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  <p:sldMasterId id="2147483710" r:id="rId2"/>
  </p:sldMasterIdLst>
  <p:notesMasterIdLst>
    <p:notesMasterId r:id="rId24"/>
  </p:notesMasterIdLst>
  <p:sldIdLst>
    <p:sldId id="570" r:id="rId3"/>
    <p:sldId id="515" r:id="rId4"/>
    <p:sldId id="597" r:id="rId5"/>
    <p:sldId id="572" r:id="rId6"/>
    <p:sldId id="595" r:id="rId7"/>
    <p:sldId id="582" r:id="rId8"/>
    <p:sldId id="573" r:id="rId9"/>
    <p:sldId id="586" r:id="rId10"/>
    <p:sldId id="587" r:id="rId11"/>
    <p:sldId id="593" r:id="rId12"/>
    <p:sldId id="588" r:id="rId13"/>
    <p:sldId id="589" r:id="rId14"/>
    <p:sldId id="592" r:id="rId15"/>
    <p:sldId id="596" r:id="rId16"/>
    <p:sldId id="583" r:id="rId17"/>
    <p:sldId id="578" r:id="rId18"/>
    <p:sldId id="579" r:id="rId19"/>
    <p:sldId id="584" r:id="rId20"/>
    <p:sldId id="580" r:id="rId21"/>
    <p:sldId id="591" r:id="rId22"/>
    <p:sldId id="523" r:id="rId23"/>
  </p:sldIdLst>
  <p:sldSz cx="9906000" cy="6858000" type="A4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5978">
          <p15:clr>
            <a:srgbClr val="A4A3A4"/>
          </p15:clr>
        </p15:guide>
        <p15:guide id="3" pos="217">
          <p15:clr>
            <a:srgbClr val="A4A3A4"/>
          </p15:clr>
        </p15:guide>
        <p15:guide id="4" pos="8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C4479"/>
    <a:srgbClr val="FFFFCC"/>
    <a:srgbClr val="D9FDC1"/>
    <a:srgbClr val="000000"/>
    <a:srgbClr val="A0BF61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9" autoAdjust="0"/>
    <p:restoredTop sz="94660" autoAdjust="0"/>
  </p:normalViewPr>
  <p:slideViewPr>
    <p:cSldViewPr>
      <p:cViewPr varScale="1">
        <p:scale>
          <a:sx n="166" d="100"/>
          <a:sy n="166" d="100"/>
        </p:scale>
        <p:origin x="1744" y="100"/>
      </p:cViewPr>
      <p:guideLst>
        <p:guide orient="horz" pos="4065"/>
        <p:guide pos="5978"/>
        <p:guide pos="217"/>
        <p:guide pos="8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6" d="100"/>
          <a:sy n="116" d="100"/>
        </p:scale>
        <p:origin x="51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_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809722222222576"/>
          <c:y val="7.8827797648842401E-2"/>
          <c:w val="0.65028450564522766"/>
          <c:h val="0.7662380654235304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계산!$H$1</c:f>
              <c:strCache>
                <c:ptCount val="1"/>
                <c:pt idx="0">
                  <c:v>PosMAC</c:v>
                </c:pt>
              </c:strCache>
            </c:strRef>
          </c:tx>
          <c:xVal>
            <c:strRef>
              <c:f>계산!$A$2:$A$34078</c:f>
              <c:strCache>
                <c:ptCount val="37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1233">
                  <c:v>V&amp;?_x0006_?????j??덵?C?4ㄶ齷K_x0019_∫_x001b_拘.킄??븾?꾶xD?U&amp;?즙&amp;_x0001_子?텱?l.\?=빎??霰|稠a??蔣C뻁?N心w)?綏%?_x001c_죮B??1?헛</c:v>
                </c:pt>
                <c:pt idx="1234">
                  <c:v>칬}?R_x0017_?볭?솄_x001f___x0014_Z_x0019__x0005__x001b_쿙飛?預_x0005__x0012_9里_x001f_m肆o逅?2?J퇶엶18??_x001d_jl?2?w?=0=予n?뢂LJ?ø?[?Y[L꼴{?+?椀R9_x001c_Y[L꼴{?+?椀R9소F*?퉍y=_x0004__x001b_휦_x0001_륜숨笠昱혥?l鐫度口b擾똈똸?_x000f_?@ま&gt;?ν履??_x0008_.?놥_x0008_훲咸凜_x001b_醮_x0003__x0016__x0013_X_x0016_팴퍔윈拉s#砦섈l ?嘗d??_x0003_e?_x0006_??L픫E??瘻{EW홰f???屢늊욷헖퐰_x0003_狐?5?3M2X_x0016_팴퍔윈拉s#砦?툶</c:v>
                </c:pt>
                <c:pt idx="1235">
                  <c:v>뾻X?Bn`?_x0018_5/?_x0012_촥혒?장L??_x0002_영"苦쇙뜪g_x0008_냯猥_x001c_뾇OX_x0016_팴퍔윈拉s#砦?Y_x001c_?:崙_x0018_V??첪_x0010_졬?t_x001d_W?+蚓?쩎_x0016_??x*???뇅E"왱&gt;륥_x001b__x001b_-|J`틬{X_x0016_팴퍔윈拉s#砦샵콚_x001b_┓_gyC_x0014_牢`Nz썺美쮛o;n=?3眄_x0001_?_x0014_X?M??_x0005_?츀볬h핼a:輾u됮_x0014_X_x0016_팴퍔윈拉s#砦퍴?쟏X?U?츣?{0_x0005__x0011_쩣?U?튕＠+4\R??~?)b?uh'?yぢj?2QU_x0018_?X_x0016_팴퍔윈拉s#砦펁?_x0019_%??_x0013_릈_x0005_</c:v>
                </c:pt>
                <c:pt idx="1236">
                  <c:v>_x000c_U쟬?튮_x0002_?_x0008__x001c_Zf켜??}</c:v>
                </c:pt>
                <c:pt idx="1237">
                  <c:v>A밥?쉷?_x001c_덐?'m깦?AEe귒cM肱돳?齋름쨉 _x0003_cv_x001c_씟s딍?Gy/屎?}뭉7꾐1_x0011_`붬?춼?f뀀Do얮f?</c:v>
                </c:pt>
                <c:pt idx="1238">
                  <c:v>_x0013_?퓙_x0002_M핥?_x0008_`갱Ⅵ$9湄첇xhA?暻萊y?m?_x0007_k^쓤?,)U퍎I_x0019_安1齡_x0010__x0001_e?:1J??_x0015_?_f?*?됭_+뵝zT郞ㄴ_x001d_?V??V댇?盜Dv_x0008_???O4  ?m?뾕_x001f_통-_x0015_?=띋??_x0016_곫_x000f_&amp;?+!_x0014_#?$o?T뀔N_x0006_NV?陀?~_x0005_?#?{n틌읇왯퀀?_x0010_@팠??0눎니?s??MrC_x001e_??)X?뵂뺶펱!:H_x0001_'裟?偸s}vㅾ?kE쇷'??_x0001_??\竭+0?_x0004_쯙c鋏0_x0015__x0013_?R겗u촔_x000b_?uP5식1뒙눨뜦%?暮?&amp;勣흸k혶K┤_x0014_듧_x001a_m쾶톳?湺V.??됱V휕桐?즏_x001b_,?讖0領_x0019__x0010_v뤰쑀}_x0002_K섴&amp;F???_x000f_?</c:v>
                </c:pt>
                <c:pt idx="1239">
                  <c:v>?/??:Y퇍?8s?馹쫔d?X_x0016_팴퍔윈拉s#砦성렲_x000f_?_x0017_I\???eEĲ?^???맯^?룒邯g땋_x0002_z</c:v>
                </c:pt>
                <c:pt idx="1240">
                  <c:v>뷶?'?)_x0015_?쐡꺶_x001b__x0019_헨찍X_x0016_팴퍔윈拉s#砦쇼퀬?S뤉措_x000e__x0012_u??W罕_J_x001f__x0012__x0019__x0005_C뽅?hy~쇨菰혹y_x0014_끢늴=X4_x000c_ㅩ_x0006_俊냐???X_x0016_팴퍔윈拉s#砦샹?톗?7w渣f슞??j?_x000b_p_x001e__x0006_?F_x0012_?</c:v>
                </c:pt>
                <c:pt idx="1241">
                  <c:v>敲%?Q?s"Uzx a???잽틠?x@X_x0016_팴퍔윈拉s#砦폇쯅1?諪???_x0014_꿗?蔞@_x000c_Z#;?괾^.V_x000b_녡?`O?NG_x0019_4I?,x`?^~Z???XX_x0016_팴퍔윈拉s#砦퍰?牽歷_x000f_폺뒖뭔?낚????_x001f_??_x0013__x0019_(??c꽅_x000f_??_=샅e?_x000f_쁀W_x0004_@InX_x0016_팴퍔윈拉s#砦?ゆ１?詢?O촫u잔n_x000e_싊튃/뀲n펂頌_x000b_g_x001b_3?_?J홁!OF곑숚췊쥳＼%傳_x0013_誠|/tX_x0016_팴퍔윈拉s#砦쇤s ?놖_x001c_?t</c:v>
                </c:pt>
                <c:pt idx="1242">
                  <c:v>?쬣?8L?M_YL뾰_x0011_&gt;_x0016_異?빘ハ?옛?_x0017_X_x0016_팴퍔윈拉s#砦숀!?쯵?$쑅?깮\큘t_x001c_工?w?돦zPN??_x0010_若OY2첼?Sa?_x0018_要,l?)_x0010_嬌}??????럦C?o쭔??_x0012_?덵q슶*?oOæ?펩,!G뤼笞??む?겢_x0002_??V$[$?s /?b啣CG _x0017_籍9掛챎s쩂UHKO??+6씹?</c:v>
                </c:pt>
                <c:pt idx="1243">
                  <c:v>2媒`連?0-_x0002_?뉈?톪뢴?z砦祠[_x000c_롍_x0003_H_x0008_뜁??_x001d_3eP뗤秧?d½zT佯?R\젃_x001b_}"㈍???{??_x0019_l?????!$t73?X2???m픃B_x0019_녽뻌t?캷_x000e_LSW_x0008_.冀?_x001a_?P뱭97?&lt;?W렜悌컷?H9Oh냰묪D_x0013__x001c_)i??즄_x000c_h里_x0019_?_x0007__x0010_?P슽硝?벦?X眄8誡`6_x0005__x000b_?_x0017_㎺y?y둨:U*Fn?馥?_x0015_뛤舞\а??m死smv_x0012_C4慘쯍_x0018_o?_x001a_???^_x0012_?]_x0003_?푔焄8?_x0015_??옡_x0007_갺?왒-?WD?`_x0017_\?jl?2?w?=0=予n?뢂LJ?ø?[?Y[L꼴{?+?椀R9_x001c_Y[L꼴{?+?椀R9소F*</c:v>
                </c:pt>
                <c:pt idx="1244">
                  <c:v>?k?a???Y?i_x000e_??&lt;Q暲X_x0016_팴퍔윈拉s#砦펉_x0016__x0015_?9Wq 똈뱱Z?]?{밌{j?i `X\9h쀌_x0007_??~%棲將곛X_x0008_/_x0017_??Q?v_x0014_-X_x0016_팴퍔윈拉s#砦셨???:Y댵_x000f__x000c_R,WVj??8$컋,?i뫉빨_x0014_옻^몜잚?8?럕&gt;퀜^땄?j???X_x0016_팴퍔윈拉s#砦?*X킯픯,??聾뤜a뒛m?"y븸%젉?V?乳?롍燉_x0015_&amp;헣倫쯚&amp;? ' ?【s?[_x001c_덐?'m깦?AEe~vx膝?_x0007_넲쵣0__x0011__x0003_m뫑싇푝Rz_x0002__x0019__x0006_&amp;?Y?L?R_x0017_???豁?퍭??}??/w_x0012_뻜??_x0017_斅?Д_x000c_??;_x000f_9c봃퍎f滑_x0005_??_x001b_8퀝?</c:v>
                </c:pt>
                <c:pt idx="1245">
                  <c:v>?_x0019_?끦x肴_x0011__x000c_휓員xO_x0010__x0019_[N座I:?SwB??</c:v>
                </c:pt>
                <c:pt idx="1246">
                  <c:v>웯?_x0011_4ㅇ_x0010_v?X_x0016_팴퍔윈拉s#砦퍭Q?R?첅6?슳_x001f_캌l~숖@(H`w?B_x0006_?뇚O벥?턩?u_x001f_읒뚗pf?젖푑數맣?lX_x0016_팴퍔윈拉s#砦펺m?B띘?핅?퐸)??_x0005_~M?l???털SAD圭C?{?흑뮁b줎t{상댭≤η}AX_x0016_팴퍔윈拉s#砦?2?W?0?xY?_x000e_놉W뻆V:꾌뙠?|Q設N}!?팗?댹?{?_x0018_;.픘]?렅싛?X_x0016_팴퍔윈拉s#砦펽뾮밼?2쏎5?rD뺜&lt;윶?뉥퐸j꾕??d_x0017_葬qi_x001f_x}[뺎;꼫域??_x0002_뵄냟E슽泉?_x001c_덐?'m깦?AEe?A?US_x0004_7? ?#_x0015_魅.A?q</c:v>
                </c:pt>
                <c:pt idx="1247">
                  <c:v>몷虜_x001a__x0004_?돼~_x000c_g#]&gt;[k릜?콫X/_x001a_e?_x0005_#_x0014_度'궐廐%</c:v>
                </c:pt>
                <c:pt idx="1248">
                  <c:v>떟?킯?쥶?_x0001_쾀j&lt;QcC?C_x000b__x001d_?G._x001b_g_x0003_솲?I_x000e_X쫀L_x0005_깊7?0_x0011_?|Q拷6|B-_x0010_衣얭5??n._x0011_t$_x0017_罔?ｄlf봺?T_x000e__x0016_?튚휒z緯Z?럐쫮%?깠孵뜹,_x001b_&amp;낪貶뾅젗G?*뮍?룽?%??쏱?PQV淮dv?끴??_x0008__x0017_뻟</c:v>
                </c:pt>
                <c:pt idx="1249">
                  <c:v>쁘?(랏秊^띠뽷瀝얆$&gt;_x0008_뚱?]^邊I7_x0014_범_x001c_Y[L꼴{?+?椀R9_x001c_Y[L꼴{?+?椀R9_x001c_Y[L꼴{?+?椀R9?뷶&lt;퓓?컱?|ㅋ'E9Q1?T??!__x001f_T_x001a_9爆_x0007_(꽖_x0010_2??뗬e?&gt;R?_x0015__x0014_?驪A킦?헻A,#}?寨_x0014_??lY?갘슡3?걊I_x001a_뮅??쏣_x0010_?@?__x001f_T_x001a_9爆_x0007_(꽖_x0010_2??&lt;A+??턲_x0004_??昴?멠?S无|?s1q켕걿?&lt;?甲o~jb8i슩늫_x0016_럻J_x000b_M?7獪__x001f_T_x001a_9爆_x0007_(꽖_x0010_2?綠 ?左?#UU4o쇰H?얿_x000b_?gb$9_x0017_?JAR?0刎읔_x0015_\???얀s?{r펌?w???_x001f_T_x001a_9爆_x0007_(꽖_x0010_2?</c:v>
                </c:pt>
                <c:pt idx="1250">
                  <c:v>禳`?;草삹꿉?,?b욨</c:v>
                </c:pt>
                <c:pt idx="1251">
                  <c:v>肯__x001f_T_x001a_9爆_x0007_(꽖_x0010_2?縷_x0013_I壬6_x0016_냵_x0018__x0011_듧??疏g?L._x0019_E?늱?l?_x001a_?H?m1?T,?꼛猫?V댃x諦G9?_x001f_T_x001a_9爆_x0007_(꽖_x0010_2??n????j?V_x0013_뻟둼_x0004_?_x001a_졥???g_x001b_쥯摺RnC)_x000e_V??)딷TV累?A놉_x0005_푬e__x001f_T_x001a_9爆_x0007_(꽖_x0010_2?綠_x0010__x0006_"?몦</c:v>
                </c:pt>
                <c:pt idx="1252">
                  <c:v>!??{_x0008_2?큦?A_x001f_fw{b쨑_x001c__x0014_펅?3m?</c:v>
                </c:pt>
                <c:pt idx="1253">
                  <c:v>?載?H슸</c:v>
                </c:pt>
                <c:pt idx="1254">
                  <c:v>剛?d__x001f_T_x001a_9爆_x0007_(꽖_x0010_2??(勿궤붫}??:?_x001c_PZ_x0001__x000b_衲녾</c:v>
                </c:pt>
                <c:pt idx="1255">
                  <c:v>?씍?p簡*v??默_x0017_q_x0005_|'聞__x001f_T_x001a_9爆_x0007_(꽖_x0010_2??+땡{_x0006_Cテ캮짝췥쌯|a?馱_x001a_J?k譎?h뢹Q?1s됳n?T_x0011_Ew??뼫혙Z??d__x001f_T_x001a_9爆_x0007_(꽖_x0010_2??共乾}</c:v>
                </c:pt>
                <c:pt idx="1256">
                  <c:v>\q?q鑒+|믔想?af컐??_x000f_q_x0015_?m?_x0007_&amp;Ｍ?_x0008_?~酷??_x0007_F?_x0003_??_x001f_T_x001a_9爆_x0007_(꽖_x0010_2??븁_x000f_%? _x0013_?a??Q*2퓟?씅痙?댸??LSU줁舫퀍힒v?z?_x001e_볖?_x0018_O姉쿺d_x0015_Br쵌_x0014_C뙖ｐ쀱m,[럷?잧]v??}矣?_x0013_?_x001b_</c:v>
                </c:pt>
                <c:pt idx="1257">
                  <c:v>T/_x0007_욾?푌</c:v>
                </c:pt>
                <c:pt idx="1258">
                  <c:v>:線걋"??S晏???&amp;???m?JcJ_x000e_xZo㉩묶K훎勣侏?co깢__x001f_T_x001a_9爆_x0007_(꽖_x0010_2?紐??랁돥_x001d_쁮z몷찺'괵흱??i퓱?닳?g序{?S?９킄?X???4\]D?턪__x001f_T_x001a_9爆_x0007_(꽖_x0010_2??톬먥?E쑮?留윪?놓?쪒웋#p!볉邀뜋?K&lt;F?쾇_#翡?僿:p?f∀??</c:v>
                </c:pt>
                <c:pt idx="1259">
                  <c:v>??_x001f_T_x001a_9爆_x0007_(꽖_x0010_2?賂?俔?쇜_x0013_S즆?E_x001f_}?疑?!????뽨[++0J떣`x閨?D?Fr큖쑨Y뎻</c:v>
                </c:pt>
                <c:pt idx="1260">
                  <c:v>紡??q/2$?_?`꽲i_x001d__x0015_뺢&amp;_x0006__x0007_</c:v>
                </c:pt>
                <c:pt idx="1261">
                  <c:v>M{x혞b?흵?嚥@6Oj警E_x001b_B渦_x001d_欺_x0014_밌(e_x0003_쇟츬틄p솴懿?lA?_x001c_퉶뺐쭋딨t?푅┾?몪Pk_x0011_~?臺끱띒'_x001b_9훵K_x0006_쟪@_x001c_?+芦]</c:v>
                </c:pt>
                <c:pt idx="1262">
                  <c:v>鍊鮮o?y~뢕！?%_x0012__x001b_p_x0012_a녘_x0012_V`~퇎]?_x0006_?꽴s뇰??嗇航뿥(/&gt;R?:?刀p_x0007_?띅7_x0010__x0003_?k_x0015_W뛒됌_x001c_퓉g뎚?a?S</c:v>
                </c:pt>
                <c:pt idx="1263">
                  <c:v>??苛0w얱Y쒧-뺂쬇_x0013_p켬fP_x001e_?組_x000b_D線c_x001d_?_x001d_o_x0005_jx0_x0006__x001f_z?1?^?D&lt;?I???똏?X??9P?d_x0012_脈m拿?R??@_x000f_&amp;89}꺫잖i藩6?몳_x0003_?]?|뙂D???醉[l_x0006_럛_??|좹쇣"늋W?듂?쩳낗??盞通3</c:v>
                </c:pt>
                <c:pt idx="1264">
                  <c:v>1??_?{?_x001c_???_x000f_K+[_x001d_jl?2?w?=0=予n?뢂LJ?ø?[?Y[L꼴{?+?椀R9_x001c_Y[L꼴{?+?椀R9소F*?퉍y=_x0004__x001b_휦_x0001__x0018_2?@]樂}??훙_x000b__x0002_9?읓?뼪?뤏???_x0016_I뤩@쬠숭_x0003_&gt;놥_x0008_훲咸凜_x001b_醮_x0003__x0016__x0013___x001f_T_x001a_9爆_x0007_(꽖_x0010_2??洌4둥</c:v>
                </c:pt>
                <c:pt idx="1266">
                  <c:v>A밥?쉷_x0015_Br쵌_x0014_C뙖ｐ쀱m,[?_x0018_?敎_x001f_?쎔뮈?淏_x001b_??_x0007_墩a슎Y膨m)[닙Z@7)&lt;P１S?z$굚&gt;?_x0002_?ud약_x0007_y5</c:v>
                </c:pt>
                <c:pt idx="1267">
                  <c:v>_x0008_볼I걡{2</c:v>
                </c:pt>
                <c:pt idx="1268">
                  <c:v>e?J_x0017_켇폳_x0008_?끐</c:v>
                </c:pt>
                <c:pt idx="1269">
                  <c:v>n_x0006_?5헪F?_x001f_V._x0007_苾?엧량E╆裏ㄼ햩_x0003_p!\?J칰?&gt;_x0008_뚱?]^邊I7_x0014_범_x001c_Y[L꼴{?+?椀R9_x001c_Y[L꼴{?+?椀R9_x001c_Y[L꼴{?+?椀R9펫X</c:v>
                </c:pt>
                <c:pt idx="1270">
                  <c:v>?</c:v>
                </c:pt>
                <c:pt idx="1271">
                  <c:v>D</c:v>
                </c:pt>
                <c:pt idx="1272">
                  <c:v>?堀콤際욄?s?馹쫔d??_x001f_T_x001a_9爆_x0007_(꽖_x0010_2???z洋뗗@h?N쫕^`柒2삍_x000c_벟w쾌|K%픀_x0003_?\0</c:v>
                </c:pt>
                <c:pt idx="1273">
                  <c:v>里쨅쉏?B?V춐_x001f_%?햐_x0003_畺??뉎?_x0012_?V랑Wq벁슨J?_x001d_jl?2?w?=0=予n?뢂LJ?ø?[?Y[L꼴{?+?椀R9_x001c_Y[L꼴{?+?椀R9소F*?퉍y=_x0004__x001b_휦_x0001_??_x0004_뼆?n8~퉂jf_x0003_o?S?냶{|蟹?愿_x000c_|p빟?Uxf#꿞²_x0007_?_x000c_??S__x001f_T_x001a_9爆_x0007_(꽖_x0010_2?惱雍</c:v>
                </c:pt>
                <c:pt idx="1274">
                  <c:v>茁쌫遝읕i땵C_x0008__x001c_&gt;슜0D?뿀d_x0011__x0006_?쀛왏DTE"mF???꾣c/[fe_x0001__x001b_쨖??__x001f_T_x001a_9爆_x0007_(꽖_x0010_2??중O_x001f_삣?員J6メ홮*'T_x0001_댒v_x0012_&amp;琸_x0004_4?l|Z??H?5O즍?_x0002_???¶_x000e_??__x001f_T_x001a_9爆_x0007_(꽖_x0010_2??_x0006_,쳛_x0015_G_x0005_J?꽾_x0019_3믶銑_x000f_?쫷:??흌???憤핥딜섪켶UZ浦3s 9G_x0003_$_x0012_A??__x001f_T_x001a_9爆_x0007_(꽖_x0010_2?捻[_x0017_諡Q$SX嬋?膊_x0013_q_x0003__x001b_?쥬DN_x000b_룽十손_x0016_|췭곣?_x0011_↑s_x0010_?_x0016_?Y?i_x000e_??&lt;Q暲__x001f_T_x001a_9爆_x0007_(꽖_x0010_2??앰</c:v>
                </c:pt>
                <c:pt idx="1275">
                  <c:v>沇uH束0픉矛_x001f_O?I튴Vg;胤엝:</c:v>
                </c:pt>
                <c:pt idx="1276">
                  <c:v>/뮖_x0011_?_x0003_e惻???쉧?_x0008_/_x0017_??Q?v_x0014_-__x001f_T_x001a_9爆_x0007_(꽖_x0010_2?牢_x001b_?믡'&lt;燔?챨X.⑼A僚?*$씿?Y3?_x0001_}綜i?붽?r&gt;퀜^땄?j???__x001f_T_x001a_9爆_x0007_(꽖_x0010_2??????R?쿩&lt;꾖W_x0003_덬_x0006_?l술?i?S`l띶_x0010__x0017_??j뮑z+a짤U&amp;? ' ?【s?Br쵌_x0014_C뙖ｐ쀱m,[yD잘?_x0010_?C~L&gt;W/G?_x0011_y;펨놹T$욾?[x乃˝쪙?hr톝涑?7e?S힗ZS?틺촋?oW?툗}?셳?_x0017_$_x000c_</c:v>
                </c:pt>
                <c:pt idx="1277">
                  <c:v>?n_x0007_M-?T-\莽?僿?덺?턼8흿eⓟ톧漣?킾…_x000e_aw?膺*:옿?┠</c:v>
                </c:pt>
                <c:pt idx="1278">
                  <c:v>냄긨~n骨V뿌_x0001_Ξ_x001d_뎿%?*눖?쾐좁_x000c_?푗d?1읞T?6-믝??뙄땘_x0008__x0008_???7삡+B^괶齧{"$l숵_x0017_셓_x001a__x001e_7?_x0007_N?~$&gt;_x0008_뚱?]^邊I7_x0014_범_x001c_Y[L꼴{?+?椀R9_x001c_Y[L꼴{?+?椀R9_x001c_Y[L꼴{?+?椀R9? :닙_x000f_渴_x0014_북IN군?_x000b_'P?U`?fi_x000e_z_x000b___x001f_T_x001a_9爆_x0007_(꽖_x0010_2??띾qa맥*羌勤췚p쇬L&lt;?癖_x0004_K쩠?3뙪?N?I놈뉜_x0013_?1P?h?`?똆???_x001f_T_x001a_9爆_x0007_(꽖_x0010_2??렌_x0007_叉}'Y.[Ht?곇蚣_x000e_sX;-彈??契iQ??9鹵x킹븚</c:v>
                </c:pt>
                <c:pt idx="1279">
                  <c:v>4_x0007_®쯸S떊?m쭃__x001f_T_x001a_9爆_x0007_(꽖_x0010_2???X?副V믦υ?뱠?u_x0019_칀R????ゅ?_x0008_O</c:v>
                </c:pt>
                <c:pt idx="1280">
                  <c:v>?A긕JP븵?즏v幡?nU俱꼳__x001f_T_x001a_9爆_x0007_(꽖_x0010_2?虜.|톂_x0005__x000e_?X퓂pZ솻D쪆6업_x000b_?_x001d_?^(?씿꼇_x0003_??s멄銅)^4갢?_x0010_gS∽抵?_i__x001f_T_x001a_9爆_x0007_(꽖_x0010_2??텒?_x0003_GT햃"?Y|?a_x001c_;f둀+=~뎳j??8檉_x000f_`D홽X湲??b1톔?Zs?-ㄽv?_x001f_T_x001a_9爆_x0007_(꽖_x0010_2?秊?? iN혎띚p_x0011_???_x0008_쬩 a'캫_x0019_▽_x0003_C?=O??_x0012_cS|爰K_x001b_,_x0010_춨砥??_x000c__x0003_|__x001f_T_x001a_9爆_x0007_(꽖_x0010_2?尼?]玩_x0007_읟!?6솇B_x0015__x0019_?押1㈓큨↖q??칫2?툚_x0018_l}T?뉈??;_x0016_淚봝??_x001f_T_x001a_9爆_x0007_(꽖_x0010_2?錄Z퐼┷?,</c:v>
                </c:pt>
                <c:pt idx="1281">
                  <c:v>꿄?_x0004_*킮g?ㅉ癒`,춂3HR牢?쐡B뙫_x001b__x000c_o뗪3??y??돩?7__x001f_T_x001a_9爆_x0007_(꽖_x0010_2?籠뵍섄럧蘿??j?꾲_x0002_젉v_x0017_?)e?&gt;쏖@B?넬?_x0005_쥽jS?잚,</c:v>
                </c:pt>
                <c:pt idx="1282">
                  <c:v>웯?_x0011_4ㅇ_x0010_v??_x001f_T_x001a_9爆_x0007_(꽖_x0010_2?農뢍_x0013__x001e_?`_x0001__x0001_묤H??쵱??Sqb\?_x0019_17??0_x001c_[U쒦큐졹?f?젖푑數맣?l__x001f_T_x001a_9爆_x0007_(꽖_x0010_2?牢薯_x000e_T?? ?\∥8?n??J?섵?1+줫?_x000c__x000e_?_=햯?쮳b줎t{상댭≤η}A__x001f_T_x001a_9爆_x0007_(꽖_x0010_2??_&gt;_x0007_h?_x001f_?s1HQ?홐?:?佈eiW쁥вQ쬀_x0008_h異a_x0018_?몣?_x0018_;.픘]?렅싛?__x001f_T_x001a_9爆_x0007_(꽖_x0010_2???9뫸?o??=봑??:.?쓀????@?씔?퓱?pc?域??_x0002_뵄냟E슽泉_x0015_Br쵌_x0014_C뙖ｐ쀱m,[?_x000b_Jj_x001a__x001d_j???h,~?뀍梁_x0001_?_x0018_窟*</c:v>
                </c:pt>
                <c:pt idx="1283">
                  <c:v>?_x001a_릣B쏴?</c:v>
                </c:pt>
                <c:pt idx="1284">
                  <c:v>_X똿E?젹?</c:v>
                </c:pt>
                <c:pt idx="1285">
                  <c:v>g슣PF:졿??8?푨쒺dR?_x0014_Z_x001b_fn-:_x0003__x0006_굲_x0008_]툆_x0013_??V~Y_x0011_??S?P8_x0016_я(?슞_x0018__x0001__._x001c_r픏_젺#X찤1亂떽헵폴_x0017_香?_x0016_`H_x0001__x000b_P?$_x0003__x001c_?ㆎ럷?]ズ_x001a_?wY_x0008_Z렼</c:v>
                </c:pt>
                <c:pt idx="1286">
                  <c:v>_x000c_#뚡풨吠퍆_x0014_?&gt;_x0008_뚱?]^邊I7_x0014_범_x001c_Y[L꼴{?+?椀R9_x001c_Y[L꼴{?+?椀R9_x001c_Y[L꼴{?+?椀R9Z芎y펣?"??&amp;|ㅋ'E9Q1?T??!멉퀧?뵥?/_x0013_帽-_x0001_ _x0001_??\P??劑?</c:v>
                </c:pt>
                <c:pt idx="1287">
                  <c:v>뺶?tBoh풑チ]_x000f_???_x0008_d?잡槌?뢎_x001a_뮅??쏣_x0010_?@?멉퀧?뵥?/_x0013_帽-_x0001_A5藏!?_x0005_.繞?H죲7뾁_x001d_?붣??論???켨?.?뤁(WMi슩늫_x0016_럻J_x000b_M?7獪멉퀧?뵥?/_x0013_帽-_x0001_!wP?勝넋$G+??풸q?-??묠픻???젴;兩_x0016_^?_x000e_???{r펌?w??晝冒썕%뵥?/_x0013_帽-_x0001_QP?貳??&amp;뱑?홇쒡說_x000b_;7_x0016_?|k~_x0011_泳??뿥?p?밐dY?YQ?_x0016_倦#??멉퀧?뵥?/_x0013_帽-_x0001_?즎?t?M?dc꽇?_x0011__x0012_9&gt;??_x0017_t뺸l씄?REG紡?4l紵횙컬Q럒3U{d滅</c:v>
                </c:pt>
                <c:pt idx="1288">
                  <c:v>肯멉퀧?뵥?/_x0013_帽-_x0001_(@?k?w쇥퓝??찦3톾]잯_x0003_g???0?u&lt;_x0011_Z5?WJ8 떸꼛猫?V댃x諦G9痢冒썕%뵥?/_x0013_帽-_x0001_nQ=,딞?況,;:??u??S{쪱g)慂F?l쾩l곑찟ぴX뻄?)딷TV累?A놉_x0005_푬e멉퀧?뵥?/_x0013_帽-_x0001_RN</c:v>
                </c:pt>
                <c:pt idx="1289">
                  <c:v>?A捿R봕뺸_x000c_#楨_x000e_층Mⅱ?措雨??+8?f_x000f_??_x0019_G?蟄潼?籠??f?B묉?뻒!!8?_x0007_?-?圄槁j?U|놭퀵M쉨_x0014_?7놙??側?롏3</c:v>
                </c:pt>
                <c:pt idx="1290">
                  <c:v>_x001a_%_x001f_'驛뜄?_x0002_S튛?_x000c_딽,??</c:v>
                </c:pt>
                <c:pt idx="1291">
                  <c:v>Y깡_x0007_?_x0017__x001b__x001e_I克???_x000f_B_x0015_償=?押?&amp;_x000b_?y</c:v>
                </c:pt>
                <c:pt idx="1292">
                  <c:v>齧꿐&gt;계?-햭a/泳?z/??癩끿OY?br캵찞瘍~??WW?Mz뤔?퇦?칲??_x000c_奫??쭺_x0018_?eoz?똝,?쿅Na?엚C?릒_x0019_몝nf&amp;셅2&lt;름???B$B吉쒝_x0006_馭?_x0014_yL쇟~??6괩.Y?邑?_x0007__x0005_-_x001e__x0019_3"? ｚ_x000e_???V?jl?2?w?=0=予n?뢂LJ?ø?[?Y[L꼴{?+?椀R9_x001c_Y[L꼴{?+?椀R9소F*?퉍y=_x0004__x001b_휦_x0001_쾔]5Ｗ_x001e_閭矜댗댎??</c:v>
                </c:pt>
                <c:pt idx="1293">
                  <c:v>?盈邂N녠M??_x0018_찗1y얚受+띙?_x0017__x0006_mA???t|껬뭏冒썕%뵥?/_x0013_帽-_x0001_?#n歲쨌_x0018_??_x0004_紫粥黨?&amp;첞9fH9?$0 `B폡?괣:뺳??}@I?_x0004_봃?妬멉퀧?뵥?/_x0013_帽-_x0001_F8뷮똔_x001c_???ZRx뀅</c:v>
                </c:pt>
                <c:pt idx="1294">
                  <c:v>h_x0018_彦7?w_x001c_??턡_x0004__x0013_맞?溯!?</c:v>
                </c:pt>
                <c:pt idx="1295">
                  <c:v>?載?H슸</c:v>
                </c:pt>
                <c:pt idx="1296">
                  <c:v>剛?d멉퀧?뵥?/_x0013_帽-_x0001_뀚?_x0012_뇸俟핈o몝&gt;?^??RO_x000f_?P3捺;_x000c_V솥醮'몈쪞?_x0011_咸께겜囹뮻。&gt;n!lb片冒썕%뵥?/_x0013_帽-_x0001_?뮪R:_x0010__x0015__x001e_?H쩿_x001f_?퓑긳밙?備툑?\?_x001a_뛧</c:v>
                </c:pt>
                <c:pt idx="1297">
                  <c:v>?? ???*v??默_x0017_q_x0005_|'聞멉퀧?뵥?/_x0013_帽-_x0001_ㅊ_x0010_ ^?쿏뎉??턎탿퇬)??_x0010_鋪륄\瓮+?宅?*x_x001f_똆</c:v>
                </c:pt>
                <c:pt idx="1298">
                  <c:v>???뼫혙Z??d멉퀧?뵥?/_x0013_帽-_x0001_땚꽶뵮2j</c:v>
                </c:pt>
                <c:pt idx="1299">
                  <c:v>┴?y?V姙呈$s_x0018__x0003_?</c:v>
                </c:pt>
                <c:pt idx="1300">
                  <c:v>gGu??u渲"沌싩pA얐諺??_x0007_F?_x0003_?뫖冒썕%뵥?/_x0013_帽-_x0001_#H訴\8자h_x0015_/횯턬*?턗z먇?_x0007_?凌彦_?뀑짬봘????z?_x001e_볖?_x0018_O姉쿺d댧읰륡?V'껹/??E7.?x랱??쫣p_x000f__x0002_퓷e?躇讓탒댵v?浹????_x000e_)W_x0003_햽?꽺H칪F?t{??멉??qn&amp;Yz녨볲??:訃OT\깛뵽_x001d_??@'_x000e_?朶摹멤_x0017_텁볮?_x0013_VL輸굙_x0013_꾦_x001b_?!^鐄떦點촵?+_x0011_r\'??븱?[@?곭` e_x0018_?k</c:v>
                </c:pt>
                <c:pt idx="1301">
                  <c:v>?&gt;T녻6_x001c__x0019_ 圈엀獻\?q1菅?.툒?궷 y㎂_x000b_뽥?_x001c_?{的귲_x0019_?餠P?&amp;u뗯_x001b_膽?訪?㉢K??2箝쯫쁽G??`캓6*wY뾁hc0??_x0006_?_x0008_j崖!_x0004__x000f_뺖sa뭞_x0018_?욝?pぺ&lt;許욼1?s??D_x0007_巷_x0017_?_x0013_K??춲/,guP즪??빯?읥~∪늑뾟?$&gt;_x0008_뚱?]^邊I7_x0014_범_x001c_Y[L꼴{?+?椀R9_x001c_Y[L꼴{?+?椀R9_x001c_Y[L꼴{?+?椀R9??!&lt;S??_x0011_?卜슿_x0004_s?_x0002_,?K쪲_x0014_2冒썕%뵥?/_x0013_帽-_x0001_렸펤믦?z_x0011_6_x001c_ζ꽠a? ^S??v?혣??_x0011_m2</c:v>
                </c:pt>
                <c:pt idx="1302">
                  <c:v>뜆_x001c_3?表E午_x000f_??u_x0012_釉q퓔冒썕%뵥?/_x0013_帽-_x0001_O?/?h?W뛱??똀X??_x000e_?Ip쯦"S逕*熹??쨔?_x001f_C푳_x0002_w</c:v>
                </c:pt>
                <c:pt idx="1303">
                  <c:v>풛9f?Y_x0003_瀞MS앏??首&amp;T?</c:v>
                </c:pt>
                <c:pt idx="1304">
                  <c:v>?龜冒썕%뵥?/_x0013_帽-_x0001_?褪理B\/혚굈_x001e_?_x0001_5믖獨(?넚_x001a__x000b__x0002_Ot裨풹?6崔(擴?_x001d_@簫B&gt;?"_x0017_疆SC?*A둟??_x0010_9봥x??(D!_x0011_?#?쇕?F[Lm듪뛅1_x001e_??쮗?쪀밠?HW度=?_x000e_룼??뮝?$|헤_x0013_貊ay?C[?v津]쩟)]CVk_x000f_h?雜?F</c:v>
                </c:pt>
                <c:pt idx="1305">
                  <c:v>?텬P9_x0013_^홡_x0008__x001c_L??o</c:v>
                </c:pt>
                <c:pt idx="1306">
                  <c:v>.U珏9?タ휂?{k*5_x0008_쫺G햞앵_x0006_???Q?훧(???*_x001f_???願h|7룊1d{K??tq?쮝캵瘻F寯?퀼?_x000f_?5_x0014_n?_x0010__x001d_?(?췻樂X?뾍j?&lt;;?昊킏*"C?DJ屯???崧?;정?념|뇳뱭??외印?_x0013_댄꾼?_x0012_??긪l??6?&gt;?塵?콴??w?흪썉??캐!??_x0001_?_x0003__x001c_|?_x0019_핇핰?_x000e_$_x0014_xp?_x0010__x001f__x0015_珥?톱셬?@?&lt;P텕?_x000f_?4=NF?엫됷?h?]|,F?_x001d_jl?2?w?=0=予n?뢂LJ?ø?[?Y[L꼴{?+?椀R9_x001c_Y[L꼴{?+?椀R9소F*?퉍y=_x0004__x001b_휦_x0001__x0017_눛rR睫_x0001_?_x001e_}_x001c_철0㎸_x0001_-</c:v>
                </c:pt>
                <c:pt idx="1307">
                  <c:v>!u?尺?q`1_x0008_??g!?}</c:v>
                </c:pt>
                <c:pt idx="1308">
                  <c:v>꾷u쫌??쳁_x0008_냯猥_x001c_뾇O멉퀧?뵥?/_x0013_帽-_x0001_뤸_x0011_뽹H?_x001a_?p뭬?_x0015_/픣</c:v>
                </c:pt>
                <c:pt idx="1309">
                  <c:v>_x0013_oa_x0014_땧ck?a_x001d_¹?_x001c_`+較M컰G]5E"왱&gt;륥_x001b__x001b_-|J`틬{멉퀧?뵥?/_x0013_帽-_x0001__x0018_bt?쌞k틂普G?_x0007_칸_x000b_K켸쵖慢_x001e_즸6[J릜m:꺘_x0016_?죋_x0018_??볬h핼a:輾u됮_x0014_멉퀧?뵥?/_x0013_帽-_x0001_m_x0018_??)?9E괧쌡?+?1%酢?TQX_x0012_z캕5{箚擊-_x0013_f?何쐖??yぢj?2QU_x0018_?潁冒썕%뵥?/_x0013_帽-_x0001_q?H_x0016_?칧?D?_x0007_$o</c:v>
                </c:pt>
                <c:pt idx="1310">
                  <c:v>0/?辱.彌B宴$_x000f__x0018_?N_x000b_켕썀?Up遣/떓V땸?F2_x0010_??l멉퀧?뵥?/_x0013_帽-_x0001_죮T?_x0015_Z촄n?(c_x0018_8?퇟馨k돪쉧_x001f_L_x0014_??Y?ネYj?苒?胚윣]鷸J</c:v>
                </c:pt>
                <c:pt idx="1311">
                  <c:v>A밥?쉷댧읰륡?V'껹/??廖</c:v>
                </c:pt>
                <c:pt idx="1312">
                  <c:v>?착X%L_x001d_쪚꽝?믤?.?_x0007_x_x0007_혉沫_x0008_?Z?t뾴_x0001_쳂뚧*&gt;,гJ?¾M퇄D??_x0010__x001c_퉄?폖q촞껵??_x0014_?&gt;?_x0007_[??U?_x001a_w쪘F炙?_x0016__x0007_漆푆~Юw?gs띲?좮p臻KM?鰒x퐋._x000e_?_x0013_톕Qu?4募_x0017_2*_x0012_?fk嶝귳Q떬먎?閑b낯s?_x0014_?]렺T~F=?a荏?꽿'?&amp;덕#?RO?돸遞궃?_x0012_溜핏?\죀벯겶던?땂_x0017_??}쪜쎏_x0016_걅?O둨??ER2旅?n0_x0017_줸e/</c:v>
                </c:pt>
                <c:pt idx="1313">
                  <c:v>~툂滾A聰?갓???_x0012_??}+믨_x0016_?햨^쌳貝_x0006_???흶줄3솑y\J酒p~뵖D랾+_x0003_?엻hsn?*?流?폿&amp;?G툋?|y0'._x0010_?_읝켨b</c:v>
                </c:pt>
                <c:pt idx="1314">
                  <c:v>s_x0004_2Gmk?H웖"н??_x001b_un?.쯤?d),-{Fs샹'?젧n푢?E$&gt;_x0008_뚱?]^邊I7_x0014_범_x001c_Y[L꼴{?+?椀R9_x001c_Y[L꼴{?+?椀R9_x001c_Y[L꼴{?+?椀R9WjC?]쿏?S6??퇍?8s?馹쫔d?見冒썕%뵥?/_x0013_帽-_x0001_롧鍍_x001c_sK썥?簾mA뇔_/_x0003_??놲_x0012_8?_x0005_뒤?音_x0004_"믷\슩?m?)_x0015_?쐡꺶_x001b__x0019_헨찍멉퀧?뵥?/_x0013_帽-_x0001_,?츄?K@%:Q?占9h??쳭=l&lt;껨_x0016_쁝b굲?t?5C9?bWX4_x000c_ㅩ_x0006_俊냐???멉퀧?뵥?/_x0013_帽-_x0001_?["e_x001b_?I?뾀??찼?됓죕_x0015_엔_x001c_)5?tKM웂N^위?틯콤\??잽</c:v>
                </c:pt>
                <c:pt idx="1315">
                  <c:v>_x0002__x001b_-u?*%qv놙_x000e_듼칆?fR랜T뮄벫</c:v>
                </c:pt>
                <c:pt idx="1316">
                  <c:v>펄?_x0013_@_x001a_&lt;遇Eq싛u捏sl?6_x0005_秉?탤?랔큠빭陋u샙l뤊_x001d__x0014_@?듘+r．F</c:v>
                </c:pt>
                <c:pt idx="1317">
                  <c:v>A샑5Z慶F팢??嗔줗?_x0002_? f꺩욝/:^?m뭬왵_x001c_툵_x000f_?틷&amp;a뚤#???獗??픧함f싳Qn48?s싆_믅AH磵??_x001d_/</c:v>
                </c:pt>
                <c:pt idx="1318">
                  <c:v>?S堉wy??툂9붰h??浦3s 9G_x0003_$_x0012_A??멉퀧?뵥?/_x0013_帽-_x0001_띊쁌S쟋}_x0001_E銃辰_x0012_ 픝==??_x001c_izQ?贇</c:v>
                </c:pt>
                <c:pt idx="1319">
                  <c:v>_x001b__x001b_?MZ}=?뀡ZD(_x0016_?Y?i_x000e_??&lt;Q暲멉퀧?뵥?/_x0013_帽-_x0001_?▦슻ゎ</c:v>
                </c:pt>
                <c:pt idx="1320">
                  <c:v>??J뎫,팣?P+b_x001c_N_x0016_?G僞m窕?篆?7횐(?w곛X_x0008_/_x0017_??Q?v_x0014_-멉퀧?뵥?/_x0013_帽-_x0001_?lm_ 컡齬?옕?S_x0018_x?툔-몮</c:v>
                </c:pt>
                <c:pt idx="1321">
                  <c:v>n_x0011_:l5璽F:?7,꿩?_x0008_r&gt;퀜^땄?j???멉퀧?뵥?/_x0013_帽-_x0001_??_x001b_?◇?&lt;NC_x0012_q翌_x000c_?%U꿛?_x0012_A*?M</c:v>
                </c:pt>
                <c:pt idx="1322">
                  <c:v>_x001a_K얌뺁슕_x0001_=?/_x001a_짤U&amp;? ' ?【s쭏??F?V'껹/??Dl道?區'c?렶v,?퉵C썔</c:v>
                </c:pt>
                <c:pt idx="1323">
                  <c:v>쾩籠薄뺩O뎈?_x001e_l냂?뀙?^_x000b_?G???z?:뜽i괸_x001e_:c??A$&gt;_x0008_뚱?]^邊I7_x0014_범_x001c_Y[L꼴{?+?椀R9_x001c_Y[L꼴{?+?椀R9_x001c_Y[L꼴{?+?椀R9{]&lt;녾?,D뀫澣?_x0018_?_x000b_'P?U`?fi_x000e_z_x000b_멉퀧?뵥?/_x0013_帽-_x0001_bb? ?WQ0L_x0004__x001b__x001c_i,묥??t낼쩜???7i/堧?)??_x001a_닄P?h?`?똆??寧冒썕%뵥?/_x0013_帽-_x0001__x001f_#_x0001_퍫춽_x0014_5$홼휄_x0003_$'®랣뒁?}홵깐?b"?]쑂鴉yX씟z4_x0007_®쯸S떊?m쭃멉퀧?뵥?/_x0013_帽-_x0001_몟x줹줥F??B5Y_x0016_亘~?e</c:v>
                </c:pt>
                <c:pt idx="1324">
                  <c:v></c:v>
                </c:pt>
                <c:pt idx="1325">
                  <c:v>폖?u:(17쮳?^[뎒긞캢?clH~?쌁z_x0004_쏉i??_x0016_??b1톔?Zs?-ㄽv㎏冒썕%뵥?/_x0013_帽-_x0001_?a'{닑♬뺉?뫈&gt;_x0002_죿?_x001e_쁖튁?H팪孤L??흀S2y_x0016_눅+僊K_x001b_,_x0010_춨砥??_x000c__x0003_|멉퀧?뵥?/_x0013_帽-_x0001_,^虧??諶?XAs븍삽?즍o_x0007_&gt;숅?N??瑞丹?cm??룈焚묕0;_x0016_淚봝?天冒썕%뵥?/_x0013_帽-_x0001_V6x_x0001_&gt;_x0016_jr?꼝_x000c_zr걺?콩?#수?_x0002_퇂쎘_x0005_ ?푃w_x001d_攘p떷h)U5*f,?\꿷??8_x0001_#??_x000f_i?W쉛獲춟_x000b_5M??_x0012__x0008__x001f_?A_x001c_??6霙?ns?켣都v4?i뒉?얞?흁?Y_x0014_侏??瘡Xx'?쥚`_x0002_</c:v>
                </c:pt>
                <c:pt idx="1326">
                  <c:v>f$dc쭜?若邢?祀s?_x001f_헀탲0_x0006_?0_x0017_꾏D,?d_x0015__x0014_穗?*?_x000f_?+}Lhu??딦_x001e__x0013_녠CG^kパR뛣???%d憁P_x0008_Q탧}!??e_x0006_偏?b焄n?$_x0001_j?_x001e__x000b_?討굼G?_x0019_苡?띑?A.?Jz룸?&amp;K_x000e_|_x0008_럧H??뚌_x0002_??쀶푸й`??jl?2?w?=0=予n?뢂LJ?ø?[?Y[L꼴{?+?椀R9_x001c_Y[L꼴{?+?椀R9소F*?퉍y=_x0004__x001b_휦_x0001_&amp;돍_x0015_?)契I?솽?U??풷구g?큷A컊P잕(퀭쁨賓댔1?즆J?/瑩X?弩X,멉퀧?뵥?/_x0013_帽-_x0001_룝#檗?밝X?Y_x0004_?%??寺_x000e_샗수?늃o????曦{펓 쩿꿇6뷷왶</c:v>
                </c:pt>
                <c:pt idx="1327">
                  <c:v>웯?_x0011_4ㅇ_x0010_v?搔冒썕%뵥?/_x0013_帽-_x0001_雌z뀞d_x0014_런1z???_x0016_J좧??氷_x001d_뉀0鉉R닌?_x000f_?_x0001_s0 깭ペpf?젖푑數맣?l멉퀧?뵥?/_x0013_帽-_x0001_ _x000f_:Y&gt;F,??O??w?!셁?캴?뢗P&lt;뮮P?헧뫺?_x001e__x001d_</c:v>
                </c:pt>
                <c:pt idx="1328">
                  <c:v>륿줎t{상댭≤η}A멉퀧?뵥?/_x0013_帽-_x0001__x0015_肝『^籌뇴1_읗쑶_x000c_옎wK_x0003_JV3l@???쿦껈*_x0014__x0004_?됄?덣?;.픘]?렅싛?멉퀧?뵥?/_x0013_帽-_x0001_K?-b?b|?lN_x0010_??_x0006_,?_x000b__x0018_XlF¤＃剌_x0002__x0012_??@육З_x0015_灌k域??_x0002_뵄냟E슽泉댧읰륡?V'껹/?훠?飴?↑s?4?る汾셟?.h?Z펀쌟~?넢~?단볐Ⅳ+</c:v>
                </c:pt>
                <c:pt idx="1329">
                  <c:v>奄퓍믻_x0015_뗔晝_?ENM?_x001a_뷀t忘착?Q??璂죘_꺾뛪_x0004__x0013__x001d_?밧?H_x0011_yy燐?h▩Ou?_x0005_(??e뛚녢x絃}쾺N_x0007_놂2?쑋_x0008_으PIo_x0015_0 ?s?_x001d_zR2C슮?_x0015_뉍C쉔?R햹y펳?fE2R康?뙂P,료넆{)??d_x001e_尊*?먋翰]??=甥?_x0004_m^_x001d_U쵐J?_x0002_w疏_x0013_yгs</c:v>
                </c:pt>
                <c:pt idx="1330">
                  <c:v>f?7t?씿`쒦g랔G_x000b_u뷭잰?D/7m^좌????k틑 3??륯_x000c_</c:v>
                </c:pt>
                <c:pt idx="1331">
                  <c:v>?먁멵&amp;꿵t邏_x0018_P_x0015_piJ^?J??v????6志?伏x뇩렙|潗藺P뙢?!vN_x0002_?濃? y7???뇅,_x0019_햀?莫?웵?%=?@?첄^d?tC^=蕓"퐢눃_x0015_?_x0014_칇P옚1ㅖ?|!_x0013_R$&gt;_x0008_뚱?]^邊I7_x0014_범_x001c_Y[L꼴{?+?椀R9_x001c_Y[L꼴{?+?椀R9_x001c_Y[L꼴{?+?椀R9=섡nf?_x0006__x001b_裏잫폟?ㅋ'E9Q1?T??!頻_x001b_쨔,?}??K됤&gt;k???뭀_x0008_컐xd샹將?"oc혂;옃쫉????B陟맺翁0_x0007_I_x001a_뮅??쏣_x0010_?@?頻_x001b_쨔,?}??K됤/렽q?A=J???k_x001e_?敗_x0003_?Yd@??</c:v>
                </c:pt>
                <c:pt idx="1332">
                  <c:v>P_x0001_르i슩늫_x0016_럻J_x000b_M?7獪頻_x001b_쨔,?}??K됤?h?r뽈◎`U?횦_x0004_k?|:렇쨑</c:v>
                </c:pt>
                <c:pt idx="1333">
                  <c:v>P_x001d_Px&lt;q</c:v>
                </c:pt>
                <c:pt idx="1334">
                  <c:v>??궔紛Wcヨ煩s?{r펌?w??準?쨔,?}??K됤?S??쒻?뺦%짉핪彌稠룾\졕??퓞?_x0013_7?砲f?u췥Y?YQ?_x0016_倦#??頻_x001b_쨔,?}??K됤.?L|?%?*?늠괭x?퓻젠P畵_x0008_"_x000f_췒`畵ι?_x0001__x0011_m_x001c_몵?V컬Q럒3U{d滅</c:v>
                </c:pt>
                <c:pt idx="1335">
                  <c:v>肯頻_x001b_쨔,?}??K됤D\?豁_x001c__x000c_?'磨EV磊셹</c:v>
                </c:pt>
                <c:pt idx="1336">
                  <c:v>쉧덙?O蒔k뽴? 짽?qR]n?;=b뺮a6_x0018__x0004_ㆉw궈뙋d?딷TV累?A놉_x0005_푬e頻_x001b_쨔,?}??K됤f?閏???靂싂&amp;_x001b_ㅉ</c:v>
                </c:pt>
                <c:pt idx="1337">
                  <c:v>떖?TG끊쟺?{_x0006_佚?R</c:v>
                </c:pt>
                <c:pt idx="1338">
                  <c:v>綵Tr}#f#쀀?x_x000b_ ???_x001e_폿?&lt;쑖ZU횂쁋a쳅6쮁Jx_x0004__x0017_z?w봵꾊b_x0006_?|? 7?벝怏xmZ_x000f_?!%_x0008_엗_x000b_)N?_x0005_~쯆S[</c:v>
                </c:pt>
                <c:pt idx="1339">
                  <c:v>_x000e_s촯/?^?쯈7퓡B)??言ざ??KG븉rT쪮]?횶j??윩!a??f늻?p{}a?_x0014_F솜禽?+???닦_x000b_뀖w_x0011_?j-_x0001_졒??苛??[9W _x001a_?@j?뉔;?w?권_x0018_D鼻YQ?ｈ懸og?C0"_x001b_3,_x0010_#E_x001c_k옣_x001c_D?1℡?w뜱_x000b__x001b__x000b_놾;8꿎渟菴_x0001_?谷h?쵶픰鳴R?_x0010_7m?￡?着?Gt폿?g3_x000f_o??k埼??詵_x0012__릲_x0012_.퇐??掛CT_x000f_Ov?z??L?*e렞靜蔣욭E??$쁍??_x001a_?쵧D?L珝J튾?,걇?處늣)씘~_x0015_롌-O?5&amp;?例멨?끽i?흷듏??Q_x001d_jl?2?w?=0=予n?뢂LJ?ø?[?Y[L꼴</c:v>
                </c:pt>
                <c:pt idx="1340">
                  <c:v>剛?d頻_x001b_쨔,?}??K됤_x0002_:?C뀩7?쐫쀍Dm≒I#5??_x001a_컍??3</c:v>
                </c:pt>
                <c:pt idx="1341">
                  <c:v>1⒧殮D쟆甄|7쌭p께겜囹뮻。&gt;n!lb疱?쨔,?}??K됤?옪??*}?;눂?S㏊뵪?~?l/?F7?퐷?|??_x001a_q넯?v??默_x0017_q_x0005_|'聞頻_x001b_쨔,?}??K됤悚_9?퓃?'Bn_x0017_N묓?묑_x001d__x001c_d_x0015_N?_x0011_쌽V,큢o_x0008_lKn慧[?棹w??뼫혙Z??d頻_x001b_쨔,?}??K됤_x001e_?쎹?_x0001_q?攫??[*_x0006_?K_킄2_x0016_*&amp;%꼂?펍)褸こ??酷??_x0007_F?_x0003_?뫿?쨔,?}??K됤Z??縯_x000b_Z??!sZ귃V??%а` ?졮?&amp;륄머J3_x0015_&gt;?;?7z?_x001e_볖?_x0018_O姉쿺dN刺?-_x000f_于HE텠l댭iy뮜2d쟂랁_x000c_뢙_x0015_????쬼</c:v>
                </c:pt>
                <c:pt idx="1342">
                  <c:v>?(_x0007_芯~&gt;냕?_x000c_i췎LI꿿恢??퉢</c:v>
                </c:pt>
                <c:pt idx="1343">
                  <c:v>??s?_x0002_,?K쪲_x0014_2?쨔,?}??K됤付_x001a__x0018_쌢7_x000b_k?縛햼횪I贇띿찎뇶N?N큰??뉚d?E픘oPLZ表E午_x000f_??u_x0012_釉q햇?쨔,?}??K됤_x0014_쇁~띢_x001d_0귀?*E빘_x0001__x001f_]權???'_u?]+Ul??i_x0004_]뀓?_x0002_w</c:v>
                </c:pt>
                <c:pt idx="1344">
                  <c:v>ssQ?獄켥꼬팴$頻_x001b_쨔,?}??K됤鳶r蟲_x000e_쏹_x0015_9"ㅻ41??튰,??6J?f_x001c_A_x0015_&amp;D?쏖_x0007_1?]B_x0012_맳묶K훎勣侏?co깢頻_x001b_쨔,?}??K됤볤?!늸!|N?J?폻톒????Z_x0010_륳_?????윩wt7란쏼???4\]D?턪頻_x001b_쨔,?}??K됤U땙mI_x000e_VqP?_x000e_K??!W0?께_x001e_판\_x0017__x0006_!_x0001_??꾄?K?D?_x000b__x0007_?僿:p?f∀??</c:v>
                </c:pt>
                <c:pt idx="1345">
                  <c:v>?錦?쨔,?}??K됤N?뽪끄b럂苾?外?~頃_x0004__x000c_?3x꿦떄2[:M햮~_@琮_x0011_?GX?\$?T_x001c__x0007_聖R_x000c_'1?!굺@?쟇켆쿤_x0015_?닷T뙙JZ棧驍</c:v>
                </c:pt>
                <c:pt idx="1346">
                  <c:v>?p?_x0004_u?읊퇦</c:v>
                </c:pt>
                <c:pt idx="1348">
                  <c:v>&lt;탁6쀉?8_x0002_+_x0007_y/_x001b_곢:輦m砦_x000e_餓5졒???_x0006_曄_x0018_씪_x0006_賊/{_x0015_풘K??\?_x0011_?明梵??꾺訃ゥ혲롣띃其i俊員?覓?쳠????덗k-_x0006__x000e_?_x000b_꺼뇡|?"_x0012_]_x0002_4괛??폘?唇倉_x0012_뜞晨9???갆$벛?K뎃_x0013_N눨맓r탵鋼??컪i?s??_x0019_u뜏죢_x0003_?q3I3∝?ml(}J_x0019_庇?._x0004_?㈙0吾멤_x0014_攝sm먷쉤_x001d_??qN?_x0015_!R?_x0001__x000b_슦?1晫L7v7農잻?.P~쪒앹활C;_x001b_픩gR?_x001a_9;_x0008_괕쮉쿀_x0007_??뚥q_x000f_r??b_x001e__x000e_娜썤쥃N??&lt;멺芷N읫&lt;x쵻??0?ZT8</c:v>
                </c:pt>
                <c:pt idx="1349">
                  <c:v>`^퐢껁싷_x000b_uz??h)l?Q&lt;士0_x001d_jl?2?w?=0=予n?뢂LJ?ø?[?Y[L꼴{?+?椀R9_x001c_Y[L꼴{?+?椀R9소F*?퉍y=_x0004__x001b_휦_x0001_O7?_x0008_\qtペ뮘짡싫?H?뭖쎜D뤬괂2P畏Z_x0011_桁M$ 깧~&amp;?x&gt;놥_x0008_훲咸凜_x001b_醮_x0003__x0016__x0013_頻_x001b_쨔,?}??K됤!C距\&lt;팱5_x0016__x001e_?8;96롐斃V?찕?2_x000c_?[_x001a__x0013_?띨?3???L헖퐰_x0003_狐?5?3M2頻_x001b_쨔,?}??K됤\M2꿕_x001f_0Fh遣툊O?탧{?a_x0001_깷ki_x0013_냭?ㅉ???r???苦쇙뜪g_x0008_냯猥_x001c_뾇O頻_x001b_쨔,?}??K됤눣_x001f_???_x0006_면cc3_x0005_G?_x0015_U?l쳢</c:v>
                </c:pt>
                <c:pt idx="1350">
                  <c:v>A밥?쉷N刺?-_x000f_于HE텠l댭{_x001c_쫒C쾗鎚</c:v>
                </c:pt>
                <c:pt idx="1351">
                  <c:v>?0????볝_x0008_?꼎^뇮_x000e_S6L???賠o06????懼oocC6/킩r-??r,/_x000f_?Ar?_x0019__x0014_??*_x000e_?皇_x0010_d뷥蕎0,]XQ?봊_x0002_횅뿧Ο?[ugO픔_x000e_쭈Rv;I&lt;_x0008_낞[N2繇塔-_x0019_?M_x0016_갂C???쿞D7LSR,꿸}??H?_x0002_&lt;_x0018__x0001_?_x0015_콌JA??障료W벝&lt;y:i?t큏u칑cf_x0003_뫶j??-?凌??D??_x001e_H3_x0015__x0003_?엀뫒뚢A掩а?\0F#;넬_x001a_찚훟?7?J[?蘆갤c럄柯D퍒???럸|?堺!_x0015_K璜d?aO?쐥m若?쥦_x001b_珊_x000e__x0001_?#鍊퍈暇퉓?흃{!냁#눴SbN?&gt;諾?檢?Fk(c?x梡횢"x昉?)k</c:v>
                </c:pt>
                <c:pt idx="1352">
                  <c:v>)?=샅e?_x000f_쁀W_x0004_@In됟?쨔,?}??K됤??_x0018_)_x0005__x0002_뒐j_x0012_?_x0007_S꼡귴_x000c_厓にN^쇫</c:v>
                </c:pt>
                <c:pt idx="1353">
                  <c:v>딈t?_x0010_?짨i_x0003_4_x001a_횭Uu覇E쥳＼%傳_x0013_誠|/t頻_x001b_쨔,?}??K됤_x0005_?_x0016_故?~☆私wk`퉱?_陋?@+?J?☆]F惹h_x0011_괁V_x0012__x0016_u?_x0016_異?빘ハ?옛?_x0017_頻_x001b_쨔,?}??K됤?겪R[_x000b_?\9?&amp;@ㅟ슃*m┻?E꼍?슿?팴띴?坮?f?K,??늺?ドI^??떧jP?짶&lt;N_x0002_췚뗢_x0005_LX갆?_x001b_)@?p#_x000b_띌띷똱I?_x001e_訟_x0006_짉鼻?뤬</c:v>
                </c:pt>
                <c:pt idx="1354">
                  <c:v>q췞黴ц琉쭬홂$u?굛wF烈끤?u</c:v>
                </c:pt>
                <c:pt idx="1355">
                  <c:v>0_x001a_籬:$냼츷[_x001c_d?k?)??뇂뽭_x0014__x001b_많g?Gw풕?눓t8廓%r!Z?A웿#_x0003_췧</c:v>
                </c:pt>
                <c:pt idx="1356">
                  <c:v>?_x0012_%&lt;~_x000f__x001d_jl?2?w?=0=予n?뢂LJ?ø?[?Y[L꼴{?+?椀R9_x001c_Y[L꼴{?+?椀R9소F*?퉍y=_x0004__x001b_휦_x0001_?OB[_x0001_\f_x001f_=棅?빳T쁦??0흿M?L?Xsⓦ?槨4}킩퓷Vxf#꿞²_x0007_?_x000c_??S頻_x001b_쨔,?}??K됤5乭ba꿥&gt;慫?ic晴??췇?_x0013__x000b_X_x0018_?_x001c_젔鉉옘z_x0006__x0001_?_x0019_?z仍뒆?/[fe_x0001__x001b_쨖??頻_x001b_쨔,?}??K됤釪</c:v>
                </c:pt>
                <c:pt idx="1357">
                  <c:v>n_x001f__x001b_r"M걋_x000e_T?_9"ら?뮜?I?W3퓱?}'p?SSt?</c:v>
                </c:pt>
                <c:pt idx="1358">
                  <c:v>?뗹_x0017__x0002_???¶_x000e_??頻_x001b_쨔,?}??K됤찤_x001c_xW쉤Qd_x001a_? ?胸쟁W옩默7?엗?Þ"m_x001b_?귢</c:v>
                </c:pt>
                <c:pt idx="1359">
                  <c:v>`m`TΘ籍蓼=?._x0014_/?</c:v>
                </c:pt>
                <c:pt idx="1360">
                  <c:v>쳕_x0001_`_x0003__x000e_X莪?젽u쇂덑逡?[_x000f_퍳_x001f_i_x0011__x001e_M얈?_x000b_?愛?뚎_x000c_s꾸_x0011_8@$S?뱨?&amp;JmS?_x0017__x001e_텢曰????_x0012__x000c_둕_蛭K?'???흳?w옓V뒅홽_x0007_?6-X량_x0012__x001d_濃??珍??&gt;_x0008_뚱?]^邊I7_x0014_범_x001c_Y[L꼴{?+?椀R9_x001c_Y[L꼴{?+?椀R9_x001c_Y[L꼴{?+?椀R9?j_x001c_/u??一cW播?_x000b_'P?U`?fi_x000e_z_x000b_頻_x001b_쨔,?}??K됤?T3핂EL?_x0008_t鬱_x0010_칅?r化a??o&amp;G_x0017__x000f_?0MW*질Z썘_x000f_찻#캰?h?`?똆??碌?쨔,?}??K됤</c:v>
                </c:pt>
                <c:pt idx="1361">
                  <c:v>?훺&lt;lN?枇㎺푼킞</c:v>
                </c:pt>
                <c:pt idx="1362">
                  <c:v>?`???즏v幡?nU俱꼳頻_x001b_쨔,?}??K됤쀧_x0018__x0015_!쾦???{#|KiZv徑?V챷?輪퇆젘D)痢娛?懶j?4갢?_x0010_gS∽抵?_i頻_x001b_쨔,?}??K됤懊[rC?닗?X_x0013_\@措댷穉쐼av듾e_x0011_`헲8*_x0001_&gt;뇈?_x000c_:ZH_x0011_좸b1톔?Zs?-ㄽv㎌?쨔,?}??K됤ヂ</c:v>
                </c:pt>
                <c:pt idx="1363">
                  <c:v>D疳@</c:v>
                </c:pt>
                <c:pt idx="1364">
                  <c:v>懶귨쫰훳a??&amp;恝?/w_x0002_0v궪!蘂P?&lt;?????뵒꾽_x0018_hUl3?X굇y??]惡!뀁?봄pk館_x0005_求쭠?핕?G_x001b_|_x0012_?{뛫헌?_x0008_콰?P26??E?읃쎜봘늴y珷뮝_x0012_跳A?9킒徹-쓩%澾?N?_x000b_罵__x0006__x0018_?_x000e_t_x001e_</c:v>
                </c:pt>
                <c:pt idx="1365">
                  <c:v>웯?_x0011_4ㅇ_x0010_v?巽?쨔,?}??K됤?콸냶曖w?쾱~9</c:v>
                </c:pt>
                <c:pt idx="1366">
                  <c:v>R\쩖쩧??額?;.픘]?렅싛?頻_x001b_쨔,?}??K됤땚봕BC?]K즟?曝틻뚢%_Z?_x000c_풨즖?+}&lt;_x0006_&gt;_x000b_??律?⒵누7?_x0002_뵄냟E슽泉N刺?-_x000f_于HE텠l댭$칰</c:v>
                </c:pt>
                <c:pt idx="1367">
                  <c:v>_x0011_쏖a?a6?t_x001e_r渽?Omw놶??_x0006_4듺?究B_x001a_?_x0013__x001a__x0005_ㅌS_x0002_FF_x000c_G_x000c_r?c_x0007_풠넴h_x0015_?_x001c_運W}l쀼??d퓄탛_?_x000c_?_x001d_욑^:뀡?w?"_x001c_쩈1_x001a_꾁湟,9係pi?n呱듀*5뿡?숚_x0012_s?_x0007_?뢛?웖_x0001__x000b_줃찟J?_x0015_쳮&amp;Y?Xr???貝?|?삡</c:v>
                </c:pt>
                <c:pt idx="1368">
                  <c:v>Y??_x001b_*?z쥿 7!_x0003__x0015_??</c:v>
                </c:pt>
                <c:pt idx="1369">
                  <c:v>yh옖絆C썍[H큫[%{?_x001c__x001c_J&lt;Y~?&gt;_x0008_뚱?]^邊I7_x0014_범_x001c_Y[L꼴{?+?椀R9_x001c_Y[L꼴{?+?椀R9_x001c_Y[L꼴{?+?椀R9쭪m_x001b_뷠_x000f_?h祿k?ㅋ'E9Q1?T??!즊격?I</c:v>
                </c:pt>
                <c:pt idx="1370">
                  <c:v>???+|_x0015_턴t?뗚Us_x000b_?4_x0014_?_x000c_?宖)??Oh붬_x0001_6몢5_x0004_磊賀F묲_x001a_뮅??쏣_x0010_?@?즊격?I</c:v>
                </c:pt>
                <c:pt idx="1371">
                  <c:v>???+|늙?I깑zC?ⓢ??룩磻?n?G_x0019_p(叫_x0018_졣_x0008_?._x0018_g핅</c:v>
                </c:pt>
                <c:pt idx="1372">
                  <c:v>j?퐄슩늫_x0016_럻J_x000b_M?7獪즊격?I</c:v>
                </c:pt>
                <c:pt idx="1373">
                  <c:v>???+|ISNtV컲?z썘飭?e}쓮괛_x0013_???홎?뚻쌎T ???_x001f_쎺s?{r펌?w??鍾V격?I</c:v>
                </c:pt>
                <c:pt idx="1374">
                  <c:v>???+|;k??\?衝gbbZ孀_x0013_?十^6LB捻퓷巽6?5&amp;(0섚뗶`c?dY?YQ?_x0016_倦#??즊격?I</c:v>
                </c:pt>
                <c:pt idx="1375">
                  <c:v>???+|Z&lt;쏶L?쨵_x0017_??대qO?_熒Z퍣Dk_x0013_뀉?XD콟`</c:v>
                </c:pt>
                <c:pt idx="1376">
                  <c:v>삗e?懃홖럒3U{d滅</c:v>
                </c:pt>
                <c:pt idx="1377">
                  <c:v>肯즊격?I</c:v>
                </c:pt>
                <c:pt idx="1378">
                  <c:v>???+|_x000c_爽ⅸ턢_x000f_=o９$_x0015_</c:v>
                </c:pt>
                <c:pt idx="1379">
                  <c:v>デ?_x0010_궺w켲9괦d'_x0014_+?-SQ鈑+쭻_x0006_??냉꼛猫?V댃x諦G9二V격?I</c:v>
                </c:pt>
                <c:pt idx="1380">
                  <c:v>???+|?$?k淪뻵녓_x0017__x0010__x0017_왈?P渤I79_x001a_A뿳_x0018_湍댗拓G_x0017_FJ-朽防"_x001b__x0019_)딷TV累?A놉_x0005_푬e즊격?I</c:v>
                </c:pt>
                <c:pt idx="1381">
                  <c:v>???+|Yy縉햋꺷_x0015_푇갑h??ι/_x001a_I핤FP?뮬V?츺_x0014_??$?흕쎜흍\_x0015_?_x001a_?鳥뙼_x0005_??????\싺?</c:v>
                </c:pt>
                <c:pt idx="1382">
                  <c:v>??휐嫩3?/v楸)뗪????_x001c_?쇮n굾n.?瞑&lt;ⅱ쵈죽?퇗疥-릶?0_x0002_%k?5b_x000f_E_x0002_jp???닰띊_x001a_?j좝잶~?)?L쾽Dr?♪벙??뀷?_x000e_쯂_x0016_렻뚮v螢亘Jw?w?X뼟N?@e칉꼃쐣?觸?e퀉u뿗?y?T쉘,??|?@爀웣륚`;x?</c:v>
                </c:pt>
                <c:pt idx="1383">
                  <c:v>_x000b_e!</c:v>
                </c:pt>
                <c:pt idx="1384">
                  <c:v>갂??_x0017_풋괿o5_x0006_夙k_x000b_?d-??듏?쿈r꽚'h%|7?Db_x0014_?_x001b_+???_x000e_q??iCaf궖?겜T뢜_x000f_Q?_x0019_4c%涕</c:v>
                </c:pt>
                <c:pt idx="1385">
                  <c:v>컑1유W?:??c流#T?E眠?峨?p8]??</c:v>
                </c:pt>
                <c:pt idx="1386">
                  <c:v>???+|6센-?벐p像懶BG끔뙏?G_x000b_瑩 ^l&amp;??/뎒</c:v>
                </c:pt>
                <c:pt idx="1387">
                  <c:v>???+|??3_x0008_^談G?b寺?드m??픂쓟-QN콩D늴릻u?Av?~ s</c:v>
                </c:pt>
                <c:pt idx="1388">
                  <c:v>?載?H슸</c:v>
                </c:pt>
                <c:pt idx="1389">
                  <c:v>剛?d즊격?I</c:v>
                </c:pt>
                <c:pt idx="1390">
                  <c:v>???+|$m삐?뢖?빽r_x001f_愉?mk킹0Z_哮Z_x0005_쬱句點?_x000e_멼*X?ㅂ껐罹첅징?n!lb叭V격?I</c:v>
                </c:pt>
                <c:pt idx="1391">
                  <c:v>???+|_x001c_;*^#E퐦뭊쯟꽎_x0018_K-?.\??ws뿱_x0011_??_x000f_쭁=秘?_x0019_;_x000e_햙?v??默_x0017_q_x0005_|'聞즊격?I</c:v>
                </c:pt>
                <c:pt idx="1392">
                  <c:v>???+|?+Ea念6</c:v>
                </c:pt>
                <c:pt idx="1394">
                  <c:v>_x0005_W펳솠.zY旺?肅9?ㅫQ_x0016_Co돤#_x0012_5梓?4쬫</c:v>
                </c:pt>
                <c:pt idx="1395">
                  <c:v>w??뼫혙Z??d즊격?I</c:v>
                </c:pt>
                <c:pt idx="1396">
                  <c:v>???+|+_x0017__x001b_雰執塡gye`촩-_x0002_I_x0010_i득gp琿윰剔렙P?雅i評率?)?_x001b_酷??_x0007_F?_x0003_?몿V격?I</c:v>
                </c:pt>
                <c:pt idx="1397">
                  <c:v>???+|뱸&amp;E?휍?뾖?좜兜D?_륾T_x001a_옔l芳?@읤萄??_x0003_土띂Y7z?_x001e_볖?_x0018_O姉쿺d풚p㎉$D딻?쐺Z?車뎊*M_x0006_?GuC.係6뱌_x001d_?9?_x0018_?쇳?쨏4]웈&lt;왢교蕃?_x0007_琮-_x0016_젦??3~</c:v>
                </c:pt>
                <c:pt idx="1398">
                  <c:v>]/??Kjp툮l$bvvf롛(p?_x000b_칉_x0008_yL?_x0007_?_x0019_?췘_x0017_b餘_x0002_?仄T</c:v>
                </c:pt>
                <c:pt idx="1399">
                  <c:v>횝?_x0007_F쟳鵬珞植쵸???Zl仔+?_x0015_엓?N9a-?X`_x0008_???菹_x001f_?毫tQ?榻3??_?Eo_x0017_걗꼔_x0015_n"焚??6뇭驪_x0007_EA◑Q?O@??_x0007_A_d_x001a_n</c:v>
                </c:pt>
                <c:pt idx="1400">
                  <c:v>\벱_x0003_右_x001e_5]_놢c쇔粮6</c:v>
                </c:pt>
                <c:pt idx="1401">
                  <c:v>?_삡_x0010_?&gt;8?낧_x0010_理悍8b놼퇘#뉪?X蹶H*h!.吟H$힌^m綠_x0016__x0013__x0008_碌?B_x000f_~"Zt_x0019_딍?헦B;</c:v>
                </c:pt>
                <c:pt idx="1402">
                  <c:v>{쌗뾋?T탖볚\\!?넻?v佳M訶f~췃?8_x0017_G녶?_x0007_F_x0016__x0007__x0012__x0002_?_술z썺?w_x000b_씧Q}n슴t니??Q샢?こ?쒹@핮?擲?g_x0001_U?퇍[Yq?c큵_x001a_쓚)_x000c_뎻_x001e_굫7?홾쀪Is9B둧2팓$&gt;_x0008_뚱?]^邊I7_x0014_범_x001c_Y[L꼴{?+?椀R9_x001c_Y[L꼴{?+?椀R9_x001c_Y[L꼴{?+?椀R9h&amp;?_x000c_홊^_x0005_tv&lt;[_x0015__x0010_탾?s?_x0002_,?K쪲_x0014_2V격?I</c:v>
                </c:pt>
                <c:pt idx="1403">
                  <c:v>???+|??_x0012_?_x0010_ (_x000b_q'_x001e_톲kㅚf?赫읙楡쀆? QC"뽧Z?+??表E午_x000f_??u_x0012_釉q푀V격?I</c:v>
                </c:pt>
                <c:pt idx="1404">
                  <c:v>???+|d%$_x0015_?뒍8吝?{t_x0001_?s_x0005_죠?솁쉥?냕븹l퍑?{?&gt;寢썡_x001b__x0002_w</c:v>
                </c:pt>
                <c:pt idx="1405">
                  <c:v>???+|?*었?逮_x0003_?눡4?_x000e_暳??A+#R+롛_x0017_?5T뚰?솕v}?y=?ssQ?獄켥꼬팴$즊격?I</c:v>
                </c:pt>
                <c:pt idx="1406">
                  <c:v>???+|l駟?졨&amp;웝&amp;y??솩j?^?홤쵒Vkh巖??僅E淏?A{f복쵮훎勣侏?co깢즊격?I</c:v>
                </c:pt>
                <c:pt idx="1407">
                  <c:v>???+|?A{?죔놰=?B"틗뻢?푅?蚤{_x0004_?</c:v>
                </c:pt>
                <c:pt idx="1408">
                  <c:v>怖홖_x0016_[.2?HuQ??X???4\]D?턪즊격?I</c:v>
                </c:pt>
                <c:pt idx="1409">
                  <c:v>???+|?依H?첲yH???뒖횲??똗?뀘泌?&amp;獸YS쯬얒0!?僿:p?f∀??</c:v>
                </c:pt>
                <c:pt idx="1410">
                  <c:v>???+|x]_x001a_OX?D뭤묪w??옧죖??덍쇪&lt;~쩪?렞!Cn꾵?M|?T엉Z?8)</c:v>
                </c:pt>
                <c:pt idx="1411">
                  <c:v>?叫V격?I</c:v>
                </c:pt>
                <c:pt idx="1412">
                  <c:v>???+|6늂</c:v>
                </c:pt>
                <c:pt idx="1413">
                  <c:v>?Y+,?헠응_x0011__x0005_&amp;&amp;類i?쯼V0?O7?,뮿4??l$뢤~_x001e_ㅘ?0_x0004_S뱮yGF2뿢_x0018_?X샪싐홀A}?퓙??0`_x001e_,$S?K_x0006_|R_x000e_숥_x0016_mS곐졔5^?_x001c_R?pFs?헻0?칛륲</c:v>
                </c:pt>
                <c:pt idx="1414">
                  <c:v>?#&amp;v썣?y受좀T9?_x0008_aY탩턺s긨_x001c_?x酎??^Q6z憁퉯潛e!*7?牢??퀋h흑I??赦娑@_x0016_?)._x000e__x0004__x001d_jl?2?w?=0=予n?뢂LJ?ø?[?Y[L꼴{?+?椀R9_x001c_Y[L꼴{?+?椀R9소F*?퉍y=_x0004__x001b_휦_x0001_?8P剽너=?9?#_x0017_w흇딯?얃、B呼P&gt;j+?v_x001e_S_x0006_?瓜_x0003_횰_x0011_&gt;놥_x0008_훲咸凜_x001b_醮_x0003__x0016__x0013_즊격?I</c:v>
                </c:pt>
                <c:pt idx="1415">
                  <c:v>???+|_x0007_녽???(#??"?瞞??Q$y??捿삂_x0006_?J흼d?_x000b__x0002_L헖퐰_x0003_狐?5?3M2즊격?I</c:v>
                </c:pt>
                <c:pt idx="1416">
                  <c:v>???+|?+,_x0002_㎒UCH??7槐_x0018_(&amp;;출例U??뭾H왩꽟5e?s냉_x0004_苦쇙뜪g_x0008_냯猥_x001c_뾇O즊격?I</c:v>
                </c:pt>
                <c:pt idx="1417">
                  <c:v>???+|_x001a__x001b_@Fえ?_x001b_U#됎큀??_x001e_Or?E?b??멹볯j</c:v>
                </c:pt>
                <c:pt idx="1418">
                  <c:v>?웷먟</c:v>
                </c:pt>
                <c:pt idx="1419">
                  <c:v>-_x001b_?"왱&gt;륥_x001b__x001b_-|J`틬{즊격?I</c:v>
                </c:pt>
                <c:pt idx="1420">
                  <c:v>???+|_x000f_NP=嶋쳕?塹9_x001e_뷓?ⁿ_O겳c_x001e__x0010_招?J?뫑?M??_x0001_Pg'|x볬h핼a:輾u됮_x0014_즊격?I</c:v>
                </c:pt>
                <c:pt idx="1421">
                  <c:v>???+|L薪x?_x0014_??㏓_x0005_?_x000f_쿢-_x001a_?p?]c슪?T艱롢m?b?묡?_x000b_'?yぢj?2QU_x0018_?髥V격?I</c:v>
                </c:pt>
                <c:pt idx="1422">
                  <c:v>???+|g??F_x0001_"e[쒒`?l즥F&amp;옾뀔}:?_x0013_Br&amp;_x001e_섩?</c:v>
                </c:pt>
                <c:pt idx="1423">
                  <c:v>??풡??/떓V땸?F2_x0010_??l즊격?I</c:v>
                </c:pt>
                <c:pt idx="1424">
                  <c:v>???+|}?|n?D_x0006_?O?e_x000b_?cE寨꽰?e慈쎘_x0016_(㎦q?濱vZl뱄p}|윣]鷸J</c:v>
                </c:pt>
                <c:pt idx="1425">
                  <c:v>A밥?쉷풚p㎉$D딻?쐺Z?/S??e79_x0019_벂?윽WX*H_x0005_Z?5펔껖긾pΤ7?_x001b_劉??p땼켪봟똠S??탶武樹0</c:v>
                </c:pt>
                <c:pt idx="1426">
                  <c:v>p??톛괌??쌡쁛⑻?_x0008_.&gt;痔뎺.0쫍쬽씞_x0015_}?^Jw8륢_x0002__x001c_놜巒?꽠_x001b_綬A_x001e_칕_x001f_롔4_x001b_?yBQ?&lt;?=똻(}6??_x0006__x0012_Md?졧꼚??`?</c:v>
                </c:pt>
                <c:pt idx="1427">
                  <c:v>?돀6陂XX?븭_x001d_"0?쿠?:?x#_x001f_UG4_x000e_???+앋?樂?'퍑s虎?(D_x0005_婉#엲욮湘챚??삋탈찫????9&gt;?[_x000e_?憁:t?_x000f_Tc_x0004_뇪횼CS g롉2?_x0016_1_x000b_캥d_x0012_뢎??_x000c_??_x000e_d?∥릻Lb?!?_x0012__x001e_~_x0015_]5?_x0005_쵌L"?욱R7?f숶'쒗?#??_x001b_{&amp;??J</c:v>
                </c:pt>
                <c:pt idx="1428">
                  <c:v>뵭N?}1?잜졔悸"_x0003_*?轢쨶갠玹m늒잡_x0019_?EQ;e1읧_x0002_? @쥬꺲엂??ㄲX끊\z_x0012_?셑번죘?</c:v>
                </c:pt>
                <c:pt idx="1429">
                  <c:v>$&gt;_x0008_뚱?]^邊I7_x0014_범_x001c_Y[L꼴{?+?椀R9_x001c_Y[L꼴{?+?椀R9_x001c_Y[L꼴{?+?椀R9??J_x0005_窓??撤쨠퇍?8s?馹쫔d?黔V격?I</c:v>
                </c:pt>
                <c:pt idx="1430">
                  <c:v>???+|s;n_x001d_&lt;/彊)뇡?拇먇_x001a_꽽뼷걧R?툭&gt;같德C_x001b_?T壞_x0015_uT^F?)_x0015_?쐡꺶_x001b__x0019_헨찍즊격?I</c:v>
                </c:pt>
                <c:pt idx="1431">
                  <c:v>???+|n좱_x0003_?Z?6궾뵚7??.晤?e?_x0011_</c:v>
                </c:pt>
                <c:pt idx="1432">
                  <c:v>?[_x0007__x0014_첈뿳?</c:v>
                </c:pt>
                <c:pt idx="1433">
                  <c:v>8_x001c_Y)?X4_x000c_ㅩ_x0006_俊냐???즊격?I</c:v>
                </c:pt>
                <c:pt idx="1434">
                  <c:v>???+|舛???;`?췳5욋fw托D_x0013__x0014_0W퇳??諦8럳鷺&gt;_x0005_??쳍現\??잽틠?x@즊격?I</c:v>
                </c:pt>
                <c:pt idx="1435">
                  <c:v>???+|괩Wb_x0003_불F뺗,듪H_x0004__x001c_:?엷R(?*?爬@寧鉥D휗A</c:v>
                </c:pt>
                <c:pt idx="1436">
                  <c:v>꺑몖&lt;a^?,x`?^~Z???X즊격?I</c:v>
                </c:pt>
                <c:pt idx="1437">
                  <c:v>???+|?'_x000f_G줰f??陣Y3寀_x000b_3?|_x0016_i'_x0019__x0014_\鵠~)V?_x0013_[a??=샅e?_x000f_쁀W_x0004_@In돜V격?I</c:v>
                </c:pt>
                <c:pt idx="1438">
                  <c:v>???+|B_x0004_8 {?_x0011__x0013_뺎3?뀎bYZ_x000c_밿括Lg??쐡.?0?_x001e_긻?o_x0017_/9_x0014_覇E쥳＼%傳_x0013_誠|/t즊격?I</c:v>
                </c:pt>
                <c:pt idx="1439">
                  <c:v>???+|{즃?퇴?_?_x000e_?&gt;*_x0015_?T3?푢?P0쭋??O?\홛???_x0016_異?빘ハ?옛?_x0017_즊격?I</c:v>
                </c:pt>
                <c:pt idx="1440">
                  <c:v>???+|?v왆T83_x000b_?UM7m븶쒉_x0001_?m?_x0017_?_x0018_xZ-???_x0015_?큎{wS;?$l1R_x001b_託g虔m웽\??왦`Yf됚y푅?랜鍼??~5&amp;??_x001d_裂崑_x0001_K%wf4_x001a_?_x001f_^z?m_x0006_~</c:v>
                </c:pt>
                <c:pt idx="1441">
                  <c:v>?켆??(</c:v>
                </c:pt>
                <c:pt idx="1442">
                  <c:v>))쾊,!??호_x001b_\_x001f_dL4??4a留A9&lt;_x0017_s?防%뛎_x0004_5잚_x000e__x0017_ㅴ쟢=,4U쬃h?P</c:v>
                </c:pt>
                <c:pt idx="1443">
                  <c:v>?-?_x001a_툦肴C-??ヌ퇱P"킳쒺젝H핼_x0013_H??v1脇뵶銳햶PJR_x0005_?銷r?_x000b_:脆퇽9?n췵坰숺셶??Hnfjo_x000b_쥖b?n_x0006_?</c:v>
                </c:pt>
                <c:pt idx="1444">
                  <c:v>??.[?뙖m_x000c_?뇺x/?k_x0010_x_x001f_/퓨顔?w_x0011_횥?_x0014_a??S췣"訴햾}e*"촵^_x001a__x001b_턹喜?▒돜궰ĸ#켒?메??쯤_x001d_jl?2?w?=0=予n?뢂LJ?ø?[?Y[L꼴{?+?椀R9_x001c_Y[L꼴{?+?椀R9소F*?퉍y=_x0004__x001b_휦_x0001_v]_?맽O?W迹_x001f_P?zㅼ솝S튝?_?_x0004_Qq?턁適侃풃텊꾻xf#꿞²_x0007_?_x000c_??S즊격?I</c:v>
                </c:pt>
                <c:pt idx="1445">
                  <c:v>???+|?W?뛊銅5_x001b_i?_x001b_꽹퀪_x001b_늕즍?_x001d_7퍥Qa:냁vra_x0016_텒핝.?냺꾣c/[fe_x0001__x001b_쨖??즊격?I</c:v>
                </c:pt>
                <c:pt idx="1446">
                  <c:v>???+|0_x0010_u꽰?Y/?`&amp;w?#c왜켅Pp戇?o$??됶*?뻁_x0011_뗨묻??_x0002_???¶_x000e_??즊격?I</c:v>
                </c:pt>
                <c:pt idx="1447">
                  <c:v>???+|넡qD?k_x0013_??MU?YH?뭿?x값훃YB_x0004_??_x0007_d봔p~홚?귖Z浦3s 9G_x0003_$_x0012_A??즊격?I</c:v>
                </c:pt>
                <c:pt idx="1448">
                  <c:v>???+|ヱ</c:v>
                </c:pt>
                <c:pt idx="1449">
                  <c:v>?8짵續_x000e_:?Q_x0005__x0016_?u???7쌫P</c:v>
                </c:pt>
                <c:pt idx="1450">
                  <c:v>^/_x0017_J:#?_x0005_⊇?3?_x0016_?Y?i_x000e_??&lt;Q暲즊격?I</c:v>
                </c:pt>
                <c:pt idx="1451">
                  <c:v>???+|Ｖ_x0015_{_x001d_0?沖臻??)_x0018_隋[?k뮲?ㅷ7*?뛱씈直??_x0007_#??_x0008_/_x0017_??Q?v_x0014_-즊격?I</c:v>
                </c:pt>
                <c:pt idx="1452">
                  <c:v>???+|`x5_x0005_Z?G걡퇲~K뿠힒_x001b_qH?2斅쾸At_x0011_k_x0002_쭚*</c:v>
                </c:pt>
                <c:pt idx="1453">
                  <c:v>???+|?튮i'i[?P篁A?뵥?냋K뷺_x0003_땙큂_x000e_?w_x0002_?z똆툅LE?^A짤U&amp;? ' ?【s㎨쓕㎉$D딻?쐺Z?pZbh곞_x0004_彼팆{웃C}?4_x0002_y_x0013_漫~_x0006_R곌홂쵩d_x0012_꿸둤往몈??8N;쎞???@o?푦_x0004_홫p_x000f__x001d__x0018_,_x000c_B????箋뙴_x001b_C?6垣</c:v>
                </c:pt>
                <c:pt idx="1454">
                  <c:v>$㎛?좋?6*_x001b_6?_x0005_캰R.??_x0002_l??_x0001_??퍱?!N쏷긎??셏???쥽훓_x0017_Hg_x001b_]_x0015_??Y']&lt;P&lt;胚?q厘_x0017_?3_x001f_托&lt;鋏`_x000b_}_x001c_?&amp;?햢흶%???-B긶링?;???㈃滎?m ;祿?ョ-休_x0018_6_x0005_|_x0013__x000f_?_x0019_}젮4開?r?L귷?∪_x0001__x0012_?.F?_x001f_?빧???H?)뾨半꾷k?_x0003_]퉁74?W鳩K쁔9?龜&lt;뒓쨍_x0018_?E_x001e_飾긻쫬_x0007_웛_x0006_[?g??た㎹?琴U@Wㅪ_x0016_덎?_x0016_?"Q?w)JE享?h?핶??_x001f_?＝?o벢i0b5_x000e_롃?죿~@5%앚p潮R8晥rq_x0015_&lt;Z?툢?C</c:v>
                </c:pt>
                <c:pt idx="1455">
                  <c:v>I??_x001d_C$&gt;_x0008_뚱?]^邊I7_x0014_범_x001c_Y[L꼴{?+?椀R9_x001c_Y[L꼴{?+?椀R9_x001c_Y[L꼴{?+?椀R95%?뼋p</c:v>
                </c:pt>
                <c:pt idx="1456">
                  <c:v>??U?醮</c:v>
                </c:pt>
                <c:pt idx="1457">
                  <c:v>_x000b_'P?U`?fi_x000e_z_x000b_즊격?I</c:v>
                </c:pt>
                <c:pt idx="1458">
                  <c:v>???+|9?%a?_x0007__x000b_??0_x000c_??q;??긹:_x001d_ls???`_x0017_O??D釘픐?h?`?똆??練V격?I</c:v>
                </c:pt>
                <c:pt idx="1459">
                  <c:v>???+|컓Pdx1괇?_x0010_??3_x0006_!?^큲`kv??쎴k?gc_쎮cf&lt;?o?4_x0007_®쯸S떊?m쭃즊격?I</c:v>
                </c:pt>
                <c:pt idx="1460">
                  <c:v>???+|?嚬?B섉</c:v>
                </c:pt>
                <c:pt idx="1461">
                  <c:v>s┱횕褸</c:v>
                </c:pt>
                <c:pt idx="1462">
                  <c:v>Af_x0002__x0001_Ugh?왅_x0002_즏v幡?nU俱꼳즊격?I</c:v>
                </c:pt>
                <c:pt idx="1463">
                  <c:v>???+|?쉳?</c:v>
                </c:pt>
                <c:pt idx="1464">
                  <c:v>?넞@=嫡k쫅h증rX&amp;q??_x000e_+{穡襄;(곲?곊_x001f_頹4갢?_x0010_gS∽抵?_i즊격?I</c:v>
                </c:pt>
                <c:pt idx="1465">
                  <c:v>???+|_x000e_rD0V혺_e?蚤[ _x000b_羨궹G3_x0017_改뤈?:=2ヰ뒆+?菖w(2?漣b1톔?Zs?-ㄽv㎗V격?I</c:v>
                </c:pt>
                <c:pt idx="1466">
                  <c:v>???+|</c:v>
                </c:pt>
                <c:pt idx="1467">
                  <c:v>b_x0007_N룑u듵?G憔???_x0005_宵?絶?a?vG믊S????</c:v>
                </c:pt>
                <c:pt idx="1468">
                  <c:v>'驩튚_x001b_,_x0010_춨砥??_x000c__x0003_|즊격?I</c:v>
                </c:pt>
                <c:pt idx="1469">
                  <c:v>???+|b쪑~쭕y~瀆??V튰&gt;뺏?V럀_x0012_?[펵컚?'??3?蜃_x000e_z뉈??;_x0016_淚봝?妻V격?I</c:v>
                </c:pt>
                <c:pt idx="1470">
                  <c:v>???+|~?h</c:v>
                </c:pt>
                <c:pt idx="1471">
                  <c:v>콟?????u깍ls?</c:v>
                </c:pt>
                <c:pt idx="1472">
                  <c:v>?_x000b_?=咽w_x0006_?O臻_x0012_?_x001e_鉀緞o_x001b_?f?뫧KØ늼a`_첓%'?_x001b_埃?蕣찠1봫R똀?G_x0016__x0014_o</c:v>
                </c:pt>
                <c:pt idx="1473">
                  <c:v>?짜??찁_x001d_|?뙠_x001e_퀏C_x0005_갭j??d멚옻_x0010__x001d_K_x0014_'_x000b_vhU?f損淸右敍?_x000f_T_x0008_3n?);v듊?룝쒙t_x0005_?_x000e_}I? ^뵮셏_x0007_K?$엡薇3꾏澣m쩘#=왅?훡_x0015_첬閣딮?6{?@??푉?9J④e!?L??P?-??^펐_B_x0007_Ih9덴?＃s7磯_x0015_@%?q?_곦_x0006_퉊홯_x001e_K_믚_x0002__x000f_쌜흼_x0006_?O_x001d_</c:v>
                </c:pt>
                <c:pt idx="1474">
                  <c:v>??쮿?R?9_x0015_:큊??g_x000b_w_x0002_잳?쐲?K쟬쁍_x0012_??갥_x001f__x000b_析?S???逕벶;_x001d_jl?2?w?=0=予n?뢂LJ?ø?[?Y[L꼴{?+?椀R9_x001c_Y[L꼴{?+?椀R9소F*?퉍y=_x0004__x001b_휦_x0001_O?g?ER덃</c:v>
                </c:pt>
                <c:pt idx="1475">
                  <c:v>???+|瀨?d?쪩u_x0005_뎧I빟寇?6藻읯R랎*稶I?뾶흞_x000f_Q_x0010_??퐙Ft꿇6뷷왶z_x0018_?t퍺_즊격?I</c:v>
                </c:pt>
                <c:pt idx="1476">
                  <c:v>???+|?駕륵?餐??X?왭nX?f\괋$尹@떿裡?i潗x4_x0007_펵쇄]???y??돩?7즊격?I</c:v>
                </c:pt>
                <c:pt idx="1477">
                  <c:v>???+|_9_x0004_{?AIR쀝닥?_x0001_AG5_x001b_푙;?_x0014_g끲&gt;?夢웫쯘L|幕?톃"?</c:v>
                </c:pt>
                <c:pt idx="1478">
                  <c:v>웯?_x0011_4ㅇ_x0010_v?腥V격?I</c:v>
                </c:pt>
                <c:pt idx="1479">
                  <c:v>???+|?_x001f_훰釘?0Lv1?Oq??뎤]??셁쏚,"_x0015_,??츫?m 凞?f?젖푑數맣?l즊격?I</c:v>
                </c:pt>
                <c:pt idx="1480">
                  <c:v>???+|h?20"②맋뎄?"?3扁U5_x000c_???I幹7읨뢷y?灝?!璹쓲b줎t{상댭≤η}A즊격?I</c:v>
                </c:pt>
                <c:pt idx="1481">
                  <c:v>???+|O_x001b_e&amp;???/?쁿秊U 쟥部?染X뿫(??_x0012__x001c_+s???!k械?;.픘]?렅싛?즊격?I</c:v>
                </c:pt>
                <c:pt idx="1482">
                  <c:v>???+|j_x0012_?m??e??0`퇯?략풖=땘&gt;rLkX낷?^革낿a_x0006__x0005_,|4攪누7?_x0002_뵄냟E슽泉풚p㎉$D딻?쐺Z???_x000e_衆쒬L놟正a?マ뻶?읐墳潛?Q?彛???N??t?_x0004__x0006_?롍&lt;t9?q갍측?Jid誠븥a=_x0001_훒3'^껛O?콧떙@緣놎_x0006_?_x000b_mw렿?e?먹a죖?f??;'X????娶d쳥쯋±?#섴픷끷Ed}攘뛳-3?쉗~??</c:v>
                </c:pt>
                <c:pt idx="1483">
                  <c:v>??퇈J쏱+췧?廓sL툛p?H_x0008_&lt;p_x0008_휊</c:v>
                </c:pt>
                <c:pt idx="1484">
                  <c:v>쨸뵟?_x0008_E쓢D}?_x001b_r2?4Z}_x0003_桂m_x000f_??_x000b_\}mb%?눠턬F?h펂&gt;Ob縉$떿氣;+_x001f_?^gD?軾鬧"T_x000f_?슳돰_[??z?i밶?j_x000e_&lt;?쁪?낚_x0005_v</c:v>
                </c:pt>
                <c:pt idx="1485">
                  <c:v>띗Q))u_x0016_즵p??w능_x001f_;&amp;_x000c_품?_x000e_쬡??_x0006_x넃쿖_x0002_w룏_x0017_`'_x0019_뗾受_x0019_?;_x0005_Q뉟?댔戍3??쌔癡_x0005_?詛d좠?_x0019_?d_x0017_Kㆌ@튿꼂뫏?TZ#h?+?쁢_x0006__x0011_?_x0014_c_x001f_?:솪!qT倧$&gt;_x0008_뚱?]^邊I7_x0014_범_x001c_Y[L꼴{?+?椀R9_x001c_Y[L꼴{?+?椀R9_x001c_Y[L꼴{?+?椀R9※_x0005_i*휻9?嘴렉f?ㅋ'E9Q1?T??!쟄?뻰⑽앾潺?透?</c:v>
                </c:pt>
                <c:pt idx="1486">
                  <c:v>肯쟄?뻰⑽앾潺?透楷_x0005_"JR??탣?_x0006_X@쑹+9經_x0002_</c:v>
                </c:pt>
                <c:pt idx="1487">
                  <c:v>?_x001d_Ji@?퀩_x0013_H쯬^꼃縊C`?횆r猫?V댃x諦G9?H?뻰⑽앾潺?透퀠?/|_x0010_?s볜*妄⑺x꼬?隍?</c:v>
                </c:pt>
                <c:pt idx="1488">
                  <c:v>_x0014_케_?6쫊_x0015_?Vd?_x0013_Z,??[뽽쾩鷸?rh魂+梢계텟_x001d_jl?2?w?=0=予n?뢂LJ?ø?[?Y[L꼴{?+?椀R9_x001c_Y[L꼴{?+?椀R9소F*?퉍y=_x0004__x001b_휦_x0001__x000c_겚=(d믿?롳y쥘a_x0001_林?_x0015__x0018_2푹}_x0002_?ⅰ形y폔?[콌꽬?_x0017__x0006_mA???t|껬튌H?뻰⑽앾潺?透]3뀃_x0017_F_x0008_o!j烋??˙?렯X뷩_x0016_?k???[S㎳?_x0007_+槨s?}@I?_x0004_봃?妬쟄?뻰⑽앾潺?透 _x0007__x001d_D_x001b_PE?n_x0017_6??]W爐cK_x001d_H_x0002__x0006_?O敬j_x0001__x001e_鎚??侯쇏??載?H슸</c:v>
                </c:pt>
                <c:pt idx="1489">
                  <c:v>剛?d쟄?뻰⑽앾潺?透??o?베y퇙묤컆l$N뤒!沼!뼲C?</c:v>
                </c:pt>
                <c:pt idx="1490">
                  <c:v>箸삟?w??뼫혙Z??d쟄?뻰⑽앾潺?透8춒?릢VdR??V?惚晞뱷H;냢?Y+d?_x0013_Il乘o??Δ酷??_x0007_F?_x0003_?몺H?뻰⑽앾潺?透?&amp;鮮??_x000f__x0008_!밆줃搭q??_x000e_뫯4俵`?Ⅷ??c:₁?FuQ?z?_x001e_볖?_x0018_O姉쿺d횟영-툗</c:v>
                </c:pt>
                <c:pt idx="1491">
                  <c:v>,_x0010_"챬埋?F_x0011_쑛l?_x0014_?_x000e_`?31뜅A淙皮?醜?ZyVC뢵??즡?㈀薛쾁_x0004_r_x0001__x0011_|촺.챮윴L_x0015_??勍r?均??_x000f_屋汶??_x001f_o_x001f_?쥶g쉞_x0018_jU???染_x0006_p}볊R??o*&amp;????;_x0014_5&lt;꿉i?z拜??巽</c:v>
                </c:pt>
                <c:pt idx="1492">
                  <c:v>r㎸U탴_x000f_???p?샰h?샆`넑_x0015_&amp;z_x0002_?훪??닽7?뫼]톡컽7新,yV癡A_x000e_쩭|ZH_x0018__x0005_</c:v>
                </c:pt>
                <c:pt idx="1493">
                  <c:v>a?헲農???퀺_x001b_잎묡뚁죞?_x001e_쨰鼠g?f깴邦돏?_x0005_F?늃&gt;Z_x0011_a쒸?_x001f__x0012_촀嫩뭟?.i7┍70t</c:v>
                </c:pt>
                <c:pt idx="1494">
                  <c:v>-맬?f_x000f_^??1n_x000f_k?_x0018__x0018_?Z??뙜??.8_x001b_嗣.＿?뒜{?_x0013_?パ훜?慘?o긚s?4藿?옌??? ?蘚??yn?랡2꼵に?</c:v>
                </c:pt>
                <c:pt idx="1495">
                  <c:v>h?흵表E午_x000f_??u_x0012_釉q?H?뻰⑽앾潺?透</c:v>
                </c:pt>
                <c:pt idx="1496">
                  <c:v>?J_x0006_뺀??綸?f_x0014_㎿Z?</c:v>
                </c:pt>
                <c:pt idx="1497">
                  <c:v>ssQ?獄켥꼬팴$쟄?뻰⑽앾潺?透 爺짰V）J??9?fc屢귿_x0015__x000c_?o쿜똱穗c低A??굝?,_x0004_?묶K훎勣侏?co깢쟄?뻰⑽앾潺?透w*?0G?N笠_x0006_I&gt;└??쒐&lt;??#⊥D?i?v???8쓩T採쏼???4\]D?턪쟄?뻰⑽앾潺?透/쏕_x0012_?o폧 ??E ?pdg?s._x0003_昨h웶?ぅ??u^N?_x001e_Ue-?僿:p?f∀??</c:v>
                </c:pt>
                <c:pt idx="1498">
                  <c:v>??H?뻰⑽앾潺?透?挽0oZA_x0017_녮퓽_x000e_Kcロ?킜??_x0002_&lt;_x0011__x001b_愚?K뒟딳~MZ?G?쵀Lq콾)뚋Zk:&amp;?쨯뿓t$a븎F% _x0001_hG鷺琉_x000c_|+4먑?}\_x001a_끩]퉠山f湳?_x000c_,?_x0005_】U?_x0002_}흚B?_x001b_94F_x000e_合?(v^깲됢쪴{VW_x0018_?궶_x001b_븜_x0008_o?e땘h띅闊링 듅?~&amp;쿚)"f_x0017_?솝H늇</c:v>
                </c:pt>
                <c:pt idx="1499">
                  <c:v>륃큯*?</c:v>
                </c:pt>
                <c:pt idx="1500">
                  <c:v>h?銘:`?`퓄앺]y</c:v>
                </c:pt>
                <c:pt idx="1501">
                  <c:v>_x0018_?/?,꼜:疫?A?꼲_x0003_l]^J ???0_x0015_멞뀊M_x0003__x0012_헲R쫖?_x001e_?v?貴]꼉]??闖WF뭝?\????웷^E疼c_x0017_?주_x0017_4귈_x0007_J_x000e_殮_x0012_?_x0014_D 흵?_x0019_?0쪹덟뵵0=⒀픣j_x0012_d뷢_x001d_앂??{IZ薛;_x000c_쳓?t庭c?3???켈F뮊?n[?쌪_x001b_7</c:v>
                </c:pt>
                <c:pt idx="1502">
                  <c:v>r&lt;?_x0002_+껮®_x001a_y?탚抛_x0015_꺚란n?%im徙3쥅?q淆pB??m_x0019_졖???H퀓m?-,?쎂腎꽇?;&lt;퓿D?jl?2?w?=0=予n?뢂LJ?ø?[?Y[L꼴{?+?椀R9_x001c_Y[L꼴{?+?椀R9소F*?퉍y=_x0004__x001b_휦_x0001__x0018_?껊탫쏇胤?F2겤#:h쬵쁹??_x001e_n_x0002_E_x000f_!J잶}?왓_x001b_w)?놥_x0008_훲咸凜_x001b_醮_x0003__x0016__x0013_쟄?뻰⑽앾潺?透1\_x001e_TXe?;M?zK쑕C???~c뎁F$V쾄兄I?ka?_x001a_~뢕┸L헖퐰_x0003_狐?5?3M2쟄?뻰⑽앾潺?透,rG7_G?{_x000b_?m_x000f_sS_x0016_m@g針</c:v>
                </c:pt>
                <c:pt idx="1503">
                  <c:v>62?-샟J5|?蚌?썵?_x0005_㏂?苦쇙뜪g_x0008_냯猥_x001c_뾇O쟄?뻰⑽앾潺?透_x0013_ 릹J?})N킜_x0012__x0019__x0003_f뙤조?R{래룬f}꾚L嬪?+_x0018_@\W_x0012_{굀z?"왱&gt;륥_x001b__x001b_-|J`틬{쟄?뻰⑽앾潺?透xV??詮'_x000e_?詢샃_x0010_?憙??? &lt;?.!翼.?????몐볬h핼a:輾u됮_x0014_쟄?뻰⑽앾潺?透?歪W칇</c:v>
                </c:pt>
                <c:pt idx="1504">
                  <c:v>?-뙈_x0005_洗?땪Zp?苒峽甲%@틁쩹莉_x0016_뷁?_x001e_-???yぢj?2QU_x0018_??H?뻰⑽앾潺?透냆</c:v>
                </c:pt>
                <c:pt idx="1505">
                  <c:v>u?F좶?퉃_x0019_뗌 wPHn깋W쿵┙b?w?_x0014_匡?=躍8d?/떓V땸?F2_x0010_??l쟄?뻰⑽앾潺?透??슖빎卦??썞R쮒?m?H5G_x000b_뺨j8渣?*_x000f_qp5?쓔??鷸J</c:v>
                </c:pt>
                <c:pt idx="1506">
                  <c:v>A밥?쉷횟영-툗</c:v>
                </c:pt>
                <c:pt idx="1507">
                  <c:v>,_x0010_"챬埋?캡?:</c:v>
                </c:pt>
                <c:pt idx="1508">
                  <c:v>??夕W?3!??x棋?_x0003_皇쌪6V_x000b_匣??f???_x0004_쨌?_x001e_9?~T:p^폾i1?땺?讚i?}킢뛉Z뜉?S쯷rN_x001d_0_x000e_넩?fN&amp;d쫥??-?Y?_x0017_?2|9쭤_x0014_놸+쩖?Ytp;??5依꽘訟즷G??쩤C_x000b_?0O?롱?)??_x0017_hW-?_x001a_쵟'?^?x?_x0016_y_x000b_嗣?</c:v>
                </c:pt>
                <c:pt idx="1509">
                  <c:v>o*V白??_x000b_?a?姿_x001b__x001d_맽??_x001b_멘C8輪g촅?퍏귑}鐫?B풘xK_x001d_?륅??p?㉸＠쉖핐#얇쒢_x0007_?w獵젃.#벬Kl??d]쇺_x0011_宜I콻w쎙썤벁C??j??_x001c_adR?턟i괈R?,룈布?^z???p番?t??z_x001f_]??쥻_x0007_]쌖-邢Y_x000e_귭/3z_x0019__x001e_z?_x0012_1뮂c?y?_x000b_??T쒎66?췄?jIg8T?h/m_x0008_6-??_x001b__x000f__x001a_?5?x?$&gt;_x0008_뚱?]^邊I7_x0014_범_x001c_Y[L꼴{?+?椀R9_x001c_Y[L꼴{?+?椀R9_x001c_Y[L꼴{?+?椀R9^0?_x0016_|_x001d_B붽릚??퇍?8s?馹쫔d??H?뻰⑽앾潺?透?봑消헑o폃?Pg_x000c_((?_x0004_</c:v>
                </c:pt>
                <c:pt idx="1510">
                  <c:v>$zV?_x0003_촕뺼?독!_x001f_쯇鐥줤-{d.E!?廷Г_x001f_쌇캪AE?t幣IX4_x000c_ㅩ_x0006_俊냐???쟄?뻰⑽앾潺?透_x0019_핽?쩅??,p?_x0012_%&lt;?r琿1뎋&gt;4_x0012__x0008_?뛱塊i컆A蔡&gt;?h끴\??잽틠?x@쟄?뻰⑽앾潺?透PE_x0007_w吩뷱dJ묶z_x000c_StO현?잼쀧?_x0012_蠻틣핹汲置?*껜o8_x0018_E_x0008_,x`?^~Z???X쟄?뻰⑽앾潺?透_x000f_g@珍익?=ケ??_x0018_㎝?鍍騙싀豈?_x001d_??됷?_x0010_?1fR_x0002_v_=샅e?_x000f_쁀W_x0004_@In돖H?뻰⑽앾潺?透??v?낼_x0008_項&lt;4?(A?藤w훳t??8쾷쮚g_x0011_뻦짶Y?냽覇E쥳＼%傳_x0013_誠|/t쟄?뻰⑽앾潺?透?</c:v>
                </c:pt>
                <c:pt idx="1511">
                  <c:v>?칎?f??X</c:v>
                </c:pt>
                <c:pt idx="1512">
                  <c:v>??_x001a_팹v뚐-]抉젊弓쇟_#?K?{廟찤6?狼??P???</c:v>
                </c:pt>
                <c:pt idx="1513">
                  <c:v>켠?젏?*lbE`燕쑗릈sB?T_x001d_??"?끹_x0015_뒌??C갊kA稜_x0004_&lt;笠=?_x0008_?&gt;???=챝_x000c__x001e_엺_x001f_ue?_x0006_믘_x001c__x001d_jl?2?w?=0=予n?뢂LJ?ø?[?Y[L꼴{?+?椀R9_x001c_Y[L꼴{?+?椀R9소F*?퉍y=_x0004__x001b_휦_x0001_ms썫툱N\뙸?C읢_x0016_콸뭙????w_x001c_?럭쾙됶</c:v>
                </c:pt>
                <c:pt idx="1514">
                  <c:v>폄??"_x000c__x0007_?f#꿞²_x0007_?_x000c_??S쟄?뻰⑽앾潺?透?)聿?탱*V봚?;?eGl')_x0015_Y타\???삣?룧q?뷟</c:v>
                </c:pt>
                <c:pt idx="1515">
                  <c:v>-웿꾣c/[fe_x0001__x001b_쨖??쟄?뻰⑽앾潺?透?e4?N擾u?즁쵣_x0018_{_x0001_??쭊??2`랳仁?봭밃柰?궤?_x0002_???¶_x000e_??쟄?뻰⑽앾潺?透P?qd웶춁?쥊"_x001c_s쎜Q??+V5?_x000e_?匡_x001b_w_x0003_줯{5?!?&lt;Z浦3s 9G_x0003_$_x0012_A??쟄?뻰⑽앾潺?透K</c:v>
                </c:pt>
                <c:pt idx="1516">
                  <c:v>d&gt;$_x0016_?Y?i_x000e_??&lt;Q暲쟄?뻰⑽앾潺?透伸쫏_x001c_??굗쟲혯10쩓??껕</c:v>
                </c:pt>
                <c:pt idx="1517">
                  <c:v>u_x000c__x0015_??뒓몔8n授7곛X_x0008_/_x0017_??Q?v_x0014_-쟄?뻰⑽앾潺?透熏陰?|?仰_x001e_\?l9E?F녧??渭Os什c_x001b__x001c_R失_x0019_{횉},&gt;峴r&gt;퀜^땄?j???쟄?뻰⑽앾潺?透햩거?삒??釘?$[괂?맒踪/깔AJ_x001a_a??흿v_x0001_?M_x000b__x000b_?짤U&amp;? ' ?【s㎹슴?툗</c:v>
                </c:pt>
                <c:pt idx="1518">
                  <c:v>,_x0010_"챬埋??뼾밓??槨痴?듸5u??F?6?_x0010__x0011_?&amp;_x0001__x0002_?</c:v>
                </c:pt>
                <c:pt idx="1519">
                  <c:v>DX?(?垠徙w밟_x0014_絢_x0008_핱?됌???剛)퀎Eｆh?F/??里r축虞_x0018_쯸_x0016_}_x0010_[잉$펩k_x001f__x0017_猜?$_x000b_?_x0008_?폏_x000f__x001e_)嵌矩꽼?-o?_x0003_?cb뱱_x001f_?=퓟-騶5젢엂딷?8=an({"a?슯팣?_x000b_鰕爺靈셅*7&gt;?_x001d__x0018__x0002_둲솕?+??J_x0016_??c뭲N??먖g|?낇?n?_x0005_B_x001e_m*g춠nn?o?&gt;_x0008_뚱?]^邊I7_x0014_범_x001c_Y[L꼴{?+?椀R9_x001c_Y[L꼴{?+?椀R9_x001c_Y[L꼴{?+?椀R9??2,?L癬~N*_x0018_렣</c:v>
                </c:pt>
                <c:pt idx="1520">
                  <c:v>_x000b_'P?U`?fi_x000e_z_x000b_쟄?뻰⑽앾潺?透풙괜:팿햓-?o?_x001d_?_#=_x001c_뗈M?X?*?\u꽝_x001c_Z位목S)?P?h?`?똆???H?뻰⑽앾潺?透7等</c:v>
                </c:pt>
                <c:pt idx="1521">
                  <c:v>l;g_x0006_슜e쵵_x001a_v??簽b釧_x0008_낙쇶kd얋?H臘ud?隘)뙩b1톔?Zs?-ㄽv쭬H?뻰⑽앾潺?透_x000c_遐넹??X낃#婉8_x001e_쬘?숅_x0015_kA?I坐_x0008_?_x0002_WW%옪G?튚_x001b_,_x0010_춨砥??_x000c__x0003_|쟄?뻰⑽앾潺?透}숪\_x0016_*??i?늌(紙?Ve?間zx읓?:?롧_x0015_$&lt;熔g?_x0010_깊뉈??;_x0016_淚봝??H?뻰⑽앾潺?透運?&amp;;?늸???쟞元?_x0010_뽮_x0011_m캒?_x0016_凹p?z놱`LZd뇛U??_x0005_?툏?_x0006_x⑿퍎??&lt;S瓚??줃뙡붐쀬쎠캀#쵁In_x0004_?}棚泯祝?_x0017_la[쿩w?數?횤$?pY0?_x001b_j'I?(_x001f_+??g??hQ.?쮮$I?퉋_x001b__x000b_)aQ</c:v>
                </c:pt>
                <c:pt idx="1522">
                  <c:v>_x0015__x0004_l훈偕_x000b_뾰?먨?쌝쁄~?눂TJ?/瑩X?弩X,쟄?뻰⑽앾潺?透헋猛?&gt;쌛-?_x000b_*_x000b__x001e_켱 ⓙ퉿栖_x0017_'S쁷쬏緞빢S</c:v>
                </c:pt>
                <c:pt idx="1523">
                  <c:v>웯?_x0011_4ㅇ_x0010_v??H?뻰⑽앾潺?透먄꿬F?튎뒟[썏B겧뀾?m_x001d_?_x000b_T諏??zモu(?딇꽗?+없?f?젖푑數맣?l쟄?뻰⑽앾潺?透_x000c_?e_x0014_읺|%?꾀帝?퉣셲?}??B튁?IV?;?N{vG</c:v>
                </c:pt>
                <c:pt idx="1524">
                  <c:v>e黎Z`앷域??_x0002_뵄냟E슽泉횟영-툗</c:v>
                </c:pt>
                <c:pt idx="1525">
                  <c:v>,_x0010_"챬埋?q쓳?3]믐C_x000e_?:??_</c:v>
                </c:pt>
                <c:pt idx="1526">
                  <c:v>?2抛R궴3_x000c_?R쾜_x0001__x0001_결?_x0016_?소픜g?睦쎴8B???_x0013_퍮??쾵7</c:v>
                </c:pt>
                <c:pt idx="1527">
                  <c:v>?</c:v>
                </c:pt>
                <c:pt idx="1528">
                  <c:v>P???㉻걊Y0뫍&amp;Ａ-?꺼?쉣4Q빪?_x0003_]?p此+y_c_??6?u&gt;?_x000c_?쁹??ph*R2??@혋7趾q暉T8?섊剖0:Y需a?#괙꼝열tHo7._x001e_V쉞뛾_x0011_痕I?_x0014_^?_x0005__x001c__x0015__x0016_9??{붚vL軫냥I뺭T簾?텨8?_x0018_璣챆em._x0002_C)?⒩?c_x000b_h굇???_x000b_影F_x0007_i쵦퓆???2?u茄埠_x0019_?M쑕뜗n듁먿B法?_x001a_Kf刀_x0005_훧CeTs?i_x0015_r%쐎G[??hP_x0001_</c:v>
                </c:pt>
                <c:pt idx="1529">
                  <c:v>?h)~P殺?윥듭$덩Б굄遼띒_x0006_;?a롻9?琓_x0002_z쁎g1쮡??곶_x0008_앎:[??둂</c:v>
                </c:pt>
                <c:pt idx="1530">
                  <c:v>^P_x001f_?쨂=容W??Xs듨痢&amp;즔$&gt;_x0008_뚱?]^邊I7_x0014_범_x001c_Y[L꼴{?+?椀R9_x001c_Y[L꼴{?+?椀R9_x001c_Y[L꼴{?+?椀R9χG굥nM_x0016__x001a__x0013__x0010_q'_x001b_'</c:v>
                </c:pt>
                <c:pt idx="1531">
                  <c:v>肯F?앇욨`-??A}uO/_x001d_oo;#s☆콆?W?랙??흤?"뙭?_x0006_혿v?a_x001e_4&gt;_x001e_?횆r猫?V댃x諦G9??앇욨`-??A}u⑬_x001c_川2澗&amp;뜅쟃Q8i?擧y쬅w哥B??튅H?4???c?)딷TV累?A놉_x0005_푬eF?앇욨`-??A}u?d變?음41??2⑤z?#J0\????_x000f_턺?_x000e_?_x0006__x0008_ ??쭳Y??뛚?\%?_x0001_y似*6:)招K??}?|8괧Y旅??~_컪_x000f_/雄Fk?)_x001c_6쪷??c쟨禍~仲???L?p?n?</c:v>
                </c:pt>
                <c:pt idx="1532">
                  <c:v>?n窩[s^+=텥a킳~</c:v>
                </c:pt>
                <c:pt idx="1533">
                  <c:v>_x001e_?L9_x000c_껗z7툎w$0?Ey핒_x001b_6,m릒gX눁?_x000b_???S펍._x0002_Z_x0019_G_x0011_?숼R_x001f_.?G쭘光^_x0015_?쎨?_繞??v=I쪠O?\Z쀽투?\)_x001f__x001b_?錦??F^?]_x0017_v_x001f_濬쒠x(=蛋_x0013_縉茱_x0014_旦P_x0010_"f??홏施g+A_x0011_??_x001c_⅝댑a\%5쥉_x0005_`寗]?췻챷?#?X쒫횗?텟닿?</c:v>
                </c:pt>
                <c:pt idx="1534">
                  <c:v>뢐+?왌Zd造_x000e_?啞z?]拙H</c:v>
                </c:pt>
                <c:pt idx="1535">
                  <c:v>?_x0016_p??빛4캟?d?폪Q뗜?륒油`~b??_x001b_K8讚3pU??_x0010_：[_x001b_킃랯s_x000c_?[끛7_x0004_??u{_x001e_o朝-},_x000f_Nq?w쪀?jl?2?w?=0=予n?뢂LJ?ø?[?Y[L꼴{?+?椀R9_x001c_Y[L꼴{?+?椀R9소F*?퉍y=_x0004__x001b_휦_x0001_e얳庇?_x000f_?㈔1I?2?_x0012_㎍_x0014_?_x0004__x000f_Pf??b</c:v>
                </c:pt>
                <c:pt idx="1536">
                  <c:v>_x0008_'m뿦</c:v>
                </c:pt>
                <c:pt idx="1537">
                  <c:v>T??? _x0017__x0006_mA???t|껬툲?앇욨`-??A}u_x0007_S_x0019_붕吠?i=
졼??_x0007_???I+x_x0015_?p행[髥떄)kB_x000e_i덬?}@I?_x0004_봃?妬F?앇욨`-??A}uB?_x0001_u??v}f효:o2p?k砂顥삃?&amp;炙膈춋_x0014_괇??j?_x0014_??載?H슸_x000d_剛?dF?앇욨`-??A}uS?벥4알h?_x000c__x0011_:??m떗?봛F얃_灑 8?焄O査H_x000d_???뀼껐罹첅징?n!lb??앇욨`-??A}u?(_x001f_뒗R_x0002_`{i&gt;쟂)綱J?o굝誕?9_x000f_Ħ_x000e__x0007_!</c:v>
                </c:pt>
                <c:pt idx="1538">
                  <c:v>?r쩌悖_x001f_)冬?v??默_x0017_q_x0005_|'聞F?앇욨`-??A}u?)쉬&gt;Y?u_x001e__x0012_)?F?fH?_x000b_P??]?克졅녪?hY_x0015_I_x0004_?겻w??뼫혙Z??dF?앇욨`-??A}u?5m?H웽yG;?쑧%]댘`?</c:v>
                </c:pt>
                <c:pt idx="1539">
                  <c:v>?옗_x0014_??9Q!?s엷_x001d_- 審諺??_x0007_F?_x0003_?멑?앇욨`-??A}u믒%Y?챭쬅쇲?[蒔H`뙴?풜x뒕且?듙R託?뵁섋_x0013_Qj_x0012_?z?_x001e_볖?_x0018_O姉쿺dQ?_x0013_싺옩퍸똯?┽O_x0019_??e,릱5鄒?k殊w?욣뙡帝?RŒ~?d숬?1??귕눂??_x001b_쟋酎e?F_x000c_ry_x0015__x0011_#??꽔?븩/삎?핓???阮?흅_x001b_蕨(샙처_x0002_HU_x0002__x000c_饌?e?꺑톹????둍xwP▨豈?뇔8?=T비셥i;h눾頰_x001d_a?[鷸Tt?춎cp륟꺵(_x001f_*?&gt;?_x0007_</c:v>
                </c:pt>
                <c:pt idx="1540">
                  <c:v>섔z棗D?챎뿭|r/츋陜뱌U_x0001_? KW_x0017_?w_x001d_w?_x0018_(?_x001f__x0019_씠_x0001_??&lt;F=?o_x001e_里潁ruzC2??뿄줮SP?о쎪?U_x0004_kgp,_x0001__x0017_|푄y6쬈╋???컡줯?@칢[_x0002_덊MＯ演??d_x0012_S??쐉b?u}W_x000b_孤U?鍍</c:v>
                </c:pt>
                <c:pt idx="1541">
                  <c:v>㎬T4袋_x0016_?_x0016_뿐#?/낉L?*릶흡ㅒV맑잝B"A뽱쁹?2+~?욲?`_x0007_蘿쥟?蘆8-n?Me桂욮_x0003__x001a_?k芮귋5??:?G_x001a_뮶$&gt;_x0008_뚱?]^邊I7_x0014_범_x001c_Y[L꼴{?+?椀R9_x001c_Y[L꼴{?+?椀R9_x001c_Y[L꼴{?+?椀R9蓬씞쐷??뿋?=븱?s?_x0002_,?K쪲_x0014_2??앇욨`-??A}u엱_x0018_A4_x0002_r)_x0005_?/_x001a_^쥖븶?騈q쏸H狀q</c:v>
                </c:pt>
                <c:pt idx="1542">
                  <c:v>쌦??p?w</c:v>
                </c:pt>
                <c:pt idx="1543">
                  <c:v>?皇?!j釗珽뽎_x0010_/Y?</c:v>
                </c:pt>
                <c:pt idx="1544">
                  <c:v>쥪n?T엉Z?8)</c:v>
                </c:pt>
                <c:pt idx="1545">
                  <c:v>???앇욨`-??A}u_x000b_?_x0018_搬_x000e_屋_x0017_쭠_x0019_뿦??熊V_x0001_뭫}??푕_x0001_?</c:v>
                </c:pt>
                <c:pt idx="1546">
                  <c:v>D_x0012_\pg_x0006_??QB4홥쐳??x躍?킓_f??S斡襁챎e쟴fn?뾬??F돛E;?삤v?n杰_x000b__x0017_崩:1?籌PYfu#곺_x0002_봅?_x0014_?x?굆0휻슩趾z_x0019_빒?-_x0014__x001b_Х2</c:v>
                </c:pt>
                <c:pt idx="1547">
                  <c:v>_x0002_遊?u .=?ｍ?_x001b_,?+??-?곛_x0019_?hr?2m]帙??뮺?쳗=? ??がrY몍椒皿m$?_x0019_Mx?aヤo룀a_x0002_ 퐞?.愾</c:v>
                </c:pt>
                <c:pt idx="1548">
                  <c:v>픖策4_x0001_{$쫠改U???[?B?姙=F]?色n姪귓_x0010_]!?_x001e_欲歆톣x얹K[?f??쌹_x001f_쇵s8|?왚엟i븪#_x000e_c,??곓n??jl?2?w?=0=予n?뢂LJ?ø?[?Y[L꼴{?+?椀R9_x001c_Y[L꼴{?+?椀R9소F*?퉍y=_x0004__x001b_휦_x0001_麥]R韓I?뻾?僅퀮=n_x0003_)_x0008_??/?m?뇖렀쵈?B@꾭{k_x0006_&gt;놥_x0008_훲咸凜_x001b_醮_x0003__x0016__x0013_F?앇욨`-??A}u뙌C@_x0005_싄</c:v>
                </c:pt>
                <c:pt idx="1549">
                  <c:v>Ⅳ픙?빁?쪑3y쩋팚&lt;?;I$趾@쇟삨??=?ⅱL헖퐰_x0003_狐?5?3M2F?앇욨`-??A}uw情蜀</c:v>
                </c:pt>
                <c:pt idx="1550">
                  <c:v>_x0003_?xdj횜뜲I?f4볦.??也m?漸??'?귤a刷*苦쇙뜪g_x0008_냯猥_x001c_뾇OF?앇욨`-??A}uS셼?yO_x001a_z풢t虜VQ</c:v>
                </c:pt>
                <c:pt idx="1551">
                  <c:v>f_x000c_릳턽덎3녘X롛FO{v_!겵E"왱&gt;륥_x001b__x001b_-|J`틬{F?앇욨`-??A}u_x001b_T闔?_x0014__x0008_뾌?Ĳ퍔OW???_x001b_뺔렾뚱2額?炎??j?_x0004__x000b_?볬h핼a:輾u됮_x0014_F?앇욨`-??A}u?}?｀쓎_x0019_K?o쫇]ĳz#쉥힇횳cv?</c:v>
                </c:pt>
                <c:pt idx="1552">
                  <c:v>iK돆饉퇧툿=_x000f_Y?'?yぢj?2QU_x0018_???앇욨`-??A}u殄L_x0014_廊灐Q팍y}x쥱"?f_x000e_&gt;?懇?U?_x0011_?{ `?T?#?_x0011_G?떓V땸?F2_x0010_??lF?앇욨`-??A}u?_x0008_]??c뼢W </c:v>
                </c:pt>
                <c:pt idx="1553">
                  <c:v>?P=纖ｂA??/\Us뙮羔?!_x0014__x0003_\Z?봓茉윣]鷸J</c:v>
                </c:pt>
                <c:pt idx="1554">
                  <c:v>A밥?쉷Q?_x0013_싺옩퍸똯?┽뙘3?3_x0003_꾈_x001a_눒?JB?림읭푵D?_x0018_콣앆ˇ_x001e_央_x0007_?_x0018_輛?_~</c:v>
                </c:pt>
                <c:pt idx="1555">
                  <c:v>@ゴ_x0018_??崖팦廂뽊@X굀H┢qhZ?e함8?qw?漲k?;\?웕?_x0001_?_x0017_횚隕qY?UK?r?볘칞쨾kК캧?A耽반?:됝퍅g??_x001e_~c??1睿V晟 _x001f_!?_x001b_낚|?3???伶삎</c:v>
                </c:pt>
                <c:pt idx="1556">
                  <c:v>??콶옣葡e끚瓏틐?up뇵?]?u_x0012__x000f_?륰u?\퍞_x0012_a즎:o金쬸?S핖_x001e_y;</c:v>
                </c:pt>
                <c:pt idx="1557">
                  <c:v>?뻮`}_x000c_g_x0018_?A?'?g#톤홈?</c:v>
                </c:pt>
                <c:pt idx="1558">
                  <c:v>?6뀘_x0012_&amp;n잽?K?I? 歌</c:v>
                </c:pt>
                <c:pt idx="1559">
                  <c:v>YA]P?_x0007_텗</c:v>
                </c:pt>
                <c:pt idx="1560">
                  <c:v>)_x0015_?쐡꺶_x001b__x0019_헨찍F?앇욨`-??A}u騰?Ds뵣씲%?_x0001_F?JsG_x0010_3_x001e_?꿣S뫷?퀄u_x001b__x0015__x0002_쏈Q?챥\[kX4_x000c_ㅩ_x0006_俊냐???F?앇욨`-??A}u_x000c_빖輪?w={飡_x000c_굠?L5?嘴뫻"s?wt3?Q?귋_x0010_s??b즾???잽틠?x@F?앇욨`-??A}u_x0010_D숗V쵢?흑b?뭋?急텝_x0005_헴</c:v>
                </c:pt>
                <c:pt idx="1561">
                  <c:v>럢_x0019_₂?_x001f_?_x0013_;쥿?_x0016_?Y?i_x000e_??&lt;Q暲F?앇욨`-??A}u박봂븾衷歷4_x0008_??P?l쁑_x0012_K??_x0012_??_x0014_施j$?桿s范♂X곛X_x0008_/_x0017_??Q?v_x0014_-F?앇욨`-??A}u+(?_x0016_[?_x0012_h_x0015_?|?舌qg?턽?_x0003_붅T?r금_x001a_Y</c:v>
                </c:pt>
                <c:pt idx="1562">
                  <c:v>둞j┮ny┞r&gt;퀜^땄?j???F?앇욨`-??A}u,塘+jE=?풄?A$&amp;쫶zK_x0001_:_x0001_柬꿄_x0017_폐fg쀴^??@f??㉱쯚&amp;? ' ?【s쬞?_x0013_싺옩퍸똯?┽?E_x001d__x0007__x001b_??r뇛?섨t턓彫_x001a_?7f??_x0006__x001a_"r뗈5|???U?經h?긒e省_x0002_괫쎙&amp;뭡?L?먀</c:v>
                </c:pt>
                <c:pt idx="1563">
                  <c:v>퀔w?돵s씴f튪?_x000b_*_x0018_)?暻?굹_x0014_]??a_x001c_;??삄;1_x001f_G!_x0002_4ee*?6+睍]햕??塾:??_x0006_U_x0013_不"퀪縟?_x0007_Ef?鏃?_x0004_쑦썓):윟=?_x0011_?쟚츓쒰鳥x$宖??_x0019_}浹?학쌲됼SX??ux츁?述C?Y-ニ깡iD쿽_x000f_?藷?遙캵R쏪쌒?H됽O???TO꾐쵞w훸뫯[rt?k녺Er&lt;뜠?_x0014_?c※_x000b_A쇶/O????푒;?@완6_x000e_짡-??q?澧?2妹L憑!_x000f_a栢N_x001e_⒪믤'V???[凌롕?岑캵뮬-펰V먨_x0001_?!틑G?_????엮~e쯿?\</c:v>
                </c:pt>
                <c:pt idx="1564">
                  <c:v>렃5턺@沃糖K??옳P</c:v>
                </c:pt>
                <c:pt idx="1565">
                  <c:v>+켽?w뤚q뿷$&gt;_x0008_뚱?]^邊I7_x0014_범_x001c_Y[L꼴{?+?椀R9_x001c_Y[L꼴{?+?椀R9_x001c_Y[L꼴{?+?椀R9_x0016_*_x000b_|障_x0015_7?Z??Ⅴ</c:v>
                </c:pt>
                <c:pt idx="1566">
                  <c:v>_x000b_'P?U`?fi_x000e_z_x000b_F?앇욨`-??A}u콽)VG??_x0007_y_x0011_,?z_x0005_휸?d?펣촞_x0010_???鼻8:?筌??P?h?`?똆????앇욨`-??A}u_x0014_O져?4칈(켮_x0015_o裸컾|?w틉{R滴?e?_x0001_bM_x0014__x0011_?뭰M?4_x0007_®쯸S떊?m쭃F?앇욨`-??A}u\?뮓?HkH_x000e__x000b_ア慶?d?뀫_x000b__x001e__x000e_"y_x0013_:二뙂~갉/l_x001e_d_귒JLS_x001c_왅_x0002_즏v幡?nU俱꼳F?앇욨`-??A}u9?\[?/퉫G뼑&gt;졛?MXI_x0015_慟門궘뀵du ?cro,/퀳_x0012_K=?4갢?_x0010_gS∽抵?_iF?앇욨`-??A}u?씖栯?쫃2</c:v>
                </c:pt>
                <c:pt idx="1567">
                  <c:v>$_x0001_Щl6</c:v>
                </c:pt>
                <c:pt idx="1568">
                  <c:v>궞밿???鴨</c:v>
                </c:pt>
                <c:pt idx="1569">
                  <c:v>W[齡귟&lt;멯/?엃_x0003_b1톔?Zs?-ㄽv쬑?앇욨`-??A}u|y멠?F븿??v?O_x0002_W샌???텙;@?~?Y_x001d__x0017_.탁,?$읊튚_x001b_,_x0010_춨砥??_x000c__x0003_|F?앇욨`-??A}u眠??;^Cw所??홄꽝_x0005_쑫찪췗_x0003_5晷[?4龜V?'"3댃?[뉈??;_x0016_淚봝???앇욨`-??A}u?햊]d</c:v>
                </c:pt>
                <c:pt idx="1570">
                  <c:v>hb붵젼J_x001d__x001e_쨅AиU_x001c_s*??\?車吐T_x001e__x000f_B押??_x0010_a왌zZ?`j셷狽ze_x001b_??F?U_x000c_$M_x0018_`웅럇츾pt?_x000f_Fㅂ븱봱_x0011_=뮾s⒂뺢&amp;??_x0014_?_x0004__x001f_?씆_x0012_t_x001d__x000f__x0004_a_x001e__x000b_?節섄_x0016_K헷E놿`)?q맣뢳_x0012_B㏂?_x0012_?_x000c_"?3/(캝_x0002_뚚歷&gt;E?겔될?B?t?봁례冥솰?G泰2t]?z욫f_x000c_J???g쨽G?k뒼_x0007_c63鍛젖?!?_x0002_9脘땭?8</c:v>
                </c:pt>
                <c:pt idx="1571">
                  <c:v>峨m떫?f?뙳c_x0006_?껝샷h쮪]?d^k:YiW?~_x000f_蓂큗j?_x000c_L????4&amp;.땑쾕_x0008_Mp??.馬뤰쟊oE?S_x0015_??/_x0017_6냉함흿됎끼툜찒?</c:v>
                </c:pt>
                <c:pt idx="1572">
                  <c:v>S;?斬A?P_x0014_쌅-Hn`_x0019__x0001_?뾗?狂렋c((?_x0003_9?X풏&amp;뙵쵠巖랳?W^D?y뒩_x001d_jl?2?w?=0=予n?뢂LJ?ø?[?Y[L꼴{?+?椀R9_x001c_Y[L꼴{?+?椀R9소F*?퉍y=_x0004__x001b_휦_x0001_mEy鮑?膵(_x000e_??컅,N덀?_x000f_o</c:v>
                </c:pt>
                <c:pt idx="1573">
                  <c:v>껈1??퓳_x0012_c7됣_x0007__x001e_깱??눂TJ?/瑩X?弩X,F?앇욨`-??A}uL_x0007_H縕뫆?쩉곌큰???VY_x000e_?_x0018_&amp;_x0014_?*n?x??Y?0_x000f__x0015_t꿇6뷷왶z_x0018_?t퍺_F?앇욨`-??A}u5?</c:v>
                </c:pt>
                <c:pt idx="1574">
                  <c:v>???뤘C?w:? ?I@?ㅙv?_x0016_}쳵뒅0_x0018_씍_x001e_Z?_x0017_붽3??y??돩?7F?앇욨`-??A}u꺋P떛彗?앋_x0001_?엥?_x0013_ 믤ZΚ^Kz}J?ATH?Q)x{??텬,</c:v>
                </c:pt>
                <c:pt idx="1575">
                  <c:v>웯?_x0011_4ㅇ_x0010_v???앇욨`-??A}ur뭅_x000f_q_x0001_'뚜K뫓쯶}</c:v>
                </c:pt>
                <c:pt idx="1576">
                  <c:v>v`keX_x0013_?미_x000c_走x??筒?쒆?:?G媒pf?젖푑數맣?lF?앇욨`-??A}u_x0011_q뗚z훪?lHa쿹?퓃_番+aI_x0013_&amp;`_x001d_웼{G?坵맗;慟?'?N캁b줎t{상댭≤η}AF?앇욨`-??A}u?떘{?챡Y씲?n?O?qq삅?"_x0005_?3쟗u_x000e_?_?꿂7?_x0006_-r?_x0018_;.픘]?렅싛?F?앇욨`-??A}u?봿_x001d_氓_x0001_+.敬춘?섮?a?7엚???犁?6&gt;煽㈔{?_x0013_쇋域??_x0002_뵄냟E슽泉Q?_x0013_싺옩퍸똯?┽m璇?~,?_x0007__x0019_굫徊챮?쿬?▽_x0012_쟰@T찹_x0018_@R쿾&gt;_x0006_푯9뒅p?aЭ[?_x0004_r?J솩?馨9梶メ?~쁢_x001b__x001a_u걫?긎”f</c:v>
                </c:pt>
                <c:pt idx="1577">
                  <c:v>0뷈◈뮊+瓏_x001d_쓄&gt;撮묐=,_x000f_렗瞬듪틭讐</c:v>
                </c:pt>
                <c:pt idx="1578">
                  <c:v>拓썖?앑d_x0017_?Afo絞'???z_x0001_??i73?뫇q왠?aY팕</c:v>
                </c:pt>
                <c:pt idx="1579">
                  <c:v>qf赫i쎯m?_x000e_?훕Vc??;?|D탶?쌡튶_x001d_쿆??_x001a_???;_x000f_v?3??_x000e_脅???=솭Y_x0018_5壕?벺?뷕핋뚐d펆?濩L?j_x0014_ㅹdT넸?_x001e__x0011__x000f_j_x001f_蘆悠w캥*?}_x001a_?쁮Ĳ橄#폼垣퉱펡l刻7례윮롢???!_x001d_?잪@_x001f_톭s?e}墨G?&gt;_x0008_뚱?]^邊I7_x0014_범_x001c_Y[L꼴{?+?椀R9_x001c_Y[L꼴{?+?椀R9_x001c_Y[L꼴{?+?椀R9_?챆챓잦-뢥_x0014_??ㅋ'E9Q1?T??!?춣P?%톽??</c:v>
                </c:pt>
                <c:pt idx="1580">
                  <c:v>쐘됑??i뎩9_x0013_HU9뤽楫I_x001a_뮅??쏣_x0010_?@??춣P?%톽??</c:v>
                </c:pt>
                <c:pt idx="1581">
                  <c:v>肯?춣P?%톽??</c:v>
                </c:pt>
                <c:pt idx="1582">
                  <c:v>좜恕??삮*쐟$瀁|M?'32J횆r猫?V댃x諦G9肄%춣P?%톽??</c:v>
                </c:pt>
                <c:pt idx="1583">
                  <c:v>?/c쇍璡_x001f_P?_x0012_?KcM약鞏띨?끙쎔杜I_x001f_u麥픞w_x0005_!C쇸匹_x0007_??'벾??_x0010_x궪;??령긽=뒪-탡_x0010_얹?*?븬&gt;?Nmh?I[?[^三?h탢??_x001f_?_x001b_%_x0001__x0008_쀩P?w뭫_x001a_x?据숨E_x0004_?_x0011_=H&lt;罫hP??_x0001_입?ｕ댪</c:v>
                </c:pt>
                <c:pt idx="1584">
                  <c:v>??4화魯臨?2亨?`_x0015_P?&amp;단?$[)뫼)_x0003_+T_x0014__x0001_cFj&gt;_x0007_펶퍈_x0018_ ?_x0018_B궘망놿땵?찝v*5</c:v>
                </c:pt>
                <c:pt idx="1585">
                  <c:v>웎</c:v>
                </c:pt>
                <c:pt idx="1586">
                  <c:v>??J?pg6&lt;?:gL??}@I?_x0004_봃?妬?춣P?%톽??</c:v>
                </c:pt>
                <c:pt idx="1587">
                  <c:v>})_x0017_I?,_x001c_?j$o_x000c_?걸a\Ｕ6_x0008__x000c_*?&gt;?_뙴{깨?靷d</c:v>
                </c:pt>
                <c:pt idx="1588">
                  <c:v>?載?H슸</c:v>
                </c:pt>
                <c:pt idx="1589">
                  <c:v>剛?d?춣P?%톽??</c:v>
                </c:pt>
                <c:pt idx="1590">
                  <c:v>/@T텤M뤔8_x0010_?w췍e_x0016_턩헼?????_x0018_y딧6G-_x0012_滸?L_x000e_슃_x0014_H\뭍Bg&gt;</c:v>
                </c:pt>
                <c:pt idx="1591">
                  <c:v>?f瀕v닶쏕f?_x0001_?뒛ME겹??Cb쭾쫍?^?@?뉤륜?j[!5g?d뛟?P沈?E혃?qxZc??m딓0걓F?p돃L_x0015_????꿋/U_x0010_鏑샑Q;?_x0015_즘H_x000b_d쳖??~_x000e_?9{_x0005_q\_x000f_쇺줏_x0019_?X_x001e_뜛?홈_x0003_/獐?`_x000b_?鳳?낕?늗?피愁&lt;????_x0004_璨륽께똾?_x0010_쾥??貝AC쬝_x0011_aN?벦?2&amp;욹a題崖봗0걱?_x001e_e?_x001b_쁚_x0008_탥?곧?q匯Dn@ik?_x0014_X?_x000e_?瘍脂b項늀턘;??噫_x000c_둛ＩM? B???쨠_x0017__x001e_?_x0010_뽋</c:v>
                </c:pt>
                <c:pt idx="1592">
                  <c:v>ssQ?獄켥꼬팴$?춣P?%톽??</c:v>
                </c:pt>
                <c:pt idx="1593">
                  <c:v>?戟%춣P?%톽??</c:v>
                </c:pt>
                <c:pt idx="1594">
                  <c:v>\?_]p_x0013_d껂I_x0002_?_x0019_?5w@凸d?Å줖?偵KT鈒?0篇w央0力m褶</c:v>
                </c:pt>
                <c:pt idx="1595">
                  <c:v>_x001a_?뭃xy圓a:?移_x001f_{?萸뼞K??n?칅_x001b_졘?_x0013_/캈_x0018_W뎒놂)?Zvt覇F?WˇX?s=?n:瀟냃_x0016_sSa?끋_x001b_컰d욶탱陀椰ㄶ瀚?L^百&gt;8Y??(虧w?抹_x001f_?N_x0012_史?欽</c:v>
                </c:pt>
                <c:pt idx="1596">
                  <c:v>L&lt;뇉?빨쪊榜飴??엀Ru탿콫뵀똨|Z?뜪閨]?廉HK0?둖?X?Z喚쯉p먻?*`丹??1?j?=_x001f_iiDX??돤털H쎹4t賽?g^딦鍼nР톚?#坵봇U殲c앸???/퍘?&gt;r??_x0015_??왦C</c:v>
                </c:pt>
                <c:pt idx="1597">
                  <c:v>A밥?쉷</c:v>
                </c:pt>
                <c:pt idx="1598">
                  <c:v>/@T텤M뤔8_x0010_?w췍_x0014_?_x0005_킓쌛?_x001c_?ョ曖</c:v>
                </c:pt>
                <c:pt idx="1599">
                  <c:v>少쑘갅붆俟봖(_x001e_?쳫섘큌-3F票?B?贄騎p??Y_x001f_%쒠?괿</c:v>
                </c:pt>
                <c:pt idx="1600">
                  <c:v>_x0014_?뤬믒@]dだ[J?{퀇?츚i_x0010_</c:v>
                </c:pt>
                <c:pt idx="1601">
                  <c:v>p?l삭r_x0008_h?</c:v>
                </c:pt>
                <c:pt idx="1602">
                  <c:v>튘_x001e_Y?f飽}K_x001b_?*?饉U_x001b_?얡s7??7破?1S?_x001e_</c:v>
                </c:pt>
                <c:pt idx="1603">
                  <c:v>랹쿪_x000e_顯5?컄Z頊5_x0019_槃?[咤_x0019_x?]:F?l^?_x0018__x001b_셆쟾?仟?톉?粳</c:v>
                </c:pt>
                <c:pt idx="1604">
                  <c:v>)_x0015_?쐡꺶_x001b__x0019_헨찍?춣P?%톽??</c:v>
                </c:pt>
                <c:pt idx="1605">
                  <c:v>???잽틠?x@?춣P?%톽??</c:v>
                </c:pt>
                <c:pt idx="1606">
                  <c:v>T</c:v>
                </c:pt>
                <c:pt idx="1607">
                  <c:v>?5??</c:v>
                </c:pt>
                <c:pt idx="1608">
                  <c:v>?&gt;윰C?{俔</c:v>
                </c:pt>
                <c:pt idx="1609">
                  <c:v>뢒脩Xㅯk_x001e__(컡겶\?R{?wy칤?_x0001_???_x0016_=/</c:v>
                </c:pt>
                <c:pt idx="1610">
                  <c:v>_x0007__x0011__x0019_?C:??_x001e_?cTC?_x001a_분?P2?B_x001d_jl?2?w?=0=予n?뢂LJ?ø?[?Y[L꼴{?+?椀R9_x001c_Y[L꼴{?+?椀R9소F*?퉍y=_x0004__x001b_휦_x0001_*?횈됴n掠w緣L?_x000b_陛_x000e_%Y_x001a__x0003_뺘딖쾞뉙PsK_x001e__x0008_ u??#</c:v>
                </c:pt>
                <c:pt idx="1611">
                  <c:v>숲?xf#꿞²_x0007_?_x000c_??S?춣P?%톽??</c:v>
                </c:pt>
                <c:pt idx="1612">
                  <c:v>+[v$_x0012_T`?/({??덈C?댭T?@{럩덨冽N5h㏃??i-p1㎿?d鉀?_x0008_va뉍쾭&lt;뎠뜢푐pp賣N簾_x000e_')_x000f_??e_x0003_i_x0007_w?뛍]{?얲뎲큚_x0016_宮郵??㈐N:?읇?h叛둪$&gt;_x0008_뚱?]^邊I7_x0014_범_x001c_Y[L꼴{?+?椀R9_x001c_Y[L꼴{?+?椀R9_x001c_Y[L꼴{?+?椀R9!?X_x0010__x0015_?꼔??병</c:v>
                </c:pt>
                <c:pt idx="1613">
                  <c:v>_x000b_'P?U`?fi_x000e_z_x000b_?춣P?%톽??</c:v>
                </c:pt>
                <c:pt idx="1614">
                  <c:v>????즏v幡?nU俱꼳?춣P?%톽??</c:v>
                </c:pt>
                <c:pt idx="1615">
                  <c:v>7_x000f__?틨눯S_x0015_??*??_x000f_?갢?_x0010_gS∽抵?_i?춣P?%톽??</c:v>
                </c:pt>
                <c:pt idx="1616">
                  <c:v>_x0013_v셞?h羊_x0017_V_x0017_?靂?qYx?GFk_x001e_j0_x0013_I?T?_x0018_뾖}?e?욑_x0010_?_x0002_??R?_x0003_I_x000b_.뵸Y?</c:v>
                </c:pt>
                <c:pt idx="1617">
                  <c:v>_x001d_J疹`f?5?뀱긂_x0015_`_x001f_??걕뫌遲協?{??볷v'_x001e__x0013_鴻</c:v>
                </c:pt>
                <c:pt idx="1618">
                  <c:v>_x0014_釪└D욗R</c:v>
                </c:pt>
                <c:pt idx="1619">
                  <c:v>훶?령!OI듔쾯離뮓_濚?ip?e'W잞_x0008_h퐒_?껝E?iM_x0013_K?맊?N葫뒩Z?&gt;48?_x0006_?_x001b_??|e픚?w?_8?릡Q?_x0007_1?;酵t卞흚퇛???x_x001f_?q?_x000e_Sv뇹6?4?뻗?&gt;w??_x0011_?丞?_x000b_f36)눐?v???棚.'D_u泫_x0015_?iM?V_x001e_甁겈?JE?_x0018_?g</c:v>
                </c:pt>
                <c:pt idx="1620">
                  <c:v>블잞._x0008_/_x0016_?R몡S??%?._x0010_u쐈왜뀗Q_x0014_?N꼸?뤣j?큛?ФU7y?章?jl?2?w?=0=予n?뢂LJ?ø?[?Y[L꼴{?+?椀R9_x001c_Y[L꼴{?+?椀R9소F*?퉍y=_x0004__x001b_휦_x0001_W4K=_x0013_Y_x000f__x0011_撤Q.??_x0010_w_x0001_?Re}??_x000b_EA_x001b_떢D??MF2?H뽵푻즆J?/瑩X?弩X,?춣P?%톽??</c:v>
                </c:pt>
                <c:pt idx="1621">
                  <c:v>`_x001d_誾_x0004__x000b_?늭?쫵띝l$E派D띪?</c:v>
                </c:pt>
                <c:pt idx="1622">
                  <c:v>웯?_x0011_4ㅇ_x0010_v?溯%춣P?%톽??</c:v>
                </c:pt>
                <c:pt idx="1623">
                  <c:v>/@T텤M뤔8_x0010_?w췍pN?혃?_x0019_g?&lt;W2:?\_x001a_x((橡_x0001_롶?솿;_:7_x000c_??휹덱?넿ㄻ쾁~!嫩(_x0017_U쫂/?室킾_x001e_???A뤿w_x0018_?[,뽢?꾬텽?????츴퓿[_x001b__x001e_?N?T?먐xｘk5/눦_x0007_:腹1先d$_x000c__x0010_띐?D*_x000f_/M늸땊.?퀷?o?z./X?R먰p?_x0008_퐹_x000e_?y_x0006_</c:v>
                </c:pt>
                <c:pt idx="1624">
                  <c:v>?0_x001f_?霖?ABD??K짵툉_x001c_?G챟?]춚6P\2&gt;q悖%_x0017_쯶夙?_x0008_n</c:v>
                </c:pt>
                <c:pt idx="1625">
                  <c:v>囑u[u?8_x0018_샙p2?龍磻Y[&amp;M/LpS_x0003__x0017_&gt;?_x0006_?츆Хk듃濃?</c:v>
                </c:pt>
                <c:pt idx="1626">
                  <c:v>?#.?_x000c__x000c_뫻엳$맔W_x0010_O쾯</c:v>
                </c:pt>
                <c:pt idx="1627">
                  <c:v>w班G_x0016_?쮂?$娜③몥?읍?0렎_x0005_?設?|q?곃]?윝??p??_x000e_詞l???M?D_x0010_</c:v>
                </c:pt>
                <c:pt idx="1628">
                  <c:v>??_x0002_V촓關?_x0019_?뾾nI?醍?;C[x?_x001f_못?\3o_x0018_!섔_x0011__x0002__x0017_뭁_x001c_?_x001b_+O?h쩜??_x0007_?_x0005_$&gt;_x0008_뚱?]^邊I7_x0014_범_x001c_Y[L꼴{?+?椀R9_x001c_Y[L꼴{?+?椀R9_x001c_Y[L꼴{?+?椀R9??9u]CF??깊?ㅋ'E9Q1?T??!Wo7?☜テ벹Z?8??=7Q??_x0007_!xJ??&gt;???惹摯C_x0011_?cu?팍R?乾굎I_x001a_뮅??쏣_x0010_?@?Wo7?☜テ벹Z?8촿????x薇??~7懇햯푬制7?8븆??_x0007_}xZ횿獨?s-i슩늫_x0016_럻J_x000b_M?7獪Wo7?☜テ벹Z?8ЬH?껆?_x001a_FKNf^즦SI?흌謔饍d是평{謠?댆</c:v>
                </c:pt>
                <c:pt idx="1629">
                  <c:v>肯Wo7?☜テ벹Z?8?_x001a_?!읯끃_x0012_?~_x0003_혲1暳t怜툢쒝쾺?zQ+z3wBN砂s5_x0018_J,P횆r猫?V댃x諦G9?o7?☜テ벹Z?8?_x0001__x0018_?抱|??$?'^_x001c_45$埇騙轅_._x0002_??'?쾩_x000e_z폋_x0015_容?딷TV累?A놉_x0005_푬eWo7?☜テ벹Z?8?B+턴usSb&amp;?SZ쁻?륐??쫐]??싶흒킎YX9졚?켨b斷g★췢?뭁봰零?_x0006_?벀5_x0008_</c:v>
                </c:pt>
                <c:pt idx="1630">
                  <c:v>K뱄IG졣w!&gt;?_x0013_R?_x0010_??誇튣$?^?].쳠_x0016_\_x001e_?)쫴uB퓋섹@卵{??_x0019_zX_x001d_jl?2?w?=0=予n?뢂LJ?ø?[?Y[L꼴{?+?椀R9_x001c_Y[L꼴{?+?椀R9소F*?퉍y=_x0004__x001b_휦_x0001_ T?Tw*??*?걯-?R??꿃즲?휚麝曝v홤?뵏??0 _x0017__x0006_mA???t|껬퉉o7?☜テ벹Z?8촗m?W_x0004_?읡_x0019_壎뗽ik?人)??⒪K_x0015__x0008_懶_x0016_뱰"_x0017_?_x0019_쳶?樣9?}@I?_x0004_봃?妬Wo7?☜テ벹Z?8쵘5???셖[??I썰?팍e뉮Ib刻O췃_x0015_p냉燕_x0008__x001d_?Rh쉎?</c:v>
                </c:pt>
                <c:pt idx="1631">
                  <c:v>?載?H슸</c:v>
                </c:pt>
                <c:pt idx="1632">
                  <c:v>剛?dWo7?☜テ벹Z?8쵐숯왾?"_x0001_t_x0010_ЯK]NP웆?1?F尨?a????(蝨?^E/딨I께겜囹뮻。&gt;n!lb?o7?☜テ벹Z?8?v유蘊_x0018__x0015_뭭Y_x001e__x001a_GAw蜀셉??|1???_x0014_fu_x0016_#-둙퀫Gc慶炙*v??默_x0017_q_x0005_|'聞Wo7?☜テ벹Z?8촴Q_x001e_瀯?1츲_?읧_x0004_曦+쿁/뙑?_x0008_b|_;</c:v>
                </c:pt>
                <c:pt idx="1633">
                  <c:v>_x0002_?_l:퓢?箭起w??뼫혙Z??dWo7?☜テ벹Z?8?_x0013_幢9I??</c:v>
                </c:pt>
                <c:pt idx="1634">
                  <c:v>E?&amp;d5_x000e_[?茵U0?+t_x000f_$\_x0015_??酷??_x0007_F?_x0003_?멬o7?☜テ벹Z?8쵝_x0014_??sl?챈?_x0018_?e???_x0007_핇??_x001a_?튆뵨</c:v>
                </c:pt>
                <c:pt idx="1635">
                  <c:v>v앮?쨼j^?_x0015_?v勅_x0018_??[&amp;万?xd?쵳w?X곇?_x000e_?_)</c:v>
                </c:pt>
                <c:pt idx="1636">
                  <c:v>Q?Qn툒쒎$⒭~_x0019_P??}?Hf걨?D_x0006_</c:v>
                </c:pt>
                <c:pt idx="1637">
                  <c:v>ss鍛ko盾??f_x0003_ 쑛nK?I_x0006_搖멻츮첪㎑?쫻q?w?i_x000c_U??_x001f_げ?}?걄CX뮝?</c:v>
                </c:pt>
                <c:pt idx="1638">
                  <c:v>?|펖9_x0011_?k_x0004_븡?憊(밟?q헼L뀐逡_x0018_붑橄d?F?????붆5_x0001__x0003_퉚,E8^$v%_x0016_?탌?C쎠??5XM몌雍??????굈YC??(w볳?_x0017_?Jv땉C춽M쉬py,뤫_x0006_%?YW _x000f_Y敬3R턍??G괋_x0018_3_x001d_옾?튳?쟉?반닰OL&amp;I롨텨_x001d_&amp;攷2?w_x0003_댌??7븹彬</c:v>
                </c:pt>
                <c:pt idx="1639">
                  <c:v>Ry쓊k</c:v>
                </c:pt>
                <c:pt idx="1640">
                  <c:v>?}롙죍??^(꼟e+_x0005_?</c:v>
                </c:pt>
                <c:pt idx="1641">
                  <c:v>珏캚N)$??곎?뿽?玲禮To?_x001e_?N'Q_x000c_큛F_x0017_?&lt;렗쪤?&gt;_x0008_뚱?]^邊I7_x0014_범_x001c_Y[L꼴{?+?椀R9_x001c_Y[L꼴{?+?椀R9_x001c_Y[L꼴{?+?椀R9홏뷗??왇?W吻m슿_x0004_s?_x0002_,?K쪲_x0014_2?o7?☜テ벹Z?8쵂昊셪M뀬R툣=?_x0007_L흲후롏?s呑_x001d_!(붐K놢??嚥?캪-쳺表E午_x000f_??u_x0012_釉q?o7?☜テ벹Z?8Щc뭕뱚_x0019_럀m뻉PL?_x0008_?斛?뭷?_x001d_$#?L群??劤_x0010_???_x0002_w</c:v>
                </c:pt>
                <c:pt idx="1642">
                  <c:v>_x0010_텰괴`??T_x0006_꾯슚O녑s래</c:v>
                </c:pt>
                <c:pt idx="1643">
                  <c:v>?ssQ?獄켥꼬팴$Wo7?☜テ벹Z?8?BM傘?N^???_x0012__?q?芍抉_x001c_?r?_x000b_汗?_x000e_h_x0006_U&amp;+졞?Y복쵮훎勣侏?co깢Wo7?☜テ벹Z?8?w#T_x0016_k?a룃猜덢0埴?0??!y??뛑g8?쌃_x0016_,?빙킞?쏼???4\]D?턪Wo7?☜テ벹Z?8촄j?_x0001_H=!.M.흃mTS\홍K??!p+榥??㎄A_x000c_꼔?#?삔_x0007_僿:p?f∀??</c:v>
                </c:pt>
                <c:pt idx="1644">
                  <c:v>덕킨M?l_x0011__x001e_밑?T엉Z?8)</c:v>
                </c:pt>
                <c:pt idx="1645">
                  <c:v>??o7?☜テ벹Z?8쵒?鏞픕놤k:?V隻孫활E_x0005_臭?泉_x000b_P祁璪~즧寸吟?-Q21_x0019__x0004_/쭊7?쁵?&lt;ε●??_x000b_??_x0015_l_x0001_v?n슯?"?콲퓺b(_x0014_?}_沚 t`?d볦?燔5A_x0008_?U??M_x0012_O쀫Qs??R_x0013_)盼_x000b_?</c:v>
                </c:pt>
                <c:pt idx="1646">
                  <c:v>,?????뜣|틽_x0017_???냨_x001b_&amp;_x001a_??듨_x001d_즾?丘D1u筐S쩳.?"_x0011_?l??횊쌷l0멟豌_x001f_@[_x0004_^뼓ke?yh*_x0003_⒰_x001d_X찼X훜?7????臆o_x0004_'f?"O?_x001e_즨?S畛K쫫숗</c:v>
                </c:pt>
                <c:pt idx="1647">
                  <c:v>?_x001b_?_x0018_雀?鄙??彙흵?q #心_x001a_?ケ렌좽?0.풖?4??iZE뀻뒸惱l?j꺋gA?_x000b_4x煩?깋향톥(??Mx[?_x001a_?傍???뮪퀱_x0018__x001d_jl?2?w?=0=予n?뢂LJ?ø?[?Y[L꼴{?+?椀R9_x001c_Y[L꼴{?+?椀R9소F*?퉍y=_x0004__x001b_휦_x0001_y烱桁]?캦?끖s_x000b_[왢$Z_x000c__x0016_-굻昨XC?_x0004_뤖??_x000e_싯셧?&gt;놥_x0008_훲咸凜_x001b_醮_x0003__x0016__x0013_Wo7?☜テ벹Z?8ъ_x000f_枾?p</c:v>
                </c:pt>
                <c:pt idx="1648">
                  <c:v>쾨ZU얱떦?_x0012_얧_I?헖퐰_x0003_狐?5?3M2Wo7?☜テ벹Z?8촥_x0014_K?ㅫ?_x0019__x0001__x0001_?[?_x0012_?G?럾?Od?恢</c:v>
                </c:pt>
                <c:pt idx="1649">
                  <c:v>윸컨.? ??븳XW윣]鷸J</c:v>
                </c:pt>
                <c:pt idx="1650">
                  <c:v>A밥?쉷뀡?툌)쌛8嬉`?d쮯a?,xo4п쟰VGU_x0008_rWGI_x001f__x0010_?O_x000c_눰?덻P?-拮?8냕/T_x000f_w?房뼒?쏗I伎刺?iS????땂\?雨q뙽u츞1??泌,-uzCW_x001b_졊_x0017_퐿켸?e뮙?昞_x0013_mT?Y?뒊끂]쏊_x000e_퐑?헝費탯삆謁]_x0017_=?'Vx/H?k濱橓C?~9뜫賈?文?j뒭??%?_x001f_{Fl쯁??∩?_x0018_姐벙_x001b_청뒟W_x0015_?g_x0008_/?&gt;갾???Q福??_x0005_?_x000e_Y?e_殄w_x0005_'?\툶_x0002_욻闊r?_x001b_s?S晏?c_x001c_L?귤t쌦L퀹??&gt;츟픈?뛷O?Y휊漣新?_x000e_몪괂&lt;_x001a_???쮝?嫂５,</c:v>
                </c:pt>
                <c:pt idx="1651">
                  <c:v>_x0014_?뾞_x0004_쓨i딏C3?Y)Y닏</c:v>
                </c:pt>
                <c:pt idx="1652">
                  <c:v>댸?%?y璿?g썌4+?鄧茅춷s??</c:v>
                </c:pt>
                <c:pt idx="1653">
                  <c:v>_x000b__x001a_?a0辦9t@_x0006_%퉈신?</c:v>
                </c:pt>
                <c:pt idx="1654">
                  <c:v>W$&gt;_x0008_뚱?]^邊I7_x0014_범_x001c_Y[L꼴{?+?椀R9_x001c_Y[L꼴{?+?椀R9_x001c_Y[L꼴{?+?椀R9력sKV?_x001e_??qMi졆욄?s?馹쫔d??o7?☜テ벹Z?8?_x000b_x펹?_x001c_2?_x0008_N폸_x0007__x0011__x0003__x000c_?Mg'?_x000f_둟q牘쨾?:좘R퉹롥?+쨶</c:v>
                </c:pt>
                <c:pt idx="1655">
                  <c:v>)_x0015_?쐡꺶_x001b__x0019_헨찍Wo7?☜テ벹Z?8?_x0016__x001c_S)$혖컩쀋??퇫 )_x0016_?T?d=옢`?_x0018__x0018_꼇:?웰X4_x000c_ㅩ_x0006_俊냐???Wo7?☜テ벹Z?8?z???)`?L뷅_x0018_墓b|SF?_x0010_濾I?</c:v>
                </c:pt>
                <c:pt idx="1656">
                  <c:v>_x0008_冊_x000f_8i뭭劫똰?楸댻\??잽틠?x@Wo7?☜テ벹Z?8?_x0013_a?~'&gt;+k騁푽?튂?^콜?웇\S</c:v>
                </c:pt>
                <c:pt idx="1657">
                  <c:v>[8뛮푌??7覇E쥳＼%傳_x0013_誠|/tWo7?☜テ벹Z?8?률?`_x0016_Y풉S??봕_卉녞? ㉵[?_x000c_뭚g몃+P?훀m??_x0019__x0016_異?빘ハ?옛?_x0017_Wo7?☜テ벹Z?8?携컒,뗀)?</c:v>
                </c:pt>
                <c:pt idx="1658">
                  <c:v>?썹책_x0001_?호K?야?s`?뮋??aC땸+狂탁9?휏탤H9_x001f_믯*??iDC編봐춖塢P쮗*꽐剛A</c:v>
                </c:pt>
                <c:pt idx="1659">
                  <c:v>u?}쇁녘최+'혂?へ^_x001b_?꽖Y&gt;뛕v?똜瓣지?L+b??卑墨싷_x000b_?R波7顎???$녥_x0004_脆???i??貨?,쓉?9뜔,_x0007_Vgf]:.?S?듧.?뒈??Mm&amp;쒍_x000b_w=Z뇾l?끠??#V&amp;g??턟뛵rDN?꾳쭸_x0005_픬_x0012_7平震5w졶샒?꾎던_x0007__x0016__x0011_?@Ji]?|?[鍔z?D?K?W?_x0016_U?뛙_x0002_泓?코_x000b_桔{_x0003_?蕙錘?o(uX_x0004__x0019_?寤뻈?쒔좎?vㅁk汕_x0008_[?겆?_x001e_2楫:?X요?屬?Rp궛??5_x0011_w붗놗퍧?D섕T_x000b_wf?뭩禎녅³瀚┹?K?_x0017_m療_x0016_??깸b렎,-D@邦o쉙1_x001e_pg_x000e_P몚</c:v>
                </c:pt>
                <c:pt idx="1660">
                  <c:v>(?aD쵄?@??D 冥oRF_x001a__x001d_jl?2?w?=0=予n?뢂LJ?ø?[?Y[L꼴{?+?椀R9_x001c_Y[L꼴{?+?椀R9소F*?퉍y=_x0004__x001b_휦_x0001_솸Z쭎f}CM&gt;뭫縱2Z????綾줺3?숁녬{?]뭧?˘(?xf#꿞²_x0007_?_x000c_??SWo7?☜テ벹Z?8М톅y띱??淳?침N풻?1亨?_x0010_梢ec?蛋?6f</c:v>
                </c:pt>
                <c:pt idx="1661">
                  <c:v>魏PC_x000e_18+R?濱_x0003_?댫SfV?Z浦3s 9G_x0003_$_x0012_A??Wo7?☜テ벹Z?8м_x0013_膽C쏗럨@*ㅕ鎧z픐?狹悤_x000f_뾿B?眞m?????↑.㎟_x0016_?Y?i_x000e_??&lt;Q暲Wo7?☜テ벹Z?8?_x001f_f?_x000f_48C?K?4귢/?g_x0005_澹r??&gt;띮궄?戟?뿈介P艾??_x0008_/_x0017_??Q?v_x0014_-Wo7?☜テ벹Z?8??a냭_x0013_?_x0002_???뎼?_x001f__x000e_?WUE⑧샎↕?C?퍩た??r&gt;퀜^땄?j???Wo7?☜テ벹Z?8а盧T?危?一?)컣?)_x0001_?_x0014_藻뷧맷灰i御뾏kT뛿i</c:v>
                </c:pt>
                <c:pt idx="1662">
                  <c:v>?Ta,짤U&amp;? ' ?【s쭋샾_x000f_툌)쌛8嬉`?dP_x0015_뵤?_x0012_&gt;Oai펷_x000f_i]"?_x0012_]</c:v>
                </c:pt>
                <c:pt idx="1663">
                  <c:v>o?\v?{??_x0012_^?34ㅗ_x0004_뒒C쒱片쪦??y#_x0002_믮_x000e_O챶?_x001a_vUia_x001c_Y_x0014_귑E??1_x001d__x0005_?y?싴寇5竊_x000f_:i`)_x0002_g_x000e_運l??J之q?饍C&gt;퀯0??_x0001_3m뗏&amp;쟝??P둸?月?Y롗??r엿氏g_x001b_땙???힒瑩_x0016__x001a_?묚}?_x001f_蚌?'?バ(_x000c_?1?`펿PA蘖륹대L?_x000c_q_x0006_?I_x001f_똯RK꿸_x000b_FuFr궻uS;뷤1?h夾&lt;?r}_x001b_?業?_x0003_o5#r??Qd?^亡n?e#뿶?3젴9$?J_x0010_뾿w-5t??_x0012_勞arQ?X?l勘_x0012_힡_x0015_??K_땛=찴ピh_x0006_Ri??ぉT?ⓤT{我?_x001f_◎驅_x0012_D?듮쿝&lt;蘿??u?뽒_x000f_윋\_x0006_</c:v>
                </c:pt>
                <c:pt idx="1664">
                  <c:v>_x000b_'P?U`?fi_x000e_z_x000b_Wo7?☜テ벹Z?8촩L_x0013_y??피?律:_x0013_?_i_x001a_?_x0006_@J湯둯{E護??8' 傷_x001d_릘vyP?h?`?똆???o7?☜テ벹Z?8?젞+:_x0015_쁋뫡&amp;s鱇븣_x0008_?봫,渟5먕?4*</c:v>
                </c:pt>
                <c:pt idx="1665">
                  <c:v>닑烙쾣??풯뼺廬?_x0007_®쯸S떊?m쭃Wo7?☜テ벹Z?8?T7혫Y쎢?__x0006_q"룿蝎?y ?替9_x0013_ィ캸똫툷?d꺓y_x0005_壁?쐾?즏v幡?nU俱꼳Wo7?☜テ벹Z?8쵝C({損?칄M얹怜뫨_x001c_?8\)U?嚥?w5↔?qP慓?_x0006_끥??갢?_x0010_gS∽抵?_iWo7?☜テ벹Z?8е헹_x0016_?S:풉x%k?Œ븣_x0001_稜閨S?솚奪y찞酩茵1E윾褓屢b1톔?Zs?-ㄽv쬦o7?☜テ벹Z?8쵋뤹y_x0006__x000e_=3댋)캪.?f√I툌_x0004__x001b_&lt;뚏?샩냚^쿈쯎N턱웒?R1뭰튚_x001b_,_x0010_춨砥??_x000c__x0003_|Wo7?☜テ벹Z?8у셂b_x001f_9S?M빚?츚憐d??]Lu?</c:v>
                </c:pt>
                <c:pt idx="1666">
                  <c:v>)S?쾂7쾺!-엾?b?o_x0015_?뤴臺0Z-z_쐫*_x001f_讀_x0007_q쏋_x0002_?智o맒*%C쀆洹왃i_x0006_?o舜?+쯕?_x001d_8꽚.?童_x0017_iQ_x0008_=쫗?㉣?벖:"?ㄹ?冒玗G컏1?_x0005_{?=錢∞knF??M섔??쟅7oh?_x0006_?b力溪_x0010_</c:v>
                </c:pt>
                <c:pt idx="1667">
                  <c:v>_x000b_??하?Tx_x000b_c</c:v>
                </c:pt>
                <c:pt idx="1668">
                  <c:v>p????_$턮?8矩??e???D?L꼄?崇??[js튠즠_x0008_|p?콐</c:v>
                </c:pt>
                <c:pt idx="1669">
                  <c:v>.C뽫GeW?_x0004_枓?_x0007_訓?B</c:v>
                </c:pt>
                <c:pt idx="1670">
                  <c:v>#?┓_x000b_YU_x0016_?_x0006__x000e_횑솣듈g|WZ0(0疽?:?}?.굔?#뢔аs\$?uF榥P浿?u?_x001f__x0005_갑뉧^??&amp;걌?Y8묵?間)U?얻#}R?_x001f_)C,??S?_x001d_jl?2?w?=0=予n?뢂LJ?ø?[?Y[L꼴{?+?椀R9_x001c_Y[L꼴{?+?椀R9소F*?퉍y=_x0004__x001b_휦_x0001_뚹?坑켩"?x?2$靺끅n?걙_x0001_d앁_x0015_Q旴_x001c_꽩_x0001_C쭐웣呂꺯눂TJ?/瑩X?弩X,Wo7?☜テ벹Z?8и_x001e_귫컫?_x000c_@M</c:v>
                </c:pt>
                <c:pt idx="1671">
                  <c:v>_x0011_[~3`/Xj?_x000c_?걢샢_x000c_궮쨤~퉑죡?魔[밬?t꿇6뷷왶z_x0018_?t퍺_Wo7?☜テ벹Z?8З_x000f_햸_x0014_졳컅웪숷?蔚?뮹샲:^墺_x001e_쌖2?%픂?븅</c:v>
                </c:pt>
                <c:pt idx="1672">
                  <c:v>킿??|???y??돩?7Wo7?☜テ벹Z?8С_x000e_휻53`_x0017_?=밸_x0019_?r?q#??둿杜淚뮖_x0003_p="f_x001e__x000c_D癤D@M?</c:v>
                </c:pt>
                <c:pt idx="1673">
                  <c:v>웯?_x0011_4ㅇ_x0010_v??o7?☜テ벹Z?8??ZN%k?曆_x0003_켲g쳚JC_x000c_`s={_x001f_[?_x000e_适:)rWK&amp;V놫褓콲?_x0004_?f?젖푑數맣?lWo7?☜テ벹Z?8촇`?s*꿓?mL?_x0011_?g?{)'?n?뗲_x0012_j읡N)?吉섉?$엠쉺b줎t{상댭≤η}AWo7?☜テ벹Z?8?%퉆z꾗Q_x0017_羊壞?]삽y[뻥?팩W??u녇??q_x0013_꺪KAAㆎ?;.픘]?렅싛?Wo7?☜テ벹Z?8и2?_3건?E?쁂N죨}_x0004_쌯~푋_x0019_fjb?d,_x000f_ョ_x0007_?h?_x0004_嵋6_x001a_G域??_x0002_뵄냟E슽泉뀡?툌)쌛8嬉`?d夾?_x0007_Q훙?_x000c_겝?%??w;??+M 궭_x0016_</c:v>
                </c:pt>
                <c:pt idx="1674">
                  <c:v>?낛잤[_x0005_읖N</c:v>
                </c:pt>
                <c:pt idx="1675">
                  <c:v>뼄 讓?_x001e__x0004_80_x000c_?=昧츎+i頃???O況'a샃予_x0016_댖H?C???"?堡ㅩ?糟x?낌솬k"=Υ_x000f_멛챓턣 뙪?핾_x0016_?`?s?퇅_x0001_o勞?I봒$&gt;_x0008_뚱?]^邊I7_x0014_범_x001c_Y[L꼴{?+?椀R9_x001c_Y[L꼴{?+?椀R9_x001c_Y[L꼴{?+?椀R9宵쏱$?1</c:v>
                </c:pt>
                <c:pt idx="1676">
                  <c:v>꾓硼Tn$p}??z廳Cァ??$O_x001f_3L(?躊Q?</c:v>
                </c:pt>
                <c:pt idx="1677">
                  <c:v>B졓??I_x001a_뮅??쏣_x0010_?@?쿱빱(\?%?s둝J降(륑_x0012__x0018_;</c:v>
                </c:pt>
                <c:pt idx="1678">
                  <c:v>肯쿱빱(\?%?s둝J`,}&amp;?u?A뇜3??짨?뷻쭩뒪-?A잻?n＜殺?,??&gt;횆r猫?V댃x諦G9邇蜘?\?%?s둝J?C궬뉺뎮쫙슃醬iiK_x0006_</c:v>
                </c:pt>
                <c:pt idx="1679">
                  <c:v>_x0018__x0018_?괜_x0003_攣E?휀첆뾭寨?g#? ?딷TV累?A놉_x0005_푬e쿱빱(\?%?s둝J??棋햖d筋努쉦?淵_x0005_G=9??Rn??_x001b__x0002_k_x0002_$_x001e_*떬火b뢕L?[v$A?_x000f_A$eQA_x000c_o/a?끪じ롹5?ot0뿴!?k_x001b_ュ?J⅜`?z_x000c_峴_x001a_r惟찙$_x0014_lQ뱗닮cl3?菲]?삜뮵別????_x0015_?</c:v>
                </c:pt>
                <c:pt idx="1680">
                  <c:v>%훵96,(ⓞ?0G??퓂?{퓽eD텺_x0003_힅?퓧톨1蔔H롻興^Z玲?볍a卷_x000c_??죩옸몈</c:v>
                </c:pt>
                <c:pt idx="1681">
                  <c:v>獲Rb??!立{??$?r拖u輻1DG]O?h9?큅?b윢??dQ６윽%?O?n??쨽0[톊밣좊죎??玧掖?톖읔?_x000e_</c:v>
                </c:pt>
                <c:pt idx="1682">
                  <c:v>???筮P_x001b_$Fcf2S8恥%푟憩E碇?J?_x0003_a_x001e_렋S??蟄?_x000f_n쟑*?_x000e_m??Ge??컬ZR勾VＫ?캾GB_x001a_恤?K쁡?m"품_x001d_B崩u&amp;캶뒨?蛛?r&gt;떒?kI_x0004_踏~쨧B?],? +枸?폵??審N_x0016_?_x0011_短8 NK좆_x0002_魯_A뷈pQ뷣</c:v>
                </c:pt>
                <c:pt idx="1683">
                  <c:v>_x001d_jl?2?w?=0=予n?뢂LJ?ø?[?Y[L꼴{?+?椀R9_x001c_Y[L꼴{?+?椀R9소F*?퉍y=_x0004__x001b_휦_x0001_뾯?割??aY*?1뮉3란 _x001f_0_x0006__x001b_xⅣK)옇'r3?奈?\j桔?_x0017__x0006_mA???t|껬뮬蜘?\?%?s둝J:뉕???챕@&gt;'?쩌???_x0008_?W??dO?D６感?@y?}@I?_x0004_봃?妬쿱빱(\?%?s둝J+???O僿_x0018_*Y쭹괥P쪷_x0018_?iu_x0008__x001c_?8糠b??0?징?gK??載?H슸</c:v>
                </c:pt>
                <c:pt idx="1684">
                  <c:v>剛?d쿱빱(\?%?s둝Ji??TXs싴?t?J@?ZW뾎b⒩ VD?E=?젫C1._x0004__x0004_O쭛砥껐罹첅징?n!lb評蜘?\?%?s둝J2Ч?綱?S?#?7??`퇜엃LT_x001f_ 괾햀O뫷_x0011_?C끍z_x000e_??v??默_x0017_q_x0005_|'聞쿱빱(\?%?s둝JR뿊r?奴炒^2???閻_x0018_:`꺊촗,_x0003_n쇖_x000e_?쎇뫫_x0019_0G?~@_x0014_w??뼫혙Z??d쿱빱(\?%?s둝J洛=+7쉅</c:v>
                </c:pt>
                <c:pt idx="1685">
                  <c:v>?&lt;?n?K6,b]큱학홞_x0005_욝_x000f_-_x0005_???낒_x0006_2쥰죴m酷??_x0007_F?_x0003_?뫤蜘?\?%?s둝J뤩?揚9?럲_x0011_?늠?푱?Lv뛸_x0006__x0005_@_x0013_?:?칈N枚</c:v>
                </c:pt>
                <c:pt idx="1686">
                  <c:v>떧?k侃7z?_x001e_볖?_x0018_O姉쿺d&lt;_x000f_뒕F섳L7姦_x0004_?5?cQ???즘???Q쩴!겞?集d(훓?_x000b_{??=?齷턻_x0019_勒뼜8{?吼1???j0??p_x0012_섹C?윕=V;?槍v㉥???^o\_x001f_?</c:v>
                </c:pt>
                <c:pt idx="1687">
                  <c:v>嫂?_x0018_CF즆'?_x001e_m_x001b_R8E겵좀*??L_x000b_*&lt;_x0014_첛v?</c:v>
                </c:pt>
                <c:pt idx="1688">
                  <c:v>_7럧_x0019_쒐_x001f_g8?_x0002_꼣췃</c:v>
                </c:pt>
                <c:pt idx="1689">
                  <c:v>??\}r倻嗔\_x0011_S_x0015_??tM?h駝表E午_x000f_??u_x0012_釉q픔蜘?\?%?s둝J_x0006_셜'똏T馳?d_x0014_?c_x0006_pわT?=9K_x0012_[p_x0011_?_x0008_?R"兇썕O ?N뀝_x0002_w</c:v>
                </c:pt>
                <c:pt idx="1690">
                  <c:v>?懃蜘?\?%?s둝J셇u⒤dk{C?뼴:??`n_x0012_i?滑??_甥눻U?5뉄1륃핸dz置wy껧_x0015_??E?</c:v>
                </c:pt>
                <c:pt idx="1691">
                  <c:v>쇮@??췄렬8??</c:v>
                </c:pt>
                <c:pt idx="1692">
                  <c:v>C~檜_x0001_b칿_x001d_j_x001f_????J?(傘6??봽H塊?핁h???"?戰?||폎_x000f__x0016_ST뾹?h씏??똪m?랥?쁜V@꾆샍穉_x0014_턡1靴짖1"?菹덑쉾慟g?O&gt;??)@兀??랦&gt;v쨥k麥벖?_x0005_gㅘ_x0012_g洸w?틛_x001d_왶e&amp;x?_x001a_E썴??uTrj(2wy,?KCKaXH뺋K_x001b__x0015__x0012_M뱱WiPs昉L_x0001_봯t_x0012_W?_x0018_?_x0005_ 瓦lT[N쨔獗h_8D??k져롫Y?zO+"r??뙛_x0007_깅킷Ndq0"_x0006_멨?즠[M1?燒?뮆如^됗骨?姐_x000b_6???#?옱?츺엜,潚?뫕Fㆉ,蚓e늀k嫌?]_x0016_뭦?_x0019_?T?뿕텢攄둴잝_x0008_</c:v>
                </c:pt>
                <c:pt idx="1693">
                  <c:v>M??$z섋른y?騎쳧_x0019_???쀗~dUV"%?옹웜_x001d_jl?2?w?=0=予n?뢂LJ?ø?[?Y[L꼴{?+?椀R9_x001c_Y[L꼴{?+?椀R9소F*?퉍y=_x0004__x001b_휦_x0001_p&amp;?宋e쥢D_x001a_?⒮f츋gi?_x000f_*飄릟e普UB:?귩Gw??e??놥_x0008_훲咸凜_x001b_醮_x0003__x0016__x0013_쿱빱(\?%?s둝J??돹?/但??渗{=?lf'?쯼_x0004_?d삂皮)4?妹+쯀_x0016_K?헖퐰_x0003_狐?5?3M2쿱빱(\?%?s둝Jn?_x000f_?_x001f_o붻</c:v>
                </c:pt>
                <c:pt idx="1694">
                  <c:v>?G3뭝?$H턫X/녌쭋넵솋?綴,(숎_x0007_??r뽎??쳁_x0008_냯猥_x001c_뾇O쿱빱(\?%?s둝J?琬G럧Y?|u늡퀩衢?_x000b_?_x0003_??츒勉gg??햶X??욭"왱&gt;륥_x001b__x001b_-|J`틬{쿱빱(\?%?s둝J璲짦yTN嘶?늰촿?얯湖????珊Ho?(^革?!壅量벖hx볬h핼a:輾u됮_x0014_쿱빱(\?%?s둝J긠꽅'卞Y9Qs5_x000e__x0019_</c:v>
                </c:pt>
                <c:pt idx="1695">
                  <c:v>'?yぢj?2QU_x0018_?穎蜘?\?%?s둝Jxl_x0014_뺯_x0008_?귢`</c:v>
                </c:pt>
                <c:pt idx="1696">
                  <c:v>쵲??{)뗤??묐^gnr*뒫텦?@?챯/s┸/떓V땸?F2_x0010_??l쿱빱(\?%?s둝J8_x001c_㈈_x0008__x0015_`5&lt;?/쐱?|%v??J⒴_x0013_A_x000e_견0_x0006_?1U_x001a_?O?m?rG윣]鷸J</c:v>
                </c:pt>
                <c:pt idx="1697">
                  <c:v>A밥?쉷&lt;_x000f_뒕F섳L7姦_x0004_?5雛?_x001c_</c:v>
                </c:pt>
                <c:pt idx="1698">
                  <c:v>??R헖t絞궰?냉?L???z???`梗#9@?꽒H??浸?S?jX|+桐h_x0010_3윞쀣?뎹6(&gt;_x0017_冠짌묠j_x0003_寐?렄ё???卷?P뽇??J??lZV갾_x001c_{???碣?9`m틉?燒뫟?p-駁_x0007_?鍼?V_x001d_d?왅W뇂쀬??쉥_x0019_2!Sw$뒁즓sA_x0007_e-=*?㎝?竣?슇W?탯m6㎉-믱oH@&gt;닙|#?드_x0001_?'?_x000b_N?c?E뻩즇l_x001f_?z쟔_x0001_炷_x001c_&amp;?E_x0017_뻺뭓?'?樣(勖U뗓aH?^@_x0017_D?.??_x0010_m(S옂r_x001f_巽?</c:v>
                </c:pt>
                <c:pt idx="1699">
                  <c:v>깵?_x001c_?"_x001a_?_x001d_?y룭_x000c__x0019_9풭?♩??輾KSx$|._x0011__x0019__x0018_?.arq7옕mI륽?:u쾮1슭05_x000b_楨q찍?첕혌잰R'혯?_x000c_ ?O.M伍kp_x000f_솓8?部ZA_x000b_?o怏?</c:v>
                </c:pt>
                <c:pt idx="1700">
                  <c:v>Q09?&gt;_x0008_뚱?]^邊I7_x0014_범_x001c_Y[L꼴{?+?椀R9_x001c_Y[L꼴{?+?椀R9_x001c_Y[L꼴{?+?椀R9N_x0007_뿽@솒s1?춸?i퇍?8s?馹쫔d?箝蜘?\?%?s둝Jv展?t_x0013_?Ew?O^?_x0006_훯a_x000e_Z6?`_x001e_?v귮Z?t떶뮞_x001e_??}-?)_x0015_?쐡꺶_x001b__x0019_헨찍쿱빱(\?%?s둝J뗽?鵠}1??댼_x0010__x0005_??&gt;_x001c_R?b</c:v>
                </c:pt>
                <c:pt idx="1701">
                  <c:v>??꽳HhU\'p睿IL_x0003_됡_x0016_뵀%?_x0012_?_x001b_?2?눔딶l?{t줡_x0014___=샅e?_x000f_쁀W_x0004_@In됂蜘?\?%?s둝J_x0013_?_x0002_穽)_x0017_$i왣bM?뫮깦攀_x000c_7U??퍼&gt;꽆H헚젇$r3U??_x000c_覇E쥳＼%傳_x0013_誠|/t쿱빱(\?%?s둝J???{#_x0018_斐竗j_x0012_後??툐V4僿짛??섅_x0005_ㅡW_x0007_r씻'??異?빘ハ?옛?_x0017_쿱빱(\?%?s둝J?&lt;뒨뀋瓜醫솱6쿯sX??_x0005_웺掠_???mtz_x001d__x000c_껸e?|?埠翠_x0010_닷?,</c:v>
                </c:pt>
                <c:pt idx="1702">
                  <c:v>&lt;墩??봳_x0004__x0003_8l9?눤璃쌬??n?_x0004_팊SO?E酪_x0007_?얀? 쐀H띵?왔??</c:v>
                </c:pt>
                <c:pt idx="1703">
                  <c:v>?귟_x0007_?箱_x0002_8땨??뱞6E=T+厄뷨v?R"</c:v>
                </c:pt>
                <c:pt idx="1704">
                  <c:v>\???_x0018_?:6#h_x0016_?쫆$R?/_x000b__x001f_?솎迹엙 ??췶_x0007_</c:v>
                </c:pt>
                <c:pt idx="1705">
                  <c:v>_x0002_켱킍툹/l\r?_x0013_油쁂c?롆껽a왰?톦QM&gt;_x0017_?뵞n+wE崎P0=?_x000f_쇄e7숚,_x0015_腎O?o짉뜱&gt;5?vM쑻녎W?U??뷡_x001a_??U툼_x0017_?_x0012_nⅣPD(`홻^_x001d_먥?_x001d_jl?2?w?=0=予n?뢂LJ?ø?[?Y[L꼴{?+?椀R9_x001c_Y[L꼴{?+?椀R9소F*?퉍y=_x0004__x001b_휦_x0001_?S??껏_x0005_걁씐YW</c:v>
                </c:pt>
                <c:pt idx="1706">
                  <c:v>즯)_x0014_?.k낼(???醮+읃_??B棧Hw??_x0007_M뒆?/[fe_x0001__x001b_쨖??쿱빱(\?%?s둝J_x0001_*FZ?f=s?螳?f_x0008_t?혁妹*串?I?0_x0012_?좭?1R_x0019__x0010_?_x0017_?_x0002_???¶_x000e_??쿱빱(\?%?s둝J?_x0015_???U즊]_x001f_B!흋?謬.H?L3L캓\9P4쑌hfz?</c:v>
                </c:pt>
                <c:pt idx="1707">
                  <c:v>G?Z浦3s 9G_x0003_$_x0012_A??쿱빱(\?%?s둝Jg뽡빾*킕X?빁踵0C?挻?S딃_x0005_슊??뗀&amp;겵흆_x0007_?D-냉??Y?i_x000e_??&lt;Q暲쿱빱(\?%?s둝J?&lt;#_x0018_(??！칀?향?왮_x0014_智J沓,?q?元?(?V??륂#곛X_x0008_/_x0017_??Q?v_x0014_-쿱빱(\?%?s둝JV엛枸q?7$_x0019__x0003_꽖?T嵬P_x0010_/???沿y9_x0015_冪_x0016_~?Х?&amp;능헕r&gt;퀜^땄?j???쿱빱(\?%?s둝Jv볥'녉?1P&lt;?_x001a_?탚TA_x0001_????劇앎븱^%#??/?</c:v>
                </c:pt>
                <c:pt idx="1708">
                  <c:v>_x001f_s짤U&amp;? ' ?【s?_x000f_뒕F섳L7姦_x0004_?5?/탥댔_x0010_놨옓k뽴\B翕Y_x000e_????\z?늵?_x0002__x0013_?|?b韻궂퍨鬧-??_x0006_”?`_x000b_RC杵_x001b_+v켇4툤글e뺕}?닕꿕C??侄\?둵?쐐x퍳?^?W??_x0017_C'&gt;룈샴Y?눂?1?T_?酩'??%?薇喧穩?짼Z~?v7??=&amp;[뭲?E|_x0006__x0016_&gt;룜_x001a_宴눪??1薏s1_7m숢鴛)gCs휒?B셂;K?5몌훣u봯뜟옿祐헛_x0005_E??祺:燔ｘE?T?把 삆k껼1╂E땗_x0018_쫢I妙욎)?숽쫿[諍(?_x000f_/;_x001e_鍊?}?_x001d__x000b_쬨?|_x0019_['?G8^떭孔n1?띂Z뇺?G徐'O뇄}_x0006_o?崇&lt;</c:v>
                </c:pt>
                <c:pt idx="1709">
                  <c:v>_x0001_??구괿'S?*|&lt;댋|舒t?쵘?뚏L+??E_x0013__x0003_d_x0017__x0002_J?l荷?㉤늋V?nc?섃택???&gt;_x0008_뚱?]^邊I7_x0014_범_x001c_Y[L꼴{?+?椀R9_x001c_Y[L꼴{?+?椀R9_x001c_Y[L꼴{?+?椀R98靑놆횕?횄?.줛?_x000b_'P?U`?fi_x000e_z_x000b_쿱빱(\?%?s둝J_x0002__x0011_왼?~1?eh?+f?h5꼂뗚슡벗I_x0010_뾬nr뵲뿉?쨱略-k?P?h?`?똆??靈蜘?\?%?s둝J쩑RU텾??[?=뇉즟Q???)a?꺎뜱S廬쭟_x0005_?Z?_x0017_?Q4_x0007_®쯸S떊?m쭃쿱빱(\?%?s둝J뫀N?쏾???됔</c:v>
                </c:pt>
                <c:pt idx="1710">
                  <c:v>&lt;?$쌹l?ね쑕?볟??_x000c_삋ws쨽#뵿`왅_x0002_즏v幡?nU俱꼳쿱빱(\?%?s둝Jvg?e쓻</c:v>
                </c:pt>
                <c:pt idx="1711">
                  <c:v>揷,H9審]뒮3]?I?b뫮s붽0z捷恪C挻_x001c_萬(쉮믬4갢?_x0010_gS∽抵?_i쿱빱(\?%?s둝Jbh?b9_x0013_쩋_x0012__x000f_j췋??渴?瘙`?T?(E9/?J1Tt)픬(?琡b1톔?Zs?-ㄽv㎵蜘?\?%?s둝J琇휸9)D/Dㅍ匕%X쫞Mh邂?_x0005_l뇨cd+璂_x0012_Z_x0016__x0014_|X)윏!v蠅咀K_x001b_,_x0010_춨砥??_x000c__x0003_|쿱빱(\?%?s둝J!C겁꿻?I뺼!)_x0003_?其?戰{쿧꾃渫뾕這+?푩各個_x000c_?쎩?焚묕0;_x0016_淚봝?釧蜘?\?%?s둝J찫?=ℓ?T챁G_x000e_?Y_x0019_2?9V?T??$of(??</c:v>
                </c:pt>
                <c:pt idx="1712">
                  <c:v>\_x0002_Yt?*쫙???_x000f__x0019_턭??跋S?{)t?鐥?_x0019_?F??五Z_x0004_┥妊n??쒄łj筑集G,??LA쭙젙略廊밨*?袗</c:v>
                </c:pt>
                <c:pt idx="1714">
                  <c:v>p쳃1_x0008_鈗楯?宇aw낼_x001b_=-D'&amp;GS?~i킲_x0016_2HN#惜_x000b_必"윴돽_x001d_쏭きR뀟e콵놑_x001c_6=B喫?琶窘?_x0011_j틺[M?⒞?)0漱??'_x001a_TF??퀧?맔1?엟K?E;?琉C딇랦???뼆&amp;혞朱_x000e_짱_x000b_쀝냫_x001d_jl?2?w?=0=予n?뢂LJ?ø?[?Y[L꼴{?+?椀R9_x001c_Y[L꼴{?+?椀R9소F*?퉍y=_x0004__x001b_휦_x0001_?찋?zN????A默뾧??:숳_x001a_㏇????植&gt;텆_x001b_r눂TJ?/瑩X?弩X,쿱빱(\?%?s둝J_x001a__x000b_E?쵇_x0001_쳅윆?0'_x0014_??莞p}밁_x001e_?c?K??JO?l!</c:v>
                </c:pt>
                <c:pt idx="1715">
                  <c:v>t꿇6뷷왶z_x0018_?t퍺_쿱빱(\?%?s둝J뜛D같쉥_x0018_?看췤積?</c:v>
                </c:pt>
                <c:pt idx="1716">
                  <c:v>쩺픀?k*뗋T뭍_x0001_뗅??_x0007_?쵷"-9덇3??y??돩?7쿱빱(\?%?s둝J&amp;?W_x0013_쳈Z??;z?久,Elc쪰??N딌:彰f雯;~?F塔?k_x0011_?</c:v>
                </c:pt>
                <c:pt idx="1717">
                  <c:v>웯?_x0011_4ㅇ_x0010_v?瘙蜘?\?%?s둝J.'_x0019_첟O'뾌㎾~뉟?0핫m?駱Ey고_x000b_祺?[?娛?{듮_x0006_陌?f?젖푑數맣?l쿱빱(\?%?s둝JrJ鴛F)ⓙ쥍쑑쟇質T旴?_x001e_,쩝&lt;??里?賂肴,?퓎셁?b줎t{상댭≤η}A쿱빱(\?%?s둝Ju%?_x0002__x001c_??翊?e÷_x0010_@в?f_x0019_?쯮놔뿰k?步_x0019_?B샿$_x0011_첆?_x0018_;.픘]?렅싛?쿱빱(\?%?s둝J땹뭲??묫措_x0014_n{乙X_x0019_6릠겷뫄_x001f_?Q?_x001c_8謂껶?誕詠_x001e_</c:v>
                </c:pt>
                <c:pt idx="1718">
                  <c:v>v域??_x0002_뵄냟E슽泉&lt;_x000f_뒕F섳L7姦_x0004_?5鎚東給展S왟m H_x0006_&amp;_x001f_-絿_x0004_頀?N?_x0015__?N롿Y_x0016_槁 zW_x0007__?륍扶?l_x001c_勉졬???Wjr_x0006_?</c:v>
                </c:pt>
                <c:pt idx="1719">
                  <c:v>,??Y횐폮"큾꽆dN욠?z뗴v[?열軸_x000b_叫콖L暴M?? ?킖E因???뤃]候_x0011_몁무?_g爵)s~ㅓ?*4v_x0012_?,_x001d_K돥?둈?늇f췿???"?틀?둀J텽?U_x0002__x0014_(?</c:v>
                </c:pt>
                <c:pt idx="1720">
                  <c:v>尊l:뺛??? 쁕寵V2즩n稅꾋SBb륪뤘?&amp;톤9♂mRBM7d_x001b_nxc內提?3x智쫴照?_x0019_I袈L?WH_x001d_\I&lt;7뒺?cⅤ_x0010_N?得_x0010_J?믨*컃y_x001d_^］_x0018_d?N){_x001c_죎빻??p맴?n8_x001d_T_x000e_???3M쐈?3P뚨I_참h?0V??븬#_x0011_?[쁁a?I)뛛&lt;?索텃㈈뇬0?p9278_x0018__x001e_?B?횎_x0018_쮸똚2?_x000f_냥??C,?9-G_x001e_uv?_x0008_Ab?&gt;_x0008_뚱?]^邊I7_x0014_범_x001c_Y[L꼴{?+?椀R9_x001c_Y[L꼴{?+?椀R9_x001c_Y[L꼴{?+?椀R9?&lt;咫&amp;j,쀑_x0010_?w句?ㅋ'E9Q1?T??!?쨾_x000f_뮛궮뭊??참꽁펢g?(춑釀</c:v>
                </c:pt>
                <c:pt idx="1721">
                  <c:v>\Z~RQ?l?A?_x0015_8"zC뎸쐇슩늫_x0016_럻J_x000b_M?7獪?쨾_x000f_뮛궮뭊????쎌?鳴L??빢`_x0017_#!?껯쓕X?뼭W_x000e_뺌?펑_x001f_덖_x001b__x0015_Xx\G??{r펌?w??酎Q쨾_x000f_뮛궮뭊??헞~&lt;_x001a_랯mhbTu._x0015_?竿겼寤价?Kf?9u晦秊籃Kz앝퐰_x0016_㉿췥Y?YQ?_x0016_倦#???쨾_x000f_뮛궮뭊??혢^彧쎀}?y?_x001f_육WⅧ?5Plm_x0005_|鐘_x001d_C_?須_x0016_츮?jm켻yW뚁홖럒3U{d滅</c:v>
                </c:pt>
                <c:pt idx="1722">
                  <c:v>肯?쨾_x000f_뮛궮뭊???m?{쀚_x0004_%?_x000b_?p셊초?Y?럆2?첱_x001b_+귌A(寗b???'왗꼛猫?V댃x諦G9翼Q쨾_x000f_뮛궮뭊??혇gi_x0012__x0004__x0005_"_x000f_#；封?I)?㈛h舊?쟤2?챈g航綜_x000b_?_x000f_?:2_x001a_?딷TV累?A놉_x0005_푬e?쨾_x000f_뮛궮뭊??쩌?7???筏_x0018_q뚵u_x0008_c쯫??o_x001e_d퐶?L짻_x0012_&lt;m폽핶T?8?낪↗_x0016_,5_x0019_Wd??_x0002_???썿={롳"_x000b_?_x0004_쭗幟?'Y??`穎慂솜|j_x0008_^읧:_x0003__x0007_P佚됥???_x000f_븠_x0017__x001d_터?턤?/A텆擄v|:^쌓?뷴L#k?u_x001f_땗WFp췱띉?_x0005_33寂w뻽r?=됑꾽,-A_x0002_d????禾쫢?_?_x000e_?3</c:v>
                </c:pt>
                <c:pt idx="1723">
                  <c:v>_x0014_1솒L</c:v>
                </c:pt>
                <c:pt idx="1724">
                  <c:v>?載?H슸</c:v>
                </c:pt>
                <c:pt idx="1725">
                  <c:v>剛?d?쨾_x000f_뮛궮뭊??쬡냛?네H쬵?際믵n_x0003_떢呻c_?놄}@</c:v>
                </c:pt>
                <c:pt idx="1726">
                  <c:v>?꾐.?局B윳恃[II께겜囹뮻。&gt;n!lb佈Q쨾_x000f_뮛궮뭊???_x0014_d_x0017_`?_x0006_?쐿+P젂뀴쒂_x0012_+0뼬T動w_x000e_?*ㅭ忘뻦s?춳?m\?v??默_x0017_q_x0005_|'聞?쨾_x000f_뮛궮뭊??짤,d3=?%G9x쪗?뵄mG_x001d_㉪뚢o펿퉊F?br_x0005_</c:v>
                </c:pt>
                <c:pt idx="1727">
                  <c:v>I??V</c:v>
                </c:pt>
                <c:pt idx="1728">
                  <c:v>뿆(3_x0005_X'&gt;_x001e_|N</c:v>
                </c:pt>
                <c:pt idx="1729">
                  <c:v>弓%q_x0013_???p?Th?똃#췚+?즢뾹???S?o)|&lt;|r괊_x000e__x000e_衣???;&lt;[?lW_x0002_ㄷ쮀?\?3抛잷p_x0004_귰=.?_K#雯j</c:v>
                </c:pt>
                <c:pt idx="1730">
                  <c:v>혨_x0013_삄_x0001_翅z?ssQ?獄켥꼬팴$?쨾_x000f_뮛궮뭊??짹옭G???a+_x000c_c?&lt;냢뱿2큘穢|?晥챠탦Y諒荀_x001f__텲?붟Ш묶K훎勣侏?co깢?쨾_x000f_뮛궮뭊??쭘_x0016_?_x0012_s\싂,쿣?R??嚥캴_x0004_?L_x0010_섰</c:v>
                </c:pt>
                <c:pt idx="1731">
                  <c:v>뽷뮺눽3??2Nf?흽쏼???4\]D?턪?쨾_x000f_뮛궮뭊???_x0006_p_x0017_뱤_x0018_/?Yw[?챭畏쭩e솚宮TKm? ??_x0002__x000e_긓??H|?僿:p?f∀??</c:v>
                </c:pt>
                <c:pt idx="1732">
                  <c:v>?饉Q쨾_x000f_뮛궮뭊??헠二y뿌???M&gt;L찌</c:v>
                </c:pt>
                <c:pt idx="1733">
                  <c:v>A`$?5_x0002_찠걯뒳.?_x0004_.??꼩兎[yr_x0019_뀍?\?_x001e_?r_x0002_K뙆쒫?wf竝문＠읶h봃`Scw\쉪q_x001b_?Tef)?2"0놝.GL-?_x001a_j??_x0018_銀|?棠?{쩦쓦4}s?_x0016_괁_x0017_細힆#_x0006_??릌???X웟d`?_x0011_?N6偈_x000c_20?;潮뚫왐k???A_x0017_엗?'?얼&amp;3c]_x0003_u政꾡N?$蘚?쮽繇eq&gt;朴?_x001b_¡Y8籤_x001a_e殺Y??景B)A?쉯_x0016_?_x001d_왞?</c:v>
                </c:pt>
                <c:pt idx="1734">
                  <c:v>/l%_x0010_?쫶d?B</c:v>
                </c:pt>
                <c:pt idx="1735">
                  <c:v>몺&amp;7r@RL"D퇶됀P깄柳0i??_x000e_퀗?2K딪?솼?꽽禧4꺺⑻략_x0010_?욲???VCs澗;vu|쇕J設uA燮棗쁙n턃삾,gO椒Fl젖_x0019__x0003_淸?k*쯿0_x0008_8?깣??G_x001e_???qs_x0010_쉈퉟^_x0007_Bf?x???툷9?줄껆휭%뫥C_x0019_?끟_x001d_jl?2?w?=0=予n?뢂LJ?ø?[?Y[L꼴{?+?椀R9_x001c_Y[L꼴{?+?椀R9소F*?퉍y=_x0004__x001b_휦_x0001_????wc_x0007_?_x0012__x0002_6쟀?둉?_x0018_+,훑飢E|?좟?_x0018_裝g喩뼻S?놥_x0008_훲咸凜_x001b_醮_x0003__x0016__x0013_?쨾_x000f_뮛궮뭊????_x0016__x0004__x0012_?'?&lt;E?=4??_x001b_xc%c$럹뱆팼?禍?_x0017_II뮕쌮</c:v>
                </c:pt>
                <c:pt idx="1736">
                  <c:v>?큕?퉈]폰??졤_x001c_ャ?_x0015_B퇅Cb?쾧몳_x001d_?g?</c:v>
                </c:pt>
                <c:pt idx="1737">
                  <c:v>?핰?!_x0001_퐽?벲_x0018_f흠P_x0002_┎?-?能昌?壬S??_x0010_??鷸J</c:v>
                </c:pt>
                <c:pt idx="1738">
                  <c:v>A밥?쉷??퀱)C?;3?s_x0016_^?_x0016_귬k_x0018_Y6췟뼯JJ_x000b_?o??(?/ŧ꽠?H좕</c:v>
                </c:pt>
                <c:pt idx="1739">
                  <c:v>?죠梳^귓PO키?듪B寡膀kRや3n梨@짟?u봌"1霧潗V%7gp륔촜wW9쎲伉꽈_x0013__x0017_促澣뤧xL뵢FUXC,S?B죗V:_x0003_b?믡_x000e_iu_x0015_??_x0017__x0017_툈_x0013__x0008_됴???츰[?쐹0쀏?&amp;[??j</c:v>
                </c:pt>
                <c:pt idx="1740">
                  <c:v>_x0008_? ?澣玧봪i楚N_x000c_L0u?╋a?D줺_x0001_??젗쨶</c:v>
                </c:pt>
                <c:pt idx="1741">
                  <c:v>)_x0015_?쐡꺶_x001b__x0019_헨찍?쨾_x000f_뮛궮뭊??혷G큿?1Ip饑?뭼_x000c_씠섥IO:^?_x0004_c_x0006_@?!_x0010_?*稠X_x0010_;&lt;_x0016_差</c:v>
                </c:pt>
                <c:pt idx="1742">
                  <c:v>?)?a!깻p炘C겶폙??：艮j럛?쵑_x0001_</c:v>
                </c:pt>
                <c:pt idx="1743">
                  <c:v>?_x0018_???잽틠?x@?쨾_x000f_뮛궮뭊??혮뿅sa凰꿏_x0005_筆?쟷q]?홼퉭5?닆딳?z:璨헥_x0007_칎뤺Y裕?,x`?^~Z???X?쨾_x000f_뮛궮뭊??헮?Ω#痛d녣Os'탣_x0002_?_x001f_?Pm㎪Yl?뎐砂쓶뗸H_x0008_]%?◈?_=샅e?_x000f_쁀W_x0004_@In됍Q쨾_x000f_뮛궮뭊??????_x000e_</c:v>
                </c:pt>
                <c:pt idx="1744">
                  <c:v>b_x0004_N"a"쒏E?Q?봣|쒑??8됑?_x0001_"Gk쀪?手??Q?좇_x0014_??_x001e_4A0</c:v>
                </c:pt>
                <c:pt idx="1745">
                  <c:v>冷핚틷iH+=_쑜ai骨?M_楙슏7ncb/*땈_x0002__x001b_?F忿??}"뀳TwQ_x0015_뉗a돷o?N`"_x0011__x000b_@엁솅+駒a섑⑴憫yb쩉+?_x0006_4퓺?t?候f꺝J폃?픩?4??렟1"_x0016_s?t[?</c:v>
                </c:pt>
                <c:pt idx="1746">
                  <c:v>nnIp4痲_x0003_9廛2?#?$?좇/3)?_x0016_0?v샟?\栖쮨???馝_x0019_ıTu_x0005_?患?^? ??:곟?_x0008_楹?G흗謐hy잞&gt;l2y???_x0012_</c:v>
                </c:pt>
                <c:pt idx="1747">
                  <c:v>??'?긪:y腿?챚?_x0013_욜?l_振e?r#("w???쌷mf_x001d_T_x0017_?핅⒥t肌셽P"B?_x001d_jl?2?w?=0=予n?뢂LJ?ø?[?Y[L꼴{?+?椀R9_x001c_Y[L꼴{?+?椀R9소F*?퉍y=_x0004__x001b_휦_x0001_羚뷱[p옼1?:vPzU멈섻_x001d_崖V?J붵命_x000e_]1㎝??퇳?&amp;?f#꿞²_x0007_?_x000c_??S?쨾_x000f_뮛궮뭊??혻芽?9&gt;璜?틛_x0002_h졗就c?,{X챲_x0016__x0010_(_x001b_본M@</c:v>
                </c:pt>
                <c:pt idx="1748">
                  <c:v>??\??h뒆?/[fe_x0001__x001b_쨖???쨾_x000f_뮛궮뭊??찜?_x0001_E_x001b_輾,パ꽼)_x0004_4)*??읃?h_x0006__x0017_뵡P3뱙A敍Y/_x0006_??럅?_x0002_???¶_x000e_???쨾_x000f_뮛궮뭊??혎?wp_?h멶?믒M_x0003__x0001_?굢?待PIW?_x0017_翊웞뷤gt&amp;?_x001d_폀R_x0019_Z浦3s 9G_x0003_$_x0012_A???쨾_x000f_뮛궮뭊???K쥹쪡渲?;^멅$l_x0008_솹5_x0015_H5?Y맥??_x001b_?뎵_x0002_?뿪r\_x0007_???Y?i_x000e_??&lt;Q暲?쨾_x000f_뮛궮뭊???눽?L?ANgυ듪b?_x0003_妗_x000f_킱'퀑q_x0019_&gt;h`???0?7B랜;C?곛X_x0008_/_x0017_??Q?v_x0014_-?쨾_x000f_뮛궮뭊??혌6쏔_x0010_脛v`??쑄냿?_x001f_?F_x000f_룋1O~</c:v>
                </c:pt>
                <c:pt idx="1749">
                  <c:v>b??X?娘쌫b{:hx쒌??5O@H쥒j_q????_x0007_컩?읫E눶벼v@~??q뒼?k?q쁟9?덭_x000c_XШ&gt;_x0006_힗!M뭻6봫콨튑{V_x0007_??E*벯僞?9?#lou;-_x001e_?!\ポ?/d_x0005__x000b_v?_x001b_=!퀿쩞dy?_x000c_????辰_x000c_7_x0004_d?*?(_x0001_?m풜?`?턎&lt;J솖}Q쭲?L!跋찰$₂_x0003__x0005_붫?_x0005_cd</c:v>
                </c:pt>
                <c:pt idx="1750">
                  <c:v>Pc侄?T퉰(?Dbh2</c:v>
                </c:pt>
                <c:pt idx="1751">
                  <c:v>R삔U??{튫5=v?_x0002_b|?댝??Z펁m$&gt;_x0008_뚱?]^邊I7_x0014_범_x001c_Y[L꼴{?+?椀R9_x001c_Y[L꼴{?+?椀R9_x001c_Y[L꼴{?+?椀R9儷週z???0q넲j?_x000b_'P?U`?fi_x000e_z_x000b_?쨾_x000f_뮛궮뭊???_x000b_m뇂_x0015_?D潛iBq®_x0002_넰epb切옘?苒6콕?_x0004_못_x0005_?_x0003_쬞?턕?h?`?똆??擄Q쨾_x000f_뮛궮뭊??혟?k???'??_x0013_궫?揷4뵬E턶\_x0019_7?껹q쉍Q?[%탘{4_x0007_®쯸S떊?m쭃?쨾_x000f_뮛궮뭊??혇?9_x0012_,,_x0014___x0013_j???꿯と蛇*ㅞ뚼?땛뤰x_x001a_릏_x0003_?4 _x0006_疋;_x0010_왅_x0002_즏v幡?nU俱꼳?쨾_x000f_뮛궮뭊???쐒휮lp</c:v>
                </c:pt>
                <c:pt idx="1752">
                  <c:v>??높沔_x0008_%J3?m</c:v>
                </c:pt>
                <c:pt idx="1753">
                  <c:v>= ?t&amp;틉G렏_x0001__x0014_껸v돡g????Hb1톔?Zs?-ㄽv㎻Q쨾_x000f_뮛궮뭊??쩜D_x0008_?W琢綠曲먡뎲/+~_x0002_????H믱c救_x000f_宿쀺|</c:v>
                </c:pt>
                <c:pt idx="1754">
                  <c:v>멻&amp;F句_x0007_튚_x001b_,_x0010_춨砥??_x000c__x0003_|?쨾_x000f_뮛궮뭊??혴</c:v>
                </c:pt>
                <c:pt idx="1755">
                  <c:v>5!?퇤A)_x001b_V?「浚_x0010_</c:v>
                </c:pt>
                <c:pt idx="1756">
                  <c:v>?뛆??쵂_x001b_]&lt;z?jl?2?w?=0=予n?뢂LJ?ø?[?Y[L꼴{?+?椀R9_x001c_Y[L꼴{?+?椀R9소F*?퉍y=_x0004__x001b_휦_x0001_`욇꺐_x0011_?렘</c:v>
                </c:pt>
                <c:pt idx="1757">
                  <c:v>淑k宿?_x000c_?j괍s循칀줲舞M?쏣U藉뿀Z~?_x000c_눂TJ?/瑩X?弩X,?쨾_x000f_뮛궮뭊??쭘"?_x0012_W쾨[/&lt;hoW?쁀i??뚣&lt;?G_x001b_N몆틋G7?? 뗑_x0019_P뭪꿇6뷷왶z_x0018_?t퍺_?쨾_x000f_뮛궮뭊???_x001d__x001e_x녹쬣댟bl쨑]?_x0018__x000b_익x?쓱'?_x0003_+S꽷_x0016__x0014_R쵆壅?엃_x001c_~???y??돩?7?쨾_x000f_뮛궮뭊???_x0003_M???_奧&gt;?퓴Zy艾T?Wf텾HEu反?{P6옥ソfⓣ,</c:v>
                </c:pt>
                <c:pt idx="1758">
                  <c:v>웯?_x0011_4ㅇ_x0010_v?遡Q쨾_x000f_뮛궮뭊??쪽?칵컢????8A턱벸?i?v_x0002_┗y엨붚_x001f_┡?Z_x0014_?JX땐?f?젖푑數맣?l?쨾_x000f_뮛궮뭊??찻쟐_x0018_牀_x0018_?덖늆욹藥몏:⒨{뻝'm;?聽こ샴lq빶속篇폂!?b줎t{상댭≤η}A?쨾_x000f_뮛궮뭊??찡_x0005_느d=?_x001b__x0015_???5_x001c_?cD딐_x0008_&lt;eY?幕_x0004_&lt;@?vPc\&amp;_x0016__x0008_?b1?_x0018_;.픘]?렅싛??쨾_x000f_뮛궮뭊???앪_x000f_?J?픵腎y?!o??곦ヶg+?hPj-붟EPrL]퓹ヌO됙域??_x0002_뵄냟E슽泉??퀱)C?;3?s_x0016_'윉턉_x0006__x001e_W헵줷俉6G?桔勞_x0008_3?U_x0016_7?헉畇L핊뢩's됆</c:v>
                </c:pt>
                <c:pt idx="1759">
                  <c:v>_x0018_沛춶</c:v>
                </c:pt>
                <c:pt idx="1760">
                  <c:v>얋%니 侵h_x0011_?춯N4촎斤_x000f_2_x000b_햪ッ탸a莫$Q툕C:신眺滂?T코T츕1wrr???뺷_x0014_w맻젓7?煜쥔%1?"북ℓK?肪+i`[꽸쪾_x0001_&lt;x똋_x001c_3泫?b-?읈콕q젷g^_x0011_₃巫:??o隔P_5p옛Rf?t蠶??_x000e_넩萬_x000f_汝?_x0003_?R_x001b_F퍘?푛폁}뚨꽇??0_x0002_?펗?쉡릜8_x0007_`삲??ⓗ/졡Q뽪積_x0015__x0013_尸\붏1'\k0틎6o,??U</c:v>
                </c:pt>
                <c:pt idx="1761">
                  <c:v>_x001b_?J"S껯??3?e+,Wd?x팞_x001a_롁룊믲</c:v>
                </c:pt>
                <c:pt idx="1762">
                  <c:v>?_x001e_{_x0011__x0016__x0001_|?u??_x001c_?_x001c_,v=^副_x0017_Z$&gt;_x0008_뚱?]^邊I7_x0014_범_x001c_Y[L꼴{?+?椀R9_x001c_Y[L꼴{?+?椀R9_x001c_Y[L꼴{?+?椀R9K前I_x0017_솻썈7$9쪃㏃|ㅋ'E9Q1?T??!?뵵흙_x001d_QI</c:v>
                </c:pt>
                <c:pt idx="1763">
                  <c:v>Vk푹_x0014_g?K?B뻔딿g◆&lt;⒨켕??˙_x0018_죖U?9肋_x0017_V??野???I_x001a_뮅??쏣_x0010_?@??뵵흙_x001d_QI</c:v>
                </c:pt>
                <c:pt idx="1764">
                  <c:v>Vk푹_x0014_g?沔?벣????닦뷎;_x0016_Ste0??_x0003_G_x000f_i?昻엽Wq_x0016_롼_x0004_싺i슩늫_x0016_럻J_x000b_M?7獪?뵵흙_x001d_QI</c:v>
                </c:pt>
                <c:pt idx="1765">
                  <c:v>Vk푹_x0014_g$o?떆깧?/s콰9켁?????粒?怠볁X깤Z3b┿</c:v>
                </c:pt>
                <c:pt idx="1766">
                  <c:v>?.煩s?{r펌?w???1뵵흙_x001d_QI</c:v>
                </c:pt>
                <c:pt idx="1767">
                  <c:v>Vk푹_x0014_g폂?젢?矛_x0018_?NI糊謗뱳-殮&gt;굾_x0013__x0015_K꺡? Xw댹*H5?{孚?dY?YQ?_x0016_倦#???뵵흙_x001d_QI</c:v>
                </c:pt>
                <c:pt idx="1768">
                  <c:v>Vk푹_x0014_g覡e?$탓13_x0007_&lt;7뾴_x0012_個(???那佇I饅i뒗Y;Y?崧ŀMg?컬Q럒3U{d滅</c:v>
                </c:pt>
                <c:pt idx="1769">
                  <c:v>肯?뵵흙_x001d_QI</c:v>
                </c:pt>
                <c:pt idx="1770">
                  <c:v>Vk푹_x0014_g_x0018_??_x001f_臘?鸞旣?댭?딊%??\+?</c:v>
                </c:pt>
                <c:pt idx="1771">
                  <c:v>Vk푹_x0014_g?劑k?먲핖Y]??_x001e_]_x0005_\Z纂땰?(?F*풰?玩??윐놪?딷TV累?A놉_x0005_푬e?뵵흙_x001d_QI</c:v>
                </c:pt>
                <c:pt idx="1772">
                  <c:v>Vk푹_x0014_g?_x001f_,X樗驀?Y檣.?렜(o?QUㅏC쫂_x0013_*τ?휮┕?';_x0008_$n깫???lh?췹_x0006_D_x0007__x0014_?썁肯=炊뷣B?哺!MA넫癸:懊%뜼?켹톨_x0018_f=u헧Lu*?k?a깱b_x0015_?u@밖??#??_x0001_稶o???%r?uQ(껩_x0019__冕宸?_x0018_-賜:EMdm퍻_x001e_?_x0013__x0006__x0017_@'k?抉뀧m쎦쉘_x000e_쳏?4yZ_x0011_h_x001c_!&gt;挫??zw?f?/J/??N?????_x001c_j_x0013_磐_?dD</c:v>
                </c:pt>
                <c:pt idx="1773">
                  <c:v>X?gH)??=?;NY_x0004__x0006_레?초u뺸p攫N_x0006_理&lt;?l_x000e_봭+{?_x001a_?갍qofb_x001b_?橈럿mK楡厓zN쌏I뉍彊?_x000e_R_x0010_??</c:v>
                </c:pt>
                <c:pt idx="1774">
                  <c:v>Vk푹_x0014_g?{?_x0007__x0018__x0001_??럋t+_x0010_꾪_x000b__?묓雋bp뽖_x0019_B쭤?}뵎($쉃9??}@I?_x0004_봃?妬?뵵흙_x001d_QI</c:v>
                </c:pt>
                <c:pt idx="1775">
                  <c:v>Vk푹_x0014_g]_x0006_?Q?W?_x001b_o?[뼳c%쟯_x0015_??_x001a_됬ㆄ???qa??妖?</c:v>
                </c:pt>
                <c:pt idx="1776">
                  <c:v>?載?H슸</c:v>
                </c:pt>
                <c:pt idx="1777">
                  <c:v>剛?d?뵵흙_x001d_QI</c:v>
                </c:pt>
                <c:pt idx="1778">
                  <c:v>Vk푹_x0014_g%t?_x0004_A갨_x0018_厄_x0018_?\6??#_x001b_0쟥잏Q눬?_x000b_滸N_x001e_?</c:v>
                </c:pt>
                <c:pt idx="1779">
                  <c:v>r音?_x000b_S%께겜囹뮻。&gt;n!lb?1뵵흙_x001d_QI</c:v>
                </c:pt>
                <c:pt idx="1780">
                  <c:v>Vk푹_x0014_g4쟍E)W_x000f_?꿻샬℃;?B#奇</c:v>
                </c:pt>
                <c:pt idx="1781">
                  <c:v>Vk푹_x0014_g&gt;컍_x001c_?}놈M엯?_x0005_엢쳘YV新랣%{??C!*+칤?"뷮yJ?w??뼫혙Z??d?뵵흙_x001d_QI</c:v>
                </c:pt>
                <c:pt idx="1782">
                  <c:v>Vk푹_x0014_gpBj햔ㅐg2淮n긓_x0017_&amp;+q??T_x0012_?F즛/걒t?&gt;_x0013__x0013_{^向G_x0015_}I灰酷??_x0007_F?_x0003_?몝1뵵흙_x001d_QI</c:v>
                </c:pt>
                <c:pt idx="1783">
                  <c:v>Vk푹_x0014_g?d쪷6Te7???G??</c:v>
                </c:pt>
                <c:pt idx="1784">
                  <c:v>커A???헝}o脈뷹)%_x0013__??z?_x001e_볖?_x0018_O姉쿺dn겴#잌8y_x0013_腎퓤P_x0005_V뎡[!|녡??</c:v>
                </c:pt>
                <c:pt idx="1785">
                  <c:v>?Z_x0004_2%뤌然?첄端_x000e_od/?껛M_x0011_`,%詳I?拯q&gt;*_x001f_?L_x0011_!f?|녶_`?o織좑?&lt;??잼$?亂@</c:v>
                </c:pt>
                <c:pt idx="1786">
                  <c:v>_x001c_</c:v>
                </c:pt>
                <c:pt idx="1787">
                  <c:v>殿?'R쉭`h癩??쉄]si[_x0019_SD_x0001__x0006_휡뉉瀨繡?`l쩻쯢_x0008_Zw身鐸랸nH|[cwx?#↘?v_x0016_?멈룞T?</c:v>
                </c:pt>
                <c:pt idx="1788">
                  <c:v>?/?6苗我뷈?a_x0014__x0015_g?寒측振샧?張!ぼ????_x0011_퍂r_x001e_^高앞堯ァ汗쥡???2#%_x0006_.???앢~b_x0011_拘?&gt;_x0008_뚱?]^邊I7_x0014_범_x001c_Y[L꼴{?+?椀R9_x001c_Y[L꼴{?+?椀R9_x001c_Y[L꼴{?+?椀R9WP롟_x001c_숷p_x000e_瞭_x0018_?l슿_x0004_s?_x0002_,?K쪲_x0014_2?1뵵흙_x001d_QI</c:v>
                </c:pt>
                <c:pt idx="1789">
                  <c:v>Vk푹_x0014_g&gt;C.&amp;왤#z_x0014_F??慤?콣曹&amp;y?S\렠?_x001b_O???</c:v>
                </c:pt>
                <c:pt idx="1790">
                  <c:v>엹뫉G康_x001e_表E午_x000f_??u_x0012_釉q?1뵵흙_x001d_QI</c:v>
                </c:pt>
                <c:pt idx="1791">
                  <c:v>Vk푹_x0014_g9?'?,:_x0005_殼폏M{?좖倖_x001d_\U퐔z펤_x0010_?骨(큓_x0001_O?X맡_x0002_w</c:v>
                </c:pt>
                <c:pt idx="1792">
                  <c:v>Vk푹_x0014_g륥숅뗞ぼ?bW텢젊룃?H_x000f_gB??꿍?1?U곃_x0019_穴~?8y`t?ssQ?獄켥꼬팴$?뵵흙_x001d_QI</c:v>
                </c:pt>
                <c:pt idx="1793">
                  <c:v>Vk푹_x0014_g?쌎</c:v>
                </c:pt>
                <c:pt idx="1794">
                  <c:v>?짾1_x000c_3㉬쪨릅5눤湄??'o|깷랋꽣B8北?눘蕙복쵮훎勣侏?co깢?뵵흙_x001d_QI</c:v>
                </c:pt>
                <c:pt idx="1795">
                  <c:v>Vk푹_x0014_g툥_x0011_뒄r???DW뮅0?}末눭_x0015_天?nI?q1둍g┝p+Z珍Qr7?X???4\]D?턪?뵵흙_x001d_QI</c:v>
                </c:pt>
                <c:pt idx="1796">
                  <c:v>Vk푹_x0014_g븒?m]췇qj뜏_x0007_쯥?</c:v>
                </c:pt>
                <c:pt idx="1797">
                  <c:v>Vk푹_x0014_g?S'쮾픀?^s1믚???d?꿥?_x001a_?殞꼠_x0019_Kp?[_x0013_{_x0010__x0011_楨?T엉Z?8)</c:v>
                </c:pt>
                <c:pt idx="1798">
                  <c:v>??1뵵흙_x001d_QI</c:v>
                </c:pt>
                <c:pt idx="1799">
                  <c:v>Vk푹_x0014_g+sZ?귶z;?8?쒤톟7V?뛒=jKyＱ%2??_x0006_??턶3%퉃_x001b_?9혧뛥b?꺮쉥_x000b_멫:?Vk_x0019_돘??,_x0005_?*ev蘚ZI??Y℡#??9r?찊?솻琠RM?暘O_x001d__x0008_?aCs_x0010_꼤A삃7_x0006_4隅qI???죦}_x0014_?뭏?*.躇mg|?_x0006_뱗u쵶뜨峰g??k?9_x0011_撫朴?晛S墮:챣p v6괔U뗄껇_x001c_?Ω?휵_w갸?^멢^귭_x0016_D核_x001e_@b섿2顚?tC_x0006_?_x0004_?潚?뇔??뿭쯂S}xB쪪B?젏藝貊ㄷW?]뺎y_x0007__x001e_???_x0019__x0017_s?|C]y??L꺈i?_x0019_?|_x0012_r-?T풩^?Q?Tv?棕?</c:v>
                </c:pt>
                <c:pt idx="1800">
                  <c:v>귃e쎳e肉s似.훦9z?_x0015_◐,&lt;[쓂T?_x0015_뵊끔-^koq6귦넗9뛝U&amp;s25匍_x0014_簿꽄_x0013_녗?+디齧_x0007_?떁金{m</c:v>
                </c:pt>
                <c:pt idx="1801">
                  <c:v>Vk푹_x0014_gHc?녎??_x001b_섍b랉+U?_x0005_8?J蹈\i_x000e_?&lt;歟?릿_x0019_슶%_뾲_x001c_L헖퐰_x0003_狐?5?3M2?뵵흙_x001d_QI</c:v>
                </c:pt>
                <c:pt idx="1802">
                  <c:v>Vk푹_x0014_g_x0011__x0011_??2B_x0006_?u%_x000c_H쩾IU~Z5K_x0012_f??_x000e__x0008_蟻_x0017_깍</c:v>
                </c:pt>
                <c:pt idx="1803">
                  <c:v>Vk푹_x0014_g堯昨??붺_x001b_!?ヰ??H6??D_x000b_풰닪젢??젓`뙛??뢉"왱&gt;륥_x001b__x001b_-|J`틬{?뵵흙_x001d_QI</c:v>
                </c:pt>
                <c:pt idx="1804">
                  <c:v>Vk푹_x0014_g퇀3뗀c添_)炙_x001c_?쪘WＱe,w(갶\?탲뢤?붝腐齡 ?浩?x볬h핼a:輾u됮_x0014_?뵵흙_x001d_QI</c:v>
                </c:pt>
                <c:pt idx="1805">
                  <c:v>Vk푹_x0014_gF?;뵵_x0013_?늣뷫듔_x001e_펫궘J8O콃;?n?(?뻩礁??_x001c_?M_x0006_o'?yぢj?2QU_x0018_??1뵵흙_x001d_QI</c:v>
                </c:pt>
                <c:pt idx="1806">
                  <c:v>Vk푹_x0014_g??꽚뇡x?z???Rbm읿柩궂_x0013_Y.?욅_x0006_?燥_x0003_闖?(_x0019_?떓V땸?F2_x0010_??l?뵵흙_x001d_QI</c:v>
                </c:pt>
                <c:pt idx="1807">
                  <c:v>Vk푹_x0014_giaJ_x001d_Q쓁??徘?m_x0019_7?_x0005_즤"쳏?aμ螂?_x000c__x0004_맥x퐠_x0019_:?U젧?鷸J</c:v>
                </c:pt>
                <c:pt idx="1808">
                  <c:v>A밥?쉷n겴#잌8y_x0013_腎퓤P_x0005_V學y항gA/?軋L-_x0015_"?IUa?(w?!y줨_x000f_?fsa긳4휘c&lt;</c:v>
                </c:pt>
                <c:pt idx="1809">
                  <c:v>|t?앮??v</c:v>
                </c:pt>
                <c:pt idx="1810">
                  <c:v>!F_x0003_밹?떂?_x0015_Z?b_x001f_퉰혂=퉘S+?Z翊 /?`쬗/.氷??_x001c_d_x0003_묊멓B)&amp;?~zI삳_x000b_w;g&lt;_x0013_c?WT_x0003__x001f_쳟?TB不/q?!듯?!戶?|[?_x0006_!돊??O_x0005_役쑆iaろ_x0010_o_x0007_口?f핯믌_x000b_??I_x000b_?|띒?9)璧_x001f_b#??쑨쮖횷?턛k쌱?_x0011__x001c_냋_x0002_?_x0012_?等쫽?Ph?G깛_x0019__x0006_음j됕TrQ``l</c:v>
                </c:pt>
                <c:pt idx="1811">
                  <c:v>.곩a-??횼a_x0003_샰?L퍈?&gt;_x0008_뚱?]^邊I7_x0014_범_x001c_Y[L꼴{?+?椀R9_x001c_Y[L꼴{?+?椀R9_x001c_Y[L꼴{?+?椀R93HuH?씫D?_x0017_?S퇍?8s?馹쫔d??1뵵흙_x001d_QI</c:v>
                </c:pt>
                <c:pt idx="1812">
                  <c:v>Vk푹_x0014_gn姿eE`?蔬뿟m??_x001b_涅院馮햹jt悴蕩컦W?4;냽_x000c_?㎘Z?</c:v>
                </c:pt>
                <c:pt idx="1813">
                  <c:v>)_x0015_?쐡꺶_x001b__x0019_헨찍?뵵흙_x001d_QI</c:v>
                </c:pt>
                <c:pt idx="1814">
                  <c:v>Vk푹_x0014_gqx.켕괔;?L夫퍚휕_x0015_왢帝?을H?_x001f_n_?\?4`1g擄iX4_x000c_ㅩ_x0006_俊냐????뵵흙_x001d_QI</c:v>
                </c:pt>
                <c:pt idx="1815">
                  <c:v>Vk푹_x0014_g}_x001a_</c:v>
                </c:pt>
                <c:pt idx="1816">
                  <c:v>_궅NP???H沸dY_x0019__x000f_횳셬9erw#Di?얓?&lt;}３?꺐e(???잽틠?x@?뵵흙_x001d_QI</c:v>
                </c:pt>
                <c:pt idx="1817">
                  <c:v>Vk푹_x0014_gE_x001a_宸캁_x0008__x001b_7??_x0006_컒A?;z;_x0007__x0018_綢??E2퍳?뀇햟._x0011_?_x0002_??,x`?^~Z???X?뵵흙_x001d_QI</c:v>
                </c:pt>
                <c:pt idx="1818">
                  <c:v>Vk푹_x0014_g菲s_x000c_坮??O轅끡Ld</c:v>
                </c:pt>
                <c:pt idx="1819">
                  <c:v>_x0017__x0011_??鈺쪓_x0010_a|_=샅e?_x000f_쁀W_x0004_@In뎸1뵵흙_x001d_QI</c:v>
                </c:pt>
                <c:pt idx="1820">
                  <c:v>Vk푹_x0014_g'5춘娜-[I_?M뼾9퍳Q?遇狡둑-:m?R_x0014_???렴}=r?9覇E쥳＼%傳_x0013_誠|/t?뵵흙_x001d_QI</c:v>
                </c:pt>
                <c:pt idx="1821">
                  <c:v>Vk푹_x0014_g?,χ폱눎0P뙱=q</c:v>
                </c:pt>
                <c:pt idx="1822">
                  <c:v>K?]??_x0001_?괄8컐|D)RC;?_x0019_돦? _x001b_?異?빘ハ?옛?_x0017_?뵵흙_x001d_QI</c:v>
                </c:pt>
                <c:pt idx="1823">
                  <c:v>Vk푹_x0014_g'積펺_x0014_힋??君_x000c_t64_x0006_눓</c:v>
                </c:pt>
                <c:pt idx="1824">
                  <c:v>뙴~셼,q_x001a_?解횽_x001b_?lM薑_x0015_$?_x0006_MJ?꾎빲*_x0015_?q?lo??_x0004_?$?懺.?愼"?뒣?c_x0014_^_x0015__x0010_?玲?쬷x뛌?????_x0019_dR_x001b_?Y?궪춢g0?選勳?$C&lt;_x0019_Ic_x0004_⑴!r?Y&gt;W?뎈F?:Y_x0013__x001f_Z_x0017_葯俟}몂k|?t?8껞Zb?_x0004_덨녏눹룛2粱U??8むc$?_x001b_?롽n:o챀Q,o`캂졨#醫?汽@퉥Ks2?巖6?懺B5Ry_x001b_똢_x000c_;_x001d_-U?9_x0015_BJ憚-??渽.?_x0018_-C~B횃J?厄`$햤_x0007_e?_x0018__x0006_T_x001a_??꾬?v_x0018_ズp??gy礫Z!틤_x001b_??`]?? Hk}뗐D?_x001c_?_x001c_??6흄꺼{2?uPuS_x0012_* 퉰Nu:??B</c:v>
                </c:pt>
                <c:pt idx="1825">
                  <c:v>Vk푹_x0014_g첬意OyΔKL`_x0018_묭삊i또*?잹_x0008_&lt;Ix?욠u憧 曆_x0010_].㉭8??꾣c/[fe_x0001__x001b_쨖???뵵흙_x001d_QI</c:v>
                </c:pt>
                <c:pt idx="1826">
                  <c:v>Vk푹_x0014_g?j_x0005_</c:v>
                </c:pt>
                <c:pt idx="1827">
                  <c:v>,띭꽧?`盾_x0016_춽_x0018_8t?퀃u昇.?뗝_x0002_딝&gt;_x0011_?} 률_x000f_眄_x0017__x0002_???¶_x000e_???뵵흙_x001d_QI
Vk푹_x0014_gN넰F?SG됫&gt;뫹N_x001f_?襁(蹇???끍뙆p5?7?y?w퉶硝XZ浦3s 9G_x0003_$_x0012_A???뵵흙_x001d_QI
Vk푹_x0014_gp???_x0015_픂7????_x0007_?cK_x000e_7_x001a_??P=_x001c_執?x?q뺛坐_x0013__x0016_?Y?i_x000e_??&lt;Q暲?뵵흙_x001d_QI
Vk푹_x0014_g뽿5rS옷c쁱??&gt;?뚬????&gt;_x000d__x0003_줩_x001d_!x?믨_x0019__x0017_돔|_x0007_쵫??_x0008_/_x0017_??Q?v_x0014_-?뵵흙_x001d_QI
Vk푹_x0014_g21?쬐?yP????_x0018_Z?퐘_x0002__x0011_63j 渟??웍2_x0012_鈞_x0016__x0002_햞&gt;퀜^땄?j???</c:v>
                </c:pt>
                <c:pt idx="1828">
                  <c:v>Vk푹_x0014_g2MnO齬鑒씞)#D뻉랇곥;%;b12?땟[rc&amp;??矯泡`?hf≤쯚&amp;? ' ?【s쬷겴#잌8y_x0013_腎퓤P_x0005_V얻??긓훨\?췹6y_左??E_x000e_AJ?d=?뎦XぇGi?@i_x0018_</c:v>
                </c:pt>
                <c:pt idx="1829">
                  <c:v>Vk푹_x0014_g쪌W뿞^;?3뻀 3U&lt;껞橒_x001e_酒z(J쿑レ쭄?VK퐐_x0010__x000b_?_x0012_歷o?P?h?`?똆???1뵵흙_x001d_QI</c:v>
                </c:pt>
                <c:pt idx="1830">
                  <c:v>Vk푹_x0014_gq_x0004_o랼R??[滿9?d_x0019_z?艀》K</c:v>
                </c:pt>
                <c:pt idx="1831">
                  <c:v>?4?w?_x001b_d?9'U{Fw4_x0007_®쯸S떊?m쭃?뵵흙_x001d_QI</c:v>
                </c:pt>
                <c:pt idx="1832">
                  <c:v>Vk푹_x0014_g킢됰亭?_x001f_B_x0013_@ -휪P툡別4?Y?5퍶_x0017_핛?%쟸U_x000b_S_x0003_흰읡K??즏v幡?nU俱꼳?뵵흙_x001d_QI</c:v>
                </c:pt>
                <c:pt idx="1833">
                  <c:v>Vk푹_x0014_gヴ</c:v>
                </c:pt>
                <c:pt idx="1834">
                  <c:v>Vk푹_x0014_g뭋_x0010__x0013_?D_x000f_Q</c:v>
                </c:pt>
                <c:pt idx="1835">
                  <c:v>/_x0019_cy?B?磯_x0001_}_x001e_@?뚜g?</c:v>
                </c:pt>
                <c:pt idx="1836">
                  <c:v>Vk푹_x0014_g0크#??`_x001f_뿫?仰?h_x001d_n퇮?_x001c_??뇨?뢅貽GJ?쩧_x0010_*팒튚_x001b_,_x0010_춨砥??_x000c__x0003_|?뵵흙_x001d_QI</c:v>
                </c:pt>
                <c:pt idx="1837">
                  <c:v>Vk푹_x0014_g??\負??22?쀸7h;冗D?D??`?_x000c_/iTa??a&amp;퀀_x0010__x0001_뉈??;_x0016_淚봝??1뵵흙_x001d_QI</c:v>
                </c:pt>
                <c:pt idx="1838">
                  <c:v>Vk푹_x0014_gt?s퇝H왠?-?_x001c_꿹8:?_x000f_葬믯A?禧먧/새??뾜_x001d_x慄펫?給?~bT_x0005_W뽱푄?랙촲~?q</c:v>
                </c:pt>
                <c:pt idx="1839">
                  <c:v>??툗B?뇴2W됶?rX#_x0013_AQ?_x000f_?⒀_x000e_-H?D둆nz</c:v>
                </c:pt>
                <c:pt idx="1840">
                  <c:v>,??#べ틸_x0003_OwV?????_x0003_Y?攬爽_x0019_?X븃썸B_x001c__x0006_?2혋?綺NTm곇㉶/둲z75??뵧??#팘?)삩*/??7&gt;_x001d_②_x0018_l+5곞Cj&gt;"@m殊?꾠?_x0005_zL?煖E퇒!G?湃qz??g??낭s_x0015_Y8P꿏C%m~鮮_x0010_す-_x0013_?琰J娘???t誨]鞨1lW?\#?D%햣흐?C_x000f_?津?4?k셙綿S?냴_x0010_vsB_x001d_jl?2?w?=0=予n?뢂LJ?ø?[?Y[L꼴{?+?椀R9_x001c_Y[L꼴{?+?椀R9소F*?퉍y=_x0004__x001b_휦_x0001__x0001_???&lt;狼뉼&amp;８i恙듩</c:v>
                </c:pt>
                <c:pt idx="1841">
                  <c:v>??*꽒∥쌔?챣딵㈚_x0015_;Q_x0001_Lz#?즵즆J?/瑩X?弩X,?뵵흙_x001d_QI</c:v>
                </c:pt>
                <c:pt idx="1842">
                  <c:v>Vk푹_x0014_gBz뼠_x0013_?c(?7빠??r놪mx格7V'Xg0?W촤楮부w뎖눃賞_x0008_?꿇6뷷왶z_x0018_?t퍺_?뵵흙_x001d_QI</c:v>
                </c:pt>
                <c:pt idx="1843">
                  <c:v>Vk푹_x0014_g3탃_x0010_?R?[춭?牆큣?B럑ウo?횶찣?N_x0002_uay_x0007_s뱼&lt;佛Sh???y??돩?7?뵵흙_x001d_QI</c:v>
                </c:pt>
                <c:pt idx="1844">
                  <c:v>Vk푹_x0014_g_x0004_쿷V쫫묄??톢??뛹S?뻯_x0014_?,?6驟둡說?稠?C)??</c:v>
                </c:pt>
                <c:pt idx="1845">
                  <c:v>웯?_x0011_4ㅇ_x0010_v??1뵵흙_x001d_QI</c:v>
                </c:pt>
                <c:pt idx="1846">
                  <c:v>Vk푹_x0014_g?\_x000b_r&amp;&amp;_x0011_렄딚m&amp;t_x000b_</c:v>
                </c:pt>
                <c:pt idx="1847">
                  <c:v>쀛努?P멇Y_x0017_~_랼챯??;_x0006_뵿Q퇽0腿pf?젖푑數맣?l?뵵흙_x001d_QI</c:v>
                </c:pt>
                <c:pt idx="1848">
                  <c:v>Vk푹_x0014_g쥶-?T+??/S?_x0016_D퍒FV??_x0010__x000c_햮=!줦_x0007_폚쬜0??晟/焦륿줎t{상댭≤η}A?뵵흙_x001d_QI</c:v>
                </c:pt>
                <c:pt idx="1849">
                  <c:v>Vk푹_x0014_gw彰?_x0018_?p?^邇?뽌_x0019_?M_x0001_{Af_x0004_??쏁?8Ni{!MB_x0010_Uu??_x0018_;.픘]?렅싛??뵵흙_x001d_QI</c:v>
                </c:pt>
                <c:pt idx="1850">
                  <c:v>Vk푹_x0014_gaZ{6꽭M_x0014__x0014__x0018_?狂횖4&lt;싯뇟X@??&lt; ????鍼'?,Z_x0004__x0019_앮누7?_x0002_뵄냟E슽泉n겴#잌8y_x0013_腎퓤P_x0005_V??墓E0I#2?_x0001_\kp?;_x0002_몧q?퍿㎚Kq왒쟴l?x믄j$_x0015_w솷?-f:슕"9\m_x0017_M7zP~z4g_x0001_덦/g봳X_x001f_b햇?H?n</c:v>
                </c:pt>
                <c:pt idx="1851">
                  <c:v>톪t=??z7젆?듃橋?-쌢퇍_x0001_dH&gt;뻙범★꽄敾?_x001e_p簧h[?lsM낦?|h??頊B뿢0{_x0014_</c:v>
                </c:pt>
                <c:pt idx="1852">
                  <c:v>??Z㎂興~唜?_x000b_耭j씞眈u嘗?돻?m?N'~????건&amp;To?阮?蛛&lt;?A套暗^?</c:v>
                </c:pt>
                <c:pt idx="1853">
                  <c:v>/??셊U-??죠??숣|eZE_x000c_6휳?:芿붌?5냻?KV곍N?(?}!_x0006_??勛;얂9涑얭_x0006__x0014__x001b_??W?_x0014_?~s匏?"k_x0019_빠q?U?쿂풦?륉?,?똧쪓?_x000f_$瞳1탛_x0015_약4W썥_x001c_츃?5._x000c_佈??짫_x000b_쑴遡뀫_x001b_숩?_x000c_촕?_x000e_2P?]?$&gt;_x0008_뚱?]^邊I7_x0014_범_x001c_Y[L꼴{?+?椀R9_x001c_Y[L꼴{?+?椀R9_x001c_Y[L꼴{?+?椀R9_x001b_?_x000f_U槽갽fヲ?箇|ㅋ'E9Q1?T??!_x0008_{%&lt;{?A型k吼?`????b쓭?z?ね_x0014_o~_x0011__x001b_j+,@???Dnk?맴_x0001_)2_x0010__x0016_I_x001a_뮅??쏣_x0010_?@?_x0008_{%&lt;{?A型k吼?`?혘퇓?@</c:v>
                </c:pt>
                <c:pt idx="1854">
                  <c:v>登?:?슩늫_x0016_럻J_x000b_M?7獪_x0008_{%&lt;{?A型k吼?`쑀?毖N5`.??q宗J??걝쥖?瓜뾜?^_x0019_d_몮?_x0008__x0012_</c:v>
                </c:pt>
                <c:pt idx="1855">
                  <c:v>_x001a_쮇??{r펌?w???{%&lt;{?A型k吼?`NB釋)볷5_x001e_SS랴wU춲6藪c?.믿?7Z%rR??;볨_x0002_G?;1t퉐Y?YQ?_x0016_倦#??_x0008_{%&lt;{?A型k吼?`?!????_x0013_E뎌d_x000b_判h_x0003_4貿_x0010_팆_x0007_뺎?_x0016_'5줃찪_x000c_Y?N4禪컬Q럒3U{d滅</c:v>
                </c:pt>
                <c:pt idx="1856">
                  <c:v>肯_x0008_{%&lt;{?A型k吼?`y?.E릓쳣溥?쾢_хE4혃|X뤌_x000c_쇺?4?8?_x0015_폛? F??H횆r猫?V댃x諦G9?{%&lt;{?A型k吼?`IR?U뀣_x001c_.俊?R塹[!?_x000f_*JA??1q?r퀘?믷?GY휍若?딷TV累?A놉_x0005_푬e_x0008_{%&lt;{?A型k吼?`?V1k_x0001__x0004_,쥙_x0018_,?:x온죚p/S翅깐?|_x001f_쟋碻?_x0016_?$k쬾?</c:v>
                </c:pt>
                <c:pt idx="1857">
                  <c:v>K_x0010__x000b_肪_x000f_凰|??_x0012_</c:v>
                </c:pt>
                <c:pt idx="1858">
                  <c:v>6_x0007_꾴I??Qi堈혵_x0016_監飮삻텛휎?픢?聞Y</c:v>
                </c:pt>
                <c:pt idx="1859">
                  <c:v>T?'?컼'범Eu?o_x0006_M_x001a_??j_&amp;_x0007_F퐲4_x0017_,w_x000c_逍_x001c_`끀_x0019_?_x001f_x??!吝_x0003_r=BJ?旭왕득_x0010_?슔?퓝?W옙?YL???뿐??_x0006_1솬싽뀻_x0015__x001e__x000e_zO???냸끚_x001b_?c?僉g1[_x0005_湯콅0??_x0011_x_x001c_ki路뗈醇?s훥?퓻f?Y뮯귍팋p_x0018_/??k'6랃態????0?전I-^?v竣??허_x0002__x0001_룍#邈햠?&gt;?工쿇?o쓪]]홍_x0017_位?틙?熔_x001c_[댼?읕?Й"쓣4렂샴)쏱??jl?2?w?=0=予n?뢂LJ?ø?[?Y[L꼴{?+?椀R9_x001c_Y[L꼴{?+?椀R9소F*?퉍y=_x0004__x001b_휦_x0001_0M?s塚)??_x0010_c@7@?'뒤柵$|?</c:v>
                </c:pt>
                <c:pt idx="1860">
                  <c:v>剛?d_x0008_{%&lt;{?A型k吼?`?-?햺췋뵵??_x000b_"$_x001c_6œ1꼮_x0011_?틴烙???_x0011_?俚1꽖E〔껐罹첅징?n!lb?{%&lt;{?A型k吼?`_x0006_isM?_x0004_쑀{/V\U</c:v>
                </c:pt>
                <c:pt idx="1861">
                  <c:v>~굪쟄?픂鏶堆?&amp;뫂ギ뱃_x0007_c9劉_x000f_?d繰*v??默_x0017_q_x0005_|'聞_x0008_{%&lt;{?A型k吼?`짇if</c:v>
                </c:pt>
                <c:pt idx="1862">
                  <c:v>x?P?(_x0006_由?9f?섯?t??퀓&amp;&amp;p_x001e_톣잫煦???w??뼫혙Z??d_x0008_{%&lt;{?A型k吼?`pB?톐?b?냮9삈o짂?코줤츕?t??샫듿b拍_x0007__x0010_M?酷??_x0007_F?_x0003_??{%&lt;{?A型k吼?`_x000f_?面鯤屑雷꺺쬿A2_x001b_?[0_x000e_벶_x0018_돱ネ??_x0013_</c:v>
                </c:pt>
                <c:pt idx="1863">
                  <c:v>戌??ヲ_x001e_l7z?_x001e_볖?_x0018_O姉쿺d^n_x000f_뗃Q뵟?볻ii폦쳸?_x0017_='㎩됨侍</c:v>
                </c:pt>
                <c:pt idx="1864">
                  <c:v>_?m_x0017_묺뼿캩?L-K_x0012_쳔엋x_x0007_??Rg_x000b_??5봧9?_x000f_5〉??휑?F&gt;/W쎲?L*_x001d_X챥_x001d__x0008_z_砂?&lt;{_x0018_때謠e_x0002_쏔滅_x0015_?法?5_]u?_x001f__x0007_?씣솝??x'tCy~_x0010_?'뼴??J쮖캼瑯y+?퓻y聊??nnwG渶:??濤똖j1??o?_x0015_?닭盧???퀹_?_x0014_?Y?뱁큑`???렞版뜷?퇺킹例윧?틘흷?쾙4?7`갠_x0011_h?C!F位?_x0016_r?a?V薇&amp;@늶?EE&gt;C戒_x0019_ 爬ㅥ[B?n"삡?뾝!뻽_x0003__x0012__x0001_?X꿕쌃?^?P쫄굆됆'㉿Y兄?[7캂</c:v>
                </c:pt>
                <c:pt idx="1865">
                  <c:v>??_x001c_-改</c:v>
                </c:pt>
                <c:pt idx="1866">
                  <c:v>:=킁??w&lt;궖naCp?甘jpt♭?콺vz?Y齊Υ?ssQ?獄켥꼬팴$_x0008_{%&lt;{?A型k吼?`Pi良쁵첚?[캭?_x0002_&lt;</c:v>
                </c:pt>
                <c:pt idx="1867">
                  <c:v>??㎂|?_x000f_?_x000c_캘_x0002_?窟_x0011_S?末XR쭘#켟``w?X???4\]D?턪_x0008_{%&lt;{?A型k吼?`?댱1튡r/?_x000f_!?꾶t&lt;㉷쩶???늒?E_x0011__x000f_퀅CK?㎪뙁{D?僿:p?f∀??</c:v>
                </c:pt>
                <c:pt idx="1868">
                  <c:v>??{%&lt;{?A型k吼?`_x001b_剪女]6_x001f_k몋.딘?i??(_x0006_?뚃煞?땢_x0016_k????SV넠２?F곋]쵲?</c:v>
                </c:pt>
                <c:pt idx="1869">
                  <c:v>2`領??#J?쀿:?Y?欖)석</c:v>
                </c:pt>
                <c:pt idx="1870">
                  <c:v>G견둄砂댵&gt;,e떇겟???퓵擄??Eh뺿70MJS_x0007_S?_x0019_T`eg].?z?#往?퉥@횰??앛?=뿆K웻7</c:v>
                </c:pt>
                <c:pt idx="1871">
                  <c:v>*_x0017_퉉???,-]CQ깣t?幼ba??|섆</c:v>
                </c:pt>
                <c:pt idx="1872">
                  <c:v>?_x000e__x0016_@P_x0003__x0014_⒣-_x000f_yj?싃묒걊:?C擴_x0016_랯??씟얕꾄b땚???\?_x0005_삈끰??L_x0015__x0010_卒q=뻰乭|h]▧(y????_x001e_j뛐l?뭙_x0018__x001f_빺빡:-3랰?믨됔復VCx븙_x000f_o?O텂ni_x0011_??零???춻q??뽭N&amp;xW촑ot?</c:v>
                </c:pt>
                <c:pt idx="1873">
                  <c:v>u</c:v>
                </c:pt>
                <c:pt idx="1874">
                  <c:v>딺ぺP쓴9?5쒗0L헖퐰_x0003_狐?5?3M2_x0008_{%&lt;{?A型k吼?`B?]?0(튯?-꾺??c짬i깇?쭌=?n쯥_x0016_M쎈?6珌?苦쇙뜪g_x0008_냯猥_x001c_뾇O_x0008_{%&lt;{?A型k吼?`&amp;_x0004_?_x001d_:*2I횳쵵$4??_x0016__x0010_?;땆I覃뽴4_x0011_6?????+綠E"왱&gt;륥_x001b__x001b_-|J`틬{_x0008_{%&lt;{?A型k吼?`_x000e_읆??kvuぞ(孰??P?c헉??ヅ??뤅?琁_x0008_?z,쌝x볬h핼a:輾u됮_x0014__x0008_{%&lt;{?A型k吼?`Q9쓄姓_x001d_??|?嚼?_x0001_컮?T詣_??"b?XF텦M엧_x0012_홺_x001c_R'?yぢj?2QU_x0018_??{%&lt;{?A型k吼?`宬^?_x0011_Ip</c:v>
                </c:pt>
                <c:pt idx="1875">
                  <c:v>A밥?쉷^n_x000f_뗃Q뵟?볻ii?憔/?e_x0017_!?쪜溺:???_x000e_뇇_x0018_F_x0007_?뀉뷯鳩5?/@?_x001c_뀮_x0011_?詞T?!?_x000e_訌쫌?_x0015_檎????_x0016_꾰攄粧??U$R珉?l_x0018_?v??_x000b_?_x0014_?s落#_x0016_欒캰^셅?</c:v>
                </c:pt>
                <c:pt idx="1876">
                  <c:v>??즂?z_x0011_俯T_x001b_줊Z8G틃J?l_x001f_봤퍔긾+a뮟 ?6?뽈pz-</c:v>
                </c:pt>
                <c:pt idx="1877">
                  <c:v>돑`?1"/_x0004_귥k???_x0003_U7_粒瑃?.妥?_x001b_맭j?待"???A_x0017_\h_x000e_}?z棘xy?,|?覩u?[_x0013_￣_x000c_'他gc芎_x0004_핬B쥈_x000b_&lt;斃냁??꿲_x001a_??[???9얌蹂_x0008_L喙碌긓葺o봞慄_x0007_?m???빐K@W믻풢!~M_x0004_b??_x001d_?짂6?칍_x0019_e뢶?_x0007_?쪽拗볡짮잫?봙?_x0017_遷{b?_U\B_x0019_群b푭_x0017_???$&gt;_x0008_뚱?]^邊I7_x0014_범_x001c_Y[L꼴{?+?椀R9_x001c_Y[L꼴{?+?椀R9_x001c_Y[L꼴{?+?椀R9^_x0003_癲8A?"_x0005__x0014_??J퇍?8s?馹쫔d??{%&lt;{?A型k吼?`bAl?_x001c_쎓㏜됐pG?_P턛쯄竪T'?_x001f_2\p&lt;g똞]??</c:v>
                </c:pt>
                <c:pt idx="1878">
                  <c:v>)_x0015_?쐡꺶_x001b__x0019_헨찍_x0008_{%&lt;{?A型k吼?`籤Ge텹첎=b_x001a_??Y?}y퀁_x001e_덄o[#&gt;_x0001_?떹羔抉'g?_x001c_풮X4_x000c_ㅩ_x0006_俊냐???_x0008_{%&lt;{?A型k吼?`?뫆?"?a?ML闕?!_x0010_=Μ@C?_x0017_e?_x0012_?켐\롊_x0007_첝/H_x0014_T????잽틠?x@_x0008_{%&lt;{?A型k吼?`域,9_x0011__x001c_?Az?dP??紙??舌?W_x0010_?o_x0018_r?^yR_x0007_$???_x0008_,x`?^~Z???X_x0008_{%&lt;{?A型k吼?`?쐢/?벀닡zbH.A5_?室T?츶?푢仟?p숬#驛$?]꺽&amp;_=샅e?_x000f_쁀W_x0004_@In?{%&lt;{?A型k吼?`?e?봜U?_x0017_뗿_x0010_?v</c:v>
                </c:pt>
                <c:pt idx="1879">
                  <c:v>운?읕??xㅜ$귟?_x0007_???캩q?1_x0008_싈L7z^J?;??o뾮q쀇듃鈿?띧C_x001e_&gt;녥?탱_x000b_닙&lt;ㅸ_x0018_b@5Yk珪렆둗_x0014_즓찜힐&lt;p줓*흜??%쌨?n듮:?줞_x0014_?隧?遭U_x001c_?_x0004__x001d_i_x0004_惹鐥率B9I켍'_x000c_?メ뛉_x0013_뵍N?┦?h?넜뛃뉣)_x0013_2oG슏l佛칑④]_x0015_ 繞_x0007_?_x0002_?y;_x0019_G琅몑 肛물_x0013_흚b?稷_x000f_?_x001c_F__x001b__x0015_g뙁??_x0007_</c:v>
                </c:pt>
                <c:pt idx="1880">
                  <c:v>}?~&amp;몞늺긤_x0016__x0010_?f$u鼈섧_x0014__x0010_R휑_x0019_?뺀휫?_x001c_?_Wq??y댝|HuQM닍-????/_x0012_`X?;??jl?2?w?=0=予n?뢂LJ?ø?[?Y[L꼴{?+?椀R9_x001c_Y[L꼴{?+?椀R9소F*?퉍y=_x0004__x001b_휦_x0001_?秀켵碎풌l:깕_剝??L?y됛I?&amp;?룠?M4m?沕+딆?xf#꿞²_x0007_?_x000c_??S_x0008_{%&lt;{?A型k吼?`}_x000e_Db最l輔쫫R?큼Q?칖r&amp;?:r8줟꺽쌿_x0004_?곝-&lt;8H[?R_x0016_뒆?/[fe_x0001__x001b_쨖??_x0008_{%&lt;{?A型k吼?`S??]WN_x0014__x000c_?;X!Y?z?t?^_x001e_結뒴겘q걦坡?|?f푆/펖?_x0002_?</c:v>
                </c:pt>
                <c:pt idx="1881">
                  <c:v>L?_x001a_뎆F솋빞?dO覓_x0016_?Y?i_x000e_??&lt;Q暲_x0008_{%&lt;{?A型k吼?`@?_x001f_2??쎝!4m??=?寵9_x0005_?塤d?寒</c:v>
                </c:pt>
                <c:pt idx="1882">
                  <c:v>곣??쳦썠?\곛X_x0008_/_x0017_??Q?v_x0014_-_x0008_{%&lt;{?A型k吼?`퓵?궒_x0006_/씕s^彈_x0018_rR郵^T&lt;?Y녚킾졬0삗_x0013_?N췅_x001b_Rr닡1쵟r&gt;퀜^땄?j???_x0008_{%&lt;{?A型k吼?`?@룄|s?l_x0006_??뼧?_x001e_U훼??_x0018__x0007_?茅첳僥??D*뎖?짤U&amp;? ' ?【s?n_x000f_뗃Q뵟?볻ii?_x001b_WLi_x000e_z_x0019__x000c__x001f_PaN?)1[\윆64챻i_x0003_3줰?틚?h2??x</c:v>
                </c:pt>
                <c:pt idx="1883">
                  <c:v>z겚揚_x001e_뇃?죯_x001a_쉮5&gt;냇?a?M_x0015_휨붨_x0011_3??쿽묡?. 쵞?댌rWS_x001c_念pv?횙?x{_x0010_몱)T=串w8쇱8?</c:v>
                </c:pt>
                <c:pt idx="1884">
                  <c:v>_x0006_?_x000f__x001b__x000f_칯Y켣P??`x5'_x000b_?_x000e_슊?L</c:v>
                </c:pt>
                <c:pt idx="1886">
                  <c:v>_x001b_쏴e??쯌뢖쟽_x000b_似M'_W3o좌B?뼕-?f?욮뗯`kP?h?`?똆???{%&lt;{?A型k吼?`갴?命j줞줌??h?C먪_x0004_U#熱P_x0013_?7)n?N곆_x0017_큿??;숭?_x0007_®쯸S떊?m쭃_x0008_{%&lt;{?A型k吼?`&amp;쮵_x0008_?鱉zg?_x0018_喊XJ"b턔?葉</c:v>
                </c:pt>
                <c:pt idx="1887">
                  <c:v>;?똳揄4f_x0011_??,??&gt;?왅_x0002_즏v幡?nU俱꼳_x0008_{%&lt;{?A型k吼?`?_x000e__x0002_쵭9;퓲?澱d??《僑@SZB챔?履_x000f_Z_x0002__x000e_{8_x001e_紀弘[_x0014_4갢?_x0010_gS∽抵?_i_x0008_{%&lt;{?A型k吼?`굱L?&amp;導&amp;FN刈崑M門_B?7_x000e__x001a_g뺝?L_쇺A젢LT_x0001_?$?b1톔?Zs?-ㄽv?{%&lt;{?A型k吼?`右?뛪塢페Jc??h1_x000f__x001f_?둸p?_x000b_?In?C?Y0?RA풴r튚_x001b_,_x0010_춨砥??_x000c__x0003_|_x0008_{%&lt;{?A型k吼?`_x001e_C???F_x0017__x001f_溝좪#?쾭귨j?_x0012_旦綜'I♩)`a誰l_x0002_횈?뉈??;_x0016_淚봝??{%&lt;{?A型k吼</c:v>
                </c:pt>
                <c:pt idx="1888">
                  <c:v>ы???廷?戶V춓6_x000c_웒@?/? _x0017_쑌?;(땲?2븝CLp_x001c_+??_x001d_-?_x001d_5?Ga??95t?[[뛱눏_x0001_`띚:6??2_x0005_?刑j詰?&gt;I?笏?RQ?????軫?슊?P늙멡?)E_x001b_?w????칂봦_x001f_率aeS??|걔_x0010_+?紇/&lt;鐵"깣%緯o[q_x0003__x000f__x001b_?_x0017_0딂苛??췎</c:v>
                </c:pt>
                <c:pt idx="1889">
                  <c:v>죸?綴-d??_x000b_F??뺍t?W粃汭?d볟</c:v>
                </c:pt>
                <c:pt idx="1890">
                  <c:v>裨]x?ı&lt;?nG`ㅍm名_x0006__x0018_눂TJ?/瑩X?弩X,_x0008_{%&lt;{?A型k吼?`N4?(롓e??TN?m????s??뚢迪奠R?뺖켻=弛?t꿇6뷷왶z_x0018_?t퍺__x0008_{%&lt;{?A型k吼?`Wa??_x0015_츩Ws녘G漑.n?/?띷눗?ĳ</c:v>
                </c:pt>
                <c:pt idx="1891">
                  <c:v>??_x0008_S롟_x0004_뾋v????y??돩?7_x0008_{%&lt;{?A型k吼?`탱l|_x0017_兒띑*?f3yhq??L姪uQ{磨66?~?</c:v>
                </c:pt>
                <c:pt idx="1892">
                  <c:v>?_x001d_㈋?診,</c:v>
                </c:pt>
                <c:pt idx="1893">
                  <c:v>웯?_x0011_4ㅇ_x0010_v??{%&lt;{?A型k吼?`2a}@'?Γ哭]M?_x001e_`_x0010_蝗긣4.;S_x0010_h꽬o죇a_x0003_`?뉱뷖J퇻)??f?젖푑數맣?l_x0008_{%&lt;{?A型k吼?`?_x0001_1&lt;??錦?떳遐?#???긅뤵?ㅇ/???J웉?륿줎t{상댭≤η}A_x0008_{%&lt;{?A型k吼?`$?댱Kヮ@섙?速?쮀롢,삇읪?볽?눊?빞_x0016__x0015_靜??|X?_x0018_;.픘]?렅싛?_x0008_{%&lt;{?A型k吼?`_x0005_? w`★Q</c:v>
                </c:pt>
                <c:pt idx="1894">
                  <c:v>j?4?럣_x0015_Y놎J낈?_x0012_&lt;[썧完_x000e_域??_x0002_뵄냟E슽泉^n_x000f_뗃Q뵟?볻ii퐞-r_x000f_梏_x0014_눸s興D渡0?햻?⑮뱸?I끌_x0012_D_x0001_</c:v>
                </c:pt>
                <c:pt idx="1895">
                  <c:v>{?Q억肋똹??Nq涓D_x0017_PS?註i`謄쫰7量畦=퇔_x0018__x0003_?_x0016_RE㉬8닝쟓?묁뢬?_x0004_?Yt렽??쬔璽X_x001e_靈쌥??j{쭫E?n?S뻾yA쪋L%癖b캿춻_x0019_?\?g??_x0014_N椰?쨁?{j?3L_x001c_?추,1m?kM4?SL삅w":T?f"놞?똱a.???m쮦Ds6r2;쏦E眠덩췼`G??のE_x0001_N뙾陞^?~B_x000c_맯&amp;o?_x0007_쫯h獵蘿퍪?R?휬@#?뎀`??_x000c__x0001__x0007_??_x0013_9{??U_x0016_풎d_x000c__x001c_&lt;쁙5쑄년_u晩?g?{??뼞m괃_x001d_萩쟑隋?z_x001b_</c:v>
                </c:pt>
                <c:pt idx="1896">
                  <c:v>E읢?:Uo_x0014_R앀때kL??;u퉍옥멅@:?뉗_x0015_9_x001f__x0010__x001d_6턬⑫풋?털_x0007_`Y??싩P衙_x0013_눑U흃搾f톢V}쓸C規兎[?뫁갬팕?_x0012_$&gt;_x0008_뚱?]^邊I7_x0014_범_x001c_Y[L꼴{?+?椀R9_x001c_Y[L꼴{?+?椀R9_x001c_Y[L꼴{?+?椀R9?8{}O?(k?뷹톎|ㅋ'E9Q1?T??!D署?m믛yx溟긎FI??X}혃#쉁`듪?햟K푢??BV촆셖row|聃&gt;金cw8</c:v>
                </c:pt>
                <c:pt idx="1897">
                  <c:v>?I_x001a_뮅??쏣_x0010_?@?D署?m믛yx溟긎FI?j:H&gt;_x0012_?u_x0013_o_x0016_쩊_x0007_??蘗+X?65%9飽R*튑ⓤ퐅8衷첷@_x0015_쨒슩늫_x0016_럻J_x000b_M?7獪D署?m믛yx溟긎FI풘덉뚷펧??毫??듮??┶?敢?QU허쀶_x000f_愰??흋뚡s?{r펌?w???署?m믛yx溟긎FI?갅?뱶_x001b_뢵-?q驢뜼/}(N洩C ??형mF쇨B磎뱪_x001d_??CdY?YQ?_x0016_倦#??D署?m믛yx溟긎FI蚤9_x000b_? }9??븦3n瑄륂및_x0005_cd혒腦rZ4핐ю?쏣O頹_x000f_懃홖럒3U{d滅</c:v>
                </c:pt>
                <c:pt idx="1898">
                  <c:v>肯D署?m믛yx溟긎FIX</c:v>
                </c:pt>
                <c:pt idx="1899">
                  <c:v>C?"n??Y_x000e_鬚Z^?즯지즉H6_x0014_g쿭쳗?_x0002_c?#=?_x0002_?*h횆r猫?V댃x諦G9?署?m믛yx溟긎FI?늲m昻쭯j?_x001a_켅Wa_x000e_?_狐됄뙧_x000c_?J?3턭긋챽玎+??_x0010_)딷TV累?A놉_x0005_푬eD署?m믛yx溟긎FIi꿷O\J_x0016__x000b_悧E뽂B?袞G??*d/??贄,_x001b_?_x0014__x0015_遠?w?q퉺???(??e?#_x0007_┼5l썚c냞묠_x0006_n;甲0_x0011_z救_x0001_t7姜o뇑f_x000b__x001a_?{L?)D9!s_x0012_꼜'</c:v>
                </c:pt>
                <c:pt idx="1900">
                  <c:v>??e!_x0017_K8췍?y@,?av搏액_x0005_?g?w쿠無b?MpD*q_x001b_뗹맪퍺답;|(?밦?_x0005_뙜렱O'H?졓蕨b?춿擧_x000e__x0006_4__x0002_퍮츘ㅧ꿽'χQ눙흋5?A섷?n??梗떟??傷숚_x0002_(6b_x0006_6tu;|_x0007_d?믲?M?&lt;㉤??遷졾O???S(쒹Q졤?U???]_x000b_xy_x0004__x001b_$훲槽q웽&gt;귫ue?'佑?_x0017_p#域;_x000e_딪?_x001d_찺뭀溜P?끖뵫犢_x0012__x0001_,_x0007_?+닓턦\_bA`_x0012__x001e_`춒?족맴EOk_x001a_?_x0015_#肄N_x0013_??_x001c_)셱`?.?pB_x0002__x0006__x0010_L뱫퐁ぷ_x001d_jl?2?w?=0=予n?뢂LJ?ø?[?Y[L꼴{?+?椀R9_x001c_Y[L꼴{?+?椀R</c:v>
                </c:pt>
                <c:pt idx="1901">
                  <c:v>홡</c:v>
                </c:pt>
                <c:pt idx="1902">
                  <c:v>I??얅얱g`_x001b_뎐?쪏&gt;_x0003_刹?m`"e嶝VUi%!_x000e_??}@I?_x0004_봃?妬D署?m믛yx溟긎FIQ리?얿콹_x0015_Q]&gt;뗞z?X4?r톣i$+</c:v>
                </c:pt>
                <c:pt idx="1903">
                  <c:v>剛?dD署?m믛yx溟긎FI쮦쌃_x0002_&lt;?G?2?&gt;c}c~~?Uh뱕뵉?B,`淏횷롼?R#亨묵궟껐罹첅징?n!lb?署?m믛yx溟긎FI??]u?_x0003_?3^QB4?3.au곿iF~?盖_x001a_]_x0018_A_퍪兇_x000c_?未?Js?v??默_x0017_q_x0005_|'聞D署?m믛yx溟긎FI^B쫦bG?_x0008_갇릩_x000f_{즹?w珊?_x0018_?윓???T_x0013_▷_x0013_Q?tG 설w??뼫혙Z??dD署?m믛yx溟긎FI ?霰N폻쌖&lt;G莘?J㎬?裏-]JН뽗6Z箱U!Os?_x0003_秩}jv?酷??_x0007_F?_x0003_?멏署?m믛yx溟긎FI7?_x0001_뺭Z엂</c:v>
                </c:pt>
                <c:pt idx="1904">
                  <c:v>젎?_x0016_e?_x000e__x0019_[굝?_x000b_7z?_x001e_볖?_x0018_O姉쿺d?뚐&lt;V?*?~?珣쳚M浜밂牢:_x0014_?7??더텚`1헀_x0017_?)?_}_x000c_B?_x0018_{_x0005_?&gt;鯖!?留얭i#テ?姉횝숈싕뙘_?똴趾?^УI桃.</c:v>
                </c:pt>
                <c:pt idx="1905">
                  <c:v>?\g?踐쇂_x0016_0M_?&gt;흈_x0017_쾫?C0팰_x0019_??a틬^_x000e_쐞 5寧?~)??D</c:v>
                </c:pt>
                <c:pt idx="1906">
                  <c:v>_x001b_?_x0019_홣?쟈煞??_x0003_^_x0017_?%?_x0013__x0013_?_x0016_{?0_x0017_pB긭?實?뾪o_x0017_?=決s뀱?_x0017_K?A_x0013_뗞3??F?흲Y?!D禁螂 ?? ES홄_x0003_1_x0010_?:?Q턬띥뫼</c:v>
                </c:pt>
                <c:pt idx="1907">
                  <c:v>1_x000f_?뮑12?N??_x001a__x0004__x000e__x000b_39J_x001d_7_x0001_둻載_x0019_d_x0003_???3궖??C[lJ?&lt;쭦_x0017_[XKA0?6&lt;?_x000c_xV???_x0012_</c:v>
                </c:pt>
                <c:pt idx="1908">
                  <c:v>둕뻋_x0002_f:{垢u達??&gt;_x0008_뚱?]^邊I7_x0014_범_x001c_Y[L꼴{?+?椀R9_x001c_Y[L꼴{?+?椀R9_x001c_Y[L꼴{?+?椀R9_x0014_磐Q?讐?맓숛?C슿_x0004_s?_x0002_,?K쪲_x0014_2?署?m믛yx溟긎FI(믉O?밉_x0012_H</c:v>
                </c:pt>
                <c:pt idx="1909">
                  <c:v>l?눡p_x001f_꺱~??Y_x0014_묛瑩g?Y昻셹?"킜_x0012_螺表E午_x000f_??u_x0012_釉q?署?m믛yx溟긎FI1???텖i築??!,&amp;N?eo=f烈?풾컝쮮쁍_x000e_DN?㎚x?_x0002_w</c:v>
                </c:pt>
                <c:pt idx="1910">
                  <c:v>ssQ?獄켥꼬팴$D署?m믛yx溟긎FI?궃?HM{?_x0006_솆_x0017__x0007_??_x0011_8［\3F_x0002_M_x0018_5?v얍&gt;+??u芷촛?복쵮훎勣侏?co깢D署?m믛yx溟긎FI?_x0019_a覃B죣v-t뺍H</c:v>
                </c:pt>
                <c:pt idx="1911">
                  <c:v>띤6!紺?i?퓚M??ツ"紀&gt;Yk?쫿"흽쏼???4\]D?턪D署?m믛yx溟긎FI_x0007_??싘}_x001d_t%2_x0006_撒4픻힊_x000f__x000c_??=?=B?L$꼣d뵕p_x0012_頊?S욉_x0007_僿:p?f∀??</c:v>
                </c:pt>
                <c:pt idx="1912">
                  <c:v>?S2e븜캤?싹*씹??_x000c_?뾸?봩곀?b쁁bj?T엉Z?8)</c:v>
                </c:pt>
                <c:pt idx="1913">
                  <c:v>??署?m믛yx溟긎FI榥D젱a_x000b_퓘z栗'쯻??펱w짛M펿?K? ▷?멙DO^翡텸? ?PqNo롲j5~&amp;`濚?矮푝M뎾+2V늶?~B?뫩*눗u달</c:v>
                </c:pt>
                <c:pt idx="1914">
                  <c:v>W돫?.?_x001b_o句?г즜쿕a?兜vbO?e ?W?c?얝_x0004_QA뭕?_x001b_ズ?_x001c_ⅴ@?_x000c_&gt;mT返#贅뾫;}컖B꽂_x0005_E찭_x0010_?琰왻_x0010_c쮽_x0004_4&lt;d?_x0014_?튧Q듬얠??=뜧w내]_x001c_탬c??밲_x0010_?e'棍죐횗?z웦죫?綻'쬣Q7*?/批쭊'8SE?3a箕뛮?췺??tdＣ}a7_x001c_儒(l?視?E?S?s菉죄?f_x0010_?&amp;4헍?y휲?줤W훭?ㅞs붺㈜d?;뒏FY騏3o?箔_x000c_4G뮂_x000b__x0011_1ㅊ빱_x001e_룬?]얄1mb螂_x0011_燔/q?I?</c:v>
                </c:pt>
                <c:pt idx="1915">
                  <c:v>쨖_x000f_?d_x0018_二?_x0006_왨??_QM?&amp;f?Ks???몊?_x000e_?_奬땮L?bR%첧쩆x?곇1핁y_x0011_??_x0010_뮹?_x001c_쀅?#몡_x001d_jl?2?w?=0=予n?뢂LJ?ø?[?Y[L꼴{?+?椀R9_x001c_Y[L꼴{?+?椀R9소F*?퉍y=_x0004__x001b_휦_x0001_cV뇚_x0006__x000f_?d괱??뒄'?k??K黎.?(_x0012_??&lt;E늺뼗)(쨼</c:v>
                </c:pt>
                <c:pt idx="1916">
                  <c:v>&gt;놥_x0008_훲咸凜_x001b_醮_x0003__x0016__x0013_D署?m믛yx溟긎FI튷{|#?,?힘뢜_x000e__x0001_倆?3쐮∥?F_x000f_?됋솷쓲???뫗??헖퐰_x0003_狐?5?3M2D署?m믛yx溟긎FI襁GG3?O휯_x0013_?_x0006_믒?쟩:E&amp; Wｍ?飭w랴쎙??n?c</c:v>
                </c:pt>
                <c:pt idx="1917">
                  <c:v>擦??쳁_x0008_냯猥_x001c_뾇OD署?m믛yx溟긎FI!_x0010__x0016_??궊??yr폭_x000c_&lt;?_x0012_回톬!?臘\{\B뫹씒I_x0007_뉁_x0004__x0015_/?E"왱&gt;륥_x001b__x001b_-|J`틬{D署?m믛yx溟긎FI?촮kp?3O껿偈L?JR±_x0018__x0014_傭?꼻再uA?묹_x0011_tmN[亘쨕_x0012_?x볬h핼a:輾u됮_x0014_D署?m믛yx溟긎FI?|엎笑?ag뚚?_x0013_(퐏?쪾_x001f_?/? 욍猛믁?_x0019_??宿'?yぢj?2QU_x0018_??署?m믛yx溟긎FI??▷??T쪬?qR]???Бs?)??뷷쀉?勖풍㎑扶/떓V땸?F2_x0010_??lD署?m믛yx溟긎FI&amp;?]^낅뙼뇂_x0010_?+볜G쉓헺?;??N??&lt;┖yq</c:v>
                </c:pt>
                <c:pt idx="1918">
                  <c:v>A밥?쉷?뚐&lt;V?*?~?珣(J_x0015_줴i돣첼?틩9?_x0014_킒</c:v>
                </c:pt>
                <c:pt idx="1919">
                  <c:v>?_x0015_/?몣휩?_x001b_믎_x000b_?O?:,쫥[3?M潞?뭣M엍t??_x0010_[!Y랁붚W8??0_x001b_+헝b폖I턛뿶S藍g쾴$?倒?I렟#^冥[@3mWo쫬嘉"?_x0001_1z＜??`D?Ocl+?Jb~'_x0013__x000c_r?턷</c:v>
                </c:pt>
                <c:pt idx="1920">
                  <c:v>霜_x001c_??꿕q?)_x0015_?쐡꺶_x001b__x0019_헨찍D署?m믛yx溟긎FI?쀵츦친붊?g_x001a_G??뎋??_x0011_-p"B桿;q멗럹f&amp;on??_x0011_X4_x000c_ㅩ_x0006_俊냐???D署?m믛yx溟긎FI_x0018_w퐊쌛퀬_x0013_畑_x0001_졛n_x0010_y_x0018__x001d_y</c:v>
                </c:pt>
                <c:pt idx="1921">
                  <c:v>?h_x000f__x000e_n?%?_x0007__x0018_?뷡썞~?r</c:v>
                </c:pt>
                <c:pt idx="1922">
                  <c:v>_x0016_轟\??잽틠?x@D署?m믛yx溟긎FI/C繞胞?ck?_x001a_?綾_x0010_1뱾勒??h?┒?젹??.9??_x0008_,x`?^~Z???XD署?m믛yx溟긎FI_x0019__x0014_?愛MTT</c:v>
                </c:pt>
                <c:pt idx="1923">
                  <c:v>a3_x0004_jt悠_x0006_?Px#_x0004__x0004_?쳣튒e툦꽳dc_x0003_TI?(</c:v>
                </c:pt>
                <c:pt idx="1924">
                  <c:v>J_x0018__=샅e?_x000f_쁀W_x0004_@In덬署?m믛yx溟긎FI쳾쨝囊31vfd?"y?尨t[S핛ビ?輻_x0017_?V_x0012_?j쇤쵸\Hv쀩覇E쥳＼%傳_x0013_誠|/tD署?m믛yx溟긎FI;lf紐'_x0004_띘壎"?@%??뺮????%?씁'_x0014_g?攷틔_x0001_K킐_x0016_異?빘ハ?옛?_x0017_D署?m믛yx溟긎FI〉훖쳐썿I?_x000b_??T뢦?貢켼?i]漣U쁠?_x0008_왳?■Y?휹_x0012_-럲?&lt;X?Y_x001f_3??ぬ컪'?=_x0016_?)_x0019_a퍬?&amp;笞?*뤦욒붺y?:ni_x0008_經빱뫺_x001a_??e?쟀_x000e_?A? M??_x001b_M滉_x001a_&lt;_x0015_좑~?⑮퉓휜?E모f橫_x001f_??폿H??ZPF|텞??p?튒쓒_x001c_O둯_x001b_?QC</c:v>
                </c:pt>
                <c:pt idx="1925">
                  <c:v>?t_x000e__x001c_z?늗퇬&amp;X_x0018_뢡??퓙?p</c:v>
                </c:pt>
                <c:pt idx="1926">
                  <c:v>_x0002_</c:v>
                </c:pt>
                <c:pt idx="1927">
                  <c:v>_x000b_(_x001c_x쁫</c:v>
                </c:pt>
                <c:pt idx="1928">
                  <c:v>|鋤_x0014_!??凞`U_x0010_쥉^‰?껎?l????Z浦3s 9G_x0003_$_x0012_A??D署?m믛yx溟긎FI:w톓Hi{1_x0012_i_x001e_뫴0?\nW칬G롫읪?_x0018_祛????4負Ktn~_x001c_??Y?i_x000e_??&lt;Q暲D署?m믛yx溟긎FIG핈Ы??,픭_x001c_?_x000c_?丑&amp;?TG_x0017_괄???윇?좜?泂_x0001__x0004_??_x0008_/_x0017_??Q?v_x0014_-D署?m믛yx溟긎FI愴?_x000f_P뱱F?p혶逕捧Y?Q[?y"U錯_x0002_&amp;M?_x0005_?陛퇔"히_x000c_뚽r&gt;퀜^땄?j???D署?m믛yx溟긎FI?чn?j?Q뢺?=&amp;Y&amp;Y_x001a_v?t+?[s㎒=섵{?쓒??爐짤U&amp;? ' ?【s㏓솈?V</c:v>
                </c:pt>
                <c:pt idx="1929">
                  <c:v>?lM?쌧i,A쉳嫩?_x0019_0?M&gt;뺙꿩뺶j?봋뇼??:Fl?fㅙK5g??H?皓</c:v>
                </c:pt>
                <c:pt idx="1930">
                  <c:v>_x001f_?_x001b_吳$&gt;_x0008_뚱?]^邊I7_x0014_범_x001c_Y[L꼴{?+?椀R9_x001c_Y[L꼴{?+?椀R9_x001c_Y[L꼴{?+?椀R9</c:v>
                </c:pt>
                <c:pt idx="1931">
                  <c:v>₄?n쏴??_x001b_여X팁茗&gt;h_x0011_?@訣?_x0012_tLy?_x0006_럫꽔'4갢?_x0010_gS∽抵?_iD署?m믛yx溟긎FI?d?q???a_x0004_{?*)c/_x0010__x0017__x001c_???U멩?4O對_rΡ檳_b1톔?Zs?-ㄽv쬎署?m믛yx溟긎FI?Q뿁z?_x000c_(?)y??낹킼뼓뿣?녓J꾯즟?궒츪tD,.돈?튚_x001b_,_x0010_춨砥??_x000c__x0003_|D署?m믛yx溟긎FI`힇8?b??틂&lt;뭆S_x0004_E??w4O믝_x000b_뇺&lt;s???NoI?볊Q?뉈??;_x0016_淚봝??署?m믛yx溟긎FI垈票9_x0004__x001a_?B?劤_x0001_(戀??輜G겒?8뛎????잰]袋3실筑@??7㎬u롴,6딫Q욘ui</c:v>
                </c:pt>
                <c:pt idx="1932">
                  <c:v>L??퐳nＣN쌼輕?욳7_x000e_뷥?#_x0001_?줧?u믧?_x0014__x0002_?/3K읪6?qv_x0013_듘_Wyy?팁?敦B~1?_x0017_0徹w_x000e_煉模?礖욕_x0016_??녗Hp?갹_x001e_g$믑靈\怯웆뤂전퇜녏坵&lt;?觴+|?信쌧_x0014_E??_x0014_쳢X?탾s쎆∏l??│D꾿???I?9?圓쭁?%`馳?퇜죻_x0010_?_x0010_!;?凋J폇?던?謁?륆狼?:띋컠롢?팰謐붮~묍S똳T斛?_x0008_dV瑙F_x001a_囑</c:v>
                </c:pt>
                <c:pt idx="1933">
                  <c:v>3ko?軾v휉兆?b븽O두-$4&gt;&amp;???7_x001a_-떽糧촟민_x001e__x0010_/_x0013_~{㈓&amp;;_x0017_?~??_x0018_</c:v>
                </c:pt>
                <c:pt idx="1934">
                  <c:v>?+/?w_x001b_}_x0014_j_x001d_i?_x0006_?X칔윬澯A_x0019__x000c_?u?_x0003_?ed_x0013_R_x0003_T?}7熬?w핃備?]??딛lE쯮읛?cgF?jl?2?w?=0=予n?뢂LJ?ø?[?Y[L꼴{?+?椀R9_x001c_Y[L꼴{?+?椀R9소F*?퉍y=_x0004__x001b_휦_x0001_퇭X??_x0016_㈍q삊뒤_x0006_0D욗?_x0007_U_x000b_???h쎒E?h恰l輸{Z_x0001_峠?눂TJ?/瑩X?弩X,D署?m믛yx溟긎FI溪Z?_x000c_澐뗞쥾</c:v>
                </c:pt>
                <c:pt idx="1935">
                  <c:v>웯?_x0011_4ㅇ_x0010_v??署?m믛yx溟긎FI슽_x0011_??젊#췾??4밃훢1뉳*?쌂hK?`??橈v|箭???f?젖푑數맣?lD署?m믛yx溟긎FI_x0002__x0010_1??!둢_x0013__x000c_?3?D앁揮</c:v>
                </c:pt>
                <c:pt idx="1936">
                  <c:v>???_x0018_;.픘]?렅싛?D署?m믛yx溟긎FI꼧?契æcSC텮6;`?需챶햲_x0018_?솜?粃?Q?뀔?_x000f_牡?T域??_x0002_뵄냟E슽泉?뚐&lt;V?*?~?珣??l혔쒉'?_x0002_L(??㉥홦넣??=돖eㄻ_x0008_x륅_x001b__x000e_如_x0016_?둚$쉼?B릳?姸k_x000e_즟瘻_x0002_前?6T及</c:v>
                </c:pt>
                <c:pt idx="1937">
                  <c:v>섅S_x0011__x001e_塤_x0004_랒ロ?~??꽨數뵋直⅔却</c:v>
                </c:pt>
                <c:pt idx="1938">
                  <c:v>???展G랟츁u咬_x000b_J??멀x?j_x0015_퍹_x0010_춰?_x0008__x0019_M_x001a_)?.\숱Eb틶츊ㆃ앱_x0005_?A&amp;?틖寗絨?녇4췉＿??_x0007_놞B2h??s?존m???!%뤆???똹K?췄_x0016__x001f_뒵쮗vB(w灐T|쯟|@y_x0012_E_x0008_?$m_x0016_P홱?늨d|?_x0012_$&gt;_x0008_뚱?]^邊I7_x0014_범_x001c_Y[L꼴{?+?椀R9_x001c_Y[L꼴{?+?椀R9_x001c_Y[L꼴{?+?椀R9~O+6_x0008_燥튷_x0016_????ㅋ'E9Q1?T??!^'+c?퓄룥???팼&lt;?XN?才覲7?(?廖_x001f_m?:??}92_x0007_?甦늭?.@_x0002_쟞_x0008_I_x001a_뮅??쏣_x0010_?@?^'+c?퓄룥???=+?雁</c:v>
                </c:pt>
                <c:pt idx="1939">
                  <c:v>誨?7(k?萎Mh?_x000c_y,頃$_x0015_X쓷|%??x渾?藺닕쾖슩늫_x0016_럻J_x000b_M?7獪^'+c?퓄룥????_x0019_쯢졬뮈U?챏꺅_x0016_|y둲?%_x0010_곙(_x0014_2?歡_x0014_э??폢}H?&gt;??{r펌?w???'+c?퓄룥???a_x001d__x0015_L?폭N:_x0010_?M*쵰2??</c:v>
                </c:pt>
                <c:pt idx="1940">
                  <c:v>肯^'+c?퓄룥????|_x0008_恥??큖?[?멋X?틩_x001d_["?dZC摠_x0001_u띌惜?됟꽅z횆r猫?V댃x諦G9?'+c?퓄룥???i?希??]챏s긺璨??_x0010__閱풪?筍?Ο?3\???e콥)딷TV累?A놉_x0005_푬e^'+c?퓄룥???!뇋^4쏫K쮫6뤞f?_x0006_??@?龍r[쬟袴i뎤_x000b_?C+?悸;?썈/_x001f_?4삷@Nb?6?%뫽_x0008_&lt;_x0007_T</c:v>
                </c:pt>
                <c:pt idx="1941">
                  <c:v>??/?寧?_x0006_흳wt[딾_x0019_#y?w&lt;_x0013_?* 歸B?_8j_x0017_ェe?7:E沐H撥?뉲_x000c_a?)謂q釪w4퓐_x0010_?&lt;벍W?X5홯s?i줕?愷^?`멕C_x0019__x000f__x0007_?_x001d_?g_x000e_kv:燔Bt삨r&lt;?펵탈W붊?뗛忙?僧?}e蓚뺨x싄??_x001e_@eT??}?엥_x0005_?走含&lt;S뢥?뛤i_x0008_&amp;_x0006_?_x0006_gp?&amp;쒽?띯,?섌_x001e_?8{_x0011_켁琪??_?x뷅쒄?깿?gy泥A_x001c_뉸I┑M_x0004_?&amp;?씦?"??g_x0010_7_x001e_"_x001c__x0004_횟L_x0011_??툢E궁)헠???_x0005_uM?_x0017_?A짢룺쉿쎽졆?9뉓_x000b__x0001_(稷?$?ㅡp}z?x껠낝좸퀜_x0010_w]묚??L試a뿰푿,)?0c릒召P:e_x000c_뙵R뀀</c:v>
                </c:pt>
                <c:pt idx="1942">
                  <c:v>?A?w_x000e_"R_x0007_촗?v쳄致藉'ⁿ_즀?</c:v>
                </c:pt>
                <c:pt idx="1943">
                  <c:v>D?F-?w1?_x0017__x0006_mA???t|껬?'+c?퓄룥???e?혻믵公歐f騈_x000e_찍 渶W-?.萎"u뉳?b?[0_x0012_?늼?쉼?;}@I?_x0004_봃?妬^'+c?퓄룥???뇓-u&amp;?츂_x0015_I$Z疹_x0010_#r&gt;^_x0004_X浪㎟_x0013_?斧똃?윻_x0004_4oX냌２?D</c:v>
                </c:pt>
                <c:pt idx="1944">
                  <c:v>?載?H슸</c:v>
                </c:pt>
                <c:pt idx="1945">
                  <c:v>剛?d^'+c?퓄룥???骸?Ujs훠Ek킓_x0011_뭊_x001d_:Tw쥩?J竺T?롖쩲_x0019_?p?힅X_x0004_?8;께겜囹뮻。&gt;n!lb?'+c?퓄룥???_x001d_??槨쪂f[蔭0탵W?륇??맂멃9?3휳\_x0003_텱O</c:v>
                </c:pt>
                <c:pt idx="1946">
                  <c:v>??6뎥i?v??默_x0017_q_x0005_|'聞^'+c?퓄룥???,?q쎦KOP_x0019_&amp;삧?뒸]ⓗ_x0019_흷?쇟_x000f_?G;_x0014__x001f_9契?]_x0005_沼?p?w??뼫혙Z??d^'+c?퓄룥???q뼖벱v?L훟m)?0"_x0010__x001e__x0010__x0001_.??륲볶9_x0018_借,"a벳g_x0013_?)`칦?酷??_x0007_F?_x0003_??'+c?퓄룥???픳_x0001_아u?;?딇_x0013_孝V{??AX7?_x000e_?A??3텒\?괹_x001b_Z?7z?_x001e_볖?_x0018_O姉쿺dㅀn炭_x0015_</c:v>
                </c:pt>
                <c:pt idx="1947">
                  <c:v>?_x0010_-]_x0011__x000f_e_숁l波購[qz닛?o8?궩驃%;C?7P4)??黴웹놢_x0014_뚯輞swl?_x000e_T=(_x0004_.#?쿸???8?拍M??PY으?3?仇뮏_x0010_e"씊?_x0011_큽=_x000f_??_x0011__x0008__x0002_l??蔭??룅d從o;^?_x0001_檜뇥?&gt;R#?촥낳]랞??b횏]堆흱?꼸?f_x0016__x0019_?늨띠_x000e_p콒뮰[At$K_x0007_뫷_x0014_?a?o吏#d씩策췋_x0014_6蔽◎ㅕ_x0015_T?_x001f_[FZ"?._x0003__x0014_뒝쵚q?_x001c_(_x001c_둻_x000c_Y애_x000c_?_x0006_Xⅲ랼툧??e???B?k3?n</c:v>
                </c:pt>
                <c:pt idx="1948">
                  <c:v>쫷O뵘iv?6Ŋ</c:v>
                </c:pt>
                <c:pt idx="1949">
                  <c:v>_x000c__x0003_켳_x000e__x001a_z緬??狎S_x001b_?.쎟?]?僿:p?f∀??</c:v>
                </c:pt>
                <c:pt idx="1950">
                  <c:v>??'+c?퓄룥???퍜U_x0014_1?,r?곈??G풿?^8Y??燁???刊?</c:v>
                </c:pt>
                <c:pt idx="1951">
                  <c:v>∩_x0004__x0012_T_x0003_/??P덂꾭?@츓_x000b_&amp;飽?뉌n짝?l_x0014_[?????흓_x001a_?邂없?_x001d_ _x0002_}㎮냻G????_x0013_n_x0019_Y븉_x001b__x0013_?샀!#O穩??넋?XA쇂w玲_x000f_똚?暈???G탻_x000e_s 뇷旬`K? gXgyE[??+갻暈磵R?v橈%?p?q?????亞L_낕뷣_x0011_W_x0003_?e옷7懿vC@_??홇?|_x000e_챽-귭????;Ｒ?_쳕?_x0005__x0019_?&amp;K_x0010_%袞Q?_x0014_i?뵀e4新_x0012_D듢y?G_x001f_j栗둫뵽_x001e__x0002_5C e_x001c_b&gt;???_x000e__x0017_D쳷0Ka錄桃俊_x0006__x000e_鈿_x0011_?_x0016_veU??Y??듖?땳_x000c_뷶?}갮Bv閭?Ngd엋?_x0015_꾗_x0006_#_x0008_sy</c:v>
                </c:pt>
                <c:pt idx="1952">
                  <c:v>m?#_E"왱&gt;륥_x001b__x001b_-|J`틬{^'+c?퓄룥???겸????듙亦Y2ud_x001b_뀖_x001e_寮?_x000f_짘?d눑?$kpB뼰霧裏x볬h핼a:輾u됮_x0014_^'+c?퓄룥???l$뎈긗뮫c?_x000e_??쩳?f_x0010_T6?_x001f_-??쏲?_x0002_?氈?腑}??yぢj?2QU_x0018_??'+c?퓄룥????!???%?-`_x0012_독j?u?뾗_x0013_#s^P_x0010_?_x0004_踰??_x001f__x0015_Yo_x0008_t?떓V땸?F2_x0010_??l^'+c?퓄룥???V?_x0016_췏屎??r잮?Xk佈$+????Q虛u_x0006__x001b_|3x_x0012_K?&gt;_x0004_윣]鷸J</c:v>
                </c:pt>
                <c:pt idx="1953">
                  <c:v>A밥?쉷ㅀn炭_x0015_</c:v>
                </c:pt>
                <c:pt idx="1954">
                  <c:v>?_x0010_-]_x0011__x000f_e_쟳?_x0013_?席-_x001b_쫋v?x????죧M_x0013_??_x0003_6ぐV_x0017__x001f_P?썋쮡쳻??쓈괮??X괓Q긁6？)j氈(KW??)?06k</c:v>
                </c:pt>
                <c:pt idx="1955">
                  <c:v>태D%??끸8_x0017_O*?o z닰'?Y?[酒??삷?K됃e?챱坮O?s_챝_x000c_雋%j&lt;돰x댈쓟↔?럓G</c:v>
                </c:pt>
                <c:pt idx="1956">
                  <c:v>졶?z쐃?픮샂H:_x001e_l2z숌?w_x0015_にs澮?_x0001_y</c:v>
                </c:pt>
                <c:pt idx="1957">
                  <c:v>???_x0012_맣_x0005_?{%???z??X=욀쐜?꽽?</c:v>
                </c:pt>
                <c:pt idx="1958">
                  <c:v>_x0017__x0017__x0006_E*렳(뾈&lt;?'F_x0017_&gt;?r_x001b_Nyj 츖</c:v>
                </c:pt>
                <c:pt idx="1959">
                  <c:v>)_x0015_?쐡꺶_x001b__x0019_헨찍^'+c?퓄룥????떤?_x000f_z?a?w.?]?_x0001_P?m?꾋Re_x0013_??i疇G솆?0?*X4_x000c_ㅩ_x0006_俊냐???^'+c?퓄룥???+J?_x0001_??_x001a_춞?D즬鶩G|?奸%D??:w寗a흢?哉_x0008_뭟j읒???잽틠?x@^'+c?퓄룥????눏?%1宙c쮬??퐥쾜}伶?寃墉?쯖凌|_x0007_뾖&lt;w뵰&gt;즓e_x0008_,x`?^~Z???X^'+c?퓄룥???鳩?_x001b_?2윇_x0003_?_x0003_Lq?=?2_x0007_?0둄?漕浦?.]n_x0002_xk_x001b_</c:v>
                </c:pt>
                <c:pt idx="1960">
                  <c:v>_x0008_?D?/a?;</c:v>
                </c:pt>
                <c:pt idx="1961">
                  <c:v>2_x0019_햒???웴_x0006_륟&lt;&amp;별???콰M뀼6友떑詩?_x0013_f?1믱享?A?2N?m캨꺔ix?osm힊??돏_x000e_窕-?_x000c_@d?今B홁?_x001b_춆9독o9?O훟?YQ쓏oq훇sA蘊?@_x001f_`댈Y ?쌽-퇑??皺,?1?咬?=첥]_웾4T꺞}?_x0010_?4?騷?湄%쾍?????Cd19둧f?턆맅J,???n_x000e__x0007_^:s?_x0013__x001d_ルJw돃6럞漲%碎m홣?짠_x0004__x0006_?,??@?^?_x001b_c?jl?2?w?=0=予n?뢂LJ?ø?[?Y[L꼴{?+?椀R9_x001c_Y[L꼴{?+?椀R9소F*?퉍y=_x0004__x001b_휦_x0001_?謖G.w혏닢!_x0015_峠?;T?!m?_x001b_?_?xむ??</c:v>
                </c:pt>
                <c:pt idx="1962">
                  <c:v>/혿킡E!葫쫵_x0005_?곇赳Y????쁧뒆?/[fe_x0001__x001b_쨖??^'+c?퓄룥?????bL;nX???世_x0003_璡읽L?稜_x000e_쑡쪆??肆v?쫁??롾_x0017__x0002_???¶_x000e_??^'+c?퓄룥???_x0010__x001e_?愰??微윆_x000e_O?</c:v>
                </c:pt>
                <c:pt idx="1963">
                  <c:v>B&lt;</c:v>
                </c:pt>
                <c:pt idx="1964">
                  <c:v>?_x0010_-]_x0011__x000f_e_?繞jO_x0012__x001a_]g?_Q?織_x000f_곷wK??_E쓄6매5U&amp;堺·뎆_x0018_m"宴&lt;(i?r% 慾:.?~g&amp;쪳_x001d__x0019_?+??I?휼U_x001d_?Ｐp쏒 ?F_x001c_令X?B?"쒅B???C?“2?</c:v>
                </c:pt>
                <c:pt idx="1965">
                  <c:v>_x0015__x0004_D?_x0018_?</c:v>
                </c:pt>
                <c:pt idx="1966">
                  <c:v>_7컒酵殿!?&gt;붵볿?$?뼐_x000b_H冷잱?_x000e_폥XSq</c:v>
                </c:pt>
                <c:pt idx="1967">
                  <c:v>彩念M?_x0015_蝴gM_x0014_?爛D}*`r쪿/</c:v>
                </c:pt>
                <c:pt idx="1968">
                  <c:v>먤|)慰l킋B_x001c_替佺d?쏰逃쌊腎a?&gt;_x0008_뚱?]^邊I7_x0014_범_x001c_Y[L꼴{?+?椀R9_x001c_Y[L꼴{?+?椀R9_x001c_Y[L꼴{?+?椀R9_x0006_N4?</c:v>
                </c:pt>
                <c:pt idx="1969">
                  <c:v>?_x001e_;O_x0017_?앑?_x000b_'P?U`?fi_x000e_z_x000b_^'+c?퓄룥???福쐿?쒋嶽?%Lnl菁??-j'_x0004_\?_x0011_?q`夙쿒?rm_x0019_F꺻</c:v>
                </c:pt>
                <c:pt idx="1970">
                  <c:v>쟑?h?`?똆???'+c?퓄룥???_x000c_?붱盾gPt</c:v>
                </c:pt>
                <c:pt idx="1971">
                  <c:v>쾿㉣酬?胃?흸cj2_x001d_?_x0014_땎?裴첎뭶믵?d肥?_x0007_®쯸S떊?m쭃^'+c?퓄룥????_x0019_츷킲낅yX??a?i텦?II_x0011_0_x0016_{_x0001_뼬%錤O??썟"근b?왅_x0002_즏v幡?nU俱꼳^'+c?퓄룥?????特?b|猫TF+c폳D??@L톋q!^V幀]R# _x0016_v\?쯑54갢?_x0010_gS∽抵?_i^'+c?퓄룥???=z홎*_x0005_?룒_x0013_?칸}3Q?켚븊"_x0019_l_x0019_'_x0003_(7㉿볨잛_x0005_?2괦}=맬b1톔?Zs?-ㄽv?'+c?퓄룥????찻쿾坍]_足_x0006_??狼/a_x000b_?욋??隔jHx强_x0013_걦덣_x000e_rp惹u튚_x001b_,_x0010_춨砥??_x000c__x0003_|^'+c?퓄룥?</c:v>
                </c:pt>
                <c:pt idx="1972">
                  <c:v>Ⅹ+x\뜧??_x0012_@L?葛|T勒뤸?쀼??왌:RV?뗻_x0017_1햙坎_x001f_退&amp;2@????_x000b_C_x0010_e7F唄,_x0010_a_x0004_?_v최4W풺{튻_?_x001b_Wc??몡?쑣授GvT洪?汎"鰒?/????.lp멣乙_x0007_q佯p5</c:v>
                </c:pt>
                <c:pt idx="1973">
                  <c:v>?_x0019_mY?옥@_$a떜?????R핢m?랉 C?V춋뉚n붦ZL??삦</c:v>
                </c:pt>
                <c:pt idx="1974">
                  <c:v>꿖???&gt;??_x000c_h_x0014_;쭡?@|%</c:v>
                </c:pt>
                <c:pt idx="1975">
                  <c:v>_x0015_U;핫?v養?쁤㈕</c:v>
                </c:pt>
                <c:pt idx="1976">
                  <c:v>a朧큏콕?A_x0019_G|褙w궻0?8휱_x0002_耐?g9_x000e__x0004__x0015_??@謠#s^?藪v쫦9Q쟁eF쇂_x001c_둠O]4젎(@y쟵?尉2?+4?Zы?꺅줰T?3_x0010__x0006_늿)?)벑寤S??)kL쥳㈐鈴깕</c:v>
                </c:pt>
                <c:pt idx="1977">
                  <c:v>?쪌\f???3랉_x000f_뒆!璘?採I_x001b_&lt;?_x0018_&lt;첫#뫱믓뷖굨?場?튏6??홆h턶_x001d_jl?2?w?=0=予n?뢂LJ?ø?[?Y[L꼴{?+?椀R9_x001c_Y[L꼴{?+?椀R9소F*?퉍y=_x0004__x001b_휦_x0001_卿m쭤贊_x001d_e_x0019_?腎00?:쟢?許?]_x001f__x000e_奉줅_x001e_씽$._x0018_쀔/U合눂TJ?/瑩X?弩X,^'+c?퓄룥???_x0019__x001c_?_x0007_???`s&gt;=A任쫒,_x0004_妗?霑(?_x0008_V?W_x001c_??윳?RGt꿇6뷷왶z_x0018_?t퍺_^'+c?퓄룥???뤔?? 졡:}k\侄?_x0013_??仔y_x0012__x001f__x000f_X^a???쓖촛?_x0003_變g+???y??돩?7^'+c?퓄룥????씾</c:v>
                </c:pt>
                <c:pt idx="1978">
                  <c:v>웯?_x0011_4ㅇ_x0010_v??'+c?퓄룥????T??_x0002_!?잲꼈pV?떕_x0014__x000e__x0006_yP뙻?XEIx?t?x렀}B</c:v>
                </c:pt>
                <c:pt idx="1979">
                  <c:v>%솏gn??dIJ풼*?덌_x0010_$??륿줎t{상댭≤η}A^'+c?퓄룥???Q죁?營,┢츱놹읛햿?F??횿?_x0011_뺪??2!*Nf_x0008_bY츭?_x0018_;.픘]?렅싛?^'+c?퓄룥???_x0017_p??홥킍_x0008_&amp;뱪헅?_x0001_봙q_x0008_*_x001c_?k??e+??%9?S?唯누7?_x0002_뵄냟E슽泉ㅀn炭_x0015_</c:v>
                </c:pt>
                <c:pt idx="1980">
                  <c:v>?_x0010_-]_x0011__x000f_e_b\y_x0012_Oi_x0018_爵젞+n벝-dSx_x0018_M?\?멲?/?A꼂hz?_x0018_?_x000c_t?_x000c_Bz?륡a???_x0017__x001e_._x0002_w?r_x0019_uV퓷?rv?쩁???偕y쀓뺋??"_x001d_S??벞N???'F펊_x0010__x001c_췈vv?텠_x0001__x0006__x0002_ㆉC츚꺳5勍羈?녹l?휂?_x000b_G??2숬_x000c_`{_x0004_궧???.?[밡슒_x0010_슒?w_x0008_lオ?,뽋+瓘줝_l箔???_x0007_木ワ</c:v>
                </c:pt>
                <c:pt idx="1981">
                  <c:v>?鴛u肉4깎챬j볤??꾞쏅l_x0011_$Y^B?떀???_x0012_컬Q럒3U{d滅</c:v>
                </c:pt>
                <c:pt idx="1982">
                  <c:v>肯?괝??%}韜홆"&lt;?_x001e_뭃_x0001_쭼뜓撞딂윾섗_x0010_?뤸E놣L馱=肴??_x000b__x0014_?u?kf?_x0017_R횆r猫?V댃x諦G9隣|괝??%}韜홆"&lt;?퀀sN?먤r뉬냈'?k7W_x0004__x0016_??x_x001a_\!?`굏?G_x0012_쿞崎V裡[)딷TV累?A놉_x0005_푬e?괝??%}韜홆"&lt;?枚_x001a_ 凝??턕Kx쿖_x0017_W?P苾?럽`_x0010_?_x001d__x000b_D:?粉춼?n???8&lt;_x001a_,3틣?aH눇?顔?\</c:v>
                </c:pt>
                <c:pt idx="1983">
                  <c:v>m??쥴쀮J_x0005_q窒혫R_x0017_!.X??뢏??]凹_x0005_?_x0004_??D?쑔陞f*P픆&gt;V룤 _x0002_K+됑_x000f_쵐?늊?x?"_x0002_곑サl_x000c_模^(?뫙亂컴릱??n_x0003_?]2F_x001d_?펳?#삻4W?_x0011_뒏뷖,_x0007_??듢u횩쇸&amp;8\덛 蚣?_x0007_몷w믑?G쬦?</c:v>
                </c:pt>
                <c:pt idx="1984">
                  <c:v>;9/ID?켫N&lt;&lt;Bpy쮏;3]??_x001c_7O妊?n?[Tu慫?a{_x000e_?mcK|@_x0014_?藁_x0006_=뎥眉&lt;_x001a_TlE?h꺈_x0005_?빗K?j程o_x0016_뵒굎_x0019_購h良AV춝p4</c:v>
                </c:pt>
                <c:pt idx="1985">
                  <c:v>싅簾놇齡*?碩M_驃`?h쫠?n$??f솽뫪?\_x0017_S??"캙?_x000b_?}]q?__x0018_kO _x0006_줍_x0005__x0006_&lt;??n퇝?@?q]bz貰_x001f_!2p?踐흵I?_x000b_헸び佇nD?_x0002_o4_x0011_#Q_x0010_^X-奉_x001b__x001d_jl?2?w?=0=予n?뢂LJ?ø?[?Y[L꼴{?+?椀R9_x001c_Y[L꼴{?+?椀R9소F*?퉍y=_x0004__x001b_휦_x0001_?f_x0019_총_x0005_꿡d</c:v>
                </c:pt>
                <c:pt idx="1986">
                  <c:v>?載?H슸</c:v>
                </c:pt>
                <c:pt idx="1987">
                  <c:v>剛?d?괝??%}韜홆"&lt;^_x0008_슶큇댘J??俓?ℓ옓__x0017_쮛邊듳??QyU_x0011_쭲_x0014_&amp;?_x0004_?4n께겜囹뮻。&gt;n!lb蒲|괝??%}韜홆"&lt;?X묦?렙?c^떴눓_x000e_@?J벹ｔ _x0012__x0002__x0019_$聰_x0014_?_x0014_"_x000b_?密?_x001b_?v??默_x0017_q_x0005_|'聞?괝??%}韜홆"&lt;_x0019_쐘_x001e_?f???틎華x?뙈S_x001f_~z,Q?뇚_x0017_U_x0018_跋D,|벒$=퇞Ew??뼫혙Z??d?괝??%}韜홆"&lt;겱~?gb_x0008_Bri攝뎷묐턷픳_x001f_忘_x0019_?R'?i??n亐?尼?g_x0006_?酷??_x0007_F?_x0003_?묇|괝??%}韜홆"&lt;춢_x0006_喚$_x000b_맟$_x000c__x001c_|??_x0002_???M?쎛롤?_x0016_쥙?-?고㈅_x001b__x0010_7</c:v>
                </c:pt>
                <c:pt idx="1988">
                  <c:v>???呻☏뺜?띸喝?q콳?꽳뒐蛭_x0011__x001f_퓭s抹?5@_x000c_띝u?_x000c_?쪮흼EWIf┬劉1jO_x0019_r븢6K_x000b__x000c_oo촵P?E囚??_x0013_?9Ⅰ_x000f_G뱺擺~?"}邏7좌?_x0002_겆였)뎻］/_x0011_A?`%d렳$&gt;_x0008_뚱?]^邊I7_x0014_범_x001c_Y[L꼴{?+?椀R9_x001c_Y[L꼴{?+?椀R9_x001c_Y[L꼴{?+?椀R9?益_x0016_DH=튝떂튛G_x001a_슿_x0004_s?_x0002_,?K쪲_x0014_2|괝??%}韜홆"&lt;??K폾쮬_x0004_B_x0007_2d-?e玄?q줏갏?임乶dc??덬쭿푶?J表E午_x000f_??u_x0012_釉q헉|괝??%}韜홆"&lt;p_x0003_Z'Z_x0018_Ⅶ?k_x0002_?凡_x0016_?렪%?_??6?섥윤</c:v>
                </c:pt>
                <c:pt idx="1989">
                  <c:v>??械`?뒌_x0002_w</c:v>
                </c:pt>
                <c:pt idx="1990">
                  <c:v>?級|괝??%}韜홆"&lt;"輻윦d딎:?契Z_x000e_묛?_x0013_븘??_x0002_ы_x0019__x001c_?_x0003_헁享V_x001a__x0010_썕濁sK쵺쳭_x001d_莎Y?_x001c_???湜l쑗앬</c:v>
                </c:pt>
                <c:pt idx="1991">
                  <c:v>?_x0016_N@|?혪?&gt;掘(?Wx0P9?_x0004__x0018_?_x0002__x0010_?줚셼圖</c:v>
                </c:pt>
                <c:pt idx="1992">
                  <c:v>?먱;_x0018_띶渼멿匙?!H찵S??l}嶋B珹0S??륏-M?8?^K???_x001a_쏛</c:v>
                </c:pt>
                <c:pt idx="1993">
                  <c:v>A밥?쉷뻹?_x0018_밭9?갉흡??_x0002_?J_x0001_7m≪??y_x0002_?}??健(時!a_x000e_?_x0002_?꿦껄_x0010_MO?튩@?쵳x펏+r_x0016_Dm?R禮걗?핆_x0013_욪4??-5_x001a_郊OV휂{lH牙-%o뒨????_x0003_h?꿸?/zd_x0008_q1DlC덉B逅,h?멨ZO_x0006_?;5돫bm?賊_x001c_8_x0004_ZfZ??\_+VV??k-</c:v>
                </c:pt>
                <c:pt idx="1994">
                  <c:v>?뀩洗7푦</c:v>
                </c:pt>
                <c:pt idx="1995">
                  <c:v>_x001e__x0006_뺞^솰?깓0+C?кnv逑夙`_x0016_"?p逈2gg!?s?츾{????뷱~JG늛_x001b__x001b_</c:v>
                </c:pt>
                <c:pt idx="1996">
                  <c:v>_x001d_먇&amp;??_x0014_??-?_x0001_]? ?따C얥?擄.紹엺믋쯸井q%?允u_x000e_쫷{_x000f_?볓m㉵?H?SF^꽗촂킯vS눢?C_x0011_????_x000e_O됋S*$&gt;_x0008_뚱?]^邊I7_x0014_범_x001c_Y[L꼴{?+?椀R9_x001c_Y[L꼴{?+?椀R9_x001c_Y[L꼴{?+?椀R9_x0015_궚o셣??Q_x000f_tt5ㅇ욄?s?馹쫔d?磬|괝??%}韜홆"&lt;?a뗬쪃懇??/Z_x001d_?빢A?헏r_x000c_?퀆?춡^콇xv옥_x000f__x0007_솟腰?)_x0015_?쐡꺶_x001b__x0019_헨찍?괝??%}韜홆"&lt;l긡?x#m곛矗@J?겍:_x0010__x0007_i꼤暝/?뮃dsx?z쇚???飼*X4_x000c_ㅩ_x0006_俊냐????괝??%}韜홆"&lt;Lr셴?_x0001_K_x0011_</c:v>
                </c:pt>
                <c:pt idx="1997">
                  <c:v>3?옉練돩?츂z?D?B_x001d_蒿엚廬[溥u??4s췝n癒__x001a__x0016__x001c_7f?cXc?~p?=N땲_x0014_d???T_x0003_냽?B_x0014_⒦툕9Y5??g</c:v>
                </c:pt>
                <c:pt idx="1998">
                  <c:v>3???웗?_x0010__x001d_jl?2?w?=0=予n?뢂LJ?ø?[?Y[L꼴{?+?椀R9_x001c_Y[L꼴{?+?椀R9소F*?퉍y=_x0004__x001b_휦_x0001_?튎O藿?흴?</c:v>
                </c:pt>
                <c:pt idx="1999">
                  <c:v>?道_x0014_H?Y?`?_x001b_첇P_굸쵥O?淨j??f#꿞²_x0007_?_x000c_??S?괝??%}韜홆"&lt;??S_x001b_s翕뷋7.材_x0008_)??챏V_x001c_JrN~_x001d_쇴6?ゥ流쁅???j뒆?/[fe_x0001__x001b_쨖???괝??%}韜홆"&lt;]졚??_x000c_씀뭌H8_x0007_&gt;f,?_x0016_世1rPI틼?:?;狐팤窩_x0011_zR_x0004_*曜_x0017__x0002_???¶_x000e_???괝??%}韜홆"&lt;U8?펿H6+갳Dq??p&gt;兄b??n?_x0019_林좟9~쭪볭!犧袋㉹MZ浦3s 9G_x0003_$_x0012_A???괝??%}韜홆"&lt;i_x001b_?風튜???|J詔?_{???%?r?肢轅퍜?뿎_x0019_`i_x0016_?Y?i_x000e_??&lt;Q暲?괝??%}韜홆"&lt;</c:v>
                </c:pt>
                <c:pt idx="2000">
                  <c:v>_x001d_姜?M퍿z뼀?폤~嫄lMa服챩9?쩠_x000c_&amp;r&gt;퀜^땄?j????괝??%}韜홆"&lt;?뮚鉛</c:v>
                </c:pt>
                <c:pt idx="2001">
                  <c:v>픧?LJj뵌*j뫨?_x0007_??KRJ?_x0012_囊9?_KA??Ы짤U&amp;? ' ?【s쭡꼳_x001d__x0018_밭9?갉흡볂_x0010_??q는??qL??(lq;?s륏?酎O顧g죗?w?ub‡Q4C삩교┦?군첶궴_x001a_履</c:v>
                </c:pt>
                <c:pt idx="2002">
                  <c:v>?x_x000b_댳.Y?b_x0004_??算?曳?了升1??@_x0013_繰X1?R指e?콲뛶派?課搔責r暖@V???틹2?V_x0010_]B_x0001__x0019_榜pZ&gt;_x0018_?:倣?j?=?쬪?K???kz_x001f__x000c_槪</c:v>
                </c:pt>
                <c:pt idx="2003">
                  <c:v>`N?#*\C&amp;{?릏X</c:v>
                </c:pt>
                <c:pt idx="2004">
                  <c:v>E씘굥o핖Y?줭_x0007_</c:v>
                </c:pt>
                <c:pt idx="2005">
                  <c:v>턆?U?텈rP뎼h_x001d_?宗_x0002_#ⓕ?</c:v>
                </c:pt>
                <c:pt idx="2006">
                  <c:v>q?=o왅_x0002_즏v幡?nU俱꼳?괝??%}韜홆"&lt;)?쎩?o@쑹I?Lよ?T?줩췀}_x0004__x0010_B??乎_毓2퀏_x0011_PK?%4갢?_x0010_gS∽抵?_i?괝??%}韜홆"&lt;@p?+擎_x0010__x0013_?[多????쫅턬%_x0011_壽뽂g???p?_x0001_od똝b1톔?Zs?-ㄽv㏛|괝??%}韜홆"&lt; K쀠D3??x_x0006_?턈_x0016_1%???G솵랋왁6g믽_x001c_早N?E??</c:v>
                </c:pt>
                <c:pt idx="2007">
                  <c:v>튚_x001b_,_x0010_춨砥??_x000c__x0003_|?괝??%}韜홆"&lt;竣</c:v>
                </c:pt>
                <c:pt idx="2008">
                  <c:v>?@?g?뽥 D줶?&gt;?꿘긚z홺?~s?썅%?_x0006_콾c蘆뉈??;_x0016_淚봝?貼|괝??%}韜홆"&lt;z?쉆_x0006__x0003_q핧csvW)_x0011_蝕?顯s_x0006_i弗?托&gt;?3}Pc꺂o쎿.X켳_x001e_??$c??N?텐??츦?バi?췜3h烏&lt;?_x0014_?Ŧ솞_x0006_?&amp;]mj%?옠寀A\#H?칿_x001f_w(?솴_x0019__x0005_,?置翰窒;?샆p=汝9=|a??쐬?~_x001d_1렘^g좵휤X늳왚H쏑_x0004_?Vm?g??혋년J輦녵#淫뜂?xVb$뷇젴콨rO_x000e_??▣h&amp;3$_x0007_旣_x0015_흆?/ZS?떡U渶_x0006__x0007_%?ⓝ_x0015_??ЕW뇨녆揚:~_x0001__x0012_흐???s귎</c:v>
                </c:pt>
                <c:pt idx="2009">
                  <c:v>힖???≒P|f쇒@H#_?捻?A??:U _x000f_???_x000b_c?쿕떸?討_x000f_QC_x0006_z&gt;u?_x0008_4_x001c_4Ｎ??箴+mL듑?_x0004_摠?|?_x0015_RS?켖お_x001f_繹7_x001e_?晝q?f?퐲fp?_x0003_景:??@샨낎胎걛:2J=-I펿?븙_x001d_?詞^???_x0010__x000b_%?켝_x000f_IJl止&gt;毬?뚼_x000e_쀐??Q:詩n齡._x001d_jl?2?w?=0=予n?뢂LJ?ø?[?Y[L꼴{?+?椀R9_x001c_Y[L꼴{?+?椀R9소F*?퉍y=_x0004__x001b_휦_x0001_??_x0007_?_x001d__x0012_?콹P휻(?샜m=_x0010_돭:??盧_x0003_뢹??錘'H民?눂TJ?/瑩X?弩X,?괝??%}韜홆"&lt;K?뗼`Q됯暮?N첨?쵉WW?_x001d_</c:v>
                </c:pt>
                <c:pt idx="2010">
                  <c:v>옏??述/_x0017__x0008_K?8~_x0008_탚M뻲r?-k-@_x001e_ib???,?</c:v>
                </c:pt>
                <c:pt idx="2011">
                  <c:v>웯?_x0011_4ㅇ_x0010_v?宋|괝??%}韜홆"&lt;??_x001b_ィ)_x0017_?_x0004_cc_x0008_눊G瑞K?衢_x0006_J딛#?_x0003_곊7pも_x001f_/??2??f?젖푑數맣?l?괝??%}韜홆"&lt;_x0002_똙봣???}_x0018_됇+q됬暖_x0010_쭦녨Q?_x000c_m8?{%듔D_x0011_p?뗧?&gt;륿줎t{상댭≤η}A?괝??%}韜홆"&lt;j츅_x001c_쒼b\듈?(쩼&amp;-bw섷뺓mP?괺V줇IEY_x0008_@씣_x0008_.?疝돓?_x0018_;.픘]?렅싛??괝??%}韜홆"&lt;&gt;?2V?B_x0010_}캚:1/R :?衫Z쩷봸?"_x0018_냞</c:v>
                </c:pt>
                <c:pt idx="2012">
                  <c:v>`?쁨맰*?_톃씽y0읇? 友7V?j?y?sK_x0001_펰_x0010_?_x000e_쩬ㅷ_x001e_9J궺/?汚拮_x0015_HG?R_x000b_d弼$O?隨m?e=I_x0005_龍A5옄?u桎?奔r=늄???Z??슎퇞_x0017_?Y%흊沆_x0004__x000b_?퍀$:쓶J5?,凜?틋U?O?$cG_x0017_??&gt;_x0008_뚱?]^邊I7_x0014_범_x001c_Y[L꼴{?+?椀R9_x001c_Y[L꼴{?+?椀R9_x001c_Y[L꼴{?+?椀R9(?敗??M?Y툧[|ㅋ'E9Q1?T??!g3앖?_x0003_b넣t?T鬱굌&amp;?</c:v>
                </c:pt>
                <c:pt idx="2013">
                  <c:v>理3rc?EVG?-??ds拾?뮥0|쫪?g?_x001c_?-u|쒲_x001a_뮅??쏣_x0010_?@?g3앖?_x0003_b넣t?T鬱??C$A_x0001_뛖뭿Wr*풎흿?_x0015_볤邙?짙?k?꾊?칻b9_x0016_??슩늫_x0016_럻J_x000b_M?7獪g3앖?_x0003_b넣t?T鬱??_x0004__x000e_#&lt;歷_x001e_8_x0019_?O_x000e_O适</c:v>
                </c:pt>
                <c:pt idx="2014">
                  <c:v>e헬</c:v>
                </c:pt>
                <c:pt idx="2015">
                  <c:v>??꼦_x001e_0_x000c_:?낳?@_x0016_?p.??{r펌?w???3앖?_x0003_b넣t?T鬱@_x001a_-?瓠*?w좲G祁,_x0019_|?*|찛晁쎆_x0017_?c狀Z?턆d낥墮_x000c_줰Y?YQ?_x0016_倦#??g3앖?_x0003_b넣t?T鬱籠F?껯Fc??W뺑</c:v>
                </c:pt>
                <c:pt idx="2016">
                  <c:v>肯g3앖?_x0003_b넣t?T鬱a팣$??즲?_x0002_-'{]?林Z????e땇NF_x0010_???栒;Q횆r猫?V댃x諦G9?3앖?_x0003_b넣t?T鬱_x001a_?,' _x0012__x000e_kㆉ歐퐖쾮Sk=뽍풻F俚ye툷z?A랾??묵5졨冶)딷TV累?A놉_x0005_푬eg3앖?_x0003_b넣t?T鬱??p8뺢?臭?칀뤥W?8?P똎8K"\_x0016___x0007_v?P??z畔쒚뙡F귶??$?_x0015_?뛌꺞IR셌 봤묠??됲byK(y??振_x0003_쯶iO횱/鯤쪐?</c:v>
                </c:pt>
                <c:pt idx="2017">
                  <c:v>pX??_x0002_寮S?x펓?Z:墩?_x0018_뱊텹?也펲?샞D좵왬U_ei?푲ㅟ_x0002_?T^`_x0010_Ｅc_x0007_쿌낦_x0019_&gt;Q??뛧?_x0011_c??~_x0019_?_x0012_從[?_x001f_E{뇙}둕??n?R?DF</c:v>
                </c:pt>
                <c:pt idx="2018">
                  <c:v>훜쟄x9P헖Y?_x0015_?_x0003_?-W_x0019__x001b_~V??_x000e_孤Jns?)쯝찥??뵗?憐?A_x001e_뿑1@?7귲z_x0007_꺎RO?"織휿3??麒뎗?Rk?D룅Q각?p_x000f_M?n꼐?)쇲?핋P??T뷶롶Jゃ넜W姸쵣 #b?D?j/쳋뺶』c$S3됶?_x0008_zc?졭u</c:v>
                </c:pt>
                <c:pt idx="2019">
                  <c:v>뻠S똵E(쳷셽%喙邦???묁Q닃s.66칗?劣♪t??}@I?_x0004_봃?妬g3앖?_x0003_b넣t?T鬱?熹/零???</c:v>
                </c:pt>
                <c:pt idx="2020">
                  <c:v>7???Eu먳ガ왽D톶?L._x001e__x0008_踵w_x0014_(???載?H슸</c:v>
                </c:pt>
                <c:pt idx="2021">
                  <c:v>剛?dg3앖?_x0003_b넣t?T鬱뭨톘</c:v>
                </c:pt>
                <c:pt idx="2022">
                  <c:v>g?:??&gt;롣잌?7嵐nP솻)s</c:v>
                </c:pt>
                <c:pt idx="2023">
                  <c:v>콳?_x001f_Pガz9利k_x0010_?I'께겜囹뮻。&gt;n!lb?3앖?_x0003_b넣t?T鬱퇺붚'搾=?_x001e_,賚]_x000b_?_x0016_ }D堤;</c:v>
                </c:pt>
                <c:pt idx="2024">
                  <c:v>w}???,eF?ph?v??默_x0017_q_x0005_|'聞g3앖?_x0003_b넣t?T鬱;뚬?_x0014_AY_x0002__x0006_&gt;'썏_x001f___x0016_2_x0010__x0019__퇜_x0003_맺?N?첖i_x000e_?\K硯지4?w??뼫혙Z??dg3앖?_x0003_b넣t?T鬱b乃斷濩5+l쏽_x0007_??on둌v:XH삒?x큕 HD;?G&gt;?몟.a_x001c_酷??_x0007_F?_x0003_?멺3앖?_x0003_b넣t?T鬱?戀PEg_x0015_h큛_x0005_턺쒼盤?카?웤pf_x0007_꼨O뤨d"L볙닏軌???7z?_x001e_볖?_x0018_O姉쿺d웰?\??B?!?_x001a_隣?0?_x0011_{2?!_x0004_?靄Q_x0016_?琴?/_x0018_웍?{팒U_x0002_Z2?J??[母덪_x0013__x0017_z퓊K?l듯d?윜쇗'?@??=:L?퀔償휗?</c:v>
                </c:pt>
                <c:pt idx="2025">
                  <c:v>??&lt;#뱎C욨6R쪒_x0013_%|貴-?_x001a__x0006__x001d_K읮_x000e_%w??H/?[%촕꺟r?N^쮠[dR_x0004_Qj??</c:v>
                </c:pt>
                <c:pt idx="2026">
                  <c:v>?.??C?껳_x0013_?qA뿌_x0007_츱_x0012_썙?&amp;벞F?뭆_x0013_裨컳Lm?Z{G?*?뜦/뛏_x0002_?昌:Н쥕Ⅹ?ⓨ낓5/X;_x0004_?랙_??텴Τ?/_x0010_嶢_x0001_뒘2쿛?;A뚆肢_x001a_?j빲??b끋ta?d狸r._x000c_봛Y,?_x0002_?&lt;弧쩐?퓾_x001b__x0012_L쒸섇슬}_x0015_i_x001f_????"_x001d_쫀K?RT?_x000b_?_x0002_뇁?n吳_x0001_}_x0014_0?댬$&gt;_x0008_뚱?]^邊I7_x0014_범_x001c_Y[L꼴{?+?椀R9_x001c_Y[L꼴{?+?椀R9_x001c_Y[L꼴{?+?椀R9??_x0010__x0010__x001d_슒</c:v>
                </c:pt>
                <c:pt idx="2027">
                  <c:v>?k룗.슿_x0004_s?_x0002_,?K쪲_x0014_2?3앖?_x0003_b넣t?T鬱pI썊[p#읺졘挑?8影_x000c__쓘?J_x000b_?84辛_x0015_軾m?똫?_x0011_.宦*碑?午_x000f_??u_x0012_釉q?3앖?_x0003_b넣t?T鬱q뱕s?tz?xE?죊C,_x0016_긎?)8W_x0008_많봘_x0004_d_x001c_:_x0006_W?$^6縉?w</c:v>
                </c:pt>
                <c:pt idx="2028">
                  <c:v>ssQ?獄켥꼬팴$g3앖?_x0003_b넣t?T鬱ピrn+誓F?_x0002_퓳Э%YZ6?)舟_x0018_^퀇캞O냚燥_x001e__x0005__x0016_둎T?_x0014_|?A복쵮훎勣侏?co깢g3앖?_x0003_b넣t?T鬱C)鋪?8?=v?D솷?쇭??렍얤헗o??횱T?蟄轍h욚쏼???4\]D?턪g3앖?_x0003_b넣t?T鬱?kL귦x?其纜Xw?9??_x001c__x000b_ㄻ_x001f__x0015_卨槍?G_x001f_?&gt;_x0012_??_x000e_챼_x001e_?僿:p?f∀??</c:v>
                </c:pt>
                <c:pt idx="2029">
                  <c:v>??3앖?_x0003_b넣t?T鬱(둻%_x0018_훻??f_x001f_&amp;CA_x000c_-_x0007__x000b_ 퐈?&amp;?熹T쿒?긡?_?i</c:v>
                </c:pt>
                <c:pt idx="2030">
                  <c:v>?_x001c_ 븥?9B_x0005_꼼??퀂?괈????附g앖쓵?五챛_x0010_?8?_x0017_H_x0007_@o겔_x0002_`7聾?_K_x0006_홽m뚂??끌&amp;</c:v>
                </c:pt>
                <c:pt idx="2031">
                  <c:v>턕꼥A??댴?쁦볈kJ??㎦,?E5?q?&lt;_x0003__x000f_???쩇酋S?뗘?_x000e_倫쑮撈Hmtc?놋"됃켖瑗</c:v>
                </c:pt>
                <c:pt idx="2032">
                  <c:v>A밥?쉷웰?\??B?!?_x001a_??魔?믙럧2v?"式?_x001f_B?v4+씳(?,s?騰錫李Z_x0008_?:_x001f__x001c__x0013_.8_x0001_??認???┫!?듫e?ey춘?뻟?^r랽/젽i</c:v>
                </c:pt>
                <c:pt idx="2034">
                  <c:v>QAAW?-4딣쵘젻?값</c:v>
                </c:pt>
                <c:pt idx="2035">
                  <c:v>_x0016_V?&lt;$F?v-뽪</c:v>
                </c:pt>
                <c:pt idx="2036">
                  <c:v>~y?c_x0006_#?\</c:v>
                </c:pt>
                <c:pt idx="2037">
                  <c:v>X家뫀?覇E쥳＼%傳_x0013_誠|/tg3앖?_x0003_b넣t?T鬱난_x0011__x0004_?}???_x0005_,?N긣Y79I?_x0012_.櫂FV턾開%缸?陽?1偉_x0016_異?빘ハ?옛?_x0017_g3앖?_x0003_b넣t?T鬱$M끦??鶴X$ynA?_x0001_???밄F_x0007_?띃놯+鹵V67\?葺?靈2돪줫?{?eS좏_x0017_젏桎乎=혌묜?+_x0005_?_x0008_`3껟-틼????펤뿟_x000c_?V았4_궝51?扶?&gt;?芹?*.m?^a醯뫦$&gt;# 僧跳c?벱:C_x0011_?_x000c_?7Ju:??뎜㉲?G??\杻B┖혪w_x0010_?T_x001d_s맑??낥e⒝???卉#昔*^뵨1_x0012_p?*_x000c_,?H勒?砂'v??_x0010_끥_x001d_t_x001e_K瀟8?쎢??1컪?G</c:v>
                </c:pt>
                <c:pt idx="2038">
                  <c:v>&lt;?쾀_x0005_y?{룹X틏졸붽 ??_x0012_?6?C[人?Tp6膈 隊?h№쥒웓?_x0015_旅?m細Z.ㅭ튉귾?1쬭??t`A_x0013_9??_x000e_i?_x000e_g_x000b__x0011__x0003_k輧p寀?覺k렋蠅_x001d_jl?2?w?=0=予n?뢂LJ?ø?[?Y[L꼴{?+?椀R9_x001c_Y[L꼴{?+?椀R9소F*?퉍y=_x0004__x001b_휦_x0001_켩_x0018__x0002_NSJ?v?Bon?밫뙰_x0003_6?_x0002_????</c:v>
                </c:pt>
                <c:pt idx="2039">
                  <c:v>拙re&amp;nK?꺨るxf#꿞²_x0007_?_x000c_??Sg3앖?_x0003_b넣t?T鬱鉢랈??골?殘돋봕_x0015_iZ냰봶櫓E_x0014_qH"-_x0005_?_x0013_4R떊됈좭?즸꾣c/[fe_x0001__x001b_쨖??g3앖?_x0003_b넣t?T鬱궍_x0007__x0006_큘?츸裂?_x0005_淚_x0006_r???옺?Ｋ,|伺?댛V</c:v>
                </c:pt>
                <c:pt idx="2040">
                  <c:v>V?i?_x0017__x0002_???¶_x000e_??g3앖?_x0003_b넣t?T鬱_x000f_;??허븜]_x0008_志뤶?h_x001e_&amp;2_x0015_嗤?F_x0017_T???-竅?姬??Z浦3s 9G_x0003_$_x0012_A??g3앖?_x0003_b넣t?T鬱?沾i?0_x001e_띢_x0015_?뛡b:6렽쾓SD??2?※퉍</c:v>
                </c:pt>
                <c:pt idx="2041">
                  <c:v>6禿*{勣昺w_x0016_?Y?i_x000e_??&lt;Q暲g3앖?_x0003_b넣t?T鬱l_x001e_陣怒즓?4뵿꿓-_x0018__x0003_T契!?퍱32?チ췑?챃鴻p?i_x0005_y悚곛X_x0008_/_x0017_??Q?v_x0014_-g3앖?_x0003_b넣t?T鬱?궳bZ航銘/慧WA?p^_x000e_#橘??Q^퇈_x0005_쫭몾z?m붊&gt;V_x0015_?&gt;퀜^땄?j???g3앖?_x0003_b넣t?T鬱닽?,z??챎앫勖.?잭/_x0014_'0'혦u鬚L^t:Li??&gt;瞑9_x0001_짤U&amp;? ' ?【s㎱Ｏ_\??B?!?_x001a_??섹`?_x001a_뱝DK屢s겂V_x0010_?$S?햫?걣.쩒g_x0019__x001a_</c:v>
                </c:pt>
                <c:pt idx="2042">
                  <c:v>垠1U켡???쮎cCK</c:v>
                </c:pt>
                <c:pt idx="2043">
                  <c:v>_x0013__x001b_롃??됙U_x0002_깧?+??귨쇫퀚_x001b__x0004_꿜L燁b걫?1_죚?옠쎫_x0017_;얙Z?'G‡_x001c_j휅딛流t붰C?S呱Oに\=?펄?&gt;?먲?┗쉗$?｛틎?z;c쥀_x0018_읈졸5lu_x0013_냁????7JC?譁?^??|_x0007_?夫t-럟걹??[??@Yz?客n퓼??2삞:0_x001d_?</c:v>
                </c:pt>
                <c:pt idx="2044">
                  <c:v>_x0011_?寗?.I8\??[쉢??힝3AF_x0003_3r?|_x0018_?r6*軟?_x0010_Z픣4?慢!b?틯??瓔슫?i;eu_x000b_??_x0013_쭼??좬K켈?</c:v>
                </c:pt>
                <c:pt idx="2045">
                  <c:v>尿?힘?=9????7?/_x001a_???Tv衆뎳帛_x0010_/깝4Eq_x0004_v ?</c:v>
                </c:pt>
                <c:pt idx="2046">
                  <c:v>,寇董Z?N햚Q?ョ?U??췸z????Vg*#죍?i_x0001_F껼?띉X팎$&gt;_x0008_뚱?]^邊I7_x0014_범_x001c_Y[L꼴{?+?椀R9_x001c_Y[L꼴{?+?椀R9_x001c_Y[L꼴{?+?椀R9몈-D_x0013_們_x0011_?_x0007_d(꺅?_x000b_'P?U`?fi_x000e_z_x000b_g3앖?_x0003_b넣t?T鬱_x000c_?????B제z??X=-,</c:v>
                </c:pt>
                <c:pt idx="2047">
                  <c:v>R3엤jf?⒦X?툊_x0017_4_x0014_?Ys??h?`?똆???3앖?_x0003_b넣t?T鬱놈쟬f?_x001e_쉭蓂7?3넅퀦?팟D뙗1=b?u@'_x001e_aH탁춅`?wjT4_x0007_®쯸S떊?m쭃g3앖?_x0003_b넣t?T鬱꺌?t~Yw?혒巾W親斬?_x0005_?_x0010_$뫠?X깬-*_x0014_0!_x0017_}뷕먐쑱?왅_x0002_즏v幡?nU俱꼳g3앖?_x0003_b넣t?T鬱e?&gt;죉_x001c_A驪焌??퍶_x001a_F_x001a_l폐</c:v>
                </c:pt>
                <c:pt idx="2048">
                  <c:v>쐠岺마?됍:?nu=??뷫4갢?_x0010_gS∽抵?_ig3앖?_x0003_b넣t?T鬱쑵?횬?덄쳣_x0010_s_x000e_Cx鈐?T_x0003_?c?j]賭's?촩뭫B`_x0013_?ㄿ?b1톔?Zs?-ㄽv쬰3앖?_x0003_b넣t?T鬱9毁&gt;??/_x0018_X?[_x0018_??굇썻?춐~흰'P_x000e_앗%_x0015_?6뻚身Z.뤫튚_x001b_,_x0010_춨砥??_x000c__x0003_|g3앖?_x0003_b넣t?T鬱+b?恕?툖?PK</c:v>
                </c:pt>
                <c:pt idx="2049">
                  <c:v>wi댦놜??????B漣zuw맻B죓_x0007_k?큹[E滅옲퉭?륌bw&gt;b?_x0011_京|2쒬Q-B廉?u잼젨駝럑|&gt;_x001d_?%09??^J?α?xる_x0002__x001c_뵑뒏2횃?G=2Yq/銹=:?衡燎???윚쐣컝뗴a뫔?(_x0006_#h_x0015_-_x0008__x0004_O_x0004_\,?驪?좠낭n??쉏줃壘풒?7D겼щ퇾수hv떭&amp;0螳h?M`??鄂錐號{Z{織_x0004_HMe뷟_x001d_uT切_x001b__x0005__x0006_?R8?z?;L?2셔I묪?_x001a_輅J??찬P._x001d__x0005_꿁_x0015_?Q9?F_x0004_쏨4NVG?H54&lt;_x0016_깽???"P)q_x0004_C?狎鯤o_x0012_qd@?V羽?펢m?u/`eY졿}캍E_x0012__x0018_?n_x0015_쫍}?_x000f__x0013_5_x0017_쩑Z즊_x001d_#y_x001d_</c:v>
                </c:pt>
                <c:pt idx="2050">
                  <c:v>CTvc巳槽僅뫾U?_x000c_u杏?_x0006_$?L_x0013__x000f_픇_x001c_齋U죪???y??돩?7g3앖?_x0003_b넣t?T鬱뛳RR說^?糧^q??_x000f_?_x001e_[</c:v>
                </c:pt>
                <c:pt idx="2051">
                  <c:v>웯?_x0011_4ㅇ_x0010_v??3앖?_x0003_b넣t?T鬱d_x0004_kc&gt;륷븄팻댅V_x0017_竺뮼3c?5렸K??^H_x0003_v_x0005_??pG_x0005_TX_x001d_??f?젖푑數맣?lg3앖?_x0003_b넣t?T鬱?%砬??J쁟첗i!??_x001c_핟]?몖W묯cV괥*%_x000b__x000c_붓?_x0017_</c:v>
                </c:pt>
                <c:pt idx="2052">
                  <c:v>몢b줎t{상댭≤η}Ag3앖?_x0003_b넣t?T鬱?^寸퍙E곖_x0005_??e0?i_x000b_??ux?A쐯껿R?G_x000f_콐욤?H벗?;.픘]?렅싛?g3앖?_x0003_b넣t?T鬱??덃^?Q臀?</c:v>
                </c:pt>
                <c:pt idx="2053">
                  <c:v>힀</c:v>
                </c:pt>
                <c:pt idx="2054">
                  <c:v>1瑠i?p_x001b_X_x0019_5|ㅋ'E9Q1?T??!Z_x000c_^@본W3_x000f_?뒼傾WT_x0012_c_x0005_?꽤?!혭슜%???_x000f_V??g?&lt;U?厚H53?&gt;{&lt;?_x0003_I_x001a_뮅??쏣_x0010_?@?Z_x000c_^@본W3_x000f_?뒼傾W?E_x0010_??_x0018_돢쯱E繹쯑邀$鞨壽2xV껎\_x0004_y?B딨_x001f_8\i 擎?i슩늫_x0016_럻J_x000b_M?7獪Z_x000c_^@본W3_x000f_?뒼傾W?⊙:_x0019_k륣젤t8v?x칼c첗'햎W?? _x000f_F뫍녾???_x000c_e욛??{r펌?w???_x000c_^@본W3_x000f_?뒼傾W?1펅#f?g캉??筠Bi_x0001_^27?9.*(i?`죜珉훂?쉣V2팪Y?YQ?_x0016_倦#??Z_x000c_^@본W3_x000f_?뒼傾W샓_x001e_쩃</c:v>
                </c:pt>
                <c:pt idx="2055">
                  <c:v>肯Z_x000c_^@본W3_x000f_?뒼傾W=_x001a__x001e_rn箚\쵩팖c</c:v>
                </c:pt>
                <c:pt idx="2056">
                  <c:v>봄}?5??_x001c__x000b_c곻E{X뷉5??e??(S瑢꼛猫?V댃x諦G9?_x000c_^@본W3_x000f_?뒼傾W?봫_x0008_CI-?_x000e_?"?닞?붤??r?읻??綾_x000e_5?M꼟Vz츶)딷TV累?A놉_x0005_푬eZ_x000c_^@본W3_x000f_?뒼傾Wn</c:v>
                </c:pt>
                <c:pt idx="2057">
                  <c:v>?b걳 rr콍##?N#/??(??脛_x0004_?룢??_x0017__x0006_mA???t|껬퉌_x000c_^@본W3_x000f_?뒼傾W?ん鳥??/-v쭩뀰┼?往1A퓃l{}1?jAX*\?F_x0005_7_x0018_?뙘;}@I?_x0004_봃?妬Z_x000c_^@본W3_x000f_?뒼傾W八???l_x000f_?_x0010_??[쨪?_x001c_t?_x001a_섷d큄?~)】?*욧</c:v>
                </c:pt>
                <c:pt idx="2058">
                  <c:v>픞_x001b_</c:v>
                </c:pt>
                <c:pt idx="2059">
                  <c:v>?載?H슸</c:v>
                </c:pt>
                <c:pt idx="2060">
                  <c:v>剛?dZ_x000c_^@본W3_x000f_?뒼傾W_x001f_??툦2쒘FOS??_x0007_i掩?t/_x0005_?i泥(?ka_x001c_?럠_x0011_N?据뿲껐罹첅징?n!lb?_x000c_^@본W3_x000f_?뒼傾W경??1B9E?!3_x0018_m"?$ㆅd?듶?$????쮈쑴_x0014_?\C?v??默_x0017_q_x0005_|'聞Z_x000c_^@본W3_x000f_?뒼傾Wl携kP?Q졫暴jB케??_x0011_=큳_x001b_#?pV??C_?[?N?+_x0001_뒰w??뼫혙Z??dZ_x000c_^@본W3_x000f_?뒼傾W괮?慘b</c:v>
                </c:pt>
                <c:pt idx="2061">
                  <c:v>??쓃팳陸9Mn_x001a_콹1븥Bf膚?_x000c_♬1_x0001__x000e__x0012_7B_x0004_XJ텴酷??_x0007_F?_x0003_?멯_x000c_^@본W3_x000f_?뒼傾W?RQ _x0004_a%&amp;Y?푅덥뉊?t&lt; 蟯m?KG?_x001f__x001c__x0011_ ??쭎_x000e_%_x0005_R7z?_x001e_볖?_x0018_O姉쿺d&amp;좙?#P??_x0003_閤푯?_x000e_??B살)??&amp;_x0004_??⒫뗯_x0011__x0006_s쾂?胴;f1*√?렙뽱?Uf~v0)b吾#t閨뱥擦졠瀝3냁?W=督_x0010_dBU윎snMK?轟Y셚??:옻_x0010_?"x?]0!_x0004_?_x0002_?.:C匕/됙뀖_x0013__x0011_죝?빔Y5Q?즨]x(?땺?딿뽔_x0019_ ?_x0019_/쳹?y??_x001a_諮_x000c_臟]?퉳?Y_x0019__x0013_긹D_x0016_o?훰u?_x0004_寀謫?_???샰@楙]</c:v>
                </c:pt>
                <c:pt idx="2062">
                  <c:v>j_x001e_뎑?斌댜'퐿?)_x001e_h?H_x0008_a_x0005_r９弁?틌dt??午_x000f_??u_x0012_釉q?_x000c_^@본W3_x000f_?뒼傾Wf_x001c_? V??&lt;2??_x001d_oq</c:v>
                </c:pt>
                <c:pt idx="2063">
                  <c:v>H눨;웝쎯_x0005_퀒_x0017_'T_x0002_??了촳_x0017_숃T_x0002_w</c:v>
                </c:pt>
                <c:pt idx="2064">
                  <c:v>??M믖?b뻒윷y?:E_x0016__x001b_〈余_x0016_鶯釋?삝?T엉Z?8)</c:v>
                </c:pt>
                <c:pt idx="2065">
                  <c:v>??_x000c_^@본W3_x000f_?뒼傾WXeA됎渶1?r_x000f_?흢[?蛛_x0003_8?_x0001__x0014_l參?1?</c:v>
                </c:pt>
                <c:pt idx="2066">
                  <c:v>_x0003_+_x0017__x001a_鈴_x0019_꼆뎏芙,? 熾?u/??&lt;?冥e?IU)F_x001f_??_x0013__x0004_辜H~餐_x000b_?N?:?板퉨\m떛셀Du?즉?n`橒쉒裵퍪G?跏C?_x000b_</c:v>
                </c:pt>
                <c:pt idx="2067">
                  <c:v>[?QPCM????홰캖퍒吾q?l_x000b_???껌3_x0002_k鎌멗_x001e_(?서떋*???뻦潘]??67w8玉꽣?k삅먢?_x0005_쑋蚤화쒯뵕꿛_x0002_쥪숑`_x0016_죩星??#쮃T쯄HW臣왬쥱U?숐캙?伍6_x0005_IW`炘밐@hⅸ???r鉤p?bK_x001e__x0017__x0018_?쑨d푛럌띫홪?7?3?MY_x0010_緊A쮀뚧_x001b_件_x0017_?쓆搢Q</c:v>
                </c:pt>
                <c:pt idx="2068">
                  <c:v>뷙4_x0006__x001a_:_x0007__x0008_쏼_x0003_?_x001f_Z_x000f_?"왱&gt;륥_x001b__x001b_-|J`틬{Z_x000c_^@본W3_x000f_?뒼傾W}$괡]y춧i</c:v>
                </c:pt>
                <c:pt idx="2069">
                  <c:v>/뻄?N_x0002_?텣딭#?pF$M_x001b_?a??PY^旅_x0013_5??鷸J</c:v>
                </c:pt>
                <c:pt idx="2070">
                  <c:v>A밥?쉷&amp;좙?#P??_x0003_閤핵??됫W4_x0013__x0001_0쟌;?捐?dk??愼뻍??:'?qlhT?%:_x0012_?納솘y?譯?r/?루c&lt;iV椰v綽梨R믬U?整5p~OC??湊?_x0004_副U??y?)뭦.</c:v>
                </c:pt>
                <c:pt idx="2071">
                  <c:v>_x0007_?s_x0017_ ??M_x0017_`=_x001d_}몮A뱵윱햀딒6?W?-8??갥럛ez_x0008__x001b_</c:v>
                </c:pt>
                <c:pt idx="2072">
                  <c:v>4fH]낟_x0013_Oh_x0003_?F댐_x0019_뵔`?O_x0012_s??拒u牌_x0014_??_x0007__x0002_E)脘??_x0019__x0002_옸"*B?&gt;_x0008_뚱?]^邊I7_x0014_범_x001c_Y[L꼴{?+?椀R9_x001c_Y[L꼴{?+?椀R9_x001c_Y[L꼴{?+?椀R9?紈쳾f0?쭊퇼샆욄?s?馹쫔d??_x000c_^@본W3_x000f_?뒼傾W햅/My_x0017_S㈄?晶?_x0010_鰒풇99o李G푮찧?%??_x000f_큾?釐?팯?)_x0015_?쐡꺶_x001b__x0019_헨찍Z_x000c_^@본W3_x000f_?뒼傾W礫띨J?K量?)潾?._x0019_5を뫆_x001a_</c:v>
                </c:pt>
                <c:pt idx="2073">
                  <c:v>_x001f_?"괉`_x001b__x000e_??惠?뫒?X4_x000c_ㅩ_x0006_俊냐???Z_x000c_^@본W3_x000f_?뒼傾W懿激??q_x0002_?녛˘3릕쿎z乏鋒d훗|_x000c_??U?킡?q쁮/洶콤\??잽틠?x@Z_x000c_^@본W3_x000f_?뒼傾W]K}P_x001d__x0005_??쥚?奚v6K?oKl_x001e_??뱺?2b晨玔?겑?_x0008_,x`?^~Z???XZ_x000c_^@본W3_x000f_?뒼傾W_=?}0??W捷?븲?(L썳쉎Jl爐_x0007_??MO율&amp;Q'P\窯_x001e_A_=샅e?_x000f_쁀W_x0004_@In뎍_x000c_^@본W3_x000f_?뒼傾W?韻Ｄ?re9_x001b_/Y懷dT갔_x0008_$3윩"????턘o???&amp;?_x0014_쏵췊쥳＼%傳_x0013_誠|/tZ_x000c_^@본W3_x000f_?뒼傾</c:v>
                </c:pt>
                <c:pt idx="2074">
                  <c:v>?_x0005_J챘T?x?o튶喬v?7캓 냞??L쟷+²픲欽'??匕j?_x0015_e??璪y8任vi{쬡'?*드{뻰웷??8aB#凌C?뱎봈%"??_x0014_?몉?\_x000e_^</c:v>
                </c:pt>
                <c:pt idx="2075">
                  <c:v>;쉲&amp;잾:_x0004_?y_x0005_?앻섈븈5J슉?槐*Z?rhsd</c:v>
                </c:pt>
                <c:pt idx="2076">
                  <c:v>뒄????뒀쮯w겤什걁K遐햛4Z첔?ィ_6?K?兄볱믃?_x0010_%?D햃삥z_x0019_?쯈둿R??愧KN|?]Qz昇??撚{w2?a_x000e__x000c_c썃솫h?:칀_x001d_jl?2?w?=0=予n?뢂LJ?ø?[?Y[L꼴{?+?椀R9_x001c_Y[L꼴{?+?椀R9소F*?퉍y=_x0004__x001b_휦_x0001_,_x0011_$뉄??슅X$&gt;勒?_x0019_.?꼐`X???+_x001e__x0008_?W쬲?땔=쬕Mxf#꿞²_x0007_?_x000c_??SZ_x000c_^@본W3_x000f_?뒼傾W뒉_x001d_熊[힆隆쨗G?갺&lt;쐳?힚?Q_x001f_^d(?1???쀴56</c:v>
                </c:pt>
                <c:pt idx="2077">
                  <c:v>_x001d_+o_x000c_???Гo쓯梧0?퐌_x0001_^2?㉬툿?&lt;i귛9_x0002_)少??爛롇_x001c_??G;_x001e_뿧??甘_x0003__x0019_nEos?U팸덈_x0014_?W勿gR煞x?巖?k禹o?:?_x0013_Cw??+P*想膏1浹햅H럝?_x0019_h?杏烙?낊慈鵬←8?욠iCB_x0007__x0008_?쨓BH뽓ㅝ??n?_x001a_Wv?</c:v>
                </c:pt>
                <c:pt idx="2078">
                  <c:v>0D&gt;#\"v?슛i??_x0008_v4e_x000b_???C븏ª륹U詮H\??r뒴L_x0012__x0003_?oX굖킚?탛2燎"*쫺?媛삀V???r_x000e__x0001_??_x0007_옍끡N/L$_x000c_뾟땓틏?줂?:政?O?_x001c_??????Il?Z$&gt;_x0008_뚱?]^邊I7_x0014_범_x001c_Y[L꼴{?+?椀R9_x001c_Y[L꼴{?+?椀R9_x001c_Y[L꼴{?+?椀R9?MJ캃(_x0002_늟_x000c__x0010__x0013_Jd8?_x000b_'P?U`?fi_x000e_z_x000b_Z_x000c_^@본W3_x000f_?뒼傾W?J熹찎-T繇"쑋f|aG?+7쒧_x001d_Z?)橒쓯??1쌜_x0019_?겾[{P?h?`?똆???_x000c_^@본W3_x000f_?뒼傾W2??dE8?H染?™l??씺HTA_x001b_]?.?푟_x0010_</c:v>
                </c:pt>
                <c:pt idx="2079">
                  <c:v>H?*@쇒2?V윇Hx딯? _x0002__x0011_푲_x0019_紐?햣怨_x001d_1쏭(??썚?vx_x000e_</c:v>
                </c:pt>
                <c:pt idx="2080">
                  <c:v>?1Pue톪??</c:v>
                </c:pt>
                <c:pt idx="2081">
                  <c:v>?긍?.붒?톱唜W</c:v>
                </c:pt>
                <c:pt idx="2082">
                  <c:v>롛V.n俚!?욽,e?쓮?H근?p0_x001f_貌2TF77@?r뒿L??굝_x0013_p톻.e:腸聲J??덥%*;'貨邨_x0001_|S]^늾q"`VGi샂닄緻!_x0019_?_?G</c:v>
                </c:pt>
                <c:pt idx="2083">
                  <c:v>OL_x0015__x0006_?_x001f_`E;?斗)~荻?x~2?</c:v>
                </c:pt>
                <c:pt idx="2084">
                  <c:v>U?繁꼸_x0014_F_x000b_H_x0008_f?t꿇6뷷왶z_x0018_?t퍺_Z_x000c_^@본W3_x000f_?뒼傾W뇟r???YZ펉W鉉?h벐D_x0008_頭'*?E좎'彈???젳A킢z???y??돩?7Z_x000c_^@본W3_x000f_?뒼傾W$4왱鞍J?_x001b_갅▣_x0013_??l춣??돂?댲XB*友識_x0014_?쮥?_x0014_?</c:v>
                </c:pt>
                <c:pt idx="2085">
                  <c:v>웯?_x0011_4ㅇ_x0010_v??_x000c_^@본W3_x000f_?뒼傾W_x000b_5%_x0006_交B?L?+햭?\撫쪊麗_x0005_J뼱pDab틯?渣4섄??愆뫺pf?젖푑數맣?lZ_x000c_^@본W3_x000f_?뒼傾W雪?럊定?k?_x0001_Z뷰脹?%뜺h_x0001_k</c:v>
                </c:pt>
                <c:pt idx="2086">
                  <c:v>?&lt;畓p\??_A챯L航??륧&lt;7凉?sL벤?L퍞_x0007_*A( ?_x0018_;.픘]?렅싛?Z_x000c_^@본W3_x000f_?뒼傾WD횊뮪Ww?凉L卽_x0005_dK냚eb妥펆pャ닕뽾쿫?_x001b_O慝溺_x001a_'ㅛG域??_x0002_뵄냟E슽泉&amp;좙?#P??_x0003_閤?9N_x0012_짆拔И3?倨씿Z膏?</c:v>
                </c:pt>
                <c:pt idx="2087">
                  <c:v>8]삁??긶_x001c_퐅죈#퓡_x0018_Y_x000f__x000b_룴S??릕_x000f_氾F?_x001a_q_x0016_jQ*?|젽`Z톂죦룗EfH믛_x0004_o?읢)堵?쑣?K_x0013_e?f|ul_x0012_셯?&amp;gr'럻?_x001f_Q帶싱퇂켞~o혝?$?럅샻HVl@Xu秦?둛j_x000b_]藏h?{G??I)c??_x001d_)?깙國봫"LW퍌%)!?턋?듪,퍈?沿'*ㅒ?^훪??5냉정/?,姓8$vz?E?둩n???쁖`??&lt;炡_x0005_同D?2뜷gqVE돝?/"?덟슴H3s??_x001c_묵뀬댮픅뇸?G굤~?늍_x001b_G弼?_x0019_迲}걊?嶝1?췁3y믨??_x0002_3?昆_?`??\@깆r路혈11ｉ뙣1_x0012_??[?舒j??I눹;W퉤??옄</c:v>
                </c:pt>
                <c:pt idx="2088">
                  <c:v>FZ~Y=聘_x0019_닇봞|ㅋ'E9Q1?T??!?흅@_x0016_&gt;돊??뉦푄?엖혖N{,_x001a_?#R좶杆DW_x0003__x0005__x0011_X*о놝?uB쵌敦|_x0010_Krx?_x0003_렫_x0003_I_x001a_뮅??쏣_x0010_?@??흅@_x0016_&gt;돊??뉦??켯?琉?們뺊??_x0017_9j?뺀?뒈hmzⅷ얭퐡┧肯</c:v>
                </c:pt>
                <c:pt idx="2089">
                  <c:v>G?yi슩늫_x0016_럻J_x000b_M?7獪?흅@_x0016_&gt;돊??뉦현쎀JI?&lt;뒒?k?尉??fK쩉?V?h?8맪I軋뿟?z???{r펌?w??奏(흅@_x0016_&gt;돊??뉦픔_x0008_n솺??맠줭u</c:v>
                </c:pt>
                <c:pt idx="2090">
                  <c:v>CH싰?頒팍_x0008__x0013_n??m9k_x0012_?긨?S떖괺Y?YQ?_x0016_倦#???흅@_x0016_&gt;돊??뉦?W?|뭤_x000c_]_x0003_(Ｘ??I岸_x0018_쯳ｊ벎?;섌?H_x0004_꿱?1?_x0002_d憚珏홖럒3U{d滅</c:v>
                </c:pt>
                <c:pt idx="2091">
                  <c:v>肯?흅@_x0016_&gt;돊??뉦???_x0017_&gt;8?}뫳~?펑棍쬦8n??쎛?X?&gt;??_x0007_??_x0002_:댠꼛猫?V댃x諦G9珥(흅@_x0016_&gt;돊??뉦햄溥_x0014_`?遐P_x000c_휆샥$놋/N 黴쬠_x0010_?mgj?:[?_x0016__x001c_上蕪_x0006_`</c:v>
                </c:pt>
                <c:pt idx="2092">
                  <c:v>K7)딷TV累?A놉_x0005_푬e?흅@_x0016_&gt;돊??뉦?_x001e_?퐣몪橙?%W?嶋왼l똪b-?y0?궜_x0017_댤_x0008_S6r_x0005_w_x001e_??t?2RN銘??R?_</c:v>
                </c:pt>
                <c:pt idx="2093">
                  <c:v>肌?z?컄?b쟢&lt;?닱)?I/몳U?&gt;S흭좇?I昉??遼|d??_x001a_N흽?_x0019_억?v?1X8+?곙?錫碧p?~</c:v>
                </c:pt>
                <c:pt idx="2094">
                  <c:v>{헌mW?|M읈_x0001__x0008_?q?닋雀갤??쾺=?婚?o_x0012__x000e_g堰\똏P\d妹????c惡?R% 즗꺃싺_x000e_R?`??3묡A??7E_x001d_?=0壯얫?낑_x001d_jl?2?w?=0=予n?뢂LJ?ø?[?Y[L꼴{?+?椀R9_x001c_Y[L꼴{?+?椀R9소F*?퉍y=_x0004__x001b_휦_x0001_?킂次꿇YodJ⑧O?縝n얮혢?!깴?낻w2??+?녍Q?_x001c_ _x0017__x0006_mA???t|껬뭅(흅@_x0016_&gt;돊??뉦?뺾|셔淇[0鯤不?泉?薯4d?켍쌀?7??8{?煖尼~퇌;}@I?_x0004_봃?妬?흅@_x0016_&gt;돊??뉦??넾_x0001_</c:v>
                </c:pt>
                <c:pt idx="2095">
                  <c:v>?쿝턕픆@\댢?풑Ev?rF_x0010__x0017_꽰긓똦?턾泄壟Y댋</c:v>
                </c:pt>
                <c:pt idx="2096">
                  <c:v>?載?H슸</c:v>
                </c:pt>
                <c:pt idx="2097">
                  <c:v>剛?d?흅@_x0016_&gt;돊??뉦?혾믄</c:v>
                </c:pt>
                <c:pt idx="2098">
                  <c:v>?_x0010__x001b_?D왽?D暖?롁_x0016_틘??객?_x001d_?띣_x0012_</c:v>
                </c:pt>
                <c:pt idx="2099">
                  <c:v>픴&gt;F뷙싻??늋찋細</c:v>
                </c:pt>
                <c:pt idx="2100">
                  <c:v>R?_x0016_'帥?NG?&lt;B#x잲v촑㎽닌뫸5뢕?E虹r0n5_x0011_뼻La陜R爐?m_x0011_gI휈覩??c?w듐?h벍h뱽_x000b_??.?봖뷁&amp;0b/?]?#똈ufh&amp;_x000b_픢_x0003_航?쏾 ?nR뾦K_x0019_煬?N??띳_x001c_놰?_x0015_?&lt;_x001b_}??뱘jw??맪 돾묺K푺$??f뿞?_x0013_g붟F맨_x0011_渽?췊?]팗2?p?$?Z{昑億K?猊_x0007_s&amp;??貸叡E"녭漂봴_x0008_v^둯胥D?</c:v>
                </c:pt>
                <c:pt idx="2101">
                  <c:v>x)W?gg_x001c_=폲??~祜N뫱_x001f_,?R)먧?R_x0001_2?:n?*?D6?쮰뛾`醉&amp;?]?_x001b_%_x0003_hz*濬&lt;@?퓿록o냑뺛끍0?:왐몀?Aj_x0004__x0019__x000b_</c:v>
                </c:pt>
                <c:pt idx="2102">
                  <c:v>??l퉨?A#픔맔흵eL?_x0008_GY?]_x0016_z!_x0002_"?『?鈑?椽JFxh)!I?낑㈄?쭽"뎁Z쓓_x0016_&lt;JKzz쿗z閭m뫬?&gt;_x0008_뚱?]^邊I7_x0014_범_x001c_Y[L꼴{?+?椀R9_x001c_Y[L꼴{?+?椀R9_x001c_Y[L꼴{?+?椀R9둘z?k0&lt;앯r_x0017_Kaf짎?s?_x0002_,?K쪲_x0014_2(흅@_x0016_&gt;돊??뉦?_x001e_D냡示1_x001a__x0002_x朗?X녢??펂?_x000e_@Q紋?_x000c__x0001_쵣?iC?해Vt表E午_x000f_??u_x0012_釉q풔(흅@_x0016_&gt;돊??뉦퓟뷪Q??Z?|_x0007_?캇`#'1_x000b_倫E?뗳씢툤????_x0006__x0001__x0015_??_x0002_w</c:v>
                </c:pt>
                <c:pt idx="2103">
                  <c:v>ssQ?獄켥꼬팴$?흅@_x0016_&gt;돊??뉦핏퇾폅uu?O앇??_x0014__뤹d豚5瑃h0?}_x001d_=_x0015_⒜_x0016_NQN_x0016_s|d-觸묶K훎勣侏?co깢?흅@_x0016_&gt;돊??뉦?쒨=?_x0005_ㅔ걯x_x000f_쮥#씆?X_x001c_)_x001e_힃wfN뤕廳2!l?Q2~?뿒I곽?X???4\]D?턪?흅@_x0016_&gt;돊??뉦???x이{쇮?]쐋?뿉_x0016_(]???P?_x000b_뙹?Y</c:v>
                </c:pt>
                <c:pt idx="2104">
                  <c:v>?僿:p?f∀??</c:v>
                </c:pt>
                <c:pt idx="2105">
                  <c:v>?畇(흅@_x0016_&gt;돊??뉦핵?_x000b__x0014_??탤??걩DU郡댄</c:v>
                </c:pt>
                <c:pt idx="2106">
                  <c:v>뺖????湛?9荻&lt;?`z$?쫌_x001f_Y??r뺤瀯암c_x0004_^듌_x0005_G_x001a__x0015_???쎂?|k?d뫹簇쪰愍?裨?SO?Y蕭눽y_x0008_?M殉偸괢퍉_x000e_싸~?_x0016_D?g[??V⒥븠먕팧&amp;??Fz곗?돽???W^_x0010_걯e?Zs?=딴?B_x0003_⒰_x0003_켑꺰f??먋_x0002_./?뮁2qJ?&amp;,q?e뾰?n?햴閔Q?k봯_x000c_溱앣_x0013_梡쓥끓坂츊覓O득重\?₁g??ⓒ?_x001d_V_x000f_?f??_x001d__x0008_l퇉&gt;씢_x001a_[</c:v>
                </c:pt>
                <c:pt idx="2107">
                  <c:v>?[飭</c:v>
                </c:pt>
                <c:pt idx="2108">
                  <c:v>됚恨8?SG#퐺&lt;I?d_x001f_쏎탹뎯Z톩??}?k_x0014_2_x001c_域祭?_x000e__x000b_tl?8??7끨뾭R8댘_x0010_"</c:v>
                </c:pt>
                <c:pt idx="2109">
                  <c:v>????_x0017__x0018__x0017_]G夏?_x0006_</c:v>
                </c:pt>
                <c:pt idx="2110">
                  <c:v>_x001c_?4췆`/?_x0013_?仍_x000c_휴?믎탏&gt;-쫖&gt;m뫆 솹?W)갈푼*?z?凉?¾_x0012_??P??俟?</c:v>
                </c:pt>
                <c:pt idx="2111">
                  <c:v>9"?P?놥_x0008_훲咸凜_x001b_醮_x0003__x0016__x0013_?흅@_x0016_&gt;돊??뉦?곏_x000c_-뿡?꽰쳥a2d?석Y]??????&amp;H?c쒈챁等먻?헖퐰_x0003_狐?5?3M2?흅@_x0016_&gt;돊??뉦핥?쏟J?{}?潑e흯?\_x001f_W?I놋츟삨 z|c_x0007__x001f__x001e_b컞??勒??쳁_x0008_냯猥_x001c_뾇O?흅@_x0016_&gt;돊??뉦?Ｎ_x0008__x001e_g_x0018_c/;뺳홑叭?_x000b_`뙽x厚_x001e_鍍??+郊WN?뇍R똚V4Q?"왱&gt;륥_x001b__x001b_-|J`틬{?흅@_x0016_&gt;돊??뉦?D_x0008_?O쁄_x000f_?퍚???h(.$|]k_x0012_0奚陸첊?楷v즞_x001f_?</c:v>
                </c:pt>
                <c:pt idx="2112">
                  <c:v>펼px볬h핼a:輾u됮_x0014_?흅@_x0016_&gt;돊??뉦?K~텂I_x0010__x000c_S?zh_x0002_)林읍^A뾋촹넼刷-sa??슺_x0013__x0014_홰?_x0010_?'?yぢj?2QU_x0018_?榮(흅@_x0016_&gt;돊??뉦퓸S뮐?굔엚??藁%J:!떂??=v쏦_x0018__x0014_K??9큄_x0003__x0014_D#緝淅/떓V땸?F2_x0010_??l?흅@_x0016_&gt;돊??뉦?緘챒戊{┒?_x000c_*_x000e_쫫_x000c_㎯h=t??&lt;5.?r롏힣|챘 뷓早_x0013_x???鷸J</c:v>
                </c:pt>
                <c:pt idx="2113">
                  <c:v>A밥?쉷&gt;칲!]_x0016_쾣?</c:v>
                </c:pt>
                <c:pt idx="2114">
                  <c:v>픴&gt;F뷣뺫S_x001a_-#p麟낈??_x0017_v㎗q?K_x0006_W볨뾯r拇!?-?hH2屆?쥻】_x0005_</c:v>
                </c:pt>
                <c:pt idx="2115">
                  <c:v>獗?녝?8뾃_x0007_7?믊m烈t쁾_x001a_c}R?_x0006_쯆_x001a__x000b_w횂_x0005_펈_x0010_?-伍?_x0018_Vu??듁뎬??_x0004__x001d_倪HD@?땎??F齒똲ㅋ饍쮔s캞占VlXJDa帛_x0006_?.삦엏/_x0002_h??頗_x001f_??V?UEE施L_x0007_뾺懦퀈?8}톋?\Ji?랾r?j捻?&amp;-Y菉?귰뵙-감)e{?</c:v>
                </c:pt>
                <c:pt idx="2116">
                  <c:v>o콼?_x0010_`cNJ-?]yY갇쩑&amp;W_x0014_К??X_x0002_K_x001a_</c:v>
                </c:pt>
                <c:pt idx="2117">
                  <c:v>:&lt;&amp;?m_x0001__x000f_qt敏삺_x0016_1$??칦???N???_x0001_宦狙W_x0007_xpd넝_x0008_혚Z燼뒇_x000f_?8?"_x0016_@vj!(W+%v?</c:v>
                </c:pt>
                <c:pt idx="2118">
                  <c:v>?팻_x000b_??돍?/?e???T츦&amp;?:</c:v>
                </c:pt>
                <c:pt idx="2119">
                  <c:v>?の'隋_x0019_?+字r?_x0006_W_x001f_hHｑ??-_x0005_?=??C_x0001_?U??!#?儼a걒#컱j_x0005__x0010_炅p%?&gt;_x0008_뚱?]^邊I7_x0014_범_x001c_Y[L꼴{?+?椀R9_x001c_Y[L꼴{?+?椀R9_x001c_Y[L꼴{?+?椀R9럾톰?_x0003_쌘d뇁u%_x001a_肩욄?s?馹쫔d?甄(흅@_x0016_&gt;돊??뉦????_x001a_v5톭?휫싀?쒍瓜'?I%?K^麻V.ㅗ?|?d3_x001d_?)_x0015_?쐡꺶_x001b__x0019_헨찍?흅@_x0016_&gt;돊??뉦??⅝gP?"r鋸뚲漑崗R觀痕쫅딱뾑E?臼?윿?&lt;_x0012_c?메X4_x000c_ㅩ_x0006_俊냐????흅@_x0016_&gt;돊??뉦?v_x0004_ASo?냕?3?瑨_央吝確_x0002__x0012_,N?뗜끭?_x0019__x0005_???_x0004_???</c:v>
                </c:pt>
                <c:pt idx="2121">
                  <c:v>i?A?_x000b_i_x0006_噓?ilu燒?瀾</c:v>
                </c:pt>
                <c:pt idx="2122">
                  <c:v>^炷뼘?짋?쮧?쏉쮌_x000b_A??jl?2?w?=0=予n?뢂LJ?ø?[?Y[L꼴{?+?椀R9_x001c_Y[L꼴{?+?椀R9소F*?퉍y=_x0004__x001b_휦_x0001_m?-"?愴郊;?_x0017_럭Z壁楹?퍘g?n?.H?D}?_x000c_㎔麴_x0006_xf#꿞²_x0007_?_x000c_??S?흅@_x0016_&gt;돊??뉦?蠱EK욽풱Z$?eD툉_x0004_???!콐??n_x0016_G??杆쒃?_x001f_S땴꾣c/[fe_x0001__x001b_쨖???흅@_x0016_&gt;돊??뉦??(}E?7?勛"fqg)#</c:v>
                </c:pt>
                <c:pt idx="2123">
                  <c:v>P繼톼큩?@?묞案P융跣둂%D??_x0002_???¶_x000e_???흅@_x0016_&gt;돊??뉦헒?柵 E#썥?팵?y?_x001a_Z퓟??싍s녏惱W??_x0013_얗b籠Z浦3s 9G_x0003_$_x0012_A???흅@_x0016_&gt;돊??뉦협?휛?빅藷??븒싿|촛0+地0ikp㎔|_x0003_?뗰</c:v>
                </c:pt>
                <c:pt idx="2124">
                  <c:v>H깔Wt?幡_x0016_?Y?i_x000e_??&lt;Q暲?흅@_x0016_&gt;돊??뉦????|_x0003_뤟됆(_x0008__x0010_럸변죈_x0018_k?遑L_x0012_???w5_x000e_卯룚S?_x0002_x곛X_x0008_/_x0017_??Q?v_x0014_-?흅@_x0016_&gt;돊??뉦???l8p?'???C?7념2ㅕ?풿8밎?q.펮m?)_x0016_盜칷r&gt;퀜^땄?j????흅@_x0016_&gt;돊??뉦헴hl_x0003_|z磨??*?&lt;쌬낒?쑶끖?E臺粧럶r픴y_x0011_?顥!_x0017_짤U&amp;? ' ?【s?칲!]_x0016_쾣?</c:v>
                </c:pt>
                <c:pt idx="2125">
                  <c:v>픴&gt;F?_x0001_Q?K_x000e__먒??_x001b__x001e_쌠漫뮘퇔+?&gt;z률_x0004_?3MLf_x0006_m_x001f_$틍텴_x0001__x0015_彎m,쇰_x001a__x0015_뫅율t??_꿾?肄창?J-?2_x0005__x0017_쀝?숞U?_x000f_Z\?먅q7혫??_x0018_?꺏?#襄??《*#o?쓱_x0004_뇏?됺榮R_x0004__x000b__x0001_?2뮯_x0012__x0018_?(M]뜴┾判駱楠c}?O$s?_x0016_쭋&lt;m_x0014_O"+R켰r킪덋?z(H퓹?쨖&lt;?_x0002_t_x0017_퀎_x0003_-?&amp;?_x0013_븎T_x0004__???_x0006__x001a_?Q</c:v>
                </c:pt>
                <c:pt idx="2126">
                  <c:v>8|5??u?깩k쁼?뮥</c:v>
                </c:pt>
                <c:pt idx="2127">
                  <c:v>蟹s펈}'C?_x001e_뎍럧_x0011_???|_x0005_9밽_x001e_宴?0_x0010_?j뮮_x001c_h?m퐜쐏5획f臟A芬??뤢B?;I著?/?d枕_x0006_?gL?j?1:Q$Y쓂v?wU뷷.}_x001a_CG?i`j_x0010__x0001__x0017_몧0?獒삨?N崖뱥?yI_x001a_菲_x0019_Bk[쯮푎?장_x001b_s_x001c_?V?_x000f_旌?_x0006_間稟)J댘녑?C;d??喚?MS?$&gt;_x0008_뚱?]^邊I7_x0014_범_x001c_Y[L꼴{?+?椀R9_x001c_Y[L꼴{?+?椀R9_x001c_Y[L꼴{?+?椀R9P_x0014__x0006_홂_x0017_쉁?_x0011_?렇幷</c:v>
                </c:pt>
                <c:pt idx="2128">
                  <c:v>_x000b_'P?U`?fi_x000e_z_x000b_?흅@_x0016_&gt;돊??뉦???閥!5?4_x000b_?쁰젍=캘쩧6??&amp;j딨J"_x0002_뢺</c:v>
                </c:pt>
                <c:pt idx="2129">
                  <c:v>썒묋?_x0010_P?h?`?똆??獵(흅@_x0016_&gt;돊??뉦핸s6,sm?_x000e_CAN?'?V_x0011_?댅A_AE깂?췰??_x000b_]C땆?n_x001c_뱌4_x0007_®쯸S떊?m쭃?흅@_x0016_&gt;돊??뉦Q믵X뉘먡묭ぽ&amp;튙'KI섶}t텉w_x000c_??02_x000e_?G‥괅_x0013_'????즏v幡?nU俱꼳?흅@_x0016_&gt;돊??뉦?I=3츝?_x001c_?썟疾?充妃_O?湍*뎒n?쳊涯i_x0019_?-]^?4갢?_x0010_gS∽抵?_i?흅@_x0016_&gt;돊??뉦?</c:v>
                </c:pt>
                <c:pt idx="2130">
                  <c:v>p讒?桓+휸?`?빼b1톔?Zs?-ㄽv㎢(흅@_x0016_&gt;돊??뉦??%?bU._x001e_?_x0008_??_x0003_앸쌁遡su鷺蕉^u뾲{??茵?{?2_x0011_튚_x001b_,_x0010_춨砥??_x000c__x0003_|?흅@_x0016_&gt;돊??뉦?_x000e_</c:v>
                </c:pt>
                <c:pt idx="2131">
                  <c:v>?._x0016_x샬t핓代?jg?R찊(L?=@夫퍯?q&gt;?_x0010_K_x0002_FS?죬焚묕0;_x0016_淚봝?隻(흅@_x0016_&gt;돊??뉦??휲汭햺,1즁"\_x001e__x001a_꽛&lt;뻯xr_x0007_줹茗볕０?쭲??}댥P뼑냵z５?b_x001b_[z_x0017_????蚌?뼃_x0002_q?닥??扈?aAo??T?4_x001b_?y瑠脆??X뜽?，n$??@0酋v訌H葫B;_x0017_`_x0004_???펐?A`C#柒_x0016_祺%;솶"몡RD??q羲%?x_x001c__x0008_?롟쓤~^?'_x001c_댦iнa穿ズ?벘 뾄7??^?_x0003_邊?b$攻쬼e?l?_x0005_nx?c?뿩?d潗?Z]C렔_x0011_&amp;?墓_x000f_彪M?T뼋뤘녚됆;곢k?_x000c_5?6m_x0018_卄ㅁU+_x001c_&amp;읦_x0007_ h_?</c:v>
                </c:pt>
                <c:pt idx="2132">
                  <c:v>웯?_x0011_4ㅇ_x0010_v?少(흅@_x0016_&gt;돊??뉦혜=?_x0002_濠)???h㉯4Z痼?p&lt;矜?묒?7[?cG4?W뎁峻pf?젖푑數맣?l?흅@_x0016_&gt;돊??뉦?T?B?潑뺳逍.:?뭴?f?핒~*V핓?讒?귖2獰?럲?륿줎t{상댭≤η}A?흅@_x0016_&gt;돊??뉦한Ф_x0001_ny軌셴s謔_x001e_|_x000e_"?_x001a_춪_x0003_??갃뻢n藎짃??_x0014__?c窓_x0007_?_x0018_;.픘]?렅싛??흅@_x0016_&gt;돊??뉦?:j_x0019_?_x0017_좊罹OIˇ昑U빩?눙벸숤_x001e_뛻?C?_x001a_%붥Ν?]정녔누7?_x0002_뵄냟E슽泉&gt;칲!]_x0016_쾣?</c:v>
                </c:pt>
                <c:pt idx="2133">
                  <c:v>픴&gt;F?툩0?)露??쾘?얪5&lt;_x001b_*T|TW_x001d_&gt;`?&gt;緡.?^&lt;_x0010_??,쇆鍾헴熱쵙ML-</c:v>
                </c:pt>
                <c:pt idx="2134">
                  <c:v>?gG혾N,</c:v>
                </c:pt>
                <c:pt idx="2135">
                  <c:v>/|Tl衆?a_x0019_,VO?_x0008_?=:B쓊e_x000e_㎬-뭥|??S4?h_x0012__x0011_썬뺄?_x0019_??쟱t_x0011__x001f_h雷!zh_x0007_c-_x0011_公?겣pjs딻?&lt;</c:v>
                </c:pt>
                <c:pt idx="2136">
                  <c:v>`?붼튢?8J`_x001d_O?+??』DMkN5?$_x0007_RR슅$툱찦}-yf꼈佰熱n?L?僖?O道_x001d_?ic???8+j(?z_x001a__x0014_+?`i&lt;_x001a_?蓆W`??m호_x0007_?fS_x0001_段?_x001b_쪓인퀁g?吳6???삫젥?8qB_x001c_?瞑텧鉢)쐂쉷]?病졪R?튎??澁_x001a_W뚴{늿■쥗?</c:v>
                </c:pt>
                <c:pt idx="2137">
                  <c:v>肯퇍혴횅R-?7+=?g??립營@쨂+붋??#F·[?B?:V갗№}_x0008_슯\닜??뙧-횆r猫?V댃x諦G9痍왖쎡톀-?7+=?gf_x0002_腺맹?醉?_?/K쌔?_x0015_9D 쑻j;&lt;화?ㄼ_x000e_F5A</c:v>
                </c:pt>
                <c:pt idx="2138">
                  <c:v>?A|_x0007_?딷TV累?A놉_x0005_푬e퇍혴횅R-?7+=?g?*_x001c_쨆_x0003_?-(앳IY샧Z_x0003_+7W?쵙?e粕1I_x0015_L●K2笏7]쐑_x0017_吟[??_x0003_둽h?L3흳???q</c:v>
                </c:pt>
                <c:pt idx="2139">
                  <c:v>sI??씤???tG?e?~?H?%p`?/쏗r툃$G뱈 _x0004_??H'fi??癸2슫_x001d_Rj)悲?쀽??餐_x000f_?_x000e_暈팎!7쟋??k?X?_x0017_?쇱頹?PN^_x0019_Jx_x001a_굀?lOW徐??c?????g;?`???_x0008__x001b_멦x_x001a_&lt;샇?種|쩖_x0002_)@3?3;瑚Q?켜,q?cZg_x000f_?`?꼠?k?슮E??&gt;_x0019_!횾t?@붑#z=?퇳=i_x001e_萸f??_x0003_ N?뒽桓2??鸚~q????&amp;?$??고L_x001a_.퐛-=42?ㅡ??_x0001_訟흴?ＯUw?섻?Ny쵸끨T+2K??eK?dZ??_x0014_껶흶aR?V?鉦 n????썴_x0018_T?_x000c_T_x0014_p徽_x0016_씦쀿X류%_x0010__x0001_2?e</c:v>
                </c:pt>
                <c:pt idx="2140">
                  <c:v>??뒦嶸P[??_x0004__x0001_렖?꼖?蟠斜潽?_x0017__x0006_mA???t|껬뭍왖쎡톀-?7+=?g?遞?@_x0008_L곖줞_x0004__x0001_G_x0018__x0002_쥩_x0013_k_x0007_&lt;o??뙉I?]?_x0007_V???L?}@I?_x0004_봃?妬퇍혴횅R-?7+=?g}w!Ih?_泥?쉗喝_x0001__x0003__x0016_?8흔?5?躪?_x0004_5쀏擇[|14說&gt;.??載?H슸</c:v>
                </c:pt>
                <c:pt idx="2141">
                  <c:v>剛?d퇍혴횅R-?7+=?g???쀶?_x0018_?FL?_x0019_골嘶cPU_춵딗嬪I둥_x001d_娟?읱m&amp;_x000e_옽껐罹첅징?n!lb扁왖쎡톀-?7+=?g쇦h_x0001_?뽏춣X躁낧?_?玹M%_x0003__x001c_?_x001e_I쐯_x0019_?/L4?_x0015_?&amp;I3Q?v??默_x0017_q_x0005_|'聞퇍혴횅R-?7+=?g?Z</c:v>
                </c:pt>
                <c:pt idx="2142">
                  <c:v>p?_x000e_켸?f ?5??_x001c_m_x0014_滋樸u??襄R퐤뷒_x001c_Y$_x001e_늌w??뼫혙Z??d퇍혴횅R-?7+=?g빟?_x0014_O?B_x0012__x0002_'-`!9{#庵_x0003__x0014_?_x0017__x0008_此貳?듸뮅?B뢀n.??_x0001_酷??_x0007_F?_x0003_?뫕왖쎡톀-?7+=?g狗;z_x0007_\P??엳_x0001_?</c:v>
                </c:pt>
                <c:pt idx="2143">
                  <c:v>堆b령Y쐂?x_x0003_p-??"</c:v>
                </c:pt>
                <c:pt idx="2144">
                  <c:v>_x0018_?y폕? 쎰&amp;??툹?F_x001d_퍊宅&amp;_x0015__x0002_g狎퐻%칞써O니셢?g頻?삅4F?츠a란_x0001_?A뮏 a_x0007_)7m즹꿏(?T/nC?_x001f_|a4쭞_x0016_q??l["_x0018_*?_x000f_?_x0004_꼍oZ$_x0016_v_x0019__x0011_?_x000f_S和z얫큚J?Kxえ????_x0017_T멇뀍T?/?h?!`닁?_x0016_`휴?</c:v>
                </c:pt>
                <c:pt idx="2145">
                  <c:v>1mE2힌R5쏪$&gt;_x0008_뚱?]^邊I7_x0014_범_x001c_Y[L꼴{?+?椀R9_x001c_Y[L꼴{?+?椀R9_x001c_Y[L꼴{?+?椀R9?듬醯턨蜜p?h헶슿_x0004_s?_x0002_,?K쪲_x0014_2왖쎡톀-?7+=?gL_x000e_큕쐈㎢???E_x0014_&gt;D흙Nx星랹,u9戀_x0015_S??e?_x000c_VbX項?表E午_x000f_??u_x0012_釉q퓐왖쎡톀-?7+=?g?_x001d__x0003_?沮몰G_x0013_y?#l퉜DJ?蓼_x0006_캝츤v?}社?!?X_x0002_w</c:v>
                </c:pt>
                <c:pt idx="2146">
                  <c:v>?L꾂B♨?b竺r?/_x0016__x0002_塤?僿:p?f∀??</c:v>
                </c:pt>
                <c:pt idx="2147">
                  <c:v>?鈞왖쎡톀-?7+=?g갉?|넡O됒高_x000f_씭괕뱎弁???隊_x0002_q뿖+</c:v>
                </c:pt>
                <c:pt idx="2148">
                  <c:v>_x0010_y륭륈C8`겇2?r?7빬</c:v>
                </c:pt>
                <c:pt idx="2149">
                  <c:v>A&amp;?섕/D?쪆j??}w?탘5b+_x000e_q렿:?,_x0001_T_x000b_Yh6뮼}_x0011_k???_x0007_뇿?_x000f_H炅_x0014_f今?D?褪3eS389?뽟땑튼H~퓤^nx?!K_x0016_껪j?A&gt;uTU?칩.沐U?縮op럇_x0008__x000b__x001c__x0018_=m*冊&lt;uiU뤣?#K뤩]冷썰HIィ톋湄lJ?_x0016_5?차分?頓鷺@돚F#4죛隋갍_x0010_i-낍y읦_x0014_힖?_x001f_芽?츿?_x0014_?pv?밬?퉣k뷠??O?쉹_x001c__x0010__x0010_Z?_x000e_몘0V_x0005_mcsq럸?q隅℡`蔑r쑋?????_x0018__x0010_Q?E_x0006_턺N湯왽봭쌈뤒u띻廟?^m_x0012_$梧롫_x0018_~_x0018__x000b_(헙mN???切 ??텆_x000f_주&gt;쮄┬퓾얧MX珍$攬F`껵Y_x001d_Ow뒊?NO?</c:v>
                </c:pt>
                <c:pt idx="2150">
                  <c:v>_x0001_??&lt;奏쬠?y(M_x0007_N_x000b_???_x001c_gY?戊?쒗?l?r@_x0018__x001d_jl?2?w?=0=予n?뢂LJ?ø?[?Y[L꼴{?+?椀R9_x001c_Y[L꼴{?+?椀R9소F*?퉍y=_x0004__x001b_휦_x0001_黍? ?;?110n?㈋W퍎-c턨7V?b_x0013_v럶?端.?\}?$?놥_x0008_훲咸凜_x001b_醮_x0003__x0016__x0013_퇍혴횅R-?7+=?g:_곫?52?J%謄?_x0001_?목町_?!??暘뛤?_x0019_$</c:v>
                </c:pt>
                <c:pt idx="2151">
                  <c:v>壟¿m??P_x0012_뎩?@{_x0005_옯??_x0007_u&lt; |?볬h핼a:輾u됮_x0014_퇍혴횅R-?7+=?gb?:螂♪욉 ??`??_x001c_??`配뜷-???II퐶炭r얧??yぢj?2QU_x0018_?渶왖쎡톀-?7+=?gぅ뗬鼇?H招?&gt;_x0018_&lt;ⁿD뤖eV?]J??.?^?쫏??뵻뉐Q/떓V땸?F2_x0010_??l퇍혴횅R-?7+=?g?_x001b_o$)Pr'쎙쟨찅^'zt?텸춟)Fe?_x0006__x000b_4rV?츾률?_x001c__x0001_R꼋윣]鷸J</c:v>
                </c:pt>
                <c:pt idx="2152">
                  <c:v>A밥?쉷_x001a_d授?쐡썿장넟淏??_x0014_&lt;뛈_x0005_?_x0011__x001e_R?W_x0017_~歎f??뎡6'l?폁뿇F??믬?F+w??A:F?'~@둸?8$?쐘F4_x0003_-뇽'汾c튍?曷\_x0013_7#I?퓽_x0011_콖e?|틡?LE?땊</c:v>
                </c:pt>
                <c:pt idx="2153">
                  <c:v>I_x0005_??_x0012_鮑J湮?梳y?_x0013_푙콱,_x001c_腫?斃왌J?J?硯8~?쥘떵_x001d_z]&amp;$_x0012_??8??깶&amp;_x0003_퇑~옓?_x0006_-찅_x0001_?F/?_x0008__x0003_쟊?_x0008__x001b_yY_x0007_?I?8L:Mk?_x001a_$&amp;_x0013_X?QuN[?X_x0014_?믣챫aM얔?Q읦J(_x0007_g59_x0012_?2텿舞憁??쫡7?[㎉헮k_x001f_倻?wsK?鯨莞촘\쏰&gt;뒿Z_x000c_?웟c궗???Du_x0007_큈f-??_x0008_챜v?囚껉_x0007_芚鍮哀??Q?A_F벍뙸?햷?애&amp;?餠횼J'E9+=&amp;a?쌯0O쀝듃]uh@?_x001e_÷&gt;걤퓓_x001a_}_x0016_쒁`s?곅uD_x001b_?xt。R_x0012_3룏0_x0017_關$&gt;_x0008_뚱?]^邊I7_x0014_범_x001c_Y[L꼴{?+?椀R9_x001c_Y[</c:v>
                </c:pt>
                <c:pt idx="2154">
                  <c:v>)_x0015_?쐡꺶_x001b__x0019_헨찍퇍혴횅R-?7+=?g숞꿬쁗|_x001c_,엹a캤솱潾_x000b_瀉q_x0011_믷뜟I튠~7_x0019_썔턭TX?8yP打쓃4_x000c_ㅩ_x0006_俊냐???퇍혴횅R-?7+=?gㅴ奎4_x0002_?_x0008_媚햡_x001d_쌛얉?c짷렅?숷g?$o뛾?I춲여復_x001f__x0011_댻\??잽틠?x@퇍혴횅R-?7+=?g뤞kf.憐붆j뻾_x0008_4?k??7_x0006_⅛??&amp;9?얷Z??썄_x000b_?뤇?,x`?^~Z???X퇍혴횅R-?7+=?g7_x001b_ゅ쾗s_x0002_?惟?┸?ㄳ速?*無?Y?a삩?~崖_x000f_?u?쾳_=샅e?_x000f_쁀W_x0004_@In돴왖쎡톀-?7+=?g紊묣㏏?,E?돎E?_x0008_??_x000b_??십_x001d_|,????き</c:v>
                </c:pt>
                <c:pt idx="2155">
                  <c:v>첑쀗깨%놯_x0004_!x?O?D???_x0018_짅2I飛?끽倍_x0001_?똸퍧a苞?꺥8?R_x0006_?蛤銑p㎉_x001a_#0?2X꽦暘/앖_x0016_uN_x000c_PX%씶쀈벱?"?_x0001__x000e_턛H?S_x001b_?_x0004__x0012_뻂&lt;^퇌D뾧줐Y?w┝둄a&gt;_x0010_蕃뒀깂?*Qi즴_x0014_耶?_x0016_?q?_x0015_稈zY</c:v>
                </c:pt>
                <c:pt idx="2156">
                  <c:v>?%?K^?Mi据잏Nzt?e슕e?TJ_x0011_??飭?=?⒯_x0012_?겷_x001f_a뼜?d팂R씽_쟔</c:v>
                </c:pt>
                <c:pt idx="2157">
                  <c:v>뛬&amp;눩6頻_x0010_0\?_x000b__x0005_憺\皇?5_x0015_?T浪嘯뜖?U_x0017_?u$_x001d_;_x001b_?制?덦K_x000f_d?쌺騁긕J逾m_x0008_??k羨_x0016_[?-v_x0010_톲J㎲0팼搬琳_x000b_g믃3릙z땋i?D??뀋_x0008_?_x0006__x0019_쇩讖KV㉭蝴n_x0010_f?뤼_x001a_?}._x0012_B??伎(쿮3姸몮e먏(?훔독t?[4릝:??%쉁?_x001e_?묋?爾_x001a_?$_x0019_?u?_x0013_X_x001b_9?J寬灘껲칎v_x001a_?C)X_x0017_rrcA`j:\_x001d_jl?2?w?=0=予n?뢂LJ?ø?[?Y[L꼴{?+?椀R9_x001c_Y[L꼴{?+?椀R9소F*?퉍y=_x0004__x001b_휦_x0001_?됓&gt;9?f_x0001_$_x000f_?친2ン?,냛_x0006_?/_x0010_Hr_x000e_S홅R틨~R??xf#꿞²_x0007_</c:v>
                </c:pt>
                <c:pt idx="2158">
                  <c:v>??죇~_x0017_?곛X_x0008_/_x0017_??Q?v_x0014_-퇍혴횅R-?7+=?g?$G_x000b_섁z?,?y칚G?꼠W?)??웨奸뺅엇熏텝쒹갺쒢_x0008_r&gt;퀜^땄?j???퇍혴횅R-?7+=?g꾕???o_x000e_?곻?g_x0019_謗_x0015_밃?z??_x001d_쉵?澈?뜚짢%(?V짤U&amp;? ' ?【s?d授?쐡썿장넟淏_x0018_롫1KF銷??콦쯤?꾧wM헁?黎g??\_x0002_v꼲?迅뻣8묦1旨ⅳ~쬺磋:&amp;??_x001d_궤iS@?_x001b_{X뾇뫳&amp;GX됏_x0007_꺷B＾ㅲ?풸??~渚6_x000c_릫틜④u뷫??l_x000e_S[e&amp;酋칞．?톘勒"_x0007_W또]?_x0019_Po?]?i_x0016_?Y튚_x000b_I뵸"??y謨?閉ネ걩?9_x0007_</c:v>
                </c:pt>
                <c:pt idx="2159">
                  <c:v>⑾?쏲_x000e_?h_x0002_뜕_x000f_졎솁'艶&gt;?팛k뫟_x0013_C_x0010_K궗C퐿*몔??홤'_x0016_:?J륭?撤{?Wj瘀B_x0012_럤_x0013_빵/=??e뢉둭??_x0013_蟲쬃_x0016_}_x0012_o_헒_x0014_?]?x?Z?밎쾊醜?_x0017_D~_x0011_;땈T?\|???{D?1]_x0005_웏?(-HLf?_x0018_&gt;?5</c:v>
                </c:pt>
                <c:pt idx="2160">
                  <c:v> ?^ X??`쾨_x000c_눊_x0016_?珉컖겸뇹E8_x001a_U쵮웹땏_x0004_?l_x0014_?0A?5뤕놿?]쁪_x0008_Y뗑곯Qfdqq鷗bd{O糾뷥J9픉?뗁쐅_x0006_뙗뉝M?&gt;_x0008_뚱?]^邊I7_x0014_범_x001c_Y[L꼴{?+?椀R9_x001c_Y[L꼴{?+?椀R9_x001c_Y[L꼴{?+?椀R9L?Ni?w낰?M7_x0015_뺨</c:v>
                </c:pt>
                <c:pt idx="2161">
                  <c:v>_x000b_'P?U`?fi_x000e_z_x000b_퇍혴횅R-?7+=?g?멍z願??엺?勒?_x000f_D_x0003_?_x0004_??횚?磬納?]b_x0008_鴉,뷿?P?h?`?똆??囹왖쎡톀-?7+=?g?킒탭?g荑?m??B?p_x0014_u_x001a__x0014__x0008_耶Jlk_x001c__x0005_l_x0005_뎻_x0019_없H?&gt;4_x0007_®쯸S떊?m쭃퇍혴횅R-?7+=?g_x0006_f宵b팑褻뷼刷뎅v?엿?g雷#._x0001_?ㆇp?Ql왣</c:v>
                </c:pt>
                <c:pt idx="2162">
                  <c:v>춸sИ빢왅_x0002_즏v幡?nU俱꼳퇍혴횅R-?7+=?gv1@磻h1hFOO?눗??_x0014_b%wG踐궠Qk?_x001c_?휱Ox"_x0005_쥶A串!4갢?_x0010_gS∽抵?_i퇍혴횅R-?7+=?gK%듇繃뮐쨒꺢H_x000c_펚쑴O_x000e_u쩋9_x001c_QG`"I쀇욧_x001f_?u쵩LCuE茵F?b1톔?Zs?-ㄽv㎎왖쎡톀-?7+=?gh췱?썘?쭪;稀{븅3뿚!퍷?넢Tp쓬M臍9z.?nSqSnT?튚_x001b_,_x0010_춨砥??_x000c__x0003_|퇍혴횅R-?7+=?gcO??浴힌@F썆?S챺슒đmG?</c:v>
                </c:pt>
                <c:pt idx="2163">
                  <c:v>_x0017_"&lt;?잟뷻퇍蒸=R#7_x0003_?뉈??;_x0016_淚봝?喘왖쎡톀-?7+=?g]?撲??_x0011_姿N??]쁅$+v쿇o?OYZ[?~띜_x0013_'母#漁_x0006_'캨m脘6∥_x0004_왰bS?q은_x001b_웻?_x0018_G?_x0010_?k?_x0002_?</c:v>
                </c:pt>
                <c:pt idx="2164">
                  <c:v>췗SF8W;</c:v>
                </c:pt>
                <c:pt idx="2165">
                  <c:v>?m퇲켫,_x000c_M=?족켌Q_x0005__x0015_뤛턍펆釐_x001a_q둬陶=賓?RP깱龍*높?2f_x001c_???Q_x0001_Qa$&lt;)_x001f_j?Ys툦_x0005_??쪘?7_x001f_퀷_x0015_-#뀐◇=쉳S_x0018_럹?uI嚥 +??るKW?s_x001e_膀엌?6곹m ?l㎣EM읫퓮託D?_?깔F즷"20얞1?@_?購뎌J?/??"[+댗???摯D끩K8껢?@(?R_x0004_X</c:v>
                </c:pt>
                <c:pt idx="2166">
                  <c:v>-</c:v>
                </c:pt>
                <c:pt idx="2167">
                  <c:v>?f긽?N^쏱?4?Y*&gt;눂TJ?/瑩X?弩X,퇍혴횅R-?7+=?gz푎=?GJ)$,=?F_x001b_??Ik?민??,幟H뷪_x0019__x0010_?*_x001b__x0018_i翫?t꿇6뷷왶z_x0018_?t퍺_퇍혴횅R-?7+=?gd??_x0003_?퀞_x0002_갩??[VDE?2?)?)??F랤J_x001c_n"_x0018_쏌`朞붽3??y??돩?7퇍혴횅R-?7+=?g?_x0007_겎CH?}9뱦?W?&lt;???? ?j?&amp;W?c죳督줐?彰,</c:v>
                </c:pt>
                <c:pt idx="2168">
                  <c:v>웯?_x0011_4ㅇ_x0010_v?掃왖쎡톀-?7+=?g펓_x001b_?뀰D궣?c??뉜섓좫弼놷_x0017_牆쑹jp</c:v>
                </c:pt>
                <c:pt idx="2169">
                  <c:v>퓏逵?]챠0</c:v>
                </c:pt>
                <c:pt idx="2170">
                  <c:v>?f?젖푑數맣?l퇍혴횅R-?7+=?g|옦@?Т2&amp;Do?烽?r(%컄?_x001d_錫?L3??]e ?S봺,촇륿줎t{상댭≤η}A퇍혴횅R-?7+=?g</c:v>
                </c:pt>
                <c:pt idx="2171">
                  <c:v>놚B[_x0012_뗒_x000c_쯯KuH쫩??:?汗쩿덤??_x0016_!_x001f_龕?;.픘]?렅싛?퇍혴횅R-?7+=?g??랅&lt;_x0017_?巳_x0019_嘉k?쯂겭븧앍_x0001_{툇_x001d_</c:v>
                </c:pt>
                <c:pt idx="2172">
                  <c:v>Te쐷騶???H썌域??_x0002_뵄냟E슽泉_x001a_d授?쐡썿장넟淏?Y?"_x000e_?N6맚_x0019_c?sd袗k?</c:v>
                </c:pt>
                <c:pt idx="2173">
                  <c:v>hX??|_x0006_귏:NH斧!?N쨔:큡?!쌇</c:v>
                </c:pt>
                <c:pt idx="2174">
                  <c:v>&lt;_x0011_R6y_x001c_9_x001e_?r?잪렴&gt;"귣f_x0012_?%V%&lt;칃_x0005_f?꾞_x001a_??:0컇쭇狄{?^?ao뭯4?S듊.첝?9?.e?9橫??췌?_x001b_쳄C_x0003_놻?_x000e_ℓ_x001e_T?Y?x}?캃&lt;u輝mOg脣?,뷮P긮&gt;BV??6_x0014_B쟸_x0005__x000b_}H딊섌_x0013_?퀵해聿-듢???@H???AcSH*멯즜_x0005_U촙?쵊._x0015_?쫄Xf奉Nh쪇*f枸術촱???締줟냸d沌짧?LD?x</c:v>
                </c:pt>
                <c:pt idx="2175">
                  <c:v>?㈛`?F[s揷+????_x0005_댬?B$&gt;_x0008_뚱?]^邊I7_x0014_범_x001c_Y[L꼴{?+?椀R9_x001c_Y[L꼴{?+?椀R9_x001c_Y[L꼴{?+?椀R9?@v룼\%G\??_x000b_?ㅋ'E9Q1?T??!w?냫쎄</c:v>
                </c:pt>
                <c:pt idx="2176">
                  <c:v>肯w?냫쎄</c:v>
                </c:pt>
                <c:pt idx="2177">
                  <c:v>a쌵續f_x001f_BW咎夜0b??_x0008_.-꾜S</c:v>
                </c:pt>
                <c:pt idx="2178">
                  <c:v>&lt;_x001c_#?싅8lG????z돊?1큆?ю활픻_x0010_뇝"액_x001c_??@o_x0011_?O弓?| _x001a_</c:v>
                </c:pt>
                <c:pt idx="2179">
                  <c:v>w?}6?츏r弄P툠_x001d_?訝?互놹벟"??쇯??g?w?_x0006_?_x0001_?]_x0002_j롪_x000e_?췄뻑貰뙰숶_x0003_z??쀣뷒_x0004_!?1햋|R룲莉?_x001f_i槌?扶M_x0016_걯??仙죴承?fJ_x000c_?텎뤒?/+???|X?쥛?&amp;C2?쵁程V_x0016_紀~??{홷8拇_x0016_B?_x0015_혏_x001d_?}팜w퓶M??_x0010_L???^쐈_x0001_?쌽?횙???ifR꿢퀏~ ?莖l?I??薦遊빁dL???_x0015_! ?m못??R[茁Qi츉_x0019__x0012_縊稅??예y!{썮?`_x000f_o?O쁈_x0001_샸??pe?s_x0004_V+??5?vu큆블_x001f_P_x001b_辦?M?an??_x0012_よ_x001a_?_x000b__x0001_붟J?팅7?R'?]?_x001d_e?jl?2?w?=0=予n?뢂L</c:v>
                </c:pt>
                <c:pt idx="2180">
                  <c:v>剛?dw?냫쎄</c:v>
                </c:pt>
                <c:pt idx="2181">
                  <c:v>?j?*v??默_x0017_q_x0005_|'聞w?냫쎄</c:v>
                </c:pt>
                <c:pt idx="2182">
                  <c:v>JF飡?GcE?궞BY??}樽???_x0003__x0015_措졿</c:v>
                </c:pt>
                <c:pt idx="2183">
                  <c:v>’??vU0뿹Ie纏9콝_x0002_j1캕큟_x000f_X?}??씫艶堞옙_x0018_??{g&gt;?쏸?X잉_x001a_N??빦꼑.(툋辭_x0007_잉쐨_x0016_$_x0013_n_x000c_1?먼{_x001b_遺_x0007_쵳_x001e_%瓚J戾t;??\wF=?_x000e_O??@_x0016_?w_x0012_?yM둮w?뜹Mv층툧D?1</c:v>
                </c:pt>
                <c:pt idx="2184">
                  <c:v>T?_x0017_"小_x001a_뾓$h?2탘봌?_x0014_?.?뎛_x0018__x001f_뫛:^S?츻_x000c_쒑깔붱???w??ui{J</c:v>
                </c:pt>
                <c:pt idx="2185">
                  <c:v>陟??EjΥ?_x0014_???S?m?:W8q?Y?俯?G&amp;쌽얇J?p%?홫_x0003_!r_x0005__x0005_I_x001a_?u넜릤똤??i0_x0014_?兪逍?=?켜詣??凱옕K셞?08s_x000f_{z뒳≠?關e딒R('d悤</c:v>
                </c:pt>
                <c:pt idx="2186">
                  <c:v>???fzec?3물b$-zo?jm엷?$.樵讐?RP$&gt;_x0008_뚱?]^邊I7_x0014_범_x001c_Y[L꼴{?+?椀R9_x001c_Y[L꼴{?+?椀R9_x001c_Y[L꼴{?+?椀R9P 優쥱횝\?u5럘_x0005_슿_x0004_s?_x0002_,?K쪲_x0014_2??냫쎄</c:v>
                </c:pt>
                <c:pt idx="2187">
                  <c:v>쎽옢】틽??K恁샢1槐뤵복쵮훎勣侏?co깢w?냫쎄</c:v>
                </c:pt>
                <c:pt idx="2188">
                  <c:v>렭쿇??僿:p?f∀??</c:v>
                </c:pt>
                <c:pt idx="2189">
                  <c:v>???냫쎄</c:v>
                </c:pt>
                <c:pt idx="2190">
                  <c:v>&amp;룱86[?H여?Y괻??_x001f_ge뎋_x0010_炳?됣gg???c??I_x0005_o솛?_x0018_쩾_x001e_떑k?-KFm擢_x0011_댗?ぞ솨ぼC쬤W"뗃_x001f_켛[e/챭((뽉y,s퇖굷g-淏hKi_x001f_9?}_x0005_5*壙?_x001b_祖?_x0019_둮뵭佯묡㈜???\e!_x0012_??_x000e_띁㉦?_x0005_o걋ħ煩?}"}?喬?_x0017_뻠!_x0012_?C폆c?趾_x0010_??/훆Й2P놄_x001d__x0017_筆?$찉㉭8럎}?</c:v>
                </c:pt>
                <c:pt idx="2191">
                  <c:v>r'넔筵펑n?f{홀뻦熱e'쓨’&gt;놥_x0008_훲咸凜_x001b_醮_x0003__x0016__x0013_w?냫쎄</c:v>
                </c:pt>
                <c:pt idx="2192">
                  <c:v>A밥?쉷??Ib?v?m_x001c_N풐_x0004_</c:v>
                </c:pt>
                <c:pt idx="2193">
                  <c:v>2?蚤8굄숈丘?i쏬*謫wy쓷Ipd\?탩葬瑁_x0018_뼛m病{헳뙎뎡Z.9??惜h??_x001e__x001e_?h `?롺攬??庫?얐ei?쌜j9-滋뫸볱쥩?_x000c_쀚?_x0012_캵l&gt;Q阡_?욮霓_x001f_?mZ먹X?曉|떯?j?夜?쪿樞4靺_x0001_쐤_x000f_%0???`謂俟?K_x0017__x0008_┼7_x0002_앍FM蟄_x000b_?_x0016_x筠_x000e__x0011_遑뎅E(_x001b_?S*_x0013_?wr?i?_x0004_{I???컞%珽_x0016_쥕?ZJ꽀푉c콒_x000c_?2f?폫d띎뛖퀢鏶?쳗?P벨sg?蓍_x0019_몯?X_x0010__x001c_?</c:v>
                </c:pt>
                <c:pt idx="2194">
                  <c:v>??$&gt;_x0008_뚱?]^邊I7_x0014_범_x001c_Y[L꼴{?+?椀R9_x001c_Y[L꼴{?+?椀R9_x001c_Y[L꼴{?+?椀R9{졝L釗捕?즒o뎘옆욄?s?馹쫔d???냫쎄</c:v>
                </c:pt>
                <c:pt idx="2195">
                  <c:v>/_x000e_술섶_x000f_?@?_x0008_p?4_x000c_ㅩ_x0006_俊냐???w?냫쎄</c:v>
                </c:pt>
                <c:pt idx="2196">
                  <c:v>#×?헧_x000e__x0001_?6X?깕_x0019_阪좊킭씖퉉_x0008_,x`?^~Z???Xw?냫쎄</c:v>
                </c:pt>
                <c:pt idx="2197">
                  <c:v>_x0011_욷?s맮</c:v>
                </c:pt>
                <c:pt idx="2198">
                  <c:v>祖U?_x0013_e??_x0014_?_x0015_覇E쥳＼%傳_x0013_誠|/tw?냫쎄</c:v>
                </c:pt>
                <c:pt idx="2199">
                  <c:v>_x0019_?_x0017_kjeiY굙s,??Oy,__x001a_a춁鷺_x0008_쮶륐쇡X?쌻_x000b_?J_x001f_Z|?己폨Ŋ먦</c:v>
                </c:pt>
                <c:pt idx="2200">
                  <c:v>_x0011_?쏈??작맨?뙊e꼭봯?z?燭劃쨫$@n1?4?</c:v>
                </c:pt>
                <c:pt idx="2201">
                  <c:v>4_x001d__x0011_뵗2Y?s뇬챨-?h꿘?u_x0015__x000e_[맲3[Y??\Ｘ룽v.?_x001c_??V?б[w_x001b_??륝e?둶C_x0019_|?Z?깄영쁾색靑졤?;(_x0001_做るㆈX_x001b_쿀? </c:v>
                </c:pt>
                <c:pt idx="2202">
                  <c:v>U콪_x0006_BkQ궬굚{(~L爰J?qE녺껮_x0017_쨍朗_WM왶??뺘_x000f__x0017_Z浦3s 9G_x0003_$_x0012_A??w?냫쎄</c:v>
                </c:pt>
                <c:pt idx="2203">
                  <c:v>Y?W?_x001a_룐띑{僖삅콟{샃?走_x0013_7異?넕?qv6?h?]묲:%;?_x0015_??,u??_x0019_ttZ_x0002_쨜헆W}4쪙[??_x0011_1?둉!쑢tB_x0014_F_x0005_?!?{?Z_x0008_?v</c:v>
                </c:pt>
                <c:pt idx="2204">
                  <c:v>?/?A%榥뗥?e??f#o??픛쉨턐럩???뱿湺._x000b_迷&amp;??_x0007_g?福(sk遼@g?$&gt;_x0008_뚱?]^邊I7_x0014_범_x001c_Y[L꼴{?+?椀R9_x001c_Y[L꼴{?+?椀R9_x001c_Y[L꼴{?+?椀R9쩥6Z⒢)_x0015_h♪?팰?_x000b_'P?U`?fi_x000e_z_x000b_w?냫쎄</c:v>
                </c:pt>
                <c:pt idx="2205">
                  <c:v>?뿦_x000b_뙀z?n둥漠D|H7?Ne_x0001_?</c:v>
                </c:pt>
                <c:pt idx="2206">
                  <c:v> z쀑認있뮒?큁}?n튚_x001b_,_x0010_춨砥??_x000c__x0003_|w?냫쎄</c:v>
                </c:pt>
                <c:pt idx="2207">
                  <c:v>칠W喘%꺴k탖河?V'Z'갴?潔?2n?5癲_x0006_K?r_x000b_?i?곉2_x000c_AG磻곱?_x000c__x000f_락홞_x001d_9_x000c_?띷췱?[錚숫?犬_x001a_R?'_x0019_?빔D$_x001e_w?'꼦D??_x001c_y$_x0002__x0008_{룮c??듶c핫"텆?_}?~&gt;s久풏?-_x000c_hz??t]仇K_x001a__x000b_?"_x001e_!??S_x0006_쥅?~2%슽땭혅#캷%_x001d_uY?4띶7횚_x000e_^?A[pYB辰?콇Io?le[???@?E돓Mymt0료餉홖I8N7n新_x000b_9?!㎔P?4</c:v>
                </c:pt>
                <c:pt idx="2208">
                  <c:v>73쐺t]</c:v>
                </c:pt>
                <c:pt idx="2209">
                  <c:v>??^즚_x0001_?yd_x0011_!_x0010__x0003_??q탭?t祜X?t꿇6뷷왶z_x0018_?t퍺_w?냫쎄</c:v>
                </c:pt>
                <c:pt idx="2210">
                  <c:v>웯?_x0011_4ㅇ_x0010_v???냫쎄</c:v>
                </c:pt>
                <c:pt idx="2211">
                  <c:v>%?? 荷펪쩒_x0017__x0003_륣n_x0007_뒋륿줎t{상댭≤η}Aw?냫쎄</c:v>
                </c:pt>
                <c:pt idx="2212">
                  <c:v>굠</c:v>
                </c:pt>
                <c:pt idx="2213">
                  <c:v>S뭄:딀누7?_x0002_뵄냟E슽泉??Ib?v?m_x001c_N풐Q?U?갌*_x0004__x0003_?쑖_x0013__x0012__x000b__x0018_퓢</c:v>
                </c:pt>
                <c:pt idx="2214">
                  <c:v>臭?@D\^`YЖ乏?說_x001e_췢..</c:v>
                </c:pt>
                <c:pt idx="2215">
                  <c:v>b?j여2i?2L뭯탑K?Aj雀?B쀎복=m폆펂/_픥?_x000f_r?_x0003_v촆[_x0012_?wY덭_x0012_?첁·`왇&amp;,?vb_x001a__x0013_wZ_x0018_リ?o낡9??E_x000e_?_x0019_&amp;꺜:i_x0019_+땜薯춮볺g栗</c:v>
                </c:pt>
                <c:pt idx="2216">
                  <c:v>_x0004_N?1_x0015_?틟?퐻&amp;r"Z2_x0006__x0001__x001e_댻눞逢?_x001f_Hｃy%D? _x0001_B`%)쌻W$&gt;_x0008_뚱?]^邊I7_x0014_범_x001c_Y[L꼴{?+?椀R9_x001c_Y[L꼴{?+?椀R9_x001c_Y[L꼴{?+?椀R9W맒#뒾YP住_x0003_2q??ㅋ'E9Q1?T??!n_x001a_???rＥ喇瑢 ┷-_x0005_b實J$'찿</c:v>
                </c:pt>
                <c:pt idx="2217">
                  <c:v>鄧=O}?_x001e_??堀4??섦촜?_x0005_Md??暻?붘1?퍃?Y?YQ?_x0016_倦#??n_x001a_???rＥ喇瑢 {B????_x0010_r_x0001_ha?_x0011_4(?= 꿄좏{_x000c_^Q_x000c_?乭q*L?_x0010_-6凸듒홖럒3U{d滅</c:v>
                </c:pt>
                <c:pt idx="2218">
                  <c:v>肯n_x001a_???rＥ喇瑢 *?_x0001_쯨?_x0010_?~똂?_x0016_z?뱑_x000b_?뉺;t쮼_x001e_쑎?뙨섣곡紗꿘?횆r猫?V댃x諦G9?_x001a_???rＥ喇瑢 ?_x001e_뫟J疆씬_x0001_f?쿼툊j켰/O&lt;겯?#??*纜剔顥_x0017_I???딷TV累?A놉_x0005_푬en_x001a_???rＥ喇瑢 ??_x0015_롂_x0013_??女줔??_x0003__x000c_??}</c:v>
                </c:pt>
                <c:pt idx="2219">
                  <c:v>磵_x0018_G?쏀d괽줶쩜リ?=7믂f"_x0006_?칚??}덣H/?;뒻:Y+?겲hx_x001b_?붓뵄p?せe*?,춚_x0011_섕&gt;p7꼬fZJ擄?_x0004__x0003_]_x000e_T_x0014_??W+j"?퀸投</c:v>
                </c:pt>
                <c:pt idx="2220">
                  <c:v>#?瀚ＡL_x000f_??섹?+_x0005_6oakr?2\A몤?s_x0007_촶?디?桓륁쯗??맴^@?M_x0012_o??鷲</c:v>
                </c:pt>
                <c:pt idx="2221">
                  <c:v>H&amp;?銀?m뤈퓃歷A????L棧壘?_x0001_W"L_x000e_툚??앐Hl?,|씷??퇥7??'i옕?헝_x0014_㎞RF?A[%閨쨓_x0015_??룉?쬴F_x000c_B?_x000f_긹_x001c_닻?GF랤t?@完$?皎_x0011_豕D??잠j? 슻*渚b?쭲_x0006_驍gi僭?_x0011_%?끸??흅:텥k?_x0004_?Q_x0006_精?_x0013_쩪?簾p0xD_x0005_N-쌫_x0001__x001b_U_x001d_jl?2?w?=0=予n?뢂LJ?ø?[?Y[L꼴{?+?椀R9_x001c_Y[L꼴{?+?椀R9소F*?퉍y=_x0004__x001b_휦_x0001_큡D曖uR+A蔞뇕맣p_x0019_C1_x0006_m쉛e놧l떂??_x0013_S";_x001f_!A?꿢?? _x0017__x0006_mA???t|껬퉚_x001a_???rＥ喇瑢 vb?J낉Lv_x000f_욤$_x000f_</c:v>
                </c:pt>
                <c:pt idx="2222">
                  <c:v>?載?H슸</c:v>
                </c:pt>
                <c:pt idx="2223">
                  <c:v>剛?dn_x001a_???rＥ喇瑢 ;죟s埰??k/f??_x0015_]?nMR:際_x0011_?P?슍?뼎0._x0007_</c:v>
                </c:pt>
                <c:pt idx="2224">
                  <c:v>??갛믑w??뼫혙Z??dn_x001a_???rＥ喇瑢 盧똕G롯?녋_x0016_j딕D?9졈먱_x0002_TC사fIㅝ?y석oA??D</c:v>
                </c:pt>
                <c:pt idx="2225">
                  <c:v>?愰B?h_x0017_?b?"쫠s?핱o_x0015_%壅u뽩3_x0005__x0013__x0005_b(?쀱_x000b_ZT_x0017_菱f쎎?낥_0|G?턧,?n?썶L_x0007_X돈Y?{矛_x0007_?낮됄 ?9</c:v>
                </c:pt>
                <c:pt idx="2227">
                  <c:v>K뫮D?죘n誌z궗れx_x001a_b밇p_x001f_?mc???.[??¤Y?B??삨H'??L??Hyc_x000b_녽U????炤_x001d_/멯gD住낏??'/漣|?_x0010_享샾_x0010__x0005_?Fg??_x001d_잀3J?????M^폿I2줬O聘^_x0019_+_x0017_PINㅇ??x뮖瀝뗥?3&gt;뱊?녉錄?뇶.???9_x0006_F곐eq?X?[~?\9紆тP_x000c_$J?d텋?yHhc????깾_x0019__x000f_&gt;_x0016_T?즒?삋찵58幕a*_x0019__x0007_</c:v>
                </c:pt>
                <c:pt idx="2228">
                  <c:v>?baJ?늒*둎=P?런?뛛_x001b_+??솣yMN跨?&gt;_x0008_뚱?]^邊I7_x0014_범_x001c_Y[L꼴{?+?椀R9_x001c_Y[L꼴{?+?椀R9_x001c_Y[L꼴{?+?椀R9줫?2GZ?).??L슿_x0004_s?_x0002_,?K쪲_x0014_2?_x001a_???rＥ喇瑢 ?6T롬?7쿃쩪퐆|Re?v???A㎀??뇰$FI停7?_x001d_?表E午_x000f_??u_x0012_釉q?_x001a_???rＥ喇瑢 /??쁎?_x0001_??졖?溱_x0015_^附i횹?Wr?쬮?U_x0001_??줡?IS_x0002_w</c:v>
                </c:pt>
                <c:pt idx="2229">
                  <c:v>뚳I햖e쳿W2z?_x000e_蟾6</c:v>
                </c:pt>
                <c:pt idx="2230">
                  <c:v>!E@k_x000b_\a?k}찟?6h</c:v>
                </c:pt>
                <c:pt idx="2231">
                  <c:v>픝+?깜홾J逼묶K훎勣侏?co깢n_x001a_???rＥ喇瑢 _x001d_?確a?Y뽒?5쁐</c:v>
                </c:pt>
                <c:pt idx="2232">
                  <c:v>&amp;|놮v?僿:p?f∀??</c:v>
                </c:pt>
                <c:pt idx="2233">
                  <c:v>??_x001a_???rＥ喇瑢 먞[?$?=a?*_x0008_톾B?Dow?]?맓?M瞭???_x0006_듷믃퇯?Z?_x000b__x0013_F_x0004_.新%-旁틎_x0014_뙷&gt;?闡l먑_x0010_?k便</c:v>
                </c:pt>
                <c:pt idx="2235">
                  <c:v>_x0017_?븽n???牀x6;n_x0001_佾굺 흠嵐?儆??l撈vh??瓜U??y옜z㎎_x0004__x001c_F륙J_x0013_널_x0015_=_x0018_W!?</c:v>
                </c:pt>
                <c:pt idx="2236">
                  <c:v>?B_E_x000f_딖瞿뺕南땎솴+?!눟e??췼;K"?羌꽉kTi?z_x001f_?_x0014_?K謔_x001c_퉼楠_x0007_?}z})QdN뽏?/_x0016__x0014_?옽)</c:v>
                </c:pt>
                <c:pt idx="2237">
                  <c:v>鎌?V0O)?d3漢_x0011_衷j?껤&lt;_x0017__x0004_?휍_x000f_A폵q퉇.ig?Ns????A?珉??韆2e뱼陂칀_x001c_듑`꿾JUJ'</c:v>
                </c:pt>
                <c:pt idx="2238">
                  <c:v>!1溥뚄V_x000e_]p</c:v>
                </c:pt>
                <c:pt idx="2239">
                  <c:v>}臥첦L&amp;_x001d_オz</c:v>
                </c:pt>
                <c:pt idx="2240">
                  <c:v>뜵?L'_x001c_官I_x000c_?j쭀?/A</c:v>
                </c:pt>
                <c:pt idx="2241">
                  <c:v>?億}ⓙ</c:v>
                </c:pt>
                <c:pt idx="2242">
                  <c:v>갗緻至s?典B툖</c:v>
                </c:pt>
                <c:pt idx="2243">
                  <c:v>._x0007_9윣]鷸J</c:v>
                </c:pt>
                <c:pt idx="2244">
                  <c:v>A밥?쉷Q*?AA2둢_x000c_??G_x0012_쁛磅?떫%鎖9WL!c遍_x000b_|믰??;.풏宅?l</c:v>
                </c:pt>
                <c:pt idx="2245">
                  <c:v>p&amp;q碧죩??3_x0019_┡藥?_x0008_1憁W쿲C?닐륻ak_x0001_탍_x0012__?_x0007_좜_x001f_$_x001d_뤺?$iotx_x0016_넜:菉퍊x뼈~D</c:v>
                </c:pt>
                <c:pt idx="2246">
                  <c:v>AX뗥_x000c_??HO?_x0002_?UK_x0003_?늳쁨zL</c:v>
                </c:pt>
                <c:pt idx="2247">
                  <c:v>`8_x0011_ ??_x0008_뵂퉇_x0005_Tt#턆??쪽N칌癎h&gt;쩽W判!_x0019_?ㅼ髥J??K?Hu'닣f_x0003_ペ?%뢣_x0010_]l컱땏?&gt;A??쪌凰d^</c:v>
                </c:pt>
                <c:pt idx="2248">
                  <c:v>&amp;?jA??3?V_x0004_QG???땼4^???Q귍]Q뺻U??믪 ???&lt;h"죭욖?/?_x0013_??衝_x0007_쪔?|츓?3;No?D?`</c:v>
                </c:pt>
                <c:pt idx="2249">
                  <c:v>x猜?買ETQ1G?-쇿]_x0010_8_x0014_VC?i橫??씺V_x0017_警o+{_x0013_&lt;틔?~뵃_x0008_휻깾??&lt;?w떃\_x001e_젮?nQ_x0006_nD$&gt;_x0008_뚱?]^邊I7_x0014_범_x001c_Y[L꼴{?+?椀R9_x001c_Y[L꼴{?+?椀R9_x001c_Y[L꼴{?+?椀R9都?姮???_펹&lt;퇍?8s?馹쫔d??_x001a_???rＥ喇瑢 ?뵾?_x0005_?</c:v>
                </c:pt>
                <c:pt idx="2250">
                  <c:v>올4??턺?굏?栗_x0015_^???</c:v>
                </c:pt>
                <c:pt idx="2251">
                  <c:v>`?쀕J_x001c__x001e_OA_x000c_빇?)_x0015_?쐡꺶_x001b__x0019_헨찍n_x001a_???rＥ喇瑢 黑㎽?쎙&gt;f럛YeV?登녇_x0006_??궸?긙 ?y??化?)YL쌰4_x000c_ㅩ_x0006_俊냐???n_x001a_???rＥ喇瑢 욻쌘9?;???쑵렜蜘튭뚰Uy?늨?_x001f_f?_x0003_?府D????잽틠?x@n_x001a_???rＥ喇瑢 [??볨5꽖???"홦_x0005_^_x001b_C</c:v>
                </c:pt>
                <c:pt idx="2252">
                  <c:v>?b훺떎_x001e_??_x000f_l뺗??eN?,x`?^~Z???Xn_x001a_???rＥ喇瑢 E_x0013_裸廖玧??b??倞?:A퇰??-닇뒘Y듏쟈GX????=샅e?_x000f_쁀W_x0004_@In뎝_x001a_???rＥ喇瑢 :뒑懋?_x0003__x000f_?쮍}&gt;J_x0017_죟??_x0010_懺</c:v>
                </c:pt>
                <c:pt idx="2253">
                  <c:v>꺌_x001e_?稚</c:v>
                </c:pt>
                <c:pt idx="2254">
                  <c:v>_x0018_gh?xf#꿞²_x0007_?_x000c_??Sn_x001a_???rＥ喇瑢 _u??_x0019_召?o셠5b+`?잫J?f_x000b_폨?HG?됬Z靡뜀??뒆?/[fe_x0001__x001b_쨖??n_x001a_???rＥ喇瑢 걷쭧uJ웠0ibH끽g_x001e__x0018_Bx퐿/??-q瀧?鰻_x0011_C.碁M_x0012_0_x0015_?_x0014_??_x0002_???¶_x000e_??n_x001a_???rＥ喇瑢 v_x000c__x001d_?봩,?잝RkO_x001f_q?R?놤쓣푭?'W싱?m`凌g/折뜧?浦3s 9G_x0003_$_x0012_A??n_x001a_???rＥ喇瑢 ?H_x000f_?襁F涯??q,뚁'?遐№?x?.?촞鈿w_x0019_앇_x0008_돩7밴_x0016_?Y?i_x000e_??&lt;Q暲n_x001a_???rＥ喇瑢 H옙??賜t?Z?=/&gt;z?d1?O_x001f_</c:v>
                </c:pt>
                <c:pt idx="2255">
                  <c:v>h뵑]3~?횬?_x0007_L_x0002_?=_x0010_?+꽔D?辨???8C_x000f_~렃~?놬蝸??縣uG跋_x001b_衍2B켺2?Fn콧툌긪뺋fV뒚'%說?排?h?)_x0016_??</c:v>
                </c:pt>
                <c:pt idx="2256">
                  <c:v>_x0013__x0002_昆냙H뚍?k붬_x0003_h?(╊M쁠푞_x001b_5_x000b_????뛗_x0014_距9껍꺜_x0011_O?"_x000c_沈1먠??茨_x0012_m_x0017_얷_x0001_欒+??퐇j&lt;_x001e_?_x0003_??Z:"x?LZ獐횭'Q_x0018__x001b_???¹_x0003_z@뚘遯"_x0001_⑤症_x000c_잳-츽_x0014_3묛??*d駭T}?:?N찧l퇮첝撓WP??_x001f_?1???_z딷8?,?긲_x0018_뽣?君앙C}~I뒹뢶漸Q?_x0002_k쬚돪?킑*q</c:v>
                </c:pt>
                <c:pt idx="2257">
                  <c:v>쟓??o췰N&amp;_x001e_뙄?XS_x0003_#瀁쫊Y?????Q_x0004_e풹??b1톔?Zs?-ㄽv쬷_x001a_???rＥ喇瑢 x4Z뵝K?9?銓_x000c_#9_x0018_?/??</c:v>
                </c:pt>
                <c:pt idx="2258">
                  <c:v>_x001d_o?[_x001b_뀗섾檗#_x000c_nAy?p1튚_x001b_,_x0010_춨砥??_x000c__x0003_|n_x001a_???rＥ喇瑢 썉T&gt;LTh?_x000b_V?W퍲?_x0013_4?눇V??</c:v>
                </c:pt>
                <c:pt idx="2259">
                  <c:v>cA</c:v>
                </c:pt>
                <c:pt idx="2260">
                  <c:v>X3??_x001a_?暴밠p??미팰堪sYWj儁%??_x001a_?H_x0008_깤킺_x0010_;g_x0005_Bp뼕쏎순=@탿':t順_x0011_G_x0010_I:?廢D?궤?x{딖뫨7렒</c:v>
                </c:pt>
                <c:pt idx="2261">
                  <c:v>?N_x001c_藏a9랱?&gt;勺wVAN툰)쵍?????죚했SqX?_x0012_볆쾓?巳_x0002_??R{?U2?_x000e_A</c:v>
                </c:pt>
                <c:pt idx="2262">
                  <c:v>?Wポ?Q???瀑뱁&gt;R?'?_x0010_v쩴諄썔_x0019_?b욲죳?\?_x0004_O?&gt;홼?풙?쉳??jl?2?w?=0=予n?뢂LJ?ø?[?Y[L꼴{?+?椀R9_x001c_Y[L꼴{?+?椀R9소F*?퉍y=_x0004__x001b_휦_x0001_i챑驍??Q?r힟_x0013_</c:v>
                </c:pt>
                <c:pt idx="2263">
                  <c:v>혐_x0018_롤⅜?)9洛Wo?@?l_x0001_?쭝??눂TJ?/瑩X?弩X,n_x001a_???rＥ喇瑢 ?㈃???댘;_x0013_?U勃_x000c__x0012_?깣側=4헙</c:v>
                </c:pt>
                <c:pt idx="2264">
                  <c:v>z룮뵛_x001f_읪룯?u}vt꿇6뷷왶z_x0018_?t퍺_n_x001a_???rＥ喇瑢 /?z萎</c:v>
                </c:pt>
                <c:pt idx="2265">
                  <c:v>\.</c:v>
                </c:pt>
                <c:pt idx="2266">
                  <c:v>웯?_x0011_4ㅇ_x0010_v??_x001a_???rＥ喇瑢 黨?悚仟&amp;꾎8??1?J?y멂K_x0001_e?L?i=락_x0012_逝ゴZ#@AY띦pf?젖푑數맣?ln_x001a_???rＥ喇瑢 ?癲믪죓{???j8펜뭔q_x0004_K_x0002_Va?P:`?)쪖?_x001d__x0010_????b줎t{상댭≤η}An_x001a_???rＥ喇瑢 _x001d_~뽒_x0013_K?_x001a_?</c:v>
                </c:pt>
                <c:pt idx="2267">
                  <c:v>?劉븖ZＩ퐴(7뤎M殺몤oU꺦?~?_x0011_ECGa_x0013_療?;.픘]?렅싛?n_x001a_???rＥ喇瑢 ?컾_x0007_?l?D?8죛?햗Qu짊鄂菉h?捌_x001b_</c:v>
                </c:pt>
                <c:pt idx="2268">
                  <c:v>_x001e_?Zn#_x0007_m?臺누7?_x0002_뵄냟E슽泉Q*?AA2둢_x000c_??G_x0012_?~긭滂??첛=??陵??Q_x0018_쁞_x0005_?Q~_x000c_=?_x0010_2_x0004_S닳ㅍw?u_x0007_?샞顚땳_x001e_?k??l쐅袍?_!C?쯃k==o_x001a_?쟃?qı낔_x0006_m唾j??싰D삅滎搜?,QJ뜺?3_x001a_???T뫝_x0008__x0003_?D鎭_x000b_멯&amp;a@??q {?@/?堅&lt;)L?娶_x000f_?듛?_x001e_涎'?뇾*Jx?_x001b_5b족_x0010_귤?%\?q宖2쌆c뭔z쎔_x0017_??셌둞?퐾?&lt;뛝F~_x0019_遝훰a_x0014_X?a;琳퐪駁?i譽M????렳_x000f_</c:v>
                </c:pt>
                <c:pt idx="2269">
                  <c:v>y~?$썮q쏖G蠣i&amp;?&gt;_x0008_뚱?]^邊I7_x0014_범_x001c_Y[L꼴{?+?椀R9_x001c_Y[L꼴{?+?椀R9_x001c_Y[L꼴{?+?椀R9촛궿Y?듏?QZ;?|ㅋ'E9Q1?T??!뷀n?l?K붦??_x0004_k_x0010_됇폎TJ.?d설</c:v>
                </c:pt>
                <c:pt idx="2270">
                  <c:v>죡L왹^OR_x000c_P$쟦?~픯_x0013_봈??;v?┍?i슩늫_x0016_럻J_x000b_M?7獪뷀n?l?K붦??_x0004__x0016_b`퐚D凌rfyf?璉???쥏_x0004_O?X?iO?l.?_x0010__x0017_? M_x0007_矮s?{r펌?w?????l?K붦??_x0004_h???@?s뤭?s??</c:v>
                </c:pt>
                <c:pt idx="2271">
                  <c:v>肯뷀n?l?K붦??_x0004_f??魚;d(茶H?Vi8e_x0006_볶k?[?9HC}릱局o??Rh_x0017__x001f_%횆r猫?V댃x諦G9???l?K붦??_x0004_?:㎟Y棉촧卵T+?J`묅(?_x0017_-?]톸? 쏓?e?;냨풂j恐)딷TV累?A놉_x0005_푬e뷀n?l?K붦??_x0004_wlA?킂픘?K뤯Y</c:v>
                </c:pt>
                <c:pt idx="2272">
                  <c:v>?_x0008_왌綏'n푌?_x0014_콝샧4</c:v>
                </c:pt>
                <c:pt idx="2273">
                  <c:v>??쨪빽_x001d_?_x0007_옽h?츓w_x001e_5U35?杉?톴ⓑ@!㎾썭섀?붙?_x000b_S憐꾺旗?탦R&amp;{삵畔~U?y콩w_x001b__x0003_뼤d차?W倜6??떅G?y둌_x0019_鞏HL?l껤gH?M몹&gt;ti&lt;똲셵?퇠벬e옣F齒Z뛳2琉A룊/Y_x0005_?n墓</c:v>
                </c:pt>
                <c:pt idx="2274">
                  <c:v>?!?F36슡_x0011_?_x0011_K馮&amp;킽6_x000e_T?쟨T|'?VB聯)`?_x0007_鉗YO얉썷懇便i&lt;+?務M_x0006_</c:v>
                </c:pt>
                <c:pt idx="2275">
                  <c:v>?=y㎒?????&gt;큢?S_x000f_i鸞x_x001e_??癌z쥚?J감 _x0017__x0006_mA???t|껬퉼??l?K붦??_x0004_빫?_x001a_E?n_x0011_족P눍?p{월F똾뮄?촂B%釋_x000e__x001d__x0018_,_x001c_o5_x001f_??}@I?_x0004_봃?妬뷀n?l?K붦??_x0004_d_x0018_B:_x0014_궂?k좞(^㈗?_x000f_[?_x001d_妥{_x0008_#뎒U?/?M꿮_x0018_冬n?W??載?H슸</c:v>
                </c:pt>
                <c:pt idx="2276">
                  <c:v>剛?d뷀n?l?K붦??_x0004_뎠섓왻?叛e눠_x001e_퀖뛳*A작X?_x001c_4P恂/젉HyS?=T릝_x000f_k_x001e_∑껐罹첅징?n!lb???l?K붦??_x0004_팵?_x0007_I&lt;妖_x0006_uP릒.A??퐄_x0012_肋_x000f_?</c:v>
                </c:pt>
                <c:pt idx="2277">
                  <c:v>雯O_x0004_僥梧-긚쎺?y輦_x0016_?v??默_x0017_q_x0005_|'聞뷀n?l?K붦??_x0004_?⑵!끯湜h?믹_x0001_碩???~?Gd휍흊?z솀L*y??c"0~w??뼫혙Z??d뷀n?l?K붦??_x0004_??謗?땇I???,b?_x001d_F0쉂</c:v>
                </c:pt>
                <c:pt idx="2278">
                  <c:v>꾎朋긼~??$흰꺗?곻_x001f_酷??_x0007_F?_x0003_?몦??l?K붦??_x0004_3?t뵏4곆捲{_x0008_s?앿&amp;_x0012_??iX?c珥LF?V⁴_x0018__x001b_舞B?졣7z?_x001e_볖?_x0018_O姉쿺d촴}B'끻_x001d_u?춹t*?Eh푔x_x0017_3wqⅦ珤!U?$YL?[尨뫓6??_x001c_(???? 얝粒bd勍O_x000c_뜌仇?&amp;,N?_x0007_Q貂璧??m꽨??헖z寤40쇼?_x000c_??s?b[~?J6킳??y??왪hL7?&amp;昐??3?s민dS_x000c_6[쿰</c:v>
                </c:pt>
                <c:pt idx="2279">
                  <c:v>??tA?긜N첉떗O?m_x001a_鼈?-?없k~O_x0014_???IQ?o?죌_x0011__x001f_?1b_x0019__x0017_슲_x001f_紗O*휭I⒟뉟I_x000f_뗍옻頁??핵G닺??z??솇떷r_x0015_H_x001e_/6퇎뺳?嶸+.N_x000f_畇Nφ?Bw敎????e?f휪?안_x0017_쎀_x0004_$fn?졄C_x001d_檢R_x0015_2[跳P♤(?력_x001a_b뫪%뾐_x0018_흴H_x0011_</c:v>
                </c:pt>
                <c:pt idx="2280">
                  <c:v>趺d肢뺯세_x0002_x_x0017_U_x001b_d?_x0001_bs複q署햗6_x0013_s_x001b_7??</c:v>
                </c:pt>
                <c:pt idx="2281">
                  <c:v>킂㉳㉺e&lt;q如첰묆?2?c_x000f_&gt;-곑?_x0008_?末7L_x0008_D"j왹H8뢜曆$&gt;_x0008_뚱?]^邊I7_x0014_범_x001c_Y[L꼴{?+?椀R9_x001c_Y[L꼴{?+?椀R9_x001c_Y[L꼴{?+?椀R98I凜??鄧G%g本쳷?s?_x0002_,?K쪲_x0014_2???l?K붦??_x0004_1S괖?Vr쁸_x001c_?뎒_x001d__x0014_놧?H,_x001e__륡?먋???{펐몑폡?_x0003_廛?午_x000f_??u_x0012_釉q???l?K붦??_x0004_펏0n?輔?_x0010_鍮_x001c_J덏N</c:v>
                </c:pt>
                <c:pt idx="2282">
                  <c:v>|_x000b__x0001_</c:v>
                </c:pt>
                <c:pt idx="2283">
                  <c:v>?8_x0006_=??싥\B?[k@(?ssQ?獄켥꼬팴$뷀n?l?K붦??_x0004_????r</c:v>
                </c:pt>
                <c:pt idx="2284">
                  <c:v>v凸?_x0006_똿?_x0003_;_x001a_??韜m+찥2C質"|??泥/i=복쵮훎勣侏?co깢뷀n?l?K붦??_x0004_?!rl렮%H??벿l9?~??iX_x001d_O/?퇰姆Ⅶ??턌_x0010_유隸?X???4\]D?턪뷀n?l?K붦??_x0004_?탂j\쌶풵첦]?wF??5&amp;랁?e:뒨꼧_x001f_?洲?楠 9뷶Z??僿:p?f∀??</c:v>
                </c:pt>
                <c:pt idx="2285">
                  <c:v>ぽ?먖G2fE?芋痙aoㅴ構c截x梟S?T엉Z?8)</c:v>
                </c:pt>
                <c:pt idx="2286">
                  <c:v>????l?K붦??_x0004_???JU_x001e_/l둱_x0006_췂採?_x0018_x.?飜F_x001c_펴??_x0011_?)H??먢렝?_x0018__x0016_nl像(▩_x0002_/??Tv</c:v>
                </c:pt>
                <c:pt idx="2287">
                  <c:v>A밥?쉷촴}B'끻_x001d_u?춹t*_x0011_[?T?퇩笞월1I퍍?꼑{?Lw&lt;?W쭉=y_x0011_B??????*[?_x0006__x0005__x0018_`츼_x000f_ _x0005_.뢤퇭挫~?DYfZW룒堰?)?힊g컞O稗힘mjk_x0007_"뗕쪔#l敵d?T滾?aA?l慘B?殯씒b&lt;^?_x0010_?_x000c_Y(??0꾥ia?욬?完?_x0018_뙹_x000b_룎O듯o-樹v죁t</c:v>
                </c:pt>
                <c:pt idx="2288">
                  <c:v>??G켧o_x0015_?_x0014_霖a簪e훏???둴홪큗ㅘ_x0004__x0005_??_x0010_pr쐍씊뻟~{윊踰o9??찐컜遭률-?_x001b_??놢쨗b g6?0?맒n?J逼?'?&gt;_x0008_뚱?]^邊I7_x0014_범_x001c_Y[L꼴{?+?椀R9_x001c_Y[L꼴{?+?椀R9_x001c_Y[L꼴{?+?椀R9A?艮퀺革텲5R龐퇍?8s?馹쫔d????l?K붦??_x0004_v컎?쫹쵝묮|T6鎭l=뵄_x0006_3H0d??ukb_펑뫑)_x0012_驃?/췂X?)_x0015_?쐡꺶_x001b__x0019_헨찍뷀n?l?K붦??_x0004_h頀옛$H탎?_x001f_０?</c:v>
                </c:pt>
                <c:pt idx="2289">
                  <c:v>헼蜜L헨뵑틭a9&gt;!晏셡뭬M쳇?햇\??잽틠?x@뷀n?l?K붦??_x0004_?隣K1G_x0017_S_x001e__x001e_긅?_x0001_m莊?8瘢뭅_x0010_N_x001e_q?d?</c:v>
                </c:pt>
                <c:pt idx="2290">
                  <c:v>볦?꺦_x001f_z첮?_x0008_,x`?^~Z???X뷀n?l?K붦??_x0004_i?_x0012__폎I?庇??崗????홑??x?0N_x0018_쑲毁푐_x001b_?_=샅e?_x000f_쁀W_x0004_@In돁??l?K붦??_x0004_?덤_x0017_f_x0018_流?s__x0017_GK_x000e_]BV즄별s_x0007__x000f_&gt;O_x0012_?┌?_x0005_FL?_?_x0007_炷진췊쥳＼%傳_x0013_誠|/t뷀n?l?K붦??_x0004__x000b_??*_x000c__x001b_?i;C??k&gt;?i村(??톂??%=스y꽎狗홒\_x0016_異?빘ハ?옛?_x0017_뷀n?l?K붦??_x0004_ru확웭궊_x0008_웨앋슣푷2=(뜄귈???뵆?틂킅?殖?J</c:v>
                </c:pt>
                <c:pt idx="2291">
                  <c:v>Vr鎔푏釀轝9??㎸?g??b?뷠[r???낽?Q?샦L}&gt;?꽆~_x001a_????勞_x001a_VO??l?ko_x0003_럙@:$?班?_x0004_?{?~뷿#7뙃?벶?!E?kr^de_x0014_?_x000b_??_x0001_쁖_x0005_?B畵_x0013_</c:v>
                </c:pt>
                <c:pt idx="2292">
                  <c:v>쒁뉹?잆?4_x0016_?Y?i_x000e_??&lt;Q暲뷀n?l?K붦??_x0004_l먏??H1??큐=??B5湖Dh糞,_x0015_킀젘JA?_x0012_８界띱곛X_x0008_/_x0017_??Q?v_x0014_-뷀n?l?K붦??_x0004_?;쮸쏃V쬿_x0001_??LC헙l뜜-_x000e_?(?_x0001_Z&lt;??z_x0019_?댹뢦.?럕&gt;퀜^땄?j???뷀n?l?K붦??_x0004_??VG??췏먔_x0007_涕즑(D}혾?au'h澁~T??흉&lt;?荷凱쯚&amp;? ' ?【s㎚q}B'끻_x001d_u?춹t*??_x0008_9.&lt;띿V?딋_x0003_뛢?U팫$????챜?_킅*핬YB`Z$?w棅G겍 sf^?hj?'뱉侶짼_x0019_\?9洵j7l????立녔Z淋I??_x0010_</c:v>
                </c:pt>
                <c:pt idx="2293">
                  <c:v>_x001b_?굀띠못??D.겓??븜츏?귤1姦야?_x0016_퐲막s&amp;x埋齊珍1_x0011_띜G?횟9Nom섈?lYxXSj,??땙_x0018_j?뿕$"_x001e_?</c:v>
                </c:pt>
                <c:pt idx="2294">
                  <c:v>붬?_x001d_3홏_x001a_암,??PUC?핍3?_x0010_??飇^?NY??n빾?Q3Z뾭]^1l_x000f_큔??Of?_q悛昭?뱐_x0016_R뢊vYⓘ_x001f_큇'?&gt;_x0008_뚱?]^邊I7_x0014_범_x001c_Y[L꼴{?+?椀R9_x001c_Y[L꼴{?+?椀R9_x001c_Y[L꼴{?+?椀R9yp훱?挾??_x0011_=??_x000b_'P?U`?fi_x000e_z_x000b_뷀n?l?K붦??_x0004_</c:v>
                </c:pt>
                <c:pt idx="2295">
                  <c:v>陵??b1톔?Zs?-ㄽv쭟??l?K붦??_x0004_楗_x0001_%</c:v>
                </c:pt>
                <c:pt idx="2296">
                  <c:v>?A~C?</c:v>
                </c:pt>
                <c:pt idx="2297">
                  <c:v> _x001c__x0003_e?_x0012_???_x0006__x0012_?.봲?7???쮇??튚_x001b_,_x0010_춨砥??_x000c__x0003_|뷀n?l?K붦??_x0004__x000c_?걆?l</c:v>
                </c:pt>
                <c:pt idx="2298">
                  <c:v>튌?뽨욑bBX_x0008_?x_x0015_左樂?휋쩓K囍_x0007_y?_x0016_C~c뉈??;_x0016_淚봝????l?K붦??_x0004__S밬*?+횕[6~h丞+?쯜]??얙|_x0007_쏜G_x0017__x001e_??gz?jdmK_x0019_{9;??얓^dU堞g&lt;뙧왤됌%?|?</c:v>
                </c:pt>
                <c:pt idx="2299">
                  <c:v>類!?遇Y?g6??!샦蓬c`쭌Ti煉_x0001_?C?퓾6YW*?뙼짺kMN1?d?se.:~??_x0007_R_x0012_쭠?除섯j??쭜ㅙ㉶??二I+@?pcGWЪo??녏뚃?]!샩??^?묌Y뜳c???췽??~옪K&gt;^^?윑뷙깼?H;C츳9G??W?飜ĸ죞?nO~븡M?즍?闇텕_x0010_?쫟?nE_澮_x001b_?d?謚</c:v>
                </c:pt>
                <c:pt idx="2300">
                  <c:v>H?럦퓇8&amp;?j_x0016__x0005_e??L?흩e恩?:蘊(!?"g_x000e_s??쐍淫9翌D]푐?_x0012_뱵險w_x0006_?</c:v>
                </c:pt>
                <c:pt idx="2301">
                  <c:v>웯?_x0011_4ㅇ_x0010_v????l?K붦??_x0004_%_x0014__x0014_`?묡)?阿퀈_x0017_H쟌켘?渙戊戟랪???%8):묮?P?f?젖푑數맣?l뷀n?l?K붦??_x0004_?C+?뛨톛\??_x0018_-?K?*?퓟????닠x봱e_x0011_컿_x0016_]륿줎t{상댭≤η}A뷀n?l?K붦??_x0004_ nn!運뾸?_x0010_{?_x0006_B@侏?v뚾_x0017_t읽_x0017_K慫3酸cp??~뻺?"쐰?;.픘]?렅싛?뷀n?l?K붦??_x0004_뺸q疾레냞}譁cF尊_x0007_佈_x001e_/_x0008__x0019_6?G묤눿?쭱_x0002_꽸珌?v穴*?域??_x0002_뵄냟E슽泉촴}B'끻_x001d_u?춹t*%&gt;T?둖_x0004_:す$홄G?調Ie?Z_x0011_r횴논8_x000e_塵뽊;샮93?\?_x0017_?</c:v>
                </c:pt>
                <c:pt idx="2302">
                  <c:v>?_x0013_갻_x000f_J,wd,8jZ?買]쁪?_x001b_쇇K?퍆聾_x000c_?7說_x001a_fSD?왝?A?n?_x0011__x000b_4j??쳼8목e?E??n?_x000e_腎&amp;_x000f_?NU읋??뙯渽馴S?j*??&gt;VA龍kjQvW償m33?_x0005_</c:v>
                </c:pt>
                <c:pt idx="2303">
                  <c:v>J칭?W_x0001_???=뱿!A?_x0011_座7?&gt;_x0008_뚱?]^邊I7_x0014_범_x001c_Y[L꼴{?+?椀R9_x001c_Y[L꼴{?+?椀R9_x001c_Y[L꼴{?+?椀R9?;d&amp;5??⒪_x000f_&lt;_x0019_?|ㅋ'E9Q1?T??!?@oH;#맄_x0006_0&lt;v禹?+?_x0004_?-틍;_x0004_숭?4?2&lt;j_x0013_+썳귵齊헜?v턶s?凌Q닣쓄I_x001a_뮅??쏣_x0010_?@??@oH;#맄_x0006_0&lt;v禹퓵?_x0015_옅뉨T7}Wk첢W拾_x0016_S??寂?倉?g|_x0008_p_x0003_?;_x0013_張Yg;ヴi슩늫_x0016_럻J_x000b_M?7獪?@oH;#맄_x0006_0&lt;v禹?_x001f_욙%렺?k=_x001e__x0010_ⓩ_x0005_"?듿='M㏈'c_x0016_引Z{A!?2+샑몼k???{r펌?w??</c:v>
                </c:pt>
                <c:pt idx="2304">
                  <c:v>肯?@oH;#맄_x0006_0&lt;v禹옐좪:쬆陸쁢_x001a_??돌줝?s뽧???Jh~Z떙뛛_x0008_?쏭틭:零꼛猫?V댃x諦G9入^@oH;#맄_x0006_0&lt;v禹옆~坑意_x0017__x0001_o뷍%KQp??_x001d_┎Y?=織룫g:RY&amp;;??(???U)딷TV累?A놉_x0005_푬e?@oH;#맄_x0006_0&lt;v禹?q텧5?f</c:v>
                </c:pt>
                <c:pt idx="2305">
                  <c:v>y??M&gt;æ?뀫~?ざ)_x0018_Fo???&amp;?嘴_x0004_?{???Xb츯?_x0007_簞_x0012_?츨筵럀C_x0005_??]BHAT큫澔_x0011__x001c_八?]텍_x0010_㈘;</c:v>
                </c:pt>
                <c:pt idx="2306">
                  <c:v>]强F_x0002_Qc;R{_y_x0008__x001f_忍</c:v>
                </c:pt>
                <c:pt idx="2307">
                  <c:v>럳4??路?볘?_x0006_?V?먏?_x000e_핺쾙芙</c:v>
                </c:pt>
                <c:pt idx="2308">
                  <c:v>Þ/엡n?c끄?_x0001_賜퓿P_x001f_P麻珣?뵩l춙輦_x0018_끲!굚??뷏_x0014_쬏%e暎.亐._x0017_u目</c:v>
                </c:pt>
                <c:pt idx="2309">
                  <c:v>킯_x0001_竿l?쵛7&gt;_x0017_???V꾸??jl?2?w?=0=予n?뢂LJ?ø?[?Y[L꼴{?+?椀R9_x001c_Y[L꼴{?+?椀R9소F*?퉍y=_x0004__x001b_휦_x0001_:_x0007_텘_x001a_?｝p_x000e_6???촢뗬_b씨_x000e_?_x001f_퇖쀽_x000b__x0003_*??믨9}T? _x0017__x0006_mA???t|껬법^@oH;#맄_x0006_0&lt;v禹?_x0013_v'癌걺R/</c:v>
                </c:pt>
                <c:pt idx="2310">
                  <c:v>?載?H슸</c:v>
                </c:pt>
                <c:pt idx="2311">
                  <c:v>剛?d?@oH;#맄_x0006_0&lt;v禹풻p慮l_x0004_풹_x0006_^?E?4?k</c:v>
                </c:pt>
                <c:pt idx="2312">
                  <c:v>?뀞께겜囹뮻。&gt;n!lb飄^@oH;#맄_x0006_0&lt;v禹?t&gt;&gt;?p?찉3。홤_x0016_$?v??7Q%?d엵삩_x0010__x0011_?弦7?뎛0?v??默_x0017_q_x0005_|'聞?@oH;#맄_x0006_0&lt;v禹?猶틨2"졅_x0013__x001e_좛v_x001e_?"?_x0003_?,뢷s0?q??-?_x0015_굴??┑0w??뼫혙Z??d?@oH;#맄_x0006_0&lt;v禹풧^中?ng쏚?S?B챢?_x000b_P?yq쯎덝A_x0007_?渡???h李츰諺??_x0007_F?_x0003_?묦^@oH;#맄_x0006_0&lt;v禹왁T?c둥???굄\zE[톑酒?벟ⓓ_x0006__x0018_??V焙^9</c:v>
                </c:pt>
                <c:pt idx="2313">
                  <c:v>?(w_x000c_B?찋L{i윖??L渥k??P???_x000c_bz?롯_x001d__x0011_??_x0007_[V??%숥^찃_x0011_R?뜒학/-?W_x0004_?뭄Eu昶釪Dt듀??&gt;휫Q?꽔3y^_x0007_??址_x0014_mS?꾕E쏥街?:?娃윝솈?_x000f__x0008_l翅??S(}?[똘j흠}7N쉐_x0017_y럎b?_x001f__x001d__x0013_q?#渲?┣??uθ_x001c__x0015_V4J뤟</c:v>
                </c:pt>
                <c:pt idx="2314">
                  <c:v>?뤥?x)?h?M꿙륡i≤?_x0017__x0007_꺷??졼xJ얤&amp;v</c:v>
                </c:pt>
                <c:pt idx="2315">
                  <c:v> 즁q??VZ$??_x000f_$&gt;_x0008_뚱?]^邊I7_x0014_범_x001c_Y[L꼴{?+?椀R9_x001c_Y[L꼴{?+?椀R9_x001c_Y[L꼴{?+?椀R9?獨&lt;_x0010_?_x000f_sy윊鍊슿_x0004_s?_x0002_,?K쪲_x0014_2^@oH;#맄_x0006_0&lt;v禹?_x001f_??쎿_x0014_쫦E?륟_x0003__x000c__x0006_y]뭣벓벏뽀쁀웦W鉥?z츰?翁1_x0003_表E午_x000f_??u_x0012_釉q혜^@oH;#맄_x0006_0&lt;v禹??5?~&gt;z$?2_x001b_C活?`^_x0007_鏞?y_x001a_븠mZEG?멞MO???d_x0002_w</c:v>
                </c:pt>
                <c:pt idx="2316">
                  <c:v>?j잁썂??ＹI솭?x힘迦</c:v>
                </c:pt>
                <c:pt idx="2317">
                  <c:v>?旗^@oH;#맄_x0006_0&lt;v禹욉(?믬뤎?I5?굓譯彎_x0014_??\N?괼n渶,쎆뫜???짖?Y뀵町D?T켐?"D&amp;퓡S敍?S@b???M쐰X?쓘牡堧)_x0011_??뫖휾A</c:v>
                </c:pt>
                <c:pt idx="2318">
                  <c:v>S얟'?灑6쇿_x0005_왇&amp;?</c:v>
                </c:pt>
                <c:pt idx="2319">
                  <c:v>h?nHKX꾝Lo흐_x0019_f?6엚꼈s`:㎼?핑~_x0005_C돈?T??h잻봂h枏봪呵??귇:%旅?겋븦}탊_x0005_苑Y曠NG/틅8?휘녖?L_x001b_廐u⒞駕/?_x000f_?d-?쯽?잲뚘쟊_곇?돼쇐싄.?s?_x000c_?콟탽憾@9멮渣#f&lt;w풒(W여???횪</c:v>
                </c:pt>
                <c:pt idx="2320">
                  <c:v>ss혁Kr</c:v>
                </c:pt>
                <c:pt idx="2321">
                  <c:v>tuu??벨_x0001_?n</c:v>
                </c:pt>
                <c:pt idx="2322">
                  <c:v>?뗥∴_x001a_破??쿰0?_x0019__x0016_睹&gt;놥_x0008_훲咸凜_x001b_醮_x0003__x0016__x0013_?@oH;#맄_x0006_0&lt;v禹?l傷w[6푇?N?,??}??r_x0010_酌_x0004_刺0jq胤땮쥺붞첼_x0001_錨?헖퐰_x0003_狐?5?3M2?@oH;#맄_x0006_0&lt;v禹?Xi_x0019_稱?W?혝_x0016_&amp;_x0018_랧c?範|?M^_x0015_?q?뵈a?F긘_x000c_mR{8沿??쳁_x0008_냯猥_x001c_뾇O?@oH;#맄_x0006_0&lt;v禹옴/UZ箋덎풕J ?_x0008_큾j?v_x0006_?읆_x001a_겪흾?⑤Dg歲2*뿑甫쾖bE"왱&gt;륥_x001b__x001b_-|J`틬{?@oH;#맄_x0006_0&lt;v禹왔홓_x0013_??"o㏏?u_x0008_V_x0007_헮?\凌'??=_x0003_;E_x0004_?랎見헊8_x0017_?x볬h핼a:輾u됮_x0014_?@oH;#맄_x0006_</c:v>
                </c:pt>
                <c:pt idx="2323">
                  <c:v>A밥?쉷_x001c__x0002_킵?*게%站퉐쪷??R푀A??'꿣y&amp;_x001d_Q[k詳%G駒w?脅헃_x001b__x0016__x0005_</c:v>
                </c:pt>
                <c:pt idx="2324">
                  <c:v>싞Y$탟_x000f_?㎀???얍L?0잗쇴??_x001f_?.</c:v>
                </c:pt>
                <c:pt idx="2325">
                  <c:v>?X&amp;v_p憶?뾋1?_x0012_s??쓳_x0016_??N專?윸_x0005_??S?O??????뷏쫤_x0006_輦?_x0003_]_x000e_D%Hm첃?["&lt;_x0008_</c:v>
                </c:pt>
                <c:pt idx="2326">
                  <c:v>ru숼[픊</c:v>
                </c:pt>
                <c:pt idx="2327">
                  <c:v>?롂.\し욄?s?馹쫔d?桂^@oH;#맄_x0006_0&lt;v禹웡?~얡_x0013_逑Ru헋쎢"???&gt;??_x0006__h똩샎=喉_'?3BS_x001f_?$?)_x0015_?쐡꺶_x001b__x0019_헨찍?@oH;#맄_x0006_0&lt;v禹?/???돫~F_x001f_?~;VS0?K?X'??w뉶?깻!:?_먏J_x001d_뎚X4_x000c_ㅩ_x0006_俊냐????@oH;#맄_x0006_0&lt;v禹옵`;?_x0005_?T뾣貧?dS?讐畸?꽷컱_x000c_죸?:_5?_x0010_勾?쵷牢\??잽틠?x@?@oH;#맄_x0006_0&lt;v禹??о_x0005_Xm艀,쳠?s?'?_x0004_瓊_x0002_拿=갔#Z?-_x0008_=x无K????,x`?^~Z???X?@oH;#맄_x0006_0&lt;v禹왱M?5olU?둪</c:v>
                </c:pt>
                <c:pt idx="2328">
                  <c:v>k</c:v>
                </c:pt>
                <c:pt idx="2329">
                  <c:v>툡6차B_x0017_;뢎찃?m훦k!횒?뭛珏(=쉆dH2景&amp;_x0003_&amp;D톦]&lt;U_x0014__x0019_N4?A0y랜[샮誕핯_x0004_Lm_x0008__x001f_琅4A_x0011_??돽?&amp;졓u?_x0014_j_x0013_?D-?춯?j돊NT쫐Z'듭悲YB?jl?2?w?=0=予n?뢂LJ?ø?[?Y[L꼴{?+?椀R9_x001c_Y[L꼴{?+?椀R9소F*?퉍y=_x0004__x001b_휦_x0001_?9틃*_x0007_kH,MU???냤?ダ?</c:v>
                </c:pt>
                <c:pt idx="2330">
                  <c:v>??ⅹ愛&gt;씈2D+??[?xf#꿞²_x0007_?_x000c_??S?@oH;#맄_x0006_0&lt;v禹월C??dB_x0006_꼥T?/⑤_x0010_얂?蒲╉욂늘U ?_x0017_?_x0001_OJ?C貊?츏꾣c/[fe_x0001__x001b_쨖???@oH;#맄_x0006_0&lt;v禹?v_x0017_*_x0008_?_x0002__x0019__x001f_뒣_x001e__x0008_?_x0008_?뿎쾝슺WCv_x000c_8./$헷꽗ч?a_x0018_?=_x0017_3?_x0002_???¶_x000e_???@oH;#맄_x0006_0&lt;v禹?l珙&amp;?bYg?퉶_x000f_鰐?L,JV摸u?툟_x0017_j?뻂fD쏳8ЩO q\Z浦3s 9G_x0003_$_x0012_A???@oH;#맄_x0006_0&lt;v禹?u닟.?&gt;콊lux?b"p?E[旅?s_x0006_쩼l:?_x0004_?&gt;짳e6&amp;㎻_/堂_x0016_?Y?i_x000e_??&lt;Q暲</c:v>
                </c:pt>
                <c:pt idx="2331">
                  <c:v>???'nYq簒i村_x0010_??B.R뙎_x0002_??2?휊桀뎨뵞4_x0002__x0019_?j羅荻_x0011_?F_x0001_?풺5u$J'67y뿍펂츒???X?잷?(쬺NX9_x0019__x000c_#닞~毁벨?_x0012__x000e__x0005_눟_x0005__x0016_?챚??연_x0001_??舟B?蕎@뎁??賢\???南?얒_x0006_今왛퐥?쿺8??얣UE_x001a__x001c_#j}??&lt;뼤??섳</c:v>
                </c:pt>
                <c:pt idx="2332">
                  <c:v>?`Y</c:v>
                </c:pt>
                <c:pt idx="2333">
                  <c:v>_횀z9蜈#q~뺛i▦?_x001c_?晏?뙛:D%?T枓?혭"!_x001f_㈘?錫-)쿞=g_x0008_??'_뒱_x0008__x0018_1곇턆z?侖?"??냈</c:v>
                </c:pt>
                <c:pt idx="2334">
                  <c:v>??W넱┐jx쟚'훌_x0019__x0005_$&gt;_x0008_뚱?]^邊I7_x0014_범_x001c_Y[L꼴{?+?椀R9_x001c_Y[L꼴{?+?椀R9_x001c_Y[L꼴{?+?椀R9._x0014_64說?;2'騈랉&lt;?_x000b_'P?U`?fi_x000e_z_x000b_?@oH;#맄_x0006_0&lt;v禹?Z쳲?&lt;%@D??</c:v>
                </c:pt>
                <c:pt idx="2335">
                  <c:v>D言??Y?햹??參R"_x0008_??M??o?P?h?`?똆??聊^@oH;#맄_x0006_0&lt;v禹퓫璧%쪠,量?탻_x0019_pr_x0001_†?乾팦겗??뙼qKj킼Po_x000b_*o졸?4_x0007_®쯸S떊?m쭃?@oH;#맄_x0006_0&lt;v禹요6줥9]곭'??뫜f흽?X?_x001c_?"</c:v>
                </c:pt>
                <c:pt idx="2336">
                  <c:v>(_x0001_@?B쾅#뮮?똅b??즏v幡?nU俱꼳?@oH;#맄_x0006_0&lt;v禹옴핏퉟網?/켱_x000b_:똇??둨h_x0014_쿼M탗럎z#엳BT:cl얐`^Ae_x0019_O4갢?_x0010_gS∽抵?_i?@oH;#맄_x0006_0&lt;v禹?)L퀒삅?儲?멸gUg탟vD[퉙$?N??9?cQ촠を?쀵:?b1톔?Zs?-ㄽv?^@oH;#맄_x0006_0&lt;v禹?u_x0001_F_x0007_:8?N`둮?;_x0017_??%莖"-`_x0018_?P;e_x0002_?o_x0015__x0011_蟻먂_x001b_튚_x001b_,_x0010_춨砥??_x000c__x0003_|?@oH;#맄_x0006_0&lt;v禹풷?/첻_x0001_)?왆&amp;?E褶!Z?삵K 됣??G?캛_x0005_삢?_x0012_q_x001b_?뉈??;_x0016_淚봝?招^@oH;#맄_x0006_0</c:v>
                </c:pt>
                <c:pt idx="2337">
                  <c:v>_x001b_號r술?鉉.쬃_x001c__x0001_?#_x001e_H??k_x0003_?r6~_x0002_s@+O??큎I?些_x0016_+?甁i? p0?yB??뵐Ρo죄Y|?dB5?_x000e_???轄鋤?w?!??_x000e_싉 :逼_x0010_?筬??蕎F_x001a_?PI쨲F=pB묈癩띖?퍛?v4'?宋쇶?E?"??_x000c_챿炫_x0016_u5꽡_x0008_^溝ばㄴ_x000f_f6壕?=띠E?_x0017_蘆_x0007_튜교?됛_x0016_bヰ-췴&gt;t췲?騰T굗?ザe??쑩O?? 6_x001e_????_x0012_뽫l?O묧q?~혪v;+猾?_x001a_聖굒?/K?_x001a_3V[듦_x0010_|?굃s#폀&lt;틛???턍?_x001b_h꽧娃遜?^'?뻄게2七?惇??돌r?～&lt;閏41???_x001d_줞t_x0004_z맣??_x001e__x0013_츰??J늛</c:v>
                </c:pt>
                <c:pt idx="2338">
                  <c:v>?^_x0008_屠??햯嘉3_x0008_?1뤪_x0005_t꿇6뷷왶z_x0018_?t퍺_?@oH;#맄_x0006_0&lt;v禹??$?.配닋_x0004_2?샦뫻l6???햠?_x0002__x000e_k??</c:v>
                </c:pt>
                <c:pt idx="2339">
                  <c:v>웯?_x0011_4ㅇ_x0010_v?帥^@oH;#맄_x0006_0&lt;v禹풨_x0006_.?輩??@w9?&gt;?a귨oy蓴_x0017_光??밋_x001e_Z???a켍튪?f?젖푑數맣?l?@oH;#맄_x0006_0&lt;v禹풶?롡_x0018_쾛톜u穹?&lt;B?뿎$8_x0006_윋/쮐PKC)_x0010_|e팋0낞_x0011_?쨶b줎t{상댭≤η}A?@oH;#맄_x0006_0&lt;v禹욹-?톿蓄_x0003_?_x001e_LK_x0006_夙텉_x0016_?&gt;懸0???鉤_x0014_l??퀶_x0001_$／克?_x0018_;.픘]?렅싛??@oH;#맄_x0006_0&lt;v禹?쇁k}예?_x0005_Q_x0019_Q?썌鱗!뙩7mX?_N냼A_x000f_?k췳_x001f_쵏q_x0004_셢?祠누7?_x0002_뵄냟E슽泉_x001c__x0002_킵?*게%站퉐쪷??55쫯늎굳??c댲?度97wсU</c:v>
                </c:pt>
                <c:pt idx="2340">
                  <c:v>?瞳?a_x0006_촅??9?粮?_x0018__x0005_?8)瑨_x0012_Z愿_x000e__x0003_(?#솻틤_x0003_T?M?b"垈?j렙쓅I_x001a_뮅??쏣_x0010_?@?h</c:v>
                </c:pt>
                <c:pt idx="2341">
                  <c:v>?瞳?a_x0006_촅??_x0005_T省놂츌H??선9ND?_x0010_???&amp;x_x0019_폰??~_x001c_??$?N?i슩늫_x0016_럻J_x000b_M?7獪h</c:v>
                </c:pt>
                <c:pt idx="2342">
                  <c:v>?瞳?a_x0006_촅??B쬺hd?h찿투농캽?퍇b"s졹?왑r?畢?B?誰?뀔 ???{r펌?w???</c:v>
                </c:pt>
                <c:pt idx="2343">
                  <c:v>?瞳?a_x0006_촅??</c:v>
                </c:pt>
                <c:pt idx="2344">
                  <c:v>U퀉K?C壘饅?쉗/ #斤?W빭겉]?A돐"?</c:v>
                </c:pt>
                <c:pt idx="2345">
                  <c:v>'91?n텿_x000b_odY?YQ?_x0016_倦#??h</c:v>
                </c:pt>
                <c:pt idx="2346">
                  <c:v>?瞳?a_x0006_촅???</c:v>
                </c:pt>
                <c:pt idx="2347">
                  <c:v>쒯土}K썤??Un솎??#4落뮏뎎_x001b_Ⅱ?_x0002_??gy뎼쇣㈓홖럒3U{d滅</c:v>
                </c:pt>
                <c:pt idx="2348">
                  <c:v>肯h</c:v>
                </c:pt>
                <c:pt idx="2349">
                  <c:v>?瞳?a_x0006_촅??1ny0</c:v>
                </c:pt>
                <c:pt idx="2350">
                  <c:v>?_x001c_壻?gv?t듡_x000b_?_x0001_G?_x000f_R7?,괁놹?_x000c_?菰\??횆r猫?V댃x諦G9?</c:v>
                </c:pt>
                <c:pt idx="2351">
                  <c:v>?瞳?a_x0006_촅??`?팰?詰?1_x0006_や곲혲?귉m?滴</c:v>
                </c:pt>
                <c:pt idx="2352">
                  <c:v>쳂`열錄?x_x001e__x0013_갗[뢍H?딷TV累?A놉_x0005_푬eh</c:v>
                </c:pt>
                <c:pt idx="2353">
                  <c:v>?瞳?a_x0006_촅??ml?F엃&lt; _x0002_x?2L9?쉆쾢l/嘗(@둈밳vQ烱_x000f_N?Dx_x0005_貳q롱#?g?+y꾡_x0018_?_x0001_SN엾?댮H?_x001c_R?쓊?Z좮:??i???솫</c:v>
                </c:pt>
                <c:pt idx="2354">
                  <c:v>@扱\?o-?g?#y쒗_x000b__x000f_?U?f봢</c:v>
                </c:pt>
                <c:pt idx="2355">
                  <c:v>윲?q뒩W훰0F&amp;?낄?%{_x001f__x000e_c_x0001_:?_x000b__x0017_컄귷廟_x0016_???밦,"Bw|??K[덪뿃_x0005_?橒魄?短?_x000f__x0008_tm&gt;띺뮊q//퍇몜獅?컢ㄼ??먈_x0006_U_x001b_㎙?_x0012_??D덹U신덃#?</c:v>
                </c:pt>
                <c:pt idx="2356">
                  <c:v>0귗Hx饍?☜C?峰_x001a_l?녴_x0007_q6_x0017_폕눨∩?ALK7p?눌??映_x000e__x0012_칬{_x001f_항_x0007_徐륝憔a,틱붲=?jwq湺_x000c_劉뤀?켩_x0011_c脘＃_x0003_?쾘_x001d_??귙化g?濤?MgkF?</c:v>
                </c:pt>
                <c:pt idx="2357">
                  <c:v>j"BE_P@%p艙?晧&amp;F?例j[?쪪S_x0019_Y&lt;!ⓨ_x0016_iu튴_6d'_x001d_jl?2?w?=0=予n?뢂LJ?ø?[?Y[L꼴{?+?椀R9_x001c_Y[L꼴{?+?椀R9소F*?퉍y=_x0004__x001b_휦_x0001_b뻖?蹟s`뻶`_x0003_9p쿧뵚[?_x0019_R_x000e_?u쥹]*_x0008_직!B{怯쳯1$? _x0017__x0006_mA???t|껬퉔</c:v>
                </c:pt>
                <c:pt idx="2358">
                  <c:v>?瞳?a_x0006_촅??=Ej?倚딈〃_x0003__x001d_+y?늗????C8?i??t_x0002_F'?_x000f_?X?}@I?_x0004_봃?妬h</c:v>
                </c:pt>
                <c:pt idx="2359">
                  <c:v>?瞳?a_x0006_촅??.?!"퍷0r?&gt;_x0006_5N떿?;콿r_x000b__x001f_LB_x001c_?s?퓟+'_%5_x001e_YWJs??載?H슸</c:v>
                </c:pt>
                <c:pt idx="2360">
                  <c:v>剛?dh</c:v>
                </c:pt>
                <c:pt idx="2361">
                  <c:v>?瞳?a_x0006_촅??_x001d_y服??8??|킣|힄頊?V_x0016_lvrx?腰u晄)c?횞@撤m렣_x0011_께겜囹뮻。&gt;n!lb?</c:v>
                </c:pt>
                <c:pt idx="2362">
                  <c:v>?瞳?a_x0006_촅???헼TeD:뇽</c:v>
                </c:pt>
                <c:pt idx="2363">
                  <c:v>{?_x001e_</c:v>
                </c:pt>
                <c:pt idx="2364">
                  <c:v>?_x0019_A냒T6솑肅1_x0013_?;:?R_x0015_+</c:v>
                </c:pt>
                <c:pt idx="2365">
                  <c:v>?瞳?a_x0006_촅??t/s_x0001_}K_x000f_?a?J???N._x0011_g쪏??&lt;뽳_x001c__x0016_?쌦_x0019_??_x000b_b켚%w??뼫혙Z??dh</c:v>
                </c:pt>
                <c:pt idx="2366">
                  <c:v>?瞳?a_x0006_촅??S?炎?讓|R뷁uz뛣?멅장"쬝4?깝쮔s&lt;?X_x001a_邨뻈?g_x0011_u酷??_x0007_F?_x0003_?멻</c:v>
                </c:pt>
                <c:pt idx="2367">
                  <c:v>?瞳?a_x0006_촅??*/j닉???_x0004_&gt;엵괱 낇?C땢힍b圓或g便外3b?_x001c_Qg_x0012_u67z?_x001e_볖?_x0018_O姉쿺d???_x001a_須뛚뱵kb粒??x_x0010_[곉껴K_x0019_4?K??뇙ㄲ_x0007_?륙M??C???프]_x0004_Go,왋k??뛾돤?8}昱옚챊遣君仙³_x0017_쎎?K픂Ha???삨:Z)윞厄?&lt;뱡??o휽_x0017_?할</c:v>
                </c:pt>
                <c:pt idx="2368">
                  <c:v>?瞳?a_x0006_촅???(뮫_x001d_1?KE?_x0010_?j</c:v>
                </c:pt>
                <c:pt idx="2369">
                  <c:v>?瞳?a_x0006_촅??_x0019__x0016_R쿼柱?&amp;[_x0016_??ㅦ?.H[?&amp;_x0003__??취s?_x000f_뜫h쬒귬x4&lt;_x0002_w</c:v>
                </c:pt>
                <c:pt idx="2370">
                  <c:v>?瞳?a_x0006_촅??_x0019__x0014_Mt렝.?kfT뵢|_x001e_팝s눉O}???뱯乶뭾2_x001a_.!닽풕?(?</c:v>
                </c:pt>
                <c:pt idx="2371">
                  <c:v>ssQ?獄켥꼬팴$h</c:v>
                </c:pt>
                <c:pt idx="2372">
                  <c:v>?瞳?a_x0006_촅??맕=Я?쨅렒低|?~??V?2玘4*?돺_x0002_E⑥A_x0001_렕?굶?Q복쵮훎勣侏?co깢h</c:v>
                </c:pt>
                <c:pt idx="2373">
                  <c:v>?瞳?a_x0006_촅??埋?뱂뛧퍧?槍쾼_x0016_켍8☆C퀄??ek.?B!?(mB婁&amp;:?</c:v>
                </c:pt>
                <c:pt idx="2374">
                  <c:v>?瞳?a_x0006_촅??oq좘뛏:暫U5쩤W녰熱딦_x001e_탭l???_x0002_욬2?섪+?v쯏_x0008_"R?僿:p?f∀??</c:v>
                </c:pt>
                <c:pt idx="2375">
                  <c:v>?瞳?a_x0006_촅??_x001e_褻</c:v>
                </c:pt>
                <c:pt idx="2376">
                  <c:v>??</c:v>
                </c:pt>
                <c:pt idx="2377">
                  <c:v>?瞳?a_x0006_촅??d_x0011_B羚?^쫈/_x0011_?쬇_x0002__x001f_???@_x0006_(洧4:2_x0013_&lt;惑젢_x0007_?雪_x000c_L_x0007__x0002_?湳(.-]O?*Z줄U5</c:v>
                </c:pt>
                <c:pt idx="2378">
                  <c:v>#_x001e_</c:v>
                </c:pt>
                <c:pt idx="2379">
                  <c:v>_x000f__x001a_"??f갋湘퍷뀫쯨룅?Ot?꺽?制a&amp;ME?瓆慄붆ir뉄?#땆??_x0013__x0018_jv뎶9!3hs뎵?D엄?_x0001_便뺾姝감_x000f_j複_x0013_?</c:v>
                </c:pt>
                <c:pt idx="2380">
                  <c:v>?川슪?폠흋_x001a_S???^꾝V뚓p] ?0c릂?8F웪%_x0002_q?-J2_x0003_?R6&lt;_x0004_E8f??텤_x0002_캣_x0012_C?_x0006_먣|_x0006_._x0001_牒?◈쉢R?촂{크hk@_x001d_?u||1&amp;?뢔꼉됥ł㎸됺zx盈?@큟[U뻔</c:v>
                </c:pt>
                <c:pt idx="2381">
                  <c:v>?瞳?a_x0006_촅??B융?璵?_x0018_믌?춖???_x0015_?Z?/&gt;?_x001f_-B??デ_x001f_??L헖퐰_x0003_狐?5?3M2h</c:v>
                </c:pt>
                <c:pt idx="2382">
                  <c:v>?瞳?a_x0006_촅??禧簾&lt;œ╈?o?Hc?eC_x001a_J??_x0005_W?殄1,쭕_x0015_줨_x000f_:蹴쎦H苦쇙뜪g_x0008_냯猥_x001c_뾇Oh</c:v>
                </c:pt>
                <c:pt idx="2383">
                  <c:v>?瞳?a_x0006_촅??_x0005_찚隣릭3?뛂m????</c:v>
                </c:pt>
                <c:pt idx="2384">
                  <c:v>R舒뼡뭸$</c:v>
                </c:pt>
                <c:pt idx="2385">
                  <c:v>???_x0011_???쎨랎E"왱&gt;륥_x001b__x001b_-|J`틬{h</c:v>
                </c:pt>
                <c:pt idx="2386">
                  <c:v>?瞳?a_x0006_촅??능$?$5쏺윑=?#V????eL??5?He?R0_x000c_흜쐞U릟?볬h핼a:輾u됮_x0014_h</c:v>
                </c:pt>
                <c:pt idx="2387">
                  <c:v>?瞳?a_x0006_촅??뎬y앣?P\AS?_x001a_r?e뜟_x001c_J?he놸蚩?쓺)??渾P?r吾_x0018_??yぢj?2QU_x0018_??</c:v>
                </c:pt>
                <c:pt idx="2388">
                  <c:v>?瞳?a_x0006_촅??淫?챴</c:v>
                </c:pt>
                <c:pt idx="2389">
                  <c:v>Z?[짆?뤦?_x001c_i쨋_x0002_뾵$_x001b_??$_x0018__x001a_Q{?扉疱唱/떓V땸?F2_x0010_??lh</c:v>
                </c:pt>
                <c:pt idx="2390">
                  <c:v>?瞳?a_x0006_촅??_x000b_썃_x000c_yI_x000b_??寤淫T/?헸s똦c_x001f_챃?[zW?d_x0011_g!GMtF.e툨?鷸J</c:v>
                </c:pt>
                <c:pt idx="2391">
                  <c:v>A밥?쉷???_x001a_須뛚뱵kb??*u}?_x0002_?_x0014__x0006_~뮅?_x0015_봿_x0016__x0008_f뤎_x000f_???氣t4</c:v>
                </c:pt>
                <c:pt idx="2392">
                  <c:v>?쁾_x001f__x000e_</c:v>
                </c:pt>
                <c:pt idx="2393">
                  <c:v>8Qc8?u?_x000e_?1?*뫤릮? ?Z헑?梁?o쥄Y_x001d_,찙??$K_x0015__x0019_F쓴?!O꿵8_x001b_v?_x000f_띊??솒X_x000c_濃_x0005_?p?k?퉎_x0011_a걻??c_x000e__x001a_i꼩_x0005_??릏?e_x0004_?r??_x001c__x000b_o_x0007_됳?돔_Ak틚섆퀕c쏐RH?索(r;??_x001f__x0006_v??a늌</c:v>
                </c:pt>
                <c:pt idx="2394">
                  <c:v>쟕?x퍍廉j쥛_x0004_?꺦W?퍪_x0003_Ð?B??y+_x0001__x0014_똌!?옏?_x0001_q?n????Avp8?_x000e_퀀??&gt;_x0008_뚱?]^邊I7_x0014_범_x001c_Y[L꼴{?+?椀R9_x001c_Y[L꼴{?+?椀R9_x001c_Y[L꼴{?+?椀R9Sj_x0008_?핺?K幀ㄳy쨌욄?s?馹쫔d??</c:v>
                </c:pt>
                <c:pt idx="2395">
                  <c:v>?瞳?a_x0006_촅??U츣聯붹L停?_x000b_賓L?@??_???_x0015_꽛9_x0003__x0006_쵾Xt??$?뵍</c:v>
                </c:pt>
                <c:pt idx="2396">
                  <c:v>)_x0015_?쐡꺶_x001b__x0019_헨찍h</c:v>
                </c:pt>
                <c:pt idx="2397">
                  <c:v>?瞳?a_x0006_촅???R8_x001a_뾷껽?_x0019_퓗I_x0019_싺??浸쎴?~~_x000b__x0013_맇퍥曙{)묔J?;4CX4_x000c_ㅩ_x0006_俊냐???h</c:v>
                </c:pt>
                <c:pt idx="2398">
                  <c:v>?瞳?a_x0006_촅?? :_x0001_F?瑛???摺_x000b_{</c:v>
                </c:pt>
                <c:pt idx="2399">
                  <c:v>?瞳?a_x0006_촅??</c:v>
                </c:pt>
                <c:pt idx="2400">
                  <c:v>??D53댼&lt;?_x0015_갌0IG#~?l킳O??嬌꾻_x000c_殼퀅W_x0006_|%??_x0011__x0008_,x`?^~Z???Xh</c:v>
                </c:pt>
                <c:pt idx="2401">
                  <c:v>?瞳?a_x0006_촅??BF.9???鋤♣1VPV??</c:v>
                </c:pt>
                <c:pt idx="2402">
                  <c:v>&amp;6*+徇릢霽?崧횷9?칛_x001f_H_=샅e?_x000f_쁀W_x0004_@In뎗</c:v>
                </c:pt>
                <c:pt idx="2403">
                  <c:v>?瞳?a_x0006_촅??郞_x0017_갶_x0010_列?ふ?w]-_x001c_?射8햩馳_x0008_먛_x000e_?絢?_x000b_뙱亮Ξ_x0005_?원췊쥳＼%傳_x0013_誠|/th</c:v>
                </c:pt>
                <c:pt idx="2404">
                  <c:v>?瞳?a_x0006_촅??탢?$d^?U??┶쨪*?L?_x0002_뺄@][q??G着x)??\_x0016_異?빘ハ?옛?_x0017_h</c:v>
                </c:pt>
                <c:pt idx="2405">
                  <c:v>?瞳?a_x0006_촅???즤??_x001e_?</c:v>
                </c:pt>
                <c:pt idx="2406">
                  <c:v>?1혂?:K-?띺7?3?쑉浬.F턪&lt;Z_x0015_e??a???/_x000e_f_x0019_!_x0019__x0019_X퐣?_x0002__x0017_Aej j_x0016_힣S??李K&amp;?P꿷荻</c:v>
                </c:pt>
                <c:pt idx="2407">
                  <c:v>/???퉂?V????럓iBK_x0018_宏*앻_x001e__x000c_p1e_x0018_뛄댤提tq뀖삵_x0010_Bd젻팽_x0008_?ug-4_x0012_[?꽷K??V/_x001c_늩_x0003_%</c:v>
                </c:pt>
                <c:pt idx="2408">
                  <c:v>\!??Q晸?晝U_x001f_슩.e??2?뉳??_x0008_퉶"텄??g_x0012_f즬칚s暄?賃_x0006__x0012_탲?_x001a_!? 7_x001f_셜츂_x0014_?#?츚??鵲_x001d_jl?2?w?=0=予n?뢂LJ?ø?[?Y[L꼴{?+?椀R9_x001c_Y[L꼴{?+?椀R9소F*?퉍y=_x0004__x001b_휦_x0001__x0010_??_x0008_WyVDΣ맙?</c:v>
                </c:pt>
                <c:pt idx="2409">
                  <c:v>졡??'?pA쐋?Qv?*㉡_x0004_'_x0018_b똥㉷xf#꿞²_x0007_?_x000c_??Sh</c:v>
                </c:pt>
                <c:pt idx="2410">
                  <c:v>?瞳?a_x0006_촅??h_x000f_</c:v>
                </c:pt>
                <c:pt idx="2411">
                  <c:v>GB_x0011__x001c_d뿀?s樓?+_x0004_쓓뀟?_x0017_?8??겝3룦R_x0005__x0003_!]?쬤w뒆?/[fe_x0001__x001b_쨖??h</c:v>
                </c:pt>
                <c:pt idx="2412">
                  <c:v>?瞳?a_x0006_촅??_x0019_z5캣PBa_x0012_?_x000e_]탔꺿샌有:6K챠F?eg?2콢룯覓oI_x001c_]?튎?_x0002_???¶_x000e_??h</c:v>
                </c:pt>
                <c:pt idx="2413">
                  <c:v>?瞳?a_x0006_촅??!??縷0R퀝+?쯣塡?:倉ね?jq45|:뺣_x0005__x000b__x0005_愆M轟@T줫浦3s 9G_x0003_$_x0012_A??h</c:v>
                </c:pt>
                <c:pt idx="2414">
                  <c:v>?瞳?a_x0006_촅??Ｐ_x0017_m早Z%_x0005_9XM,?0?괮^_x000f_易젶_x000f_엸쫄75t?_x0017_?첬뵥_x0006_뇙_x0002__x0016_?Y?i_x000e_??&lt;Q暲h</c:v>
                </c:pt>
                <c:pt idx="2415">
                  <c:v>?瞳?a_x0006_촅??t?5?하_x0015_X_x0013_師?_x0013__x000f_m*nS'@=갔{夢_x0010_H??~V픠P_x0018_?Lu곛X_x0008_/_x0017_??Q?v_x0014_-h</c:v>
                </c:pt>
                <c:pt idx="2416">
                  <c:v>?瞳?a_x0006_촅??_x000f_(nU?끹{_x0013_?!??횓?눂p兎o쩴O%?컾傑m붮tC梅U짻Mr&gt;퀜^땄?j???h</c:v>
                </c:pt>
                <c:pt idx="2417">
                  <c:v>?瞳?a_x0006_촅??_x001e_쩭_x001d__x0003_4??傲krQi</c:v>
                </c:pt>
                <c:pt idx="2418">
                  <c:v>?싾7m祺C??_x0014_?_x000f_XI짼뚦z뼱쟩짤U&amp;? ' ?【s㎬롙_x001a_?_x001a_須뛚뱵kb?_x000c_|쁏??^_x0011_?躪#퐺죋욭_x0005_$er_x001d__x0007_??翕+??~줟MYn|빷H_x0004__x0004_???(_x0016_??;浦???T?v?_x0013_푩-_x0015_拙]＼S??뙄t_x0011_態_x0006_?=I짲?P__x0010_@?벸*?쓫z궱W???+x}쉎ut^*E곂_x001d_p톫 _x0019_햋p?k?0K?P`_x001a_+?</c:v>
                </c:pt>
                <c:pt idx="2419">
                  <c:v>_x001e_&amp;1_x000f_댣_x001a__x000e__x0019_5??4L2:v淪z]謁먱6??G</c:v>
                </c:pt>
                <c:pt idx="2420">
                  <c:v>꽗髮_x0015_??_x0013_퉭꽾_x001f_論?&amp;}t_x0011_뽾</c:v>
                </c:pt>
                <c:pt idx="2421">
                  <c:v>_x0002_뼃沓</c:v>
                </c:pt>
                <c:pt idx="2422">
                  <c:v>Q꺭곥_x0019_욉qzW-?_x0011_&lt;</c:v>
                </c:pt>
                <c:pt idx="2423">
                  <c:v>_x000c_,_x000e_??4恒_x0018_?_x0003_宓_UH_x001a__x0003_膝욼(_x001d__x001f_RI紆_x001f_?죵$&gt;_x0008_뚱?]^邊I7_x0014_범_x001c_Y[L꼴{?+?椀R9_x001c_Y[L꼴{?+?椀R9_x001c_Y[L꼴{?+?椀R9W_x001d_듪넣N?v흊_x000f_zE募</c:v>
                </c:pt>
                <c:pt idx="2424">
                  <c:v>_x000b_'P?U`?fi_x000e_z_x000b_h</c:v>
                </c:pt>
                <c:pt idx="2425">
                  <c:v>?瞳?a_x0006_촅???~①監먪i#붝??_x000f_P믌_x0008_뜇?쳋"Y?M?꼭®o?_x0007_?G겪P?h?`?똆???</c:v>
                </c:pt>
                <c:pt idx="2426">
                  <c:v>?瞳?a_x0006_촅??(v{f?_x0003_X?米_x0014__x0018_$瓷_x001f_k?(?%쩽W|?XD#.????(4_x0007_®쯸S떊?m쭃h</c:v>
                </c:pt>
                <c:pt idx="2427">
                  <c:v>?瞳?a_x0006_촅???쮫_x0012_Ъd&gt;쓀0?_x000b_햶搾t뛽?_x000c_)괽?_x000b_@썴?삑뿟{-?0짗?즏v幡?nU俱꼳h</c:v>
                </c:pt>
                <c:pt idx="2428">
                  <c:v>?瞳?a_x0006_촅??x쉣쇧梯⒯둤?3?팊?_x001b_?_x0007_?/@?*|?욑젂`?쭀R販4갢?_x0010_gS∽抵?_ih</c:v>
                </c:pt>
                <c:pt idx="2429">
                  <c:v>?瞳?a_x0006_촅??_x0013_1w?흣u?煩?o?댘|w捧?K븄.?_x0008_\O?_x000b_p騶us[◎ⓥ?b1톔?Zs?-ㄽv쬱</c:v>
                </c:pt>
                <c:pt idx="2430">
                  <c:v>?瞳?a_x0006_촅???BbnZ?8뼉돕㈅_x000b_6?暐덒_x0012_위K??쏡?</c:v>
                </c:pt>
                <c:pt idx="2431">
                  <c:v>?뢯Y.果?3,튚_x001b_,_x0010_춨砥??_x000c__x0003_|h</c:v>
                </c:pt>
                <c:pt idx="2432">
                  <c:v>?瞳?a_x0006_촅??㎉5V?쇩됍퐜_x0005_멛v걫?+)粳?株SJ죲0???_x001a_?c_x001c_?N,뉈??;_x0016_淚봝??</c:v>
                </c:pt>
                <c:pt idx="2433">
                  <c:v>?瞳?a_x0006_촅???維</c:v>
                </c:pt>
                <c:pt idx="2434">
                  <c:v>뗎??)vP0젤?綢??%萄?"?H黃_x0001_?_x0010_??蚊긏%漱?_x0011__x000c_?J?섨쇨+sbI_x0018_삣믢?揖쏘r_x001c_녃pMY?D?$됗</c:v>
                </c:pt>
                <c:pt idx="2435">
                  <c:v>_x000f_쟽_x0019_x?뵭&gt;_x0011_E`똡W됃콎昱I?㉠?_x001c_?-t傳u'휔-삄돝?T?_x0004_Q닳W???A?뺞i㏉.+곜x쮋^?]??./듢?mx왂;_x0002_K?쐲S_x001d_饅mF뫲뷪</c:v>
                </c:pt>
                <c:pt idx="2436">
                  <c:v>?炙퀽/"_x0008_&gt;???κ?溜x옾c.???_x001c_?핹_?E?蓆S&gt;3r??챐юㄷ봈릶?맪?둁몿]_x0003_뚝</c:v>
                </c:pt>
                <c:pt idx="2437">
                  <c:v>ㆉ潞_x0002_?"E퐺F퀦쵌洞恢K琨課?臨휾_x001d_jl?2?w?=0=予n?뢂LJ?ø?[?Y[L꼴{?+?椀R9_x001c_Y[L꼴{?+?椀R9소F*?퉍y=_x0004__x001b_휦_x0001_괊?깎J똼坡8D敎F廷rl?]P쒥_x0003_꽔峰_x0019_??Mh_x0007_Q'&lt;쫧~눂TJ?/瑩X?弩X,h</c:v>
                </c:pt>
                <c:pt idx="2438">
                  <c:v>?瞳?a_x0006_촅??n?8_x001d_웘wY팳\_x0019_?峨sp풲텟?h7*⊙幽X_x0012_?@O_x0004_C字._x001a_푚t꿇6뷷왶z_x0018_?t퍺_h</c:v>
                </c:pt>
                <c:pt idx="2439">
                  <c:v>?瞳?a_x0006_촅???*_x0007_</c:v>
                </c:pt>
                <c:pt idx="2440">
                  <c:v>슜?펔$쯦+_x001f__x0017__x0001_&lt;&gt;_x0011_b`&gt;</c:v>
                </c:pt>
                <c:pt idx="2441">
                  <c:v>會8Z?V〔???y??돩?7h</c:v>
                </c:pt>
                <c:pt idx="2442">
                  <c:v>?瞳?a_x0006_촅??_x0005_뗩럟a?_x0003_뉌t_x000f_"_x001d_%?肯◑卯ゑ#`b?l.??Y씥?슏`첥i?</c:v>
                </c:pt>
                <c:pt idx="2443">
                  <c:v>웯?_x0011_4ㅇ_x0010_v??</c:v>
                </c:pt>
                <c:pt idx="2444">
                  <c:v>?瞳?a_x0006_촅??'躍?왍+_x0006_졿_x001e_싈"_x0008_uVqLn??2뮴WeB쒋?*_x000c_?P7?V</c:v>
                </c:pt>
                <c:pt idx="2445">
                  <c:v>z6"닥pf?젖푑數맣?lh</c:v>
                </c:pt>
                <c:pt idx="2446">
                  <c:v>?瞳?a_x0006_촅??~端\?괏e,?쌅瑤_x0016__x001d_|M즕M??H肆(@_x0003_??_x000b_쪀_x000b_렃?_x0007_륿줎t{상댭≤η}Ah</c:v>
                </c:pt>
                <c:pt idx="2447">
                  <c:v>?瞳?a_x0006_촅??sQ겐?굷_x000c_??\??i_x001c_?&gt;?~x_x001f__x0014_π-t?읡_x000f_O0腺}??_x0018_;.픘]?렅싛?h</c:v>
                </c:pt>
                <c:pt idx="2448">
                  <c:v>?瞳?a_x0006_촅?????pr,_x001c_"n??`??_x0017__x0004_?r_x0005__x0016_5?f+정0@7?拿9.Y?w域??_x0002_뵄냟E슽泉???_x001a_須뛚뱵kb自늸_x001c_?告$a팖홙왦k_x0005_?_x0001_z뙈?_x0006_z??_x0001_夔K곁滿??]+1Z疑浹규?샨_x001b_혏?켫_x0017__x001f_I잆왾_x0003_%뿲/콙??y뿀F?,A\_x0014_죑?fxW3읅뫆{顥??#</c:v>
                </c:pt>
                <c:pt idx="2449">
                  <c:v>]삄?RfS_x0019_+??찒*텅`</c:v>
                </c:pt>
                <c:pt idx="2450">
                  <c:v>_x0016_?쫮┾揷dR즋</c:v>
                </c:pt>
                <c:pt idx="2451">
                  <c:v>??_x000f_&gt;L8?_x001c_훓?U뎸???</c:v>
                </c:pt>
                <c:pt idx="2452">
                  <c:v>(팩???_x0004_???_x0008_i_x001e_*?_x0001_?^? ?炷?헑P??</c:v>
                </c:pt>
                <c:pt idx="2453">
                  <c:v>륶煌xVj??돾u{嚥??羽_F?</c:v>
                </c:pt>
                <c:pt idx="2455">
                  <c:v>_x0002_D'h┐;nC8?7?_x001b_?_x0004__x0007_`뉖3_x0013_/_x0012__x0004_쾋d?쯉??F#5?쮸륔綺9O_x000e_?:_x0013_Zz$&gt;_x0008_뚱?]^邊I7_x0014_범_x001c_Y[L꼴{?+?椀R9_x001c_Y[L꼴{?+?椀R9_x001c_Y[L꼴{?+?椀R9??庠늛?__x000c_?U?ㅋ'E9Q1?T??!쬏??</c:v>
                </c:pt>
                <c:pt idx="2456">
                  <c:v>?_x0005_?炅?I?_x0011_9:?벺냇쇠?X楯뉮퇲?_x0002_몏窕ё쮀@_x001a_UT}!|Y_x001f_둟봕I_x001a_뮅??쏣_x0010_?@?쬏??</c:v>
                </c:pt>
                <c:pt idx="2457">
                  <c:v>?_x0005_?炅????V#2l.__x001e_??{}돜툱뼜깫1톟?"좓遂?S?3v&lt;-3i슩늫_x0016_럻J_x000b_M?7獪쬏??</c:v>
                </c:pt>
                <c:pt idx="2458">
                  <c:v>?_x0005_?炅?Q邢9</c:v>
                </c:pt>
                <c:pt idx="2459">
                  <c:v>v?K늮h3벧?_x0016_?竊쬠냽9믹??4?_x0007__x0007_3p뾏텬????{r펌?w??左E??</c:v>
                </c:pt>
                <c:pt idx="2460">
                  <c:v>?_x0005_?炅?y슭?0_쵨뮳_x001c_?꺯d?X??7_쩰J):_x001b_*X?즯쫥뀯Z?yX?Y?YQ?_x0016_倦#??쬏??</c:v>
                </c:pt>
                <c:pt idx="2461">
                  <c:v>?_x0005_?炅?ih??M9_x0002_s'_x0018_?+벍?k???_x0014_∂=H_x0012_</c:v>
                </c:pt>
                <c:pt idx="2462">
                  <c:v>2lf??凞L꽦MB闊홖럒3U{d滅</c:v>
                </c:pt>
                <c:pt idx="2463">
                  <c:v>肯쬏??</c:v>
                </c:pt>
                <c:pt idx="2464">
                  <c:v>?_x0005_?炅???냩"턘H_}젊_x0017__x0002_퓈??_x000c_P再M4딧*D|?嶺_x000c_?뭬\y?뮥(횆r猫?V댃x諦G9吏E??</c:v>
                </c:pt>
                <c:pt idx="2465">
                  <c:v>?_x0005_?炅?騁랱海Fc)산?틤_x0012_??Π?H왚嵩輩E`L탴턁匈1쉩k딴4?딷TV累?A놉_x0005_푬e쬏??</c:v>
                </c:pt>
                <c:pt idx="2466">
                  <c:v>?_x0005_?炅?▶Z뮓땡?eS?毁?U局_x0003_쮬j??'V떱?뙉?^??釉"9h$긛?E?H멚롆??_x0006_RAv?걾V챨融z</c:v>
                </c:pt>
                <c:pt idx="2467">
                  <c:v>y筌d_x0018_?99@hy?n莞-L?_?_x0019_Bsㄺ??GM?믓?b_x0006_?켯@?x쌦_y읬_x0012__x0004_a툾뒏_x0004_?Z??q+Sj둥_x001f_獒#D=F퇢Hg릆곯춌_x0008_FeFfPf_x0003_?\:몛A뒵hH$?c윁h9V$ 쥾?_x001d_??_x000f_?쑪컧W?$_x0011_窮X|깇e孤 a?_x0010_?몬???쥌℉??c_x001c_휂"i샫塘y_x0018_裝?_x000f__x0010_z_x0006_!v뱑$뜴_x0008_x_x0013_m癒_x0015_륙O첾⊥s??/?d?_x0007__x001b_?펕雜YSh kㅾ:?問v_x001e_풗_x0015_</c:v>
                </c:pt>
                <c:pt idx="2468">
                  <c:v>kj&amp;?_x0017_?2_x0013_뀖岑낣?횯M?쮡f퉮??己?_x0018_,(蕓_x0019_q_x001d_jl?2?w?=0=予n?뢂LJ?ø?[?Y[L꼴{?+?椀R9_x001c_Y[L꼴{?+?椀R9소F*?퉍y=_x0004__x001b_휦_x0001__x0003__x001e__x0003_?췛?簫q嘲C-굹)]_x001e_?㏊iF釪7`]튯셕튀y潞D沮xg_x0019_ _x0017__x0006_mA???t|껬묜E??</c:v>
                </c:pt>
                <c:pt idx="2469">
                  <c:v>?_x0005_?炅??ヨkJM?治욊?gt_x000b_?</c:v>
                </c:pt>
                <c:pt idx="2470">
                  <c:v>랁No告P쪥3帛N랶A&lt;Qr別周?貢?}@I?_x0004_봃?妬쬏??</c:v>
                </c:pt>
                <c:pt idx="2471">
                  <c:v>?_x0005_?炅?단dzn#??贖_뎤!絃E톀E?</c:v>
                </c:pt>
                <c:pt idx="2472">
                  <c:v>?載?H슸</c:v>
                </c:pt>
                <c:pt idx="2473">
                  <c:v>剛?d쬏??</c:v>
                </c:pt>
                <c:pt idx="2474">
                  <c:v>?_x0005_?炅?j_x001f_?倍k滔?法킹_x0013_┙_eM&amp;붅5庸??冠y숺WJ.s?r;쐧製껐罹첅징?n!lb悖E??</c:v>
                </c:pt>
                <c:pt idx="2475">
                  <c:v>?_x0005_?炅??_x0019_&gt;D^_x0005__x0012_챛?_x0015_O?ヌN_x001c_쭠E???쀆_x000e_짝?q_x001d_??Z"뗍}?v??默_x0017_q_x0005_|'聞쬏??</c:v>
                </c:pt>
                <c:pt idx="2476">
                  <c:v>?_x0005_?炅?_x0003_3_x0008_똡k??_x0012_?_x000e_??안6+9?}y_x0007_?쬮.?칌뷁잦?｀줔_x0007_w??뼫혙Z??d쬏??</c:v>
                </c:pt>
                <c:pt idx="2477">
                  <c:v>?_x0005_?炅??1Pa~</c:v>
                </c:pt>
                <c:pt idx="2478">
                  <c:v>;%???4_x0005_?K???cBP?곦낁7臀{_x0018_쥚틤7s_x0003_酷??_x0007_F?_x0003_?뫃E??</c:v>
                </c:pt>
                <c:pt idx="2479">
                  <c:v>?_x0005_?炅?d?_x001c_</c:v>
                </c:pt>
                <c:pt idx="2480">
                  <c:v>V#棲??a簿1?;??H</c:v>
                </c:pt>
                <c:pt idx="2481">
                  <c:v>퓳(짅쯃5W???ⓒ_x0008_?z?_x001e_볖?_x0018_O姉쿺d?p꽸휊_x0015_&gt;蓴=룭4??!????F`y?퀹?Q?U?뻱'?_x0004_?v?뤼_x0017_???_x0003__x0002__x001b_)o?(遁_x0002_崙_x0001_lz뱈;늺_x0015_?W릩|_x0001_?]_?묁깱_x0012__x001e_;뚛?↑_x000b__x0014__x0016_l*禽#?*_x001f_+酢셹3&lt;Z!a딟?_x0003_^?뢥衫%.릨_x0001_g?K9?_x0015_???Gu源銑%?_x0008_Oo_x0007_府疾A_x0003_?횖?ivㅟ/*gJ_x001c_"??Dm擦?~??존_暾(f_x0003_p?DT&gt;Y]???m`橋턦퇴Q_x001e_껋</c:v>
                </c:pt>
                <c:pt idx="2482">
                  <c:v>댼_x0003_?w겪o4???5_x0013_??붓?4_x001a_숏_x0005_?Wŧ?&gt;_x0008_뚱?]^邊I7_x0014_범_x001c_Y[L꼴{?+?椀R9_x001c_Y[L꼴{?+?椀R9_x001c_Y[L꼴{?+?椀R9_x0014_E텀2杆C?&gt;斧</c:v>
                </c:pt>
                <c:pt idx="2483">
                  <c:v>?슿_x0004_s?_x0002_,?K쪲_x0014_2E??</c:v>
                </c:pt>
                <c:pt idx="2484">
                  <c:v>?_x0005_?炅?u?즕{3q??P/+쭠??S?믿@L慣먽?ω6i갃뾙_x0002_Z땫i 表E午_x000f_??u_x0012_釉q푤E??</c:v>
                </c:pt>
                <c:pt idx="2485">
                  <c:v>?_x0005_?炅???~???꺉ⓓ_x001c_給?_x001e_?%s錤뇟?字A쑞?_x000b_7?_x001a_뺵쪕_x0002_w</c:v>
                </c:pt>
                <c:pt idx="2486">
                  <c:v>?_x0005_?炅???@ㅿw?똬?렩_寓&lt;Suk?g_x000c_??삄?헍_x0007_b8Z쌯抛?#?</c:v>
                </c:pt>
                <c:pt idx="2487">
                  <c:v>ssQ?獄켥꼬팴$쬏??</c:v>
                </c:pt>
                <c:pt idx="2488">
                  <c:v>?_x0005_?炅?仇&gt;?_x001a_똆???s뤲3?KULF伯??4??_x0006_7?I_x000e_,K켨賜_x0007_복쵮훎勣侏?co깢쬏??</c:v>
                </c:pt>
                <c:pt idx="2489">
                  <c:v>?_x0005_?炅?_x000e__x0007_M</c:v>
                </c:pt>
                <c:pt idx="2490">
                  <c:v>?_x0005_?炅??첱삂</c:v>
                </c:pt>
                <c:pt idx="2491">
                  <c:v>??:?x協_x0017_o蕃zㄾS픰믕z?fm?罰9_x0011_v틂M_x001a_6_x001b_矮_x0007_僿:p?f∀??</c:v>
                </c:pt>
                <c:pt idx="2492">
                  <c:v>?_x0005_?炅?W\?쎊!Z藺_x0018_sGA?쩆ｗ??P??_x0013__x0005_짬?&gt;?푅?쳌=_x0015__x000f_5?#T엉Z?8)</c:v>
                </c:pt>
                <c:pt idx="2493">
                  <c:v>?槻E??</c:v>
                </c:pt>
                <c:pt idx="2494">
                  <c:v>?_x0005_?炅?^?]+?? _x0013_픺}鵲?w!?퀕?_x0005_)?-華?훨Q_x0010_a?m\꽧?_x0013_틤즯i2륣沃붂쓤Z_x0017_┏/뉾渚껌X友hT?#E먙_x001c__x0010_씯崧o??2뚌똚뻛:S?밸힉,FS?Up6쎘u룈?秋U?ys+G`pX랆쿈-켶숔9喩,?I1절@??gr4튡=?첱?/`굙5~??멞댪_x000e_G徊첰?s=x,?롴롅^?+_x000b_늟_x0012_XㅰtSS?準걿$_x0013_1b帆?グ홋먱?1햪?댶Ⅰ멧뺺縞?hv?왤숲旁?咀Q_x0016_p??㎘?`??쿾1k</c:v>
                </c:pt>
                <c:pt idx="2495">
                  <c:v>瘀??묏風??!_x0001_쬏L?PB9`B4_x000c_p?g듊v??q쪢?줂_x0011_h5_x0004_?_x0005_</c:v>
                </c:pt>
                <c:pt idx="2496">
                  <c:v>^d?{쬧┛뗢빴_x0004_9!/?^j_Q2R헑sq_x000b_0 ?/뫑듹脹???K&lt;思촒F;拐?jl?2?w?=0=予n?뢂LJ?ø?[?Y[L꼴{?+?椀R9_x001c_Y[L꼴{?+?椀R9소F*?퉍y=_x0004__x001b_휦_x0001_v?_x0003_X_잷_w&gt;_x000c_+쉀G?M좘뒥?_x000b_?{dHb[O_x000f_`5玗.릺_x0013_I牢?&gt;놥_x0008_훲咸凜_x001b_醮_x0003__x0016__x0013_쬏??</c:v>
                </c:pt>
                <c:pt idx="2497">
                  <c:v>?_x0005_?炅?k{tA??O*T_x0015_겱M4?놪s?_x0003_&gt;볊覩㉨Qa)?番????L헖퐰_x0003_狐?5?3M2쬏??</c:v>
                </c:pt>
                <c:pt idx="2498">
                  <c:v>?_x0005_?炅?_x0007_죆{w_x001b_GwL???ME븖밆?_x0001_R_x0018_?W_x0003_K?눹_x0014_k?"_x001d_?.런?苦쇙뜪g_x0008_냯猥_x001c_뾇O쬏??</c:v>
                </c:pt>
                <c:pt idx="2499">
                  <c:v>?_x0005_?炅?羅?_x000b_o8?J?_x000c_?u?듛?閻N2J?_x0002_竣9빧?1멥u푼 *?}E"왱&gt;륥_x001b__x001b_-|J`틬{쬏??</c:v>
                </c:pt>
                <c:pt idx="2500">
                  <c:v>?_x0005_?炅?_x0008__x001c_?5Ml???곹&amp;Vh?h???_x0002_?."쾧?옋茗廂8往??볬h핼a:輾u됮_x0014_쬏??</c:v>
                </c:pt>
                <c:pt idx="2501">
                  <c:v>?_x0005_?炅?N2YZ_x0014_????덅?&lt;Y_x001a_JQ_x0008_?W\?ⓥn?~j材캺r?봤_x0011_~'?yぢj?2QU_x0018_?燁E??</c:v>
                </c:pt>
                <c:pt idx="2502">
                  <c:v>?_x0005_?炅???_x0013_VB?_x0019__x0014_ld켍_x0016_?rg_x0015__x0014_뭙\\_x001a_&lt;⅔容bi_x001b_?_x0005__x0005_?l굲$VP^/떓V땸?F2_x0010_??l쬏??</c:v>
                </c:pt>
                <c:pt idx="2503">
                  <c:v>?_x0005_?炅?_x0013_6@$.`w</c:v>
                </c:pt>
                <c:pt idx="2504">
                  <c:v>?d?잳밇db_x0004_쐎磋e^&gt;??뫄춞u滓舷봛??X맅?鷸J</c:v>
                </c:pt>
                <c:pt idx="2505">
                  <c:v>A밥?쉷?p꽸휊_x0015_&gt;蓴=룭4?_x0015_&gt;:_x0002_댕+?zM?쑦낫벭뜒"앂_x001a_?*R붵?윛_x0018_핗mBA_x0011_擇?4K쐇_x0004_@g몁#틩s"㎨?猝H_x001a_?}DY_x001c_?塞?V%m誼_x0017_3?C=?_x001b__x0010_셅zR녝K(_x0001_r_x0012_@?H_x0018_y_x0015__x0013_#跛_x0012_!욥_x001f_6?_x0008_?쯉U퍫뇤?$?岸撤E갷/┳鉤U뙷?}?X_x0008_??</c:v>
                </c:pt>
                <c:pt idx="2507">
                  <c:v>_x000e_??E畔Nr???)_x001a_?_x0014_匿Q츞?↓?Oe_x0012_?썠德=C?펓X_[s뢧sM???o走Q??닱m_x0015_?_뀻2;嚴짌J?뇛蔭?訝뵟?맧?_x0003_</c:v>
                </c:pt>
                <c:pt idx="2508">
                  <c:v>?0k桁?쳳?햧뢴[?럠???:?썠?!&gt;?Q?땧뿘-ε］L</c:v>
                </c:pt>
                <c:pt idx="2509">
                  <c:v>?楊?x]焙_x0002_??L_x0017_尹뼅湜捲±?뾤m?? ?省a孫$&gt;_x0008_뚱?]^邊I7_x0014_범_x001c_Y[L꼴{?+?椀R9_x001c_Y[L꼴{?+?椀R9_x001c_Y[L꼴{?+?椀R9_x0017_뚴Z}?g;b0얉_x001d_퇍?8s?馹쫔d?偈E??</c:v>
                </c:pt>
                <c:pt idx="2510">
                  <c:v>?_x0005_?炅?_x0017_oX=/?⒜_x000f_?f?</c:v>
                </c:pt>
                <c:pt idx="2511">
                  <c:v>쥥&gt;????_x0011_v.?_x001c_?</c:v>
                </c:pt>
                <c:pt idx="2512">
                  <c:v>??`c?{._x001e_?)_x0015_?쐡꺶_x001b__x0019_헨찍쬏??</c:v>
                </c:pt>
                <c:pt idx="2513">
                  <c:v>?_x0005_?炅?r???_x001e__x0001_눎?찑퇭?????쬁??ㅸ큍??s움먪1?4_x000c_ㅩ_x0006_俊냐???쬏??</c:v>
                </c:pt>
                <c:pt idx="2514">
                  <c:v>?_x0005_?炅?絃x쏧-?_x000f_]?.|A?:a_x000c_?{_x0013_태?*S훘???_x0017_?둺S:_x0018_#&amp;???잽틠?x@쬏??</c:v>
                </c:pt>
                <c:pt idx="2515">
                  <c:v>?_x0005_?炅?_x001d_\x%9_x000b_迪j侵Ⅰ슑5?_x001b_G튀?맚8h?_x001c_沾돽Lx난_x0015_m疝?召?,x`?^~Z???X쬏??</c:v>
                </c:pt>
                <c:pt idx="2516">
                  <c:v>?_x0005_?炅??븑뽍쒙流?듘띬z?냘S恩퓫c.1cp_x0016__x0001_V_x001a_庫_x0004_뱴L敷췑H?_=샅e?_x000f_쁀W_x0004_@In돢E??</c:v>
                </c:pt>
                <c:pt idx="2517">
                  <c:v>?_x0005_?炅?(탎??_x0011_庵雜l嗜춆큨_x000f_茶근?M!??~?_x001d_?c?U</c:v>
                </c:pt>
                <c:pt idx="2518">
                  <c:v>??覇E쥳＼%傳_x0013_誠|/t쬏??</c:v>
                </c:pt>
                <c:pt idx="2519">
                  <c:v>?_x0005_?炅?x?_x0008_?|v_x0008_n?叡b|?8섁_?or恙u?KUEh퐇2fOM_x0011_쩽_x0004_?_x0016_異?빘ハ?옛?_x0017_쬏??</c:v>
                </c:pt>
                <c:pt idx="2520">
                  <c:v>?_x0005_?炅?5콤캻}黨뎼?_x0011__x0012_:ZN}1_x0016_-??</c:v>
                </c:pt>
                <c:pt idx="2521">
                  <c:v>便c_x0002_ご탚j_x000b_휳?ㄵT_x0015_?7林留徊1j?|넌뀹@陛yN(?+}?k췋U0z}?i?HiA盖됈깿輳牒_x0016_캢?M{?N_x0013_?$?</c:v>
                </c:pt>
                <c:pt idx="2522">
                  <c:v>꺔꿄?sH???g?IΖ?_x001d_?_x0001_9e$e2?뫇n툧_x0011_睫1?쫂Q/^_x0012_뷱츞깸??쑙常t욈)asS_x0010__x0013_?6聳%/r20R-vN]_x001b_푚쓄???뭗O堈_x0002_ ?씈}E ?冊</c:v>
                </c:pt>
                <c:pt idx="2523">
                  <c:v>_x001a_燎?S?_x0003_s_x0002_cR컑_x000f_ &gt;_x001d_P??AK犧tM3????甲m}拳???Tk治뎴+C休뻓?썛?:6_x001c_?x[舅u?_x0014_? ?q^_x0004__x0011_!Rq(;)#_x001e_e숯!B</c:v>
                </c:pt>
                <c:pt idx="2524">
                  <c:v>X;gy??t_x0014_G???솝_x0006_?쭪?s굉s_x000e_h_x0004_VA_x0006_쩡?헅???C댹p_x0007_}?_x0016_⒥I_x0015_??Ｄ곒_x0005_&amp;沼緘R킐}8?[_x001e_룒</c:v>
                </c:pt>
                <c:pt idx="2525">
                  <c:v>(횵?_x0003_?側!.개賄肺뿭?]j땉DjU??팇溟폅_x001f_푚潗H葉_x001a_?jl?2?w?=0=予n?뢂LJ?ø?[?Y[L꼴{?+?椀R9_x001c_Y[L꼴{?+?椀R9소F*?퉍y=_x0004__x001b_휦_x0001_悸_x000b_?{jN?_x0008_釉)J뻬T? 캹N귬qc.坂톤_x001d_?_x000c_??)Ｒ/gj쾦f#꿞²_x0007_?_x000c_??S쬏??</c:v>
                </c:pt>
                <c:pt idx="2526">
                  <c:v>?_x0005_?炅?漠?&amp;*첣쐓襄윷欖_x0004_?喪읢*?}盖X쫃</c:v>
                </c:pt>
                <c:pt idx="2527">
                  <c:v>?뛯mx_x001c_減??L퉲꾣c/[fe_x0001__x001b_쨖??쬏??</c:v>
                </c:pt>
                <c:pt idx="2528">
                  <c:v>?_x0005_?炅???빭?網r읨U</c:v>
                </c:pt>
                <c:pt idx="2529">
                  <c:v>C츒`e髮症9pjl훕?_x000c_?쭡_x0015_???呂}剖_x0017__x0002_???¶_x000e_??쬏??</c:v>
                </c:pt>
                <c:pt idx="2530">
                  <c:v>?_x0005_?炅?[夏?쵏?퐂o_x001a_?M蕎</c:v>
                </c:pt>
                <c:pt idx="2531">
                  <c:v>?VXa索藁?xDZ浦3s 9G_x0003_$_x0012_A??쬏??</c:v>
                </c:pt>
                <c:pt idx="2532">
                  <c:v>?_x0005_?炅?????試숈u뫩d儒_x001a_厭?</c:v>
                </c:pt>
                <c:pt idx="2533">
                  <c:v>?_x0005_?炅?뒷둅E녋?探u-훡-y_x000e_?_x001c_?f豆_x0019_廳죔?潾?E??%_x000c_뀚_x0008_퉩?_x0008_/_x0017_??Q?v_x0014_-쬏??</c:v>
                </c:pt>
                <c:pt idx="2534">
                  <c:v>?_x0005_?炅?$?</c:v>
                </c:pt>
                <c:pt idx="2535">
                  <c:v>I炘G낏뒖@?_x0006_㎔_x000b_짯淑빟_x000f_/_x000f__x000b_wop?_x001a_킽팘@눇λ}r&gt;퀜^땄?j???쬏??</c:v>
                </c:pt>
                <c:pt idx="2536">
                  <c:v>?_x0005_?炅?⑤?85油&lt;W猝??xo0@%?_x000f_Y컏2_x001f_?2o?쨯븟電???&gt;苟쯚&amp;? ' ?【s쭑0p꽸휊_x0015_&gt;蓴=룭4?앧_x0016_O?A_x001f__냜_x001f_o?"_x001d_듭t </c:v>
                </c:pt>
                <c:pt idx="2537">
                  <c:v>?~2?t?[??9U?nR?q?궝O_x0018_댭U?껑9z_x0002_뻩oH_x001b_d혅쎃饔_x0008_?幣앑z劾X?s춰.??뇗6</c:v>
                </c:pt>
                <c:pt idx="2538">
                  <c:v>샻M?_x0010_??V퓭痲_x0011_M싚?B?l??낹/?瀨?慟챎8G쫒A?@~思5U_x0016_む?쁆햲솽`?_x001b__x0017_???枾_x0004_℃_x001c_?v럈{o祀@4C+逮暢?0?l율??02_x0018_%?쾂"</c:v>
                </c:pt>
                <c:pt idx="2539">
                  <c:v>?_x0005_?炅?_x0003_퍢S쏖霧OW8봱Xc뽆?騶_x0001_i??쌘XS_x0002_G#j틲r?K돮_x0001_췗?h?`?똆??連E??</c:v>
                </c:pt>
                <c:pt idx="2540">
                  <c:v>?_x0005_?炅???w콐_x001d__x0018_{-?_x0006_4N殊?m?o?='R?k힞t죫????뢄?_x0007_®쯸S떊?m쭃쬏??</c:v>
                </c:pt>
                <c:pt idx="2541">
                  <c:v>?_x0005_?炅?唯Jr?m8`G_x0013__x0002_r븀?汞AI?_x000b_'G-+-퓦見?_x0014_?3&lt;D_x000f_뺶;튨;왅_x0002_즏v幡?nU俱꼳쬏??</c:v>
                </c:pt>
                <c:pt idx="2542">
                  <c:v>?_x0005_?炅?-瓊z?i슎?</c:v>
                </c:pt>
                <c:pt idx="2543">
                  <c:v>?</c:v>
                </c:pt>
                <c:pt idx="2544">
                  <c:v>?_x0005_?炅?u0띘_x001f_8o?兩뼺?죠%?Es)7Do4qJ K8븰R??@2+쯮?驛b1톔?Zs?-ㄽv㎣E??</c:v>
                </c:pt>
                <c:pt idx="2545">
                  <c:v>?_x0005_?炅?X9n_x001d_鉀iC_큓X?#?投_x0018_횜_x0004_w_x0001_겴畔웷쭝?"gVo_x001e_??Rg튚_x001b_,_x0010_춨砥??_x000c__x0003_|쬏??</c:v>
                </c:pt>
                <c:pt idx="2546">
                  <c:v>?_x0005_?炅?`z_x000b_v?킯~??%덱?!5◁?_x0019__x0003_c!?웙e#沿,꿲뽩??Q7뾿焚묕0;_x0016_淚봝?刺E??</c:v>
                </c:pt>
                <c:pt idx="2547">
                  <c:v>?_x0005_?炅?竺?_x0016_j??_x0002__x000b_놴죊W믙Fq뮐g_x001e_u譬u塞?킡?C??0??7?v?璡??n??8_x0008_뜶?_x0008_'_x0016_?_x000b_@})귭Tn?_x0019_J뵲j잍Z찋_x0013_?윴?7?E?꼁S??툄r?</c:v>
                </c:pt>
                <c:pt idx="2548">
                  <c:v>센 _x0010_}櫓&amp;췻?_x001f_摯?S)x_x0003_4_x0017__x0010_촗1_x0005_챨3R?1&lt;?J봖鴦코A?!nz쥏?_x000c_fud하'_x0004_4_x0010_비똻덐쏮w!?탉?ｘ?尸??r`?]樹 끖В?V洧쌩?쾜?_x001c__x0011__n?^몉☞?xn젦뢨_x0010_쩱$eS?쎳[;뇗Y樞J_x001c_Dj??CN쓤샑S_x0007_衝뵺 ?뽃??P+?_x001a__x0008_^X]?=넁</c:v>
                </c:pt>
                <c:pt idx="2549">
                  <c:v>탚벰?_x000e_ㅽ뱅?8t펑Q?銀]퐒護R1짓끏晳??퇻컁??M(곉췏덢?뙘?h?톑쬡떨_x0008__x0014_덮~꼙핅?륌_x0001_v?f勃_x0014_級?l_x0017_9_x0004_V??‘?펙댄?v황쮔3렙봎즵7z$玧둉_x0002_?帽랏퐉T찛?몯</c:v>
                </c:pt>
                <c:pt idx="2550">
                  <c:v>?_x0005_?炅??폨V푝舅@k??4H싴쌌^*쾃,v쮧_x0019_??挑츸z_x001e_끮?`5_x0010_쮝꿇6뷷왶z_x0018_?t퍺_쬏??</c:v>
                </c:pt>
                <c:pt idx="2551">
                  <c:v>?_x0005_?炅?F풙?Hu#!敷???_x0007_?e_x0001_/11?闡f냾更뿜'_x0002_?"뺽t????y??돩?7쬏??</c:v>
                </c:pt>
                <c:pt idx="2552">
                  <c:v>?_x0005_?炅?雋???w_x000b_햚QC?Y_x001f_f?W??Z8?,?@HU;F?_?쁾쇘룅,</c:v>
                </c:pt>
                <c:pt idx="2553">
                  <c:v>웯?_x0011_4ㅇ_x0010_v?勢E??</c:v>
                </c:pt>
                <c:pt idx="2554">
                  <c:v>?_x0005_?炅???_x000e_T_x0001_/쒙a?</c:v>
                </c:pt>
                <c:pt idx="2555">
                  <c:v>??f?젖푑數맣?l쬏??</c:v>
                </c:pt>
                <c:pt idx="2556">
                  <c:v>?_x0005_?炅?jD[_x0018_M_x000c_?쵠지뾆_x0006_K?墾뢖지k??:&gt;_x001b_♂銜??좘L여팆륿줎t{상댭≤η}A쬏??</c:v>
                </c:pt>
                <c:pt idx="2557">
                  <c:v>?_x0005_?炅?躁?_x001d_N_x000e__x0010_?_=)_x0017_茯?o?_x0008_.\?{_x0008_{Y5_x0003_~果B_x0017_뉂lLdい삉]"?_x0018_;.픘]?렅싛?쬏??</c:v>
                </c:pt>
                <c:pt idx="2558">
                  <c:v>?_x0005_?炅?k퓦m춆솤%@쀒??_x0007_升_x001e_:Y쟹8?_x0005_&amp;r/a&amp;?$m_&gt;?Z_x0001_탼域??_x0002_뵄냟E슽泉?p꽸휊_x0015_&gt;蓴=룭4???Vc꽔</c:v>
                </c:pt>
                <c:pt idx="2559">
                  <c:v>?2Va&amp;??"?Ge끍깅z 췬?묗딀??F?쯻D?_x0019_톝n_x0003_寤썔_x000e_Z_x0006_gh랤?춃_?_x000b__x001a_쑒"꺭ｕ?&gt;뱍쵚4H?綎o뽨os_x0015_솚_x0010_L_x0006__x0017_듥_x0010__x0013_淑)t@걅快?꽜_x001e__x001c_??X?_x0017_X金⒟n_x000f_k⑩U픮_x001a_娘????_x000f_?0y@#@?y?bB耆?5p_x0001_?甲辦얖怏??쾋@_x0011_+죏?_x0006_拇森릝^NE琪팊?_x000e__x0017_J_x0012_`??됲_x0019_?쾠폝Iㅺ?邦쮒j쫬?l뚺B_x0016_i??댐퇮?[믓_x000c_?</c:v>
                </c:pt>
                <c:pt idx="2560">
                  <c:v>??I득Lu?ㅋ'E9Q1?T??!_x001d_+빭쀓??dr_x0011_F먀??_x001c_?倚?쟎?_x001d__x001d_S?됟@뾨_x0013_潛렓W</c:v>
                </c:pt>
                <c:pt idx="2561">
                  <c:v>肯_x001d_+빭쀓??dr_x0011_F먀퉌SV鶴?켅?.@?둾?xg3믬_x001e_6??</c:v>
                </c:pt>
                <c:pt idx="2562">
                  <c:v>뺤툾횆r猫?V댃x諦G9?+빭쀓??dr_x0011_F먀c芼S놲fWC-?a_x001c__x0004__x001c_z?"??w푟q_x0017_59_x0014_n:oD&amp;岩0</c:v>
                </c:pt>
                <c:pt idx="2563">
                  <c:v>M?K4_x0012_?_x0008_m_x0010_?L3댶膽?_x0014_?[_x0006_휁_x0016_庭]{?쿓z?.s?壺??j??퉆迭n뚈??_x0012_M{?αLt_x0013_C랎튠#횿</c:v>
                </c:pt>
                <c:pt idx="2564">
                  <c:v>Q"G蒡쇏_x0002_伶敵?._x0014_/룒?$?롢釉2_x0008_첐_x0015_%ㅩwiT쫐惜灼~뙕z?r貽@刷&lt;P"?M0[/&lt;&gt;_x001d_냳wK_x0005_a뛪?뚈??퀒dQ#?씣?_x0015_?;h_x0005_Dr2_x0013_oBz4햺f?=o뉁錡?힚쫹駁迦裝???_x0008_떞??i{c_x000e_b?_x0007_쨆9퐀?qDwMo뺄|$앮_x0015_놊_x0019_?JO樞츂U??#쏣?A_?恬?t.쟍_x0015_}켶E_x001d_jl?2?w?=0=予n?뢂LJ?ø?[?Y[L꼴{?+?椀R9_x001c_Y[L꼴{?+?椀R9소F*?퉍y=_x0004__x001b_휦_x0001_긂`랜퇥동W_x000c_듁b풙?Kq_x0008_芚??콀?켤썣b? ?4勝_x001d_|_x001e_2 _x0017__x0006_mA???t|껬?+빭쀓??dr</c:v>
                </c:pt>
                <c:pt idx="2565">
                  <c:v>쟲n뫉?;g_x001c_SGYI蔓q8탿x}?뾆22쿍틔湊?}@I?_x0004_봃?妬_x001d_+빭쀓??dr_x0011_F먀맒1'_x000f_획?AK?@?퇁tb╈?=)_x000e_V6j늣i'?衍_x000c_n ,胎`感</c:v>
                </c:pt>
                <c:pt idx="2566">
                  <c:v>?載?H슸</c:v>
                </c:pt>
                <c:pt idx="2567">
                  <c:v>剛?d_x001d_+빭쀓??dr_x0011_F먀_x0003_쟾?@_x0007_?쏔b갴틭_x0007_G??策흶(?2[K챔i_x001d_?_x001c_月o쾲_x0010__x000e_?께겜囹뮻。&gt;n!lb?+빭쀓??dr_x0011_F먀?.???$+藁</c:v>
                </c:pt>
                <c:pt idx="2568">
                  <c:v>꿀M?뉠?rZ?_x001a_([?폹??*??琇??v??默_x0017_q_x0005_|'聞_x001d_+빭쀓??dr_x0011_F먀_x000e_%?o?S?荊?_x0007_?.|?_x001d_쿚?篤㈀_x000b_DA客k?뿖앖?&amp;쪚춛??뼫혙Z??d_x001d_+빭쀓??dr_x0011_F먀W"T"瑄??Z?꿝_x001c_??_x0016_?띝S-哭S?ц_x0004_M'촂?"熉롶酷??_x0007_F?_x0003_??+빭쀓??dr_x0011_F먀Y?~?뱽쯭X싔횜匣쀢?w&gt;^羞t_x001e_!?윛"?液9㎖깂_x001f_?덬7z?_x001e_볖?_x0018_O姉쿺dg/젚_x001b_숬06x犁듍챒킂4\?돚@M='_x0010_F줲x*?뵣*jL卵œyO_x0005_H?&gt;*?,뢝T쎈|_x0012_J1隷]쯕zkf??_x0005_?쟹vK??@_x0012_r?_x0012_e?</c:v>
                </c:pt>
                <c:pt idx="2569">
                  <c:v>_x001a_|D킳Z'_x001d_ビ뼱?勺_?,T?M|楣f왆?湘倭?_x0003_뙥np?꽇_x000f_f?'璘뼅_x0007_2??3?먒??團?T_x0013_쿴?l_x0006_獸??q쩱_x0007_밥]j??G?UD#_x0017_?e뱤_x0013_H_x000b_齧(;r_x001d_ソ4먝??핾?좞F쫒꾫{e1??膵??息뒅R빷탫;l劣核B ?)p槪?)Db넺?(튒?퉌??_x0002_uS??q?$됅캗壻_x0014_튳_x0015_u_x000c_o計)혤냾썓A???f벍7쯌_x0015_c?_x001b_W@?_x0010_?횴욕?,i&lt;@?_</c:v>
                </c:pt>
                <c:pt idx="2570">
                  <c:v>??뽄_x0005_?_x0014_믥_x001d_??{툀璨????_x0017_쏘</c:v>
                </c:pt>
                <c:pt idx="2571">
                  <c:v>^??_?&gt;_x0008_뚱?]^邊I7_x0014_범_x001c_Y[L꼴{?+?椀R9_x001c_Y[L꼴{?+?椀R9_x001c_Y[L꼴{?+?椀R9`_x0002_뺬쯮햆&gt;F〉뻧_x0006_??s?_x0002_,?K쪲_x0014_2?+빭쀓??dr_x0011_F먀`?_x0012_u?'彩쫟묺":B27_x000b_f$?[災??=??U???먼$8랍?午_x000f_??u_x0012_釉q?+빭쀓??dr_x0011_F먀_x000e_젭_x0002_Z??[?.R0_x0018_뵻?~;+v邈설&gt;뤄?夕쒖?_x0013_</c:v>
                </c:pt>
                <c:pt idx="2572">
                  <c:v>皎E3?_x0002_w</c:v>
                </c:pt>
                <c:pt idx="2573">
                  <c:v>?X???4\]D?턪_x001d_+빭쀓??dr_x0011_F먀r??_x0013_텝?펦??_x0007_9?</c:v>
                </c:pt>
                <c:pt idx="2574">
                  <c:v>??+빭쀓??dr_x0011_F먀7븼(w곝y_x0011_</c:v>
                </c:pt>
                <c:pt idx="2575">
                  <c:v>Nt?.?폗?</c:v>
                </c:pt>
                <c:pt idx="2576">
                  <c:v>_x000b_X?B</c:v>
                </c:pt>
                <c:pt idx="2577">
                  <c:v>蕨&gt;Lm?v슎ZP솬V껈_x001a_=씈`絿_x0019_냾?昑캊甄wO칡?겦k{9?`u_x0001_N?Wj쥋惚l뛼쬓A</c:v>
                </c:pt>
                <c:pt idx="2578">
                  <c:v>pV쵎lXo?lO?告o?チ묕?k똤썛=;붪F쫱_x000e__x0005_??J矛?v???e_x0011_7#_x0014_o?튗|?댖칍_x001d_jl?2?w?=0=予n?뢂LJ?ø?[?Y[L꼴{?+?椀R9_x001c_Y[L꼴{?+?椀R9소F*?퉍y=_x0004__x001b_휦_x0001_ㅫ?/C?:빜臭I1兇eZ?줜?쐃楓?_x0005_%1L?巽_x0014_T?놊₂&gt;놥_x0008_훲咸凜_x001b_醮_x0003__x0016__x0013__x001d_+빭쀓??dr_x0011_F먀?剌?v</c:v>
                </c:pt>
                <c:pt idx="2579">
                  <c:v>_x001e_햨퉚ch??{nP_x001e_#Ea_x001a_T!_x000e_4섗_x0002_9_x001e_A_x0017_[?u?a퓈L헖퐰_x0003_狐?5?3M2_x001d_+빭쀓??dr_x0011_F먀?5꿓뺅_x001e_수</c:v>
                </c:pt>
                <c:pt idx="2580">
                  <c:v>kO?_x001f_볔_x0005_u?e쥣I뙋/딺友?T?_x0016_V뫼*[A큒魯??쳁_x0008_냯猥_x001c_뾇O_x001d_+빭쀓??dr_x0011_F먀q</c:v>
                </c:pt>
                <c:pt idx="2581">
                  <c:v>?t_x0018_l90??j搢%UT_x000f_폄晄틬敬X꾥HL\햖_x0018_醜U"뻳+뗸E"왱&gt;륥_x001b__x001b_-|J`틬{_x001d_+빭쀓??dr_x0011_F먀섐?#?qq찳_x001c_[_x0005_7_x0002_?c??V뗂힓U腥D툏 _x000e_(_x0016_???댯A\x볬h핼a:輾u됮_x0014__x001d_+빭쀓??dr_x0011_F먀~qu7_x001b__x0007_(&amp;j肅쑟슩加8?{뽤希_x001e_U긠_x000c_?駐?9o._x001d_?_x000b__x0015_ACuT'?yぢj?2QU_x0018_??+빭쀓??dr_x0011_F먀빪澾E홰?뗆@Z絲??В_x0011_7?탂뤶Ｓ?M쒈??_x0001_C?렄_x0001_?떓V땸?F2_x0010_??l_x001d_+빭쀓??dr_x0011_F먀쨗_x0002_딥癒,?惻믭,q_x0017_(뗈g^?~輾?_x0012_`Q윛9C7?V?WG?뷃윣]鷸J</c:v>
                </c:pt>
                <c:pt idx="2582">
                  <c:v>A밥?쉷g/젚_x001b_숬06x犁듍챒\??_x001c__x0012__x0018_??뱐?_x001c_h??7O?_x0004__x0015_▷?盖輻쾸??쁦s,}[?뻕_x0004__x0016_씲_x0002__x0013__x001f_횈??%븠?類???^汾_x001f_kk#?hS?&amp;}왱b??G2??V?싥???쒭_x001c__x0012_73Y衿=?6_x0004__x001f_9Mx?晙팔B=9_x0018_齒tv??z?큪??_x000c__x0011_/_x001a_?38?B渗쟻型랷l精톈??_x0016_넭?Xoo?q??_x001b_??캱透샑:僅褒?紬쾥_x0016__*_x001d_?쥥???(.??꺼?#_x0012_;a첄g혺~爛櫚3쮭풜&amp;Sj틣?볗 큤\O?쫥?쫴횚?_x0016__x000c_?*w봨_x001f_T?6.???_x0008_arJX_x0015_b&amp;P?Xn晤'Y뷕롎.럡p_x0002_??콒?e_x001c_?_x001b_.@</c:v>
                </c:pt>
                <c:pt idx="2583">
                  <c:v>?es뼡Fd겓D╉?^?B??=覓첣_x0017_橙?_x000b_W죧_x0011_n??+9`=?_x000e_?E?5?5??HR`</c:v>
                </c:pt>
                <c:pt idx="2584">
                  <c:v>?_x0002__x001c_?_x001d_뚊K?2뻤_x001f__x0007_</c:v>
                </c:pt>
                <c:pt idx="2585">
                  <c:v>4踞????SV?Æ??휖_x0001_&gt;巧?_x0015_Щ?%쁥xf#꿞²_x0007_?_x000c_??S_x001d_+빭쀓??dr_x0011_F먀_x001a_밸樓?_x001d__x0012_?_x001f_袈?Uk?_x0016_헵?냋_x0004_:?Fe_x0006_d b윸?勖_x0004_凝2P뒆?/[fe_x0001__x001b_쨖??_x001d_+빭쀓??dr_x0011_F먀'죯_x0002_??H腰A┯X픉녱???%=F8_x0002_??폔?_x001f_쑔L꺣?</c:v>
                </c:pt>
                <c:pt idx="2586">
                  <c:v>?_x0002_???¶_x000e_??_x001d_+빭쀓??dr_x0011_F먀</c:v>
                </c:pt>
                <c:pt idx="2587">
                  <c:v>_x001e_J2?W⑹2뮿???&amp;嬌&lt;r&gt;퀜^땄?j???_x001d_+빭쀓??dr_x0011_F먀봳쎘??W췴_x000b_/??슊?쥻▥}??4mr쑍癬z拌)Y?푐긢짤U&amp;? ' ?【s쬰/젚_x001b_숬06x犁듍챒2_x0016_閑딞왴_x0003_훈n@븆e납?씊f퓋輪6{L??_x000e_먝?∵絨_x0002_mr??._x0015_浪_x0012_?_x001d_웟?s躬q+C쨭??_x0014_K殃&amp;뜓?_x000c_S?F쬧?Hx慊?ㅧ?쮕W??||{8`_x0006_X,8E?lT=x눝R?Rl븸+`쾽_x000e_?暉_x0006_숲_x0004_?=?S?????2팲⒳k焞T_x0007_쑝_x0003_퀻?B릙?狩_x0002_?d@'擇c皐쥉?F字?]5섑</c:v>
                </c:pt>
                <c:pt idx="2588">
                  <c:v>춼괒_x000b_y_x0012_?줲らM?A_x0011_?魯쎋_x001f__x0018_&lt;딈暐_x0016_???꾘f_x001e_?[_?쏸?G_x000e_</c:v>
                </c:pt>
                <c:pt idx="2589">
                  <c:v>mU??l`? 뚹?&amp;+辰=?벁쐰m_x000e_P?h?`?똆???+빭쀓??dr_x0011_F먀v!aX?＠j</c:v>
                </c:pt>
                <c:pt idx="2590">
                  <c:v>?_x001b_勍F柾턉0T</c:v>
                </c:pt>
                <c:pt idx="2591">
                  <c:v>亦다?_x0014_뼍_x001f_?1⅔??手又H젊?_x0007_®쯸S떊?m쭃_x001d_+빭쀓??dr_x0011_F먀닖_x0006_|뛏G?8쁃???J&gt;縝_x0006_??璜l3M梶?찋???町왅_x0002_즏v幡?nU俱꼳_x001d_+빭쀓??dr_x0011_F먀9</c:v>
                </c:pt>
                <c:pt idx="2592">
                  <c:v>_x0007_?H?R?a?_x0001_梳K_x001b_,_x0010_춨砥??_x000c__x0003_|_x001d_+빭쀓??dr_x0011_F먀K꾓_x0019_$왝쎕P隘Ib@8킜.憔??폷T똅쿞?휨T?S豫럄??뉈??;_x0016_淚봝??+빭쀓??dr_x0011_F먀?鵡%{_x0012_콠$袞??|F_x000e_?_x0013_g'힔?_x0010__x0011_터q?v??픾_x0016_IH1尙뉩?곐</c:v>
                </c:pt>
                <c:pt idx="2593">
                  <c:v>?B尾=?_x0010_+_x0004_^_x0008_씴퉒ⓘ뫨?uL럧?킘괠?w㎳땨_x0011_줧쪍?D쮟#賭畏)꾳姓?mD\??赦_x0016_.븭P뷘恩???쬰릺?Kv?</c:v>
                </c:pt>
                <c:pt idx="2594">
                  <c:v>v_x0010_쎴얹쁉?흫썥P?듟cYu갹_x0003_뇂?Ds3?c_x0011_|]I_x0013_街3d?롬0_x000e_?_x0010__x0006_?A_x0016_쐨^?X,&gt;Y楕훨_x001a_??z?^_x0018_疱</c:v>
                </c:pt>
                <c:pt idx="2595">
                  <c:v>酩_x0017_?냸z븒봗??SS0utK맞컄?&gt;됺_x0004_@[∵*_x001b_??-_x001b_L?_x0010_[喇@3)탢_x0001_젛W?_x0003_;q祿c??{?팔휇?Lを뷂똄녗I)?풧摹hW노"L_}?콚_x0002__"B갺?멼D己8t_x0016_7?JX_x000e_3:?nr꿊[_x0017_뾜_x000b_??_x0014_쬐쿡-?;?_x000f__x000e_?&amp;_x0014_(싴R뎟+썣?六?:痂Q鞭뢨.A팙㉬d&amp;뮦?t쓹??ν_x0007_慷E</c:v>
                </c:pt>
                <c:pt idx="2596">
                  <c:v>?h?nu읍?I?_x0016_0'i?歡?_x001d_jl?2?w?=0=予n?뢂LJ?ø?[?Y[L꼴{?+?椀R9_x001c_Y[L꼴{?+?椀R9소F*?퉍y=_x0004__x001b_휦_x0001_헣,A?6P∞_x001a_</c:v>
                </c:pt>
                <c:pt idx="2597">
                  <c:v>_x000c_?콎</c:v>
                </c:pt>
                <c:pt idx="2598">
                  <c:v>?뇃i_x0005_?&amp;Z??]?6_x0004_?뼏kV.?P ?ft꿇6뷷왶z_x0018_?t퍺__x001d_+빭쀓??dr_x0011_F먀?~_x0005_?_x001e_뷊_x000e_募쓹?C녑_x000e_zv뵮dZ퇴_x0011_,6_x0001_?캄u_x0004_?t_x0010_V?]급???y??돩?7_x001d_+빭쀓??dr_x0011_F먀4M?Qz_x001e_{?[&lt;?웳愰呵N궯Z븪H_x0012_QS휫2f??VG죪쏡휳t馥,</c:v>
                </c:pt>
                <c:pt idx="2599">
                  <c:v>웯?_x0011_4ㅇ_x0010_v??+빭쀓??dr_x0011_F먀_x0008_M톔?|?=뷱S즾$?De?=燻꽊Lwr\Po__x0004_O,_x0016_?_x0010_? _x0002_?牛pf?젖푑數맣?l_x001d_+빭쀓??dr_x0011_F먀E뺹&amp;?q?푽0K_x0003_砲*쏣X?=릂쪭}_x0016_Y?謨읫똣췆??P?_x0008_륿줎t{상댭≤η}A_x001d_+빭쀓??dr_x0011_F먀躬_x0013_</c:v>
                </c:pt>
                <c:pt idx="2600">
                  <c:v>1o#꽃曆y잔@?)?_x0015_m?B_x001d_KT街,_x0006_'^_x001f__x000c_魏K㎎??￢?;.픘]?렅싛?_x001d_+빭쀓??dr_x0011_F먀꾫Y @?큨W땏J??5q綜"mi칭,???_x0018__x001b_짚d?R??域??_x0002_뵄냟E슽泉g/젚_x001b_숬06x犁듍챒쐉J_x0003_7갞斧?T^궲mP</c:v>
                </c:pt>
                <c:pt idx="2601">
                  <c:v>_x001e_겈형o)뫱驍쇼숏묏_x000b_X?k쬏障_x0014_???o_x0019_卄?꽃El_x0012_?뉶?c7.0)v_x001a_??r_x0004_捏y_x001c_?s?_x0019_o틮</c:v>
                </c:pt>
                <c:pt idx="2602">
                  <c:v>챺껟폾?ht#A?Z킫_x0019_쫟렲_x000c__x0019_Xtk祀??_x0004_?!y뉉?&lt;F_x001a__x0003__x0010_?r杵O&amp;?P??2?$①`)K흿'</c:v>
                </c:pt>
                <c:pt idx="2603">
                  <c:v>$&gt;_x0008_뚱?]^邊I7_x0014_범_x001c_Y[L꼴{?+?椀R9_x001c_Y[L꼴{?+?椀R9_x001c_Y[L꼴{?+?椀R9x烽_x0007_KA뛐鍊?&lt;??ㅋ'E9Q1?T??!＿_x001b_A_x001e_퇼헁?馮?욹췚_x000b_굪쎣?)꽗.s둾i?5鷺?KJD?3??dC먿츥j炚z??_x001a_뮅??쏣_x0010_?@?＿_x001b_A_x001e_퇼헁?馮?왠딄消N??슈事Ex횀?5??縕힟?0??8ox?"?즜슩늫_x0016_럻J_x000b_M?7獪＿_x001b_A_x001e_퇼헁?馮?퓎C턄乞퐱;</c:v>
                </c:pt>
                <c:pt idx="2604">
                  <c:v>덠?跋_D鴻{_x0002_??u뀴r붐2Ig짿倣쉘괣9?l??{r펌?w??鍾?A_x001e_퇼헁?馮?옘젢阻粱dCQ(Y_x0001_鸞?im?o_x0016_'_x0010_法x♧볷|깴B!Z_x0016__x0012_Z?D1㎩ZdY?YQ?_x0016_倦#??＿_x001b_A_x001e_퇼헁?馮???信댁렉"??_x0007_c↙SU廊쥳?얃_x000b_??8X늫훥???裸b컬Q럒3U{d滅</c:v>
                </c:pt>
                <c:pt idx="2605">
                  <c:v>肯＿_x001b_A_x001e_퇼헁?馮??_x0006_)k?찯`??U閱整?p릲빍읶쨑*`坰婁gQ씷?킻Gd4</c:v>
                </c:pt>
                <c:pt idx="2606">
                  <c:v>,愕꼛猫?V댃x諦G9二?A_x001e_퇼헁?馮?왠r??? 宏쫼y햶h?@?寗0?7h(4??_x0011_t_P?솢?줲i)딷TV累?A놉_x0005_푬e＿_x001b_A_x001e_퇼헁?馮?퓷{TH?KQf_x001b_첞?괼稻?8?{K墳뮳??x?a0p?뇯???_x000b_:첍?lc?_x000b_m땺?u품修_x000b__x0015_쵝쩂5핻??鳶tl륙JN*?&gt;?坊</c:v>
                </c:pt>
                <c:pt idx="2607">
                  <c:v>숲_x000f_?Y?널Zd&lt;_x0014_쳐X춢r?줼</c:v>
                </c:pt>
                <c:pt idx="2608">
                  <c:v>?c0{졑?걹? H??瞳?共_x0016_??찈+W_x001e_/찫_x0002_(죎?끀獵迎]tHp?:V_x000e_G$jm??-톮(-?Β%?)??(?娥y輛? 푅괌??礪죃?脆?)WL^줳Y^???_x0008_o_x001a_뭻&lt;攻仰晝?!M_x001c_v??_x0016_矜껄톖?J작폠E柳펄??wEV?b_x0004_q_x0018_?Ad?g@$/?롅q宅'냹v흈??jl?2?w?=0=予n?뢂LJ?ø?[?Y[L꼴{?+?椀R9_x001c_Y[L꼴{?+?椀R9소F*?퉍y=_x0004__x001b_휦_x0001_?~旣_x0003_8肄適???葯沖?揶돆?뽞?1??푅-半?_x000b_W?_x0017__x0006_mA???t|껬묍?A_x001e_퇼헁?馮?엘_x0007_.r죋3?_x0018_?W_x0002_?W_x000e_s</c:v>
                </c:pt>
                <c:pt idx="2609">
                  <c:v>?載?H슸</c:v>
                </c:pt>
                <c:pt idx="2610">
                  <c:v>剛?d＿_x001b_A_x001e_퇼헁?馮??)쪶뼻繞QX홪-♠`?R5__x001f_襲쭀켐三BG뺖{쐪0{?]I??万껐罹첅징?n!lb叭?A_x001e_퇼헁?馮?풰긯S쪄q{r볃DCm쀑?뙁?_x0003_H&lt;J?,:?_x0001_"m_x001f_J녵yk?_x001f_?_x0018_끱*v??默_x0017_q_x0005_|'聞＿_x001b_A_x001e_퇼헁?馮????_x0011_Hl_x001d_?? 쇫_x0018_I퓲0&lt;[|퐐_x001d_M5&gt;_x001f_?짂?얋?쎏?;TKw??뼫혙Z??d＿_x001b_A_x001e_퇼헁?馮?웜花愛$??u블?._x0013_틈?쭋?(맴l?i_x0002_픇J尊?팙_x0011_M_x000e_d酷??_x0007_F?_x0003_?몿?A_x001e_퇼헁?馮?웠R▒D?I__x000c_#?턔u"??~9甥!?P琠_x001f_唄zmc_x0011_?톉?稽7</c:v>
                </c:pt>
                <c:pt idx="2611">
                  <c:v>S蘆YI?b??_x001d_&gt;+?r?qr_x0013_읲?Gh핯_x0018_9i?,??뭺?Jm뮐^f_x0005__x0010__x0015_?&gt;v?_x0016_c_x001e_?hO-?1i?W쐰#??;s_x0017_횰|帛M뱐???_x0013_??&lt;햐"틭p??o_x001d_z__x0012__x0001__x0007_a?_x000c_(z_x0007_?x좑?:?옦땃!?smp|?:芦??d玉絡덚퉠*恝?돢_x001b_I[U들?_x0005_뮶쥩0{x퓜f隋?덱A셌w_x000b__x001f_?옗?訊晦졩? ?왻D&amp;??퐆몰괔퍵?퀜?웩=_x0019__x001e_Ｚ섒_x0004_펗??_x001f_?_x001f_'嘴?쎆듷닥4催_x000b__x0011_{&gt;璋際甲㉯룏o_x0013_睦$]R훝_x0004_#?_x0001_됿qE?雅뉱尸I?栢?″??weZ??兀f_x0006_</c:v>
                </c:pt>
                <c:pt idx="2612">
                  <c:v>q秉|gdV@뤳C~?붫o붆wvㅌ殊淫?汚쏜T+m칑?_x000f_㎷?"振띘렴?佈&lt;?D_x0008_?&gt;_x0008_뚱?]^邊I7_x0014_범_x001c_Y[L꼴{?+?椀R9_x001c_Y[L꼴{?+?椀R9_x001c_Y[L꼴{?+?椀R9?渗놼皺댟{#_x0011_孔??s?_x0002_,?K쪲_x0014_2?A_x001e_퇼헁?馮??)"43_x0015_껚y?뵓_x0003_춹\+)k?{턻5_x0018_?wGn휴_x0012_꾗묇?퀶읯쾹딨?午_x000f_??u_x0012_釉q푀?A_x001e_퇼헁?馮??_x001a_XM낈힐?J샔-쫲?_x001c_혣</c:v>
                </c:pt>
                <c:pt idx="2613">
                  <c:v>o_x0002_5}_x001a__x0008_냶z</c:v>
                </c:pt>
                <c:pt idx="2614">
                  <c:v>㏂_x000f_o?.?w</c:v>
                </c:pt>
                <c:pt idx="2615">
                  <c:v>짻)`?(뢨죨_x000b_+???y쎲X?_x000e_햘놛除풳?Z*욈?b복쵮훎勣侏?co깢＿_x001b_A_x001e_퇼헁?馮?왑롲_x0019__x0017_X'F?"抄?;?o+w濤퇾9J.瑁쭴?#_x0012_U샓뀫$a?_x001c_?X???4\]D?턪＿_x001b_A_x001e_퇼헁?馮?욧깴ｌㆎ_x001e_迂죐?꾣??5郊?VP#휟V?k+8qh腐V_x0017__x0002_췈60?僿:p?f∀??</c:v>
                </c:pt>
                <c:pt idx="2616">
                  <c:v>?叫?A_x001e_퇼헁?馮?온얞_X??뀾??Y??삯_x001f_鎔7쮫YA</c:v>
                </c:pt>
                <c:pt idx="2617">
                  <c:v>6梨s?㈅Xa?昕3</c:v>
                </c:pt>
                <c:pt idx="2618">
                  <c:v>_x001d_4쵢?椧?_x0003_;?츆烹烏?#qA?$_x000e_況i괄프)썶)陷0뼊?/??5F?딇툨[뮁?v貝???&amp;_x0008_셂{춿?E增??삪_x0018_룫_x001c_&amp;o???丙?冪I⒂씉?qIY?꾄_?據?R찾lXsz_x000f__x0010_^_x0018__x000e_]?":G@(q멃"찡1_x0011_E4?굟&lt;D준(暢</c:v>
                </c:pt>
                <c:pt idx="2619">
                  <c:v>_x0010_걿낋%V?턝??i_x0008_???捨?寬l둝놳!쑩 ??_x0004__x001f_?S桁삻?B?碩蒻_x001d__x0002_7Q跛HUJ?잊?A?薺_x0016_?z?.????ｘ꾼}룶?a꽞p왖얮뙿_x000e_RW?뙠ダk??7_x0018_h?F?;핲W_x0015_q?꿞?킶</c:v>
                </c:pt>
                <c:pt idx="2620">
                  <c:v>?IV?_x000e_?w?쐘X??_x0013_?_x0004_??찛rfi.#??_x000c_L쁍끶q????sc?年숮F?芹гG굈J??_x001d_jl?2?w?=0=予n?뢂LJ?ø?[?Y[L꼴{?+?椀R9_x001c_Y[L꼴{?+?椀R9소F*?퉍y=_x0004__x001b_휦_x0001_b</c:v>
                </c:pt>
                <c:pt idx="2621">
                  <c:v>/肪毒쨩.f뻀_x0003_pw폑???又 太S뎳燒??_x0001_8q貂@_x000c_e^t&gt;놥_x0008_훲咸凜_x001b_醮_x0003__x0016__x0013_＿_x001b_A_x001e_퇼헁?馮?풤}??nB_x0002_mFH??娟*늼??舫G_x0010_?O)??v7_x0013__x0003_=w④?</c:v>
                </c:pt>
                <c:pt idx="2622">
                  <c:v>A밥?쉷[휐룴돝'U_x001e_?=?D!(_x0017_캉Tl곈?쯓t?절_x0017_\Ra찼????_?쪳&gt;??p_x0002_O잣t꽃八S믖?z&gt;w훏U??2</c:v>
                </c:pt>
                <c:pt idx="2623">
                  <c:v>)_x0015_?쐡꺶_x001b__x0019_헨찍＿_x001b_A_x001e_퇼헁?馮?엽獗햖e_x0002_x慝tEBL?_x0010_쉔n\?_x001f_??황_x0013_?梅p?탙_x000b_yf?뫇갲4_x000c_ㅩ_x0006_俊냐???＿_x001b_A_x001e_퇼헁?馮?풿7%???&lt;퇯?읶L?Y?E쮘?辰蘭_x0004_(??텰숊N숫?良\??잽틠?x@＿_x001b_A_x001e_퇼헁?馮?퓗揄찢w1?c??☏륆뗯O쿸궟Q?&amp;6_x0017_@?0R寮_x000e_暘P?枾W?,x`?^~Z???X＿_x001b_A_x001e_퇼헁?馮?퓓??m?t {綺3奉]_x0017_?윃渶&amp;?_x0005_喪?yK?_x0012_崙{AMで뫛_=샅e?_x000f_쁀W_x0004_@In돜?A_x001e_퇼헁?馮?웠?UzR뜖_x0018_!G_x0017_N_x000b_?????썒?g△챚 誡_x0014_?dh?hL?쀸</c:v>
                </c:pt>
                <c:pt idx="2624">
                  <c:v>v쭶??\?vN^_x0012_g+}胴?,e좭컡VS?4肯?凌둚&lt;;w&gt;?뻽/??*`B&gt;G옧?35_ㄶ적?Q_x0017__x001c__x0011_Ya?Dr_x001c_?닃vJY??/s3랔~"멿ㅨG~뵮o좮[/_x000f_?:???f?罕괘結R_x000e_?4◎턺휲_x001e_?G郡蒡q옵첢~얇8뛍u5_x001b_???牝?f븲?)ß?룣휛落?g?7嘯=?2謗h檜?????7?J_x001c_];q%?_x0019_⒠兪C?_x0002_懸K?b??겁땧?쓼e겝??%??雀o?T빣N3,絳뾝&gt;똺?뙚`Z旽?_x0005_?D</c:v>
                </c:pt>
                <c:pt idx="2625">
                  <c:v>?K_x0019_?W?폐???:?_x0019_???_x000f_쫾_x001d_jl?2?w?=0=予n?뢂LJ?ø?[?Y[L꼴{?+?椀R9_x001c_Y[L꼴{?+?椀R9소F*?퉍y=_x0004__x001b_휦_x0001_|+?%??_x000e__x0008_??駱vj:칸Oa?wBE?萍_x001f__x001b_ey菉\?_x000e_@u_x0007_</c:v>
                </c:pt>
                <c:pt idx="2626">
                  <c:v>!`h??_x001c_@곛X_x0008_/_x0017_??Q?v_x0014_-＿_x001b_A_x001e_퇼헁?馮??&lt;?芦쯱?李_x0007_舛8G벆tZk?짳M?_x000f_嬪&amp;v_x0007_s_x001e_쀜j_x001f_]퐓??r&gt;퀜^땄?j???＿_x001b_A_x001e_퇼헁?馮?웨v?? _x0002_d?_x0001_"&lt;@u쿹!6也T긙_x0005_?_x000c_??kT3_x001b_=_x0016__x0006_?곧츏온쯚&amp;? ' ?【s?휐룴돝'U_x001e_?=?D?퐁_x001c_뻐嗤죇?_mlvcV_x0013_}쿴-F4_x0006_꺶_x0019_?즤&lt;?_x0016_g?_x0018_`힎&amp;_x0005_屍?_x0017__x0018_R틓甑l0Y[^\쥯bR?S춮</c:v>
                </c:pt>
                <c:pt idx="2627">
                  <c:v>?_x000e__x0006_Nm㎵_x001e_u쥻TY?T征ngO?Uc(?눯#K흰:쥎n_x0005_쿡=}</c:v>
                </c:pt>
                <c:pt idx="2628">
                  <c:v>羌cE_x0014_??쐺?㈓9_x001c_玆?彩_x001d_iHRpI_x001a_Ln??_x001e_?y?_x0016__x0007_w_x000c__x0018_迦A뎩g셐_x0004_,쌃?뫍뉖j때v&amp;싱?은?_x0003_*6_x0015_"D\x?_x0012_풶晋2팆飮_x0006_?Mk뒭덥C3o*&gt;-娼U_x0012_5Y?묭?`}?싀뷔'?登煇_x0014_?IS? 泂`F붑巫?z?d,%영.O&lt;梗aY즖/굺$'??n??`_x0012_?vR?뜹醍툜,HM섺!?a_x0014_령k轟J쮊8_x0012_??O`챷萌??~VWa@?톱%?_x0011_?턡챳??篠?_x0017_"=쩹_x000e_m_x001a_?툭&gt;‰囹?-K_x001c_玘Y0?SV&gt;?I?/?_x0002_靷f4촔뵉씬Y,!??&gt;_x0008_뚱?]^邊I7_x0014_범_x001c_Y[L꼴{?+?椀R9_x001c_Y[L꼴{?+</c:v>
                </c:pt>
                <c:pt idx="2629">
                  <c:v>_?핝撻_x0013_{顎_x0001_h?BX?l_x0017_:V-旻紘?_x0008__x001e_鎖Kf?i_x000c_{0?q?M?㈗!덤_x0010_*삳Kn_x000c_Ql痴헵?g짝5?_x0011_S磬_x0004_솰6C?굍司o죩[?%弄仟佾_x0002_!??_x0014_方뽴u_x0015_갩틗╃쯈_x001b_룕_x0012_럸哺U}J_x000c_렕#??A_x001e_N?G0&lt;y_x0007_??cp凸?쌢츛&lt;M(寥y&gt;?덅??43鍊筠뵟|??\쯣G題묜?IiG2y??lc맞eOl_x0007__饗hG씗3??_x000c__x0018_Z?n?_x0015_?퀼Q쵫냋]셤늄???C&amp;??을}U?v?훊뼻0?zY謐?x??꺛K_x001c_^큛U쌍뀫a_x000c_x%va렱%뱕_x0006_~?wk痰??_x0006_?1ⓚS0L8-d?_x0006_?????[쥬╇BW^W-e_x0017_?2</c:v>
                </c:pt>
                <c:pt idx="2630">
                  <c:v>2寤e%}·]?_x0006_?D?竣?꾝,</c:v>
                </c:pt>
                <c:pt idx="2631">
                  <c:v>웯?_x0011_4ㅇ_x0010_v?腥?A_x001e_퇼헁?馮?욈?_x0017_끬沫쪰쩽?UY?U_x001d_.쟻_x0017_@'쩸_x0006_F긳5?J?沖Xltdp뇊-?f?젖푑數맣?l＿_x001b_A_x001e_퇼헁?馮?옐c=_x0004_粮j땾???륰~繃D4?_x001a_遜8D_x0014_吟낰?T?랬g?_x0001_맹L륿줎t{상댭≤η}A＿_x001b_A_x001e_퇼헁?馮?퓱G1_x0019_諛쪊?s?颯"??숺3-릥?줬??봒?_x000f_?團?X씪?_x0018_;.픘]?렅싛?＿_x001b_A_x001e_퇼헁?馮?욤?쭿뱭q萬栒1F튟_x0007_.쀭蜂1??귊7段NV긓쾃?H?m괎`域??_x0002_뵄냟E슽泉[휐룴돝'U_x001e_?=?DlSnZ_x0006_?_x0010_헶l_x000f_쟋v?</c:v>
                </c:pt>
                <c:pt idx="2632">
                  <c:v>톑?3cZ</c:v>
                </c:pt>
                <c:pt idx="2633">
                  <c:v>肯딵쯾맩왥l+_x0017__x001e_留g赤0T벙?(?]Am?춫{?鋼_x0014__x000e__x000f_I?읳CR?c+_x000b__x0011__x0005_??찡눬꼛猫?V댃x諦G9?O쯾맩왥l+_x0017__x001e_留g?r享풯?u^"pE)?</c:v>
                </c:pt>
                <c:pt idx="2634">
                  <c:v>뫣휂-?_x0004_n?_x0003_뚡^_x0002__x0013_룄?코'?i펛?딷TV累?A놉_x0005_푬e딵쯾맩왥l+_x0017__x001e_留g?M[_x0006_뷡&gt;B閃OG0)쨲??_x0014_띢?튀t!?쓀磯훣_x0003__x0002_뛡?pYY|路_x0015_j?&lt;\??:=M픤??MN?칟셛?N&amp;Y?♡_x0007_t悧`_x001e_틨_x001a_즧=?8_x000c_?S_x0007_픯뫥p{?간뵲6A??4걱後wvN?u ?뫗?*_x001d_~걽m?艇킈~?_x001d__x0003_?y&amp;?￠Z9??沁뙥?L_x0002__x0005_9_x0005_U*??5햪??社,e@?r甥썹??_x0013_dv蝎騁봴?jq?옳??RN肺4R??_x000c__x0001_@D翹_x0018_L?j얁y?_x0011_?B♀庸?겶?_x000e_剩_x001f_0?W?잗HAku Xc툸Y?_x0016_M@?U_x0002_찉?e8</c:v>
                </c:pt>
                <c:pt idx="2635">
                  <c:v>}?ゅ</c:v>
                </c:pt>
                <c:pt idx="2636">
                  <c:v>흣O_x001e_4귗_x0008_A뜯????+r즒?(?肺~멮 _x0017__x0006_mA???t|껬퉳O쯾맩왥l+_x0017__x001e_留g?_x001a_Y??Yc3</c:v>
                </c:pt>
                <c:pt idx="2637">
                  <c:v>?b뼋v틨珞z十8^v벘g_x0004_둛횞uP???잏뜿_x0013_?}@I?_x0004_봃?妬딵쯾맩왥l+_x0017__x001e_留g?_x0013_윂ㄱ_x0017_?Px?p$윞_?_x0019_?W봼뙲_x0002_&lt;nB狗_x0006_pH_x0012__x0001_츋%詳?A!</c:v>
                </c:pt>
                <c:pt idx="2638">
                  <c:v>?載?H슸</c:v>
                </c:pt>
                <c:pt idx="2639">
                  <c:v>剛?d딵쯾맩왥l+_x0017__x001e_留g?賚$~??흋됊??棲볯v??%?:?P?_x0013_3껗?형K_x0013__x000e_께겜囹뮻。&gt;n!lb?O쯾맩왥l+_x0017__x001e_留g?</c:v>
                </c:pt>
                <c:pt idx="2640">
                  <c:v>?Q?+솏뗌{9_x0010_r?l뺯?J?m횧d_x0017_X_x0012_C4밲?_x001b_줂껺총G3?v??默_x0017_q_x0005_|'聞딵쯾맩왥l+_x0017__x001e_留g渚?Q?_x001b_??굔':?gf?왹E㉦?쬌!칈@_?k;퍳連</c:v>
                </c:pt>
                <c:pt idx="2641">
                  <c:v>??w??뼫혙Z??d딵쯾맩왥l+_x0017__x001e_留g?I?챑_x0011_???_x001b_?J?</c:v>
                </c:pt>
                <c:pt idx="2642">
                  <c:v>뱌G7?_x0018_?????r?]Q/?`?_x0003_精?헊?5_x0007__x0011_담?7z?_x001e_볖?_x0018_O姉쿺d??q0윋剩?뀦냟ヘ??_x0017_???Bx _x0005_w雖??+T???0?_x0012_,y?$</c:v>
                </c:pt>
                <c:pt idx="2643">
                  <c:v>~욛c_x0012_힌23x?x#|꺉#쩖_x0014_奎?&gt;??[_x0008_渦?:???N뷌i特3???bQ?eGr]?-?뺆5_x001c_3s?붙?닪_x0014_神묾뚙?a??????gy뗾(_x000e_8_x0010_틆n?蹄췧W/?G_x0013_v?븆_x0006_?_x0011_T,x쏶vG[?Y*e_x000e_E:?[탸?_x0005_pㅆ_x001b__x000f_???K??4_x0010_鄒??斧儡쐱멥?쇜??_x0015_?K첤2_x0012_? _x0017_t튰?Q_x000b_챠-눨?Y긦6?냜5</c:v>
                </c:pt>
                <c:pt idx="2644">
                  <c:v>注4D??_x001d_c뜱TR3_x0019_白_x0003_丘%솠?|?????撞_x000b_BzK焦A껈_x0002_?l쇶솝??嶽뼫뉯첌?x_x0013_,?頂7vF낪G.I?a???_x0016_댹&lt;듮5?7촌딪CU왌맛끉_x0012_?㈍*뎝뎩S&lt;?]??}?^_x0005__쉟E??Y2??_x0003_쓛??&gt;_x0008_뚱?]^邊I7_x0014_범_x001c_Y[L꼴{?+?椀R9_x001c_Y[L꼴{?+?椀R9_x001c_Y[L꼴{?+?椀R9X쌾丙솄g릕툀_x0017_풖??s?_x0002_,?K쪲_x0014_2?O쯾맩왥l+_x0017__x001e_留g?</c:v>
                </c:pt>
                <c:pt idx="2645">
                  <c:v>?Q祜?_x0001_?y?光[챢솑?뗻_x0019_?cwX?_x0011__x000e_V瞋??&lt;A?)表E午_x000f_??u_x0012_釉q?O쯾맩왥l+_x0017__x001e_留g底돦?㎘_x000e_/툫?9_x0001_?쌈8s꾼(_x0018_fm_x0001_X&lt;퀐_x0014_4X?CF?BLK?Fl-_x0002_w</c:v>
                </c:pt>
                <c:pt idx="2646">
                  <c:v>u</c:v>
                </c:pt>
                <c:pt idx="2647">
                  <c:v>?{楕펣휽A_x001a_?ssQ?獄켥꼬팴$딵쯾맩왥l+_x0017__x001e_留g低起_x001c_e_x0011_#f쓦?_x000f_Nd署?잠_x001a_빪性?9쪃誕?E丹?m6Ej3?)복쵮훎勣侏?co깢딵쯾맩왥l+_x0017__x001e_留g赤??뜀N_x0007_/Y??夏J_x0007_7籃&amp;OO</c:v>
                </c:pt>
                <c:pt idx="2648">
                  <c:v>飽뇛쯯Ue'_x0019_j_x0019_?]_x001b_硝妓쏼???4\]D?턪딵쯾맩왥l+_x0017__x001e_留g?쒡PY?y"녪댷?侁眄_x0010_?&gt;_x0015_??_x001c_戴n輳앢?_x0005_3뿧∩;긔_x0007_僿:p?f∀??</c:v>
                </c:pt>
                <c:pt idx="2649">
                  <c:v>?T엉Z?8)</c:v>
                </c:pt>
                <c:pt idx="2650">
                  <c:v>??O쯾맩왥l+_x0017__x001e_留g姐@)즠_x000b_.?_x000f_??_x001a_8킻母e윃븲럱%_x000e_f?ｔeジ쓃_x0002_l_x0008_?c?_x0016_m툑뇭탱</c:v>
                </c:pt>
                <c:pt idx="2651">
                  <c:v>쇇&gt;?꾻?펈堡籃^?_x000f_G_x001e_E똻?nJR|G쾩DG?씥lt딞쮘?:?M퀻?o쿢?_x000b_炘B_x0006_?⒮칬힌?V?괇?눠g64p젠牡?썎??롺뻞0긗L_x001b_ｚ2???+_x001a_첐?'&lt;?w빬&gt;?2?"?t泯R??곉?_x0008__x001e_}낷)?Gi_x0017_$???빔?룠楙a_x0013_?? "챇汭喉_x001c_lT_x0013_盆X_x0008_?&gt;??뷐얺y콹@랠a7?k줾X</c:v>
                </c:pt>
                <c:pt idx="2652">
                  <c:v>?_x0006__x001f_늭5瞬;侏_x0015_??퇛??D톞jA?븧m??쥟&amp;돸?菉찕K&amp;컐aux[봕펫^gr;?／_x0018_?捧??L닪x_x001b_c_x001d_??S?jl?2?w?=0=予n?뢂LJ?ø?[?Y[L꼴{?+?椀R9_x001c_Y[L꼴{?+?椀R9소F*?퉍y=_x0004__x001b_휦_x0001_uo+뻑r@?%0,]부'戍|??_x0011_RL???_x0001_叛醮u?4??Ŀ&gt;놥_x0008_훲咸凜_x001b_醮_x0003__x0016__x0013_딵쯾맩왥l+_x0017__x001e_留g菹?틾?_x0017_/X톝5첻_x0015__x0013_쨿</c:v>
                </c:pt>
                <c:pt idx="2653">
                  <c:v>K?璋O_x0001_ŋ맮y;a_x000f_?O\?띓?_x000e_ㆅL헖퐰_x0003_狐?5?3M2딵쯾맩왥l+_x0017__x001e_留g?녓Y??휠j?+컏쎤?0?w^(:_x0012_???굆?</c:v>
                </c:pt>
                <c:pt idx="2654">
                  <c:v>톈??2G苦쇙뜪g_x0008_냯猥_x001c_뾇O딵쯾맩왥l+_x0017__x001e_留g紵??h#C줼풁?_x001c_Yk_x001a_㉶꽫9&gt;??????n읺狀j?f똄"왱&gt;륥_x001b__x001b_-|J`틬{딵쯾맩왥l+_x0017__x001e_留g績y픖+%뚮u$?꼤_x0016_ 쌯ュ_x001f_?F&gt;6?궕_x0017_x?_x001d__x0003_???l_x0004__x0001_?_x0015_x볬h핼a:輾u됮_x0014_딵쯾맩왥l+_x0017__x001e_留g全잋픵?쮣B?危jI?$z걄檻?h?ㅓ?,束?&amp;\_U_x0006_?賞'?yぢj?2QU_x0018_??O쯾맩왥l+_x0017__x001e_留g??i??F꺯쒿?玘O?X뿉?}?$=?_x0012_혗폷??_x001f__x0019_制_x000b__x0008_/떓V땸?F2_x0010_??l딵쯾맩왥l+_x0017__x001e_留g??_x000c_7툡먌???_x0019_?_x0010_?c2옅.</c:v>
                </c:pt>
                <c:pt idx="2655">
                  <c:v>A밥?쉷??q0윋剩?뀦냟@"$?깿??5?_x0008_?0댞*")s?准/ph?N_x0016_%?h?腕d~O섵문_x0019_zV폨?4$a싃Ut??'載?x뀼?꼞??&amp;B??_x001b_↓_x0018_A撒켗솼_x001f__x0002_퇎eE?q띺)꽧桿?{쥬6(u튳?Ly_x0004_똴(_x001a_?_x001d_?(R붍??*?X옯莉??{a淚頂뢚?N??^q았_G&gt;?蹶</c:v>
                </c:pt>
                <c:pt idx="2656">
                  <c:v>?;?_x0004_у{담톻T뮁??+쨯?_x0001_1菴쮏4dEc??c;쟅h쥆_x0008_</c:v>
                </c:pt>
                <c:pt idx="2657">
                  <c:v>?咐?s惚퉞_x000e_S??쒀&amp;?_x0002_닒B텲났I댒???ufK釘?_x0003__x0003_64j@Z집???R?G_x000c_</c:v>
                </c:pt>
                <c:pt idx="2658">
                  <c:v>旿</c:v>
                </c:pt>
                <c:pt idx="2659">
                  <c:v>?쏄?_x0016_異?빘ハ?옛?_x0017_딵쯾맩왥l+_x0017__x001e_留g?@7~_x001f_뫚좊_x001a_?둞럟t\r_食惡_x001d_#=珪s幄?렉璡葵u놣??q? ?@_x000c_P뙒</c:v>
                </c:pt>
                <c:pt idx="2660">
                  <c:v>F7_x0014_男먫똎;??먟?M???E??}i}{詠zC;뿈e_x0012_?뱮??!?쎧)z,_x0019_Bv?랈??*央?곮仝짞는뗬?3?딈mc컊??쉀k?e寥[v?愉_x0003_??푙S??쬍Yx걬?+gG곂??츖1Q?w|8??</c:v>
                </c:pt>
                <c:pt idx="2661">
                  <c:v>:?:?fr?眩컃_x001d_?7텐?凝_x000b_띶픇x?릌뚟X?瀯_x0017_`??_x001d_[_x0011_?&lt;)爻否_x0012_</c:v>
                </c:pt>
                <c:pt idx="2662">
                  <c:v>곷9]?B+</c:v>
                </c:pt>
                <c:pt idx="2663">
                  <c:v>?뛺 칻_x000f__x0007_?`?쳺_x001a_VB?쥱?\H</c:v>
                </c:pt>
                <c:pt idx="2664">
                  <c:v>&gt;?셪듷㉲_x001a_?퐲t??&lt;t갹_x0012_?薪記k郊눋썄A)뜆覽K깳?,[??궒%_x000e_?췜??t_x0013_mQ_x001d_專??_x0016_딹蹠=?4P츞五P?B#;뾵?귲?u期園뼠_x001a_Mf\?)K_x0006_A싕챠윤몯使p_x0006_??p)?쒆?9倪?0]쮜D"홹vp?붜?6ΘT?즅?3뾒? Mⓦ_x001a_?ｑ:"K?뺐?휄˛?r?슾_x001a_?턥??⒟?늣_x0013_?[\猜?삐귍@뱴荏?n杳{?쒩D?$&gt;_x0008_뚱?]^邊I7_x0014_범_x001c_Y[L꼴{?+?椀R9_x001c_Y[L꼴{?+?椀R9_x001c_Y[L꼴{?+?椀R9C_x0008_狙商9u?_x001f_쁫K甄</c:v>
                </c:pt>
                <c:pt idx="2665">
                  <c:v>_x000b_'P?U`?fi_x000e_z_x000b_딵쯾맩왥l+_x0017__x001e_留g??륮??Z?O_x001b_GI??뮍긥?_x0008_\??_x000f_W?!2_x0014__x001a_藕첸퇠?h?`?똆???O쯾맩왥l+_x0017__x001e_留g?ŋqdg]sUsj~no?h_x001e_쩢}츂4잠틪]륱?㏏?킣얯/[d??4_x0007_®쯸S떊?m쭃딵쯾맩왥l+_x0017__x001e_留g?I퓗G펄1_x001e__x0007_QΚ瓠-3겱Vy`Q?_x001b_쉣qg儆N\?'??윷柬</c:v>
                </c:pt>
                <c:pt idx="2666">
                  <c:v>?왅_x0002_즏v幡?nU俱꼳딵쯾맩왥l+_x0017__x001e_留g鏑?3_x0018_럀_x0007__x001b_슪I_x000f_s??熟"_x000f_Z[?墅?者#(</c:v>
                </c:pt>
                <c:pt idx="2667">
                  <c:v>_x001f__x000c_r??r궹퐬|4갢?_x0010_gS∽抵?_i딵쯾맩왥l+_x0017__x001e_留g???1?㉮P_x0019_/G훬_x0010_e?쎅e?┚_x001e_??]?#?d_x0007_?Z?3m?b1톔?Zs?-ㄽv쭓O쯾맩왥l+_x0017__x001e_留g??W_x0018_\^!?쒢?V?a?_x0008_?놮_x0002_?퐜軫|콛닞화潤줬㎣`謎K_x001b_,_x0010_춨砥??_x000c__x0003_|딵쯾맩왥l+_x0017__x001e_留g低퐅g_x0017_8?뵶c_x0010_퐧診?_x0019_&gt;廢C"왮???_x0015_/R끚_x0017_껡췄_x0011_꼄m뉈??;_x0016_淚봝??O쯾맩왥l+_x0017__x001e_留g?_x0016__x0008_o??k?뷛m?뼚縷?縞1?MP 빍????y6SJb뀞G1?뀞?煙u쩼by?[&amp;J쀨</c:v>
                </c:pt>
                <c:pt idx="2668">
                  <c:v>P뷒헡?_x0001_57?1W꺚_x001f_쩀P:i촄]?8?㉷6끸.</c:v>
                </c:pt>
                <c:pt idx="2669">
                  <c:v>?춚W BK?S</c:v>
                </c:pt>
                <c:pt idx="2670">
                  <c:v>d_x001c_Z맺?h_x0018_0漁D넺N헞??tIX{?}??쵮戀?o룲!?휵_x001f_Ua_想_??쁳へ9s퉲禑擬靈?쩻왴촄勉_x0013_I?免?壬??X?-凝鷺?_x001d_of囍뭎?&gt;빅?08_x0004_+C_x0011_둳i??낤④w퀓뗯}8打|+섡ξ???떀</c:v>
                </c:pt>
                <c:pt idx="2671">
                  <c:v>?B?:?뒓_x001e_㎁`?_x0010_GRm?x랼_x001e_쿐?&gt;nzw썘홠QBY뽢쮰?_x0002__x0016_&amp;(??硝5M촱B???캾2NE_x0019_???k436t?T?킻~s}촆?`??u\N가j??!뭴먙針?糾b졺?%C??勃世낌_x0017_3-??j4_x0001__x0008_?Gナ???&amp;?NF짛2???o??'l‘縛?틾抒_x001d_jl?2?w?=0=予n?뢂LJ?ø?[?Y[L꼴{?+?椀R9_x001c_Y[L꼴{?+?椀R9소F*?퉍y=_x0004__x001b_휦_x0001_[?hP챵?吻?됸$J?岸_x0018_?{?'?7u?z뗊cＺ??s뎴즆J?/瑩X?弩X,딵쯾맩왥l+_x0017__x001e_留g?"??_x000c_w_x0003_?F_x0016__x0010_潢_x000e_?8l?2</c:v>
                </c:pt>
                <c:pt idx="2672">
                  <c:v>웯?_x0011_4ㅇ_x0010_v??O쯾맩왥l+_x0017__x001e_留g翟</c:v>
                </c:pt>
                <c:pt idx="2673">
                  <c:v>_x0007_퓌뤺?_x001e_쌞_x0002_*???퐖??_康~^?궸A2????눡2_</c:v>
                </c:pt>
                <c:pt idx="2674">
                  <c:v>걲깞7?ア?Q킿??d?-h?첤r썫뼽韜*팞콏_x0005_Y?a燒?&lt;k_x0004_??3??*俸書훵?r츕"!뼏_x0008_末?쩥ri???_x000e__x001d_&lt;_x0005_]?좀?四y??쯫{9맣M?嫩믂,Y?g畸J1G?DWi瑕?_x0012_쟞i앏?돛?v&gt;푕Ut?_x0016_걲즭憘?f??S^M笑잛?_x0008_濚湘?콪'=팘묁?y蓉????瑙xZ쥌o?KR?喚?_x000c_갺꿘츄Ng뢳?)n끅?\e繹辰?K_x0008_??R_x0014_롫~?HG_x000b_Sj눻_x0003_삘랄_x0013_?s??胤,__x001a_S3c}?6퀳?훷?&gt;_x0008_뚱?]^邊I7_x0014_범_x001c_Y[L꼴{?+?椀R9_x001c_Y[L꼴{?+?椀R9_x001c_Y[L꼴{?+?椀R9?.暮촮$?</c:v>
                </c:pt>
                <c:pt idx="2675">
                  <c:v>_x0013_ぺ歿_x0001_맍끏??릌錡h~?_x0017_t?淮쫫?뫺?BJKMus?Y?YQ?_x0016_倦#???늠햿쎞放??q磬朮?kM匙|Y^눋琵g뇐:殖?|?kJx度袖琉U&lt;c6쐢曹?[컬Q럒3U{d滅</c:v>
                </c:pt>
                <c:pt idx="2676">
                  <c:v>肯?늠햿쎞放??q慊?憊K0D??</c:v>
                </c:pt>
                <c:pt idx="2677">
                  <c:v>_x0017_M?_x001e_D5?P括뒪m?R7j_x000f__x0002_?瑜.띢?끬횆r猫?V댃x諦G9荏늠햿쎞放??q?욼깩O}?7?P^n鳶&amp;N몸?B땼点s??ゅ万;_x0002_됪r'暎n벚)딷TV累?A놉_x0005_푬e?늠햿쎞放??q擊|?(?_x0001_풃&gt;D98?_?-?w_x0010__x000c_???_x000b_寓綎"?</c:v>
                </c:pt>
                <c:pt idx="2678">
                  <c:v>볙輒t!諂H狎?_x000e_n彧.&lt;r 尻q.?_x000f_a螺?y꽌??'!bτ2_x0002_-b6塔?H???퐄a&lt;.溶?琇伐/3懶?_x0016__x0013__x000c__;(N?0?쫩?I蠟?&gt;</c:v>
                </c:pt>
                <c:pt idx="2679">
                  <c:v>쑶t+繡N?Z?꼠뱹?혮?7=V?b恩_x0002_D_x0003_#</c:v>
                </c:pt>
                <c:pt idx="2680">
                  <c:v>*?慇孕伯恬渟쀌??웍N??릶_x0013_DB?+_x0002_l?쪍햛_x0017_獵쏬n맥j_x000f_#r</c:v>
                </c:pt>
                <c:pt idx="2681">
                  <c:v>?載?H슸</c:v>
                </c:pt>
                <c:pt idx="2682">
                  <c:v>剛?d?늠햿쎞放??q坰_x001f_Xl?七j_x001b_뇢?}%EJj=澾W更面?m)_x0011__x0006_?j?寨F띹?께겜囹뮻。&gt;n!lb豹늠햿쎞放??q勍_x0010_?X</c:v>
                </c:pt>
                <c:pt idx="2683">
                  <c:v>7'퐻쟶s럏???챆G]Hs?궏堡?_x001c_퇭\_x0005__x0015_非_x0005_???v??默_x0017_q_x0005_|'聞?늠햿쎞放??q?앚뇸1Cb눱?_x0005_XG죣_x000f_g- ^b_x0017_,혻奠C.?쾼_x001e_쒖?_x001e_2_x0005_M?_x001d__x0014_w??뼫혙Z??d?늠햿쎞放??q??6T? ?D?給?+</c:v>
                </c:pt>
                <c:pt idx="2684">
                  <c:v>??r퓶se웗?셄_x001b_~껛?rT??栓諺??_x0007_F?_x0003_?묤늠햿쎞放??q?a_x0002_뵬k튟_x0015_?菖2?똱?p_x001e_??f</c:v>
                </c:pt>
                <c:pt idx="2685">
                  <c:v>o?_x000f_&amp;?f槐밓64???{掠'롍멸`뙝&lt;_x0012_?}?y?w_x001d_Ug?띎땄덲뻊@?r</c:v>
                </c:pt>
                <c:pt idx="2686">
                  <c:v>2?3?Qu?Z?{s3군?</c:v>
                </c:pt>
                <c:pt idx="2687">
                  <c:v>?퐝廉}_x0004_溜R닙_x0014_웛?O}kY뿈?밢_x000b_???j矩F??냠컓_x0003_</c:v>
                </c:pt>
                <c:pt idx="2688">
                  <c:v>}끽??~?</c:v>
                </c:pt>
                <c:pt idx="2689">
                  <c:v>??~'壘??O.?꿙뚅볁I?셂帛??_x000f_2Ｍ뗱z쬉4fv┩??c쁣㎻쇼뙿???_x0019_?엲_x0001_{_x0001_=_x0010_댭e柴</c:v>
                </c:pt>
                <c:pt idx="2690">
                  <c:v>?슃?_x0015_뢗싄늌궡B_x000c_?S唜`勖롧½N?}됋임??.?_x0018_?wQ*A텋1_x0008_?#?_x001e_7둋?B샺!뇦륩#wzg?8?h뷄羲I|O쨛#?낊_x0013_녚??Iw웞_x0015_</c:v>
                </c:pt>
                <c:pt idx="2691">
                  <c:v>vbJ컶jI퐠?53_x001d_걐퀼盾슊?z梓?yW?7쉲?&gt;)侵泣뉠房?$&gt;_x0008_뚱?]^邊I7_x0014_범_x001c_Y[L꼴{?+?椀R9_x001c_Y[L꼴{?+?椀R9_x001c_Y[L꼴{?+?椀R98?</c:v>
                </c:pt>
                <c:pt idx="2692">
                  <c:v>言?偈4Q</c:v>
                </c:pt>
                <c:pt idx="2693">
                  <c:v>eUI??겎]?.촌t봪?Lz?ssQ?獄켥꼬팴$?늠햿쎞放??q格照_x0013_#_21U2붘e사??Dr26_x0011_갻?r=i %gz술-??썉權?복쵮훎勣侏?co깢?늠햿쎞放??q??q?욲띈萱h?Q~_x0003_=k&gt;?筵.?-_x000c_퀉젴Vl/냜_x0016_춄</c:v>
                </c:pt>
                <c:pt idx="2694">
                  <c:v>?忌늠햿쎞放??q??_x0001_I漫?멻`2E_x0017_뉒ズ_x0002_웄G_x0014_?_x0007_?_x000c_斟P_x001f_략풢[飄스썘섳?좎k눵?밎b_x0008_갆??_x0007_?귔+뵫뿂F풬?</c:v>
                </c:pt>
                <c:pt idx="2695">
                  <c:v>6?_x0018_?{덻TS쭴s꽶???:?_x000f__x0007_마d~귗?_x0013__x0010_읡씭#c_x0019_?lN솥?_x0006_%旿?7댆??T</c:v>
                </c:pt>
                <c:pt idx="2696">
                  <c:v>A밥?쉷_x000e_m_x0016_</c:v>
                </c:pt>
                <c:pt idx="2697">
                  <c:v>o?_x000f_&amp;?f槐밓윚':D_x0005_??&amp;?_x001e_01kmA?$h쿋?q_x0017__x0008_/o얋$?8來rB.떰셷?忘_x0010_S쐨j쌔}&amp;??B糠N칖*w_x000c__x0003__x0017_휈?쬚?_x0018_퀲챩?씳_醉_x000f_模SOD_x001a_?撻S;?超?쉍旬_x001a_딗먈ah_x001c_?0_x001e_cL?x~허_x001b_8Y_x000c_V+????禽zl믬┓I쟋O?酋C?휋5?w_x0016_`?1^沅蒐?3_擥x빕i???_x001e_펕J뭦?n$벣?_x001d_嶽HsK궐u쇈?x쇣?_x0015_2쐡?_x001c_2?꺹ED?x^웮_x0007_-h췕???????.讀U괒ㅔt_x0005_굷??[x솲雪bgW&lt;+쪀?}??洑?(D{7쾥?|3</c:v>
                </c:pt>
                <c:pt idx="2698">
                  <c:v>/_x001a_Y?製횑?죽x￡?X邱$?뎱_x0019_운c?9U쉆g懃y[M_x0005_???{뎨pn쑙_x000b_셲`/㎽몮7]眼?띖_x0014_촧멉?홎??뎺??Io꾰쏛?쑈z?府k濾aj?&gt;_x0008_뚱?]^邊I7_x0014_범_x001c_Y[L꼴{?+?椀R9_x001c_Y[L꼴{?+?椀R9_x001c_Y[L꼴{?+?椀R9휼H嘆sgd_x0017_*??쌫퇍?8s?馹쫔d?悸늠햿쎞放??q桂?&lt;p3뮍|툨X_x0011_-.ㅌ解造E"_x0003_??뱾쬑賽孚lrI@?R_x0010_???)_x0015_?쐡꺶_x001b__x0019_헨찍?늠햿쎞放??q境?睫k깦쁍?Y_x0015_w?匪윅???e?_x0011_?샊?첢둊???쾊4_x000c_ㅩ_x0006_俊냐????늠햿쎞放??q京¡9_x000f_?햽_x001b_졢_x001e_</c:v>
                </c:pt>
                <c:pt idx="2699">
                  <c:v>g!_x000c_?丹??뎽=똹???WI_x0002_L캊_x0008_Nm_x0005_癲T_x0017_</c:v>
                </c:pt>
                <c:pt idx="2700">
                  <c:v>樗?,x`?^~Z???X?늠햿쎞放??q??j?;?y鍈_x001e_*_x0019_L?nR멚?_x001a_R_x0011_콙@IW?劉o?粕&gt;e_x001a_?=샅e?_x000f_쁀W_x0004_@In둁늠햿쎞放??q?_x0002__x0015_EX(??q층@</c:v>
                </c:pt>
                <c:pt idx="2701">
                  <c:v>&gt;_x000e_?0퀙_x000b_숮x?핾튙셽</c:v>
                </c:pt>
                <c:pt idx="2702">
                  <c:v>串쨭.#뉢]?쨗?D헏?gX?L??켘'7@??i{_x0015_z8}w?찠재첔쭵_x001f_햂롡악(u李폄cQ깉냮躬2??툗馭_x0019_`_x0011_?牘障鍋"?志?늀?e?</c:v>
                </c:pt>
                <c:pt idx="2703">
                  <c:v>_x001d_???_x001d_jl?2?w?=0=予n?뢂LJ?ø?[?Y[L꼴{?+?椀R9_x001c_Y[L꼴{?+?椀R9소F*?퉍y=_x0004__x001b_휦_x0001_훬I헰?筽A뿄?]1膏?宦쉶츯??_x0007__x001c_歷?V섐붨셺댚힝!뎪f#꿞²_x0007_?_x000c_??S?늠햿쎞放??q鵑?볷_x001f_?！댟??찞c板;[k*_x000e_p纖c?r벤7</c:v>
                </c:pt>
                <c:pt idx="2704">
                  <c:v>[_x0012_#%fC??+_x001c__x000c_緯_x0003_|_x0019__x001e_?x?-I卜왑E????_x0002_???¶_x000e_???늠햿쎞放??q?_x0008_?_x0016_?1:첾◁?_x0016_瑁Z韶굦??_x001f_돢kイ9_x0007_)?l?鞨{=_x0019_Z浦3s 9G_x0003_$_x0012_A???늠햿쎞放??q?⒥L잎쎍?5쨿???쒀?5?CI(??걽눺~=?퍉_x001a_</c:v>
                </c:pt>
                <c:pt idx="2705">
                  <c:v>ct??Y?i_x000e_??&lt;Q暲?늠햿쎞放??q抉?7_x0016__x0017_쯔6町[?綜?檍瓦F?;.약굈핏EX??뭇???v곛X_x0008_/_x0017_??Q?v_x0014_-?늠햿쎞放??q?~뒪YO걮t?=굅????쉭쥻?퍛擡i욯?딐킽2t?r&gt;퀜^땄?j????늠햿쎞放??q?홄T?몼c_x001f_3턭A_x0012_涯式y_x0019_딝_x001c__x001f_h_x0010_</c:v>
                </c:pt>
                <c:pt idx="2706">
                  <c:v>?C~_x001e__x0012__x001a_dE轎確?믷_x0011_짤U&amp;? ' ?【s?m_x0016_</c:v>
                </c:pt>
                <c:pt idx="2707">
                  <c:v>o?_x000f_&amp;?f槐밓g3=?뷽퓁깋輦㎀??픱뀴_x001d_DuA?ET딴쿦zPV?G|_x0011_s_x0018_xE]눝햗뮮?柒?&gt;!?遂鮫_x001f_淇璲_x0003_8햩?q숶G餘?v_x0017_逮돸?廚_x000e__x000f_&gt;??|哺qv??$*0솁_x001b_?坰? </c:v>
                </c:pt>
                <c:pt idx="2708">
                  <c:v>?쀧벊_x0003_f`?h볉?_x0008_q??o??뽗?_x0007_꽣9+)??)hk믒??@6_x000c_翹GO\nt잨_x0011_??</c:v>
                </c:pt>
                <c:pt idx="2709">
                  <c:v>i檄_x0016_콞?T*?샭쐼_x001b_쎓=a芻?玉U꼵_x0005_&lt;?_x0004_??섦_x0007_8_x0002__x0003_жEAb??O_x0014_?암큔_x001a_!쩎긏??k?fD_x0014_?=욌cq?:_x001e_쒮??_x000b_z?:팩굩?콷_x0016_b2?똢[璥?"캇7蛭엦@l員쪕쐁\JS??ч??긖危닿?_x0013_??r뵠?+?J?L?慙?:C3m2i∥b??_x0016_質s?壘豫l</c:v>
                </c:pt>
                <c:pt idx="2710">
                  <c:v>묦뉄.?E</c:v>
                </c:pt>
                <c:pt idx="2711">
                  <c:v>?몋|z?W_x000f__x0015__x0019_??n?Q좿0??톚?_x000b__x0003_V$&gt;_x0008_뚱?]^邊I7_x0014_범_x001c_Y[L꼴{?+?椀R9_x001c_Y[L꼴{?+?椀R9_x001c_Y[L꼴{?+?椀R9/荇퍐뒬&lt;f?쩦휃?_x000b_'P?U`?fi_x000e_z_x000b_?늠햿쎞放??q?걹</c:v>
                </c:pt>
                <c:pt idx="2712">
                  <c:v>_x000b_?켦죏Ω增J_BA놞쮉艾1jH?Z_x000f_Aa＿퐃?蔞?=쏙??h?`?똆??療늠햿쎞放??q係跨|?8퀖于i</c:v>
                </c:pt>
                <c:pt idx="2713">
                  <c:v>9?푄8???d階??h_x001c_왅_x0002_즏v幡?nU俱꼳?늠햿쎞放??q?찬]JsA#쬺┽핧_x000c_츦??$=?쫉_x0016_??}?8꽶??쯣?5_4갢?_x0010_gS∽抵?_i?늠햿쎞放??q鵑꽘c뮛_x0018_⇒_x001f_綠聆lgTk?_x0001_|?d?葵퉈0L?鍛뗣ⓔ햂쫟/??b1톔?Zs?-ㄽv?늠햿쎞放??q??_x001a_`c.첵?븑G돇_x0017_v짃羅遺_x000b_트I?뭓</c:v>
                </c:pt>
                <c:pt idx="2714">
                  <c:v>J?_x0013_JK+XSY_x000f_튚_x001b_,_x0010_춨砥??_x000c__x0003_|?늠햿쎞放??q季t}얹?矢H??K?녚;턉x??픏</c:v>
                </c:pt>
                <c:pt idx="2715">
                  <c:v>G?Z핵?屹씉붡뀂t낵껅_x0008_쨪;_x0010_?_x0005_j???}??Y_x0014_?덦</c:v>
                </c:pt>
                <c:pt idx="2716">
                  <c:v>?*?n팠?+"6륊??_x0001_6vX홼/iC!_x0015_狸U?_x0019_뼡_x0004_?陜A곛씥.??B?뢨_x0015_걔?Ь?g???v?D??2麾y_x0004__x0017_땝?F끒c'?욠]?@?홗A?avNb_x001e_?쾙_x001d_V웳=?쨋?넫_x001e__x001e_?B?枓_x0002_o딽 qSB_x0018_?_x000e__x0005_</c:v>
                </c:pt>
                <c:pt idx="2717">
                  <c:v>쉍??5?$m_x0019_긭_x0002_%交_x0004_?;_x000e_&gt;QX\?썲_x0003_壇?b\?_x0012_쨰&lt;_x0004_?_x0012_5蝸/1?"먧?_x001a_?_x001b_F쯥_x000b_澮_x000c_g슽#RU_x001b_P벚s??_x000f_6?_x001c_뿔}!餃&gt; _x0001_8S?봔_x000b_g?tB뿩[_x0014_?\헀_x000b_??蓉_x0008_븲%</c:v>
                </c:pt>
                <c:pt idx="2718">
                  <c:v>_x0010_핝풚@?i단l?'?_x0017_?잴D騰濁_x0008__x0007_'|쮠U?Z手?볤3??y??돩?7?늠햿쎞放??q?귯~?&gt;B._x0016_&gt;?+?)w..?野_x000e_S?~1?諾?pDL;?똠??</c:v>
                </c:pt>
                <c:pt idx="2719">
                  <c:v>웯?_x0011_4ㅇ_x0010_v?岫늠햿쎞放??q璥뭞XI覃쯌4rdNT8)與Uq,痙_x001d_硼즦{솕0,!?&lt;_x0007_둟?M?1臘♭pf?젖푑數맣?l?늠햿쎞放??q痙N/秉里?줳A쐇I8U???埇Z궙?&gt;?G|Ldh??왲易婆륿줎t{상댭≤η}A?늠햿쎞放??q?-tk??_x001d__x001e_?O?t?!?聰_I??뗪?붠?s}??j?T?_x0018_;.픘]?렅싛??늠햿쎞放??q?H</c:v>
                </c:pt>
                <c:pt idx="2720">
                  <c:v>?I?_x001c_m?q)*^_?:?쮞꿧?祇0K휡婉o??k?2_x0004_죆域??_x0002_뵄냟E슽泉_x000e_m_x0016_</c:v>
                </c:pt>
                <c:pt idx="2721">
                  <c:v>o?_x000f_&amp;?f槐밓_x0014_떑sU뱃?H捕_x000e_?(햻RY?&amp;뭄hF?얺???큣h_x0013_g?_x0018_D絨韋뒟._x0016_]?u픑</c:v>
                </c:pt>
                <c:pt idx="2722">
                  <c:v>?,?_x0003_튠?l팕??J?줯rk?횤_x0001__x0016_?辰/_x001a_Q1Ｎ?/?ъH툻쒛_~孚"췽E?縕?_x000e_0룂턡쌻굗</c:v>
                </c:pt>
                <c:pt idx="2723">
                  <c:v>悽쒈弁M찺1??w#|똍,콀e쏩</c:v>
                </c:pt>
                <c:pt idx="2724">
                  <c:v>潤?Z괟쌻?_x001e_???/Mハ?윾4?jYc?_x0002_?F?Z??6A</c:v>
                </c:pt>
                <c:pt idx="2725">
                  <c:v>낯_x0003_퉮?썠뫈_x0010__x001a_S햃</c:v>
                </c:pt>
                <c:pt idx="2726">
                  <c:v>팢??&amp;u_x0015_?먥꽘w웨XI"셼&amp;?tD[?컬Q럒3U{d滅</c:v>
                </c:pt>
                <c:pt idx="2727">
                  <c:v>肯_x000e_ΑP韻"_x000c_D??u咳[豕2販d棅?뼊_x000e_??&amp;_x001d_먁肖.???厠0??</c:v>
                </c:pt>
                <c:pt idx="2728">
                  <c:v>:뙅C_x0001_꼛猫?V댃x諦G9?ΑP韻"_x000c_D??u解?_x001d_?쵉B쾣_x0019_??¡??_x000c_雅右\薛O0J?u_x0006_=縟?Y걱_x000e_?딷TV累?A놉_x0005_푬e_x000e_ΑP韻"_x000c_D??u?s뷚?[k???@?U'밍_x000f_N깥꼇띍겑K퐘쳎`xU꽬!</c:v>
                </c:pt>
                <c:pt idx="2729">
                  <c:v>C.?횑dO?뭰??M豁B7?_x0017_읛T둡I?4_x000b_?벰瑗?˘쎉앯</c:v>
                </c:pt>
                <c:pt idx="2730">
                  <c:v>?O콘Nu(T횣뒶F7]_x0007_~_x0005_焉7(? &lt;?_x0006_???꼻?P&amp;날d??꺈?Bf팦뒐-졖h쁽N?씊?_x0016_M1_x0006_?qづ膠'?????_x000b_K/a9퐸a?_x001b_뺥?_x0005_檢7??隋_x0006_'d샮틏A??"_L??'格?Yc!$_x000b_\F_x0001_뢭?_x0015_옿2&gt;⅔`?換~鏤9</c:v>
                </c:pt>
                <c:pt idx="2731">
                  <c:v>?_x0001_?[춰땼?퓻毒?딲?u\창툵Z7\죎덗?)炎??퐀煦_x001c_@뷋zW?_x000b_</c:v>
                </c:pt>
                <c:pt idx="2732">
                  <c:v>?蹴_x0015_???_x0018_`?뇋/?뤥늅u_x0011_醜o?_x0017__x0006_mA???t|껬?ΑP韻"_x000c_D??u虛霓?뽽_x000f_??mu쁘HB_x0003_莞_x0012_uR2傘_x001a_땰렾</c:v>
                </c:pt>
                <c:pt idx="2733">
                  <c:v>&gt;?t}삮&lt;E?묊??}@I?_x0004_봃?妬_x000e_ΑP韻"_x000c_D??u血.띀툭B?뻲q?벧u?T_x0008_胱虐?B?+?ㅄ?j_x0007_췙_x0018_?_x0015_2?</c:v>
                </c:pt>
                <c:pt idx="2734">
                  <c:v>?載?H슸</c:v>
                </c:pt>
                <c:pt idx="2735">
                  <c:v>剛?d_x000e_ΑP韻"_x000c_D??u憲꽦2??%幟:o췛P_x001b_끛B?躍_x0003__x0017_?Ｊ櫶?穀?結쇰맾5v퓶께겜囹뮻。&gt;n!lb?ΑP韻"_x000c_D??u孩W?_x001e_哲x函??nP_x0007_뽄_x0017_?_x0008_?럁?_x0014_?%~縡즰BC?0?_x000c_줆*v??默_x0017_q_x0005_|'聞_x000e_ΑP韻"_x000c_D??u絃?~PXn붸?¤됙a3?_x0003_ⅵ_囑?컱릲?_x001c_h_x001d_엦q!_x001e_?</c:v>
                </c:pt>
                <c:pt idx="2736">
                  <c:v>]哥???뼫혙Z??d_x000e_ΑP韻"_x000c_D??u玄S뒮_x000b_X_x001b__x0018__x0014_z9밉?f_x001a_軀_x0002_쓾T대v?煇경?랫즄툈N礬?_x0014_洧諺??_x0007_F?_x0003_??ΑP韻"_x000c_D??u行Ma????_x0016_a溜p?햓둄_x001e_,橙ど듃7?_x0018_74??:Nぢ$b8_x0019_7z?_x001e_볖?_x0018_O姉쿺d</c:v>
                </c:pt>
                <c:pt idx="2738">
                  <c:v>U?댲H쒓?t{+s?씣?콯쯄?둊犁R&amp;꽙U?_x0007_켺?룹밶???Z?b??N?_x001e_f\퐳%bKw_x0019_s?`?-턜H?&lt;봇x퉥rq?6-=?Ｇ]?PoU뤛????=앜_x0005__x0003_X2恨?}_x0010_緻즟2d?'2C?$"_x0016__x0010_浦♂?儉緖:-"5濾_x0008_^싦뱀x:┿?_x0008_챙~됱툛湺o맨?봩柴</c:v>
                </c:pt>
                <c:pt idx="2739">
                  <c:v>hZ?i쵢77?녲\쏃?촻?씐?)o뻅[o</c:v>
                </c:pt>
                <c:pt idx="2740">
                  <c:v>}~!.*8~콮??먃?N-긼_x0016__x0006_0*Xg&amp;??夏mxj霹??ob?쬁@Y뫦K?0_x001a_u_x0018__x001d_낶使5稔_x001c_?벖?__x001e_%뷚9ku'멛㎫1_x001c_졞E唜{_x0019_??_x0008_누&lt;?&gt;_x0003_+럭$&gt;_x0008_뚱?]^邊I7_x0014_범_x001c_Y[L꼴{?+?椀R9_x001c_Y[L꼴{?+?椀R9_x001c_Y[L꼴{?+?椀R9旻?8뫋@諦딴型럻?s?_x0002_,?K쪲_x0014_2?ΑP韻"_x000c_D??u蟹C6_x001c_퍞_x0012_??J`뻰퍕?E푝榮?퇪k?iI)_x0008_#V5즠w?$u?'表E午_x000f_??u_x0012_釉q?ΑP韻"_x000c_D??u?,엛p2?%j_x0012_[_x0005_?]?츗냨O_x0014__x0016__x0011__x0005_??</c:v>
                </c:pt>
                <c:pt idx="2741">
                  <c:v>??L5??춢外莢_x0002_w</c:v>
                </c:pt>
                <c:pt idx="2742">
                  <c:v>ssQ?獄켥꼬팴$_x000e_ΑP韻"_x000c_D??u?J?U-?뚧??&gt;L %8}?잾갴vd?_x0006_S??중??A쭷?복쵮훎勣侏?co깢_x000e_ΑP韻"_x000c_D??u?웡?Φmtn1о4_x0002_\絳?_x0013_猛삓뵌_x000e_U5?U?休`x^HP?8?쏼???4\]D?턪_x000e_ΑP韻"_x000c_D??u向ニ_x000f_쾘?xY_x0008_펳U?귄g뀏쌍譁?_x001a__x0014_쑏%h@7Z?_x001a_쌞~jy_x0005_?僿:p?f∀??</c:v>
                </c:pt>
                <c:pt idx="2743">
                  <c:v>??ΑP韻"_x000c_D??u?9?l?VW`翁4D_x0017__x001b__x001c_5B쐃u_x0011_J?_x0019_늞?獪|_x0010_퓼?R@4_x0019_rk?뢵?EH_x0005_?Y낆U睛꽠x믂옄_x0017_즭M0_뿼?N?죠까?#izl%?~塵쥃W좚[(Z柶b_x0005_?]y%_x0003__x001b_뀏Kd횝6滾읹玖</c:v>
                </c:pt>
                <c:pt idx="2744">
                  <c:v>?_x001f_?E愉_x0004_=@퍴Hi_x0011_朝jJ:s붗~븘_x0018_?Co_x0004_?S_x000c_=?&lt;W$-=젢,??_x000f_ _x000f_H4出_x0008_煌s[멅饉?cN쵹퍝?_x0001_`_x000e_?섥뤷륃{??&lt;&amp;']/Y갫9E花_x0017__x001d_?C갘?迎틐#p翕?줍F</c:v>
                </c:pt>
                <c:pt idx="2745">
                  <c:v>_x001b_?S?죝?9?_x0011_?(??봲g?_x000f_?_x001c_뀋긚?_x0006__x0003_</c:v>
                </c:pt>
                <c:pt idx="2746">
                  <c:v>染곑n-_x000c_뾥_x0011_W_x0010__x000b_`}싞?e?*p) ?_x0017_?_x0018_?=_x001d_????Ot?J旨_x0017_+뭧봎_x0017__x000c_=ヶV?.?su?-2@??쳿?L橙뱸"I9={!?횽_x0010_'밂_x0010_倻擇,S??쟺_?翼_x0018__x0014_I8_x0013__x0005__x0013_늗_x001d_jl?2?w?=0=予n?뢂LJ?ø?[?Y[L꼴{?+?椀R9_x001c_Y[L꼴{?+?椀R9소F*?퉍y=_x0004__x001b_휦_x0001_&lt;?(a%?_x0001_</c:v>
                </c:pt>
                <c:pt idx="2747">
                  <c:v>?珞?`??'y????_x0012_뙝</c:v>
                </c:pt>
                <c:pt idx="2748">
                  <c:v>A밥?쉷</c:v>
                </c:pt>
                <c:pt idx="2750">
                  <c:v>U?댲H쒓?t{+s궑휆룟쨔?t?*찭?썈3? </c:v>
                </c:pt>
                <c:pt idx="2751">
                  <c:v>1넣???kJ?金_x0016_FL_x0018_1暝?b_x001f_h]沕넳_x0017_?R(힃F쨊_x0016_TWi?翠_x0003_?|=_x001e__x0008_퀤拇?뫯h??B?$?O?1oP┲_꺣?g]GbN頑*	훯F_x001e_AQKw3돚_x0007_8C?솷_x0005_+C??놅?#`/?걆댚_x001e_$正l_x0004_?섮팳_x001d_/_x000d_?wZ죃?8_x0015_+?_x0004_?볨?걹_x000d_r_x0018_&amp;?벼묀敵3=T??尊??뿧N8_x0018_j??팓a퉝┩희몡??j냆dL6K_x001b_Ð㎷ik?木X?T????A쑇dA?_x0015_鎚?_x0001_恬g_x000b_?_x0007_?jM
訪_x000c__x0005_-뽮B튄퇟?軌????H먌,[쩍?TㅤA뗏휡뎶&gt;?_x0012_|峨跌b1??o?_x000b_?'풥?멋？?zeS夫?D쁲;롳쇬=?v?</c:v>
                </c:pt>
                <c:pt idx="2752">
                  <c:v>yy$&gt;_x0008_뚱?]^邊I7_x0014_범_x001c_Y[L꼴{?+?椀R9_x001c_Y[L꼴{?+?椀R9_x001c_Y[L꼴{?+?椀R9k_x000b_?]=츢???昭퇍?8s?馹쫔d??ΑP韻"_x000c_D??u浹?{ki?HR쫚r9_x0007_흆?8_x0018_??2=農a*a9p샞냶킘._x000e_@쥓?쫹</c:v>
                </c:pt>
                <c:pt idx="2753">
                  <c:v>)_x0015_?쐡꺶_x001b__x0019_헨찍_x000e_ΑP韻"_x000c_D??u夾`?B8띻?_x001f_?C묽_x0011_?_x0005_챃??여_x000b_</c:v>
                </c:pt>
                <c:pt idx="2754">
                  <c:v>뜆[츳'G%r??_x0013_귌?4_x000c_ㅩ_x0006_俊냐???_x000e_ΑP韻"_x000c_D??u?팜쵅l#?;뜌뭤_x001b_?_x0016_?&amp;?뮒b????_쏨_x001e_O??랽????잽틠?x@_x000e_ΑP韻"_x000c_D??u鄕?0쾊_x001e__x0016_:⒂s??쁖_x001c_?N향$끔-癌?Ua=?┃닃mf+?_x0008_,x`?^~Z???X_x000e_ΑP韻"_x000c_D??u饗?젉쳔쮛井?@BF絪_x0004_왶7_x0001_KT쬞읋_x0016_o뚽?_x0002_?_x001a_갛2M?_x000f_鞏_=샅e?_x000f_쁀W_x0004_@In?ΑP韻"_x000c_D??u脇涯??췴?_x000b_?淪?d?N_x0015_??뺩f_x0007_첉|뱳_x0005_셓헡쬒?琦室췊쥳＼%傳_x0013_誠|/t_x000e_ΑP韻"_x000c_D??u???_x0010_?_x001f_쎳;</c:v>
                </c:pt>
                <c:pt idx="2755">
                  <c:v>?얊쯜?럎'눦?lN淵?螺_x001d_줤?R땢ui?떫_x0002_?q_x001d_??뇯#衫매??9OT_x0018_x?_x000b_걜?\*?bM?I_x0006_K_x0014_鵲_x000f_??d?띒k,_x000f_끛 $_x001e_]瀯듔Lㅏ_x001b_O晋닇@采?</c:v>
                </c:pt>
                <c:pt idx="2756">
                  <c:v>v?띖)?뺥</c:v>
                </c:pt>
                <c:pt idx="2757">
                  <c:v>?i'~츟=t_x0019_㏝??\쬅q注_x000f_?w즒?쁀</c:v>
                </c:pt>
                <c:pt idx="2758">
                  <c:v>U?댲H쒓?t{+s!ws^{U_x001a_옄[4s?G??_x001c_흼x껶`wA/?쒢_x0006_?帑풖{0뺇VP.K???W?W1lV%_x0017_梧큿9_x0006__x001e_껗끩M?_x0006_켢첾딪]??`쳨B?9봦Y얷큠???1떙6Z?_x0019_?7M_x0017_V?m낳r퇸??R궭T_x001f_O??vAG.?_x001e_丁?VD푆?Hx_x0008_9온?B膿;쁘9C哲?m흉_x0008_f뵃l횃램솅B?K_x001d_}?粗_x0004_(_x000c_띍x뛕옰뜪dY5Z?굯?擇?</c:v>
                </c:pt>
                <c:pt idx="2759">
                  <c:v>d쩚~봼I0??,:먼?R</c:v>
                </c:pt>
                <c:pt idx="2760">
                  <c:v>?{?/?_x0017_5뉤_x0013_?e:&gt;?0_x0010_&lt;_x001d__x001a_\(칞?둢`~&amp;d쾴뺷</c:v>
                </c:pt>
                <c:pt idx="2761">
                  <c:v>Ψ?쪸??N렺Eu＄섖?EJ?w젅]_x0008_4갢?_x0010_gS∽抵?_i_x000e_ΑP韻"_x000c_D??u眩?跳녅룰}懃?7_x0006_퉺봫??&amp;_x0016_k戴福p8鄲5K뜅H?욈kJzb1톔?Zs?-ㄽv?ΑP韻"_x000c_D??u行_x0010_?鎰깇?K?4_x001f_욫|뒺_x0013_?凱b5p?6???C_x0017_?=b2?㉩K_x001b_,_x0010_춨砥??_x000c__x0003_|_x000e_ΑP韻"_x000c_D??u??A엊環Yx}@?X븥쎕?뿃왷?噓?_x0004_*?g;l뱛_x001d__x0012_恒?뉈??;_x0016_淚봝??ΑP韻"_x000c_D??u?쑧펳??뗼_x0018__x0018_?쯇흧!</c:v>
                </c:pt>
                <c:pt idx="2762">
                  <c:v>_x000e_?`遲\ITf핱?&lt;#炅l??_x0013_遙_x0013_?阮씧_x0003_kQ?X쏋s??v_x0004_?P&gt;_x000b_檄'k&amp;x???_x0002_0댜????긖?~썓p:K넅?z調志???瓢マ?o憂5伺s_x0011_?캐쭎?곪퐴맽9?O턣r켴F_x000c_?갘?ａ걵.|쯘堈?2칥쳙?値??葉b퍰?&lt;?샥_x0008_?왵?&gt;??xaR눒헯쟥`??B쳢p7\궐??-溝{┗촎.Ez??9m',M뮥?@??잚c_x0011__x0011_縞n_x0007_+뚝cd?칷襄쭸?CYㅕ??_x0011__x0002_?쿏\뉉\_x000c_쇛採뤙?oN?놣찂}?F먭p펠G?L+첉?侘뚭낹?c꺈탐즍쓚낋4X버q띇0?_x001c_cI똴?_x0011_뮵?F瑋Rs_x0016__x001e_묧쇱,_x0014__x001d_*c?o_x0007_&amp;</c:v>
                </c:pt>
                <c:pt idx="2763">
                  <c:v>Z?jl?2?w?=0=予n?뢂LJ?ø?[?Y[L꼴{?+?椀R9_x001c_Y[L꼴{?+?椀R9소F*?퉍y=_x0004__x001b_휦_x0001_?_x001b_Y8x_x0008_?)$솷%8??_x0015_奔딼_</c:v>
                </c:pt>
                <c:pt idx="2764">
                  <c:v>#?</c:v>
                </c:pt>
                <c:pt idx="2765">
                  <c:v>uje*;?kD?T糠l_x0001_&amp;눂TJ?/瑩X?弩X,_x000e_ΑP韻"_x000c_D??u頰@z毘?쵠_x0019_흟_x000c_?}au쾂S</c:v>
                </c:pt>
                <c:pt idx="2766">
                  <c:v>H&gt;_x001d_/y楷_x001d_?{닻얩p婁\?_x0001_Vct꿇6뷷왶z_x0018_?t퍺__x000e_ΑP韻"_x000c_D??u??Gu_x0018__x0013_?u8?텲퉯?A_x000f_?웃璹_x001d_Dn璟?뮓唐\fC__x000e_쇸0???y??돩?7_x000e_ΑP韻"_x000c_D??u玹,F뿏單?q_x0004_</c:v>
                </c:pt>
                <c:pt idx="2767">
                  <c:v>?_x0019_??貽_x0012_팅%썁}j?_x000c_?享?g?樂E_x0012_??</c:v>
                </c:pt>
                <c:pt idx="2768">
                  <c:v>웯?_x0011_4ㅇ_x0010_v??ΑP韻"_x000c_D??u?봺5緘??t_x000f__x0001_C?^_x001f_셽剩gD터傳jJ???&lt;配h?_x0016_??.?f?젖푑數맣?l_x000e_ΑP韻"_x000c_D??u荇_x0010_B?_x001b_둈~疎?T솥S_x0005_p?뉣몬)S?[_x0004_쏉f@-?g</c:v>
                </c:pt>
                <c:pt idx="2769">
                  <c:v>?7?_x000b_챠륿줎t{상댭≤η}A_x000e_ΑP韻"_x000c_D??u??抹?_x0019_-곰?k?f_x0019__x001c__x0017__x0006_떨?U1%)_x0010_뮻K?a?B?</c:v>
                </c:pt>
                <c:pt idx="2770">
                  <c:v>E9쳃??_x0018_;.픘]?렅싛?_x000e_ΑP韻"_x000c_D??u?4??윷?_x0003_??L{볫4_x0003_빰꾪#?p췥%똋8R?M_x000e_?굘뼽K뷸누7?_x0002_뵄냟E슽泉</c:v>
                </c:pt>
                <c:pt idx="2772">
                  <c:v>U?댲H쒓?t{+s_x0008_'6露c80_x0014_?_x000f_鑛떇_x0007_=?</c:v>
                </c:pt>
                <c:pt idx="2773">
                  <c:v>0_x0006__?M_x000e__x000c_)?튅?췭_x0006_?쥈밦k임c?'횋\k江퀟U7?W?y7F쨟놘Zl튅?봨3??2헩6펥厦?????땪?練qq?K?_x0016_*P?? _x0019_늚a_x001c_[_x0004_?,b_x0015_Ψ岷턚u뗐e?쥄_x0017_??뫮_x0002_</c:v>
                </c:pt>
                <c:pt idx="2774">
                  <c:v>?m?X휤"鵡?k??憲]㈛E/[_x0007_7joHwvM똣?+賈꿉냂뼬&amp;J_x0007_퓌</c:v>
                </c:pt>
                <c:pt idx="2775">
                  <c:v>_x0019_t??+숍iI\쐊빶c,沚?_x0006_튂I洲?p?4?㉴?/쏜%㎙g쟇袞풒뱠듔_x0008_I뱣Z(?U鎣"?넖l픝?LQ퇤z_x0014_췋쀯筑?_x000b_1Y?_x0013_?l뷽쇖y?{?)?1M?_x0013__x0013_e</c:v>
                </c:pt>
                <c:pt idx="2776">
                  <c:v>^ㅜ똙·흗?_x0014_8쏕?溪`_x000b_휇裂(w?췴??_x001a_캡&gt;恝-I肱?㈌?`"쿓b?_x000e_^$&gt;_x0008_뚱?]^邊I7_x0014_범_x001c_Y[L꼴{?+?椀R9_x001c_Y[L꼴{?+?椀R9_x001c_Y[L꼴{?+?椀R9뇰뀈m5뵙x_x0004__x0010__x001c_Y뀸|ㅋ'E9Q1?T??!?_x0007_ξ@&gt;줽???(?읩c+畇쀊뽭???tv?BT?-裸r붚f놺?_x0004_풊_x0018_x윴_x0011_x튘_x001a_뮅??쏣_x0010_?@??_x0007_ξ@&gt;줽???(?z?풺┚</c:v>
                </c:pt>
                <c:pt idx="2777">
                  <c:v>??沽꾞??_x0008_1?7?X&amp;</c:v>
                </c:pt>
                <c:pt idx="2778">
                  <c:v>뻙?_x0002_?f?=_x0013_??Ai슩늫_x0016_럻J_x000b_M?7獪?_x0007_ξ@&gt;줽???(&gt;뙘Go_x0006_?_x0010_?-_x0010_{QIuH긑U史塹__x0006_훘蹴技疆e??D栗낮뱛쭐s?{r펌?w??浚I_x0007_ξ@&gt;줽???(????H?_x0016_?v_x0014_'_쥪쳟폂{?_x000f_퓷?Q蝦b:v&amp;n쵡_x000f_Ed뱙?Y?YQ?_x0016_倦#???_x0007_ξ@&gt;줽???(</c:v>
                </c:pt>
                <c:pt idx="2779">
                  <c:v>궬羸?急G(??{짗9???oib꼪_x0015_?MW?꽈0_x000e_矩C쟲▧컬Q럒3U{d滅</c:v>
                </c:pt>
                <c:pt idx="2780">
                  <c:v>肯?_x0007_ξ@&gt;줽???(C_x0001_탳?;_x001a_턻_x000e_SL_6퐏?xX_x0016_??:[??[_x0007__x0001_덲C힁_x0019_?_x000c_Q횆r猫?V댃x諦G9燐I_x0007_ξ@&gt;줽???(놓?_x0010_?8_x001e_?Ls우6W?)?\}?wx홆&amp;n츲XX雯56?z뫪穫})딷TV累?A놉_x0005_푬e?_x0007_ξ@&gt;줽???(櫚</c:v>
                </c:pt>
                <c:pt idx="2781">
                  <c:v>?4</c:v>
                </c:pt>
                <c:pt idx="2782">
                  <c:v>擾긽뢉―9롈V9</c:v>
                </c:pt>
                <c:pt idx="2783">
                  <c:v>?븖晦蓂줪俑l吹?&gt;챪뺩_x000c_弧截곩</c:v>
                </c:pt>
                <c:pt idx="2784">
                  <c:v>?載?H슸</c:v>
                </c:pt>
                <c:pt idx="2785">
                  <c:v>剛?d?_x0007_ξ@&gt;줽???(Y{ `e_x0014_괭雷??c?쥃?宙?RV幄'K姙 :?&lt;-?_x001d_k댉껐罹첅징?n!lb浦I_x0007_ξ@&gt;줽???(_]`꺖G&lt;O)IF;nq?NJ"..峯W&gt;q?mW??뫚끧u_x0012_l?뜞_x0011_.枉*v??默_x0017_q_x0005_|'聞?_x0007_ξ@&gt;줽???(ic?{e랜몞戊??涵뼡R첾</c:v>
                </c:pt>
                <c:pt idx="2786">
                  <c:v>玳[k_x000c_6vWR酷??_x0007_F?_x0003_?뫾I_x0007_ξ@&gt;줽???(N탮jL墺O?_x001b_욡??C??峨낅Z</c:v>
                </c:pt>
                <c:pt idx="2787">
                  <c:v>f_x001a_ZB?_x0004_[_x001c_</c:v>
                </c:pt>
                <c:pt idx="2788">
                  <c:v>}_x0011_eiv}??z?_x001e_볖?_x0018_O姉쿺d??_x001f_?v?뽞?텀_x001c_?쿻뚍?Mqi_x001d__x000f_?l_x0019_?먵鎭_x0013_"8_x001f__x001e_햸B_x0012_阿?_x0007_??) Ij몠?i?쫡??)]Д塊瑞.Z뙓T:?몕?_x001f_썆↑?b??b믈픰Y}F_x0017_렏처?왏4??,.Q?</c:v>
                </c:pt>
                <c:pt idx="2789">
                  <c:v>?_x0008_,;??</c:v>
                </c:pt>
                <c:pt idx="2790">
                  <c:v>?</c:v>
                </c:pt>
                <c:pt idx="2791">
                  <c:v>?晛cN菜{1?_,?O_x0004_?0-귚랂?뷚???S=뇥z3o죲哺릞??7??Z뱙찋_x0004__x0004__x0010_x?_x0014__x000c_꿑_x0019__x001c_0홓_x0010_-d?W뮺?ρ럑_x0017_/?盤Mb?k┦?</c:v>
                </c:pt>
                <c:pt idx="2792">
                  <c:v>뾄_x0019_#?흨?C_x001c_a엟?꺌?샞37F쎡k_x0016_醴:_x0017_mл?DCB륚y?x-慢??_x0005_O?_x000c__x0006_ Q?_x0011_M頁엩</c:v>
                </c:pt>
                <c:pt idx="2793">
                  <c:v>_x0002_w</c:v>
                </c:pt>
                <c:pt idx="2794">
                  <c:v>?金I_x0007_ξ@&gt;줽???(픃흾_x0006_w훲땇N?8?u뇽_x0013_?귚_x001e__x001a_N'귫_x000f_쏊?"W%1_x0006_긖e|_x0018_?짫?咽?況맥_x001a_힒5곒_x000e_觴렉x?컣_x0012__[?母瀝_x001b_V_x0008_?퇞&amp;#_x0015_[_x001e__x000e_}o?GNj,59?_x001e_ 甑嬉햌値 긳뀗皐Y뤌竺_x0014_4u綾8_x001e_/h牝?_x0005_.F_x0012_7?芎???)K?긚?f릏m랃??둛_x0010_Q贅#쎝_x0018__x0014_5_x0006_T83_x0019_떛l#xヶ?'?逸?좯휵칌旺)欄?!?]&lt;AeSD隨?G+9캤틽B|??3=_x0016_?_x0019_oA蟲oｑz{JpM南??_x000c_?ホk?1=B??_x0005_Bk+}?푔쓕릉씩폌B??9&gt;f?_x001a__x000e_??揮??_x0017_5??_x0011_?_x0010_:_x001f_$??}_x001c_*:?</c:v>
                </c:pt>
                <c:pt idx="2795">
                  <c:v>^e*껮趙P?챞6_x0017__x0008_륮_x0005_Ahsj_x001b_</c:v>
                </c:pt>
                <c:pt idx="2797">
                  <c:v>Gz咐c헹_x001a_a햹?먖*_x001d_엸|햋_x0015__x001b_?_x000c_菖뱉C7홱?N_x001d_jl?2?w?=0=予n?뢂LJ?ø?[?Y[L꼴{?+?椀R9_x001c_Y[L꼴{?+?椀R9소F*?퉍y=_x0004__x001b_휦_x0001_劤?빬?i魔_x0008__x0005_錘e깶_T?蛛_x000f_??잼+쐓?L_x000e_j_x000f_??쭇웉&gt;놥_x0008_훲咸凜_x001b_醮_x0003__x0016__x0013_?_x0007_ξ@&gt;줽???(_x0003__x0015_R뷩뼇</c:v>
                </c:pt>
                <c:pt idx="2798">
                  <c:v>쏎렐룞?)팡?퇑?R?_x0002_???C?_x0018_뻃??&gt;L헖퐰_x0003_狐?5?3M2?_x0007_ξ@&gt;줽???(i,宙?cp?輦P_x0015_?턹Y??먇벷_x000b_晁?뎦?$_x0014_????딧苦쇙뜪g_x0008_냯猥_x001c_뾇O?_x0007_ξ@&gt;줽???(??孩;`n_x0017_?_x0007_믠_x0015_X?셥홗툂r??뫉?ck??솮謎뀯TE"왱&gt;륥_x001b__x001b_-|J`틬{?_x0007_ξ@&gt;줽???(_x000b_r딆씗7_x0015_4m_x001e_R?.]?3?&lt;P+揶?쟇??(?0??I?챯볬h핼a:輾u됮_x0014_?_x0007_ξ@&gt;줽???(mh_x001d__x0007_,rr㎭?Qx_x0008_옜?_x0004_j쇛lv? O갃JRI亭c싼?N_x0007__x000c_쬓W??yぢj?2QU_x0018_?藝I_x0007_ξ@&gt;줽???(</c:v>
                </c:pt>
                <c:pt idx="2799">
                  <c:v>A밥?쉷??_x001f_?v?뽞?텀_x0012_읐3F횀碗U?媤?Db?_x000e_?_x0001_?_x0001_?H???뽆?굣7뜾?_x0012_짗蓼]8?W쎍휱}_x001f_쾋_x0018_?"X_x0019__x0008_8ⅴ兩\z_x0002_윔??G9E챊C펪?쏳?GG'3쓏?I?~薑?&gt;죗_x001b__x0011_㎗^뼴챁?럃?_x0002_?? _x000e_??뙌?艅_x000f_}樂?첸_x001f_W1_x0016_略亮_x000e_쉒s?Wj'?-과딭玧@쏅w‘㎺6 ?_x0019_?녴?쐯?ャr);o6?B8_x000c_x?Xu7띓_x0015_7_x001b_S?쁂뢁=빫??뜧證</c:v>
                </c:pt>
                <c:pt idx="2800">
                  <c:v>bO-?r킐*무=?&amp;r8?_x000e_IX?_x0005_?&gt;+&amp;#_x001a_鉥쐢R_x0002_??x唯&lt;D?쟒9촹???┌45Wh若덻@영b픻?쐰갶 _x0019__x0005_?즬園ぇ梵?탋?娘D???텦??IIB니亥G_x000f_?-?*_x0018_聲'_x0014_D쪾v츈댚p픢?.뾝_x0012_몿_x0010_.OKy_x0008__坼__x001a_r粥&lt;{?_??띄J%뀩l턎9-_x001f_쑠귳$&gt;_x0008_뚱?]^邊I7_x0014_범_x001c_Y[L꼴{?+?椀R9_x001c_Y[L꼴{?+?椀R9_x001c_Y[L꼴{?+?椀R9_x001a_팩C&gt;캬_x001a_?\?앛H퇍?8s?馹쫔d?炅I_x0007_ξ@&gt;줽???(_x0002_~맬j뱹Df^잃퍿cn_x0005_ V8a뼠린?_x001d_뒕??_x001b_U_x000f_쮝 _x000b_}춤遂?)_x0015_?쐡꺶_x001b__x0019_헨찍</c:v>
                </c:pt>
                <c:pt idx="2801">
                  <c:v>`낉v풗</c:v>
                </c:pt>
                <c:pt idx="2802">
                  <c:v>_x000c_&lt;변}쎠㎔'省퓨3뒆?/[fe_x0001__x001b_쨖???_x0007_ξ@&gt;줽???(?U??嵌_x0017_?쇜8_x001b_;쓼펣烏(쎬F쌒_x0007__x001c_?_x0003_밑X_x0007_K?奕??_x0002_???¶_x000e_???_x0007_ξ@&gt;줽???(ty?@,_x0012_q_x0010_視쳍mE??N걆s_x000f_o뻓栗`-??륅r?a吩?#m춀浦3s 9G_x0003_$_x0012_A???_x0007_ξ@&gt;줽???([`?;?랤쾗FZ?A?yfL씌뉥*.????憫'#}_x0004_?_x0003_#</c:v>
                </c:pt>
                <c:pt idx="2803">
                  <c:v>+&amp;r(*N?&amp;_x001b_+?荒`l∪―&gt;??~?89?_x0013_,?索_x001f_칙???틗?烽횄_x0013__x001c_$_x0016_뙡W_x0010__r?&gt;尾?끈먌?쒌?_x0015_즀|솙漫?=_x000e_H?;泓\9m짵_x001a_?W?獪깂?_x0011_w?_x0008_`뉍쬒v?낁쏉u?믂?@&lt;_x0017_Q??</c:v>
                </c:pt>
                <c:pt idx="2804">
                  <c:v>_x000c_9뛹Z?_x0011__x001f_Fw_x0004_%?뵣떓)p_x000c__x0003_럷_尿첄#];_x001d__x001c_?w묦</c:v>
                </c:pt>
                <c:pt idx="2805">
                  <c:v>_x0001__x0019__x0001_엄_x0016_WQZk?_x001d_쬶簪=ㆄ?</c:v>
                </c:pt>
                <c:pt idx="2806">
                  <c:v>_x001a_汁쉌_x0017_ｅ苧5F姃０붸?敾몡좆??a??폞?J</c:v>
                </c:pt>
                <c:pt idx="2807">
                  <c:v>_x000e_?4웨E?逢걎?늠價꼎V&amp;_x001d_6횇q빈?}常J_x0005_훬녇8?錫릛?쐤끥궞Ot???u_x0002_?칩</c:v>
                </c:pt>
                <c:pt idx="2808">
                  <c:v>??_x001b__x0007_뻼瀧?M_x0005_F롇搜_x001f_N닣쎱Q떥킧-?뢕_x000e_흰7낶bV_x0013_l&amp;??溢{?裨@?_x0004_蠻?뒴?챶Q?=$?_x001a_e쓅??P?_x0010__x0001_??&gt;_x0008_뚱?]^邊I7_x0014_범_x001c_Y[L꼴{?+?椀R9_x001c_Y[L꼴{?+?椀R9_x001c_Y[L꼴{?+?椀R9??^JBc징{럇_x0008_뭅</c:v>
                </c:pt>
                <c:pt idx="2809">
                  <c:v>_x000b_'P?U`?fi_x000e_z_x000b_?_x0007_ξ@&gt;줽???(?입uI?]m?킮??핰푿껖}_x0014__x0003_?07꽨??k硝놢Jx?LP?h?`?똆??鹵I_x0007_ξ@&gt;줽???(다I?C뗓?9?q꼚?KAo4渗]???h밃F???1쐰?_x0007_®쯸S떊?m쭃?_x0007_ξ@&gt;줽???(?쇌?????+GdZ三걐??덚_x0019_B?隆킍_x000c_pY素v?g왅_x0002_즏v幡?nU俱꼳?_x0007_ξ@&gt;줽???(銀n?$?隆擘_x0019_!9Wv뺷^?CW??c?턆????so?땡!4갢?_x0010_gS∽抵?_i?_x0007_ξ@&gt;줽???(?傳榮n??UI?r`_x0017_w熾캳_x0013_?꿅?D_x0014_揖S?텟%_x0014_쳂k!c</c:v>
                </c:pt>
                <c:pt idx="2810">
                  <c:v>Y霓츇~_x0016__x0003_O국R?늯O顥_x0019_?彩&amp;??짂UC밳:[?_x0008_뉿녂K_x001b_,_x0010_춨砥??_x000c__x0003_|?_x0007_ξ@&gt;줽???(틘!_x0002_bg?헏쥲_x0013_켌蹇+인A괾7죤?쥔?츢?_x0016_?(걀h僖z,뉈??;_x0016_淚봝?妾I_x0007_ξ@&gt;줽???(v8h|_x0007_I틾誹q淆_x0006__x0008__x000e_澍]?i?瘍뻎?o%腦?칳뷜_x001b_?_x000b_穩?첉j_x0016__x001a_[ST?ㅵ_x0018_X7??b本?0符xU_x000e_t??t뾂9=삣w?_x0007_?쯕텲輕$_x0008_4侈퐷쨋?e?_x0001_꾊o?_x0015_?_x0011_m텀?\_x001b_?Y픩V췉朔吼?禮</c:v>
                </c:pt>
                <c:pt idx="2811">
                  <c:v>&gt;}_x000e_丕f`??_x0016_헮_x0007_6낰댈k)口 _x0010_4P좒_x001b_e?욆컖귭t?q뼳웩ZaWW}L묷l?z?厭?_x0017_?v?4?_x0015_#%_x000e_}?_x0008_r?*긮뿊_x0008_?貰링??뱈:??╉폼q꿗O롷ш썍7!Q"_x001c_$믭?a2l헉괄?_x0012_請?y`?壤*솋_x0005_튟?뱫쫕?醱?1둬?썔|r-㎼x퓵qT?6r쵌윀5_x001e_??_x001d_겨Z'Q3;rJ{)?f_x0013_왿h)긁꿖_x0002_?酸J髥v#쒐A웂_x0001__x001e_?_x0013_뒴?q|G???픛?쐪_x000e_&lt;~唜Qw쩕5_x001a_욟?쒼_x000b__x0007_$鱉?V멠Bt_x0004_?i_x0008_?hN?rm_x0001__x000c_??b쎖엛M\J_x0013_?jl?2?w?=0=予n?뢂LJ?ø?[?Y[L꼴{?+?</c:v>
                </c:pt>
                <c:pt idx="2812">
                  <c:v>웯?_x0011_4ㅇ_x0010_v?孫I_x0007_ξ@&gt;줽???(k?딂?볷??裂玧0U벎?_x0010_뽧?0즋h??륥xV긵選켂??f?젖푑數맣?l?_x0007_ξ@&gt;줽???(odΖ쮣aN_x001b_?z뮢|3W ?紗_x0010_?</c:v>
                </c:pt>
                <c:pt idx="2813">
                  <c:v>?7慕?_x0008_왴D@,$x1_x0018_1?륿줎t{상댭≤η}A?_x0007_ξ@&gt;줽???(?S_x0015_%?&lt;쌢h_x0018_建_x000b_돓&lt;i@ynD_x001c_V?z꿙k?$:?_x0017_爺BNCZf딝?;.픘]?렅싛??_x0007_ξ@&gt;줽???(묦.</c:v>
                </c:pt>
                <c:pt idx="2814">
                  <c:v>?옂??=^#弼_x0003_?띸??_x0003_?)?mU~???_x001b_j_x0008_첔퉋域??_x0002_뵄냟E슽泉??_x001f_?v?뽞?텀Q??턞_x0014_Kk叡h-Yqo쟭?gq닂38&amp;_x0005__x0018_쳁s?#_x0012_h_x0006_9_x001b_I?!탣g6|_x0015_?GV'W횐ㅅ?E츊쒌??:????伋꾍k뗛??릖씁렗⒁?Y覡섥?=鹵??篩釐?K_x0004__x0018_}$?읢q????"뤧_x0007_?켩??x?H見5◑?Q궲'~(뺋_뀟Jz_x001b_굀_x0006_!?h?낰?I?F?$깦_x001e_/XxB뭔?헕YU쓾"E?p&amp;?bu-_x0011_N_x0015_N_x0019_?冀[?蝕'zkb拏?W???똿?~</c:v>
                </c:pt>
                <c:pt idx="2815">
                  <c:v>]??겙\_괂_x0006_栓_x0011_?#_x0001_??s!_x0002_H?xG뤞筒</c:v>
                </c:pt>
                <c:pt idx="2816">
                  <c:v>?벰???NQ~gpP??라_x0018_꿻?;斃?_x0006_????A{욓\&amp;b_x0019_0붖냪?j??-ギ?\)_x0004_uf?f앙b덇-9後:뵙z匠@?o?H?硯??N사L決n$&gt;_x0008_뚱?]^邊I7_x0014_범_x001c_Y[L꼴{?+?椀R9_x001c_Y[L꼴{?+?椀R9_x001c_Y[L꼴{?+?椀R9}뱼촬밬?∮퀪?_x001a_|ㅋ'E9Q1?T??!뉗E?TIe*:푡</c:v>
                </c:pt>
                <c:pt idx="2817">
                  <c:v>I높V[_x001b_G좄_x0011_5I_x001a_뮅??쏣_x0010_?@?뉗E?TIe*:푡</c:v>
                </c:pt>
                <c:pt idx="2818">
                  <c:v>뼖??慄?轅?콋램_x001b_?s&amp;녌f??{r펌?w?????TIe*:푡</c:v>
                </c:pt>
                <c:pt idx="2819">
                  <c:v>肯뉗E?TIe*:푡</c:v>
                </c:pt>
                <c:pt idx="2820">
                  <c:v>t戀?_x0016_a봫캛窕??昕U??_x001f_쳐?琥끌??맊&gt;?躁?_x0019_v??泗닧&gt;?꺑m?뗴p_x000b_?疽s_x0012_o\Y??졬肺_x0014_n및）?d?뿭?? &amp;G?閏_x0018_XE?*훵?_x000b__x001b_]$?힝靷_x0017_?%?Z?r맯&amp;U_x001d_男d0뜓?1I?瑟?뙍ㅜ쇒Tfs뀂&amp;!輛?帆?h뷄?d{?_x0005_@_x001c_쾾z?岺謝5i h表U?_x001e_?俄춺_x000b_돼S?Ｐx,?_x0015_J??잙9?_x0019_Gq[RX熙_x0016_쎢MAAoj걺w?8諦磁?警?篁?Cw_x0011_?顎gW!_x0010_쮈封뫱A쬭tk?X_x0001_I_x0008_廬S??&gt;?8XGC禳g?}波☞?=!U넒뾢_x0012_Zそ?l?^꾙X_x0013_?o?_x0007_,L</c:v>
                </c:pt>
                <c:pt idx="2821">
                  <c:v>f到V`?⒰랜쪡B棺4b띬W%6??縕=켑?U_x000f_?뮰,??츩츴?iJ"_x0002_?눏孱d퉿X_x0015_휷폂i탹q펕?[)?V??N`R_x0007_?74?_x0004_슁J?_x001d_jl?2?w?=0=予n?뢂LJ?ø?[?Y[L꼴{?+?椀R9_x001c_Y[L꼴{?+?椀R9소F*?퉍y=_x0004__x001b_휦_x0001_??霙썛=?俱뚕4뢹[?꺠??#_x000c_?&lt;?밯={k_x0002_￡힠hO먽_x001d_ _x0017__x0006_mA???t|껬퉯??TIe*:푡</c:v>
                </c:pt>
                <c:pt idx="2822">
                  <c:v>?載?H슸</c:v>
                </c:pt>
                <c:pt idx="2823">
                  <c:v>剛?d뉗E?TIe*:푡</c:v>
                </c:pt>
                <c:pt idx="2824">
                  <c:v>J빇康d?*즾柰~곝譽}?嵋_x0018_Ab?G??m덓隱멷K!_x0006__x000b_뽥릺?_x000e_?tG?9s?)?Bb?乖v?g릾?.?x_x0008__x0016_S_x001a_뎬g쳤歷_x0017_-AL??둆+????_x0016_3蝴V t'W_x000e_?귋_x000f_q?S럫??_x0006_c-_x001f_X[爺</c:v>
                </c:pt>
                <c:pt idx="2825">
                  <c:v>????TIe*:푡</c:v>
                </c:pt>
                <c:pt idx="2826">
                  <c:v>T_x001c_</c:v>
                </c:pt>
                <c:pt idx="2827">
                  <c:v>IV?A?_x0010__x0011_?{?7?_x0011_쀓킁參;눊?M욫GO쒘1jl?a퉉_x0014_뺒?줳?쑿뫠弁_x000c_Dt?M?6蘖AFN_x0011_㉥5'윧v_x0010_虧쵙流?m_x000e_?罔닆險?[낪M?</c:v>
                </c:pt>
                <c:pt idx="2828">
                  <c:v>_섌_x000e_???_x0013_2劈/훲3D_x0006_5lw?R＊?M딾읻Ci</c:v>
                </c:pt>
                <c:pt idx="2829">
                  <c:v>EE絃含풓K'm實먚?쁖_x001f_즾_x000b_=?Uⓤ?HF?E?of?オ랦q촫,</c:v>
                </c:pt>
                <c:pt idx="2830">
                  <c:v>EN?`k?R?c號zG?_x0003_?⒩?핿?쒈*w~</c:v>
                </c:pt>
                <c:pt idx="2831">
                  <c:v>숻슏提I?푅헖퐰_x0003_狐?5?3M2뉗E?TIe*:푡</c:v>
                </c:pt>
                <c:pt idx="2832">
                  <c:v>????륛뗶&lt;_x0002_q9+?,?_x0017_3?흆??vE"왱&gt;륥_x001b__x001b_-|J`틬{뉗E?TIe*:푡</c:v>
                </c:pt>
                <c:pt idx="2833">
                  <c:v>_x000c_?씼_x0004_6?w?뇺40吻??햨粕?$쑼m_x001b_??yぢj?2QU_x0018_????TIe*:푡</c:v>
                </c:pt>
                <c:pt idx="2834">
                  <c:v>멨_GgJV(잨I"GY??!???좧r쓈쁿,튋?鷸J</c:v>
                </c:pt>
                <c:pt idx="2835">
                  <c:v>A밥?쉷????"G=p謫_x0006_G_x0010_;M?C릯7?5_x0010_?&lt;iK&gt;_x0011_u쵙NW孱(M뱯5&lt;!꾼?n逍슔膽;e?o_x0018__x0019_Y#}쎤_x0007_K즁댼Z_x000f_?퉫._x000e__x000e_l齧_x001d_聳o沙x*%맬괺y??su큺O?飡⒬_x0015_P_x0013_?_x0003_彫구毋.!'_x001c_?틟?z‡????K게_x0016_Y똇$U뼩V命?_x0012_4넳??_x0006_엑l?_??줖V?~?늺H?9?≫?(ゥO머i_x001a_救랽$02횀?_x000b__x0007_A?멬_x0010_1??V쀟氈_x0018_뵾;9RJj}_x000c_s?揷;_x0018_홃{??Hp?k_x0004_쾢??꾅,遺??,h]`_x000c_?寒</c:v>
                </c:pt>
                <c:pt idx="2836">
                  <c:v>?&amp;궼n\_x0004_龐?_x000b_nxgYT揚1?2?곛j듼걨씓?dC둔??lu?_x000e_c}_x0001_퍫?&lt;Ak?些??:_x0011_???a쎓_x0016_g兒?a;끈wb斡샛$&gt;_x0008_뚱?]^邊I7_x0014_범_x001c_Y[L꼴{?+?椀R9_x001c_Y[L꼴{?+?椀R9_x001c_Y[L꼴{?+?椀R9??t츜?苒?y9-퇍?8s?馹쫔d????TIe*:푡</c:v>
                </c:pt>
                <c:pt idx="2837">
                  <c:v>:_x001c_풤薏_x0016_IxZ@∀D?늫?XehNd냙쩝_x000e_|놠丹-?/_x0001_?)_x0015_?쐡꺶_x001b__x0019_헨찍뉗E?TIe*:푡</c:v>
                </c:pt>
                <c:pt idx="2838">
                  <c:v>+?&amp;?'_x0019_t왭_x0011_????혖?솶e젮諭&gt;홥?4_x000c_ㅩ_x0006_俊냐???뉗E?TIe*:푡</c:v>
                </c:pt>
                <c:pt idx="2839">
                  <c:v>런뤦궕?]Yv途???훁?B'?W?猫\??잽틠?x@뉗E?TIe*:푡</c:v>
                </c:pt>
                <c:pt idx="2840">
                  <c:v>?帝統?휤?Hd앨눽w?왨GA械4'뙉?;f=_x001d__x0016_}G!Y?췇쨅匿?Z&lt;뎰정穿紅_x0004_l</c:v>
                </c:pt>
                <c:pt idx="2841">
                  <c:v>즬캐詮왿~퓑?^?u_x0004_どg?D_邪팣1q6&amp;힆梓?=?Cc_x0017_冀{h&gt;쀦y뉍^I喫㈔g 連㏓hB]`RA캣￣눇뾭7t芹흔?_x001e_?_x0002_?!쯾&lt;_x0003_m$쾝$EZ&amp; X쀆]/?_x001d_jl?2?w?=0=予n?뢂LJ?ø?[?Y[L꼴{?+?椀R9_x001c_Y[L꼴{?+?椀R9소F*?퉍y=_x0004__x001b_휦_x0001_?늛?_x001e_ZP?x??\⊙1?</c:v>
                </c:pt>
                <c:pt idx="2842">
                  <c:v>@L녶:?+?/?_x0005_앉aY灣</c:v>
                </c:pt>
                <c:pt idx="2843">
                  <c:v>wxf#꿞²_x0007_?_x000c_??S뉗E?TIe*:푡</c:v>
                </c:pt>
                <c:pt idx="2844">
                  <c:v>?:_x0005_N_x0013__x0015_?f뉽Y_x000c_?퐼_x0004_뱷_x0016_?Y?i_x000e_??&lt;Q暲뉗E?TIe*:푡</c:v>
                </c:pt>
                <c:pt idx="2845">
                  <c:v>g?E휄쉌?A俺*頹pOK컍F?쨌뾨u?뿕_x0012_{ˇ콣6_x000c_$?r&gt;퀜^땄?j???뉗E?TIe*:푡</c:v>
                </c:pt>
                <c:pt idx="2846">
                  <c:v>?뗧톀Z葵拍偵?㈁:?}쮇?Z?_x0004_퓎_x000f__x000e_멑뾰??*?8;둄GAM粧}_x000c_?띧寃??$Q_x001e_E?_x001f_撚8꾺U.쪴Qy┡哺lR_x001a_-y輔?_x001e_s?]'?玎_x000e_K츉걶o?Z윺d?Cx꺥숦?├}/4M'?</c:v>
                </c:pt>
                <c:pt idx="2847">
                  <c:v>鑽?磨???o@?_x001b_?Y4&gt;,拈6IN&gt;쎟뤵g_x0014_염t{h3?h??_x000f_?街???C?_x000c_&lt;_x0016_.?闊,@結탹6_x0017_j뼠뎅꾇심????똢N?헾??놭:?L??_x0013_癬堞?:?E?{l&amp;?r?oD?_x000c_밬?&gt;0릚?즮뗺 #ux픭|?旽c_x0018_닡?쒺@??案問消??C$?O9특'쫔_roE穹?_x0004_m??\뢑?_x0018_A芸`E_x0005_?,6?i誣?_x0013_)_x001f_H9}/J蹈e模?역ⓟ;Kf??Xe?웽l0]큄蘭_x001f__x0007__x0002_?&gt;_x0008_뚱?]^邊I7_x0014_범_x001c_Y[L꼴{?+?椀R9_x001c_Y[L꼴{?+?椀R9_x001c_Y[L꼴{?+?椀R9i_x0008_a^_x0001_?곝3?쩴Z_x0001_?_x000b_'P?</c:v>
                </c:pt>
                <c:pt idx="2848">
                  <c:v>[뫱_x0006_PyS'pK4갢?_x0010_gS∽抵?_i뉗E?TIe*:푡</c:v>
                </c:pt>
                <c:pt idx="2849">
                  <c:v>훋욥쇜?|???K?떮枕疾_x0011__x0001_]텱f軻K&gt;_x0010_M-_x0015__x0003_?$F??딴?렓_x001e_뢴핾6閃＼뼌 ??_x001a_?폋E繆_x001b_bsF???i뇤e}녰?십`kW_x001c_;?K윋_x001d_o?풢힍$극_x0017__x0005_Dp?s?_x0005_1_x000f_*?域+?np쨓?_x000c_?K_x0008_?*펶|?d?_x000f_?&gt;&lt;珣쇗K퇒gㄶ셋囑kF?</c:v>
                </c:pt>
                <c:pt idx="2850">
                  <c:v>k혋BHa_x001c_?|!Ｗ쭅부Y(0?p!?%8\_x000c_?묟[G겄?꽊?얇뉛꼧??iL쵡?鱉???퍿謗?_x0018_??Ⅷ춱_x0010_湖?틶맲륩H?o굲@쫄_x0002_]?븵???&gt;方?쬆馱↑緻흢3?냓_x0017_BPsk?o??댺?垣</c:v>
                </c:pt>
                <c:pt idx="2851">
                  <c:v>%긴&amp;_x0015_뢉q?豚t꿇6뷷왶z_x0018_?t퍺_뉗E?TIe*:푡</c:v>
                </c:pt>
                <c:pt idx="2852">
                  <c:v>웯?_x0011_4ㅇ_x0010_v????TIe*:푡</c:v>
                </c:pt>
                <c:pt idx="2853">
                  <c:v>;?텓_x001f_뱩2+?茵C곢L빴쿌_x001b_?꺌X??_x0016__x000b_?졐?≪?륺캬???8ð|%?믾?쪃,?_x0007_꾾?_x0008_?싉{?鶯ｍeQ"5_x001d_q헵??쎨쪩´U?$y?O?</c:v>
                </c:pt>
                <c:pt idx="2854">
                  <c:v>?}xf?y ??杳R?9_x0001_?貫l?_x0005_.묲????,맞ⅶV卵O;?X*4?o府vj7쮈?vo藎I])?뼧?뢸?U闕啼l?&gt;ar&amp; ?욉A陛럸e/_x001a__x0010_:}깺궽눶얗|??得_x0003_⊂???_x0017_횛{_x0007_</c:v>
                </c:pt>
                <c:pt idx="2855">
                  <c:v>a覺W?뺟楷쭏k?캂?톪=_x0014_륑뉴q?븱u㎏젏햑뾜饉_x0003_???_x001f_?~/$&gt;_x0008_뚱?]^邊I7_x0014_범_x001c_Y[L꼴{?+?椀R9_x001c_Y[L꼴{?+?椀R9_x001c_Y[L꼴{?+?椀R9/?짨_x001a_잼P?ゼ??ㅋ'E9Q1?T??!}얝욻_x0010_?</c:v>
                </c:pt>
                <c:pt idx="2856">
                  <c:v>뽕?q∈_x0014_?麵픞,O囊팧;?;稚_x001e_?N4?_x001e_0?RA?_x0002_???:횢`?eI_x001a_뮅??쏣_x0010_?@?}얝욻_x0010_?</c:v>
                </c:pt>
                <c:pt idx="2857">
                  <c:v>뽕?q∈?_x001b_5_x001c_?,??繆P呼_x000b__煞笙繒쯛6G/?粘x默_x0007__x0004_%8+_x0007_M玩?슩늫_x0016_럻J_x000b_M?7獪}얝욻_x0010_?</c:v>
                </c:pt>
                <c:pt idx="2858">
                  <c:v>뽕?q∈?큨?_x0003__x001a_??8@*_x000c_Hz?륬|?性?U??_x000b_뚆Q{溺?늢?⒰s?{r펌?w???얝욻_x0010_?</c:v>
                </c:pt>
                <c:pt idx="2859">
                  <c:v>뽕?q∈y?Ы?L?d??_x001e_-m벖W&gt;_x0015_e{_x001b_?稔Z귫?앑깐_x0019_dj?궆3OdY?YQ?_x0016_倦#??}얝욻_x0010_?</c:v>
                </c:pt>
                <c:pt idx="2860">
                  <c:v>뽕?q∈꺭?c_x001b_O`_x001f_?_x0019_?_x0003_숟f才??O惠E?-땈Q쫾u棅Q???l쇓홖럒3U{d滅</c:v>
                </c:pt>
                <c:pt idx="2861">
                  <c:v>肯}얝욻_x0010_?</c:v>
                </c:pt>
                <c:pt idx="2862">
                  <c:v>뽕?q∈履笙誦2v뀊?ч0蕨?Z?工?乍@0"?뗃\?&amp;??!f_x001e_?횆r猫?V댃x諦G9?얝욻_x0010_?</c:v>
                </c:pt>
                <c:pt idx="2863">
                  <c:v>뽕?q∈뺮\|c푬83?d,?|?숼?뇤h?w5n年읞?&gt;頊츃N?HHmB)딷TV累?A놉_x0005_푬e}얝욻_x0010_?</c:v>
                </c:pt>
                <c:pt idx="2864">
                  <c:v>뽕?q∈r뗴</c:v>
                </c:pt>
                <c:pt idx="2865">
                  <c:v>????W?*뜺?("l7{N {rq휀o_x0004_?UK긊_x0019_깙-mz㈃w??줭??z,챛會?쾭G</c:v>
                </c:pt>
                <c:pt idx="2866">
                  <c:v>?d?袈?_x0008_k壙?&lt;_x0004_&amp;?~_x001d_%尋</c:v>
                </c:pt>
                <c:pt idx="2867">
                  <c:v>?殞뚛쎬?澔?u턨헬^-_x0010__x0011__x0010_캢??0朋빦|뱩??2뛜?!?7悚mm{??_x0001_?f?쾼즄슛Z*묇互_x000b_?_x0015_?怏퓲?F`皎X_x001f_둓a3E?</c:v>
                </c:pt>
                <c:pt idx="2868">
                  <c:v>뽕?q∈斷糧_x0015_S_x0001_쥩_x0016_즘\_x0010_]??sG섀;졧_x000b_Z*xQ옙_x001b_????こ 헷?;}@I?_x0004_봃?妬}얝욻_x0010_?</c:v>
                </c:pt>
                <c:pt idx="2869">
                  <c:v>뽕?q∈?h$f뵚E?万_x0019_?_x001d_??f?(霧L!|?</c:v>
                </c:pt>
                <c:pt idx="2870">
                  <c:v>剛?d}얝욻_x0010_?</c:v>
                </c:pt>
                <c:pt idx="2871">
                  <c:v>뽕?q∈_x0003_?_x0019_,6)줐Ll_x0008_m_x0011_X뙒t7n흼F??;&gt;$`붓D_x001c_c7u3_x001a_5Y</c:v>
                </c:pt>
                <c:pt idx="2872">
                  <c:v>'?亦껐罹첅징?n!lb?얝욻_x0010_?</c:v>
                </c:pt>
                <c:pt idx="2873">
                  <c:v>뽕?q∈?mN_x000f__x001c_湮? ?r,B?Ĳ?該n쮥oz?+?IZ濬썔?@@숷?v??默_x0017_q_x0005_|'聞}얝욻_x0010_?</c:v>
                </c:pt>
                <c:pt idx="2874">
                  <c:v>뽕?q∈쑨Q?_x0004__x0002_??쏙?_x0002_??찚_x0001_??z&gt;[賣?쳏?.F???_x000e_쉢??뼫혙Z??d}얝욻_x0010_?</c:v>
                </c:pt>
                <c:pt idx="2875">
                  <c:v>뽕?q∈덞덤?4(+ 隋??턍_x0006_r????5f?굌,p1X</c:v>
                </c:pt>
                <c:pt idx="2876">
                  <c:v>뽕?q∈_x0002_E롏 云쪑,+걜'_x001b_?</c:v>
                </c:pt>
                <c:pt idx="2877">
                  <c:v>녟??쒋휼?愛?宖:?M뙺勢?H7z?_x001e_볖?_x0018_O姉쿺dh旗롒_?&amp;귧z#m l1_x0016_봩?_x001a__x000e_?KD_x0019_??</c:v>
                </c:pt>
                <c:pt idx="2878">
                  <c:v>r秩/]_x0001_M뛛_x0007_?뀣_x0013_?x챢_x000f_?O!?eDA&gt;z??__x001e_댆$)?(턦_x0014_j??璡/B끚小?굹A?x?z?(b&lt;Me_x0018_檜U,棲?Y? 궬{?댿衿W?b?0CT?V??</c:v>
                </c:pt>
                <c:pt idx="2879">
                  <c:v>て饔今?_x0004_b?*&amp;p뱇1s馬쌐_x001a_gC4??튫횗&lt;a?쳕6쌅f墾??/?C_x0004_</c:v>
                </c:pt>
                <c:pt idx="2880">
                  <c:v>8iU?_x0004_냓?h옶㈕?_x001e_숣_x0007_c?</c:v>
                </c:pt>
                <c:pt idx="2881">
                  <c:v>뿜?L_x0014_뢪:_x0019_巴7뚬㉢9?_x0013_M_x0014_M?A~_x001b_몺Xk쉈?宣_x0015_?房+万?Bj[?宙(J??N???#!_x000c_렋X 0iV꿄쪖훢栓⅛慢&gt;u?5z?g?deGZ?桑띭@,_x001d_E"&gt;'OP</c:v>
                </c:pt>
                <c:pt idx="2882">
                  <c:v>斐퀓4ya?j틳8a[M^呵??u徵꾻?&gt;_x0008_뚱?]^邊I7_x0014_범_x001c_Y[L꼴{?+?椀R9_x001c_Y[L꼴{?+?椀R9_x001c_Y[L꼴{?+?椀R9큲m5T%뭤5,*|！슿_x0004_s?_x0002_,?K쪲_x0014_2?얝욻_x0010_?</c:v>
                </c:pt>
                <c:pt idx="2883">
                  <c:v>뽕?q∈쓲</c:v>
                </c:pt>
                <c:pt idx="2884">
                  <c:v>뽕?q∈??J?y]눿?쌅_x0016_?#慰其O뷃?x/f?쩜뙣쒱N_x0001_R_x001f_(깧h</c:v>
                </c:pt>
                <c:pt idx="2885">
                  <c:v>_x0002_w</c:v>
                </c:pt>
                <c:pt idx="2886">
                  <c:v>뽕?q∈_??_x0001_?)9耆gh맪6察옓?_x0001_빋_x0015_놱S걡_x000b_I륚l쀥?Hg 콡?</c:v>
                </c:pt>
                <c:pt idx="2887">
                  <c:v>ssQ?獄켥꼬팴$}얝욻_x0010_?</c:v>
                </c:pt>
                <c:pt idx="2888">
                  <c:v>뽕?q∈H???r_x0008_)夭_x0004_寧_x0015_챾?­??븝?</c:v>
                </c:pt>
                <c:pt idx="2889">
                  <c:v>[?[급?mR딲_x000c_첂%甁묶K훎勣侏?co깢}얝욻_x0010_?</c:v>
                </c:pt>
                <c:pt idx="2890">
                  <c:v>뽕?q∈gVV?1?_x0014_뵼&amp;s?G?_x001c_m툄?잔淇cb嗔AN&amp;?_x001a__x000b_齪_x0007_m'_x000b_2쇹?X???4\]D?턪}얝욻_x0010_?</c:v>
                </c:pt>
                <c:pt idx="2891">
                  <c:v>뽕?q∈쭊N(#_x000f_롋엪땬/??퓕M_x0018_뒵?._x0007__x0005_Z??Q?qy?r_x000b_랁힂(?僿:p?f∀??</c:v>
                </c:pt>
                <c:pt idx="2892">
                  <c:v>뽕?q∈ｇ촺o틣tt뭌禎_x0002_Tm??_x0014__x000c__x0004_m嶼D_x0012_????茗沅_x0004__x0016__x0002_ｄ_x001c_g_x000c_?T엉Z?8)</c:v>
                </c:pt>
                <c:pt idx="2893">
                  <c:v>??얝욻_x0010_?</c:v>
                </c:pt>
                <c:pt idx="2894">
                  <c:v>뽕?q∈k?</c:v>
                </c:pt>
                <c:pt idx="2895">
                  <c:v>?똲_x000f_눔??+?쓗#_x0010_E$?3b횴?紺q`-뜒?&amp; ?紈?l틦??持_x0005_놃꿻+vO_x0014_??쮟?^ea_x001f_8,?딧??쮭_x0003_x??擲?`?퍳_x0016_ㅢ8Af_x0007_놶鈺2_x0004_햣T\??DuML?oG쾑A7_x0014_?t</c:v>
                </c:pt>
                <c:pt idx="2896">
                  <c:v>짴拇Y_x0017_a?k줻??뛃??씦?抽??r;?@k廬_x0016_??_x0010_∨^@o_x001d_jl?2?w?=0=予n?뢂LJ?ø?[?Y[L꼴{?+?椀R9_x001c_Y[L꼴{?+?椀R9소F*?퉍y=_x0004__x001b_휦_x0001_?炸?1_x000f_찘N??干?_x0015_쉔췅?招????(㉭潔쏎s_x000e_퐰A&gt;놥_x0008_훲咸凜_x001b_醮_x0003__x0016__x0013_}얝욻_x0010_?</c:v>
                </c:pt>
                <c:pt idx="2897">
                  <c:v>뽕?q∈긜????[xnW?뻺뤅#뒘;z_x0013_$?_x000f__x001c_lF4k?3多</c:v>
                </c:pt>
                <c:pt idx="2898">
                  <c:v>F_x001c_쁋j??헖퐰_x0003_狐?5?3M2}얝욻_x0010_?</c:v>
                </c:pt>
                <c:pt idx="2899">
                  <c:v>뽕?q∈fY_x0012_듲A힟型_x001e_/씓?M&gt;BD4뀀_x0018_H퍩헦뀁듺_x000e_{눙꽗?-9o]_x001c_솅苦쇙뜪g_x0008_냯猥_x001c_뾇O}얝욻_x0010_?</c:v>
                </c:pt>
                <c:pt idx="2900">
                  <c:v>뽕?q∈?[宋~?_x001c_0?_x0016_잎j?G_x000b_괼멙?~?_x0017_쁆깻*톍?똉?j_x0010_?"왱&gt;륥_x001b__x001b_-|J`틬{}얝욻_x0010_?</c:v>
                </c:pt>
                <c:pt idx="2901">
                  <c:v>뽕?q∈?@셙?륙?_x0016_蒲;B2Lw_x0010__x0013_</c:v>
                </c:pt>
                <c:pt idx="2902">
                  <c:v>폤窈_x001f_?붜쁀솟Y2?뮉??_x0003_?x볬h핼a:輾u됮_x0014_}얝욻_x0010_?</c:v>
                </c:pt>
                <c:pt idx="2903">
                  <c:v>뽕?q∈?풝_x0014_?A摘_x0005_dbnC쬲쓆?4</c:v>
                </c:pt>
                <c:pt idx="2904">
                  <c:v>z|&amp;3X?듆Ю?쎬r?_x000f_?_r&lt;~'?yぢj?2QU_x0018_??얝욻_x0010_?</c:v>
                </c:pt>
                <c:pt idx="2905">
                  <c:v>뽕?q∈??_x0003_?E?곦e우_x001b_寗?튅?澗?욷?뛩體塏쁓5仇5_x0001_ｃp_x0014_/떓V땸?F2_x0010_??l}얝욻_x0010_?</c:v>
                </c:pt>
                <c:pt idx="2906">
                  <c:v>뽕?q∈@뢍몂票c+;_x0010_,vm죕72\B?z鈑?[슻殺3_x001a__x0015_s珏0@?N=쳃7윣]鷸J</c:v>
                </c:pt>
                <c:pt idx="2907">
                  <c:v>A밥?쉷h旗롒_?&amp;귧z#m l5_x001a__x0001_UJ췹?_x000e_?0mG疾엸+Z"_x0007_쭧쵥?&gt;퇠꾩힄??_x0013_"륞X셪L??5x?_x001d_{곐_x0005_R]_x0012_쒌?_x001f_???┪푍Ix???괎$ZF?델??_x000b_emUix?????n|??_x0005_?)J??5e?e?$蕙_x0015_/쁙?僚6_x0016_?l^R?_x0004_?뛳敗??%??_x0013_u_x0019_</c:v>
                </c:pt>
                <c:pt idx="2908">
                  <c:v>춃_x0002_,!c??땷7?毫A?/_x001e_?뒏곂Z榥RVl?q뚥_x0008_&lt;잺??뒥_x0015_J싱?/)d?寂烹&gt;?_x0019_푶_x0010_?6#?_x000f_??뼪_x0004__x0010_G?쮡돻R穹?퍐??_x0007_??對+_x0015_狡?_x0002_?g뽷⑬?oKh@쇒2밀?_x001e_ ?쩧?_x000e_A?這FきX{栯?擔둰)??忠_x0004_}JmT뫚닓量D:@??nい?j_x0008_磯燒깙즰_x0008_I??ㅾU_x000e_????[고뼥G?@_x001c__x0010_龜_x0018_쓲+%准s:솑蓆XY?_x000f_뇸zg??&gt;_x0008_뚱?]^邊I7_x0014_범_x001c_Y[L꼴{?+?椀R9_x001c_Y[L꼴{?+?椀R9_x001c_Y[L꼴{?+?椀R9엜?c)/??R猖毒퇍?8s?馹쫔d??얝욻_x0010_?</c:v>
                </c:pt>
                <c:pt idx="2909">
                  <c:v>뽕?q∈</c:v>
                </c:pt>
                <c:pt idx="2910">
                  <c:v>쇋괕~?y?Y`?B왷녮?滸?籍;?/_x001c_윋l꾖?vz踰?쥰?)_x0015_?쐡꺶_x001b__x0019_헨찍}얝욻_x0010_?</c:v>
                </c:pt>
                <c:pt idx="2911">
                  <c:v>뽕?q∈凋逕i텔+쬚R샺?_x001c__x0012_o쬞?퇹?|d_x001c_?_x001c_??陋c_x001c__x001e_&amp;K_x000b_횃큐X4_x000c_ㅩ_x0006_俊냐???}얝욻_x0010_?</c:v>
                </c:pt>
                <c:pt idx="2912">
                  <c:v>뽕?q∈꺖,_x001e_i?뻼춻_x0015_쭕\?_x0018_?f"_x001f_秦?符쥄??p~ T?벎0_x001a_?_x0004_???잽틠?x@}얝욻_x0010_?</c:v>
                </c:pt>
                <c:pt idx="2913">
                  <c:v>뽕?q∈??뤡?캘굕m_x001f_嬅D?Iu?M흔?止*큠?땤Y?_x001d_?頑눇+_x0008_,x`?^~Z???X}얝욻_x0010_?</c:v>
                </c:pt>
                <c:pt idx="2914">
                  <c:v>뽕?q∈??j~V</c:v>
                </c:pt>
                <c:pt idx="2915">
                  <c:v>텎?m.?*?쁽_x001c_,!b/왍??춿?쮟F(G쐵븃]_x0008__=샅e?_x000f_쁀W_x0004_@In?얝욻_x0010_?</c:v>
                </c:pt>
                <c:pt idx="2916">
                  <c:v>뽕?q∈1??_x001e_u?路덧걅&amp;Т</c:v>
                </c:pt>
                <c:pt idx="2917">
                  <c:v>ME뷭?`%_x0010_</c:v>
                </c:pt>
                <c:pt idx="2918">
                  <c:v>_x0001_?Gu_x0019_嫉.&amp;M당U?럁?췊쥳＼%傳_x0013_誠|/t}얝욻_x0010_?</c:v>
                </c:pt>
                <c:pt idx="2919">
                  <c:v>뽕?q∈:Pk즂┯멘뤒T;*_x0007_뿴?北';+_x0010_｜F?@R?삔i?0? Pf效S_x0016_異?빘ハ?옛?_x0017_}얝욻_x0010_?</c:v>
                </c:pt>
                <c:pt idx="2920">
                  <c:v>뽕?q∈_x0019_O_x001e_$毬??/?X??룶R쮟_x0015_겨=?*뒻쿵a_x001e_?￢E?*ㅑn햞)??nLl_x000f_??G?o훮枸佛??\?풴??hz칬?_x0010_領_x0018__x0004_봐췾?憤?氾oWgⅥf??힅C[t?Q싑`Znx?r뭰_LF??쏫C;??</c:v>
                </c:pt>
                <c:pt idx="2921">
                  <c:v>0_ps좶?혍?7_x001e_5!_x0014_)P~?J;[c*O?_x0001_]_x0003_r</c:v>
                </c:pt>
                <c:pt idx="2922">
                  <c:v>^_x0017__x001e_???_x0019_Z[촕~!ψp?</c:v>
                </c:pt>
                <c:pt idx="2923">
                  <c:v>?&gt;=_x0017_0_x001b__x0004__x001e_</c:v>
                </c:pt>
                <c:pt idx="2924">
                  <c:v>?gGZ툰_x0017_??_x001e_0_x000b_e_x0004_*_x0002_넻촫E邏_x000e__x001d_퓃_x0019_?翼??_x000f_???_x0004_螺赳^?l_x0011__x000b_뺦?_x0011_,]-{?4?P_x000b_悤??⒡V_x000c_???jl?2?w?=0=予n?뢂LJ?ø?[?Y[L꼴{?+?椀R9_x001c_Y[L꼴{?+?椀R9소F*?퉍y=_x0004__x001b_휦_x0001_=??</c:v>
                </c:pt>
                <c:pt idx="2925">
                  <c:v>뽕?q∈쮧v鉉??_x0011_"dP_x001a_pG邱?_b??MO턨뽌b_x001a_J?V뉑_x0017_?虹?뙄꾣c/[fe_x0001__x001b_쨖??}얝욻_x0010_?</c:v>
                </c:pt>
                <c:pt idx="2926">
                  <c:v>뽕?q∈ㅰ딷虔겒_x0019_G|_x001e_動?_퐍</c:v>
                </c:pt>
                <c:pt idx="2927">
                  <c:v>㏃+옗?ZhH?횏킡㎣?_x0002_???¶_x000e_??}얝욻_x0010_?</c:v>
                </c:pt>
                <c:pt idx="2928">
                  <c:v>뽕?q∈?聲</c:v>
                </c:pt>
                <c:pt idx="2929">
                  <c:v>???_x000c_p??_x0007__x001c__x000c__x001c_G?_x0005__x0011_킀P＾읪?亮B?_x0011_G?I?浦3s 9G_x0003_$_x0012_A??}얝욻_x0010_?</c:v>
                </c:pt>
                <c:pt idx="2930">
                  <c:v>뽕?q∈z얠sK???????致E??k5숧_x0018_T壇??Iw惻D?쓋??Y?i_x000e_??&lt;Q暲}얝욻_x0010_?</c:v>
                </c:pt>
                <c:pt idx="2931">
                  <c:v>뽕?q∈z3?k?L쟯챡?0??睿e푙b?_x0011_?_x0010_봥??_x0010_2%?_x0015_ж_x0014_{K곛X_x0008_/_x0017_??Q?v_x0014_-}얝욻_x0010_?</c:v>
                </c:pt>
                <c:pt idx="2932">
                  <c:v>뽕?q∈(B?믕%餘V템활?찚a(o뢑N?켡?B섞웫_x0017_&lt;G꺮?(`P}r&gt;퀜^땄?j???}얝욻_x0010_?</c:v>
                </c:pt>
                <c:pt idx="2933">
                  <c:v>뽕?q∈_x001f_멀D딍H+쎂z? 勖征?쎻m]멛T쥗;3nl-NXf뇦,煖??輓쯚&amp;? ' ?【s쬱旗롒_?&amp;귧z#m l_x000f_~潗R?1_x001f_??횟??_x0014_D]q?잔_x0007_aL?_x0010_-?_x0019_</c:v>
                </c:pt>
                <c:pt idx="2934">
                  <c:v>/刷?퓛쉠퐄\펣L齒??켴?3泰弩賤C??42("벣?!P셭勝???:E???0?싱M\_x0005_胚.?'`^?&gt;?OZ?z*??介/〕?_x000f_"퇄퉵</c:v>
                </c:pt>
                <c:pt idx="2935">
                  <c:v>康_x0002_??J??Kn?a숙?z읢A렵-?b씠?뱚믚契퉓@⑺&lt;첎6S_x001c__x0014__x0003_픑Soqko외???_x001b_Tm_x0002_?2펚r?M?퉉_x0011_^_x0007_lZ痲?쐣껈M_x0012_?氷?0o???9_?@R뇠je燈g얒?t괗숕톘긟옑IU薩????慢_x001a__x000b_?_x000e_햱h?쀾??뽶쮋겙?G뮘??늓?{???⑸??_x000c_</c:v>
                </c:pt>
                <c:pt idx="2936">
                  <c:v> 첝IO쇒_x0002_?K팦??딏b퓮퓍}_x0012_+&amp;콓?꺃뽡?`?숇읯p_x0010__x000f_?OS_x0019_??j킑'_x0017_I?Zm?迫?_x0019_q?B뢥쿔뇉??靂m$&gt;_x0008_뚱?]^邊I7_x0014_범_x001c_Y[L꼴{?+?椀R9_x001c_Y[L꼴{?+?椀R9_x001c_Y[L꼴{?+?椀R9s&amp;?|?g뗺?!뷄틈</c:v>
                </c:pt>
                <c:pt idx="2937">
                  <c:v>_x000b_'P?U`?fi_x000e_z_x000b_}얝욻_x0010_?</c:v>
                </c:pt>
                <c:pt idx="2938">
                  <c:v>뽕?q∈똟_x0007_U칒粱핵?H4??K??+??bd?$?빐]綴_x0012_頑EI&amp;劇P?h?`?똆???얝욻_x0010_?</c:v>
                </c:pt>
                <c:pt idx="2939">
                  <c:v>뽕?q∈|Э#_+븅?臾칩E??l%괎C?T守0WC썲쌷??_x0012_z俸??4_x0007_®쯸S떊?m쭃}얝욻_x0010_?</c:v>
                </c:pt>
                <c:pt idx="2940">
                  <c:v>뽕?q∈r①캸퀖-∵?iv냡?㎻</c:v>
                </c:pt>
                <c:pt idx="2941">
                  <c:v>쒐땓뗓居랄쫺\_x0011_S%-Pj뙰_x0014_籬왅_x0002_즏v幡?nU俱꼳}얝욻_x0010_?</c:v>
                </c:pt>
                <c:pt idx="2942">
                  <c:v>뽕?q∈u_x0006_,J랽?}?鱉S?;x긌얢횚汶O?4?_x001e_P?I샱Zch_x0001_4컶蔗4갢?_x0010_gS∽抵?_i}얝욻_x0010_?</c:v>
                </c:pt>
                <c:pt idx="2943">
                  <c:v>뽕?q∈[V묫_x001c_??y額괬Z@3_x000c_1Ken犁yS憂_x0004_?!$괒綱?a?粗}?Fb1톔?Zs?-ㄽv?얝욻_x0010_?</c:v>
                </c:pt>
                <c:pt idx="2944">
                  <c:v>뽕?q∈@?辯UC탫G?쀛DC識魂_x0016_펿磎?_x001b_?M\뒪??s]뺤呑Zv９튚_x001b_,_x0010_춨砥??_x000c__x0003_|}얝욻_x0010_?</c:v>
                </c:pt>
                <c:pt idx="2945">
                  <c:v>뽕?q∈_x001b_IMF裔寃?Oぺ_x000c_?샂RNV쥌???뻘l毅?P?A!=쮫럤焚묕0;_x0016_淚봝??얝욻_x0010_?</c:v>
                </c:pt>
                <c:pt idx="2946">
                  <c:v>뽕?q∈*陜]NT_x0014_^?휂?*_x0016_I꿧2?샴I?_x0015_뒳웤帥_x0010_?X?_x0002_슊?_x0013_?-頰챶_x0010_O?8??A|羸??뻱l흣즯?뱂_x0002__Va_x0012_먢쓑L_x000c_?G4?,?k?렍</c:v>
                </c:pt>
                <c:pt idx="2947">
                  <c:v>뤱9첆_x0018_sO$뮃z$@쌒_x0007_?&lt;dＺ6???_x001b_?2?d?P믖O?꺻_x0019__x0002_t&lt;2謳~?m걁呂_x0010_ga??#(?竟띠{H?z얅?`?침_x000b_???</c:v>
                </c:pt>
                <c:pt idx="2948">
                  <c:v>?3視H????8댚S_x0018_‰I腺?i\?딆&lt;B뚢Alu瑙p刺??,?^??o=?veF똨彗~4??SZ?x쉲^0#瑟N놿_x001e_?_x001f_b?_x0012_?週?7-]g놊?▨_x0016__x0010_O뿙_x001d_M?t?텆?w0`쐪4뗪</c:v>
                </c:pt>
                <c:pt idx="2949">
                  <c:v>턊닽_x0006_?`堤tX</c:v>
                </c:pt>
                <c:pt idx="2950">
                  <c:v>눳藪紹??</c:v>
                </c:pt>
                <c:pt idx="2951">
                  <c:v>??_x0012_돦???O密후 粃?_x0001_F\"拮j'?E},?뱜_x000b__x0016_#Ro{)잉Y_x000f_쒶#슻????톄??jl?2?w?=0=予n?뢂LJ?ø?[?Y[L꼴{?+?椀R9_x001c_Y[L꼴{?+?椀R9소F*?퉍y=_x0004__x001b_휦_x0001_??8dq~륥z土믏납P翡쟐訓쎞PGXN堪줭凡?%茗&gt;궪鬪]_x001d_눂TJ?/瑩X?弩X,}얝욻_x0010_?</c:v>
                </c:pt>
                <c:pt idx="2952">
                  <c:v>뽕?q∈J릞埋8__x0016_껁?_x0019_뎒z쥨썜P?????#??^_x0010_d썶_x001d_?R??꿇6뷷왶z_x0018_?t퍺_}얝욻_x0010_?</c:v>
                </c:pt>
                <c:pt idx="2953">
                  <c:v>뽕?q∈_x0014_s_x0010_며嵯_x0018_쎦㏝믵?벃w촮</c:v>
                </c:pt>
                <c:pt idx="2954">
                  <c:v>뽕?q∈</c:v>
                </c:pt>
                <c:pt idx="2955">
                  <c:v>姨_x0006_??겨UI</c:v>
                </c:pt>
                <c:pt idx="2956">
                  <c:v>탇?&gt;l?</c:v>
                </c:pt>
                <c:pt idx="2957">
                  <c:v>웯?_x0011_4ㅇ_x0010_v??얝욻_x0010_?</c:v>
                </c:pt>
                <c:pt idx="2958">
                  <c:v>뽕?q∈??쓾?욖h_x0003_'??_x0013_??</c:v>
                </c:pt>
                <c:pt idx="2959">
                  <c:v>뽕?q∈峴+獺?kXw_x0018_챁?mC痘?읯}_x0005_UC얜퓭V?vw?p?_x000b_?匣땺b줎t{상댭≤η}A}얝욻_x0010_?</c:v>
                </c:pt>
                <c:pt idx="2960">
                  <c:v>뽕?q∈?Uy?콻_x001d_j?D??G&gt;챢=ww붽좌A잠壹_x0008_愚;??_x001e_"</c:v>
                </c:pt>
                <c:pt idx="2961">
                  <c:v>삯F?Z?_x0018_;.픘]?렅싛?}얝욻_x0010_?</c:v>
                </c:pt>
                <c:pt idx="2962">
                  <c:v>뽕?q∈Jぎ,\_x0018_?뇒?9f?兒s롺?o!=C_x0002_뻿2p</c:v>
                </c:pt>
                <c:pt idx="2963">
                  <c:v>??=쪋妨껃?멫E퐪]Z?_x001f_瀋쿧?_x0017_z5?퇣k|z_x0013_]둝? h#_x001d__x0014_?N瀝??&gt;_x001b__x0004_ ?鸞쁒}?캆禾???k|느g</c:v>
                </c:pt>
                <c:pt idx="2964">
                  <c:v>_x0002_嶠</c:v>
                </c:pt>
                <c:pt idx="2965">
                  <c:v>킐_x0012_vソ?(M괝멕쟃xg??걜 _x001a_?뗾?/뼌_x0013__x000c_?몽?V;酪_x0011_Z_x0011_?혅_x0010_#샂尊멆샾_x0013_=_x0002_3c??b_x0014_:Cc+_x000f_랼r_x0008_?J晤UC밋쨇??_x0017__x001f_?늭36RW`좙?.?;,2촂1c&lt;Z꿸</c:v>
                </c:pt>
                <c:pt idx="2966">
                  <c:v>肯?_???fd=뿂$?꺥#_x0012_7`l??#쮘T?m퉌?됭</c:v>
                </c:pt>
                <c:pt idx="2967">
                  <c:v>琫?:&amp;.+竟5_x0012_A_????횆r猫?V댃x諦G9怡????fd=뿂$?7켷?</c:v>
                </c:pt>
                <c:pt idx="2968">
                  <c:v>剛?d?_???fd=뿂$非+}汕J察b</c:v>
                </c:pt>
                <c:pt idx="2969">
                  <c:v>@4?|4f?UEI??틝$뇔졳_x0005_^e쨋?_x0002_?c_x0016_큱万껐罹첅징?n!lb覇????fd=뿂$事?폤包Q씙p띤슊|?(?}_膳?Y???쌮H?'???_x0019_]?v??默_x0017_q_x0005_|'聞?_???fd=뿂$?h??-뱞?8j?_x0004_흒?쏷럵?$?뙠왩???__x001d_G??h'w??뼫혙Z??d?_???fd=뿂$??＠去???勒甦??쁝?h?,_x0017_j!_x000c_칔쬈_x001a_뭺H~짞쀭3</c:v>
                </c:pt>
                <c:pt idx="2970">
                  <c:v>酷??_x0007_F?_x0003_?뫌????fd=뿂$?_x0001_?oJ벒???첞#d?m엞?╄P2씼슦_x0011_쇩캥,잆;_x001a_?P7z?_x001e_볖?_x0018_O姉쿺d?됷_x001f_徵됺?O궍bg</c:v>
                </c:pt>
                <c:pt idx="2971">
                  <c:v>밸g[?U?9?_x0019_-</c:v>
                </c:pt>
                <c:pt idx="2972">
                  <c:v>?피_x0006_rI當? 뼄z녩Y拮_x001b_vSA_x0005_??W堉r쉴)8E?_x001f_a扶셇_x0003_?뾏0뀶?隅/?`떬퍴U _x0015__x0013_&amp;6띰e'?%??]?hL?™7_x001f_h?j穉徐q_x000e_?ㅐ퉼$"퉜↔쑔i땦_x0013_?_x0017_9?N_x0016_w곯榥?쇒oO@삪롩s퍡;</c:v>
                </c:pt>
                <c:pt idx="2973">
                  <c:v>??휕_x0013__x0019_?_x000c_6_x0017_틂t秊}q??</c:v>
                </c:pt>
                <c:pt idx="2974">
                  <c:v>呈_x0010_ ?x&amp;?7끴?ㅒ?0^q_δ)|&lt;딪-$쮪X7 _x0010_爲膨?_x0006_式펚?y?_x0005_?腎&lt; i_x000c_?&lt;?;IBP-X넿?輒x,</c:v>
                </c:pt>
                <c:pt idx="2975">
                  <c:v>}</c:v>
                </c:pt>
                <c:pt idx="2976">
                  <c:v>m?-??</c:v>
                </c:pt>
                <c:pt idx="2977">
                  <c:v>?&gt;_x0008_뚱?]^邊I7_x0014_범_x001c_Y[L꼴{?+?椀R9_x001c_Y[L꼴{?+?椀R9_x001c_Y[L꼴{?+?椀R9и돨\@?[셗_x001f_$_x000b__x0005_슿_x0004_s?_x0002_,?K쪲_x0014_2????fd=뿂$??믤툿_x0008_쿲멗똋&gt;fXb?,e쇊_x0007_6??-???풽_x0003_??_x001d_UM廖?午_x000f_??u_x0012_釉q풀????fd=뿂$?c???t_x0013_m?=B앪?rf/믁lt둻4튲楞덁Q&amp;?딷퇇le쐒?w</c:v>
                </c:pt>
                <c:pt idx="2978">
                  <c:v>_x000e_c?|7c:몗罐\歿_x0019_똌?pqf?)츝쿈</c:v>
                </c:pt>
                <c:pt idx="2979">
                  <c:v>ssQ?獄켥꼬팴$?_???fd=뿂$?k?'0</c:v>
                </c:pt>
                <c:pt idx="2980">
                  <c:v>r肴?#Li|?ㅙ~??`_x0019_</c:v>
                </c:pt>
                <c:pt idx="2981">
                  <c:v>?齧?z폘텎&lt;?!_x0018_윗y?T엉Z?8)</c:v>
                </c:pt>
                <c:pt idx="2982">
                  <c:v>?規????fd=뿂$?_x0004_/_x0015__x001b_??만설淚?_5AxX졇婚_x000e__x001b_4VU?Ｂ???_x000c_읁_x001a_倧idP!_x001c_??&lt;엁|`_x0001_?탉_x0001_첯??LJD屈Wl?朕kqニ邸_x000b_|?8?-l幕[?쥺섃^</c:v>
                </c:pt>
                <c:pt idx="2983">
                  <c:v>5???デ찺s~_x0011_愰뫘o썯_x0004_*1k(챗_x0012_켨X뢥o쎌c"縷Vz?p^u룈_x0014_Y뺺?(?퀿I?,</c:v>
                </c:pt>
                <c:pt idx="2984">
                  <c:v>뎶?7,m??8s_x001f_㎯탐_x0006__x0005_WuY쯘?_x0008_珞뉠뷥?滿_x0010_J?V?豊E??_x0003_皓"?_x000f_?燎???._x001a_?y?淮냕?롵?A谷ｑ뱙裴_x0006_yP?P?s꾃쯗몫_x000e__x001d_jl?2?w?=0=予n?뢂LJ?ø?[?Y[L꼴{?+?椀R9_x001c_Y[L꼴{?+?椀R9소F*?퉍y=_x0004__x001b_휦_x0001__x001e_눹댙pK?_x0014_7?'돵?姪V?蕣?劑荷A뻉쏳3_x0018_EFr?헳?_x0004_&gt;놥_x0008_훲咸凜_x001b_醮_x0003__x0016__x0013_?_???fd=뿂$??+퍧냌拓警S鎌퍞瑟瑥_x001a_8뎫_x0008_?按붑?_꽷뢔4_x0005_(8Y썛_x0011_놪헖퐰_x0003_狐?5?3M2?_???fd=뿂$菲&gt;</c:v>
                </c:pt>
                <c:pt idx="2985">
                  <c:v>?R3_x001e_풭G_x001e_/M酷슔_x0001_*惶?p⇔S粒_x0005_q?憂?겱&lt;^4쓞@擦??쳁_x0008_냯猥_x001c_뾇O?_???fd=뿂$俟Ln抛???c_x0011_켮.퉚k?e_x000f_&amp;巢?']??艸_x0013_e_x0016_?_x0013_?쫈$</c:v>
                </c:pt>
                <c:pt idx="2986">
                  <c:v>E"왱&gt;륥_x001b__x001b_-|J`틬{?_???fd=뿂$??타w_x0001_?_x000b__x000e_S??p?瀣a_x001b_???c깞l쏯뛡_x000c__x0008_Rセ뿒I&lt;x볬h핼a:輾u됮_x0014_?_???fd=뿂$?一믮?i莎?呱|?o쉤Y빍덦C栓m_x0011_,洶매?짆P?E섎궗'?yぢj?2QU_x0018_?嶸????fd=뿂$?괮P큺쇎1?_x0003_?Y렇_x000c_%P鍼팃_x001f_KZ?_x0013_</c:v>
                </c:pt>
                <c:pt idx="2987">
                  <c:v>A밥?쉷?됷_x001f_徵됺?O궍bg-"_x0018_첩얦?Y?묰伎O]?\솃?V`??쟰q?_x0011_?=z^뉖_x0015_?릎3ㅩmW_x0012_?_x0015_륫_x0007_d]_x0002_?;`陟퍷mlI@7Y?_x0004_?얈?Π_x0008_??홗_x0008_／&amp;?吉+졦쭌툹?왈UexB?_x0013_&amp;Z.Ｅ읧냲땣 낗e잒R?メ퇟dQ긽k횣P2Ik_x0013_??딺?</c:v>
                </c:pt>
                <c:pt idx="2988">
                  <c:v>???힠쮒&lt;_x000e_?똻_x001c_E춝㎿?_x0004_? ?_x000e_v잮$_x001d__x000f_쀑냚?덻_x001a_(?쟘wX?I?S?ㅛ?_x0016_r_x001a_z랒늇寵Z?r0A?_x0013_鬱_x0001_?욧Q＂?N?걶?:ｋV_x0008__x0013_됷磻꿊?怏_x000c__x001c_[_x001a_짖?5民y右)L6칽툘N???|??s夭_x001c__x0019_?;@9쬵Sx+\엞_x0012_僊o)?UF?幀?SZ?|콹敦댻_x001a__x0017__x001b__x001b_&gt;滾∫_x001e_E_?&lt;貝/럽?[x퉼?'U셰_ρB?흮_x0008_?턊X졭슶_x0004_J?bl챛_x0010_[X멟_x0003_xu믪Hg短A?=$&gt;_x0008_뚱?]^邊I7_x0014_범_x001c_Y[L꼴{?+?椀R9_x001c_Y[L꼴{?+?椀R9_x001c_Y[L꼴{?+?椀R9춷???}_x0003_4?5%[퇍?8s?馹쫔d?</c:v>
                </c:pt>
                <c:pt idx="2989">
                  <c:v>?냸貳?슳?j淆훯뒶_x0012_B?6왋;?욘_x0012_뉟jю꼸</c:v>
                </c:pt>
                <c:pt idx="2990">
                  <c:v>)_x0015_?쐡꺶_x001b__x0019_헨찍?_???fd=뿂$赦?1아_x0010_S?sjY??Z5쀳r\?H땘'쉫sj냈諜1?_x001e_?}4?CX4_x000c_ㅩ_x0006_俊냐????_???fd=뿂$?줤맭?S싔???勤쑁?`^%'?b멉#\_x0004_?뵫켥f?욼넎달\??잽틠?x@?_???fd=뿂$??w?~춙???⇔D刻??Mt?쮐?</c:v>
                </c:pt>
                <c:pt idx="2991">
                  <c:v>?칂?遲?&gt;_x0010_`a-_x0008_,x`?^~Z???X?_???fd=뿂$?波칰벢룜㏁NU?괳룩?,</c:v>
                </c:pt>
                <c:pt idx="2992">
                  <c:v>햋?4?莖_x0002__x001d__x0016_??_x000f_쩰샦?a磻덣??∴p_x000c__x0012_\_x001b_Mm`?_x0016_쁿뢏?L앾</c:v>
                </c:pt>
                <c:pt idx="2993">
                  <c:v>_x0016__x0004_8Z?欺+R%u㈄絨TF?? ?濂_x0008_??槐/|{*y큀,_x001a_g_x000e_x퓯6S7?勾?勁늻;얀pT쳘뗎돓拾E</c:v>
                </c:pt>
                <c:pt idx="2994">
                  <c:v>Re?_x000c_8칖)?왟_x0002_稠랓6?橘x%t촭늷?U2H_x001c_궧M皿Xu窄n_x000e_쓒휼?G?b룢_x0010_??쐾?괍?腰X멌떵_x0012_?</c:v>
                </c:pt>
                <c:pt idx="2996">
                  <c:v>찱!</c:v>
                </c:pt>
                <c:pt idx="2997">
                  <c:v>.?쫵벛^_x0017_?A뿫7띕T?쁏凝떔?5?_x0012_N??꾻??_x0016_셝폿?j볣</c:v>
                </c:pt>
                <c:pt idx="2998">
                  <c:v>h_x0018_p확맇?u엃h?-_x000c_쉈쑿T?U_x0012_∑箇_x0001_8Zi:_x0013_횄迫&lt;塋E!</c:v>
                </c:pt>
                <c:pt idx="2999">
                  <c:v>_x001b_돽Cw?}pS픥6:?j_x0012_?足칋_x0006_쌷D&gt;8rk빀xf#꿞²_x0007_?_x000c_??S?_???fd=뿂$???_x001e_2옿{?\놐_x0012_v_x0010_혃_x0014_섋s앯z?DMzO켉*?jo?잸퓴뒆?/[fe_x0001__x001b_쨖???_???fd=뿂$貧갂?????랺</c:v>
                </c:pt>
                <c:pt idx="3000">
                  <c:v>?석긤~멈f짪c8웟?쾸좣?뛤_x001d_V9욞_x0017__x0002_???¶_x000e_???_???fd=뿂$?픊裕k냛?[蘭8?w톕股s뫌_x000f_e?꽉퉠T?逞_x000c_?좋_x000f_?썞_x0019_Z浦3s 9G_x0003_$_x0012_A???_???fd=뿂$???G꺿쬨)UyHJX?序_x0012_~?</c:v>
                </c:pt>
                <c:pt idx="3001">
                  <c:v>?뺥U?_x0013_z?ぺ懷?_x000e__x0017_I_x0016_?Y?i_x000e_??&lt;Q暲?_???fd=뿂$?툷_x001e__x0003_?냍%뫣v陀닦_x001d_'#u췝R?ㄶ?쨄냋孼$I퐞_x001b_AP?곛X_x0008_/_x0017_??Q?v_x0014_-?_???fd=뿂$?깵J?_x0015_?_x001d_?쎢_x0004__x0012_먾%_x0012_#J?투y??X爭쬖5_x001c_V턗_x0004_H3?릖&gt;퀜^땄?j????_???fd=뿂$?{_x000c__x0004_??_x0003_4댶껰??b"?+??Kq?_x000b_꽥?!_x0012_몣爛빺?짤U&amp;? ' ?【s㏖:됷_x001f_徵됺?O궍bgIs判어典陶y쑑??堤Lk]凡_x0017_뼘81?.K?握???埇H?_x0002__x0017_(?0@냂m쒞)쎄??\_x0016__x001a_궋_x0019_?E?춙_x0007_~‥_x001a_?8?!</c:v>
                </c:pt>
                <c:pt idx="3002">
                  <c:v>_x000b__x0006__뻞緝㏈P_x0005_????_x001b_</c:v>
                </c:pt>
                <c:pt idx="3003">
                  <c:v>h&lt;??_x0008_V2 ?숴?O?陸_x0006_?羸??jyPQ직_x000b__x0006_n禱?j圃[QG?_x0010_/7_x0010_8mt%?~왤쩈?_x0006_b?여?'?W</c:v>
                </c:pt>
                <c:pt idx="3004">
                  <c:v>\?Hzh!푏찧Lb뜭雰}?7e힁?&gt;&gt;??~_x001d_!?_x001b_&lt;킴?c^V@짉??*칈v쨣V2W^?_x0014__x0011_?探_x0019_Z?T?I?6ム_x0017_縷풰L샭@뵸뾠_x001c_W?/_x0007_U_x0004_?톼_x0016__x000e_??픀_x001f_쬧$쌌?_x001c_묀i.?{_x0006_$?M쟱i꼙&lt;?N術^]Y_x0014_^J췯及떹빿롡_x001a_E?甕쿑??_x0017_L?R)_x001e_^총?.璪$&gt;_x0008_뚱?]^邊I7_x0014_범_x001c_Y[L꼴{?+?椀R9_x001c_Y[L꼴{?+?椀R9_x001c_Y[L꼴{?+?椀R9놱t杻{???쳎,b?_x000b_'P?U`?fi_x000e_z_x000b_?_???fd=뿂$?8쬈??_x000b_n?b?챚uI둠???댥???Y_x0012_셎Eg?븹%o횾?h?`?똆??裂</c:v>
                </c:pt>
                <c:pt idx="3005">
                  <c:v>??WY_x0018_2?"쿿깪.嬋)?8_x0014_??_x0001__믳뎇4_x0007_®쯸S떊?m쭃?_???fd=뿂$?桐갘뎐?E??償_x000e_渚홍'?V뉢욗_x001b_x매$픬2졍9놝?팚旋l왅_x0002_즏v幡?nU俱꼳?_???fd=뿂$??($_x0014_?ee좮_x000f_\_x000b_?쒀?k($퐟O_x0002_6죁?C權N?E$(c??4갢?_x0010_gS∽抵?_i?_???fd=뿂$朔</c:v>
                </c:pt>
                <c:pt idx="3006">
                  <c:v>1_x0002_돤??Be惱완뾲_x0005_ v1?&lt;??扼췝m뗞n?砂木?됳$蘿굼C_껔aa?맠4_x0008_9췩?蔡O5?sTn_x0014_Q&lt;</c:v>
                </c:pt>
                <c:pt idx="3007">
                  <c:v>棅숮z츈솸Z렘??_ヮ?O즉ㅐ?&gt;,?</c:v>
                </c:pt>
                <c:pt idx="3008">
                  <c:v>Z朽?&gt;쓆??a추??듫]쒉촀뫏˘H憶탣?_x0008_Q,0???T??[1x 폑dP_x0007_?_x0013_뽇?벹(꼣@4_x000b_쳦Ra_x0011_긝㈎칓A?9u_x001d_jl?2?w?=0=予n?뢂LJ?ø?[?Y[L꼴{?+?椀R9_x001c_Y[L꼴{?+?椀R9소F*?퉍y=_x0004__x001b_휦_x0001_?%?&amp;캕??_x000c_렰?-S0#場u-</c:v>
                </c:pt>
                <c:pt idx="3009">
                  <c:v>g筏使6_x0015_d6?셹뗄?遼?눂TJ?/瑩X?弩X,?_???fd=뿂$?</c:v>
                </c:pt>
                <c:pt idx="3010">
                  <c:v>?^I뛇0??!???k(LlI懦???_x001b_?/o漏핷_x0003_授T&lt;t꿇6뷷왶z_x0018_?t퍺_?_???fd=뿂$?_x0016_혃y?貝_x0004_С?_x000f__x0001_/a??'泗?@?IL?모駙si謀F?`僖3??y??돩?7?_???fd=뿂$邪?컈?;뛿??_x0016_???J2뀡H_x0017_쳿H_x0007_졿澣4I??햝?v-6?_x000d_웯?_x0011_4ㅇ_x0010_v?貰????fd=뿂$?
?뷬2V낧?.츢??o?굋&amp;_g_x000e__x0017_꿲?쬉B7??_x0008_솳띧_x001b_q?f?젖푑數맣?l?_???fd=뿂$?{쳣?T?{?HI刪F뫄2mT?_x0005__x0019_??쎗쌝?춠??몱??륿줎t{상댭≤η}A?_???fd=뿂$</c:v>
                </c:pt>
                <c:pt idx="3011">
                  <c:v>明4?+_x0003_귽xXdTUi?立fz"g?퉘_x000e_k굛癲뫵?x宏_x000f_?팽?W?#在Il?;'쉻킏nC(:$&gt;_x0008_뚱?]^邊I7_x0014_범_x001c_Y[L꼴{?+?椀R9_x001c_Y[L꼴{?+?椀R9_x001c_Y[L꼴{?+?椀R9D?_x000f_?_x001f_[_x001a_?%괜훻?ㅋ'E9Q1?T??!?璲A</c:v>
                </c:pt>
                <c:pt idx="3012">
                  <c:v>_x000e_;??d?젾???未]?_x0017_2?衿_x0017_?(??쯎?G跌錠삦?_x0019_밆^&amp;?I_x001a_뮅??쏣_x0010_?@??璲A</c:v>
                </c:pt>
                <c:pt idx="3013">
                  <c:v>_x000e_;??d?_x0011_fq?`6=;?v?ydN멒^5퐫i륤?쳜왧þ^]J_x0018_[쇔?0}'mi슩늫_x0016_럻J_x000b_M?7獪?璲A</c:v>
                </c:pt>
                <c:pt idx="3014">
                  <c:v>_x000e_;??d?_x0015_i_x0008_릂_x0008_샻醫&gt;듛†?벳甚/??C??却_x0017_???_x001f_刹Z5?%??{r펌?w??寯H璲A</c:v>
                </c:pt>
                <c:pt idx="3015">
                  <c:v>_x000e_;??d?S빚?퍩3댚d쓈쨬/?0??bO?l巧&lt;_x0005_K_x001c_y뒇댢股꾟f%?NdY?YQ?_x0016_倦#???璲A</c:v>
                </c:pt>
                <c:pt idx="3016">
                  <c:v>_x000e_;??d??k5?&amp;fA슳?퇆o_x0010_E_x000e_S|Z㎊??/RR4o_x001d_삎唎_x001c_}vlo;kcW컬Q럒3U{d滅</c:v>
                </c:pt>
                <c:pt idx="3017">
                  <c:v>肯?璲A</c:v>
                </c:pt>
                <c:pt idx="3018">
                  <c:v>_x000e_;??d?좍鹽Q_x001b__x0015_흄@祇_x0018_롳?S_x0018_공-궶</c:v>
                </c:pt>
                <c:pt idx="3019">
                  <c:v>_x000e_;??d?갎yU%???\딱&amp;Ob녆|_x0007_Xo+)?툄{졪꺰b?Lj_x0016_??_x001b_=_x0002_^_x0007_)딷TV累?A놉_x0005_푬e?璲A</c:v>
                </c:pt>
                <c:pt idx="3020">
                  <c:v>_x000e_;??d?忖</c:v>
                </c:pt>
                <c:pt idx="3021">
                  <c:v>_x0002_뫌?뺻켓?wA昶춾 vx????X</c:v>
                </c:pt>
                <c:pt idx="3022">
                  <c:v>f??꾍_x001b_;/끲_x0003__x0004_r??_x000f_S끝??_x0001__x001b_??</c:v>
                </c:pt>
                <c:pt idx="3023">
                  <c:v>L??Z?qZ酵_x0014_?w슣`L겈뇢寯id?xⅡ꼓qz珖謨x띒,쒅Ｔ??~Aa_x000b_M3얅g咽?앲?_x0003_쌉&gt;_x0003_?粒c</c:v>
                </c:pt>
                <c:pt idx="3024">
                  <c:v>.9埇?9?H?p몚_x000c_s?읯먘琠V?삽②?憎???_x000e_-依v2h?춄_x0008__x000c_?b늰=I륅採??q???_x000e_??_x0010_뵖J-??Y_x0019_꺷{_x0017_w$j턧C??쏪`쬰臺B_x001b_휰+?烹_x0018_</c:v>
                </c:pt>
                <c:pt idx="3025">
                  <c:v>_x0008_?a迲귷脣TO_x0005_싛 9??J펽_x000c_?穰줷?N?Lⅳ?3?&lt;j쪈혧_x001f__x0002__x0012_쳸?upO_x0010_y?D?l?f</c:v>
                </c:pt>
                <c:pt idx="3026">
                  <c:v>+-c ?償끏I_x001d_jl?2?w?=0=予n?뢂LJ?ø?[?Y[L꼴{?+?椀R9_x001c_Y[L꼴{?+?椀R9소F*?퉍y=_x0004__x001b_휦_x0001_?_x0002_]??置#릎퐱??|&gt;呼댝닥/꿊)9?J?쵬鑛뜕떉?_x0017__x0006_mA???t|껬바H璲A</c:v>
                </c:pt>
                <c:pt idx="3027">
                  <c:v>_x000e_;??d?*F?뼘V??퉒(]z뫈낵s_x0019_쵖|퇠錐쾤쏖/&gt;栓_x0017_@낏?y侁4깮;}@I?_x0004_봃?妬?璲A</c:v>
                </c:pt>
                <c:pt idx="3028">
                  <c:v>_x000e_;??d?_x0003_W틑_x0003_B}_ljXQ紮-|嵐琨那y雕&amp;??燎늵_x001d_??곸싯I</c:v>
                </c:pt>
                <c:pt idx="3029">
                  <c:v>?載?H슸</c:v>
                </c:pt>
                <c:pt idx="3030">
                  <c:v>剛?d?璲A</c:v>
                </c:pt>
                <c:pt idx="3031">
                  <c:v>_x000e_;??d?支P_x001d__x0006_;-諪뜆?^숪?]A_x001c_?끟쿗?U룾??k?遷쟫&amp;r宦껐罹첅징?n!lb抱H璲A</c:v>
                </c:pt>
                <c:pt idx="3032">
                  <c:v>_x000e_;??d?팹픩哲렺穡??_x0019_렸?hNo춍u??_x0011_$?_x0005_깺괂?R믫윿*</c:v>
                </c:pt>
                <c:pt idx="3033">
                  <c:v>?v??默_x0017_q_x0005_|'聞?璲A</c:v>
                </c:pt>
                <c:pt idx="3034">
                  <c:v>_x000e_;??d?&gt;?죢立I_x0012_잛?찶_x001f__x0002_i_x0004_7귇_x0001__x000e_?'G??k꼝?hゾ2B8?*외w??뼫혙Z??d?璲A</c:v>
                </c:pt>
                <c:pt idx="3035">
                  <c:v>_x000e_;??d??_x001b_!</c:v>
                </c:pt>
                <c:pt idx="3036">
                  <c:v>e_x0008_8_x000f_쪽_x0018_=</c:v>
                </c:pt>
                <c:pt idx="3037">
                  <c:v>_x000e_겕G&lt;㉪꾊놄+뒖휣_x0011_?큆[?+l_x0008_E?_x0007_꾉釵諺??_x0007_F?_x0003_?뫹H璲A</c:v>
                </c:pt>
                <c:pt idx="3038">
                  <c:v>_x000e_;??d?쵰??뫜x???뎆"똻킟价_x0010_AU딷?H?+낷?덯n?*??z?_x001e_볖?_x0018_O姉쿺d?_x000c_-_x0003__x001f_32 $?*??￡?,?9v쾷홣h辛;亐?n$짧?3v십pZ耘?_x001d_ォ삔+?녡晙_x0018_???p5쾬?_x0018_s京_x0005__x0005_Bf_x0003_a?E쮝튆떑?_x0017_?툃믽??9?_x0008_倒_x001d_鷺S_x0016_쯡??0?_x0004_?뺏R5_x001a_薪갬쌱_x000f_-M푤_x0004_??T뇢뛾吾굢zJ_+?姸?ㅔ?뫍?_x0013_政흩!앖?_x0016_퉐_x0001_횢</c:v>
                </c:pt>
                <c:pt idx="3039">
                  <c:v>?*_x0001_??凝?_x001e_,_x0002__x0008_뤦t_x001d_b:??q</c:v>
                </c:pt>
                <c:pt idx="3040">
                  <c:v>碎b???y{쏒M-i쪢x#_x000b_쬖h5保_x000f_N???똘쾧_x001c_?&amp;B;?b二욒쒙z?뀘?똊?틻뮢x捺T耭퇄&amp;앑T弟?_x0005_獅랲T?{?_x001d_/.꽞T_x0003_e{???$&gt;_x0008_뚱?]^邊I7_x0014_범_x001c_Y[L꼴{?+?椀R9_x001c_Y[L꼴{?+?椀R9_x001c_Y[L꼴{?+?椀R9SG?{앗_x000c_*컲q|?#슿_x0004_s?_x0002_,?K쪲_x0014_2H璲A</c:v>
                </c:pt>
                <c:pt idx="3041">
                  <c:v>_x000e_;??d?6|_x0002_ZM?'塼?$K?뎍_x0016_?rl_x0013__x001a_［Vm밠\?H?_x0017_?樟뱜_x000e_u謠表E午_x000f_??u_x0012_釉q핵H璲A</c:v>
                </c:pt>
                <c:pt idx="3042">
                  <c:v>_x000e_;??d??k佇*롖졺쑼쯞_x000c_??_x0008__x0001_(녣湧_x0017_섷??祜p_x0010_퇺にI?K橒_x0002_w</c:v>
                </c:pt>
                <c:pt idx="3043">
                  <c:v>_x000e_;??d??*?9쎚"_x0008_낁T-(_x001a_稜</c:v>
                </c:pt>
                <c:pt idx="3044">
                  <c:v>_x0008_퀭?希_x0016_^?_x0007_?_x000e_?숚?[흑퇾C_x0013__x0004_?ssQ?獄켥꼬팴$?璲A</c:v>
                </c:pt>
                <c:pt idx="3045">
                  <c:v>_x000e_;??d?첤졿?_x0018_츬?헅_x000f_鈺室O:電'崇_x0003_巧?-낔놳_x0017_:Z5沫C`史됯lJ복쵮훎勣侏?co깢?璲A</c:v>
                </c:pt>
                <c:pt idx="3046">
                  <c:v>_x000e_;??d??쟈墓?|?_x001a__x001d__x0011_??_x0017_VRBS욊@W_x001b_奈Yx딞?_x0012_싗?`&gt;0뚜숤?X???4\]D?턪?璲A</c:v>
                </c:pt>
                <c:pt idx="3047">
                  <c:v>_x000e_;??d?臾N뜭???&gt;?濃_x001b_-?_x001e_?fh-쎮2?ㆍ_x001f_|?킬??T倜_x0004__x0001_?僿:p?f∀??</c:v>
                </c:pt>
                <c:pt idx="3048">
                  <c:v>_x000e_;??d??焚홠?\S퓳?</c:v>
                </c:pt>
                <c:pt idx="3049">
                  <c:v>툛_x001d_戶W[勁퇴'!⅔珷_x000e_|욎v_x001f_鴛N?_x001a_GY?T엉Z?8)</c:v>
                </c:pt>
                <c:pt idx="3050">
                  <c:v>?芩H璲A</c:v>
                </c:pt>
                <c:pt idx="3051">
                  <c:v>_x000e_;??d??킫L_x000b_O켲?)}쟚11?C욤斧펶Nd닳?_x0018_0_x0010_D</c:v>
                </c:pt>
                <c:pt idx="3052">
                  <c:v>?_x001c__x0018_=?_x0012_(p肅免6A쉮_v.?Dq#?_x0016_f%?셔?_x000c_?_x000f_?뗰xhG? _x000b_號먾+U쳴%恪?1&lt;Y閣_x0013__x0014_?귫??F깂pT?뽯??_x0005_[_x001a_9?_x0010_??_x0008_l솳???O_x001e_z?a?5?e9_x0002_qn~?</c:v>
                </c:pt>
                <c:pt idx="3053">
                  <c:v>_x000b_뱆5H_x0001_x_x0003_c_x0014_j活7L?$?\鵲k_x0003_&gt;쏊%p?줤QEFE퉴P찜_x0004_F_x0017_?_x001e__x0006_-챣&gt;????:???x?u쫾L쁺q?</c:v>
                </c:pt>
                <c:pt idx="3054">
                  <c:v>딚쎁漢X吹?C??v┍_x0003_Z괕2묃L_x001a_?a_x000f__x0002_?熟z!_x0010_뽫ｆPMS_x0013_?[츀뿮_x0006_i_x0011_琉_x001c_G,0썥_x001d_┱㏉f?묆??_x000f_U?律M_x0019_炡럡?w_x0017_NMBD싿녢_x001d_??!?O??_x001d_jl?2?w?=0=予n?뢂LJ?ø?[?Y[L꼴{?+?椀R9_x001c_Y[L꼴{?+?椀R9소F*?퉍y=_x0004__x001b_휦_x0001_뵐헔?{O흇_x000e_D壯X줡선?Rυ.Z_x001a_v?\＝H?걎쨠</c:v>
                </c:pt>
                <c:pt idx="3055">
                  <c:v>X?캭貪&gt;놥_x0008_훲咸凜_x001b_醮_x0003__x0016__x0013_?璲A</c:v>
                </c:pt>
                <c:pt idx="3056">
                  <c:v>_x000e_;??d?24Wf맰C?숿霧_x000c_찒U칠ZE??뀺D됦]?랥홃???H?p?헖퐰_x0003_狐?5?3M2?璲A</c:v>
                </c:pt>
                <c:pt idx="3057">
                  <c:v>_x000e_;??d?P_x001e_培j??흍?o??G?磅_x0004_썻_x0010_牧)檳?팖_x0014_?끱莉千7D???쳁_x0008_냯猥_x001c_뾇O?璲A</c:v>
                </c:pt>
                <c:pt idx="3058">
                  <c:v>_x000e_;??d?긞_x000b_s?쏈?뱄栯I윓3?I??,_럕?늗큃.m곻T#쯨&lt;?S숪"왱&gt;륥_x001b__x001b_-|J`틬{?璲A</c:v>
                </c:pt>
                <c:pt idx="3059">
                  <c:v>_x000e_;??d?붉h?j9욞+┒@?無菉_x001e_횙&amp; ?0_x0001_"텨?-{?n???峨?볬h핼a:輾u됮_x0014_?璲A</c:v>
                </c:pt>
                <c:pt idx="3060">
                  <c:v>_x000e_;??d?床*?뛃접뿹(;錐嶼2kOq5???꼪HGe?.?c_x0003_N'_x0012_?쭸??yぢj?2QU_x0018_?猊H璲A</c:v>
                </c:pt>
                <c:pt idx="3061">
                  <c:v>_x000e_;??d?켵=?_x0014_?{?땝_x0016_퉎a_x0003_?Uy뛆_x000b_;t?1샕궼fC?_x000b_t얷wC?_x000b_/떓V땸?F2_x0010_??l?璲A</c:v>
                </c:pt>
                <c:pt idx="3062">
                  <c:v>_x000e_;??d?0_x001f__x0014_3f_x000c_?E뻀_x0012_eㄾr?T????(B 봉 ???@#_x0001_率!f휓?鷸J</c:v>
                </c:pt>
                <c:pt idx="3063">
                  <c:v>A밥?쉷?_x000c_-_x0003__x001f_32 $?*?캦삶Z합Mu?袖'??R??J_x001b_꾱jO_x0015_L+=&gt;_x001f_F??휌p?W _x0012_커?뜶?z- C뚚#솽쌣`梨lI?NT읾\.?G녉B_x0004_x?뙚_x0013_</c:v>
                </c:pt>
                <c:pt idx="3064">
                  <c:v>?읫帆w??8&amp;?峀??c둾랗_x0005_??J_x001e_f?卓?h%_x0008_퍷s?_x0007_?m6wㅈ)~A$&gt;_x0008_뚱?]^邊I7_x0014_범_x001c_Y[L꼴{?+?椀R9_x001c_Y[L꼴{?+?椀R9_x001c_Y[L꼴{?+?椀R9?z_쉳_x0018_븆淋?E~퇍?8s?馹쫔d?暻H璲A</c:v>
                </c:pt>
                <c:pt idx="3065">
                  <c:v>_x000e_;??d??"ㅌ츘??Zm_x0012_?부QXU#KbMx?Z?O-K珥2席H_x0010_루??,?)_x0015_?쐡꺶_x001b__x0019_헨찍?璲A</c:v>
                </c:pt>
                <c:pt idx="3066">
                  <c:v>_x000e_;??d?띛?긜?^lP츲?q?2~楡?,Fi_x0006_?뙣U^곳m綏??꽃wX4_x000c_ㅩ_x0006_俊냐????璲A</c:v>
                </c:pt>
                <c:pt idx="3067">
                  <c:v>_x000e_;??d?渾&amp;</c:v>
                </c:pt>
                <c:pt idx="3068">
                  <c:v>_x000f_??淮뱄찊S?꽘???Y?_x0017_m_x001f_Im,곏SBW*?餐_x0018_????잽틠?x@?璲A</c:v>
                </c:pt>
                <c:pt idx="3069">
                  <c:v>_x000e_;??d??NUA_x0010_g_x0003_?$_x0017_?/ヂ8.:(\_x0012_w?쨤띃깽</c:v>
                </c:pt>
                <c:pt idx="3070">
                  <c:v>???-???,_x0008_,x`?^~Z???X?璲A</c:v>
                </c:pt>
                <c:pt idx="3071">
                  <c:v>_x000e_;??d?밞僚*/d4o쾖뽊_x000b_됋邁J?乫Npsk_x0019_?e曰?푰?둉뛱W_x0019_?=샅e?_x000f_쁀W_x0004_@In됙H璲A</c:v>
                </c:pt>
                <c:pt idx="3072">
                  <c:v>_x000e_;??d??5헱_x000f_-됝_x001e_RE&amp;?껐/寨?bfZb_x0003__x0002_o"攻퍬?ITU?娩芙鴻췊쥳＼%傳_x0013_誠|/t?璲A</c:v>
                </c:pt>
                <c:pt idx="3073">
                  <c:v>_x000e_;??d???6Y_x0016_&amp;X댃{烽8</c:v>
                </c:pt>
                <c:pt idx="3074">
                  <c:v>_x000e_;??d?：_x0014_t3??%쎪?x삳??_x0007_Y뙯운흶!?_x001e_?i씗켹?c_x001e_m~례~?_x0016_+3煬z?댘&gt;-淫??띔Q4???J떅\B쁝걋_x0014_콨@貰H0_x0012__x001b_:N뿤c촌_x001b_흞쿳첑_x000b_?쾉X?L_x0004__x000f_^????p??_x0015_?樂_x001a_j?쿞\$\윜諂/@*n猫_x0004_솩M딌R??+?wm?-뭌_x0017_?)?W???엌_x0017__x0012_24?L??&lt;9??у</c:v>
                </c:pt>
                <c:pt idx="3075">
                  <c:v>y쏄끑?I_x0003_[臍5_x000f_솖셟?I콃H$ ?漠젞?_x0012_I??)x*Y뜐lv췾홃?V??첗拮k?3&lt;H섟J웆?國읉ET辰찗_x0014_?蕨_x0014_?-빌YL穫*??Q&gt;}-</c:v>
                </c:pt>
                <c:pt idx="3076">
                  <c:v>{^Ok\(Q꿄G?멵?_x000b_ZMIcjb_x0006_O뺍2??U콟b政b뫞?벶5셭</c:v>
                </c:pt>
                <c:pt idx="3077">
                  <c:v>쓑?h#}o_x001e__삠?&lt;Y n雹헶욅섲s}&amp;??뼲~牢?鏞?0??Rm儒?_x0014_N黜孰?@?f퍌%吝?꽨oeB89t?毖럤</c:v>
                </c:pt>
                <c:pt idx="3078">
                  <c:v>?⑴_x0008_Rm_x001a_儲_x001d_jl?2?w?=0=予n?뢂LJ?ø?[?Y[L꼴{?+?椀R9_x001c_Y[L꼴{?+?椀R9소F*?퉍y=_x0004__x001b_휦_x0001_?I괺5D?앹?X렒씅$⒧2퍋&amp;誓\쟜졟괨_x0002_씲果쉓pDx ╉퍇f#꿞²_x0007_?_x000c_??S?璲A</c:v>
                </c:pt>
                <c:pt idx="3079">
                  <c:v>_x000e_;??d?앸&amp;??+??晴렿5W{Z_x001e_狡!경O瑠쐾n_x000e_?</c:v>
                </c:pt>
                <c:pt idx="3080">
                  <c:v>_x000e_;??d?,HtX,븖_x000e_??析%MR뫢??ozC_x0018_뻈?쏏_x0018__x0018_:꾐{?1죴?_x0002_???¶_x000e_???璲A</c:v>
                </c:pt>
                <c:pt idx="3081">
                  <c:v>_x000e_;??d?w뤁)ic%,?_x0006_j宗??)_x0016_?텵DwW?D?G?[C?녷,讀2?浦3s 9G_x0003_$_x0012_A???璲A</c:v>
                </c:pt>
                <c:pt idx="3082">
                  <c:v>_x000e_;??d???_x0001__x0012_?: _x0003_쾥W給홅E??b塞??j?????_x0008_E?C∝_x0016_?Y?i_x000e_??&lt;Q暲?璲A</c:v>
                </c:pt>
                <c:pt idx="3083">
                  <c:v>_x000e_;??d??馭O_x000c_7+톽쨑?秧?R?컢!C쇕?_x000e_J?0_x001b_??6뭻?l녛#뎮?_x0008_/_x0017_??Q?v_x0014_-?璲A</c:v>
                </c:pt>
                <c:pt idx="3084">
                  <c:v>_x000e_;??d?_x0016_O?Q??核W_x0019_??????堺?B?6r_x001a_캧좨id騁?r&gt;퀜^땄?j????璲A</c:v>
                </c:pt>
                <c:pt idx="3085">
                  <c:v>_x000e_;??d?쯚퀓浸_x0015_뛵?FF_x0012_j뎄?=}`rf?&gt;\_x0001_뇠舒7??_x0017__x0010_h ネ믌a侖쯚&amp;? ' ?【s쭛._x000c_-_x0003__x001f_32 $?*?_x0007_6-竄_x001a_4?픊?濫_x0006_.pGn?0話갣j/걋? _x000e_&amp;5 ?=1葬W_x001e_Kf웳e묈_x0003_?갪}L?찒걌싢O}?饑_x0002_B_x0013_??_x0008_?쯠왃m溯7톸B#.B?z2?강떄l욄電늧걝?襤?K_x0018_Zo?2㈒?윊롄H_x001b__x001e_뼀_x0019__x000b_뛰┦zUㅁ멷9p콇_x0014_$薦?}?=낹?풌#_x0002_?</c:v>
                </c:pt>
                <c:pt idx="3086">
                  <c:v>??"w웧_x0004_拱_x0017_?_x0010_롳_x000c_듉q&gt;穿?퍈?r;wH_]1_됌錄れ|엺?쑢?A?_x0003_詛?늿!_x0004_묿춱n?c?見_x001c_W%r&gt;石_x001f_/튭塤0즉?q?纓_x0010_??럐_x0004_;쵽1?光gH?_x0016_忖_x0013_"펌??닥T? 鑒쁡?_?3Q阮R遠ベ_x001a_O_x0005_;??꿧-&gt;x????y4?컜</c:v>
                </c:pt>
                <c:pt idx="3087">
                  <c:v>L_x0007_?_x0004_+붋욌⒟??1W???_x0004_k껯C톷??l._x0018_밪A?꼃(늽6?螺{!W욚;s퓀㎟셻u∞_x0014_@?*?$&gt;_x0008_뚱?]^邊I7_x0014_범_x001c_Y[L꼴{?+?椀R9_x001c_Y[L꼴{?+?椀R9_x001c_Y[L꼴{?+?椀R9럍쥌k 떩H쫈?_x0013_T[?_x000b_'P?U`?fi_x000e_z_x000b_?璲A</c:v>
                </c:pt>
                <c:pt idx="3088">
                  <c:v>_x000e_;??d????8俗???쫋퓍_x001d_E땦_x0014_-툔慫?휫?S]?꽍?섪?DP?h?`?똆??輅H璲A</c:v>
                </c:pt>
                <c:pt idx="3089">
                  <c:v>_x000e_;??d?y]웣&amp;Gf|9?W뢁즙*&lt;꿛컢藉?F封_x000e_놋q]眸펠_x0016_2,i젇릳녤4_x0007_®쯸S떊?m쭃?璲A</c:v>
                </c:pt>
                <c:pt idx="3090">
                  <c:v>_x000e_;??d?8r貧캒懊2본x踪_x0018_tvn⒢Tfy뚾B_x000c_6_x0018_?]?_x0016_?見2LU_x000e_?_x0003_왅_x0002_즏v幡?nU俱꼳?璲A</c:v>
                </c:pt>
                <c:pt idx="3091">
                  <c:v>_x000e_;??d?o둵센?x?w_x0018_y?j謁?</c:v>
                </c:pt>
                <c:pt idx="3092">
                  <c:v>?\!;_x0019_y?쇄_x0007_??5냋ｓG]v_x0019__x000e_?갢?_x0010_gS∽抵?_i?璲A</c:v>
                </c:pt>
                <c:pt idx="3093">
                  <c:v>_x000e_;??d?뼋/?_x0011_V먛?R7??瓜줕_x0005__x0017_땠R줊_x0002_???５#?_x0017_N爬驗-b1톔?Zs?-ㄽvΩH璲A</c:v>
                </c:pt>
                <c:pt idx="3094">
                  <c:v>_x000e_;??d?2y훿;k?l????_x0004_?_x000e_P_x0016__x0017_삷9\쿗븭9?M싑6;#?"?맏K_x001b_,_x0010_춨砥??_x000c__x0003_|?璲A</c:v>
                </c:pt>
                <c:pt idx="3095">
                  <c:v>_x000e_;??d?[3}c캨?[4_x000e_??뗌QW??iO?Ffe]?콄(R탳_x001a_蒼??克뉈??;_x0016_淚봝?籤H璲A</c:v>
                </c:pt>
                <c:pt idx="3096">
                  <c:v>_x000e_;??d?4+c?N?魅6?}?_x0004_F쟸M?\_x001d_?댗j쟳亮?k?-#?&lt;?P_x0001_둦</c:v>
                </c:pt>
                <c:pt idx="3098">
                  <c:v>LK?+9튂윺Lx?좁췡??ㅌ)됪쒊??5_x0011_텏_x000b_U)?_돗?M??_x0014_?e귯p끜??!퓒??쵦?</c:v>
                </c:pt>
                <c:pt idx="3099">
                  <c:v>??G뒔c핽햹鳶女W??츁砦_x001f_Izb]^詵?귉?v삑㎾옐Φ?옋_x000f_돷\_x001d_볒ъ?_x0017_?宇_x000f_均?_x0011_G</c:v>
                </c:pt>
                <c:pt idx="3100">
                  <c:v>_x000e_;??d???飾w?뱎b_x000e_A펡 k??)|??DS_x0016_+옪h4\+O?_x0003__x0003_{푛쥁꿇6뷷왶z_x0018_?t퍺_?璲A</c:v>
                </c:pt>
                <c:pt idx="3101">
                  <c:v>_x000e_;??d?_x0019_E?룾??쁗?뉿?喚?&lt;吹?\j?6넁x햖(#_x0015_퓜?N쏼???y??돩?7?璲A</c:v>
                </c:pt>
                <c:pt idx="3102">
                  <c:v>_x000e_;??d?盛뿶cYJ?㎙MGC늭?=+(溶?\_x0001__x0013_늨Jsv蟬踵W뭠'_x0011_?퐍?</c:v>
                </c:pt>
                <c:pt idx="3103">
                  <c:v>웯?_x0011_4ㅇ_x0010_v?續H璲A</c:v>
                </c:pt>
                <c:pt idx="3104">
                  <c:v>_x000e_;??d?胞莘릗먿?6??l_x0006_t푮uB_x0007__x0017_쮠森`?&gt;`_x0004_r컕0N?j쀻_x0007_??f?젖푑數맣?l?璲A</c:v>
                </c:pt>
                <c:pt idx="3105">
                  <c:v>_x000e_;??d?$7콏c_x0004_?GzJ=멕l?쾽刺?修U$쁈[1</c:v>
                </c:pt>
                <c:pt idx="3106">
                  <c:v>_x0006__x0003_?퍋뒝t?숏?b줎t{상댭≤η}A?璲A</c:v>
                </c:pt>
                <c:pt idx="3107">
                  <c:v>_x000e_;??d??K?_x0019_t?낒*tQ횙똊쨋E3곚앪%</c:v>
                </c:pt>
                <c:pt idx="3108">
                  <c:v>_x000e_;??d?遝環pゼ巽??鉦硝?,?뀫??움?8_x001b_퐌p%5rV;??載域??_x0002_뵄냟E슽泉?_x000c_-_x0003__x001f_32 $?*?bkV聲;邰_x0018__x0015_;H??'_x001b_肢??_x0018_?_x0005__x0007_?I?W 솈?_x000e_Jl椰_x001d_?臨솻};G_x0017__x0016__x001b_#c|?췣_x001d_=1?m</c:v>
                </c:pt>
                <c:pt idx="3109">
                  <c:v>f븐?뉴?쇹_x0010_9B_x0018_t흜n겟썷頀뀂&gt;中M뿱씥먘虔윇_x0014_?_x000e_쮎?\F"_x0007_?闇B흯?'?S?</c:v>
                </c:pt>
                <c:pt idx="3110">
                  <c:v>Qㅰp왠좌E%:U쿖*_x001d_^綬&amp;된陶?A뾃뒂!_x0003_Z値??밠2&gt;??言[?x??덛넭?_x000e_8喆_x001a_h뀀桂獒?렄nQ흙2u凹푠P뚨_x0015__x0015_?J_x0008_~富멱욌?_x0007_:??덢푖랠?s_x001d_?쬁팈?InD??8NL!hQ?뼖m?-&amp;S?_x001d_I??it?롫딛7_x0010_쀞4_x0005_jC넺x!y댕???q?v읃(???w?</c:v>
                </c:pt>
                <c:pt idx="3111">
                  <c:v>눀_x000b__x0013_SDm^&lt;뀫_x0003_펚=</c:v>
                </c:pt>
                <c:pt idx="3112">
                  <c:v>?_x000c_촊7_x000c_튗7_x001c_h1VCC?盲會?_x0010_켏D?쀢m??{r펌?w?????折B=m??_x000e__x0004_뙦j宜B?_W&amp;d?쵹젫L튃k?xl쟒????뎗K)&gt;_x0006_좗뿭勣dY?YQ?_x0016_倦#??*??折B=m??_x000e__x0004_樗?몓d??|A넉r_x000e_??_x0016_烱_x000c_0??_x0001__x0012_</c:v>
                </c:pt>
                <c:pt idx="3113">
                  <c:v>肯*??折B=m??_x000e__x0004_卿:?鵑_x000e_"_x001a_?R)ト_x0006_뇒_x0015_弦?뙃횧Q_x0003_*?팎t맥渚짫꾘j?q횆r猫?V댃x諦G9???折B=m??_x000e__x0004_尉헆_x001a_훿*챢찈v0????]?뇇?鏶8_x001d_梶?_x0010_??J晩웜k)딷TV累?A놉_x0005_푬e*??折B=m??_x000e__x0004_E則씰D_x0011_갸%쪾?(m$s릚괉퍝_x0007_Wa?*?_x0017_on??H?_x0019_큰뗋3_x001c_姐꺋궕戀:柯j댥M?@I?p磐_x0002_畏???x쨝eM_x0017_5?R_0?_x0015_%I꽞mF""Ed쀘@S_x000e_??_x000c_뻐{?愆첪拒寧?겄?씯?|耀턨차_x0003_5?省_x0006_??_x0010_n큋f_x000f_)뺹*젏?섶_x0015_2冪?菰느w'뤑퀬_x0018_)_x0007_????活_x0007_븐??.</c:v>
                </c:pt>
                <c:pt idx="3114">
                  <c:v>?b?뛈i#슈_x0010_=쩻料1?_x0011__x000e__x000b_F7&amp;^I_x0019_a?`왌_x0018_?3空*w?_x001e_1㈗릙_x0018__x001d_jl?2?w?=0=予n?뢂LJ?ø?[?Y[L꼴{?+?椀R9_x001c_Y[L꼴{?+?椀R9소F*?퉍y=_x0004__x001b_휦_x0001_쑚6??_x0005_閥+弟</c:v>
                </c:pt>
                <c:pt idx="3115">
                  <c:v>_x0005_@,l릲텥7▷蜀_x0005_⑩_x0019_燕_x001a_q.???T_x0015_</c:v>
                </c:pt>
                <c:pt idx="3116">
                  <c:v>剛?d*??折B=m??_x000e__x0004_l7?'_x000b_0?c六I;_x0011_뜣뾬:4괬?_x000f__x000c__x000c_\?&gt;?[딪섊?_x001c_?k께겜囹뮻。&gt;n!lb???折B=m??_x000e__x0004_谷?퉎#죴??;뺸?-?6_x0001_^劍_x0001_ro店??蓼K7??+㉡??v??默_x0017_q_x0005_|'聞*??折B=m??_x000e__x0004_mtУ)캶_x0004_쫷血琛닐輸IY옱|??嶠뱔堯?쪰_x0014_?+?@K????뼫혙Z??d*??折B=m??_x000e__x0004_*곬?2_x001c_K(袗?=홶}띕l뽈??昔hc_x0016_訶r?牘?뇠痛?D酷??_x0007_F?_x0003_????折B=m??_x000e__x0004_m펝-_x0017_?d??@?_x0017_c湃??Zp욒?r評_x0007__x0004__x0007_&lt;롘봔?_x001f__x0008_?⑷?</c:v>
                </c:pt>
                <c:pt idx="3117">
                  <c:v>?!_x0005_?P_x0005_)뼮V</c:v>
                </c:pt>
                <c:pt idx="3118">
                  <c:v>?'??:?.q</c:v>
                </c:pt>
                <c:pt idx="3119">
                  <c:v>??</c:v>
                </c:pt>
                <c:pt idx="3120">
                  <c:v>敬4n?츜_x0008_꼻??U겟??z_x000c_츽딆묊???j텫J?預N?&gt;_x0008_뚱?]^邊I7_x0014_범_x001c_Y[L꼴{?+?椀R9_x001c_Y[L꼴{?+?椀R9_x001c_Y[L꼴{?+?椀R9_x0008_??_x0006_T?</c:v>
                </c:pt>
                <c:pt idx="3121">
                  <c:v>_篠f,??K윯逵fH헜=gL?덥B쁹</c:v>
                </c:pt>
                <c:pt idx="3122">
                  <c:v>_x0011_&gt;롑%퐠R_x0002_w</c:v>
                </c:pt>
                <c:pt idx="3123">
                  <c:v>_x0019_M??깒g?꺈&lt;?_x000c_</c:v>
                </c:pt>
                <c:pt idx="3124">
                  <c:v>뫼g??俳뜅뚩?#?+_x001e_\_x0017_*?5?離?n[?T엉Z?8)</c:v>
                </c:pt>
                <c:pt idx="3125">
                  <c:v>????折B=m??_x000e__x0004_??0맍C?H_x0014_靡g꽣ⓤ[_x001a_?D_x0015_퉰N}?n_x0013_部젊쑢?YT深_x0003_耽^_x0004_7_x0018_뱜匯6?씖6占!t쨚껽'原?w?_x0005_?s?4l?_x0008_Z祁뜪띖봀???컰?햫핞Η_.??</c:v>
                </c:pt>
                <c:pt idx="3126">
                  <c:v>春j2_x000c_쩽쪎_i,?퓄0 T*퐕_x0010_~?Q_x0004_?뿹?]둱~뽌O?s깱_x001d_뛓@</c:v>
                </c:pt>
                <c:pt idx="3127">
                  <c:v>*?@봝_\-??\?똎+__x0018_얾깶쯄왓D3－_x0008_:_x0006_엝9츿j_x0019_PP"뭴???酌젗?_x0019_MF뷍퓅臣_x0007_9_x001f_땗y_x0018_л_x000f_?sd?뜿??2?N_x000c_??∋쐈?퇌섗?o??_x0001_齎4?p~棠Zㅝ_???A_x0007_</c:v>
                </c:pt>
                <c:pt idx="3128">
                  <c:v>%4?淡g2</c:v>
                </c:pt>
                <c:pt idx="3129">
                  <c:v>?"?뾻_x001a_?Z?&amp;???E_x0002_뿹?E！?????9?普?_x0007_b?;쯱枾? ?5췔펌N냟r겇듪딠_x001d_jl?2?w?=0=予n?뢂LJ?ø?[?Y[L꼴{?+?椀R9_x001c_Y[L꼴{?+?椀R9소F*?퉍y=_x0004__x001b_휦_x0001_?O_x0014_눪_x0010_?_x001c_뒮/~??P?]_x0008__x0005_L쏛?뫼</c:v>
                </c:pt>
                <c:pt idx="3130">
                  <c:v>윣]鷸J</c:v>
                </c:pt>
                <c:pt idx="3131">
                  <c:v>A밥?쉷^_x0019__x0010_尙,?묘?_x0003_グ_x0017_?B-_x001a_j?찼?_x001d_Q뒝?_x001b_野'톆?U76?????_x0012_n?X&lt;앬툜堧?祥U튣_x001e_1??J쿣킢?_x0006_A4"??쨡_x0001_g=惡@\뇱U웭%2S詛T븓^?탉}h_x0006_롑닗_x0012_퇡벶?_x0013_#_x0004_??&amp;_x0007_?R:5쀜떶3O'6$뽤叔</c:v>
                </c:pt>
                <c:pt idx="3132">
                  <c:v>?,_x001c_??&gt;s?匹겋솝?.D敏_x000f_W@g;%E沓퐝o듚ht{;쯟_x0011__?_x0015_~?pGeY披_x0003_c잜풵뎎旻?_x0016_掘??_x0005_㎬_x0018_돔:Uq숢7J굟f綱!꽒퓺"eVN??⒡켪???_x0010_c路S?_x001a_??%Y_x0015_u퍣옓|?_x0018_NcU&gt;_x001d__x000b_8}ZG-~?_x001a_]뿒_x0003_?_x001f_?_x0006_툲@d웕쮼쯑w/뵒?_x0013__x0005_?9c큭C6 -M뫬?m雰_x0013_굚3a??_~왳9?웵u볲t關뜁 k_x0015_샱ZCm_x001d_g_x000f_0荷F/???脾_x001b_?_x0011_?툰_x001b_???}i$뱥쑮|?_x0006__x0017_&lt;$?6f?</c:v>
                </c:pt>
                <c:pt idx="3133">
                  <c:v>?풗$&gt;_x0008_뚱?]^邊I7_x0014_범_x001c_Y[L꼴{?+?椀R9_x001c_Y[L꼴{?+?椀R9_x001c_Y[L꼴{?+?椀R9</c:v>
                </c:pt>
                <c:pt idx="3134">
                  <c:v>D\(꼌</c:v>
                </c:pt>
                <c:pt idx="3135">
                  <c:v>?T着緩[燭욄?s?馹쫔d????折B=m??_x000e__x0004__x0007_?nyⅳ돈?~_x001f_&amp;將?_x0011_??N2&amp;?V皿?勝?[_x0012_?E[?뾁</c:v>
                </c:pt>
                <c:pt idx="3136">
                  <c:v>뒹뭱?V믱_x0018_(????잽틠?x@*??折B=m??_x000e__x0004_G4(A?㎯d[к|\???SJ?=z졯?Y?뉬P똫i쬍??RqN_x0008_,x`?^~Z???X*??折B=m??_x000e__x0004_sA_x0011_?_x0018_?_x0019_0_x001c_껷_e쁒?9뺺M?걦_x001f_?予ㄼZ쎎싋_x0005_,o_x0003_|딃_x0004_?=샅e?_x000f_쁀W_x0004_@In???折B=m??_x000e__x0004_퉦@豌?_x0006__x0010_巫Z!꼝n&lt;ia뒋됷_x0013_3뿫??L刻!侈삱엚?]裸?覇E쥳＼%傳_x0013_誠|/t*??折B=m??_x000e__x0004_?@L:?纏킔i?_x001c_?뽙娟퇮Ch_x000b_?淚_x001d_퓥牟??*鶩??+?異?빘ハ?옛?_x0017_*??折B=m??_x000e__x0004_a?_x000c_j{캬u?혈텃?_x0013_</c:v>
                </c:pt>
                <c:pt idx="3137">
                  <c:v>_x0018_쀔???</c:v>
                </c:pt>
                <c:pt idx="3138">
                  <c:v>~??m?컨챉_x001e_Q?k???ヂ\恕킖?f_x0011_,信?0?_x0006_?J??룮(?;</c:v>
                </c:pt>
                <c:pt idx="3139">
                  <c:v>???줋P?_x000c_????┮_x001f_?5쁨w0草_x000c_趾쿂??헞?l씿_x0002_B?嫄늌뗸돟??B)(?檗?(?紵軟?_x0016_}??QCp?u"?"S읔?9?笛_x0005_?x?런j닧M_x001c_Gvo갷`?_x001b__x001d_jl?2?w?=0=予n?뢂LJ?ø?[?Y[L꼴{?+?椀R9_x001c_Y[L꼴{?+?椀R9소F*?퉍y=_x0004__x001b_휦_x0001_3北힗_x0005__x001d_tCj?春{R?코５_x000e_흳_x0003_뚥.??</c:v>
                </c:pt>
                <c:pt idx="3140">
                  <c:v>\]r?좌! _x0001_sV遜Dつ콣pG?=ez뮵礫uX?野曠???_x0012_쩡r&gt;퀜^땄?j???*??折B=m??_x000e__x0004_#??퓮갏텱꼀_x0012_小꾋4?ㅄ_x0001_??빔H?"r!F쉄?t휭楙Cd짤U&amp;? ' ?【s?_x0019__x0010_尙,?묘?_x0003_グ?</c:v>
                </c:pt>
                <c:pt idx="3141">
                  <c:v>픇@?斤_x0013_?B좫!콢2?ud:뎛잍*튇싄h?9L랢_x0005_n?_?6?e?|?_x0017_L[_x001e_"#?屹__x0004_?pWL_x0018_d!f邰_x0013__x001d_?첔?N?&gt;묒'옫쨱췜??悛1??4?酬引_x000f_@?/쭅촩??[괧h&lt;랈햠慓E?@쀅^_x001b__x0010__x0008__x0011_C3沂쓰9#?_x0008_?쒎/??_x0005_?{_x0004_┴潔┭R쥭d_x0015_兇멱_x001b_G0Y姃W?췃킒풛_x000c_?;M薯?D}i_x001d_~G?_x0002_껤hY?oｑ"%_x0007_슒B_x0007_</c:v>
                </c:pt>
                <c:pt idx="3142">
                  <c:v>.?aAnBc?l</c:v>
                </c:pt>
                <c:pt idx="3143">
                  <c:v>??(?;:?&gt;_x0008_뚱?]^邊I7_x0014_범_x001c_Y[L꼴{?+?椀R9_x001c_Y[L꼴{?+?椀R9_x001c_Y[L꼴{?+?椀R9?f暴V??쌲뼗??_x000b_'P?U`?fi_x000e_z_x000b_*??折B=m??_x000e__x0004_隅댤?듍?a_x0002__x0002_?!L:E_x0019_y_x0013_屎甘?_x0008_?{慮I綱P_x0018_&amp;등?8퇠?h?`?똆?????折B=m??_x000e__x0004_?#땱!t뺿S諜?Y?q_x0010_늚돤훒M퓛_x0014_즄_x0006_)+?_x0012_げ!?_x001b_給젂4_x0007_®쯸S떊?m쭃*??折B=m??_x000e__x0004_致힢{?9???:럝옐_x000b_뽵????4갞?k??뇚뛴?BUQ왅_x0002_즏v幡?nU俱꼳*??折B=m??_x000e__x0004_g?2&lt;8~?F)a졯_x0016_┿</c:v>
                </c:pt>
                <c:pt idx="3145">
                  <c:v>?1e!w?+B怜蹈汎?_x0005__x001d_㈌?_x001b_2&amp;?맑꼠츪늓멧存咐_x0003_뮸??_x0019_@?項퐥_x0011_N璧l씆꿸</c:v>
                </c:pt>
                <c:pt idx="3146">
                  <c:v>?%쫋?釗</c:v>
                </c:pt>
                <c:pt idx="3147">
                  <c:v>5_x001c_+&amp;i닾3瞼奢吳뚳?_x0016_</c:v>
                </c:pt>
                <c:pt idx="3148">
                  <c:v>O@近y?)O44?D딭?a?Y룼?_x001c_o∠0?쀃r肺뛳D?_x000e_rP뎧_x0018_gA팚+?VS?H짬?sk;??_x000e_Jы_x0005_묖s쪢녿"?_x000c_춹-?8G??？???:?d:H_x001a_v?s複~稙f_x0013_r_x0008_D쮓㈘?歷D+?/뻽_x0010__x0003_?꺩}짉??x]룙?_x000c_姓樑_x0007_%쁮y?_x0006_慟j'뀸q?&amp;k&lt;?쨕?裵M藝t?_x0004_?</c:v>
                </c:pt>
                <c:pt idx="3149">
                  <c:v>,_x001d_jl?2?w?=0=予n?뢂LJ?ø?[?Y[L꼴{?+?椀R9_x001c_Y[L꼴{?+?椀R9소F*?퉍y=_x0004__x001b_휦_x0001_?b홦?鎌A?橋G_x0003_귦5O퇠/茹~6hk?샓0밷땸륍뜇?吼튪눂TJ?/瑩X?弩X,*??折B=m??_x000e__x0004_??L쳠;I泌?oCK??@@]헑믠瀣_x001a_L_x0013_?ρ?쉝GxR\?|It꿇6뷷왶z_x0018_?t퍺_*??折B=m??_x000e__x0004_벧_x001e_紮?M쉁꺓빥?쥴xao,??|'??w?!??몏0e퐽???y??돩?7*??折B=m??_x000e__x0004_꽰z꼉*_x0004_NO&amp;??Xc碇V?샴H_x001f__x000f_DV됮f?햖Gh_x0011_튗????</c:v>
                </c:pt>
                <c:pt idx="3150">
                  <c:v>웯?_x0011_4ㅇ_x0010_v????折B=m??_x000e__x0004_;??;눅?b떌Q,_x0005_[꺎</c:v>
                </c:pt>
                <c:pt idx="3151">
                  <c:v>?┘_x0006_?l?#H_x001e__x0019_5K/溪꽿?o??H</c:v>
                </c:pt>
                <c:pt idx="3152">
                  <c:v>_x0003_??륿줎t{상댭≤η}A*??折B=m??_x000e__x0004_뗁뜮Zb??塵?쒬?X_x0008_?=???늭?웶?P_x001a__x001e_?㈑8?y?_x0018_;.픘]?렅싛?*??折B=m??_x000e__x0004_쫔핥B?'샿끿?[_x0018_큘?!?Bk_x0016_%_x001b_*@_x0011_죽_x000f_홷i*I?汨"域??_x0002_뵄냟E슽泉^_x0019__x0010_尙,?묘?_x0003_グs?FH"?_x0014_볾옄&amp;?胛4D\뿪끔_x0007_丁rw-894뚹_x001a_쁨Y_x0004_?d?:?줿랲5O秧?_x0002_롃_x0016__x001d__x001c_F#|h^?_x0011_d앞r??!?O_x0014_'5?줁=?}q?뭮m쿔i滅#KHK?_x001c_?準I_x001c_꺞?,2?웻</c:v>
                </c:pt>
                <c:pt idx="3153">
                  <c:v>?띴슨콑k??㎶_M=鉢?@??볁샕懋걏\CT???]t뛙*?숭?弼?</c:v>
                </c:pt>
                <c:pt idx="3154">
                  <c:v>奈쓕A꺟?~W_x0014_{)?t_x001f_１6퐭_x0008_겝??s?W末??팡쇍켚O/?&amp;_x001d_?&gt;_x0008_뚱?]^邊I7_x0014_범_x001c_Y[L꼴{?+?椀R9_x001c_Y[L꼴{?+?椀R9_x001c_Y[L꼴{?+?椀R9宴?</c:v>
                </c:pt>
                <c:pt idx="3155">
                  <c:v>セ?G</c:v>
                </c:pt>
                <c:pt idx="3156">
                  <c:v>?_x0014__x001a__x0010_|ㅋ'E9Q1?T??!74.A_x001c_??R?6jD_x0008_??&lt;?q3H뗚_x000c_?抉_x001f_G?퍏M_x0013_?$뤡_x0014_?)?"LSm??_x001f_I_x001a_뮅??쏣_x0010_?@?74.A_x001c_??R?6jD_x0008_?d콩윏P[T줖t곎霞</c:v>
                </c:pt>
                <c:pt idx="3157">
                  <c:v>숪?R)쇎*</c:v>
                </c:pt>
                <c:pt idx="3158">
                  <c:v>?씢|2x?</c:v>
                </c:pt>
                <c:pt idx="3159">
                  <c:v>'? 祉쁦슩늫_x0016_럻J_x000b_M?7獪74.A_x001c_??R?6jD_x0008_?_x0017_덡_x0019_??돖!_x0005__x0017_쑬㎘M0쳃_x0017_?禹7=헳X_x0012_즽!??耭_x0018_瑨??{r펌?w???4.A_x001c_??R?6jD_x0008_ZK?r'_x0015_댄b여??_x0017_뎶癤좃??쒦_x0013_hi???캊낹礎팑w.dY?YQ?_x0016_倦#??74.A_x001c_??R?6jD_x0008_a&lt;닉?“</c:v>
                </c:pt>
                <c:pt idx="3160">
                  <c:v>?혖?D?_x0014__x001b_??g由잓M?4윲?/D?2n??컬Q럒3U{d滅</c:v>
                </c:pt>
                <c:pt idx="3161">
                  <c:v>肯74.A_x001c_??R?6jD_x0008_컢g_x0019_)_x000e_B뉨ヲ?8q/A_x0003_2</c:v>
                </c:pt>
                <c:pt idx="3162">
                  <c:v>됂t_x000e_?F3_?쉟띊t2</c:v>
                </c:pt>
                <c:pt idx="3163">
                  <c:v>F딠?? ]ぎ?셨r?_x0007_.蓀_x0016_Cj_x0005_?쟠?쯫[!_x0017_잩콼_x0002_Oqy_?뮑_x001b_힗館_x000b_</c:v>
                </c:pt>
                <c:pt idx="3164">
                  <c:v>쬿e_x001c_쇄Brq욙爲父혠ツg`/뺨乙H?넍????戇??췴?隍_x0006_/ONuKポ?_x001c__x0003_땢귀*V_x0010_S?</c:v>
                </c:pt>
                <c:pt idx="3165">
                  <c:v>赦-?녨\?4#N?_x0005_?(?N폗촻먘?p#V_x000f_卨쿗;?걭??_x0015_/!c쵈?_x0018_⑺?篇쟐]9x?VRoがCA겣_x0012_j?_x0003_暴絨刷?팗?oa?9⅞뻞?∏U앾i;暗l|_x001b_=E卵엃!?s_x001e_?학?쪪CA??2츷_x0014_YI_x0019_鵲綻?&gt;뷜_x001b_?둒촩G?6톒쨱?禁&gt;?J~???k?@肇Y였,O?9첛_x0016_9?s맽CS_x001c_?_x0004_흣遁?s河떵꼟狹J땽?뿹???痢M?a??_x0006_%g??뢴@?_n?曰햁찀_x000e_\?륺W쾷??)6????jl?2?w?=0=予n?뢂LJ?ø?[?Y[L꼴{?+?椀R9_x001c_Y[L꼴{?+?椀R9소F*?퉍y=_x0004__x001b_휦_x0001_??)`</c:v>
                </c:pt>
                <c:pt idx="3166">
                  <c:v>?載?H슸</c:v>
                </c:pt>
                <c:pt idx="3167">
                  <c:v>剛?d74.A_x001c_??R?6jD_x0008_맱p횖~??~_x000f__x0003_K?#덉탳?P???o둗絡_x001e_`댠??g??w께겜囹뮻。&gt;n!lb?4.A_x001c_??R?6jD_x0008_?l척락C$??f?_x0016_?쟏?({?t?{?짇?W却饋됔?_x001f_D?v??默_x0017_q_x0005_|'聞74.A_x001c_??R?6jD_x0008_稜町_x000f_쳳_x0003_1兀l?}맔G?2쉥?_x0017_벙?uđ텛풚?j畿닗mw??뼫혙Z??d74.A_x001c_??R?6jD_x0008_?^?t섚z썰j!헺A?펤?j첶턥_x001c_hw]뽎퉋?v???_x0016_</c:v>
                </c:pt>
                <c:pt idx="3168">
                  <c:v>_x001e_:쏕諺??_x0007_F?_x0003_??4.A_x001c_??R?6jD_x0008_쥌m_x0003_舷F큯땺翌?[5?짙_x0008__x0018_峠껹]=폥룑_x0011_uc뺻?넪_x0013_?OX?z?_x001e_볖?_x0018_O姉쿺d㎢%?d.?r?F?`?_x0016_a</c:v>
                </c:pt>
                <c:pt idx="3169">
                  <c:v>_x0010_?b쏷?惠y?조c뛺:B?R_x0005_?}_x001b_쾪휚퉿퉀??&lt;4?k?K羔앰??겑x5텸??_x001a_&lt;?됒yN퍝g蘆톨Jl_x0004_M읋뮦념W?/?뭛J???S힚좭??9멟_x0016_?f쒿d_x0017_?괷WL_x0004_zd軍?,옶뫾_x0001_毫_x0010_9Y#?1?D[埼Q뫎@?</c:v>
                </c:pt>
                <c:pt idx="3170">
                  <c:v>썊_x000b_??Rw'?깂'렗縮헅優괩_x0004_ψ?g늀籠!??솲C剩_x001b_?8Kt?&amp;-?웯칗_x001e_d_x0018_`틘븽徇E_x0004__x001a_</c:v>
                </c:pt>
                <c:pt idx="3171">
                  <c:v>?)Wa&amp;V隊튐??뚭:~?쒪FI?麝5F귟U_x001d__x0018_?췼뉔?Lz?F^뢓遷`mR_x0017_+?m諦C"'뺦g_x0014__x0011_??yi괰n$T婦?u_e???%_x001f_냞P븋헂씟_x0008_Jp옥4</c:v>
                </c:pt>
                <c:pt idx="3172">
                  <c:v>^엡뭨e㎾??7??P賈"百_x000c_7o)m?L?_x0019_??.p?D_x0001__x0008_細H?혚?Z_x001c_$&gt;_x0008_뚱?]^邊I7_x0014_범_x001c_Y[L꼴{?+?椀R9_x001c_Y[L꼴{?+?椀R9_x001c_Y[L꼴{?+?椀R9!B_x0008_???&gt;?늁n_x001c_슿_x0004_s?_x0002_,?K쪲_x0014_2?4.A_x001c_??R?6jD_x0008_쭦猾a쨇"??_x0003_i_x0014_汲?_x001c_f옳Lq(}?QfI_x0014_쇲_x0007_;嗅??u?씫_x0015_表E午_x000f_??u_x0012_釉q?4.A_x001c_??R?6jD_x0008_j\O뉈뉠/i?ヌ_x0010_g??T깘품됳㎺_x0004_*溝_x0011_?&gt;?實?a?_x0002_w</c:v>
                </c:pt>
                <c:pt idx="3173">
                  <c:v>ssQ?獄켥꼬팴$74.A_x001c_??R?6jD_x0008_愷?햃?뉡y匈:Lo뉿??C?拱~층M발v??_x000c_˘存|??복쵮훎勣侏?co깢74.A_x001c_??R?6jD_x0008__x000b_?쓷A_x001a_&amp;_x0017_卵?蓮?_x0001_L_x001c__x0001_톲I_x0003__x0004__x001a_S?뇱m;븐_x0016_h?8??_x0017_?X???4\]D?턪74.A_x001c_??R?6jD_x0008__x0006_,te??|5격쥇x"8_x001a__x0006_ %_x0014_L셧?fW_x0013___x001a_?_x001b_5?9/:oP(</c:v>
                </c:pt>
                <c:pt idx="3174">
                  <c:v>nvL?僿:p?f∀??</c:v>
                </c:pt>
                <c:pt idx="3175">
                  <c:v>??4.A_x001c_??R?6jD_x0008_?]+릙Yb_x0011_?.易8??煦뷄u?눆馳6폶痢梯9_x001f_?_x0006_뎩좤R??_hp??x,n</c:v>
                </c:pt>
                <c:pt idx="3176">
                  <c:v>씩_x001f_껬d'꾙}?=?聆?뺥6關y;??띎哈]&gt;?_x0002_켐,N??_x0008_뭣3?퇞???\,_x001d_rR둴+Av_x0014_+??9#둏_x0001_#揚_x001a_R&gt;ㅂ좈_x001a_뽥퍤馭_x0018__x0011_:S-(떎f왴i싼!퓉_x0004_Fπs????%??퉅</c:v>
                </c:pt>
                <c:pt idx="3177">
                  <c:v>?w$뾲_x001f_ㅦ닠?&gt;MN?</c:v>
                </c:pt>
                <c:pt idx="3178">
                  <c:v>R%x참⅓_x000c_]?⒝???q_x0016_)uむT땁몭柵??㉫_x0003_뵥?N7?;?휹?쑐믳_x0002_쥒K忍흄ア?Ye8?^_x001d_?ㄽ+헛gV촲 싇?hQ겸촖n@錄?Y1_x0010_댛??쥨_x0006_$?_x0013_~w녑U첮륙덠2?hpw?捺'폲?</c:v>
                </c:pt>
                <c:pt idx="3179">
                  <c:v>?;_x0003_럲z뮱楨</c:v>
                </c:pt>
                <c:pt idx="3180">
                  <c:v>휱R@A?jl?2?w?=0=予n?뢂LJ?ø?[?Y[L꼴{?+?椀R9_x001c_Y[L꼴{?+?椀R9소F*?퉍y=_x0004__x001b_휦_x0001_?_x0019_졃펎?P\?T촿?衰엉疳뻁?'얔??</c:v>
                </c:pt>
                <c:pt idx="3181">
                  <c:v>-궤_x001d_싣?뇳X#댱_x0006_?"왱&gt;륥_x001b__x001b_-|J`틬{74.A_x001c_??R?6jD_x0008_퍣|с=깲_x0012_4-h欺6퓴썩(P??_x0013_贍?귷k㎦???</c:v>
                </c:pt>
                <c:pt idx="3182">
                  <c:v>?3}Ix볬h핼a:輾u됮_x0014_74.A_x001c_??R?6jD_x0008_몘aYa燎??1?H큙1_x000f_랱큞F4갭?똠0?슆큏_x001f_?_x0008_낹邦??yぢj?2QU_x0018_??4.A_x001c_??R?6jD_x0008_?퓙_x001b_?_x0007_?Fx?寥E"謐;踏흿~쳹R채쮶녔켳pNd롴빞툹to/떓V땸?F2_x0010_??l74.A_x001c_??R?6jD_x0008_U?ｋ?y$仁e簧C,+%b隍?k?.?N_x0014_㉧쨀9?낑 ┖??_x001e_윣]鷸J</c:v>
                </c:pt>
                <c:pt idx="3183">
                  <c:v>A밥?쉷㎢%?d.?r?F?`?q?_x0015_=&gt;및?瑋?_x000c__x001e_????隆맠$)*_x0013_3??阻3IC?pi?_x0016_?_x0016_Ic$????L컁5숹???_x0014_!뎄??EJ딙?B껟_x001d_?[???t?i ?Y?_x0004_&amp;??떎쉸?펥eS?ㅷH뼉_x0002_옞2??|t</c:v>
                </c:pt>
                <c:pt idx="3184">
                  <c:v>N?L?聽(?E㉩_x0010_묛??.솊?O퐪樓]拐5qez?3"?_x000c_ti??_x001e_zL???cZ쎳0t??8$仁?껭_x0003_즿'?_x0011_?휜H?=?h_x0011_念u})?V쵒춼7璞??wb5됺_x001e_h?</c:v>
                </c:pt>
                <c:pt idx="3185">
                  <c:v>?땂_x000c_橫_x0011_7끫??_x0017_괾??뮓'psN뽒oも_x0016_씓</c:v>
                </c:pt>
                <c:pt idx="3186">
                  <c:v>랬???ㄷd陌授?O扈%+?U_x001d_'*p쨓i越윊_x000e__x001b_?떍?j?슮Du zC먃瑪l:앜_x001e_yg晏?2밬뒜?vQ)뿋켽Dq??iv옥_x001d_???遑?뱨炒]??_x000e__x0002_0?[孫_x0018_뼬Q[|쪷쒤セr?&gt;_x0008_뚱?]^邊I7_x0014_범_x001c_Y[L꼴{?+?椀R9_x001c_Y[L꼴{?+?椀R9_x001c_Y[L꼴{?+?椀R9?n胴D$?臾d^?柄욄?s?馹쫔d??4.A_x001c_??R?6jD_x0008_볞#?d??_x0016_M</c:v>
                </c:pt>
                <c:pt idx="3187">
                  <c:v>叛???賃?G??_x0015_%C찶?_x0006_祥R????</c:v>
                </c:pt>
                <c:pt idx="3188">
                  <c:v>)_x0015_?쐡꺶_x001b__x0019_헨찍74.A_x001c_??R?6jD_x0008_楕?</c:v>
                </c:pt>
                <c:pt idx="3189">
                  <c:v>Ro_x0018_圓I??I뀺???밁</c:v>
                </c:pt>
                <c:pt idx="3190">
                  <c:v>쁝{v.?_x0010_R?쒝{\X_x0013_a沼_x0005__x0005_?呂$"o??_x0015_p_x001c_t?$a_x0003_E_x0004_꿦_x001a_랠???蝨@x莩B唾녷8B??w_x001b_=팵}Y김_x0002_$q&gt;p?出I?[&gt;\D_x000e_i_x0019_O쒩斛?5쪍눺x_x0019_M疾벨u鵑x傘횷뾉?摺헦롯"[?_x0016_?쾱?沛_x001c__x001c_@???착o?_x000c_蚩@祿_x001e_닧靷캼}흤1</c:v>
                </c:pt>
                <c:pt idx="3191">
                  <c:v>~_x0010__x0015__x0018_l0$??t&amp;ㅪ~쓪O큠?D_x0015_侃n??O舫E4?렔??k出Z蓴?惡?윙듾_x0014_栗씄9M?2얻?+?뢼픱]泂</c:v>
                </c:pt>
                <c:pt idx="3192">
                  <c:v>_x0008_c薔K_x0004_땬_x0011_턆_x0007_??\</c:v>
                </c:pt>
                <c:pt idx="3193">
                  <c:v>i??\</c:v>
                </c:pt>
                <c:pt idx="3194">
                  <c:v>笭_x000c_捉?涉??坂XRV</c:v>
                </c:pt>
                <c:pt idx="3195">
                  <c:v>`댵'村l틪?숯쵳</c:v>
                </c:pt>
                <c:pt idx="3196">
                  <c:v>`댵'村l틪?숯쵳</c:v>
                </c:pt>
                <c:pt idx="3197">
                  <c:v>`댵'村l틪툹?幸픞?큟??昌0ng%?죌?괭ZAKl:?盒?_x0002_릾????_x0019_빇_x0005_-꽬_x000b_G(恂_x0002_v즞_x000c__x001e__x0003_릕)?2?떀농_x000b_w??촔D2죴?人n_x0015_9[및킪虛?_x0016_骸*o?帑*b_x0017_?_x001d__x001f__x001c_l룻k_x001f_콭q_x0003_뢭]J??_x0003_A軀?J?L?e?뢁뇵쨕?헚!@0?_x000f_?넵?_x0007_땗q??$_x0012_|?=鞍\븕</c:v>
                </c:pt>
                <c:pt idx="3198">
                  <c:v>씔(0k?숯쵳</c:v>
                </c:pt>
                <c:pt idx="3199">
                  <c:v>`댵'村l틪?숯쵳</c:v>
                </c:pt>
                <c:pt idx="3200">
                  <c:v>`댵'村l틪?숯쵳</c:v>
                </c:pt>
                <c:pt idx="3201">
                  <c:v>`댵'村l틪?숯쵳</c:v>
                </c:pt>
                <c:pt idx="3202">
                  <c:v>`댵'村l틪?숯쵳</c:v>
                </c:pt>
                <c:pt idx="3203">
                  <c:v>`댵'村l틪?숯쵳</c:v>
                </c:pt>
                <c:pt idx="3204">
                  <c:v>`댵'村l틪?숯쵳</c:v>
                </c:pt>
                <c:pt idx="3205">
                  <c:v>`댵'村l틪?숯쵳</c:v>
                </c:pt>
                <c:pt idx="3206">
                  <c:v>`댵'村l틪?숯쵳</c:v>
                </c:pt>
                <c:pt idx="3207">
                  <c:v>`댵'村l틪?숯쵳</c:v>
                </c:pt>
                <c:pt idx="3208">
                  <c:v>`댵'村l틪?숯쵳</c:v>
                </c:pt>
                <c:pt idx="3209">
                  <c:v>`댵'村l틪?숯쵳</c:v>
                </c:pt>
                <c:pt idx="3210">
                  <c:v>`댵'村l틪?숯쵳</c:v>
                </c:pt>
                <c:pt idx="3211">
                  <c:v>`댵'村l틪?숯쵳</c:v>
                </c:pt>
                <c:pt idx="3212">
                  <c:v>`댵'村l틪?숯쵳</c:v>
                </c:pt>
                <c:pt idx="3213">
                  <c:v>`댵'村l틪?숯쵳</c:v>
                </c:pt>
                <c:pt idx="3214">
                  <c:v>`댵'村l틪?숯쵳</c:v>
                </c:pt>
                <c:pt idx="3215">
                  <c:v>`댵'村l틪?숯쵳</c:v>
                </c:pt>
                <c:pt idx="3216">
                  <c:v>`댵'村l틪?숯쵳</c:v>
                </c:pt>
                <c:pt idx="3217">
                  <c:v>`댵'村l틪?숯쵳</c:v>
                </c:pt>
                <c:pt idx="3218">
                  <c:v>`댵'村l틪?숯쵳</c:v>
                </c:pt>
                <c:pt idx="3219">
                  <c:v>`댵'村l틪?숯쵳</c:v>
                </c:pt>
                <c:pt idx="3220">
                  <c:v>`댵'村l틪?숯쵳</c:v>
                </c:pt>
                <c:pt idx="3221">
                  <c:v>`댵'村l틪?숯쵳</c:v>
                </c:pt>
                <c:pt idx="3222">
                  <c:v>`댵'村l틪?숯쵳</c:v>
                </c:pt>
                <c:pt idx="3223">
                  <c:v>`댵'村l틪?숯쵳</c:v>
                </c:pt>
                <c:pt idx="3224">
                  <c:v>`댵'村l틪?숯쵳</c:v>
                </c:pt>
                <c:pt idx="3225">
                  <c:v>`댵'村l틪?숯쵳</c:v>
                </c:pt>
                <c:pt idx="3226">
                  <c:v>`댵'村l틪?숯쵳</c:v>
                </c:pt>
                <c:pt idx="3227">
                  <c:v>`댵'村l틪?숯쵳</c:v>
                </c:pt>
                <c:pt idx="3228">
                  <c:v>`댵'村l틪?숯쵳</c:v>
                </c:pt>
                <c:pt idx="3229">
                  <c:v>`댵'村l틪?숯쵳</c:v>
                </c:pt>
                <c:pt idx="3230">
                  <c:v>`댵'村l틪?숯쵳</c:v>
                </c:pt>
                <c:pt idx="3231">
                  <c:v>`댵'村l틪?숯쵳</c:v>
                </c:pt>
                <c:pt idx="3232">
                  <c:v>`댵'村l틪?숯쵳</c:v>
                </c:pt>
                <c:pt idx="3233">
                  <c:v>`댵'村l틪?숯쵳</c:v>
                </c:pt>
                <c:pt idx="3234">
                  <c:v>`댵'村l틪?숯쵳</c:v>
                </c:pt>
                <c:pt idx="3235">
                  <c:v>`댵'村l틪?숯쵳</c:v>
                </c:pt>
                <c:pt idx="3236">
                  <c:v>`댵'村l틪?숯쵳</c:v>
                </c:pt>
                <c:pt idx="3237">
                  <c:v>`댵'村l틪?숯쵳</c:v>
                </c:pt>
                <c:pt idx="3238">
                  <c:v>`댵'村l틪?숯쵳</c:v>
                </c:pt>
                <c:pt idx="3239">
                  <c:v>`댵'村l틪?숯쵳</c:v>
                </c:pt>
                <c:pt idx="3240">
                  <c:v>`댵'村l틪?숯쵳</c:v>
                </c:pt>
                <c:pt idx="3241">
                  <c:v>`댵'村l틪?숯쵳</c:v>
                </c:pt>
                <c:pt idx="3242">
                  <c:v>`댵'村l틪?숯쵳</c:v>
                </c:pt>
                <c:pt idx="3243">
                  <c:v>`댵'村l틪?숯쵳</c:v>
                </c:pt>
                <c:pt idx="3244">
                  <c:v>`댵'村l틪?숯쵳</c:v>
                </c:pt>
                <c:pt idx="3245">
                  <c:v>`댵'村l틪?숯쵳</c:v>
                </c:pt>
                <c:pt idx="3246">
                  <c:v>`댵'村l틪?숯쵳</c:v>
                </c:pt>
                <c:pt idx="3247">
                  <c:v>`댵'村l틪?숯쵳</c:v>
                </c:pt>
                <c:pt idx="3248">
                  <c:v>`댵'村l틪?숯쵳</c:v>
                </c:pt>
                <c:pt idx="3249">
                  <c:v>`댵'村l틪?숯쵳</c:v>
                </c:pt>
                <c:pt idx="3250">
                  <c:v>`댵'村l틪?숯쵳</c:v>
                </c:pt>
                <c:pt idx="3251">
                  <c:v>`댵'村l틪?숯쵳</c:v>
                </c:pt>
                <c:pt idx="3252">
                  <c:v>`댵'村l틪?숯쵳</c:v>
                </c:pt>
                <c:pt idx="3253">
                  <c:v>`댵'村l틪?숯쵳</c:v>
                </c:pt>
                <c:pt idx="3254">
                  <c:v>`댵'村l틪?숯쵳</c:v>
                </c:pt>
                <c:pt idx="3255">
                  <c:v>`댵'村l틪?숯쵳</c:v>
                </c:pt>
                <c:pt idx="3256">
                  <c:v>`댵'村l틪?숯쵳</c:v>
                </c:pt>
                <c:pt idx="3257">
                  <c:v>`댵'村l틪?숯쵳</c:v>
                </c:pt>
                <c:pt idx="3258">
                  <c:v>`댵'村l틪?숯쵳</c:v>
                </c:pt>
                <c:pt idx="3259">
                  <c:v>`댵'村l틪?숯쵳</c:v>
                </c:pt>
                <c:pt idx="3260">
                  <c:v>`댵'村l틪?숯쵳</c:v>
                </c:pt>
                <c:pt idx="3261">
                  <c:v>`댵'村l틪?숯쵳</c:v>
                </c:pt>
                <c:pt idx="3262">
                  <c:v>`댵'村l틪?숯쵳</c:v>
                </c:pt>
                <c:pt idx="3263">
                  <c:v>`댵'村l틪?숯쵳</c:v>
                </c:pt>
                <c:pt idx="3264">
                  <c:v>`댵'村l틪?숯쵳</c:v>
                </c:pt>
                <c:pt idx="3265">
                  <c:v>`댵'村l틪?숯쵳</c:v>
                </c:pt>
                <c:pt idx="3266">
                  <c:v>`댵'村l틪?숯쵳</c:v>
                </c:pt>
                <c:pt idx="3267">
                  <c:v>`댵'村l틪?숯쵳</c:v>
                </c:pt>
                <c:pt idx="3268">
                  <c:v>`댵'村l틪?숯쵳</c:v>
                </c:pt>
                <c:pt idx="3269">
                  <c:v>`댵'村l틪?숯쵳</c:v>
                </c:pt>
                <c:pt idx="3270">
                  <c:v>`댵'村l틪?숯쵳</c:v>
                </c:pt>
                <c:pt idx="3271">
                  <c:v>`댵'村l틪?숯쵳</c:v>
                </c:pt>
                <c:pt idx="3272">
                  <c:v>`댵'村l틪?숯쵳</c:v>
                </c:pt>
                <c:pt idx="3273">
                  <c:v>`댵'村l틪?숯쵳</c:v>
                </c:pt>
                <c:pt idx="3274">
                  <c:v>`댵'村l틪?숯쵳</c:v>
                </c:pt>
                <c:pt idx="3275">
                  <c:v>`댵'村l틪?숯쵳</c:v>
                </c:pt>
                <c:pt idx="3276">
                  <c:v>`댵'村l틪?숯쵳</c:v>
                </c:pt>
                <c:pt idx="3277">
                  <c:v>`댵'村l틪?숯쵳</c:v>
                </c:pt>
                <c:pt idx="3278">
                  <c:v>`댵'村l틪?숯쵳</c:v>
                </c:pt>
                <c:pt idx="3279">
                  <c:v>`댵'村l틪?숯쵳</c:v>
                </c:pt>
                <c:pt idx="3280">
                  <c:v>`댵'村l틪?숯쵳</c:v>
                </c:pt>
                <c:pt idx="3281">
                  <c:v>`댵'村l틪?숯쵳</c:v>
                </c:pt>
                <c:pt idx="3282">
                  <c:v>`댵'村l틪?숯쵳</c:v>
                </c:pt>
                <c:pt idx="3283">
                  <c:v>`댵'村l틪?숯쵳</c:v>
                </c:pt>
                <c:pt idx="3284">
                  <c:v>`댵'村l틪?숯쵳</c:v>
                </c:pt>
                <c:pt idx="3285">
                  <c:v>`댵'村l틪?숯쵳</c:v>
                </c:pt>
                <c:pt idx="3286">
                  <c:v>`댵'村l틪?숯쵳</c:v>
                </c:pt>
                <c:pt idx="3287">
                  <c:v>`댵'村l틪?숯쵳</c:v>
                </c:pt>
                <c:pt idx="3288">
                  <c:v>`댵'村l틪?숯쵳</c:v>
                </c:pt>
                <c:pt idx="3289">
                  <c:v>`댵'村l틪?숯쵳</c:v>
                </c:pt>
                <c:pt idx="3290">
                  <c:v>`댵'村l틪?숯쵳</c:v>
                </c:pt>
                <c:pt idx="3291">
                  <c:v>`댵'村l틪?숯쵳</c:v>
                </c:pt>
                <c:pt idx="3292">
                  <c:v>`댵'村l틪?숯쵳</c:v>
                </c:pt>
                <c:pt idx="3293">
                  <c:v>`댵'村l틪?숯쵳</c:v>
                </c:pt>
                <c:pt idx="3294">
                  <c:v>`댵'村l틪?숯쵳</c:v>
                </c:pt>
                <c:pt idx="3295">
                  <c:v>`댵'村l틪?숯쵳</c:v>
                </c:pt>
                <c:pt idx="3296">
                  <c:v>`댵'村l틪?숯쵳</c:v>
                </c:pt>
                <c:pt idx="3297">
                  <c:v>`댵'村l틪?숯쵳</c:v>
                </c:pt>
                <c:pt idx="3298">
                  <c:v>`댵'村l틪?숯쵳</c:v>
                </c:pt>
                <c:pt idx="3299">
                  <c:v>`댵'村l틪?숯쵳</c:v>
                </c:pt>
                <c:pt idx="3300">
                  <c:v>`댵'村l틪?숯쵳</c:v>
                </c:pt>
                <c:pt idx="3301">
                  <c:v>`댵'村l틪?숯쵳</c:v>
                </c:pt>
                <c:pt idx="3302">
                  <c:v>`댵'村l틪?숯쵳</c:v>
                </c:pt>
                <c:pt idx="3303">
                  <c:v>`댵'村l틪?숯쵳</c:v>
                </c:pt>
                <c:pt idx="3304">
                  <c:v>`댵'村l틪?숯쵳</c:v>
                </c:pt>
                <c:pt idx="3305">
                  <c:v>`댵'村l틪?숯쵳</c:v>
                </c:pt>
                <c:pt idx="3306">
                  <c:v>`댵'村l틪?숯쵳</c:v>
                </c:pt>
                <c:pt idx="3307">
                  <c:v>`댵'村l틪?숯쵳</c:v>
                </c:pt>
                <c:pt idx="3308">
                  <c:v>`댵'村l틪?숯쵳</c:v>
                </c:pt>
                <c:pt idx="3309">
                  <c:v>`댵'村l틪?숯쵳</c:v>
                </c:pt>
                <c:pt idx="3310">
                  <c:v>`댵'村l틪?숯쵳</c:v>
                </c:pt>
                <c:pt idx="3311">
                  <c:v>`댵'村l틪?숯쵳</c:v>
                </c:pt>
                <c:pt idx="3312">
                  <c:v>`댵'村l틪?숯쵳</c:v>
                </c:pt>
                <c:pt idx="3313">
                  <c:v>`댵'村l틪?숯쵳</c:v>
                </c:pt>
                <c:pt idx="3314">
                  <c:v>`댵'村l틪?숯쵳</c:v>
                </c:pt>
                <c:pt idx="3315">
                  <c:v>`댵'村l틪?숯쵳</c:v>
                </c:pt>
                <c:pt idx="3316">
                  <c:v>`댵'村l틪?숯쵳</c:v>
                </c:pt>
                <c:pt idx="3317">
                  <c:v>`댵'村l틪?숯쵳</c:v>
                </c:pt>
                <c:pt idx="3318">
                  <c:v>`댵'村l틪?숯쵳</c:v>
                </c:pt>
                <c:pt idx="3319">
                  <c:v>`댵'村l틪?숯쵳</c:v>
                </c:pt>
                <c:pt idx="3320">
                  <c:v>`댵'村l틪?숯쵳</c:v>
                </c:pt>
                <c:pt idx="3321">
                  <c:v>`댵'村l틪?숯쵳</c:v>
                </c:pt>
                <c:pt idx="3322">
                  <c:v>`댵'村l틪?숯쵳</c:v>
                </c:pt>
                <c:pt idx="3323">
                  <c:v>`댵'村l틪?숯쵳</c:v>
                </c:pt>
                <c:pt idx="3324">
                  <c:v>`댵'村l틪?숯쵳</c:v>
                </c:pt>
                <c:pt idx="3325">
                  <c:v>`댵'村l틪?숯쵳</c:v>
                </c:pt>
                <c:pt idx="3326">
                  <c:v>`댵'村l틪?숯쵳</c:v>
                </c:pt>
                <c:pt idx="3327">
                  <c:v>`댵'村l틪?숯쵳</c:v>
                </c:pt>
                <c:pt idx="3328">
                  <c:v>`댵'村l틪?숯쵳</c:v>
                </c:pt>
                <c:pt idx="3329">
                  <c:v>`댵'村l틪?숯쵳</c:v>
                </c:pt>
                <c:pt idx="3330">
                  <c:v>`댵'村l틪?숯쵳</c:v>
                </c:pt>
                <c:pt idx="3331">
                  <c:v>`댵'村l틪?숯쵳</c:v>
                </c:pt>
                <c:pt idx="3332">
                  <c:v>`댵'村l틪?숯쵳</c:v>
                </c:pt>
                <c:pt idx="3333">
                  <c:v>`댵'村l틪?숯쵳</c:v>
                </c:pt>
                <c:pt idx="3334">
                  <c:v>`댵'村l틪?숯쵳</c:v>
                </c:pt>
                <c:pt idx="3335">
                  <c:v>`댵'村l틪?숯쵳</c:v>
                </c:pt>
                <c:pt idx="3336">
                  <c:v>`댵'村l틪?숯쵳</c:v>
                </c:pt>
                <c:pt idx="3337">
                  <c:v>`댵'村l틪?숯쵳</c:v>
                </c:pt>
                <c:pt idx="3338">
                  <c:v>`댵'村l틪?숯쵳</c:v>
                </c:pt>
                <c:pt idx="3339">
                  <c:v>`댵'村l틪?숯쵳</c:v>
                </c:pt>
                <c:pt idx="3340">
                  <c:v>`댵'村l틪?숯쵳</c:v>
                </c:pt>
                <c:pt idx="3341">
                  <c:v>`댵'村l틪?숯쵳</c:v>
                </c:pt>
                <c:pt idx="3342">
                  <c:v>`댵'村l틪?숯쵳</c:v>
                </c:pt>
                <c:pt idx="3343">
                  <c:v>`댵'村l틪?숯쵳</c:v>
                </c:pt>
                <c:pt idx="3344">
                  <c:v>`댵'村l틪?숯쵳</c:v>
                </c:pt>
                <c:pt idx="3345">
                  <c:v>`댵'村l틪?숯쵳</c:v>
                </c:pt>
                <c:pt idx="3346">
                  <c:v>`댵'村l틪?숯쵳</c:v>
                </c:pt>
                <c:pt idx="3347">
                  <c:v>`댵'村l틪?숯쵳</c:v>
                </c:pt>
                <c:pt idx="3348">
                  <c:v>`댵'村l틪?숯쵳</c:v>
                </c:pt>
                <c:pt idx="3349">
                  <c:v>`댵'村l틪?숯쵳</c:v>
                </c:pt>
                <c:pt idx="3350">
                  <c:v>`댵'村l틪?숯쵳</c:v>
                </c:pt>
                <c:pt idx="3351">
                  <c:v>`댵'村l틪?숯쵳</c:v>
                </c:pt>
                <c:pt idx="3352">
                  <c:v>`댵'村l틪?숯쵳</c:v>
                </c:pt>
                <c:pt idx="3353">
                  <c:v>`댵'村l틪?숯쵳</c:v>
                </c:pt>
                <c:pt idx="3354">
                  <c:v>`댵'村l틪?숯쵳</c:v>
                </c:pt>
                <c:pt idx="3355">
                  <c:v>`댵'村l틪?숯쵳</c:v>
                </c:pt>
                <c:pt idx="3356">
                  <c:v>`댵'村l틪?숯쵳</c:v>
                </c:pt>
                <c:pt idx="3357">
                  <c:v>`댵'村l틪?숯쵳</c:v>
                </c:pt>
                <c:pt idx="3358">
                  <c:v>`댵'村l틪?숯쵳</c:v>
                </c:pt>
                <c:pt idx="3359">
                  <c:v>`댵'村l틪?숯쵳</c:v>
                </c:pt>
                <c:pt idx="3360">
                  <c:v>`댵'村l틪?숯쵳</c:v>
                </c:pt>
                <c:pt idx="3361">
                  <c:v>`댵'村l틪?숯쵳</c:v>
                </c:pt>
                <c:pt idx="3362">
                  <c:v>`댵'村l틪?숯쵳</c:v>
                </c:pt>
                <c:pt idx="3363">
                  <c:v>`댵'村l틪?숯쵳</c:v>
                </c:pt>
                <c:pt idx="3364">
                  <c:v>`댵'村l틪?숯쵳</c:v>
                </c:pt>
                <c:pt idx="3365">
                  <c:v>`댵'村l틪?숯쵳</c:v>
                </c:pt>
                <c:pt idx="3366">
                  <c:v>`댵'村l틪?숯쵳</c:v>
                </c:pt>
                <c:pt idx="3367">
                  <c:v>`댵'村l틪?숯쵳</c:v>
                </c:pt>
                <c:pt idx="3368">
                  <c:v>`댵'村l틪?숯쵳</c:v>
                </c:pt>
                <c:pt idx="3369">
                  <c:v>`댵'村l틪?숯쵳</c:v>
                </c:pt>
                <c:pt idx="3370">
                  <c:v>`댵'村l틪?숯쵳</c:v>
                </c:pt>
                <c:pt idx="3371">
                  <c:v>`댵'村l틪?숯쵳</c:v>
                </c:pt>
                <c:pt idx="3372">
                  <c:v>`댵'村l틪?숯쵳</c:v>
                </c:pt>
                <c:pt idx="3373">
                  <c:v>`댵'村l틪?숯쵳</c:v>
                </c:pt>
                <c:pt idx="3374">
                  <c:v>`댵'村l틪?숯쵳</c:v>
                </c:pt>
                <c:pt idx="3375">
                  <c:v>`댵'村l틪?숯쵳</c:v>
                </c:pt>
                <c:pt idx="3376">
                  <c:v>`댵'村l틪?숯쵳</c:v>
                </c:pt>
                <c:pt idx="3377">
                  <c:v>`댵'村l틪?숯쵳</c:v>
                </c:pt>
                <c:pt idx="3378">
                  <c:v>`댵'村l틪?숯쵳</c:v>
                </c:pt>
                <c:pt idx="3379">
                  <c:v>`댵'村l틪?숯쵳</c:v>
                </c:pt>
                <c:pt idx="3380">
                  <c:v>`댵'村l틪?숯쵳</c:v>
                </c:pt>
                <c:pt idx="3381">
                  <c:v>`댵'村l틪?숯쵳</c:v>
                </c:pt>
                <c:pt idx="3382">
                  <c:v>`댵'村l틪?숯쵳</c:v>
                </c:pt>
                <c:pt idx="3383">
                  <c:v>`댵'村l틪?숯쵳</c:v>
                </c:pt>
                <c:pt idx="3384">
                  <c:v>`댵'村l틪?숯쵳</c:v>
                </c:pt>
                <c:pt idx="3385">
                  <c:v>`댵'村l틪?숯쵳</c:v>
                </c:pt>
                <c:pt idx="3386">
                  <c:v>`댵'村l틪?숯쵳</c:v>
                </c:pt>
                <c:pt idx="3387">
                  <c:v>`댵'村l틪?숯쵳</c:v>
                </c:pt>
                <c:pt idx="3388">
                  <c:v>`댵'村l틪?숯쵳</c:v>
                </c:pt>
                <c:pt idx="3389">
                  <c:v>`댵'村l틪?숯쵳</c:v>
                </c:pt>
                <c:pt idx="3390">
                  <c:v>`댵'村l틪?숯쵳</c:v>
                </c:pt>
                <c:pt idx="3391">
                  <c:v>`댵'村l틪?숯쵳</c:v>
                </c:pt>
                <c:pt idx="3392">
                  <c:v>`댵'村l틪?숯쵳</c:v>
                </c:pt>
                <c:pt idx="3393">
                  <c:v>`댵'村l틪?숯쵳</c:v>
                </c:pt>
                <c:pt idx="3394">
                  <c:v>`댵'村l틪?숯쵳</c:v>
                </c:pt>
                <c:pt idx="3395">
                  <c:v>`댵'村l틪?숯쵳</c:v>
                </c:pt>
                <c:pt idx="3396">
                  <c:v>`댵'村l틪?숯쵳</c:v>
                </c:pt>
                <c:pt idx="3397">
                  <c:v>`댵'村l틪?숯쵳</c:v>
                </c:pt>
                <c:pt idx="3398">
                  <c:v>`댵'村l틪?숯쵳</c:v>
                </c:pt>
                <c:pt idx="3399">
                  <c:v>`댵'村l틪?숯쵳</c:v>
                </c:pt>
                <c:pt idx="3400">
                  <c:v>`댵'村l틪?숯쵳</c:v>
                </c:pt>
                <c:pt idx="3401">
                  <c:v>`댵'村l틪?숯쵳</c:v>
                </c:pt>
                <c:pt idx="3402">
                  <c:v>`댵'村l틪?숯쵳</c:v>
                </c:pt>
                <c:pt idx="3403">
                  <c:v>`댵'村l틪?숯쵳</c:v>
                </c:pt>
                <c:pt idx="3404">
                  <c:v>`댵'村l틪?숯쵳</c:v>
                </c:pt>
                <c:pt idx="3405">
                  <c:v>`댵'村l틪?숯쵳</c:v>
                </c:pt>
                <c:pt idx="3406">
                  <c:v>`댵'村l틪?숯쵳</c:v>
                </c:pt>
                <c:pt idx="3407">
                  <c:v>`댵'村l틪?숯쵳</c:v>
                </c:pt>
                <c:pt idx="3408">
                  <c:v>`댵'村l틪?숯쵳</c:v>
                </c:pt>
                <c:pt idx="3409">
                  <c:v>`댵'村l틪?숯쵳</c:v>
                </c:pt>
                <c:pt idx="3410">
                  <c:v>`댵'村l틪?숯쵳</c:v>
                </c:pt>
                <c:pt idx="3411">
                  <c:v>`댵'村l틪?숯쵳</c:v>
                </c:pt>
                <c:pt idx="3412">
                  <c:v>`댵'村l틪?숯쵳</c:v>
                </c:pt>
                <c:pt idx="3413">
                  <c:v>`댵'村l틪?숯쵳</c:v>
                </c:pt>
                <c:pt idx="3414">
                  <c:v>`댵'村l틪?숯쵳</c:v>
                </c:pt>
                <c:pt idx="3415">
                  <c:v>`댵'村l틪?숯쵳</c:v>
                </c:pt>
                <c:pt idx="3416">
                  <c:v>`댵'村l틪?숯쵳</c:v>
                </c:pt>
                <c:pt idx="3417">
                  <c:v>`댵'村l틪?숯쵳</c:v>
                </c:pt>
                <c:pt idx="3418">
                  <c:v>`댵'村l틪?숯쵳</c:v>
                </c:pt>
                <c:pt idx="3419">
                  <c:v>`댵'村l틪?숯쵳</c:v>
                </c:pt>
                <c:pt idx="3420">
                  <c:v>`댵'村l틪?숯쵳</c:v>
                </c:pt>
                <c:pt idx="3421">
                  <c:v>`댵'村l틪?숯쵳</c:v>
                </c:pt>
                <c:pt idx="3422">
                  <c:v>`댵'村l틪?숯쵳</c:v>
                </c:pt>
                <c:pt idx="3423">
                  <c:v>`댵'村l틪?숯쵳</c:v>
                </c:pt>
                <c:pt idx="3424">
                  <c:v>`댵'村l틪?숯쵳</c:v>
                </c:pt>
                <c:pt idx="3425">
                  <c:v>`댵'村l틪?숯쵳</c:v>
                </c:pt>
                <c:pt idx="3426">
                  <c:v>`댵'村l틪?숯쵳</c:v>
                </c:pt>
                <c:pt idx="3427">
                  <c:v>`댵'村l틪?숯쵳</c:v>
                </c:pt>
                <c:pt idx="3428">
                  <c:v>`댵'村l틪?숯쵳</c:v>
                </c:pt>
                <c:pt idx="3429">
                  <c:v>`댵'村l틪?숯쵳</c:v>
                </c:pt>
                <c:pt idx="3430">
                  <c:v>`댵'村l틪?숯쵳</c:v>
                </c:pt>
                <c:pt idx="3431">
                  <c:v>`댵'村l틪?숯쵳</c:v>
                </c:pt>
                <c:pt idx="3432">
                  <c:v>`댵'村l틪?숯쵳</c:v>
                </c:pt>
                <c:pt idx="3433">
                  <c:v>`댵'村l틪?숯쵳</c:v>
                </c:pt>
                <c:pt idx="3434">
                  <c:v>`댵'村l틪?숯쵳</c:v>
                </c:pt>
                <c:pt idx="3435">
                  <c:v>`댵'村l틪?숯쵳</c:v>
                </c:pt>
                <c:pt idx="3436">
                  <c:v>`댵'村l틪?숯쵳</c:v>
                </c:pt>
                <c:pt idx="3437">
                  <c:v>`댵'村l틪?숯쵳</c:v>
                </c:pt>
                <c:pt idx="3438">
                  <c:v>`댵'村l틪?숯쵳</c:v>
                </c:pt>
                <c:pt idx="3439">
                  <c:v>`댵'村l틪?숯쵳</c:v>
                </c:pt>
                <c:pt idx="3440">
                  <c:v>`댵'村l틪?숯쵳</c:v>
                </c:pt>
                <c:pt idx="3441">
                  <c:v>`댵'村l틪툹?幸픞?큟???퀋?쑏坵?악笏Hn믾照?_x0004_?짖뫖?段萎_x0013_횐,???쨃??警????(??뺄2?Ox_x0001_쑷_x0006_穀_x0008_q?_x0011_?KGI_x001c_`?yL}9I_x001a_T뼵沆?풒'턶.莽컩字0G7蒼俚?-앹즠8큲_x0018_NO~툒?N_x000e_w?nD_x001c__x0013_?</c:v>
                </c:pt>
                <c:pt idx="3442">
                  <c:v>`댵'村l틪?숯쵳</c:v>
                </c:pt>
                <c:pt idx="3443">
                  <c:v>`댵'村l틪?숯쵳</c:v>
                </c:pt>
                <c:pt idx="3444">
                  <c:v>`댵'村l틪?숯쵳</c:v>
                </c:pt>
                <c:pt idx="3445">
                  <c:v>`댵'村l틪?숯쵳</c:v>
                </c:pt>
                <c:pt idx="3446">
                  <c:v>`댵'村l틪?숯쵳</c:v>
                </c:pt>
                <c:pt idx="3447">
                  <c:v>`댵'村l틪?숯쵳</c:v>
                </c:pt>
                <c:pt idx="3448">
                  <c:v>`댵'村l틪?숯쵳</c:v>
                </c:pt>
                <c:pt idx="3449">
                  <c:v>`댵'村l틪?숯쵳</c:v>
                </c:pt>
                <c:pt idx="3450">
                  <c:v>`댵'村l틪?숯쵳</c:v>
                </c:pt>
                <c:pt idx="3451">
                  <c:v>`댵'村l틪?숯쵳</c:v>
                </c:pt>
                <c:pt idx="3452">
                  <c:v>`댵'村l틪?숯쵳</c:v>
                </c:pt>
                <c:pt idx="3453">
                  <c:v>`댵'村l틪?숯쵳</c:v>
                </c:pt>
                <c:pt idx="3454">
                  <c:v>`댵'村l틪?숯쵳</c:v>
                </c:pt>
                <c:pt idx="3455">
                  <c:v>`댵'村l틪?숯쵳</c:v>
                </c:pt>
                <c:pt idx="3456">
                  <c:v>`댵'村l틪?숯쵳</c:v>
                </c:pt>
                <c:pt idx="3457">
                  <c:v>`댵'村l틪?숯쵳</c:v>
                </c:pt>
                <c:pt idx="3458">
                  <c:v>`댵'村l틪?숯쵳</c:v>
                </c:pt>
                <c:pt idx="3459">
                  <c:v>`댵'村l틪?숯쵳</c:v>
                </c:pt>
                <c:pt idx="3460">
                  <c:v>`댵'村l틪?숯쵳</c:v>
                </c:pt>
                <c:pt idx="3461">
                  <c:v>`댵'村l틪?숯쵳</c:v>
                </c:pt>
                <c:pt idx="3462">
                  <c:v>`댵'村l틪?숯쵳</c:v>
                </c:pt>
                <c:pt idx="3463">
                  <c:v>`댵'村l틪?숯쵳</c:v>
                </c:pt>
                <c:pt idx="3464">
                  <c:v>`댵'村l틪?숯쵳</c:v>
                </c:pt>
                <c:pt idx="3465">
                  <c:v>`댵'村l틪?숯쵳</c:v>
                </c:pt>
                <c:pt idx="3466">
                  <c:v>`댵'村l틪?숯쵳</c:v>
                </c:pt>
                <c:pt idx="3467">
                  <c:v>`댵'村l틪?숯쵳</c:v>
                </c:pt>
                <c:pt idx="3468">
                  <c:v>`댵'村l틪?숯쵳</c:v>
                </c:pt>
                <c:pt idx="3469">
                  <c:v>`댵'村l틪?숯쵳</c:v>
                </c:pt>
                <c:pt idx="3470">
                  <c:v>`댵'村l틪?숯쵳</c:v>
                </c:pt>
                <c:pt idx="3471">
                  <c:v>`댵'村l틪?숯쵳</c:v>
                </c:pt>
                <c:pt idx="3472">
                  <c:v>`댵'村l틪?숯쵳</c:v>
                </c:pt>
                <c:pt idx="3473">
                  <c:v>`댵'村l틪?숯쵳</c:v>
                </c:pt>
                <c:pt idx="3474">
                  <c:v>`댵'村l틪?숯쵳</c:v>
                </c:pt>
                <c:pt idx="3475">
                  <c:v>`댵'村l틪?숯쵳</c:v>
                </c:pt>
                <c:pt idx="3476">
                  <c:v>`댵'村l틪?숯쵳</c:v>
                </c:pt>
                <c:pt idx="3477">
                  <c:v>`댵'村l틪?숯쵳</c:v>
                </c:pt>
                <c:pt idx="3478">
                  <c:v>`댵'村l틪?숯쵳</c:v>
                </c:pt>
                <c:pt idx="3479">
                  <c:v>`댵'村l틪?숯쵳</c:v>
                </c:pt>
                <c:pt idx="3480">
                  <c:v>`댵'村l틪?숯쵳</c:v>
                </c:pt>
                <c:pt idx="3481">
                  <c:v>`댵'村l틪?숯쵳</c:v>
                </c:pt>
                <c:pt idx="3482">
                  <c:v>`댵'村l틪?숯쵳</c:v>
                </c:pt>
                <c:pt idx="3483">
                  <c:v>`댵'村l틪?숯쵳</c:v>
                </c:pt>
                <c:pt idx="3484">
                  <c:v>`댵'村l틪?숯쵳</c:v>
                </c:pt>
                <c:pt idx="3485">
                  <c:v>`댵'村l틪?숯쵳</c:v>
                </c:pt>
                <c:pt idx="3486">
                  <c:v>`댵'村l틪?숯쵳</c:v>
                </c:pt>
                <c:pt idx="3487">
                  <c:v>`댵'村l틪?숯쵳</c:v>
                </c:pt>
                <c:pt idx="3488">
                  <c:v>`댵'村l틪?숯쵳</c:v>
                </c:pt>
                <c:pt idx="3489">
                  <c:v>`댵'村l틪?숯쵳</c:v>
                </c:pt>
                <c:pt idx="3490">
                  <c:v>`댵'村l틪?숯쵳</c:v>
                </c:pt>
                <c:pt idx="3491">
                  <c:v>`댵'村l틪?숯쵳</c:v>
                </c:pt>
                <c:pt idx="3492">
                  <c:v>`댵'村l틪?숯쵳</c:v>
                </c:pt>
                <c:pt idx="3493">
                  <c:v>`댵'村l틪?숯쵳</c:v>
                </c:pt>
                <c:pt idx="3494">
                  <c:v>`댵'村l틪?숯쵳</c:v>
                </c:pt>
                <c:pt idx="3495">
                  <c:v>`댵'村l틪?숯쵳</c:v>
                </c:pt>
                <c:pt idx="3496">
                  <c:v>`댵'村l틪?숯쵳</c:v>
                </c:pt>
                <c:pt idx="3497">
                  <c:v>`댵'村l틪?숯쵳</c:v>
                </c:pt>
                <c:pt idx="3498">
                  <c:v>`댵'村l틪?숯쵳</c:v>
                </c:pt>
                <c:pt idx="3499">
                  <c:v>`댵'村l틪?숯쵳</c:v>
                </c:pt>
                <c:pt idx="3500">
                  <c:v>`댵'村l틪?숯쵳</c:v>
                </c:pt>
                <c:pt idx="3501">
                  <c:v>`댵'村l틪?숯쵳</c:v>
                </c:pt>
                <c:pt idx="3502">
                  <c:v>`댵'村l틪?숯쵳</c:v>
                </c:pt>
                <c:pt idx="3503">
                  <c:v>`댵'村l틪?숯쵳</c:v>
                </c:pt>
                <c:pt idx="3504">
                  <c:v>`댵'村l틪?숯쵳</c:v>
                </c:pt>
                <c:pt idx="3505">
                  <c:v>`댵'村l틪?숯쵳</c:v>
                </c:pt>
                <c:pt idx="3506">
                  <c:v>`댵'村l틪?숯쵳</c:v>
                </c:pt>
                <c:pt idx="3507">
                  <c:v>`댵'村l틪?숯쵳</c:v>
                </c:pt>
                <c:pt idx="3508">
                  <c:v>`댵'村l틪?숯쵳</c:v>
                </c:pt>
                <c:pt idx="3509">
                  <c:v>`댵'村l틪?숯쵳</c:v>
                </c:pt>
                <c:pt idx="3510">
                  <c:v>`댵'村l틪?숯쵳</c:v>
                </c:pt>
                <c:pt idx="3511">
                  <c:v>`댵'村l틪?숯쵳</c:v>
                </c:pt>
                <c:pt idx="3512">
                  <c:v>`댵'村l틪?숯쵳</c:v>
                </c:pt>
                <c:pt idx="3513">
                  <c:v>`댵'村l틪?숯쵳</c:v>
                </c:pt>
                <c:pt idx="3514">
                  <c:v>`댵'村l틪?숯쵳</c:v>
                </c:pt>
                <c:pt idx="3515">
                  <c:v>`댵'村l틪?숯쵳</c:v>
                </c:pt>
                <c:pt idx="3516">
                  <c:v>`댵'村l틪?숯쵳</c:v>
                </c:pt>
                <c:pt idx="3517">
                  <c:v>`댵'村l틪?숯쵳</c:v>
                </c:pt>
                <c:pt idx="3518">
                  <c:v>`댵'村l틪?숯쵳</c:v>
                </c:pt>
                <c:pt idx="3519">
                  <c:v>`댵'村l틪?숯쵳</c:v>
                </c:pt>
                <c:pt idx="3520">
                  <c:v>`댵'村l틪?숯쵳</c:v>
                </c:pt>
                <c:pt idx="3521">
                  <c:v>`댵'村l틪?숯쵳</c:v>
                </c:pt>
                <c:pt idx="3522">
                  <c:v>`댵'村l틪?숯쵳</c:v>
                </c:pt>
                <c:pt idx="3523">
                  <c:v>`댵'村l틪?숯쵳</c:v>
                </c:pt>
                <c:pt idx="3524">
                  <c:v>`댵'村l틪?숯쵳</c:v>
                </c:pt>
                <c:pt idx="3525">
                  <c:v>`댵'村l틪?숯쵳</c:v>
                </c:pt>
                <c:pt idx="3526">
                  <c:v>`댵'村l틪?숯쵳</c:v>
                </c:pt>
                <c:pt idx="3527">
                  <c:v>`댵'村l틪?숯쵳</c:v>
                </c:pt>
                <c:pt idx="3528">
                  <c:v>`댵'村l틪?숯쵳</c:v>
                </c:pt>
                <c:pt idx="3529">
                  <c:v>`댵'村l틪?숯쵳</c:v>
                </c:pt>
                <c:pt idx="3530">
                  <c:v>`댵'村l틪?숯쵳</c:v>
                </c:pt>
                <c:pt idx="3531">
                  <c:v>`댵'村l틪?숯쵳</c:v>
                </c:pt>
                <c:pt idx="3532">
                  <c:v>`댵'村l틪?숯쵳</c:v>
                </c:pt>
                <c:pt idx="3533">
                  <c:v>`댵'村l틪?숯쵳</c:v>
                </c:pt>
                <c:pt idx="3534">
                  <c:v>`댵'村l틪?숯쵳</c:v>
                </c:pt>
                <c:pt idx="3535">
                  <c:v>`댵'村l틪?숯쵳</c:v>
                </c:pt>
                <c:pt idx="3536">
                  <c:v>`댵'村l틪?숯쵳</c:v>
                </c:pt>
                <c:pt idx="3537">
                  <c:v>`댵'村l틪?숯쵳</c:v>
                </c:pt>
                <c:pt idx="3538">
                  <c:v>`댵'村l틪?숯쵳</c:v>
                </c:pt>
                <c:pt idx="3539">
                  <c:v>`댵'村l틪?숯쵳</c:v>
                </c:pt>
                <c:pt idx="3540">
                  <c:v>`댵'村l틪?숯쵳</c:v>
                </c:pt>
                <c:pt idx="3541">
                  <c:v>`댵'村l틪?숯쵳</c:v>
                </c:pt>
                <c:pt idx="3542">
                  <c:v>`댵'村l틪?숯쵳</c:v>
                </c:pt>
                <c:pt idx="3543">
                  <c:v>`댵'村l틪?숯쵳</c:v>
                </c:pt>
                <c:pt idx="3544">
                  <c:v>`댵'村l틪?숯쵳</c:v>
                </c:pt>
                <c:pt idx="3545">
                  <c:v>`댵'村l틪?숯쵳</c:v>
                </c:pt>
                <c:pt idx="3546">
                  <c:v>`댵'村l틪?숯쵳</c:v>
                </c:pt>
                <c:pt idx="3547">
                  <c:v>`댵'村l틪?숯쵳</c:v>
                </c:pt>
                <c:pt idx="3548">
                  <c:v>`댵'村l틪?숯쵳</c:v>
                </c:pt>
                <c:pt idx="3549">
                  <c:v>`댵'村l틪?숯쵳</c:v>
                </c:pt>
                <c:pt idx="3550">
                  <c:v>`댵'村l틪?숯쵳</c:v>
                </c:pt>
                <c:pt idx="3551">
                  <c:v>`댵'村l틪?숯쵳</c:v>
                </c:pt>
                <c:pt idx="3552">
                  <c:v>`댵'村l틪?숯쵳</c:v>
                </c:pt>
                <c:pt idx="3553">
                  <c:v>`댵'村l틪?숯쵳</c:v>
                </c:pt>
                <c:pt idx="3554">
                  <c:v>`댵'村l틪?숯쵳</c:v>
                </c:pt>
                <c:pt idx="3555">
                  <c:v>`댵'村l틪?숯쵳</c:v>
                </c:pt>
                <c:pt idx="3556">
                  <c:v>`댵'村l틪?숯쵳</c:v>
                </c:pt>
                <c:pt idx="3557">
                  <c:v>`댵'村l틪?숯쵳</c:v>
                </c:pt>
                <c:pt idx="3558">
                  <c:v>`댵'村l틪?숯쵳</c:v>
                </c:pt>
                <c:pt idx="3559">
                  <c:v>`댵'村l틪?숯쵳</c:v>
                </c:pt>
                <c:pt idx="3560">
                  <c:v>`댵'村l틪?숯쵳</c:v>
                </c:pt>
                <c:pt idx="3561">
                  <c:v>`댵'村l틪?숯쵳</c:v>
                </c:pt>
                <c:pt idx="3562">
                  <c:v>`댵'村l틪?숯쵳</c:v>
                </c:pt>
                <c:pt idx="3563">
                  <c:v>`댵'村l틪?숯쵳</c:v>
                </c:pt>
                <c:pt idx="3564">
                  <c:v>`댵'村l틪?숯쵳</c:v>
                </c:pt>
                <c:pt idx="3565">
                  <c:v>`댵'村l틪?숯쵳</c:v>
                </c:pt>
                <c:pt idx="3566">
                  <c:v>`댵'村l틪?숯쵳</c:v>
                </c:pt>
                <c:pt idx="3567">
                  <c:v>`댵'村l틪?숯쵳</c:v>
                </c:pt>
                <c:pt idx="3568">
                  <c:v>`댵'村l틪?숯쵳</c:v>
                </c:pt>
                <c:pt idx="3569">
                  <c:v>`댵'村l틪?숯쵳</c:v>
                </c:pt>
                <c:pt idx="3570">
                  <c:v>`댵'村l틪?숯쵳</c:v>
                </c:pt>
                <c:pt idx="3571">
                  <c:v>`댵'村l틪?숯쵳</c:v>
                </c:pt>
                <c:pt idx="3572">
                  <c:v>`댵'村l틪?숯쵳</c:v>
                </c:pt>
                <c:pt idx="3573">
                  <c:v>`댵'村l틪?숯쵳</c:v>
                </c:pt>
                <c:pt idx="3574">
                  <c:v>`댵'村l틪?숯쵳</c:v>
                </c:pt>
                <c:pt idx="3575">
                  <c:v>`댵'村l틪?숯쵳</c:v>
                </c:pt>
                <c:pt idx="3576">
                  <c:v>`댵'村l틪?숯쵳</c:v>
                </c:pt>
                <c:pt idx="3577">
                  <c:v>`댵'村l틪?숯쵳</c:v>
                </c:pt>
                <c:pt idx="3578">
                  <c:v>`댵'村l틪?숯쵳</c:v>
                </c:pt>
                <c:pt idx="3579">
                  <c:v>`댵'村l틪?숯쵳</c:v>
                </c:pt>
                <c:pt idx="3580">
                  <c:v>`댵'村l틪?숯쵳</c:v>
                </c:pt>
                <c:pt idx="3581">
                  <c:v>`댵'村l틪?숯쵳</c:v>
                </c:pt>
                <c:pt idx="3582">
                  <c:v>`댵'村l틪?숯쵳</c:v>
                </c:pt>
                <c:pt idx="3583">
                  <c:v>`댵'村l틪?숯쵳</c:v>
                </c:pt>
                <c:pt idx="3584">
                  <c:v>`댵'村l틪?숯쵳</c:v>
                </c:pt>
                <c:pt idx="3585">
                  <c:v>`댵'村l틪?숯쵳</c:v>
                </c:pt>
                <c:pt idx="3586">
                  <c:v>`댵'村l틪?숯쵳</c:v>
                </c:pt>
                <c:pt idx="3587">
                  <c:v>`댵'村l틪?숯쵳</c:v>
                </c:pt>
                <c:pt idx="3588">
                  <c:v>`댵'村l틪?숯쵳</c:v>
                </c:pt>
                <c:pt idx="3589">
                  <c:v>`댵'村l틪?숯쵳</c:v>
                </c:pt>
                <c:pt idx="3590">
                  <c:v>`댵'村l틪?숯쵳</c:v>
                </c:pt>
                <c:pt idx="3591">
                  <c:v>`댵'村l틪?숯쵳</c:v>
                </c:pt>
                <c:pt idx="3592">
                  <c:v>`댵'村l틪?숯쵳</c:v>
                </c:pt>
                <c:pt idx="3593">
                  <c:v>`댵'村l틪?숯쵳</c:v>
                </c:pt>
                <c:pt idx="3594">
                  <c:v>`댵'村l틪?숯쵳</c:v>
                </c:pt>
                <c:pt idx="3595">
                  <c:v>`댵'村l틪?숯쵳</c:v>
                </c:pt>
                <c:pt idx="3596">
                  <c:v>`댵'村l틪?숯쵳</c:v>
                </c:pt>
                <c:pt idx="3597">
                  <c:v>`댵'村l틪?숯쵳</c:v>
                </c:pt>
                <c:pt idx="3598">
                  <c:v>`댵'村l틪?숯쵳</c:v>
                </c:pt>
                <c:pt idx="3599">
                  <c:v>`댵'村l틪?숯쵳</c:v>
                </c:pt>
                <c:pt idx="3600">
                  <c:v>`댵'村l틪?숯쵳</c:v>
                </c:pt>
                <c:pt idx="3601">
                  <c:v>`댵'村l틪?숯쵳</c:v>
                </c:pt>
                <c:pt idx="3602">
                  <c:v>`댵'村l틪?숯쵳</c:v>
                </c:pt>
                <c:pt idx="3603">
                  <c:v>`댵'村l틪?숯쵳</c:v>
                </c:pt>
                <c:pt idx="3604">
                  <c:v>`댵'村l틪?숯쵳</c:v>
                </c:pt>
                <c:pt idx="3605">
                  <c:v>`댵'村l틪?숯쵳</c:v>
                </c:pt>
                <c:pt idx="3606">
                  <c:v>`댵'村l틪?숯쵳</c:v>
                </c:pt>
                <c:pt idx="3607">
                  <c:v>`댵'村l틪?숯쵳</c:v>
                </c:pt>
                <c:pt idx="3608">
                  <c:v>`댵'村l틪?숯쵳</c:v>
                </c:pt>
                <c:pt idx="3609">
                  <c:v>`댵'村l틪?숯쵳</c:v>
                </c:pt>
                <c:pt idx="3610">
                  <c:v>`댵'村l틪?숯쵳</c:v>
                </c:pt>
                <c:pt idx="3611">
                  <c:v>`댵'村l틪?숯쵳</c:v>
                </c:pt>
                <c:pt idx="3612">
                  <c:v>`댵'村l틪?숯쵳</c:v>
                </c:pt>
                <c:pt idx="3613">
                  <c:v>`댵'村l틪?숯쵳</c:v>
                </c:pt>
                <c:pt idx="3614">
                  <c:v>`댵'村l틪?숯쵳</c:v>
                </c:pt>
                <c:pt idx="3615">
                  <c:v>`댵'村l틪?숯쵳</c:v>
                </c:pt>
                <c:pt idx="3616">
                  <c:v>`댵'村l틪?숯쵳</c:v>
                </c:pt>
                <c:pt idx="3617">
                  <c:v>`댵'村l틪?숯쵳</c:v>
                </c:pt>
                <c:pt idx="3618">
                  <c:v>`댵'村l틪?숯쵳</c:v>
                </c:pt>
                <c:pt idx="3619">
                  <c:v>`댵'村l틪?숯쵳</c:v>
                </c:pt>
                <c:pt idx="3620">
                  <c:v>`댵'村l틪?숯쵳</c:v>
                </c:pt>
                <c:pt idx="3621">
                  <c:v>`댵'村l틪?숯쵳</c:v>
                </c:pt>
                <c:pt idx="3622">
                  <c:v>`댵'村l틪?숯쵳</c:v>
                </c:pt>
                <c:pt idx="3623">
                  <c:v>`댵'村l틪?숯쵳</c:v>
                </c:pt>
                <c:pt idx="3624">
                  <c:v>`댵'村l틪?숯쵳</c:v>
                </c:pt>
                <c:pt idx="3625">
                  <c:v>`댵'村l틪?숯쵳</c:v>
                </c:pt>
                <c:pt idx="3626">
                  <c:v>`댵'村l틪?숯쵳</c:v>
                </c:pt>
                <c:pt idx="3627">
                  <c:v>`댵'村l틪?숯쵳</c:v>
                </c:pt>
                <c:pt idx="3628">
                  <c:v>`댵'村l틪?숯쵳</c:v>
                </c:pt>
                <c:pt idx="3629">
                  <c:v>`댵'村l틪?숯쵳</c:v>
                </c:pt>
                <c:pt idx="3630">
                  <c:v>`댵'村l틪?숯쵳</c:v>
                </c:pt>
                <c:pt idx="3631">
                  <c:v>`댵'村l틪?숯쵳</c:v>
                </c:pt>
                <c:pt idx="3632">
                  <c:v>`댵'村l틪?숯쵳</c:v>
                </c:pt>
                <c:pt idx="3633">
                  <c:v>`댵'村l틪?숯쵳</c:v>
                </c:pt>
                <c:pt idx="3634">
                  <c:v>`댵'村l틪?숯쵳</c:v>
                </c:pt>
                <c:pt idx="3635">
                  <c:v>`댵'村l틪?숯쵳</c:v>
                </c:pt>
                <c:pt idx="3636">
                  <c:v>`댵'村l틪?숯쵳</c:v>
                </c:pt>
                <c:pt idx="3637">
                  <c:v>`댵'村l틪?숯쵳</c:v>
                </c:pt>
                <c:pt idx="3638">
                  <c:v>`댵'村l틪?숯쵳</c:v>
                </c:pt>
                <c:pt idx="3639">
                  <c:v>`댵'村l틪?숯쵳</c:v>
                </c:pt>
                <c:pt idx="3640">
                  <c:v>`댵'村l틪?숯쵳</c:v>
                </c:pt>
                <c:pt idx="3641">
                  <c:v>`댵'村l틪?숯쵳</c:v>
                </c:pt>
                <c:pt idx="3642">
                  <c:v>`댵'村l틪?숯쵳</c:v>
                </c:pt>
                <c:pt idx="3643">
                  <c:v>`댵'村l틪?숯쵳</c:v>
                </c:pt>
                <c:pt idx="3644">
                  <c:v>`댵'村l틪?숯쵳</c:v>
                </c:pt>
                <c:pt idx="3645">
                  <c:v>`댵'村l틪?숯쵳</c:v>
                </c:pt>
                <c:pt idx="3646">
                  <c:v>`댵'村l틪?숯쵳</c:v>
                </c:pt>
                <c:pt idx="3647">
                  <c:v>`댵'村l틪?숯쵳</c:v>
                </c:pt>
                <c:pt idx="3648">
                  <c:v>`댵'村l틪?숯쵳</c:v>
                </c:pt>
                <c:pt idx="3649">
                  <c:v>`댵'村l틪?숯쵳</c:v>
                </c:pt>
                <c:pt idx="3650">
                  <c:v>`댵'村l틪?숯쵳</c:v>
                </c:pt>
                <c:pt idx="3651">
                  <c:v>`댵'村l틪?숯쵳</c:v>
                </c:pt>
                <c:pt idx="3652">
                  <c:v>`댵'村l틪?숯쵳</c:v>
                </c:pt>
                <c:pt idx="3653">
                  <c:v>`댵'村l틪?숯쵳</c:v>
                </c:pt>
                <c:pt idx="3654">
                  <c:v>`댵'村l틪?숯쵳</c:v>
                </c:pt>
                <c:pt idx="3655">
                  <c:v>`댵'村l틪?숯쵳</c:v>
                </c:pt>
                <c:pt idx="3656">
                  <c:v>`댵'村l틪?숯쵳</c:v>
                </c:pt>
                <c:pt idx="3657">
                  <c:v>`댵'村l틪?숯쵳</c:v>
                </c:pt>
                <c:pt idx="3658">
                  <c:v>`댵'村l틪?숯쵳</c:v>
                </c:pt>
                <c:pt idx="3659">
                  <c:v>`댵'村l틪?숯쵳</c:v>
                </c:pt>
                <c:pt idx="3660">
                  <c:v>`댵'村l틪?숯쵳</c:v>
                </c:pt>
                <c:pt idx="3661">
                  <c:v>`댵'村l틪?숯쵳</c:v>
                </c:pt>
                <c:pt idx="3662">
                  <c:v>`댵'村l틪?숯쵳</c:v>
                </c:pt>
                <c:pt idx="3663">
                  <c:v>`댵'村l틪?숯쵳</c:v>
                </c:pt>
                <c:pt idx="3664">
                  <c:v>`댵'村l틪?숯쵳</c:v>
                </c:pt>
                <c:pt idx="3665">
                  <c:v>`댵'村l틪?숯쵳</c:v>
                </c:pt>
                <c:pt idx="3666">
                  <c:v>`댵'村l틪?숯쵳</c:v>
                </c:pt>
                <c:pt idx="3667">
                  <c:v>`댵'村l틪?숯쵳</c:v>
                </c:pt>
                <c:pt idx="3668">
                  <c:v>`댵'村l틪?숯쵳</c:v>
                </c:pt>
                <c:pt idx="3669">
                  <c:v>`댵'村l틪?숯쵳</c:v>
                </c:pt>
                <c:pt idx="3670">
                  <c:v>`댵'村l틪?숯쵳</c:v>
                </c:pt>
                <c:pt idx="3671">
                  <c:v>`댵'村l틪?숯쵳</c:v>
                </c:pt>
                <c:pt idx="3672">
                  <c:v>`댵'村l틪?숯쵳</c:v>
                </c:pt>
                <c:pt idx="3673">
                  <c:v>`댵'村l틪?숯쵳</c:v>
                </c:pt>
                <c:pt idx="3674">
                  <c:v>`댵'村l틪?숯쵳</c:v>
                </c:pt>
                <c:pt idx="3675">
                  <c:v>`댵'村l틪?숯쵳</c:v>
                </c:pt>
                <c:pt idx="3676">
                  <c:v>`댵'村l틪?숯쵳</c:v>
                </c:pt>
                <c:pt idx="3677">
                  <c:v>`댵'村l틪?숯쵳</c:v>
                </c:pt>
                <c:pt idx="3678">
                  <c:v>`댵'村l틪?숯쵳</c:v>
                </c:pt>
                <c:pt idx="3679">
                  <c:v>`댵'村l틪?숯쵳</c:v>
                </c:pt>
                <c:pt idx="3680">
                  <c:v>`댵'村l틪?숯쵳</c:v>
                </c:pt>
                <c:pt idx="3681">
                  <c:v>`댵'村l틪압襲K娃?_x0005_xEt?q?잟6?쟐?H?????q뷎폢?泰쟎븇_x001e_?????l갢 졒냢驚?纏ぬ?`)㎪Jw"_x000b_멹뺰?$v텎)?</c:v>
                </c:pt>
                <c:pt idx="3682">
                  <c:v>契_x0001_i?&gt;s곇b</c:v>
                </c:pt>
                <c:pt idx="3683">
                  <c:v>uV@'샣_x001c_/챣c?훜H儀c?홑귺Q냞?_x000e__x0013_?ㄷ悌푍?w??z?_x0017_w??_x0008_?읫??料?_x0017_?_x001c_콹_x001c_k_x001d_뗀뵑??mZ있쩞m?/J???hw@_x0014__x001a_'될.@덍_x0016_??섿d?누vD</c:v>
                </c:pt>
                <c:pt idx="3684">
                  <c:v>?뿿t?#?_x0003_C}?雉???C蓼?,?좦??컛뮞잭R#??_x0012_?_x0019_S채b閼쩑$爽l_x000c_쁊驚?R?_x000c__x000c_?멐쁪~[就__x0006_?3p&amp;?靷?_x0003_꺏?쌤U_x000b_用Ｇ9</c:v>
                </c:pt>
                <c:pt idx="3685">
                  <c:v>m德?4?_x0016__x0015_V`?詹_x001e_턄댮者]?jq_x0013__x0011_변?샑?쎋???^?&gt;M??D?ず^安꾪!7v?p??붼_x0012_7횹?u_x0011_볏쑆9줃??督?zz흳?륡H_x0005__x0012_O?y?w?}??拳풐?_x0003_???`楮톕??$꽽8_x0017_V_x0012_?i?탭o꼛?P껽O_x0012_s?$_x0012_?a}M</c:v>
                </c:pt>
                <c:pt idx="3686">
                  <c:v>f?_x001c__x001a_0_x0002_惇P텦)糊_x0015_꼉Rn_x001d_?</c:v>
                </c:pt>
                <c:pt idx="3687">
                  <c:v>?.\?.??n뱊?N_x0001_?㎃_x000f_評_x000c_쵺_x000f_ $쮯)뷅?맰Яe依걽짮!w,??C끞?o_x0015_]?#?'?_x000c_룊u-?E규犢_x001d_쏝p稚????_x0007__x0001_T???_x0005__x0015_??P?_DB's~됪섽뗭.-]?毛_x0011_??t?O쌊??삑^ㄴ홲??뻆걗O-q?鯤_r狗\?_x0004_?}죁삾Jk?e?LQ?h"쭇?%릃Mu兵+[?` F娟</c:v>
                </c:pt>
                <c:pt idx="3688">
                  <c:v>ネ飛???^??*(삹륇?묹_x001f_3?.l`y_x0013_釉^ㅤ_x0012_qD?_x0010__x0001_iY棗h?欒\A??@_x0017_Q뺌_x000b_뜆屋?Z!_x000b_?_x0017_챬뵽%vj?莖_x001d_+??_x001e_???곇~?늵@蔚2J첗m?즞o쏭=2屎B?_x0008_렸?첽魅7Eo|G??4CZ귽鱉C?;_x001d_$X0뮛h쾢_x0007_?(??)墺?\?領XF革?닺V괵????聆b6免??~_I_x0006_?뙄흖츏i?4꺡??0?e?奔?r綸쓓_x0008_튔tlM`?桭_x0016_k?@8f?惱꿅Z?aBc`</c:v>
                </c:pt>
                <c:pt idx="3689">
                  <c:v>@_x001e_:욬6?p??[?녢8%JmqZg걕u_x000f_?0_x0013_㉡j_x000f_\3e墩엱w譏퍭</c:v>
                </c:pt>
                <c:pt idx="3690">
                  <c:v>B렃?齊綎Rw$_x0019_D!?坐뼣?u_x001f_??T&gt;d첗iv_x0006__x0007__x0010_?_x000c_h_x0016__x001c_쁽?쐂減[쭺H?p簪p몁4?B4_x001d_2?0?&amp;岩る?V謀??%'???F앤├?v%花i뿡 +W떇턐_x0011_~DV=듧8裕렶z%???輩?刪l肅D?_x000f_벩?휨슳?쑠?솤_x001d_졍_x0011_;_x001c_C?`??aHY㎬R3획=?林걨B9?O춑dZ燧?쩪連??띋_x001a__x0002_?蝎?_x0005_城쐟?嚼?큛q쯧5nQ)_x000b_y?_x0013_놱l썟덢먎lM퉵믤w?쵔et?삨1_x0010_V^햋_x001b_쩄桶??酢1???p뽖댂?_x0011_㏃_x0016_?憾`?"q댛p聾w?컶_x0016_曹)??f곅R!UdaT3h??_x0010__x001e_?곒A珹_x0014_Bた}?먷㎣슕+_x0019_&gt;</c:v>
                </c:pt>
                <c:pt idx="3691">
                  <c:v>?oM_x0017_큤?_x0007_?8젼Y?$뒖?_x0007_?톹k톞犢利E?h?씐뤖k-??쬬崎젚3???B?컲m?뷔s_x0014_X|_x000c_7봝b屆??뇅?4IE?_x0014_狽__x001d_kxH:_x000e_2_x0013_?긃_x0001__x001c_ ???쫱[끻_x0005_F좳흿?_x0011_뎆m,7_x000c_W?쇏_x000f_?攣V?w틡便l&amp;"?誌_x000f_fea뒥턐y型X+$_x0016_챓?댑GM_x0016_Z煙惱촀詮?_x0018__x000f__x001d__x0005_0z????_x0005_(逮|d?혥悲孕</c:v>
                </c:pt>
                <c:pt idx="3692">
                  <c:v>9^I쫂?@웂_x0001_櫛?7?/?콓??쯻S쳄#_x0003__x0012_S,?NO턙三_x0002_施&amp;LW_x0013_~_蛛?딭븇R</c:v>
                </c:pt>
                <c:pt idx="3693">
                  <c:v>?嶢┭.씐??軒雋?A묐V?_x0005_???|┼須BwD?il?`??.s?硼볙잏?</c:v>
                </c:pt>
                <c:pt idx="3694">
                  <c:v>됧?`?藉I?_x000e_Q_x0007_⑻끖팰狼쫞w??緯?$[?C?ㅱ됳/_x001c_??X밦9,_x0005_貰U????'_x0010__x0015_冪0?N힇끅)뽊?눰歸?題d%_x001b_-?_x0007_w?=1흳푸V쐸?띵)???싏퐂e@!?i]&lt;Y?ｗ訪_x0014_휞孝&lt;쏒늍뼘晝k힛?1蓮武??`A?庇?+츥_x001a_),텪u誹얹??ЙJ?&lt;?뺲?케5q)%孕,?썟U?◈?":??g햀꼖s_x0004_?_x000f_즺썅yw塾쨎=X못+t?뷤r)?\??A宋+S@?o?L銷괼Y_x001e_''LМ?f쾕쒖_x0017_w余냵멐$??옰_x001b_?o쾏壯r횂2r?瀟3_x0001_d_x0016_??^,뺢??삉삩??ⅷ_臍h晉B졠Bj什B쮭f(Ŀ퇹o:≤G?F?</c:v>
                </c:pt>
                <c:pt idx="3695">
                  <c:v>뵋?D(약c?zq꼻H_x0002__x0012_!붦讀맟?a?J즶7"춹줕뎱?=?&lt;_x0001__x0003__x0002_?u7e浸_x001c_(뮯~{폀ar?씶¼?R????R찯B?_??댤탶ㄵ-믅ck-?'量筋o+픞밧_x0019_?꿪컊??_x0007_Ut+킡?꼯?(Gx_x000c_뻌C?혖潰?q?_x0017_쎳!j꽚즱fbq뚍?ws??좻?_x001f_긥I쯄?_x0012_3&gt;빋쓞&amp;???鴻?去E쭙?_x0005_뿺꽮쳫3'~끜?罵_x000c_Q빑_W??퉳B:?_x001a_닡6尻?의?뻭煌탪潚_x0001_Z?싫S.肋??얔{찴_x0003_?;??_x0017_Z쬑沁M릤켺½_x001b_n_x0019_쐉GB?</c:v>
                </c:pt>
                <c:pt idx="3696">
                  <c:v>?_x001e_</c:v>
                </c:pt>
                <c:pt idx="3697">
                  <c:v>Tｎ{+U퀀_x0010_끎?9 ?+?~y븄릤-뷅겉/_x0005_뫩?萊?_x0016_yB鏞?o_x001b_o얌珞⑤燥_x000f_?5벥핑?詳?_x0008_cF{쉜st_x0014_솹`_x0006_?</c:v>
                </c:pt>
                <c:pt idx="3698">
                  <c:v>?i9=e?_x0005_?_x0004_q:?u鳶?R?_x001f_핚j_x001b_깵_x001f_8x곴J?{鎖lQ퐏ネ滿?횋(&amp;c擦???顧}y8⒠_x0001_5슢읨$릷_x000f_뙅윊?x?Zⓦ}_x001b_?뽴7_x0018_I??폋NT??짞븟露_?쀗?|(66??둜똌?肱?k?C?$???씡짪빮_x0012_?_x0014_맒??씡짪빮_x0012_?_x0014_맒??씡짪빮_x0012_?_x0014_맒?똰숙潘斬_x0001_?궜&gt;謠t?w_x001d__x0006_?</c:v>
                </c:pt>
                <c:pt idx="3699">
                  <c:v>`댵'村l틪?숯쵳</c:v>
                </c:pt>
                <c:pt idx="3700">
                  <c:v>`댵'村l틪鷗?츐i鷸_x0008_???쪊-?룭~_x001a__x0002_?慝_x001d_?1숯쵳</c:v>
                </c:pt>
                <c:pt idx="3701">
                  <c:v>`댵'村l틪_x0010_??귳귱?뒔凉R?_x0005_益r?욊?lI??숯쵳</c:v>
                </c:pt>
                <c:pt idx="3702">
                  <c:v>`댵'村l틪?숯쵳</c:v>
                </c:pt>
                <c:pt idx="3703">
                  <c:v>`댵'村l틪?숯쵳</c:v>
                </c:pt>
                <c:pt idx="3704">
                  <c:v>`댵'村l틪CJ쩎?F}렪H?쪬)?숯쵳</c:v>
                </c:pt>
                <c:pt idx="3705">
                  <c:v>`댵'村l틪?숯쵳</c:v>
                </c:pt>
                <c:pt idx="3706">
                  <c:v>`댵'村l틪$?칷J혂석淨챊e)1웙KJ?{??~瑟4D??H_x0006_"K_x0016_!rt;稅TA뭦$+햎3*0Z???숯쵳</c:v>
                </c:pt>
                <c:pt idx="3707">
                  <c:v>`댵'村l틪_x0002_번?%+쪮펧섁F$붠1숯쵳</c:v>
                </c:pt>
                <c:pt idx="3708">
                  <c:v>`댵'村l틪?숯쵳</c:v>
                </c:pt>
                <c:pt idx="3709">
                  <c:v>`댵'村l틪ss_x0011_?섣_x001a_j쪮?_x0010_5._x000b_v&gt;?</c:v>
                </c:pt>
                <c:pt idx="3710">
                  <c:v>`댵'村l틪?숯쵳</c:v>
                </c:pt>
                <c:pt idx="3711">
                  <c:v>`댵'村l틪d2?Tb웾???_x0011_뻂굦t??</c:v>
                </c:pt>
              </c:strCache>
            </c:strRef>
          </c:xVal>
          <c:yVal>
            <c:numRef>
              <c:f>계산!$H$2:$H$34078</c:f>
              <c:numCache>
                <c:formatCode>General</c:formatCode>
                <c:ptCount val="34077"/>
                <c:pt idx="0">
                  <c:v>9.1000000000000025E-2</c:v>
                </c:pt>
                <c:pt idx="1">
                  <c:v>8.4000000000000227E-2</c:v>
                </c:pt>
                <c:pt idx="2">
                  <c:v>8.3000000000000268E-2</c:v>
                </c:pt>
                <c:pt idx="3">
                  <c:v>8.1500000000000267E-2</c:v>
                </c:pt>
                <c:pt idx="4">
                  <c:v>8.2000000000000003E-2</c:v>
                </c:pt>
                <c:pt idx="5">
                  <c:v>8.3000000000000268E-2</c:v>
                </c:pt>
                <c:pt idx="6">
                  <c:v>8.4000000000000227E-2</c:v>
                </c:pt>
                <c:pt idx="7">
                  <c:v>8.3500000000001101E-2</c:v>
                </c:pt>
                <c:pt idx="8">
                  <c:v>8.5000000000000048E-2</c:v>
                </c:pt>
                <c:pt idx="9">
                  <c:v>8.6000000000000063E-2</c:v>
                </c:pt>
                <c:pt idx="10">
                  <c:v>8.5500000000000548E-2</c:v>
                </c:pt>
                <c:pt idx="11">
                  <c:v>8.6000000000000063E-2</c:v>
                </c:pt>
                <c:pt idx="12">
                  <c:v>8.7500000000000064E-2</c:v>
                </c:pt>
                <c:pt idx="13">
                  <c:v>8.6500000000000368E-2</c:v>
                </c:pt>
                <c:pt idx="14">
                  <c:v>8.7500000000000064E-2</c:v>
                </c:pt>
                <c:pt idx="15">
                  <c:v>8.8500000000001564E-2</c:v>
                </c:pt>
                <c:pt idx="16">
                  <c:v>8.7500000000000064E-2</c:v>
                </c:pt>
                <c:pt idx="17">
                  <c:v>8.8000000000000744E-2</c:v>
                </c:pt>
                <c:pt idx="18">
                  <c:v>8.9500000000000843E-2</c:v>
                </c:pt>
                <c:pt idx="19">
                  <c:v>8.8500000000001564E-2</c:v>
                </c:pt>
                <c:pt idx="20">
                  <c:v>8.9000000000000246E-2</c:v>
                </c:pt>
                <c:pt idx="21">
                  <c:v>8.9500000000000843E-2</c:v>
                </c:pt>
                <c:pt idx="22">
                  <c:v>8.8000000000000744E-2</c:v>
                </c:pt>
                <c:pt idx="23">
                  <c:v>8.8500000000001564E-2</c:v>
                </c:pt>
                <c:pt idx="24">
                  <c:v>8.9500000000000843E-2</c:v>
                </c:pt>
                <c:pt idx="25">
                  <c:v>8.8500000000001564E-2</c:v>
                </c:pt>
                <c:pt idx="26">
                  <c:v>8.9500000000000843E-2</c:v>
                </c:pt>
                <c:pt idx="27">
                  <c:v>9.0500000000000747E-2</c:v>
                </c:pt>
                <c:pt idx="28">
                  <c:v>8.9000000000000246E-2</c:v>
                </c:pt>
                <c:pt idx="29">
                  <c:v>8.9000000000000246E-2</c:v>
                </c:pt>
                <c:pt idx="30">
                  <c:v>9.0500000000000747E-2</c:v>
                </c:pt>
                <c:pt idx="31">
                  <c:v>8.8500000000001564E-2</c:v>
                </c:pt>
                <c:pt idx="32">
                  <c:v>8.9500000000000843E-2</c:v>
                </c:pt>
                <c:pt idx="33">
                  <c:v>9.0500000000000747E-2</c:v>
                </c:pt>
                <c:pt idx="34">
                  <c:v>8.9000000000000246E-2</c:v>
                </c:pt>
                <c:pt idx="35">
                  <c:v>8.9500000000000843E-2</c:v>
                </c:pt>
                <c:pt idx="36">
                  <c:v>9.0500000000000747E-2</c:v>
                </c:pt>
                <c:pt idx="37">
                  <c:v>8.9500000000000843E-2</c:v>
                </c:pt>
                <c:pt idx="38">
                  <c:v>8.9500000000000843E-2</c:v>
                </c:pt>
                <c:pt idx="39">
                  <c:v>9.0500000000000747E-2</c:v>
                </c:pt>
                <c:pt idx="40">
                  <c:v>8.7662500000000046E-2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B6-41C4-8746-54C1BF54D441}"/>
            </c:ext>
          </c:extLst>
        </c:ser>
        <c:ser>
          <c:idx val="1"/>
          <c:order val="1"/>
          <c:tx>
            <c:strRef>
              <c:f>계산!$K$1</c:f>
              <c:strCache>
                <c:ptCount val="1"/>
                <c:pt idx="0">
                  <c:v>1.0Mg</c:v>
                </c:pt>
              </c:strCache>
            </c:strRef>
          </c:tx>
          <c:xVal>
            <c:strRef>
              <c:f>계산!$A$2:$A$34078</c:f>
              <c:strCache>
                <c:ptCount val="37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1233">
                  <c:v>V&amp;?_x0006_?????j??덵?C?4ㄶ齷K_x0019_∫_x001b_拘.킄??븾?꾶xD?U&amp;?즙&amp;_x0001_子?텱?l.\?=빎??霰|稠a??蔣C뻁?N心w)?綏%?_x001c_죮B??1?헛</c:v>
                </c:pt>
                <c:pt idx="1234">
                  <c:v>칬}?R_x0017_?볭?솄_x001f___x0014_Z_x0019__x0005__x001b_쿙飛?預_x0005__x0012_9里_x001f_m肆o逅?2?J퇶엶18??_x001d_jl?2?w?=0=予n?뢂LJ?ø?[?Y[L꼴{?+?椀R9_x001c_Y[L꼴{?+?椀R9소F*?퉍y=_x0004__x001b_휦_x0001_륜숨笠昱혥?l鐫度口b擾똈똸?_x000f_?@ま&gt;?ν履??_x0008_.?놥_x0008_훲咸凜_x001b_醮_x0003__x0016__x0013_X_x0016_팴퍔윈拉s#砦섈l ?嘗d??_x0003_e?_x0006_??L픫E??瘻{EW홰f???屢늊욷헖퐰_x0003_狐?5?3M2X_x0016_팴퍔윈拉s#砦?툶</c:v>
                </c:pt>
                <c:pt idx="1235">
                  <c:v>뾻X?Bn`?_x0018_5/?_x0012_촥혒?장L??_x0002_영"苦쇙뜪g_x0008_냯猥_x001c_뾇OX_x0016_팴퍔윈拉s#砦?Y_x001c_?:崙_x0018_V??첪_x0010_졬?t_x001d_W?+蚓?쩎_x0016_??x*???뇅E"왱&gt;륥_x001b__x001b_-|J`틬{X_x0016_팴퍔윈拉s#砦샵콚_x001b_┓_gyC_x0014_牢`Nz썺美쮛o;n=?3眄_x0001_?_x0014_X?M??_x0005_?츀볬h핼a:輾u됮_x0014_X_x0016_팴퍔윈拉s#砦퍴?쟏X?U?츣?{0_x0005__x0011_쩣?U?튕＠+4\R??~?)b?uh'?yぢj?2QU_x0018_?X_x0016_팴퍔윈拉s#砦펁?_x0019_%??_x0013_릈_x0005_</c:v>
                </c:pt>
                <c:pt idx="1236">
                  <c:v>_x000c_U쟬?튮_x0002_?_x0008__x001c_Zf켜??}</c:v>
                </c:pt>
                <c:pt idx="1237">
                  <c:v>A밥?쉷?_x001c_덐?'m깦?AEe귒cM肱돳?齋름쨉 _x0003_cv_x001c_씟s딍?Gy/屎?}뭉7꾐1_x0011_`붬?춼?f뀀Do얮f?</c:v>
                </c:pt>
                <c:pt idx="1238">
                  <c:v>_x0013_?퓙_x0002_M핥?_x0008_`갱Ⅵ$9湄첇xhA?暻萊y?m?_x0007_k^쓤?,)U퍎I_x0019_安1齡_x0010__x0001_e?:1J??_x0015_?_f?*?됭_+뵝zT郞ㄴ_x001d_?V??V댇?盜Dv_x0008_???O4  ?m?뾕_x001f_통-_x0015_?=띋??_x0016_곫_x000f_&amp;?+!_x0014_#?$o?T뀔N_x0006_NV?陀?~_x0005_?#?{n틌읇왯퀀?_x0010_@팠??0눎니?s??MrC_x001e_??)X?뵂뺶펱!:H_x0001_'裟?偸s}vㅾ?kE쇷'??_x0001_??\竭+0?_x0004_쯙c鋏0_x0015__x0013_?R겗u촔_x000b_?uP5식1뒙눨뜦%?暮?&amp;勣흸k혶K┤_x0014_듧_x001a_m쾶톳?湺V.??됱V휕桐?즏_x001b_,?讖0領_x0019__x0010_v뤰쑀}_x0002_K섴&amp;F???_x000f_?</c:v>
                </c:pt>
                <c:pt idx="1239">
                  <c:v>?/??:Y퇍?8s?馹쫔d?X_x0016_팴퍔윈拉s#砦성렲_x000f_?_x0017_I\???eEĲ?^???맯^?룒邯g땋_x0002_z</c:v>
                </c:pt>
                <c:pt idx="1240">
                  <c:v>뷶?'?)_x0015_?쐡꺶_x001b__x0019_헨찍X_x0016_팴퍔윈拉s#砦쇼퀬?S뤉措_x000e__x0012_u??W罕_J_x001f__x0012__x0019__x0005_C뽅?hy~쇨菰혹y_x0014_끢늴=X4_x000c_ㅩ_x0006_俊냐???X_x0016_팴퍔윈拉s#砦샹?톗?7w渣f슞??j?_x000b_p_x001e__x0006_?F_x0012_?</c:v>
                </c:pt>
                <c:pt idx="1241">
                  <c:v>敲%?Q?s"Uzx a???잽틠?x@X_x0016_팴퍔윈拉s#砦폇쯅1?諪???_x0014_꿗?蔞@_x000c_Z#;?괾^.V_x000b_녡?`O?NG_x0019_4I?,x`?^~Z???XX_x0016_팴퍔윈拉s#砦퍰?牽歷_x000f_폺뒖뭔?낚????_x001f_??_x0013__x0019_(??c꽅_x000f_??_=샅e?_x000f_쁀W_x0004_@InX_x0016_팴퍔윈拉s#砦?ゆ１?詢?O촫u잔n_x000e_싊튃/뀲n펂頌_x000b_g_x001b_3?_?J홁!OF곑숚췊쥳＼%傳_x0013_誠|/tX_x0016_팴퍔윈拉s#砦쇤s ?놖_x001c_?t</c:v>
                </c:pt>
                <c:pt idx="1242">
                  <c:v>?쬣?8L?M_YL뾰_x0011_&gt;_x0016_異?빘ハ?옛?_x0017_X_x0016_팴퍔윈拉s#砦숀!?쯵?$쑅?깮\큘t_x001c_工?w?돦zPN??_x0010_若OY2첼?Sa?_x0018_要,l?)_x0010_嬌}??????럦C?o쭔??_x0012_?덵q슶*?oOæ?펩,!G뤼笞??む?겢_x0002_??V$[$?s /?b啣CG _x0017_籍9掛챎s쩂UHKO??+6씹?</c:v>
                </c:pt>
                <c:pt idx="1243">
                  <c:v>2媒`連?0-_x0002_?뉈?톪뢴?z砦祠[_x000c_롍_x0003_H_x0008_뜁??_x001d_3eP뗤秧?d½zT佯?R\젃_x001b_}"㈍???{??_x0019_l?????!$t73?X2???m픃B_x0019_녽뻌t?캷_x000e_LSW_x0008_.冀?_x001a_?P뱭97?&lt;?W렜悌컷?H9Oh냰묪D_x0013__x001c_)i??즄_x000c_h里_x0019_?_x0007__x0010_?P슽硝?벦?X眄8誡`6_x0005__x000b_?_x0017_㎺y?y둨:U*Fn?馥?_x0015_뛤舞\а??m死smv_x0012_C4慘쯍_x0018_o?_x001a_???^_x0012_?]_x0003_?푔焄8?_x0015_??옡_x0007_갺?왒-?WD?`_x0017_\?jl?2?w?=0=予n?뢂LJ?ø?[?Y[L꼴{?+?椀R9_x001c_Y[L꼴{?+?椀R9소F*</c:v>
                </c:pt>
                <c:pt idx="1244">
                  <c:v>?k?a???Y?i_x000e_??&lt;Q暲X_x0016_팴퍔윈拉s#砦펉_x0016__x0015_?9Wq 똈뱱Z?]?{밌{j?i `X\9h쀌_x0007_??~%棲將곛X_x0008_/_x0017_??Q?v_x0014_-X_x0016_팴퍔윈拉s#砦셨???:Y댵_x000f__x000c_R,WVj??8$컋,?i뫉빨_x0014_옻^몜잚?8?럕&gt;퀜^땄?j???X_x0016_팴퍔윈拉s#砦?*X킯픯,??聾뤜a뒛m?"y븸%젉?V?乳?롍燉_x0015_&amp;헣倫쯚&amp;? ' ?【s?[_x001c_덐?'m깦?AEe~vx膝?_x0007_넲쵣0__x0011__x0003_m뫑싇푝Rz_x0002__x0019__x0006_&amp;?Y?L?R_x0017_???豁?퍭??}??/w_x0012_뻜??_x0017_斅?Д_x000c_??;_x000f_9c봃퍎f滑_x0005_??_x001b_8퀝?</c:v>
                </c:pt>
                <c:pt idx="1245">
                  <c:v>?_x0019_?끦x肴_x0011__x000c_휓員xO_x0010__x0019_[N座I:?SwB??</c:v>
                </c:pt>
                <c:pt idx="1246">
                  <c:v>웯?_x0011_4ㅇ_x0010_v?X_x0016_팴퍔윈拉s#砦퍭Q?R?첅6?슳_x001f_캌l~숖@(H`w?B_x0006_?뇚O벥?턩?u_x001f_읒뚗pf?젖푑數맣?lX_x0016_팴퍔윈拉s#砦펺m?B띘?핅?퐸)??_x0005_~M?l???털SAD圭C?{?흑뮁b줎t{상댭≤η}AX_x0016_팴퍔윈拉s#砦?2?W?0?xY?_x000e_놉W뻆V:꾌뙠?|Q設N}!?팗?댹?{?_x0018_;.픘]?렅싛?X_x0016_팴퍔윈拉s#砦펽뾮밼?2쏎5?rD뺜&lt;윶?뉥퐸j꾕??d_x0017_葬qi_x001f_x}[뺎;꼫域??_x0002_뵄냟E슽泉?_x001c_덐?'m깦?AEe?A?US_x0004_7? ?#_x0015_魅.A?q</c:v>
                </c:pt>
                <c:pt idx="1247">
                  <c:v>몷虜_x001a__x0004_?돼~_x000c_g#]&gt;[k릜?콫X/_x001a_e?_x0005_#_x0014_度'궐廐%</c:v>
                </c:pt>
                <c:pt idx="1248">
                  <c:v>떟?킯?쥶?_x0001_쾀j&lt;QcC?C_x000b__x001d_?G._x001b_g_x0003_솲?I_x000e_X쫀L_x0005_깊7?0_x0011_?|Q拷6|B-_x0010_衣얭5??n._x0011_t$_x0017_罔?ｄlf봺?T_x000e__x0016_?튚휒z緯Z?럐쫮%?깠孵뜹,_x001b_&amp;낪貶뾅젗G?*뮍?룽?%??쏱?PQV淮dv?끴??_x0008__x0017_뻟</c:v>
                </c:pt>
                <c:pt idx="1249">
                  <c:v>쁘?(랏秊^띠뽷瀝얆$&gt;_x0008_뚱?]^邊I7_x0014_범_x001c_Y[L꼴{?+?椀R9_x001c_Y[L꼴{?+?椀R9_x001c_Y[L꼴{?+?椀R9?뷶&lt;퓓?컱?|ㅋ'E9Q1?T??!__x001f_T_x001a_9爆_x0007_(꽖_x0010_2??뗬e?&gt;R?_x0015__x0014_?驪A킦?헻A,#}?寨_x0014_??lY?갘슡3?걊I_x001a_뮅??쏣_x0010_?@?__x001f_T_x001a_9爆_x0007_(꽖_x0010_2??&lt;A+??턲_x0004_??昴?멠?S无|?s1q켕걿?&lt;?甲o~jb8i슩늫_x0016_럻J_x000b_M?7獪__x001f_T_x001a_9爆_x0007_(꽖_x0010_2?綠 ?左?#UU4o쇰H?얿_x000b_?gb$9_x0017_?JAR?0刎읔_x0015_\???얀s?{r펌?w???_x001f_T_x001a_9爆_x0007_(꽖_x0010_2?</c:v>
                </c:pt>
                <c:pt idx="1250">
                  <c:v>禳`?;草삹꿉?,?b욨</c:v>
                </c:pt>
                <c:pt idx="1251">
                  <c:v>肯__x001f_T_x001a_9爆_x0007_(꽖_x0010_2?縷_x0013_I壬6_x0016_냵_x0018__x0011_듧??疏g?L._x0019_E?늱?l?_x001a_?H?m1?T,?꼛猫?V댃x諦G9?_x001f_T_x001a_9爆_x0007_(꽖_x0010_2??n????j?V_x0013_뻟둼_x0004_?_x001a_졥???g_x001b_쥯摺RnC)_x000e_V??)딷TV累?A놉_x0005_푬e__x001f_T_x001a_9爆_x0007_(꽖_x0010_2?綠_x0010__x0006_"?몦</c:v>
                </c:pt>
                <c:pt idx="1252">
                  <c:v>!??{_x0008_2?큦?A_x001f_fw{b쨑_x001c__x0014_펅?3m?</c:v>
                </c:pt>
                <c:pt idx="1253">
                  <c:v>?載?H슸</c:v>
                </c:pt>
                <c:pt idx="1254">
                  <c:v>剛?d__x001f_T_x001a_9爆_x0007_(꽖_x0010_2??(勿궤붫}??:?_x001c_PZ_x0001__x000b_衲녾</c:v>
                </c:pt>
                <c:pt idx="1255">
                  <c:v>?씍?p簡*v??默_x0017_q_x0005_|'聞__x001f_T_x001a_9爆_x0007_(꽖_x0010_2??+땡{_x0006_Cテ캮짝췥쌯|a?馱_x001a_J?k譎?h뢹Q?1s됳n?T_x0011_Ew??뼫혙Z??d__x001f_T_x001a_9爆_x0007_(꽖_x0010_2??共乾}</c:v>
                </c:pt>
                <c:pt idx="1256">
                  <c:v>\q?q鑒+|믔想?af컐??_x000f_q_x0015_?m?_x0007_&amp;Ｍ?_x0008_?~酷??_x0007_F?_x0003_??_x001f_T_x001a_9爆_x0007_(꽖_x0010_2??븁_x000f_%? _x0013_?a??Q*2퓟?씅痙?댸??LSU줁舫퀍힒v?z?_x001e_볖?_x0018_O姉쿺d_x0015_Br쵌_x0014_C뙖ｐ쀱m,[럷?잧]v??}矣?_x0013_?_x001b_</c:v>
                </c:pt>
                <c:pt idx="1257">
                  <c:v>T/_x0007_욾?푌</c:v>
                </c:pt>
                <c:pt idx="1258">
                  <c:v>:線걋"??S晏???&amp;???m?JcJ_x000e_xZo㉩묶K훎勣侏?co깢__x001f_T_x001a_9爆_x0007_(꽖_x0010_2?紐??랁돥_x001d_쁮z몷찺'괵흱??i퓱?닳?g序{?S?９킄?X???4\]D?턪__x001f_T_x001a_9爆_x0007_(꽖_x0010_2??톬먥?E쑮?留윪?놓?쪒웋#p!볉邀뜋?K&lt;F?쾇_#翡?僿:p?f∀??</c:v>
                </c:pt>
                <c:pt idx="1259">
                  <c:v>??_x001f_T_x001a_9爆_x0007_(꽖_x0010_2?賂?俔?쇜_x0013_S즆?E_x001f_}?疑?!????뽨[++0J떣`x閨?D?Fr큖쑨Y뎻</c:v>
                </c:pt>
                <c:pt idx="1260">
                  <c:v>紡??q/2$?_?`꽲i_x001d__x0015_뺢&amp;_x0006__x0007_</c:v>
                </c:pt>
                <c:pt idx="1261">
                  <c:v>M{x혞b?흵?嚥@6Oj警E_x001b_B渦_x001d_欺_x0014_밌(e_x0003_쇟츬틄p솴懿?lA?_x001c_퉶뺐쭋딨t?푅┾?몪Pk_x0011_~?臺끱띒'_x001b_9훵K_x0006_쟪@_x001c_?+芦]</c:v>
                </c:pt>
                <c:pt idx="1262">
                  <c:v>鍊鮮o?y~뢕！?%_x0012__x001b_p_x0012_a녘_x0012_V`~퇎]?_x0006_?꽴s뇰??嗇航뿥(/&gt;R?:?刀p_x0007_?띅7_x0010__x0003_?k_x0015_W뛒됌_x001c_퓉g뎚?a?S</c:v>
                </c:pt>
                <c:pt idx="1263">
                  <c:v>??苛0w얱Y쒧-뺂쬇_x0013_p켬fP_x001e_?組_x000b_D線c_x001d_?_x001d_o_x0005_jx0_x0006__x001f_z?1?^?D&lt;?I???똏?X??9P?d_x0012_脈m拿?R??@_x000f_&amp;89}꺫잖i藩6?몳_x0003_?]?|뙂D???醉[l_x0006_럛_??|좹쇣"늋W?듂?쩳낗??盞通3</c:v>
                </c:pt>
                <c:pt idx="1264">
                  <c:v>1??_?{?_x001c_???_x000f_K+[_x001d_jl?2?w?=0=予n?뢂LJ?ø?[?Y[L꼴{?+?椀R9_x001c_Y[L꼴{?+?椀R9소F*?퉍y=_x0004__x001b_휦_x0001__x0018_2?@]樂}??훙_x000b__x0002_9?읓?뼪?뤏???_x0016_I뤩@쬠숭_x0003_&gt;놥_x0008_훲咸凜_x001b_醮_x0003__x0016__x0013___x001f_T_x001a_9爆_x0007_(꽖_x0010_2??洌4둥</c:v>
                </c:pt>
                <c:pt idx="1266">
                  <c:v>A밥?쉷_x0015_Br쵌_x0014_C뙖ｐ쀱m,[?_x0018_?敎_x001f_?쎔뮈?淏_x001b_??_x0007_墩a슎Y膨m)[닙Z@7)&lt;P１S?z$굚&gt;?_x0002_?ud약_x0007_y5</c:v>
                </c:pt>
                <c:pt idx="1267">
                  <c:v>_x0008_볼I걡{2</c:v>
                </c:pt>
                <c:pt idx="1268">
                  <c:v>e?J_x0017_켇폳_x0008_?끐</c:v>
                </c:pt>
                <c:pt idx="1269">
                  <c:v>n_x0006_?5헪F?_x001f_V._x0007_苾?엧량E╆裏ㄼ햩_x0003_p!\?J칰?&gt;_x0008_뚱?]^邊I7_x0014_범_x001c_Y[L꼴{?+?椀R9_x001c_Y[L꼴{?+?椀R9_x001c_Y[L꼴{?+?椀R9펫X</c:v>
                </c:pt>
                <c:pt idx="1270">
                  <c:v>?</c:v>
                </c:pt>
                <c:pt idx="1271">
                  <c:v>D</c:v>
                </c:pt>
                <c:pt idx="1272">
                  <c:v>?堀콤際욄?s?馹쫔d??_x001f_T_x001a_9爆_x0007_(꽖_x0010_2???z洋뗗@h?N쫕^`柒2삍_x000c_벟w쾌|K%픀_x0003_?\0</c:v>
                </c:pt>
                <c:pt idx="1273">
                  <c:v>里쨅쉏?B?V춐_x001f_%?햐_x0003_畺??뉎?_x0012_?V랑Wq벁슨J?_x001d_jl?2?w?=0=予n?뢂LJ?ø?[?Y[L꼴{?+?椀R9_x001c_Y[L꼴{?+?椀R9소F*?퉍y=_x0004__x001b_휦_x0001_??_x0004_뼆?n8~퉂jf_x0003_o?S?냶{|蟹?愿_x000c_|p빟?Uxf#꿞²_x0007_?_x000c_??S__x001f_T_x001a_9爆_x0007_(꽖_x0010_2?惱雍</c:v>
                </c:pt>
                <c:pt idx="1274">
                  <c:v>茁쌫遝읕i땵C_x0008__x001c_&gt;슜0D?뿀d_x0011__x0006_?쀛왏DTE"mF???꾣c/[fe_x0001__x001b_쨖??__x001f_T_x001a_9爆_x0007_(꽖_x0010_2??중O_x001f_삣?員J6メ홮*'T_x0001_댒v_x0012_&amp;琸_x0004_4?l|Z??H?5O즍?_x0002_???¶_x000e_??__x001f_T_x001a_9爆_x0007_(꽖_x0010_2??_x0006_,쳛_x0015_G_x0005_J?꽾_x0019_3믶銑_x000f_?쫷:??흌???憤핥딜섪켶UZ浦3s 9G_x0003_$_x0012_A??__x001f_T_x001a_9爆_x0007_(꽖_x0010_2?捻[_x0017_諡Q$SX嬋?膊_x0013_q_x0003__x001b_?쥬DN_x000b_룽十손_x0016_|췭곣?_x0011_↑s_x0010_?_x0016_?Y?i_x000e_??&lt;Q暲__x001f_T_x001a_9爆_x0007_(꽖_x0010_2??앰</c:v>
                </c:pt>
                <c:pt idx="1275">
                  <c:v>沇uH束0픉矛_x001f_O?I튴Vg;胤엝:</c:v>
                </c:pt>
                <c:pt idx="1276">
                  <c:v>/뮖_x0011_?_x0003_e惻???쉧?_x0008_/_x0017_??Q?v_x0014_-__x001f_T_x001a_9爆_x0007_(꽖_x0010_2?牢_x001b_?믡'&lt;燔?챨X.⑼A僚?*$씿?Y3?_x0001_}綜i?붽?r&gt;퀜^땄?j???__x001f_T_x001a_9爆_x0007_(꽖_x0010_2??????R?쿩&lt;꾖W_x0003_덬_x0006_?l술?i?S`l띶_x0010__x0017_??j뮑z+a짤U&amp;? ' ?【s?Br쵌_x0014_C뙖ｐ쀱m,[yD잘?_x0010_?C~L&gt;W/G?_x0011_y;펨놹T$욾?[x乃˝쪙?hr톝涑?7e?S힗ZS?틺촋?oW?툗}?셳?_x0017_$_x000c_</c:v>
                </c:pt>
                <c:pt idx="1277">
                  <c:v>?n_x0007_M-?T-\莽?僿?덺?턼8흿eⓟ톧漣?킾…_x000e_aw?膺*:옿?┠</c:v>
                </c:pt>
                <c:pt idx="1278">
                  <c:v>냄긨~n骨V뿌_x0001_Ξ_x001d_뎿%?*눖?쾐좁_x000c_?푗d?1읞T?6-믝??뙄땘_x0008__x0008_???7삡+B^괶齧{"$l숵_x0017_셓_x001a__x001e_7?_x0007_N?~$&gt;_x0008_뚱?]^邊I7_x0014_범_x001c_Y[L꼴{?+?椀R9_x001c_Y[L꼴{?+?椀R9_x001c_Y[L꼴{?+?椀R9? :닙_x000f_渴_x0014_북IN군?_x000b_'P?U`?fi_x000e_z_x000b___x001f_T_x001a_9爆_x0007_(꽖_x0010_2??띾qa맥*羌勤췚p쇬L&lt;?癖_x0004_K쩠?3뙪?N?I놈뉜_x0013_?1P?h?`?똆???_x001f_T_x001a_9爆_x0007_(꽖_x0010_2??렌_x0007_叉}'Y.[Ht?곇蚣_x000e_sX;-彈??契iQ??9鹵x킹븚</c:v>
                </c:pt>
                <c:pt idx="1279">
                  <c:v>4_x0007_®쯸S떊?m쭃__x001f_T_x001a_9爆_x0007_(꽖_x0010_2???X?副V믦υ?뱠?u_x0019_칀R????ゅ?_x0008_O</c:v>
                </c:pt>
                <c:pt idx="1280">
                  <c:v>?A긕JP븵?즏v幡?nU俱꼳__x001f_T_x001a_9爆_x0007_(꽖_x0010_2?虜.|톂_x0005__x000e_?X퓂pZ솻D쪆6업_x000b_?_x001d_?^(?씿꼇_x0003_??s멄銅)^4갢?_x0010_gS∽抵?_i__x001f_T_x001a_9爆_x0007_(꽖_x0010_2??텒?_x0003_GT햃"?Y|?a_x001c_;f둀+=~뎳j??8檉_x000f_`D홽X湲??b1톔?Zs?-ㄽv?_x001f_T_x001a_9爆_x0007_(꽖_x0010_2?秊?? iN혎띚p_x0011_???_x0008_쬩 a'캫_x0019_▽_x0003_C?=O??_x0012_cS|爰K_x001b_,_x0010_춨砥??_x000c__x0003_|__x001f_T_x001a_9爆_x0007_(꽖_x0010_2?尼?]玩_x0007_읟!?6솇B_x0015__x0019_?押1㈓큨↖q??칫2?툚_x0018_l}T?뉈??;_x0016_淚봝??_x001f_T_x001a_9爆_x0007_(꽖_x0010_2?錄Z퐼┷?,</c:v>
                </c:pt>
                <c:pt idx="1281">
                  <c:v>꿄?_x0004_*킮g?ㅉ癒`,춂3HR牢?쐡B뙫_x001b__x000c_o뗪3??y??돩?7__x001f_T_x001a_9爆_x0007_(꽖_x0010_2?籠뵍섄럧蘿??j?꾲_x0002_젉v_x0017_?)e?&gt;쏖@B?넬?_x0005_쥽jS?잚,</c:v>
                </c:pt>
                <c:pt idx="1282">
                  <c:v>웯?_x0011_4ㅇ_x0010_v??_x001f_T_x001a_9爆_x0007_(꽖_x0010_2?農뢍_x0013__x001e_?`_x0001__x0001_묤H??쵱??Sqb\?_x0019_17??0_x001c_[U쒦큐졹?f?젖푑數맣?l__x001f_T_x001a_9爆_x0007_(꽖_x0010_2?牢薯_x000e_T?? ?\∥8?n??J?섵?1+줫?_x000c__x000e_?_=햯?쮳b줎t{상댭≤η}A__x001f_T_x001a_9爆_x0007_(꽖_x0010_2??_&gt;_x0007_h?_x001f_?s1HQ?홐?:?佈eiW쁥вQ쬀_x0008_h異a_x0018_?몣?_x0018_;.픘]?렅싛?__x001f_T_x001a_9爆_x0007_(꽖_x0010_2???9뫸?o??=봑??:.?쓀????@?씔?퓱?pc?域??_x0002_뵄냟E슽泉_x0015_Br쵌_x0014_C뙖ｐ쀱m,[?_x000b_Jj_x001a__x001d_j???h,~?뀍梁_x0001_?_x0018_窟*</c:v>
                </c:pt>
                <c:pt idx="1283">
                  <c:v>?_x001a_릣B쏴?</c:v>
                </c:pt>
                <c:pt idx="1284">
                  <c:v>_X똿E?젹?</c:v>
                </c:pt>
                <c:pt idx="1285">
                  <c:v>g슣PF:졿??8?푨쒺dR?_x0014_Z_x001b_fn-:_x0003__x0006_굲_x0008_]툆_x0013_??V~Y_x0011_??S?P8_x0016_я(?슞_x0018__x0001__._x001c_r픏_젺#X찤1亂떽헵폴_x0017_香?_x0016_`H_x0001__x000b_P?$_x0003__x001c_?ㆎ럷?]ズ_x001a_?wY_x0008_Z렼</c:v>
                </c:pt>
                <c:pt idx="1286">
                  <c:v>_x000c_#뚡풨吠퍆_x0014_?&gt;_x0008_뚱?]^邊I7_x0014_범_x001c_Y[L꼴{?+?椀R9_x001c_Y[L꼴{?+?椀R9_x001c_Y[L꼴{?+?椀R9Z芎y펣?"??&amp;|ㅋ'E9Q1?T??!멉퀧?뵥?/_x0013_帽-_x0001_ _x0001_??\P??劑?</c:v>
                </c:pt>
                <c:pt idx="1287">
                  <c:v>뺶?tBoh풑チ]_x000f_???_x0008_d?잡槌?뢎_x001a_뮅??쏣_x0010_?@?멉퀧?뵥?/_x0013_帽-_x0001_A5藏!?_x0005_.繞?H죲7뾁_x001d_?붣??論???켨?.?뤁(WMi슩늫_x0016_럻J_x000b_M?7獪멉퀧?뵥?/_x0013_帽-_x0001_!wP?勝넋$G+??풸q?-??묠픻???젴;兩_x0016_^?_x000e_???{r펌?w??晝冒썕%뵥?/_x0013_帽-_x0001_QP?貳??&amp;뱑?홇쒡說_x000b_;7_x0016_?|k~_x0011_泳??뿥?p?밐dY?YQ?_x0016_倦#??멉퀧?뵥?/_x0013_帽-_x0001_?즎?t?M?dc꽇?_x0011__x0012_9&gt;??_x0017_t뺸l씄?REG紡?4l紵횙컬Q럒3U{d滅</c:v>
                </c:pt>
                <c:pt idx="1288">
                  <c:v>肯멉퀧?뵥?/_x0013_帽-_x0001_(@?k?w쇥퓝??찦3톾]잯_x0003_g???0?u&lt;_x0011_Z5?WJ8 떸꼛猫?V댃x諦G9痢冒썕%뵥?/_x0013_帽-_x0001_nQ=,딞?況,;:??u??S{쪱g)慂F?l쾩l곑찟ぴX뻄?)딷TV累?A놉_x0005_푬e멉퀧?뵥?/_x0013_帽-_x0001_RN</c:v>
                </c:pt>
                <c:pt idx="1289">
                  <c:v>?A捿R봕뺸_x000c_#楨_x000e_층Mⅱ?措雨??+8?f_x000f_??_x0019_G?蟄潼?籠??f?B묉?뻒!!8?_x0007_?-?圄槁j?U|놭퀵M쉨_x0014_?7놙??側?롏3</c:v>
                </c:pt>
                <c:pt idx="1290">
                  <c:v>_x001a_%_x001f_'驛뜄?_x0002_S튛?_x000c_딽,??</c:v>
                </c:pt>
                <c:pt idx="1291">
                  <c:v>Y깡_x0007_?_x0017__x001b__x001e_I克???_x000f_B_x0015_償=?押?&amp;_x000b_?y</c:v>
                </c:pt>
                <c:pt idx="1292">
                  <c:v>齧꿐&gt;계?-햭a/泳?z/??癩끿OY?br캵찞瘍~??WW?Mz뤔?퇦?칲??_x000c_奫??쭺_x0018_?eoz?똝,?쿅Na?엚C?릒_x0019_몝nf&amp;셅2&lt;름???B$B吉쒝_x0006_馭?_x0014_yL쇟~??6괩.Y?邑?_x0007__x0005_-_x001e__x0019_3"? ｚ_x000e_???V?jl?2?w?=0=予n?뢂LJ?ø?[?Y[L꼴{?+?椀R9_x001c_Y[L꼴{?+?椀R9소F*?퉍y=_x0004__x001b_휦_x0001_쾔]5Ｗ_x001e_閭矜댗댎??</c:v>
                </c:pt>
                <c:pt idx="1293">
                  <c:v>?盈邂N녠M??_x0018_찗1y얚受+띙?_x0017__x0006_mA???t|껬뭏冒썕%뵥?/_x0013_帽-_x0001_?#n歲쨌_x0018_??_x0004_紫粥黨?&amp;첞9fH9?$0 `B폡?괣:뺳??}@I?_x0004_봃?妬멉퀧?뵥?/_x0013_帽-_x0001_F8뷮똔_x001c_???ZRx뀅</c:v>
                </c:pt>
                <c:pt idx="1294">
                  <c:v>h_x0018_彦7?w_x001c_??턡_x0004__x0013_맞?溯!?</c:v>
                </c:pt>
                <c:pt idx="1295">
                  <c:v>?載?H슸</c:v>
                </c:pt>
                <c:pt idx="1296">
                  <c:v>剛?d멉퀧?뵥?/_x0013_帽-_x0001_뀚?_x0012_뇸俟핈o몝&gt;?^??RO_x000f_?P3捺;_x000c_V솥醮'몈쪞?_x0011_咸께겜囹뮻。&gt;n!lb片冒썕%뵥?/_x0013_帽-_x0001_?뮪R:_x0010__x0015__x001e_?H쩿_x001f_?퓑긳밙?備툑?\?_x001a_뛧</c:v>
                </c:pt>
                <c:pt idx="1297">
                  <c:v>?? ???*v??默_x0017_q_x0005_|'聞멉퀧?뵥?/_x0013_帽-_x0001_ㅊ_x0010_ ^?쿏뎉??턎탿퇬)??_x0010_鋪륄\瓮+?宅?*x_x001f_똆</c:v>
                </c:pt>
                <c:pt idx="1298">
                  <c:v>???뼫혙Z??d멉퀧?뵥?/_x0013_帽-_x0001_땚꽶뵮2j</c:v>
                </c:pt>
                <c:pt idx="1299">
                  <c:v>┴?y?V姙呈$s_x0018__x0003_?</c:v>
                </c:pt>
                <c:pt idx="1300">
                  <c:v>gGu??u渲"沌싩pA얐諺??_x0007_F?_x0003_?뫖冒썕%뵥?/_x0013_帽-_x0001_#H訴\8자h_x0015_/횯턬*?턗z먇?_x0007_?凌彦_?뀑짬봘????z?_x001e_볖?_x0018_O姉쿺d댧읰륡?V'껹/??E7.?x랱??쫣p_x000f__x0002_퓷e?躇讓탒댵v?浹????_x000e_)W_x0003_햽?꽺H칪F?t{??멉??qn&amp;Yz녨볲??:訃OT\깛뵽_x001d_??@'_x000e_?朶摹멤_x0017_텁볮?_x0013_VL輸굙_x0013_꾦_x001b_?!^鐄떦點촵?+_x0011_r\'??븱?[@?곭` e_x0018_?k</c:v>
                </c:pt>
                <c:pt idx="1301">
                  <c:v>?&gt;T녻6_x001c__x0019_ 圈엀獻\?q1菅?.툒?궷 y㎂_x000b_뽥?_x001c_?{的귲_x0019_?餠P?&amp;u뗯_x001b_膽?訪?㉢K??2箝쯫쁽G??`캓6*wY뾁hc0??_x0006_?_x0008_j崖!_x0004__x000f_뺖sa뭞_x0018_?욝?pぺ&lt;許욼1?s??D_x0007_巷_x0017_?_x0013_K??춲/,guP즪??빯?읥~∪늑뾟?$&gt;_x0008_뚱?]^邊I7_x0014_범_x001c_Y[L꼴{?+?椀R9_x001c_Y[L꼴{?+?椀R9_x001c_Y[L꼴{?+?椀R9??!&lt;S??_x0011_?卜슿_x0004_s?_x0002_,?K쪲_x0014_2冒썕%뵥?/_x0013_帽-_x0001_렸펤믦?z_x0011_6_x001c_ζ꽠a? ^S??v?혣??_x0011_m2</c:v>
                </c:pt>
                <c:pt idx="1302">
                  <c:v>뜆_x001c_3?表E午_x000f_??u_x0012_釉q퓔冒썕%뵥?/_x0013_帽-_x0001_O?/?h?W뛱??똀X??_x000e_?Ip쯦"S逕*熹??쨔?_x001f_C푳_x0002_w</c:v>
                </c:pt>
                <c:pt idx="1303">
                  <c:v>풛9f?Y_x0003_瀞MS앏??首&amp;T?</c:v>
                </c:pt>
                <c:pt idx="1304">
                  <c:v>?龜冒썕%뵥?/_x0013_帽-_x0001_?褪理B\/혚굈_x001e_?_x0001_5믖獨(?넚_x001a__x000b__x0002_Ot裨풹?6崔(擴?_x001d_@簫B&gt;?"_x0017_疆SC?*A둟??_x0010_9봥x??(D!_x0011_?#?쇕?F[Lm듪뛅1_x001e_??쮗?쪀밠?HW度=?_x000e_룼??뮝?$|헤_x0013_貊ay?C[?v津]쩟)]CVk_x000f_h?雜?F</c:v>
                </c:pt>
                <c:pt idx="1305">
                  <c:v>?텬P9_x0013_^홡_x0008__x001c_L??o</c:v>
                </c:pt>
                <c:pt idx="1306">
                  <c:v>.U珏9?タ휂?{k*5_x0008_쫺G햞앵_x0006_???Q?훧(???*_x001f_???願h|7룊1d{K??tq?쮝캵瘻F寯?퀼?_x000f_?5_x0014_n?_x0010__x001d_?(?췻樂X?뾍j?&lt;;?昊킏*"C?DJ屯???崧?;정?념|뇳뱭??외印?_x0013_댄꾼?_x0012_??긪l??6?&gt;?塵?콴??w?흪썉??캐!??_x0001_?_x0003__x001c_|?_x0019_핇핰?_x000e_$_x0014_xp?_x0010__x001f__x0015_珥?톱셬?@?&lt;P텕?_x000f_?4=NF?엫됷?h?]|,F?_x001d_jl?2?w?=0=予n?뢂LJ?ø?[?Y[L꼴{?+?椀R9_x001c_Y[L꼴{?+?椀R9소F*?퉍y=_x0004__x001b_휦_x0001__x0017_눛rR睫_x0001_?_x001e_}_x001c_철0㎸_x0001_-</c:v>
                </c:pt>
                <c:pt idx="1307">
                  <c:v>!u?尺?q`1_x0008_??g!?}</c:v>
                </c:pt>
                <c:pt idx="1308">
                  <c:v>꾷u쫌??쳁_x0008_냯猥_x001c_뾇O멉퀧?뵥?/_x0013_帽-_x0001_뤸_x0011_뽹H?_x001a_?p뭬?_x0015_/픣</c:v>
                </c:pt>
                <c:pt idx="1309">
                  <c:v>_x0013_oa_x0014_땧ck?a_x001d_¹?_x001c_`+較M컰G]5E"왱&gt;륥_x001b__x001b_-|J`틬{멉퀧?뵥?/_x0013_帽-_x0001__x0018_bt?쌞k틂普G?_x0007_칸_x000b_K켸쵖慢_x001e_즸6[J릜m:꺘_x0016_?죋_x0018_??볬h핼a:輾u됮_x0014_멉퀧?뵥?/_x0013_帽-_x0001_m_x0018_??)?9E괧쌡?+?1%酢?TQX_x0012_z캕5{箚擊-_x0013_f?何쐖??yぢj?2QU_x0018_?潁冒썕%뵥?/_x0013_帽-_x0001_q?H_x0016_?칧?D?_x0007_$o</c:v>
                </c:pt>
                <c:pt idx="1310">
                  <c:v>0/?辱.彌B宴$_x000f__x0018_?N_x000b_켕썀?Up遣/떓V땸?F2_x0010_??l멉퀧?뵥?/_x0013_帽-_x0001_죮T?_x0015_Z촄n?(c_x0018_8?퇟馨k돪쉧_x001f_L_x0014_??Y?ネYj?苒?胚윣]鷸J</c:v>
                </c:pt>
                <c:pt idx="1311">
                  <c:v>A밥?쉷댧읰륡?V'껹/??廖</c:v>
                </c:pt>
                <c:pt idx="1312">
                  <c:v>?착X%L_x001d_쪚꽝?믤?.?_x0007_x_x0007_혉沫_x0008_?Z?t뾴_x0001_쳂뚧*&gt;,гJ?¾M퇄D??_x0010__x001c_퉄?폖q촞껵??_x0014_?&gt;?_x0007_[??U?_x001a_w쪘F炙?_x0016__x0007_漆푆~Юw?gs띲?좮p臻KM?鰒x퐋._x000e_?_x0013_톕Qu?4募_x0017_2*_x0012_?fk嶝귳Q떬먎?閑b낯s?_x0014_?]렺T~F=?a荏?꽿'?&amp;덕#?RO?돸遞궃?_x0012_溜핏?\죀벯겶던?땂_x0017_??}쪜쎏_x0016_걅?O둨??ER2旅?n0_x0017_줸e/</c:v>
                </c:pt>
                <c:pt idx="1313">
                  <c:v>~툂滾A聰?갓???_x0012_??}+믨_x0016_?햨^쌳貝_x0006_???흶줄3솑y\J酒p~뵖D랾+_x0003_?엻hsn?*?流?폿&amp;?G툋?|y0'._x0010_?_읝켨b</c:v>
                </c:pt>
                <c:pt idx="1314">
                  <c:v>s_x0004_2Gmk?H웖"н??_x001b_un?.쯤?d),-{Fs샹'?젧n푢?E$&gt;_x0008_뚱?]^邊I7_x0014_범_x001c_Y[L꼴{?+?椀R9_x001c_Y[L꼴{?+?椀R9_x001c_Y[L꼴{?+?椀R9WjC?]쿏?S6??퇍?8s?馹쫔d?見冒썕%뵥?/_x0013_帽-_x0001_롧鍍_x001c_sK썥?簾mA뇔_/_x0003_??놲_x0012_8?_x0005_뒤?音_x0004_"믷\슩?m?)_x0015_?쐡꺶_x001b__x0019_헨찍멉퀧?뵥?/_x0013_帽-_x0001_,?츄?K@%:Q?占9h??쳭=l&lt;껨_x0016_쁝b굲?t?5C9?bWX4_x000c_ㅩ_x0006_俊냐???멉퀧?뵥?/_x0013_帽-_x0001_?["e_x001b_?I?뾀??찼?됓죕_x0015_엔_x001c_)5?tKM웂N^위?틯콤\??잽</c:v>
                </c:pt>
                <c:pt idx="1315">
                  <c:v>_x0002__x001b_-u?*%qv놙_x000e_듼칆?fR랜T뮄벫</c:v>
                </c:pt>
                <c:pt idx="1316">
                  <c:v>펄?_x0013_@_x001a_&lt;遇Eq싛u捏sl?6_x0005_秉?탤?랔큠빭陋u샙l뤊_x001d__x0014_@?듘+r．F</c:v>
                </c:pt>
                <c:pt idx="1317">
                  <c:v>A샑5Z慶F팢??嗔줗?_x0002_? f꺩욝/:^?m뭬왵_x001c_툵_x000f_?틷&amp;a뚤#???獗??픧함f싳Qn48?s싆_믅AH磵??_x001d_/</c:v>
                </c:pt>
                <c:pt idx="1318">
                  <c:v>?S堉wy??툂9붰h??浦3s 9G_x0003_$_x0012_A??멉퀧?뵥?/_x0013_帽-_x0001_띊쁌S쟋}_x0001_E銃辰_x0012_ 픝==??_x001c_izQ?贇</c:v>
                </c:pt>
                <c:pt idx="1319">
                  <c:v>_x001b__x001b_?MZ}=?뀡ZD(_x0016_?Y?i_x000e_??&lt;Q暲멉퀧?뵥?/_x0013_帽-_x0001_?▦슻ゎ</c:v>
                </c:pt>
                <c:pt idx="1320">
                  <c:v>??J뎫,팣?P+b_x001c_N_x0016_?G僞m窕?篆?7횐(?w곛X_x0008_/_x0017_??Q?v_x0014_-멉퀧?뵥?/_x0013_帽-_x0001_?lm_ 컡齬?옕?S_x0018_x?툔-몮</c:v>
                </c:pt>
                <c:pt idx="1321">
                  <c:v>n_x0011_:l5璽F:?7,꿩?_x0008_r&gt;퀜^땄?j???멉퀧?뵥?/_x0013_帽-_x0001_??_x001b_?◇?&lt;NC_x0012_q翌_x000c_?%U꿛?_x0012_A*?M</c:v>
                </c:pt>
                <c:pt idx="1322">
                  <c:v>_x001a_K얌뺁슕_x0001_=?/_x001a_짤U&amp;? ' ?【s쭏??F?V'껹/??Dl道?區'c?렶v,?퉵C썔</c:v>
                </c:pt>
                <c:pt idx="1323">
                  <c:v>쾩籠薄뺩O뎈?_x001e_l냂?뀙?^_x000b_?G???z?:뜽i괸_x001e_:c??A$&gt;_x0008_뚱?]^邊I7_x0014_범_x001c_Y[L꼴{?+?椀R9_x001c_Y[L꼴{?+?椀R9_x001c_Y[L꼴{?+?椀R9{]&lt;녾?,D뀫澣?_x0018_?_x000b_'P?U`?fi_x000e_z_x000b_멉퀧?뵥?/_x0013_帽-_x0001_bb? ?WQ0L_x0004__x001b__x001c_i,묥??t낼쩜???7i/堧?)??_x001a_닄P?h?`?똆??寧冒썕%뵥?/_x0013_帽-_x0001__x001f_#_x0001_퍫춽_x0014_5$홼휄_x0003_$'®랣뒁?}홵깐?b"?]쑂鴉yX씟z4_x0007_®쯸S떊?m쭃멉퀧?뵥?/_x0013_帽-_x0001_몟x줹줥F??B5Y_x0016_亘~?e</c:v>
                </c:pt>
                <c:pt idx="1324">
                  <c:v></c:v>
                </c:pt>
                <c:pt idx="1325">
                  <c:v>폖?u:(17쮳?^[뎒긞캢?clH~?쌁z_x0004_쏉i??_x0016_??b1톔?Zs?-ㄽv㎏冒썕%뵥?/_x0013_帽-_x0001_?a'{닑♬뺉?뫈&gt;_x0002_죿?_x001e_쁖튁?H팪孤L??흀S2y_x0016_눅+僊K_x001b_,_x0010_춨砥??_x000c__x0003_|멉퀧?뵥?/_x0013_帽-_x0001_,^虧??諶?XAs븍삽?즍o_x0007_&gt;숅?N??瑞丹?cm??룈焚묕0;_x0016_淚봝?天冒썕%뵥?/_x0013_帽-_x0001_V6x_x0001_&gt;_x0016_jr?꼝_x000c_zr걺?콩?#수?_x0002_퇂쎘_x0005_ ?푃w_x001d_攘p떷h)U5*f,?\꿷??8_x0001_#??_x000f_i?W쉛獲춟_x000b_5M??_x0012__x0008__x001f_?A_x001c_??6霙?ns?켣都v4?i뒉?얞?흁?Y_x0014_侏??瘡Xx'?쥚`_x0002_</c:v>
                </c:pt>
                <c:pt idx="1326">
                  <c:v>f$dc쭜?若邢?祀s?_x001f_헀탲0_x0006_?0_x0017_꾏D,?d_x0015__x0014_穗?*?_x000f_?+}Lhu??딦_x001e__x0013_녠CG^kパR뛣???%d憁P_x0008_Q탧}!??e_x0006_偏?b焄n?$_x0001_j?_x001e__x000b_?討굼G?_x0019_苡?띑?A.?Jz룸?&amp;K_x000e_|_x0008_럧H??뚌_x0002_??쀶푸й`??jl?2?w?=0=予n?뢂LJ?ø?[?Y[L꼴{?+?椀R9_x001c_Y[L꼴{?+?椀R9소F*?퉍y=_x0004__x001b_휦_x0001_&amp;돍_x0015_?)契I?솽?U??풷구g?큷A컊P잕(퀭쁨賓댔1?즆J?/瑩X?弩X,멉퀧?뵥?/_x0013_帽-_x0001_룝#檗?밝X?Y_x0004_?%??寺_x000e_샗수?늃o????曦{펓 쩿꿇6뷷왶</c:v>
                </c:pt>
                <c:pt idx="1327">
                  <c:v>웯?_x0011_4ㅇ_x0010_v?搔冒썕%뵥?/_x0013_帽-_x0001_雌z뀞d_x0014_런1z???_x0016_J좧??氷_x001d_뉀0鉉R닌?_x000f_?_x0001_s0 깭ペpf?젖푑數맣?l멉퀧?뵥?/_x0013_帽-_x0001_ _x000f_:Y&gt;F,??O??w?!셁?캴?뢗P&lt;뮮P?헧뫺?_x001e__x001d_</c:v>
                </c:pt>
                <c:pt idx="1328">
                  <c:v>륿줎t{상댭≤η}A멉퀧?뵥?/_x0013_帽-_x0001__x0015_肝『^籌뇴1_읗쑶_x000c_옎wK_x0003_JV3l@???쿦껈*_x0014__x0004_?됄?덣?;.픘]?렅싛?멉퀧?뵥?/_x0013_帽-_x0001_K?-b?b|?lN_x0010_??_x0006_,?_x000b__x0018_XlF¤＃剌_x0002__x0012_??@육З_x0015_灌k域??_x0002_뵄냟E슽泉댧읰륡?V'껹/?훠?飴?↑s?4?る汾셟?.h?Z펀쌟~?넢~?단볐Ⅳ+</c:v>
                </c:pt>
                <c:pt idx="1329">
                  <c:v>奄퓍믻_x0015_뗔晝_?ENM?_x001a_뷀t忘착?Q??璂죘_꺾뛪_x0004__x0013__x001d_?밧?H_x0011_yy燐?h▩Ou?_x0005_(??e뛚녢x絃}쾺N_x0007_놂2?쑋_x0008_으PIo_x0015_0 ?s?_x001d_zR2C슮?_x0015_뉍C쉔?R햹y펳?fE2R康?뙂P,료넆{)??d_x001e_尊*?먋翰]??=甥?_x0004_m^_x001d_U쵐J?_x0002_w疏_x0013_yгs</c:v>
                </c:pt>
                <c:pt idx="1330">
                  <c:v>f?7t?씿`쒦g랔G_x000b_u뷭잰?D/7m^좌????k틑 3??륯_x000c_</c:v>
                </c:pt>
                <c:pt idx="1331">
                  <c:v>?먁멵&amp;꿵t邏_x0018_P_x0015_piJ^?J??v????6志?伏x뇩렙|潗藺P뙢?!vN_x0002_?濃? y7???뇅,_x0019_햀?莫?웵?%=?@?첄^d?tC^=蕓"퐢눃_x0015_?_x0014_칇P옚1ㅖ?|!_x0013_R$&gt;_x0008_뚱?]^邊I7_x0014_범_x001c_Y[L꼴{?+?椀R9_x001c_Y[L꼴{?+?椀R9_x001c_Y[L꼴{?+?椀R9=섡nf?_x0006__x001b_裏잫폟?ㅋ'E9Q1?T??!頻_x001b_쨔,?}??K됤&gt;k???뭀_x0008_컐xd샹將?"oc혂;옃쫉????B陟맺翁0_x0007_I_x001a_뮅??쏣_x0010_?@?頻_x001b_쨔,?}??K됤/렽q?A=J???k_x001e_?敗_x0003_?Yd@??</c:v>
                </c:pt>
                <c:pt idx="1332">
                  <c:v>P_x0001_르i슩늫_x0016_럻J_x000b_M?7獪頻_x001b_쨔,?}??K됤?h?r뽈◎`U?횦_x0004_k?|:렇쨑</c:v>
                </c:pt>
                <c:pt idx="1333">
                  <c:v>P_x001d_Px&lt;q</c:v>
                </c:pt>
                <c:pt idx="1334">
                  <c:v>??궔紛Wcヨ煩s?{r펌?w??準?쨔,?}??K됤?S??쒻?뺦%짉핪彌稠룾\졕??퓞?_x0013_7?砲f?u췥Y?YQ?_x0016_倦#??頻_x001b_쨔,?}??K됤.?L|?%?*?늠괭x?퓻젠P畵_x0008_"_x000f_췒`畵ι?_x0001__x0011_m_x001c_몵?V컬Q럒3U{d滅</c:v>
                </c:pt>
                <c:pt idx="1335">
                  <c:v>肯頻_x001b_쨔,?}??K됤D\?豁_x001c__x000c_?'磨EV磊셹</c:v>
                </c:pt>
                <c:pt idx="1336">
                  <c:v>쉧덙?O蒔k뽴? 짽?qR]n?;=b뺮a6_x0018__x0004_ㆉw궈뙋d?딷TV累?A놉_x0005_푬e頻_x001b_쨔,?}??K됤f?閏???靂싂&amp;_x001b_ㅉ</c:v>
                </c:pt>
                <c:pt idx="1337">
                  <c:v>떖?TG끊쟺?{_x0006_佚?R</c:v>
                </c:pt>
                <c:pt idx="1338">
                  <c:v>綵Tr}#f#쀀?x_x000b_ ???_x001e_폿?&lt;쑖ZU횂쁋a쳅6쮁Jx_x0004__x0017_z?w봵꾊b_x0006_?|? 7?벝怏xmZ_x000f_?!%_x0008_엗_x000b_)N?_x0005_~쯆S[</c:v>
                </c:pt>
                <c:pt idx="1339">
                  <c:v>_x000e_s촯/?^?쯈7퓡B)??言ざ??KG븉rT쪮]?횶j??윩!a??f늻?p{}a?_x0014_F솜禽?+???닦_x000b_뀖w_x0011_?j-_x0001_졒??苛??[9W _x001a_?@j?뉔;?w?권_x0018_D鼻YQ?ｈ懸og?C0"_x001b_3,_x0010_#E_x001c_k옣_x001c_D?1℡?w뜱_x000b__x001b__x000b_놾;8꿎渟菴_x0001_?谷h?쵶픰鳴R?_x0010_7m?￡?着?Gt폿?g3_x000f_o??k埼??詵_x0012__릲_x0012_.퇐??掛CT_x000f_Ov?z??L?*e렞靜蔣욭E??$쁍??_x001a_?쵧D?L珝J튾?,걇?處늣)씘~_x0015_롌-O?5&amp;?例멨?끽i?흷듏??Q_x001d_jl?2?w?=0=予n?뢂LJ?ø?[?Y[L꼴</c:v>
                </c:pt>
                <c:pt idx="1340">
                  <c:v>剛?d頻_x001b_쨔,?}??K됤_x0002_:?C뀩7?쐫쀍Dm≒I#5??_x001a_컍??3</c:v>
                </c:pt>
                <c:pt idx="1341">
                  <c:v>1⒧殮D쟆甄|7쌭p께겜囹뮻。&gt;n!lb疱?쨔,?}??K됤?옪??*}?;눂?S㏊뵪?~?l/?F7?퐷?|??_x001a_q넯?v??默_x0017_q_x0005_|'聞頻_x001b_쨔,?}??K됤悚_9?퓃?'Bn_x0017_N묓?묑_x001d__x001c_d_x0015_N?_x0011_쌽V,큢o_x0008_lKn慧[?棹w??뼫혙Z??d頻_x001b_쨔,?}??K됤_x001e_?쎹?_x0001_q?攫??[*_x0006_?K_킄2_x0016_*&amp;%꼂?펍)褸こ??酷??_x0007_F?_x0003_?뫿?쨔,?}??K됤Z??縯_x000b_Z??!sZ귃V??%а` ?졮?&amp;륄머J3_x0015_&gt;?;?7z?_x001e_볖?_x0018_O姉쿺dN刺?-_x000f_于HE텠l댭iy뮜2d쟂랁_x000c_뢙_x0015_????쬼</c:v>
                </c:pt>
                <c:pt idx="1342">
                  <c:v>?(_x0007_芯~&gt;냕?_x000c_i췎LI꿿恢??퉢</c:v>
                </c:pt>
                <c:pt idx="1343">
                  <c:v>??s?_x0002_,?K쪲_x0014_2?쨔,?}??K됤付_x001a__x0018_쌢7_x000b_k?縛햼횪I贇띿찎뇶N?N큰??뉚d?E픘oPLZ表E午_x000f_??u_x0012_釉q햇?쨔,?}??K됤_x0014_쇁~띢_x001d_0귀?*E빘_x0001__x001f_]權???'_u?]+Ul??i_x0004_]뀓?_x0002_w</c:v>
                </c:pt>
                <c:pt idx="1344">
                  <c:v>ssQ?獄켥꼬팴$頻_x001b_쨔,?}??K됤鳶r蟲_x000e_쏹_x0015_9"ㅻ41??튰,??6J?f_x001c_A_x0015_&amp;D?쏖_x0007_1?]B_x0012_맳묶K훎勣侏?co깢頻_x001b_쨔,?}??K됤볤?!늸!|N?J?폻톒????Z_x0010_륳_?????윩wt7란쏼???4\]D?턪頻_x001b_쨔,?}??K됤U땙mI_x000e_VqP?_x000e_K??!W0?께_x001e_판\_x0017__x0006_!_x0001_??꾄?K?D?_x000b__x0007_?僿:p?f∀??</c:v>
                </c:pt>
                <c:pt idx="1345">
                  <c:v>?錦?쨔,?}??K됤N?뽪끄b럂苾?外?~頃_x0004__x000c_?3x꿦떄2[:M햮~_@琮_x0011_?GX?\$?T_x001c__x0007_聖R_x000c_'1?!굺@?쟇켆쿤_x0015_?닷T뙙JZ棧驍</c:v>
                </c:pt>
                <c:pt idx="1346">
                  <c:v>?p?_x0004_u?읊퇦</c:v>
                </c:pt>
                <c:pt idx="1348">
                  <c:v>&lt;탁6쀉?8_x0002_+_x0007_y/_x001b_곢:輦m砦_x000e_餓5졒???_x0006_曄_x0018_씪_x0006_賊/{_x0015_풘K??\?_x0011_?明梵??꾺訃ゥ혲롣띃其i俊員?覓?쳠????덗k-_x0006__x000e_?_x000b_꺼뇡|?"_x0012_]_x0002_4괛??폘?唇倉_x0012_뜞晨9???갆$벛?K뎃_x0013_N눨맓r탵鋼??컪i?s??_x0019_u뜏죢_x0003_?q3I3∝?ml(}J_x0019_庇?._x0004_?㈙0吾멤_x0014_攝sm먷쉤_x001d_??qN?_x0015_!R?_x0001__x000b_슦?1晫L7v7農잻?.P~쪒앹활C;_x001b_픩gR?_x001a_9;_x0008_괕쮉쿀_x0007_??뚥q_x000f_r??b_x001e__x000e_娜썤쥃N??&lt;멺芷N읫&lt;x쵻??0?ZT8</c:v>
                </c:pt>
                <c:pt idx="1349">
                  <c:v>`^퐢껁싷_x000b_uz??h)l?Q&lt;士0_x001d_jl?2?w?=0=予n?뢂LJ?ø?[?Y[L꼴{?+?椀R9_x001c_Y[L꼴{?+?椀R9소F*?퉍y=_x0004__x001b_휦_x0001_O7?_x0008_\qtペ뮘짡싫?H?뭖쎜D뤬괂2P畏Z_x0011_桁M$ 깧~&amp;?x&gt;놥_x0008_훲咸凜_x001b_醮_x0003__x0016__x0013_頻_x001b_쨔,?}??K됤!C距\&lt;팱5_x0016__x001e_?8;96롐斃V?찕?2_x000c_?[_x001a__x0013_?띨?3???L헖퐰_x0003_狐?5?3M2頻_x001b_쨔,?}??K됤\M2꿕_x001f_0Fh遣툊O?탧{?a_x0001_깷ki_x0013_냭?ㅉ???r???苦쇙뜪g_x0008_냯猥_x001c_뾇O頻_x001b_쨔,?}??K됤눣_x001f_???_x0006_면cc3_x0005_G?_x0015_U?l쳢</c:v>
                </c:pt>
                <c:pt idx="1350">
                  <c:v>A밥?쉷N刺?-_x000f_于HE텠l댭{_x001c_쫒C쾗鎚</c:v>
                </c:pt>
                <c:pt idx="1351">
                  <c:v>?0????볝_x0008_?꼎^뇮_x000e_S6L???賠o06????懼oocC6/킩r-??r,/_x000f_?Ar?_x0019__x0014_??*_x000e_?皇_x0010_d뷥蕎0,]XQ?봊_x0002_횅뿧Ο?[ugO픔_x000e_쭈Rv;I&lt;_x0008_낞[N2繇塔-_x0019_?M_x0016_갂C???쿞D7LSR,꿸}??H?_x0002_&lt;_x0018__x0001_?_x0015_콌JA??障료W벝&lt;y:i?t큏u칑cf_x0003_뫶j??-?凌??D??_x001e_H3_x0015__x0003_?엀뫒뚢A掩а?\0F#;넬_x001a_찚훟?7?J[?蘆갤c럄柯D퍒???럸|?堺!_x0015_K璜d?aO?쐥m若?쥦_x001b_珊_x000e__x0001_?#鍊퍈暇퉓?흃{!냁#눴SbN?&gt;諾?檢?Fk(c?x梡횢"x昉?)k</c:v>
                </c:pt>
                <c:pt idx="1352">
                  <c:v>)?=샅e?_x000f_쁀W_x0004_@In됟?쨔,?}??K됤??_x0018_)_x0005__x0002_뒐j_x0012_?_x0007_S꼡귴_x000c_厓にN^쇫</c:v>
                </c:pt>
                <c:pt idx="1353">
                  <c:v>딈t?_x0010_?짨i_x0003_4_x001a_횭Uu覇E쥳＼%傳_x0013_誠|/t頻_x001b_쨔,?}??K됤_x0005_?_x0016_故?~☆私wk`퉱?_陋?@+?J?☆]F惹h_x0011_괁V_x0012__x0016_u?_x0016_異?빘ハ?옛?_x0017_頻_x001b_쨔,?}??K됤?겪R[_x000b_?\9?&amp;@ㅟ슃*m┻?E꼍?슿?팴띴?坮?f?K,??늺?ドI^??떧jP?짶&lt;N_x0002_췚뗢_x0005_LX갆?_x001b_)@?p#_x000b_띌띷똱I?_x001e_訟_x0006_짉鼻?뤬</c:v>
                </c:pt>
                <c:pt idx="1354">
                  <c:v>q췞黴ц琉쭬홂$u?굛wF烈끤?u</c:v>
                </c:pt>
                <c:pt idx="1355">
                  <c:v>0_x001a_籬:$냼츷[_x001c_d?k?)??뇂뽭_x0014__x001b_많g?Gw풕?눓t8廓%r!Z?A웿#_x0003_췧</c:v>
                </c:pt>
                <c:pt idx="1356">
                  <c:v>?_x0012_%&lt;~_x000f__x001d_jl?2?w?=0=予n?뢂LJ?ø?[?Y[L꼴{?+?椀R9_x001c_Y[L꼴{?+?椀R9소F*?퉍y=_x0004__x001b_휦_x0001_?OB[_x0001_\f_x001f_=棅?빳T쁦??0흿M?L?Xsⓦ?槨4}킩퓷Vxf#꿞²_x0007_?_x000c_??S頻_x001b_쨔,?}??K됤5乭ba꿥&gt;慫?ic晴??췇?_x0013__x000b_X_x0018_?_x001c_젔鉉옘z_x0006__x0001_?_x0019_?z仍뒆?/[fe_x0001__x001b_쨖??頻_x001b_쨔,?}??K됤釪</c:v>
                </c:pt>
                <c:pt idx="1357">
                  <c:v>n_x001f__x001b_r"M걋_x000e_T?_9"ら?뮜?I?W3퓱?}'p?SSt?</c:v>
                </c:pt>
                <c:pt idx="1358">
                  <c:v>?뗹_x0017__x0002_???¶_x000e_??頻_x001b_쨔,?}??K됤찤_x001c_xW쉤Qd_x001a_? ?胸쟁W옩默7?엗?Þ"m_x001b_?귢</c:v>
                </c:pt>
                <c:pt idx="1359">
                  <c:v>`m`TΘ籍蓼=?._x0014_/?</c:v>
                </c:pt>
                <c:pt idx="1360">
                  <c:v>쳕_x0001_`_x0003__x000e_X莪?젽u쇂덑逡?[_x000f_퍳_x001f_i_x0011__x001e_M얈?_x000b_?愛?뚎_x000c_s꾸_x0011_8@$S?뱨?&amp;JmS?_x0017__x001e_텢曰????_x0012__x000c_둕_蛭K?'???흳?w옓V뒅홽_x0007_?6-X량_x0012__x001d_濃??珍??&gt;_x0008_뚱?]^邊I7_x0014_범_x001c_Y[L꼴{?+?椀R9_x001c_Y[L꼴{?+?椀R9_x001c_Y[L꼴{?+?椀R9?j_x001c_/u??一cW播?_x000b_'P?U`?fi_x000e_z_x000b_頻_x001b_쨔,?}??K됤?T3핂EL?_x0008_t鬱_x0010_칅?r化a??o&amp;G_x0017__x000f_?0MW*질Z썘_x000f_찻#캰?h?`?똆??碌?쨔,?}??K됤</c:v>
                </c:pt>
                <c:pt idx="1361">
                  <c:v>?훺&lt;lN?枇㎺푼킞</c:v>
                </c:pt>
                <c:pt idx="1362">
                  <c:v>?`???즏v幡?nU俱꼳頻_x001b_쨔,?}??K됤쀧_x0018__x0015_!쾦???{#|KiZv徑?V챷?輪퇆젘D)痢娛?懶j?4갢?_x0010_gS∽抵?_i頻_x001b_쨔,?}??K됤懊[rC?닗?X_x0013_\@措댷穉쐼av듾e_x0011_`헲8*_x0001_&gt;뇈?_x000c_:ZH_x0011_좸b1톔?Zs?-ㄽv㎌?쨔,?}??K됤ヂ</c:v>
                </c:pt>
                <c:pt idx="1363">
                  <c:v>D疳@</c:v>
                </c:pt>
                <c:pt idx="1364">
                  <c:v>懶귨쫰훳a??&amp;恝?/w_x0002_0v궪!蘂P?&lt;?????뵒꾽_x0018_hUl3?X굇y??]惡!뀁?봄pk館_x0005_求쭠?핕?G_x001b_|_x0012_?{뛫헌?_x0008_콰?P26??E?읃쎜봘늴y珷뮝_x0012_跳A?9킒徹-쓩%澾?N?_x000b_罵__x0006__x0018_?_x000e_t_x001e_</c:v>
                </c:pt>
                <c:pt idx="1365">
                  <c:v>웯?_x0011_4ㅇ_x0010_v?巽?쨔,?}??K됤?콸냶曖w?쾱~9</c:v>
                </c:pt>
                <c:pt idx="1366">
                  <c:v>R\쩖쩧??額?;.픘]?렅싛?頻_x001b_쨔,?}??K됤땚봕BC?]K즟?曝틻뚢%_Z?_x000c_풨즖?+}&lt;_x0006_&gt;_x000b_??律?⒵누7?_x0002_뵄냟E슽泉N刺?-_x000f_于HE텠l댭$칰</c:v>
                </c:pt>
                <c:pt idx="1367">
                  <c:v>_x0011_쏖a?a6?t_x001e_r渽?Omw놶??_x0006_4듺?究B_x001a_?_x0013__x001a__x0005_ㅌS_x0002_FF_x000c_G_x000c_r?c_x0007_풠넴h_x0015_?_x001c_運W}l쀼??d퓄탛_?_x000c_?_x001d_욑^:뀡?w?"_x001c_쩈1_x001a_꾁湟,9係pi?n呱듀*5뿡?숚_x0012_s?_x0007_?뢛?웖_x0001__x000b_줃찟J?_x0015_쳮&amp;Y?Xr???貝?|?삡</c:v>
                </c:pt>
                <c:pt idx="1368">
                  <c:v>Y??_x001b_*?z쥿 7!_x0003__x0015_??</c:v>
                </c:pt>
                <c:pt idx="1369">
                  <c:v>yh옖絆C썍[H큫[%{?_x001c__x001c_J&lt;Y~?&gt;_x0008_뚱?]^邊I7_x0014_범_x001c_Y[L꼴{?+?椀R9_x001c_Y[L꼴{?+?椀R9_x001c_Y[L꼴{?+?椀R9쭪m_x001b_뷠_x000f_?h祿k?ㅋ'E9Q1?T??!즊격?I</c:v>
                </c:pt>
                <c:pt idx="1370">
                  <c:v>???+|_x0015_턴t?뗚Us_x000b_?4_x0014_?_x000c_?宖)??Oh붬_x0001_6몢5_x0004_磊賀F묲_x001a_뮅??쏣_x0010_?@?즊격?I</c:v>
                </c:pt>
                <c:pt idx="1371">
                  <c:v>???+|늙?I깑zC?ⓢ??룩磻?n?G_x0019_p(叫_x0018_졣_x0008_?._x0018_g핅</c:v>
                </c:pt>
                <c:pt idx="1372">
                  <c:v>j?퐄슩늫_x0016_럻J_x000b_M?7獪즊격?I</c:v>
                </c:pt>
                <c:pt idx="1373">
                  <c:v>???+|ISNtV컲?z썘飭?e}쓮괛_x0013_???홎?뚻쌎T ???_x001f_쎺s?{r펌?w??鍾V격?I</c:v>
                </c:pt>
                <c:pt idx="1374">
                  <c:v>???+|;k??\?衝gbbZ孀_x0013_?十^6LB捻퓷巽6?5&amp;(0섚뗶`c?dY?YQ?_x0016_倦#??즊격?I</c:v>
                </c:pt>
                <c:pt idx="1375">
                  <c:v>???+|Z&lt;쏶L?쨵_x0017_??대qO?_熒Z퍣Dk_x0013_뀉?XD콟`</c:v>
                </c:pt>
                <c:pt idx="1376">
                  <c:v>삗e?懃홖럒3U{d滅</c:v>
                </c:pt>
                <c:pt idx="1377">
                  <c:v>肯즊격?I</c:v>
                </c:pt>
                <c:pt idx="1378">
                  <c:v>???+|_x000c_爽ⅸ턢_x000f_=o９$_x0015_</c:v>
                </c:pt>
                <c:pt idx="1379">
                  <c:v>デ?_x0010_궺w켲9괦d'_x0014_+?-SQ鈑+쭻_x0006_??냉꼛猫?V댃x諦G9二V격?I</c:v>
                </c:pt>
                <c:pt idx="1380">
                  <c:v>???+|?$?k淪뻵녓_x0017__x0010__x0017_왈?P渤I79_x001a_A뿳_x0018_湍댗拓G_x0017_FJ-朽防"_x001b__x0019_)딷TV累?A놉_x0005_푬e즊격?I</c:v>
                </c:pt>
                <c:pt idx="1381">
                  <c:v>???+|Yy縉햋꺷_x0015_푇갑h??ι/_x001a_I핤FP?뮬V?츺_x0014_??$?흕쎜흍\_x0015_?_x001a_?鳥뙼_x0005_??????\싺?</c:v>
                </c:pt>
                <c:pt idx="1382">
                  <c:v>??휐嫩3?/v楸)뗪????_x001c_?쇮n굾n.?瞑&lt;ⅱ쵈죽?퇗疥-릶?0_x0002_%k?5b_x000f_E_x0002_jp???닰띊_x001a_?j좝잶~?)?L쾽Dr?♪벙??뀷?_x000e_쯂_x0016_렻뚮v螢亘Jw?w?X뼟N?@e칉꼃쐣?觸?e퀉u뿗?y?T쉘,??|?@爀웣륚`;x?</c:v>
                </c:pt>
                <c:pt idx="1383">
                  <c:v>_x000b_e!</c:v>
                </c:pt>
                <c:pt idx="1384">
                  <c:v>갂??_x0017_풋괿o5_x0006_夙k_x000b_?d-??듏?쿈r꽚'h%|7?Db_x0014_?_x001b_+???_x000e_q??iCaf궖?겜T뢜_x000f_Q?_x0019_4c%涕</c:v>
                </c:pt>
                <c:pt idx="1385">
                  <c:v>컑1유W?:??c流#T?E眠?峨?p8]??</c:v>
                </c:pt>
                <c:pt idx="1386">
                  <c:v>???+|6센-?벐p像懶BG끔뙏?G_x000b_瑩 ^l&amp;??/뎒</c:v>
                </c:pt>
                <c:pt idx="1387">
                  <c:v>???+|??3_x0008_^談G?b寺?드m??픂쓟-QN콩D늴릻u?Av?~ s</c:v>
                </c:pt>
                <c:pt idx="1388">
                  <c:v>?載?H슸</c:v>
                </c:pt>
                <c:pt idx="1389">
                  <c:v>剛?d즊격?I</c:v>
                </c:pt>
                <c:pt idx="1390">
                  <c:v>???+|$m삐?뢖?빽r_x001f_愉?mk킹0Z_哮Z_x0005_쬱句點?_x000e_멼*X?ㅂ껐罹첅징?n!lb叭V격?I</c:v>
                </c:pt>
                <c:pt idx="1391">
                  <c:v>???+|_x001c_;*^#E퐦뭊쯟꽎_x0018_K-?.\??ws뿱_x0011_??_x000f_쭁=秘?_x0019_;_x000e_햙?v??默_x0017_q_x0005_|'聞즊격?I</c:v>
                </c:pt>
                <c:pt idx="1392">
                  <c:v>???+|?+Ea念6</c:v>
                </c:pt>
                <c:pt idx="1394">
                  <c:v>_x0005_W펳솠.zY旺?肅9?ㅫQ_x0016_Co돤#_x0012_5梓?4쬫</c:v>
                </c:pt>
                <c:pt idx="1395">
                  <c:v>w??뼫혙Z??d즊격?I</c:v>
                </c:pt>
                <c:pt idx="1396">
                  <c:v>???+|+_x0017__x001b_雰執塡gye`촩-_x0002_I_x0010_i득gp琿윰剔렙P?雅i評率?)?_x001b_酷??_x0007_F?_x0003_?몿V격?I</c:v>
                </c:pt>
                <c:pt idx="1397">
                  <c:v>???+|뱸&amp;E?휍?뾖?좜兜D?_륾T_x001a_옔l芳?@읤萄??_x0003_土띂Y7z?_x001e_볖?_x0018_O姉쿺d풚p㎉$D딻?쐺Z?車뎊*M_x0006_?GuC.係6뱌_x001d_?9?_x0018_?쇳?쨏4]웈&lt;왢교蕃?_x0007_琮-_x0016_젦??3~</c:v>
                </c:pt>
                <c:pt idx="1398">
                  <c:v>]/??Kjp툮l$bvvf롛(p?_x000b_칉_x0008_yL?_x0007_?_x0019_?췘_x0017_b餘_x0002_?仄T</c:v>
                </c:pt>
                <c:pt idx="1399">
                  <c:v>횝?_x0007_F쟳鵬珞植쵸???Zl仔+?_x0015_엓?N9a-?X`_x0008_???菹_x001f_?毫tQ?榻3??_?Eo_x0017_걗꼔_x0015_n"焚??6뇭驪_x0007_EA◑Q?O@??_x0007_A_d_x001a_n</c:v>
                </c:pt>
                <c:pt idx="1400">
                  <c:v>\벱_x0003_右_x001e_5]_놢c쇔粮6</c:v>
                </c:pt>
                <c:pt idx="1401">
                  <c:v>?_삡_x0010_?&gt;8?낧_x0010_理悍8b놼퇘#뉪?X蹶H*h!.吟H$힌^m綠_x0016__x0013__x0008_碌?B_x000f_~"Zt_x0019_딍?헦B;</c:v>
                </c:pt>
                <c:pt idx="1402">
                  <c:v>{쌗뾋?T탖볚\\!?넻?v佳M訶f~췃?8_x0017_G녶?_x0007_F_x0016__x0007__x0012__x0002_?_술z썺?w_x000b_씧Q}n슴t니??Q샢?こ?쒹@핮?擲?g_x0001_U?퇍[Yq?c큵_x001a_쓚)_x000c_뎻_x001e_굫7?홾쀪Is9B둧2팓$&gt;_x0008_뚱?]^邊I7_x0014_범_x001c_Y[L꼴{?+?椀R9_x001c_Y[L꼴{?+?椀R9_x001c_Y[L꼴{?+?椀R9h&amp;?_x000c_홊^_x0005_tv&lt;[_x0015__x0010_탾?s?_x0002_,?K쪲_x0014_2V격?I</c:v>
                </c:pt>
                <c:pt idx="1403">
                  <c:v>???+|??_x0012_?_x0010_ (_x000b_q'_x001e_톲kㅚf?赫읙楡쀆? QC"뽧Z?+??表E午_x000f_??u_x0012_釉q푀V격?I</c:v>
                </c:pt>
                <c:pt idx="1404">
                  <c:v>???+|d%$_x0015_?뒍8吝?{t_x0001_?s_x0005_죠?솁쉥?냕븹l퍑?{?&gt;寢썡_x001b__x0002_w</c:v>
                </c:pt>
                <c:pt idx="1405">
                  <c:v>???+|?*었?逮_x0003_?눡4?_x000e_暳??A+#R+롛_x0017_?5T뚰?솕v}?y=?ssQ?獄켥꼬팴$즊격?I</c:v>
                </c:pt>
                <c:pt idx="1406">
                  <c:v>???+|l駟?졨&amp;웝&amp;y??솩j?^?홤쵒Vkh巖??僅E淏?A{f복쵮훎勣侏?co깢즊격?I</c:v>
                </c:pt>
                <c:pt idx="1407">
                  <c:v>???+|?A{?죔놰=?B"틗뻢?푅?蚤{_x0004_?</c:v>
                </c:pt>
                <c:pt idx="1408">
                  <c:v>怖홖_x0016_[.2?HuQ??X???4\]D?턪즊격?I</c:v>
                </c:pt>
                <c:pt idx="1409">
                  <c:v>???+|?依H?첲yH???뒖횲??똗?뀘泌?&amp;獸YS쯬얒0!?僿:p?f∀??</c:v>
                </c:pt>
                <c:pt idx="1410">
                  <c:v>???+|x]_x001a_OX?D뭤묪w??옧죖??덍쇪&lt;~쩪?렞!Cn꾵?M|?T엉Z?8)</c:v>
                </c:pt>
                <c:pt idx="1411">
                  <c:v>?叫V격?I</c:v>
                </c:pt>
                <c:pt idx="1412">
                  <c:v>???+|6늂</c:v>
                </c:pt>
                <c:pt idx="1413">
                  <c:v>?Y+,?헠응_x0011__x0005_&amp;&amp;類i?쯼V0?O7?,뮿4??l$뢤~_x001e_ㅘ?0_x0004_S뱮yGF2뿢_x0018_?X샪싐홀A}?퓙??0`_x001e_,$S?K_x0006_|R_x000e_숥_x0016_mS곐졔5^?_x001c_R?pFs?헻0?칛륲</c:v>
                </c:pt>
                <c:pt idx="1414">
                  <c:v>?#&amp;v썣?y受좀T9?_x0008_aY탩턺s긨_x001c_?x酎??^Q6z憁퉯潛e!*7?牢??퀋h흑I??赦娑@_x0016_?)._x000e__x0004__x001d_jl?2?w?=0=予n?뢂LJ?ø?[?Y[L꼴{?+?椀R9_x001c_Y[L꼴{?+?椀R9소F*?퉍y=_x0004__x001b_휦_x0001_?8P剽너=?9?#_x0017_w흇딯?얃、B呼P&gt;j+?v_x001e_S_x0006_?瓜_x0003_횰_x0011_&gt;놥_x0008_훲咸凜_x001b_醮_x0003__x0016__x0013_즊격?I</c:v>
                </c:pt>
                <c:pt idx="1415">
                  <c:v>???+|_x0007_녽???(#??"?瞞??Q$y??捿삂_x0006_?J흼d?_x000b__x0002_L헖퐰_x0003_狐?5?3M2즊격?I</c:v>
                </c:pt>
                <c:pt idx="1416">
                  <c:v>???+|?+,_x0002_㎒UCH??7槐_x0018_(&amp;;출例U??뭾H왩꽟5e?s냉_x0004_苦쇙뜪g_x0008_냯猥_x001c_뾇O즊격?I</c:v>
                </c:pt>
                <c:pt idx="1417">
                  <c:v>???+|_x001a__x001b_@Fえ?_x001b_U#됎큀??_x001e_Or?E?b??멹볯j</c:v>
                </c:pt>
                <c:pt idx="1418">
                  <c:v>?웷먟</c:v>
                </c:pt>
                <c:pt idx="1419">
                  <c:v>-_x001b_?"왱&gt;륥_x001b__x001b_-|J`틬{즊격?I</c:v>
                </c:pt>
                <c:pt idx="1420">
                  <c:v>???+|_x000f_NP=嶋쳕?塹9_x001e_뷓?ⁿ_O겳c_x001e__x0010_招?J?뫑?M??_x0001_Pg'|x볬h핼a:輾u됮_x0014_즊격?I</c:v>
                </c:pt>
                <c:pt idx="1421">
                  <c:v>???+|L薪x?_x0014_??㏓_x0005_?_x000f_쿢-_x001a_?p?]c슪?T艱롢m?b?묡?_x000b_'?yぢj?2QU_x0018_?髥V격?I</c:v>
                </c:pt>
                <c:pt idx="1422">
                  <c:v>???+|g??F_x0001_"e[쒒`?l즥F&amp;옾뀔}:?_x0013_Br&amp;_x001e_섩?</c:v>
                </c:pt>
                <c:pt idx="1423">
                  <c:v>??풡??/떓V땸?F2_x0010_??l즊격?I</c:v>
                </c:pt>
                <c:pt idx="1424">
                  <c:v>???+|}?|n?D_x0006_?O?e_x000b_?cE寨꽰?e慈쎘_x0016_(㎦q?濱vZl뱄p}|윣]鷸J</c:v>
                </c:pt>
                <c:pt idx="1425">
                  <c:v>A밥?쉷풚p㎉$D딻?쐺Z?/S??e79_x0019_벂?윽WX*H_x0005_Z?5펔껖긾pΤ7?_x001b_劉??p땼켪봟똠S??탶武樹0</c:v>
                </c:pt>
                <c:pt idx="1426">
                  <c:v>p??톛괌??쌡쁛⑻?_x0008_.&gt;痔뎺.0쫍쬽씞_x0015_}?^Jw8륢_x0002__x001c_놜巒?꽠_x001b_綬A_x001e_칕_x001f_롔4_x001b_?yBQ?&lt;?=똻(}6??_x0006__x0012_Md?졧꼚??`?</c:v>
                </c:pt>
                <c:pt idx="1427">
                  <c:v>?돀6陂XX?븭_x001d_"0?쿠?:?x#_x001f_UG4_x000e_???+앋?樂?'퍑s虎?(D_x0005_婉#엲욮湘챚??삋탈찫????9&gt;?[_x000e_?憁:t?_x000f_Tc_x0004_뇪횼CS g롉2?_x0016_1_x000b_캥d_x0012_뢎??_x000c_??_x000e_d?∥릻Lb?!?_x0012__x001e_~_x0015_]5?_x0005_쵌L"?욱R7?f숶'쒗?#??_x001b_{&amp;??J</c:v>
                </c:pt>
                <c:pt idx="1428">
                  <c:v>뵭N?}1?잜졔悸"_x0003_*?轢쨶갠玹m늒잡_x0019_?EQ;e1읧_x0002_? @쥬꺲엂??ㄲX끊\z_x0012_?셑번죘?</c:v>
                </c:pt>
                <c:pt idx="1429">
                  <c:v>$&gt;_x0008_뚱?]^邊I7_x0014_범_x001c_Y[L꼴{?+?椀R9_x001c_Y[L꼴{?+?椀R9_x001c_Y[L꼴{?+?椀R9??J_x0005_窓??撤쨠퇍?8s?馹쫔d?黔V격?I</c:v>
                </c:pt>
                <c:pt idx="1430">
                  <c:v>???+|s;n_x001d_&lt;/彊)뇡?拇먇_x001a_꽽뼷걧R?툭&gt;같德C_x001b_?T壞_x0015_uT^F?)_x0015_?쐡꺶_x001b__x0019_헨찍즊격?I</c:v>
                </c:pt>
                <c:pt idx="1431">
                  <c:v>???+|n좱_x0003_?Z?6궾뵚7??.晤?e?_x0011_</c:v>
                </c:pt>
                <c:pt idx="1432">
                  <c:v>?[_x0007__x0014_첈뿳?</c:v>
                </c:pt>
                <c:pt idx="1433">
                  <c:v>8_x001c_Y)?X4_x000c_ㅩ_x0006_俊냐???즊격?I</c:v>
                </c:pt>
                <c:pt idx="1434">
                  <c:v>???+|舛???;`?췳5욋fw托D_x0013__x0014_0W퇳??諦8럳鷺&gt;_x0005_??쳍現\??잽틠?x@즊격?I</c:v>
                </c:pt>
                <c:pt idx="1435">
                  <c:v>???+|괩Wb_x0003_불F뺗,듪H_x0004__x001c_:?엷R(?*?爬@寧鉥D휗A</c:v>
                </c:pt>
                <c:pt idx="1436">
                  <c:v>꺑몖&lt;a^?,x`?^~Z???X즊격?I</c:v>
                </c:pt>
                <c:pt idx="1437">
                  <c:v>???+|?'_x000f_G줰f??陣Y3寀_x000b_3?|_x0016_i'_x0019__x0014_\鵠~)V?_x0013_[a??=샅e?_x000f_쁀W_x0004_@In돜V격?I</c:v>
                </c:pt>
                <c:pt idx="1438">
                  <c:v>???+|B_x0004_8 {?_x0011__x0013_뺎3?뀎bYZ_x000c_밿括Lg??쐡.?0?_x001e_긻?o_x0017_/9_x0014_覇E쥳＼%傳_x0013_誠|/t즊격?I</c:v>
                </c:pt>
                <c:pt idx="1439">
                  <c:v>???+|{즃?퇴?_?_x000e_?&gt;*_x0015_?T3?푢?P0쭋??O?\홛???_x0016_異?빘ハ?옛?_x0017_즊격?I</c:v>
                </c:pt>
                <c:pt idx="1440">
                  <c:v>???+|?v왆T83_x000b_?UM7m븶쒉_x0001_?m?_x0017_?_x0018_xZ-???_x0015_?큎{wS;?$l1R_x001b_託g虔m웽\??왦`Yf됚y푅?랜鍼??~5&amp;??_x001d_裂崑_x0001_K%wf4_x001a_?_x001f_^z?m_x0006_~</c:v>
                </c:pt>
                <c:pt idx="1441">
                  <c:v>?켆??(</c:v>
                </c:pt>
                <c:pt idx="1442">
                  <c:v>))쾊,!??호_x001b_\_x001f_dL4??4a留A9&lt;_x0017_s?防%뛎_x0004_5잚_x000e__x0017_ㅴ쟢=,4U쬃h?P</c:v>
                </c:pt>
                <c:pt idx="1443">
                  <c:v>?-?_x001a_툦肴C-??ヌ퇱P"킳쒺젝H핼_x0013_H??v1脇뵶銳햶PJR_x0005_?銷r?_x000b_:脆퇽9?n췵坰숺셶??Hnfjo_x000b_쥖b?n_x0006_?</c:v>
                </c:pt>
                <c:pt idx="1444">
                  <c:v>??.[?뙖m_x000c_?뇺x/?k_x0010_x_x001f_/퓨顔?w_x0011_횥?_x0014_a??S췣"訴햾}e*"촵^_x001a__x001b_턹喜?▒돜궰ĸ#켒?메??쯤_x001d_jl?2?w?=0=予n?뢂LJ?ø?[?Y[L꼴{?+?椀R9_x001c_Y[L꼴{?+?椀R9소F*?퉍y=_x0004__x001b_휦_x0001_v]_?맽O?W迹_x001f_P?zㅼ솝S튝?_?_x0004_Qq?턁適侃풃텊꾻xf#꿞²_x0007_?_x000c_??S즊격?I</c:v>
                </c:pt>
                <c:pt idx="1445">
                  <c:v>???+|?W?뛊銅5_x001b_i?_x001b_꽹퀪_x001b_늕즍?_x001d_7퍥Qa:냁vra_x0016_텒핝.?냺꾣c/[fe_x0001__x001b_쨖??즊격?I</c:v>
                </c:pt>
                <c:pt idx="1446">
                  <c:v>???+|0_x0010_u꽰?Y/?`&amp;w?#c왜켅Pp戇?o$??됶*?뻁_x0011_뗨묻??_x0002_???¶_x000e_??즊격?I</c:v>
                </c:pt>
                <c:pt idx="1447">
                  <c:v>???+|넡qD?k_x0013_??MU?YH?뭿?x값훃YB_x0004_??_x0007_d봔p~홚?귖Z浦3s 9G_x0003_$_x0012_A??즊격?I</c:v>
                </c:pt>
                <c:pt idx="1448">
                  <c:v>???+|ヱ</c:v>
                </c:pt>
                <c:pt idx="1449">
                  <c:v>?8짵續_x000e_:?Q_x0005__x0016_?u???7쌫P</c:v>
                </c:pt>
                <c:pt idx="1450">
                  <c:v>^/_x0017_J:#?_x0005_⊇?3?_x0016_?Y?i_x000e_??&lt;Q暲즊격?I</c:v>
                </c:pt>
                <c:pt idx="1451">
                  <c:v>???+|Ｖ_x0015_{_x001d_0?沖臻??)_x0018_隋[?k뮲?ㅷ7*?뛱씈直??_x0007_#??_x0008_/_x0017_??Q?v_x0014_-즊격?I</c:v>
                </c:pt>
                <c:pt idx="1452">
                  <c:v>???+|`x5_x0005_Z?G걡퇲~K뿠힒_x001b_qH?2斅쾸At_x0011_k_x0002_쭚*</c:v>
                </c:pt>
                <c:pt idx="1453">
                  <c:v>???+|?튮i'i[?P篁A?뵥?냋K뷺_x0003_땙큂_x000e_?w_x0002_?z똆툅LE?^A짤U&amp;? ' ?【s㎨쓕㎉$D딻?쐺Z?pZbh곞_x0004_彼팆{웃C}?4_x0002_y_x0013_漫~_x0006_R곌홂쵩d_x0012_꿸둤往몈??8N;쎞???@o?푦_x0004_홫p_x000f__x001d__x0018_,_x000c_B????箋뙴_x001b_C?6垣</c:v>
                </c:pt>
                <c:pt idx="1454">
                  <c:v>$㎛?좋?6*_x001b_6?_x0005_캰R.??_x0002_l??_x0001_??퍱?!N쏷긎??셏???쥽훓_x0017_Hg_x001b_]_x0015_??Y']&lt;P&lt;胚?q厘_x0017_?3_x001f_托&lt;鋏`_x000b_}_x001c_?&amp;?햢흶%???-B긶링?;???㈃滎?m ;祿?ョ-休_x0018_6_x0005_|_x0013__x000f_?_x0019_}젮4開?r?L귷?∪_x0001__x0012_?.F?_x001f_?빧???H?)뾨半꾷k?_x0003_]퉁74?W鳩K쁔9?龜&lt;뒓쨍_x0018_?E_x001e_飾긻쫬_x0007_웛_x0006_[?g??た㎹?琴U@Wㅪ_x0016_덎?_x0016_?"Q?w)JE享?h?핶??_x001f_?＝?o벢i0b5_x000e_롃?죿~@5%앚p潮R8晥rq_x0015_&lt;Z?툢?C</c:v>
                </c:pt>
                <c:pt idx="1455">
                  <c:v>I??_x001d_C$&gt;_x0008_뚱?]^邊I7_x0014_범_x001c_Y[L꼴{?+?椀R9_x001c_Y[L꼴{?+?椀R9_x001c_Y[L꼴{?+?椀R95%?뼋p</c:v>
                </c:pt>
                <c:pt idx="1456">
                  <c:v>??U?醮</c:v>
                </c:pt>
                <c:pt idx="1457">
                  <c:v>_x000b_'P?U`?fi_x000e_z_x000b_즊격?I</c:v>
                </c:pt>
                <c:pt idx="1458">
                  <c:v>???+|9?%a?_x0007__x000b_??0_x000c_??q;??긹:_x001d_ls???`_x0017_O??D釘픐?h?`?똆??練V격?I</c:v>
                </c:pt>
                <c:pt idx="1459">
                  <c:v>???+|컓Pdx1괇?_x0010_??3_x0006_!?^큲`kv??쎴k?gc_쎮cf&lt;?o?4_x0007_®쯸S떊?m쭃즊격?I</c:v>
                </c:pt>
                <c:pt idx="1460">
                  <c:v>???+|?嚬?B섉</c:v>
                </c:pt>
                <c:pt idx="1461">
                  <c:v>s┱횕褸</c:v>
                </c:pt>
                <c:pt idx="1462">
                  <c:v>Af_x0002__x0001_Ugh?왅_x0002_즏v幡?nU俱꼳즊격?I</c:v>
                </c:pt>
                <c:pt idx="1463">
                  <c:v>???+|?쉳?</c:v>
                </c:pt>
                <c:pt idx="1464">
                  <c:v>?넞@=嫡k쫅h증rX&amp;q??_x000e_+{穡襄;(곲?곊_x001f_頹4갢?_x0010_gS∽抵?_i즊격?I</c:v>
                </c:pt>
                <c:pt idx="1465">
                  <c:v>???+|_x000e_rD0V혺_e?蚤[ _x000b_羨궹G3_x0017_改뤈?:=2ヰ뒆+?菖w(2?漣b1톔?Zs?-ㄽv㎗V격?I</c:v>
                </c:pt>
                <c:pt idx="1466">
                  <c:v>???+|</c:v>
                </c:pt>
                <c:pt idx="1467">
                  <c:v>b_x0007_N룑u듵?G憔???_x0005_宵?絶?a?vG믊S????</c:v>
                </c:pt>
                <c:pt idx="1468">
                  <c:v>'驩튚_x001b_,_x0010_춨砥??_x000c__x0003_|즊격?I</c:v>
                </c:pt>
                <c:pt idx="1469">
                  <c:v>???+|b쪑~쭕y~瀆??V튰&gt;뺏?V럀_x0012_?[펵컚?'??3?蜃_x000e_z뉈??;_x0016_淚봝?妻V격?I</c:v>
                </c:pt>
                <c:pt idx="1470">
                  <c:v>???+|~?h</c:v>
                </c:pt>
                <c:pt idx="1471">
                  <c:v>콟?????u깍ls?</c:v>
                </c:pt>
                <c:pt idx="1472">
                  <c:v>?_x000b_?=咽w_x0006_?O臻_x0012_?_x001e_鉀緞o_x001b_?f?뫧KØ늼a`_첓%'?_x001b_埃?蕣찠1봫R똀?G_x0016__x0014_o</c:v>
                </c:pt>
                <c:pt idx="1473">
                  <c:v>?짜??찁_x001d_|?뙠_x001e_퀏C_x0005_갭j??d멚옻_x0010__x001d_K_x0014_'_x000b_vhU?f損淸右敍?_x000f_T_x0008_3n?);v듊?룝쒙t_x0005_?_x000e_}I? ^뵮셏_x0007_K?$엡薇3꾏澣m쩘#=왅?훡_x0015_첬閣딮?6{?@??푉?9J④e!?L??P?-??^펐_B_x0007_Ih9덴?＃s7磯_x0015_@%?q?_곦_x0006_퉊홯_x001e_K_믚_x0002__x000f_쌜흼_x0006_?O_x001d_</c:v>
                </c:pt>
                <c:pt idx="1474">
                  <c:v>??쮿?R?9_x0015_:큊??g_x000b_w_x0002_잳?쐲?K쟬쁍_x0012_??갥_x001f__x000b_析?S???逕벶;_x001d_jl?2?w?=0=予n?뢂LJ?ø?[?Y[L꼴{?+?椀R9_x001c_Y[L꼴{?+?椀R9소F*?퉍y=_x0004__x001b_휦_x0001_O?g?ER덃</c:v>
                </c:pt>
                <c:pt idx="1475">
                  <c:v>???+|瀨?d?쪩u_x0005_뎧I빟寇?6藻읯R랎*稶I?뾶흞_x000f_Q_x0010_??퐙Ft꿇6뷷왶z_x0018_?t퍺_즊격?I</c:v>
                </c:pt>
                <c:pt idx="1476">
                  <c:v>???+|?駕륵?餐??X?왭nX?f\괋$尹@떿裡?i潗x4_x0007_펵쇄]???y??돩?7즊격?I</c:v>
                </c:pt>
                <c:pt idx="1477">
                  <c:v>???+|_9_x0004_{?AIR쀝닥?_x0001_AG5_x001b_푙;?_x0014_g끲&gt;?夢웫쯘L|幕?톃"?</c:v>
                </c:pt>
                <c:pt idx="1478">
                  <c:v>웯?_x0011_4ㅇ_x0010_v?腥V격?I</c:v>
                </c:pt>
                <c:pt idx="1479">
                  <c:v>???+|?_x001f_훰釘?0Lv1?Oq??뎤]??셁쏚,"_x0015_,??츫?m 凞?f?젖푑數맣?l즊격?I</c:v>
                </c:pt>
                <c:pt idx="1480">
                  <c:v>???+|h?20"②맋뎄?"?3扁U5_x000c_???I幹7읨뢷y?灝?!璹쓲b줎t{상댭≤η}A즊격?I</c:v>
                </c:pt>
                <c:pt idx="1481">
                  <c:v>???+|O_x001b_e&amp;???/?쁿秊U 쟥部?染X뿫(??_x0012__x001c_+s???!k械?;.픘]?렅싛?즊격?I</c:v>
                </c:pt>
                <c:pt idx="1482">
                  <c:v>???+|j_x0012_?m??e??0`퇯?략풖=땘&gt;rLkX낷?^革낿a_x0006__x0005_,|4攪누7?_x0002_뵄냟E슽泉풚p㎉$D딻?쐺Z???_x000e_衆쒬L놟正a?マ뻶?읐墳潛?Q?彛???N??t?_x0004__x0006_?롍&lt;t9?q갍측?Jid誠븥a=_x0001_훒3'^껛O?콧떙@緣놎_x0006_?_x000b_mw렿?e?먹a죖?f??;'X????娶d쳥쯋±?#섴픷끷Ed}攘뛳-3?쉗~??</c:v>
                </c:pt>
                <c:pt idx="1483">
                  <c:v>??퇈J쏱+췧?廓sL툛p?H_x0008_&lt;p_x0008_휊</c:v>
                </c:pt>
                <c:pt idx="1484">
                  <c:v>쨸뵟?_x0008_E쓢D}?_x001b_r2?4Z}_x0003_桂m_x000f_??_x000b_\}mb%?눠턬F?h펂&gt;Ob縉$떿氣;+_x001f_?^gD?軾鬧"T_x000f_?슳돰_[??z?i밶?j_x000e_&lt;?쁪?낚_x0005_v</c:v>
                </c:pt>
                <c:pt idx="1485">
                  <c:v>띗Q))u_x0016_즵p??w능_x001f_;&amp;_x000c_품?_x000e_쬡??_x0006_x넃쿖_x0002_w룏_x0017_`'_x0019_뗾受_x0019_?;_x0005_Q뉟?댔戍3??쌔癡_x0005_?詛d좠?_x0019_?d_x0017_Kㆌ@튿꼂뫏?TZ#h?+?쁢_x0006__x0011_?_x0014_c_x001f_?:솪!qT倧$&gt;_x0008_뚱?]^邊I7_x0014_범_x001c_Y[L꼴{?+?椀R9_x001c_Y[L꼴{?+?椀R9_x001c_Y[L꼴{?+?椀R9※_x0005_i*휻9?嘴렉f?ㅋ'E9Q1?T??!쟄?뻰⑽앾潺?透?</c:v>
                </c:pt>
                <c:pt idx="1486">
                  <c:v>肯쟄?뻰⑽앾潺?透楷_x0005_"JR??탣?_x0006_X@쑹+9經_x0002_</c:v>
                </c:pt>
                <c:pt idx="1487">
                  <c:v>?_x001d_Ji@?퀩_x0013_H쯬^꼃縊C`?횆r猫?V댃x諦G9?H?뻰⑽앾潺?透퀠?/|_x0010_?s볜*妄⑺x꼬?隍?</c:v>
                </c:pt>
                <c:pt idx="1488">
                  <c:v>_x0014_케_?6쫊_x0015_?Vd?_x0013_Z,??[뽽쾩鷸?rh魂+梢계텟_x001d_jl?2?w?=0=予n?뢂LJ?ø?[?Y[L꼴{?+?椀R9_x001c_Y[L꼴{?+?椀R9소F*?퉍y=_x0004__x001b_휦_x0001__x000c_겚=(d믿?롳y쥘a_x0001_林?_x0015__x0018_2푹}_x0002_?ⅰ形y폔?[콌꽬?_x0017__x0006_mA???t|껬튌H?뻰⑽앾潺?透]3뀃_x0017_F_x0008_o!j烋??˙?렯X뷩_x0016_?k???[S㎳?_x0007_+槨s?}@I?_x0004_봃?妬쟄?뻰⑽앾潺?透 _x0007__x001d_D_x001b_PE?n_x0017_6??]W爐cK_x001d_H_x0002__x0006_?O敬j_x0001__x001e_鎚??侯쇏??載?H슸</c:v>
                </c:pt>
                <c:pt idx="1489">
                  <c:v>剛?d쟄?뻰⑽앾潺?透??o?베y퇙묤컆l$N뤒!沼!뼲C?</c:v>
                </c:pt>
                <c:pt idx="1490">
                  <c:v>箸삟?w??뼫혙Z??d쟄?뻰⑽앾潺?透8춒?릢VdR??V?惚晞뱷H;냢?Y+d?_x0013_Il乘o??Δ酷??_x0007_F?_x0003_?몺H?뻰⑽앾潺?透?&amp;鮮??_x000f__x0008_!밆줃搭q??_x000e_뫯4俵`?Ⅷ??c:₁?FuQ?z?_x001e_볖?_x0018_O姉쿺d횟영-툗</c:v>
                </c:pt>
                <c:pt idx="1491">
                  <c:v>,_x0010_"챬埋?F_x0011_쑛l?_x0014_?_x000e_`?31뜅A淙皮?醜?ZyVC뢵??즡?㈀薛쾁_x0004_r_x0001__x0011_|촺.챮윴L_x0015_??勍r?均??_x000f_屋汶??_x001f_o_x001f_?쥶g쉞_x0018_jU???染_x0006_p}볊R??o*&amp;????;_x0014_5&lt;꿉i?z拜??巽</c:v>
                </c:pt>
                <c:pt idx="1492">
                  <c:v>r㎸U탴_x000f_???p?샰h?샆`넑_x0015_&amp;z_x0002_?훪??닽7?뫼]톡컽7新,yV癡A_x000e_쩭|ZH_x0018__x0005_</c:v>
                </c:pt>
                <c:pt idx="1493">
                  <c:v>a?헲農???퀺_x001b_잎묡뚁죞?_x001e_쨰鼠g?f깴邦돏?_x0005_F?늃&gt;Z_x0011_a쒸?_x001f__x0012_촀嫩뭟?.i7┍70t</c:v>
                </c:pt>
                <c:pt idx="1494">
                  <c:v>-맬?f_x000f_^??1n_x000f_k?_x0018__x0018_?Z??뙜??.8_x001b_嗣.＿?뒜{?_x0013_?パ훜?慘?o긚s?4藿?옌??? ?蘚??yn?랡2꼵に?</c:v>
                </c:pt>
                <c:pt idx="1495">
                  <c:v>h?흵表E午_x000f_??u_x0012_釉q?H?뻰⑽앾潺?透</c:v>
                </c:pt>
                <c:pt idx="1496">
                  <c:v>?J_x0006_뺀??綸?f_x0014_㎿Z?</c:v>
                </c:pt>
                <c:pt idx="1497">
                  <c:v>ssQ?獄켥꼬팴$쟄?뻰⑽앾潺?透 爺짰V）J??9?fc屢귿_x0015__x000c_?o쿜똱穗c低A??굝?,_x0004_?묶K훎勣侏?co깢쟄?뻰⑽앾潺?透w*?0G?N笠_x0006_I&gt;└??쒐&lt;??#⊥D?i?v???8쓩T採쏼???4\]D?턪쟄?뻰⑽앾潺?透/쏕_x0012_?o폧 ??E ?pdg?s._x0003_昨h웶?ぅ??u^N?_x001e_Ue-?僿:p?f∀??</c:v>
                </c:pt>
                <c:pt idx="1498">
                  <c:v>??H?뻰⑽앾潺?透?挽0oZA_x0017_녮퓽_x000e_Kcロ?킜??_x0002_&lt;_x0011__x001b_愚?K뒟딳~MZ?G?쵀Lq콾)뚋Zk:&amp;?쨯뿓t$a븎F% _x0001_hG鷺琉_x000c_|+4먑?}\_x001a_끩]퉠山f湳?_x000c_,?_x0005_】U?_x0002_}흚B?_x001b_94F_x000e_合?(v^깲됢쪴{VW_x0018_?궶_x001b_븜_x0008_o?e땘h띅闊링 듅?~&amp;쿚)"f_x0017_?솝H늇</c:v>
                </c:pt>
                <c:pt idx="1499">
                  <c:v>륃큯*?</c:v>
                </c:pt>
                <c:pt idx="1500">
                  <c:v>h?銘:`?`퓄앺]y</c:v>
                </c:pt>
                <c:pt idx="1501">
                  <c:v>_x0018_?/?,꼜:疫?A?꼲_x0003_l]^J ???0_x0015_멞뀊M_x0003__x0012_헲R쫖?_x001e_?v?貴]꼉]??闖WF뭝?\????웷^E疼c_x0017_?주_x0017_4귈_x0007_J_x000e_殮_x0012_?_x0014_D 흵?_x0019_?0쪹덟뵵0=⒀픣j_x0012_d뷢_x001d_앂??{IZ薛;_x000c_쳓?t庭c?3???켈F뮊?n[?쌪_x001b_7</c:v>
                </c:pt>
                <c:pt idx="1502">
                  <c:v>r&lt;?_x0002_+껮®_x001a_y?탚抛_x0015_꺚란n?%im徙3쥅?q淆pB??m_x0019_졖???H퀓m?-,?쎂腎꽇?;&lt;퓿D?jl?2?w?=0=予n?뢂LJ?ø?[?Y[L꼴{?+?椀R9_x001c_Y[L꼴{?+?椀R9소F*?퉍y=_x0004__x001b_휦_x0001__x0018_?껊탫쏇胤?F2겤#:h쬵쁹??_x001e_n_x0002_E_x000f_!J잶}?왓_x001b_w)?놥_x0008_훲咸凜_x001b_醮_x0003__x0016__x0013_쟄?뻰⑽앾潺?透1\_x001e_TXe?;M?zK쑕C???~c뎁F$V쾄兄I?ka?_x001a_~뢕┸L헖퐰_x0003_狐?5?3M2쟄?뻰⑽앾潺?透,rG7_G?{_x000b_?m_x000f_sS_x0016_m@g針</c:v>
                </c:pt>
                <c:pt idx="1503">
                  <c:v>62?-샟J5|?蚌?썵?_x0005_㏂?苦쇙뜪g_x0008_냯猥_x001c_뾇O쟄?뻰⑽앾潺?透_x0013_ 릹J?})N킜_x0012__x0019__x0003_f뙤조?R{래룬f}꾚L嬪?+_x0018_@\W_x0012_{굀z?"왱&gt;륥_x001b__x001b_-|J`틬{쟄?뻰⑽앾潺?透xV??詮'_x000e_?詢샃_x0010_?憙??? &lt;?.!翼.?????몐볬h핼a:輾u됮_x0014_쟄?뻰⑽앾潺?透?歪W칇</c:v>
                </c:pt>
                <c:pt idx="1504">
                  <c:v>?-뙈_x0005_洗?땪Zp?苒峽甲%@틁쩹莉_x0016_뷁?_x001e_-???yぢj?2QU_x0018_??H?뻰⑽앾潺?透냆</c:v>
                </c:pt>
                <c:pt idx="1505">
                  <c:v>u?F좶?퉃_x0019_뗌 wPHn깋W쿵┙b?w?_x0014_匡?=躍8d?/떓V땸?F2_x0010_??l쟄?뻰⑽앾潺?透??슖빎卦??썞R쮒?m?H5G_x000b_뺨j8渣?*_x000f_qp5?쓔??鷸J</c:v>
                </c:pt>
                <c:pt idx="1506">
                  <c:v>A밥?쉷횟영-툗</c:v>
                </c:pt>
                <c:pt idx="1507">
                  <c:v>,_x0010_"챬埋?캡?:</c:v>
                </c:pt>
                <c:pt idx="1508">
                  <c:v>??夕W?3!??x棋?_x0003_皇쌪6V_x000b_匣??f???_x0004_쨌?_x001e_9?~T:p^폾i1?땺?讚i?}킢뛉Z뜉?S쯷rN_x001d_0_x000e_넩?fN&amp;d쫥??-?Y?_x0017_?2|9쭤_x0014_놸+쩖?Ytp;??5依꽘訟즷G??쩤C_x000b_?0O?롱?)??_x0017_hW-?_x001a_쵟'?^?x?_x0016_y_x000b_嗣?</c:v>
                </c:pt>
                <c:pt idx="1509">
                  <c:v>o*V白??_x000b_?a?姿_x001b__x001d_맽??_x001b_멘C8輪g촅?퍏귑}鐫?B풘xK_x001d_?륅??p?㉸＠쉖핐#얇쒢_x0007_?w獵젃.#벬Kl??d]쇺_x0011_宜I콻w쎙썤벁C??j??_x001c_adR?턟i괈R?,룈布?^z???p番?t??z_x001f_]??쥻_x0007_]쌖-邢Y_x000e_귭/3z_x0019__x001e_z?_x0012_1뮂c?y?_x000b_??T쒎66?췄?jIg8T?h/m_x0008_6-??_x001b__x000f__x001a_?5?x?$&gt;_x0008_뚱?]^邊I7_x0014_범_x001c_Y[L꼴{?+?椀R9_x001c_Y[L꼴{?+?椀R9_x001c_Y[L꼴{?+?椀R9^0?_x0016_|_x001d_B붽릚??퇍?8s?馹쫔d??H?뻰⑽앾潺?透?봑消헑o폃?Pg_x000c_((?_x0004_</c:v>
                </c:pt>
                <c:pt idx="1510">
                  <c:v>$zV?_x0003_촕뺼?독!_x001f_쯇鐥줤-{d.E!?廷Г_x001f_쌇캪AE?t幣IX4_x000c_ㅩ_x0006_俊냐???쟄?뻰⑽앾潺?透_x0019_핽?쩅??,p?_x0012_%&lt;?r琿1뎋&gt;4_x0012__x0008_?뛱塊i컆A蔡&gt;?h끴\??잽틠?x@쟄?뻰⑽앾潺?透PE_x0007_w吩뷱dJ묶z_x000c_StO현?잼쀧?_x0012_蠻틣핹汲置?*껜o8_x0018_E_x0008_,x`?^~Z???X쟄?뻰⑽앾潺?透_x000f_g@珍익?=ケ??_x0018_㎝?鍍騙싀豈?_x001d_??됷?_x0010_?1fR_x0002_v_=샅e?_x000f_쁀W_x0004_@In돖H?뻰⑽앾潺?透??v?낼_x0008_項&lt;4?(A?藤w훳t??8쾷쮚g_x0011_뻦짶Y?냽覇E쥳＼%傳_x0013_誠|/t쟄?뻰⑽앾潺?透?</c:v>
                </c:pt>
                <c:pt idx="1511">
                  <c:v>?칎?f??X</c:v>
                </c:pt>
                <c:pt idx="1512">
                  <c:v>??_x001a_팹v뚐-]抉젊弓쇟_#?K?{廟찤6?狼??P???</c:v>
                </c:pt>
                <c:pt idx="1513">
                  <c:v>켠?젏?*lbE`燕쑗릈sB?T_x001d_??"?끹_x0015_뒌??C갊kA稜_x0004_&lt;笠=?_x0008_?&gt;???=챝_x000c__x001e_엺_x001f_ue?_x0006_믘_x001c__x001d_jl?2?w?=0=予n?뢂LJ?ø?[?Y[L꼴{?+?椀R9_x001c_Y[L꼴{?+?椀R9소F*?퉍y=_x0004__x001b_휦_x0001_ms썫툱N\뙸?C읢_x0016_콸뭙????w_x001c_?럭쾙됶</c:v>
                </c:pt>
                <c:pt idx="1514">
                  <c:v>폄??"_x000c__x0007_?f#꿞²_x0007_?_x000c_??S쟄?뻰⑽앾潺?透?)聿?탱*V봚?;?eGl')_x0015_Y타\???삣?룧q?뷟</c:v>
                </c:pt>
                <c:pt idx="1515">
                  <c:v>-웿꾣c/[fe_x0001__x001b_쨖??쟄?뻰⑽앾潺?透?e4?N擾u?즁쵣_x0018_{_x0001_??쭊??2`랳仁?봭밃柰?궤?_x0002_???¶_x000e_??쟄?뻰⑽앾潺?透P?qd웶춁?쥊"_x001c_s쎜Q??+V5?_x000e_?匡_x001b_w_x0003_줯{5?!?&lt;Z浦3s 9G_x0003_$_x0012_A??쟄?뻰⑽앾潺?透K</c:v>
                </c:pt>
                <c:pt idx="1516">
                  <c:v>d&gt;$_x0016_?Y?i_x000e_??&lt;Q暲쟄?뻰⑽앾潺?透伸쫏_x001c_??굗쟲혯10쩓??껕</c:v>
                </c:pt>
                <c:pt idx="1517">
                  <c:v>u_x000c__x0015_??뒓몔8n授7곛X_x0008_/_x0017_??Q?v_x0014_-쟄?뻰⑽앾潺?透熏陰?|?仰_x001e_\?l9E?F녧??渭Os什c_x001b__x001c_R失_x0019_{횉},&gt;峴r&gt;퀜^땄?j???쟄?뻰⑽앾潺?透햩거?삒??釘?$[괂?맒踪/깔AJ_x001a_a??흿v_x0001_?M_x000b__x000b_?짤U&amp;? ' ?【s㎹슴?툗</c:v>
                </c:pt>
                <c:pt idx="1518">
                  <c:v>,_x0010_"챬埋??뼾밓??槨痴?듸5u??F?6?_x0010__x0011_?&amp;_x0001__x0002_?</c:v>
                </c:pt>
                <c:pt idx="1519">
                  <c:v>DX?(?垠徙w밟_x0014_絢_x0008_핱?됌???剛)퀎Eｆh?F/??里r축虞_x0018_쯸_x0016_}_x0010_[잉$펩k_x001f__x0017_猜?$_x000b_?_x0008_?폏_x000f__x001e_)嵌矩꽼?-o?_x0003_?cb뱱_x001f_?=퓟-騶5젢엂딷?8=an({"a?슯팣?_x000b_鰕爺靈셅*7&gt;?_x001d__x0018__x0002_둲솕?+??J_x0016_??c뭲N??먖g|?낇?n?_x0005_B_x001e_m*g춠nn?o?&gt;_x0008_뚱?]^邊I7_x0014_범_x001c_Y[L꼴{?+?椀R9_x001c_Y[L꼴{?+?椀R9_x001c_Y[L꼴{?+?椀R9??2,?L癬~N*_x0018_렣</c:v>
                </c:pt>
                <c:pt idx="1520">
                  <c:v>_x000b_'P?U`?fi_x000e_z_x000b_쟄?뻰⑽앾潺?透풙괜:팿햓-?o?_x001d_?_#=_x001c_뗈M?X?*?\u꽝_x001c_Z位목S)?P?h?`?똆???H?뻰⑽앾潺?透7等</c:v>
                </c:pt>
                <c:pt idx="1521">
                  <c:v>l;g_x0006_슜e쵵_x001a_v??簽b釧_x0008_낙쇶kd얋?H臘ud?隘)뙩b1톔?Zs?-ㄽv쭬H?뻰⑽앾潺?透_x000c_遐넹??X낃#婉8_x001e_쬘?숅_x0015_kA?I坐_x0008_?_x0002_WW%옪G?튚_x001b_,_x0010_춨砥??_x000c__x0003_|쟄?뻰⑽앾潺?透}숪\_x0016_*??i?늌(紙?Ve?間zx읓?:?롧_x0015_$&lt;熔g?_x0010_깊뉈??;_x0016_淚봝??H?뻰⑽앾潺?透運?&amp;;?늸???쟞元?_x0010_뽮_x0011_m캒?_x0016_凹p?z놱`LZd뇛U??_x0005_?툏?_x0006_x⑿퍎??&lt;S瓚??줃뙡붐쀬쎠캀#쵁In_x0004_?}棚泯祝?_x0017_la[쿩w?數?횤$?pY0?_x001b_j'I?(_x001f_+??g??hQ.?쮮$I?퉋_x001b__x000b_)aQ</c:v>
                </c:pt>
                <c:pt idx="1522">
                  <c:v>_x0015__x0004_l훈偕_x000b_뾰?먨?쌝쁄~?눂TJ?/瑩X?弩X,쟄?뻰⑽앾潺?透헋猛?&gt;쌛-?_x000b_*_x000b__x001e_켱 ⓙ퉿栖_x0017_'S쁷쬏緞빢S</c:v>
                </c:pt>
                <c:pt idx="1523">
                  <c:v>웯?_x0011_4ㅇ_x0010_v??H?뻰⑽앾潺?透먄꿬F?튎뒟[썏B겧뀾?m_x001d_?_x000b_T諏??zモu(?딇꽗?+없?f?젖푑數맣?l쟄?뻰⑽앾潺?透_x000c_?e_x0014_읺|%?꾀帝?퉣셲?}??B튁?IV?;?N{vG</c:v>
                </c:pt>
                <c:pt idx="1524">
                  <c:v>e黎Z`앷域??_x0002_뵄냟E슽泉횟영-툗</c:v>
                </c:pt>
                <c:pt idx="1525">
                  <c:v>,_x0010_"챬埋?q쓳?3]믐C_x000e_?:??_</c:v>
                </c:pt>
                <c:pt idx="1526">
                  <c:v>?2抛R궴3_x000c_?R쾜_x0001__x0001_결?_x0016_?소픜g?睦쎴8B???_x0013_퍮??쾵7</c:v>
                </c:pt>
                <c:pt idx="1527">
                  <c:v>?</c:v>
                </c:pt>
                <c:pt idx="1528">
                  <c:v>P???㉻걊Y0뫍&amp;Ａ-?꺼?쉣4Q빪?_x0003_]?p此+y_c_??6?u&gt;?_x000c_?쁹??ph*R2??@혋7趾q暉T8?섊剖0:Y需a?#괙꼝열tHo7._x001e_V쉞뛾_x0011_痕I?_x0014_^?_x0005__x001c__x0015__x0016_9??{붚vL軫냥I뺭T簾?텨8?_x0018_璣챆em._x0002_C)?⒩?c_x000b_h굇???_x000b_影F_x0007_i쵦퓆???2?u茄埠_x0019_?M쑕뜗n듁먿B法?_x001a_Kf刀_x0005_훧CeTs?i_x0015_r%쐎G[??hP_x0001_</c:v>
                </c:pt>
                <c:pt idx="1529">
                  <c:v>?h)~P殺?윥듭$덩Б굄遼띒_x0006_;?a롻9?琓_x0002_z쁎g1쮡??곶_x0008_앎:[??둂</c:v>
                </c:pt>
                <c:pt idx="1530">
                  <c:v>^P_x001f_?쨂=容W??Xs듨痢&amp;즔$&gt;_x0008_뚱?]^邊I7_x0014_범_x001c_Y[L꼴{?+?椀R9_x001c_Y[L꼴{?+?椀R9_x001c_Y[L꼴{?+?椀R9χG굥nM_x0016__x001a__x0013__x0010_q'_x001b_'</c:v>
                </c:pt>
                <c:pt idx="1531">
                  <c:v>肯F?앇욨`-??A}uO/_x001d_oo;#s☆콆?W?랙??흤?"뙭?_x0006_혿v?a_x001e_4&gt;_x001e_?횆r猫?V댃x諦G9??앇욨`-??A}u⑬_x001c_川2澗&amp;뜅쟃Q8i?擧y쬅w哥B??튅H?4???c?)딷TV累?A놉_x0005_푬eF?앇욨`-??A}u?d變?음41??2⑤z?#J0\????_x000f_턺?_x000e_?_x0006__x0008_ ??쭳Y??뛚?\%?_x0001_y似*6:)招K??}?|8괧Y旅??~_컪_x000f_/雄Fk?)_x001c_6쪷??c쟨禍~仲???L?p?n?</c:v>
                </c:pt>
                <c:pt idx="1532">
                  <c:v>?n窩[s^+=텥a킳~</c:v>
                </c:pt>
                <c:pt idx="1533">
                  <c:v>_x001e_?L9_x000c_껗z7툎w$0?Ey핒_x001b_6,m릒gX눁?_x000b_???S펍._x0002_Z_x0019_G_x0011_?숼R_x001f_.?G쭘光^_x0015_?쎨?_繞??v=I쪠O?\Z쀽투?\)_x001f__x001b_?錦??F^?]_x0017_v_x001f_濬쒠x(=蛋_x0013_縉茱_x0014_旦P_x0010_"f??홏施g+A_x0011_??_x001c_⅝댑a\%5쥉_x0005_`寗]?췻챷?#?X쒫횗?텟닿?</c:v>
                </c:pt>
                <c:pt idx="1534">
                  <c:v>뢐+?왌Zd造_x000e_?啞z?]拙H</c:v>
                </c:pt>
                <c:pt idx="1535">
                  <c:v>?_x0016_p??빛4캟?d?폪Q뗜?륒油`~b??_x001b_K8讚3pU??_x0010_：[_x001b_킃랯s_x000c_?[끛7_x0004_??u{_x001e_o朝-},_x000f_Nq?w쪀?jl?2?w?=0=予n?뢂LJ?ø?[?Y[L꼴{?+?椀R9_x001c_Y[L꼴{?+?椀R9소F*?퉍y=_x0004__x001b_휦_x0001_e얳庇?_x000f_?㈔1I?2?_x0012_㎍_x0014_?_x0004__x000f_Pf??b</c:v>
                </c:pt>
                <c:pt idx="1536">
                  <c:v>_x0008_'m뿦</c:v>
                </c:pt>
                <c:pt idx="1537">
                  <c:v>T??? _x0017__x0006_mA???t|껬툲?앇욨`-??A}u_x0007_S_x0019_붕吠?i=
졼??_x0007_???I+x_x0015_?p행[髥떄)kB_x000e_i덬?}@I?_x0004_봃?妬F?앇욨`-??A}uB?_x0001_u??v}f효:o2p?k砂顥삃?&amp;炙膈춋_x0014_괇??j?_x0014_??載?H슸_x000d_剛?dF?앇욨`-??A}uS?벥4알h?_x000c__x0011_:??m떗?봛F얃_灑 8?焄O査H_x000d_???뀼껐罹첅징?n!lb??앇욨`-??A}u?(_x001f_뒗R_x0002_`{i&gt;쟂)綱J?o굝誕?9_x000f_Ħ_x000e__x0007_!</c:v>
                </c:pt>
                <c:pt idx="1538">
                  <c:v>?r쩌悖_x001f_)冬?v??默_x0017_q_x0005_|'聞F?앇욨`-??A}u?)쉬&gt;Y?u_x001e__x0012_)?F?fH?_x000b_P??]?克졅녪?hY_x0015_I_x0004_?겻w??뼫혙Z??dF?앇욨`-??A}u?5m?H웽yG;?쑧%]댘`?</c:v>
                </c:pt>
                <c:pt idx="1539">
                  <c:v>?옗_x0014_??9Q!?s엷_x001d_- 審諺??_x0007_F?_x0003_?멑?앇욨`-??A}u믒%Y?챭쬅쇲?[蒔H`뙴?풜x뒕且?듙R託?뵁섋_x0013_Qj_x0012_?z?_x001e_볖?_x0018_O姉쿺dQ?_x0013_싺옩퍸똯?┽O_x0019_??e,릱5鄒?k殊w?욣뙡帝?RŒ~?d숬?1??귕눂??_x001b_쟋酎e?F_x000c_ry_x0015__x0011_#??꽔?븩/삎?핓???阮?흅_x001b_蕨(샙처_x0002_HU_x0002__x000c_饌?e?꺑톹????둍xwP▨豈?뇔8?=T비셥i;h눾頰_x001d_a?[鷸Tt?춎cp륟꺵(_x001f_*?&gt;?_x0007_</c:v>
                </c:pt>
                <c:pt idx="1540">
                  <c:v>섔z棗D?챎뿭|r/츋陜뱌U_x0001_? KW_x0017_?w_x001d_w?_x0018_(?_x001f__x0019_씠_x0001_??&lt;F=?o_x001e_里潁ruzC2??뿄줮SP?о쎪?U_x0004_kgp,_x0001__x0017_|푄y6쬈╋???컡줯?@칢[_x0002_덊MＯ演??d_x0012_S??쐉b?u}W_x000b_孤U?鍍</c:v>
                </c:pt>
                <c:pt idx="1541">
                  <c:v>㎬T4袋_x0016_?_x0016_뿐#?/낉L?*릶흡ㅒV맑잝B"A뽱쁹?2+~?욲?`_x0007_蘿쥟?蘆8-n?Me桂욮_x0003__x001a_?k芮귋5??:?G_x001a_뮶$&gt;_x0008_뚱?]^邊I7_x0014_범_x001c_Y[L꼴{?+?椀R9_x001c_Y[L꼴{?+?椀R9_x001c_Y[L꼴{?+?椀R9蓬씞쐷??뿋?=븱?s?_x0002_,?K쪲_x0014_2??앇욨`-??A}u엱_x0018_A4_x0002_r)_x0005_?/_x001a_^쥖븶?騈q쏸H狀q</c:v>
                </c:pt>
                <c:pt idx="1542">
                  <c:v>쌦??p?w</c:v>
                </c:pt>
                <c:pt idx="1543">
                  <c:v>?皇?!j釗珽뽎_x0010_/Y?</c:v>
                </c:pt>
                <c:pt idx="1544">
                  <c:v>쥪n?T엉Z?8)</c:v>
                </c:pt>
                <c:pt idx="1545">
                  <c:v>???앇욨`-??A}u_x000b_?_x0018_搬_x000e_屋_x0017_쭠_x0019_뿦??熊V_x0001_뭫}??푕_x0001_?</c:v>
                </c:pt>
                <c:pt idx="1546">
                  <c:v>D_x0012_\pg_x0006_??QB4홥쐳??x躍?킓_f??S斡襁챎e쟴fn?뾬??F돛E;?삤v?n杰_x000b__x0017_崩:1?籌PYfu#곺_x0002_봅?_x0014_?x?굆0휻슩趾z_x0019_빒?-_x0014__x001b_Х2</c:v>
                </c:pt>
                <c:pt idx="1547">
                  <c:v>_x0002_遊?u .=?ｍ?_x001b_,?+??-?곛_x0019_?hr?2m]帙??뮺?쳗=? ??がrY몍椒皿m$?_x0019_Mx?aヤo룀a_x0002_ 퐞?.愾</c:v>
                </c:pt>
                <c:pt idx="1548">
                  <c:v>픖策4_x0001_{$쫠改U???[?B?姙=F]?色n姪귓_x0010_]!?_x001e_欲歆톣x얹K[?f??쌹_x001f_쇵s8|?왚엟i븪#_x000e_c,??곓n??jl?2?w?=0=予n?뢂LJ?ø?[?Y[L꼴{?+?椀R9_x001c_Y[L꼴{?+?椀R9소F*?퉍y=_x0004__x001b_휦_x0001_麥]R韓I?뻾?僅퀮=n_x0003_)_x0008_??/?m?뇖렀쵈?B@꾭{k_x0006_&gt;놥_x0008_훲咸凜_x001b_醮_x0003__x0016__x0013_F?앇욨`-??A}u뙌C@_x0005_싄</c:v>
                </c:pt>
                <c:pt idx="1549">
                  <c:v>Ⅳ픙?빁?쪑3y쩋팚&lt;?;I$趾@쇟삨??=?ⅱL헖퐰_x0003_狐?5?3M2F?앇욨`-??A}uw情蜀</c:v>
                </c:pt>
                <c:pt idx="1550">
                  <c:v>_x0003_?xdj횜뜲I?f4볦.??也m?漸??'?귤a刷*苦쇙뜪g_x0008_냯猥_x001c_뾇OF?앇욨`-??A}uS셼?yO_x001a_z풢t虜VQ</c:v>
                </c:pt>
                <c:pt idx="1551">
                  <c:v>f_x000c_릳턽덎3녘X롛FO{v_!겵E"왱&gt;륥_x001b__x001b_-|J`틬{F?앇욨`-??A}u_x001b_T闔?_x0014__x0008_뾌?Ĳ퍔OW???_x001b_뺔렾뚱2額?炎??j?_x0004__x000b_?볬h핼a:輾u됮_x0014_F?앇욨`-??A}u?}?｀쓎_x0019_K?o쫇]ĳz#쉥힇횳cv?</c:v>
                </c:pt>
                <c:pt idx="1552">
                  <c:v>iK돆饉퇧툿=_x000f_Y?'?yぢj?2QU_x0018_???앇욨`-??A}u殄L_x0014_廊灐Q팍y}x쥱"?f_x000e_&gt;?懇?U?_x0011_?{ `?T?#?_x0011_G?떓V땸?F2_x0010_??lF?앇욨`-??A}u?_x0008_]??c뼢W </c:v>
                </c:pt>
                <c:pt idx="1553">
                  <c:v>?P=纖ｂA??/\Us뙮羔?!_x0014__x0003_\Z?봓茉윣]鷸J</c:v>
                </c:pt>
                <c:pt idx="1554">
                  <c:v>A밥?쉷Q?_x0013_싺옩퍸똯?┽뙘3?3_x0003_꾈_x001a_눒?JB?림읭푵D?_x0018_콣앆ˇ_x001e_央_x0007_?_x0018_輛?_~</c:v>
                </c:pt>
                <c:pt idx="1555">
                  <c:v>@ゴ_x0018_??崖팦廂뽊@X굀H┢qhZ?e함8?qw?漲k?;\?웕?_x0001_?_x0017_횚隕qY?UK?r?볘칞쨾kК캧?A耽반?:됝퍅g??_x001e_~c??1睿V晟 _x001f_!?_x001b_낚|?3???伶삎</c:v>
                </c:pt>
                <c:pt idx="1556">
                  <c:v>??콶옣葡e끚瓏틐?up뇵?]?u_x0012__x000f_?륰u?\퍞_x0012_a즎:o金쬸?S핖_x001e_y;</c:v>
                </c:pt>
                <c:pt idx="1557">
                  <c:v>?뻮`}_x000c_g_x0018_?A?'?g#톤홈?</c:v>
                </c:pt>
                <c:pt idx="1558">
                  <c:v>?6뀘_x0012_&amp;n잽?K?I? 歌</c:v>
                </c:pt>
                <c:pt idx="1559">
                  <c:v>YA]P?_x0007_텗</c:v>
                </c:pt>
                <c:pt idx="1560">
                  <c:v>)_x0015_?쐡꺶_x001b__x0019_헨찍F?앇욨`-??A}u騰?Ds뵣씲%?_x0001_F?JsG_x0010_3_x001e_?꿣S뫷?퀄u_x001b__x0015__x0002_쏈Q?챥\[kX4_x000c_ㅩ_x0006_俊냐???F?앇욨`-??A}u_x000c_빖輪?w={飡_x000c_굠?L5?嘴뫻"s?wt3?Q?귋_x0010_s??b즾???잽틠?x@F?앇욨`-??A}u_x0010_D숗V쵢?흑b?뭋?急텝_x0005_헴</c:v>
                </c:pt>
                <c:pt idx="1561">
                  <c:v>럢_x0019_₂?_x001f_?_x0013_;쥿?_x0016_?Y?i_x000e_??&lt;Q暲F?앇욨`-??A}u박봂븾衷歷4_x0008_??P?l쁑_x0012_K??_x0012_??_x0014_施j$?桿s范♂X곛X_x0008_/_x0017_??Q?v_x0014_-F?앇욨`-??A}u+(?_x0016_[?_x0012_h_x0015_?|?舌qg?턽?_x0003_붅T?r금_x001a_Y</c:v>
                </c:pt>
                <c:pt idx="1562">
                  <c:v>둞j┮ny┞r&gt;퀜^땄?j???F?앇욨`-??A}u,塘+jE=?풄?A$&amp;쫶zK_x0001_:_x0001_柬꿄_x0017_폐fg쀴^??@f??㉱쯚&amp;? ' ?【s쬞?_x0013_싺옩퍸똯?┽?E_x001d__x0007__x001b_??r뇛?섨t턓彫_x001a_?7f??_x0006__x001a_"r뗈5|???U?經h?긒e省_x0002_괫쎙&amp;뭡?L?먀</c:v>
                </c:pt>
                <c:pt idx="1563">
                  <c:v>퀔w?돵s씴f튪?_x000b_*_x0018_)?暻?굹_x0014_]??a_x001c_;??삄;1_x001f_G!_x0002_4ee*?6+睍]햕??塾:??_x0006_U_x0013_不"퀪縟?_x0007_Ef?鏃?_x0004_쑦썓):윟=?_x0011_?쟚츓쒰鳥x$宖??_x0019_}浹?학쌲됼SX??ux츁?述C?Y-ニ깡iD쿽_x000f_?藷?遙캵R쏪쌒?H됽O???TO꾐쵞w훸뫯[rt?k녺Er&lt;뜠?_x0014_?c※_x000b_A쇶/O????푒;?@완6_x000e_짡-??q?澧?2妹L憑!_x000f_a栢N_x001e_⒪믤'V???[凌롕?岑캵뮬-펰V먨_x0001_?!틑G?_????엮~e쯿?\</c:v>
                </c:pt>
                <c:pt idx="1564">
                  <c:v>렃5턺@沃糖K??옳P</c:v>
                </c:pt>
                <c:pt idx="1565">
                  <c:v>+켽?w뤚q뿷$&gt;_x0008_뚱?]^邊I7_x0014_범_x001c_Y[L꼴{?+?椀R9_x001c_Y[L꼴{?+?椀R9_x001c_Y[L꼴{?+?椀R9_x0016_*_x000b_|障_x0015_7?Z??Ⅴ</c:v>
                </c:pt>
                <c:pt idx="1566">
                  <c:v>_x000b_'P?U`?fi_x000e_z_x000b_F?앇욨`-??A}u콽)VG??_x0007_y_x0011_,?z_x0005_휸?d?펣촞_x0010_???鼻8:?筌??P?h?`?똆????앇욨`-??A}u_x0014_O져?4칈(켮_x0015_o裸컾|?w틉{R滴?e?_x0001_bM_x0014__x0011_?뭰M?4_x0007_®쯸S떊?m쭃F?앇욨`-??A}u\?뮓?HkH_x000e__x000b_ア慶?d?뀫_x000b__x001e__x000e_"y_x0013_:二뙂~갉/l_x001e_d_귒JLS_x001c_왅_x0002_즏v幡?nU俱꼳F?앇욨`-??A}u9?\[?/퉫G뼑&gt;졛?MXI_x0015_慟門궘뀵du ?cro,/퀳_x0012_K=?4갢?_x0010_gS∽抵?_iF?앇욨`-??A}u?씖栯?쫃2</c:v>
                </c:pt>
                <c:pt idx="1567">
                  <c:v>$_x0001_Щl6</c:v>
                </c:pt>
                <c:pt idx="1568">
                  <c:v>궞밿???鴨</c:v>
                </c:pt>
                <c:pt idx="1569">
                  <c:v>W[齡귟&lt;멯/?엃_x0003_b1톔?Zs?-ㄽv쬑?앇욨`-??A}u|y멠?F븿??v?O_x0002_W샌???텙;@?~?Y_x001d__x0017_.탁,?$읊튚_x001b_,_x0010_춨砥??_x000c__x0003_|F?앇욨`-??A}u眠??;^Cw所??홄꽝_x0005_쑫찪췗_x0003_5晷[?4龜V?'"3댃?[뉈??;_x0016_淚봝???앇욨`-??A}u?햊]d</c:v>
                </c:pt>
                <c:pt idx="1570">
                  <c:v>hb붵젼J_x001d__x001e_쨅AиU_x001c_s*??\?車吐T_x001e__x000f_B押??_x0010_a왌zZ?`j셷狽ze_x001b_??F?U_x000c_$M_x0018_`웅럇츾pt?_x000f_Fㅂ븱봱_x0011_=뮾s⒂뺢&amp;??_x0014_?_x0004__x001f_?씆_x0012_t_x001d__x000f__x0004_a_x001e__x000b_?節섄_x0016_K헷E놿`)?q맣뢳_x0012_B㏂?_x0012_?_x000c_"?3/(캝_x0002_뚚歷&gt;E?겔될?B?t?봁례冥솰?G泰2t]?z욫f_x000c_J???g쨽G?k뒼_x0007_c63鍛젖?!?_x0002_9脘땭?8</c:v>
                </c:pt>
                <c:pt idx="1571">
                  <c:v>峨m떫?f?뙳c_x0006_?껝샷h쮪]?d^k:YiW?~_x000f_蓂큗j?_x000c_L????4&amp;.땑쾕_x0008_Mp??.馬뤰쟊oE?S_x0015_??/_x0017_6냉함흿됎끼툜찒?</c:v>
                </c:pt>
                <c:pt idx="1572">
                  <c:v>S;?斬A?P_x0014_쌅-Hn`_x0019__x0001_?뾗?狂렋c((?_x0003_9?X풏&amp;뙵쵠巖랳?W^D?y뒩_x001d_jl?2?w?=0=予n?뢂LJ?ø?[?Y[L꼴{?+?椀R9_x001c_Y[L꼴{?+?椀R9소F*?퉍y=_x0004__x001b_휦_x0001_mEy鮑?膵(_x000e_??컅,N덀?_x000f_o</c:v>
                </c:pt>
                <c:pt idx="1573">
                  <c:v>껈1??퓳_x0012_c7됣_x0007__x001e_깱??눂TJ?/瑩X?弩X,F?앇욨`-??A}uL_x0007_H縕뫆?쩉곌큰???VY_x000e_?_x0018_&amp;_x0014_?*n?x??Y?0_x000f__x0015_t꿇6뷷왶z_x0018_?t퍺_F?앇욨`-??A}u5?</c:v>
                </c:pt>
                <c:pt idx="1574">
                  <c:v>???뤘C?w:? ?I@?ㅙv?_x0016_}쳵뒅0_x0018_씍_x001e_Z?_x0017_붽3??y??돩?7F?앇욨`-??A}u꺋P떛彗?앋_x0001_?엥?_x0013_ 믤ZΚ^Kz}J?ATH?Q)x{??텬,</c:v>
                </c:pt>
                <c:pt idx="1575">
                  <c:v>웯?_x0011_4ㅇ_x0010_v???앇욨`-??A}ur뭅_x000f_q_x0001_'뚜K뫓쯶}</c:v>
                </c:pt>
                <c:pt idx="1576">
                  <c:v>v`keX_x0013_?미_x000c_走x??筒?쒆?:?G媒pf?젖푑數맣?lF?앇욨`-??A}u_x0011_q뗚z훪?lHa쿹?퓃_番+aI_x0013_&amp;`_x001d_웼{G?坵맗;慟?'?N캁b줎t{상댭≤η}AF?앇욨`-??A}u?떘{?챡Y씲?n?O?qq삅?"_x0005_?3쟗u_x000e_?_?꿂7?_x0006_-r?_x0018_;.픘]?렅싛?F?앇욨`-??A}u?봿_x001d_氓_x0001_+.敬춘?섮?a?7엚???犁?6&gt;煽㈔{?_x0013_쇋域??_x0002_뵄냟E슽泉Q?_x0013_싺옩퍸똯?┽m璇?~,?_x0007__x0019_굫徊챮?쿬?▽_x0012_쟰@T찹_x0018_@R쿾&gt;_x0006_푯9뒅p?aЭ[?_x0004_r?J솩?馨9梶メ?~쁢_x001b__x001a_u걫?긎”f</c:v>
                </c:pt>
                <c:pt idx="1577">
                  <c:v>0뷈◈뮊+瓏_x001d_쓄&gt;撮묐=,_x000f_렗瞬듪틭讐</c:v>
                </c:pt>
                <c:pt idx="1578">
                  <c:v>拓썖?앑d_x0017_?Afo絞'???z_x0001_??i73?뫇q왠?aY팕</c:v>
                </c:pt>
                <c:pt idx="1579">
                  <c:v>qf赫i쎯m?_x000e_?훕Vc??;?|D탶?쌡튶_x001d_쿆??_x001a_???;_x000f_v?3??_x000e_脅???=솭Y_x0018_5壕?벺?뷕핋뚐d펆?濩L?j_x0014_ㅹdT넸?_x001e__x0011__x000f_j_x001f_蘆悠w캥*?}_x001a_?쁮Ĳ橄#폼垣퉱펡l刻7례윮롢???!_x001d_?잪@_x001f_톭s?e}墨G?&gt;_x0008_뚱?]^邊I7_x0014_범_x001c_Y[L꼴{?+?椀R9_x001c_Y[L꼴{?+?椀R9_x001c_Y[L꼴{?+?椀R9_?챆챓잦-뢥_x0014_??ㅋ'E9Q1?T??!?춣P?%톽??</c:v>
                </c:pt>
                <c:pt idx="1580">
                  <c:v>쐘됑??i뎩9_x0013_HU9뤽楫I_x001a_뮅??쏣_x0010_?@??춣P?%톽??</c:v>
                </c:pt>
                <c:pt idx="1581">
                  <c:v>肯?춣P?%톽??</c:v>
                </c:pt>
                <c:pt idx="1582">
                  <c:v>좜恕??삮*쐟$瀁|M?'32J횆r猫?V댃x諦G9肄%춣P?%톽??</c:v>
                </c:pt>
                <c:pt idx="1583">
                  <c:v>?/c쇍璡_x001f_P?_x0012_?KcM약鞏띨?끙쎔杜I_x001f_u麥픞w_x0005_!C쇸匹_x0007_??'벾??_x0010_x궪;??령긽=뒪-탡_x0010_얹?*?븬&gt;?Nmh?I[?[^三?h탢??_x001f_?_x001b_%_x0001__x0008_쀩P?w뭫_x001a_x?据숨E_x0004_?_x0011_=H&lt;罫hP??_x0001_입?ｕ댪</c:v>
                </c:pt>
                <c:pt idx="1584">
                  <c:v>??4화魯臨?2亨?`_x0015_P?&amp;단?$[)뫼)_x0003_+T_x0014__x0001_cFj&gt;_x0007_펶퍈_x0018_ ?_x0018_B궘망놿땵?찝v*5</c:v>
                </c:pt>
                <c:pt idx="1585">
                  <c:v>웎</c:v>
                </c:pt>
                <c:pt idx="1586">
                  <c:v>??J?pg6&lt;?:gL??}@I?_x0004_봃?妬?춣P?%톽??</c:v>
                </c:pt>
                <c:pt idx="1587">
                  <c:v>})_x0017_I?,_x001c_?j$o_x000c_?걸a\Ｕ6_x0008__x000c_*?&gt;?_뙴{깨?靷d</c:v>
                </c:pt>
                <c:pt idx="1588">
                  <c:v>?載?H슸</c:v>
                </c:pt>
                <c:pt idx="1589">
                  <c:v>剛?d?춣P?%톽??</c:v>
                </c:pt>
                <c:pt idx="1590">
                  <c:v>/@T텤M뤔8_x0010_?w췍e_x0016_턩헼?????_x0018_y딧6G-_x0012_滸?L_x000e_슃_x0014_H\뭍Bg&gt;</c:v>
                </c:pt>
                <c:pt idx="1591">
                  <c:v>?f瀕v닶쏕f?_x0001_?뒛ME겹??Cb쭾쫍?^?@?뉤륜?j[!5g?d뛟?P沈?E혃?qxZc??m딓0걓F?p돃L_x0015_????꿋/U_x0010_鏑샑Q;?_x0015_즘H_x000b_d쳖??~_x000e_?9{_x0005_q\_x000f_쇺줏_x0019_?X_x001e_뜛?홈_x0003_/獐?`_x000b_?鳳?낕?늗?피愁&lt;????_x0004_璨륽께똾?_x0010_쾥??貝AC쬝_x0011_aN?벦?2&amp;욹a題崖봗0걱?_x001e_e?_x001b_쁚_x0008_탥?곧?q匯Dn@ik?_x0014_X?_x000e_?瘍脂b項늀턘;??噫_x000c_둛ＩM? B???쨠_x0017__x001e_?_x0010_뽋</c:v>
                </c:pt>
                <c:pt idx="1592">
                  <c:v>ssQ?獄켥꼬팴$?춣P?%톽??</c:v>
                </c:pt>
                <c:pt idx="1593">
                  <c:v>?戟%춣P?%톽??</c:v>
                </c:pt>
                <c:pt idx="1594">
                  <c:v>\?_]p_x0013_d껂I_x0002_?_x0019_?5w@凸d?Å줖?偵KT鈒?0篇w央0力m褶</c:v>
                </c:pt>
                <c:pt idx="1595">
                  <c:v>_x001a_?뭃xy圓a:?移_x001f_{?萸뼞K??n?칅_x001b_졘?_x0013_/캈_x0018_W뎒놂)?Zvt覇F?WˇX?s=?n:瀟냃_x0016_sSa?끋_x001b_컰d욶탱陀椰ㄶ瀚?L^百&gt;8Y??(虧w?抹_x001f_?N_x0012_史?欽</c:v>
                </c:pt>
                <c:pt idx="1596">
                  <c:v>L&lt;뇉?빨쪊榜飴??엀Ru탿콫뵀똨|Z?뜪閨]?廉HK0?둖?X?Z喚쯉p먻?*`丹??1?j?=_x001f_iiDX??돤털H쎹4t賽?g^딦鍼nР톚?#坵봇U殲c앸???/퍘?&gt;r??_x0015_??왦C</c:v>
                </c:pt>
                <c:pt idx="1597">
                  <c:v>A밥?쉷</c:v>
                </c:pt>
                <c:pt idx="1598">
                  <c:v>/@T텤M뤔8_x0010_?w췍_x0014_?_x0005_킓쌛?_x001c_?ョ曖</c:v>
                </c:pt>
                <c:pt idx="1599">
                  <c:v>少쑘갅붆俟봖(_x001e_?쳫섘큌-3F票?B?贄騎p??Y_x001f_%쒠?괿</c:v>
                </c:pt>
                <c:pt idx="1600">
                  <c:v>_x0014_?뤬믒@]dだ[J?{퀇?츚i_x0010_</c:v>
                </c:pt>
                <c:pt idx="1601">
                  <c:v>p?l삭r_x0008_h?</c:v>
                </c:pt>
                <c:pt idx="1602">
                  <c:v>튘_x001e_Y?f飽}K_x001b_?*?饉U_x001b_?얡s7??7破?1S?_x001e_</c:v>
                </c:pt>
                <c:pt idx="1603">
                  <c:v>랹쿪_x000e_顯5?컄Z頊5_x0019_槃?[咤_x0019_x?]:F?l^?_x0018__x001b_셆쟾?仟?톉?粳</c:v>
                </c:pt>
                <c:pt idx="1604">
                  <c:v>)_x0015_?쐡꺶_x001b__x0019_헨찍?춣P?%톽??</c:v>
                </c:pt>
                <c:pt idx="1605">
                  <c:v>???잽틠?x@?춣P?%톽??</c:v>
                </c:pt>
                <c:pt idx="1606">
                  <c:v>T</c:v>
                </c:pt>
                <c:pt idx="1607">
                  <c:v>?5??</c:v>
                </c:pt>
                <c:pt idx="1608">
                  <c:v>?&gt;윰C?{俔</c:v>
                </c:pt>
                <c:pt idx="1609">
                  <c:v>뢒脩Xㅯk_x001e__(컡겶\?R{?wy칤?_x0001_???_x0016_=/</c:v>
                </c:pt>
                <c:pt idx="1610">
                  <c:v>_x0007__x0011__x0019_?C:??_x001e_?cTC?_x001a_분?P2?B_x001d_jl?2?w?=0=予n?뢂LJ?ø?[?Y[L꼴{?+?椀R9_x001c_Y[L꼴{?+?椀R9소F*?퉍y=_x0004__x001b_휦_x0001_*?횈됴n掠w緣L?_x000b_陛_x000e_%Y_x001a__x0003_뺘딖쾞뉙PsK_x001e__x0008_ u??#</c:v>
                </c:pt>
                <c:pt idx="1611">
                  <c:v>숲?xf#꿞²_x0007_?_x000c_??S?춣P?%톽??</c:v>
                </c:pt>
                <c:pt idx="1612">
                  <c:v>+[v$_x0012_T`?/({??덈C?댭T?@{럩덨冽N5h㏃??i-p1㎿?d鉀?_x0008_va뉍쾭&lt;뎠뜢푐pp賣N簾_x000e_')_x000f_??e_x0003_i_x0007_w?뛍]{?얲뎲큚_x0016_宮郵??㈐N:?읇?h叛둪$&gt;_x0008_뚱?]^邊I7_x0014_범_x001c_Y[L꼴{?+?椀R9_x001c_Y[L꼴{?+?椀R9_x001c_Y[L꼴{?+?椀R9!?X_x0010__x0015_?꼔??병</c:v>
                </c:pt>
                <c:pt idx="1613">
                  <c:v>_x000b_'P?U`?fi_x000e_z_x000b_?춣P?%톽??</c:v>
                </c:pt>
                <c:pt idx="1614">
                  <c:v>????즏v幡?nU俱꼳?춣P?%톽??</c:v>
                </c:pt>
                <c:pt idx="1615">
                  <c:v>7_x000f__?틨눯S_x0015_??*??_x000f_?갢?_x0010_gS∽抵?_i?춣P?%톽??</c:v>
                </c:pt>
                <c:pt idx="1616">
                  <c:v>_x0013_v셞?h羊_x0017_V_x0017_?靂?qYx?GFk_x001e_j0_x0013_I?T?_x0018_뾖}?e?욑_x0010_?_x0002_??R?_x0003_I_x000b_.뵸Y?</c:v>
                </c:pt>
                <c:pt idx="1617">
                  <c:v>_x001d_J疹`f?5?뀱긂_x0015_`_x001f_??걕뫌遲協?{??볷v'_x001e__x0013_鴻</c:v>
                </c:pt>
                <c:pt idx="1618">
                  <c:v>_x0014_釪└D욗R</c:v>
                </c:pt>
                <c:pt idx="1619">
                  <c:v>훶?령!OI듔쾯離뮓_濚?ip?e'W잞_x0008_h퐒_?껝E?iM_x0013_K?맊?N葫뒩Z?&gt;48?_x0006_?_x001b_??|e픚?w?_8?릡Q?_x0007_1?;酵t卞흚퇛???x_x001f_?q?_x000e_Sv뇹6?4?뻗?&gt;w??_x0011_?丞?_x000b_f36)눐?v???棚.'D_u泫_x0015_?iM?V_x001e_甁겈?JE?_x0018_?g</c:v>
                </c:pt>
                <c:pt idx="1620">
                  <c:v>블잞._x0008_/_x0016_?R몡S??%?._x0010_u쐈왜뀗Q_x0014_?N꼸?뤣j?큛?ФU7y?章?jl?2?w?=0=予n?뢂LJ?ø?[?Y[L꼴{?+?椀R9_x001c_Y[L꼴{?+?椀R9소F*?퉍y=_x0004__x001b_휦_x0001_W4K=_x0013_Y_x000f__x0011_撤Q.??_x0010_w_x0001_?Re}??_x000b_EA_x001b_떢D??MF2?H뽵푻즆J?/瑩X?弩X,?춣P?%톽??</c:v>
                </c:pt>
                <c:pt idx="1621">
                  <c:v>`_x001d_誾_x0004__x000b_?늭?쫵띝l$E派D띪?</c:v>
                </c:pt>
                <c:pt idx="1622">
                  <c:v>웯?_x0011_4ㅇ_x0010_v?溯%춣P?%톽??</c:v>
                </c:pt>
                <c:pt idx="1623">
                  <c:v>/@T텤M뤔8_x0010_?w췍pN?혃?_x0019_g?&lt;W2:?\_x001a_x((橡_x0001_롶?솿;_:7_x000c_??휹덱?넿ㄻ쾁~!嫩(_x0017_U쫂/?室킾_x001e_???A뤿w_x0018_?[,뽢?꾬텽?????츴퓿[_x001b__x001e_?N?T?먐xｘk5/눦_x0007_:腹1先d$_x000c__x0010_띐?D*_x000f_/M늸땊.?퀷?o?z./X?R먰p?_x0008_퐹_x000e_?y_x0006_</c:v>
                </c:pt>
                <c:pt idx="1624">
                  <c:v>?0_x001f_?霖?ABD??K짵툉_x001c_?G챟?]춚6P\2&gt;q悖%_x0017_쯶夙?_x0008_n</c:v>
                </c:pt>
                <c:pt idx="1625">
                  <c:v>囑u[u?8_x0018_샙p2?龍磻Y[&amp;M/LpS_x0003__x0017_&gt;?_x0006_?츆Хk듃濃?</c:v>
                </c:pt>
                <c:pt idx="1626">
                  <c:v>?#.?_x000c__x000c_뫻엳$맔W_x0010_O쾯</c:v>
                </c:pt>
                <c:pt idx="1627">
                  <c:v>w班G_x0016_?쮂?$娜③몥?읍?0렎_x0005_?設?|q?곃]?윝??p??_x000e_詞l???M?D_x0010_</c:v>
                </c:pt>
                <c:pt idx="1628">
                  <c:v>??_x0002_V촓關?_x0019_?뾾nI?醍?;C[x?_x001f_못?\3o_x0018_!섔_x0011__x0002__x0017_뭁_x001c_?_x001b_+O?h쩜??_x0007_?_x0005_$&gt;_x0008_뚱?]^邊I7_x0014_범_x001c_Y[L꼴{?+?椀R9_x001c_Y[L꼴{?+?椀R9_x001c_Y[L꼴{?+?椀R9??9u]CF??깊?ㅋ'E9Q1?T??!Wo7?☜テ벹Z?8??=7Q??_x0007_!xJ??&gt;???惹摯C_x0011_?cu?팍R?乾굎I_x001a_뮅??쏣_x0010_?@?Wo7?☜テ벹Z?8촿????x薇??~7懇햯푬制7?8븆??_x0007_}xZ횿獨?s-i슩늫_x0016_럻J_x000b_M?7獪Wo7?☜テ벹Z?8ЬH?껆?_x001a_FKNf^즦SI?흌謔饍d是평{謠?댆</c:v>
                </c:pt>
                <c:pt idx="1629">
                  <c:v>肯Wo7?☜テ벹Z?8?_x001a_?!읯끃_x0012_?~_x0003_혲1暳t怜툢쒝쾺?zQ+z3wBN砂s5_x0018_J,P횆r猫?V댃x諦G9?o7?☜テ벹Z?8?_x0001__x0018_?抱|??$?'^_x001c_45$埇騙轅_._x0002_??'?쾩_x000e_z폋_x0015_容?딷TV累?A놉_x0005_푬eWo7?☜テ벹Z?8?B+턴usSb&amp;?SZ쁻?륐??쫐]??싶흒킎YX9졚?켨b斷g★췢?뭁봰零?_x0006_?벀5_x0008_</c:v>
                </c:pt>
                <c:pt idx="1630">
                  <c:v>K뱄IG졣w!&gt;?_x0013_R?_x0010_??誇튣$?^?].쳠_x0016_\_x001e_?)쫴uB퓋섹@卵{??_x0019_zX_x001d_jl?2?w?=0=予n?뢂LJ?ø?[?Y[L꼴{?+?椀R9_x001c_Y[L꼴{?+?椀R9소F*?퉍y=_x0004__x001b_휦_x0001_ T?Tw*??*?걯-?R??꿃즲?휚麝曝v홤?뵏??0 _x0017__x0006_mA???t|껬퉉o7?☜テ벹Z?8촗m?W_x0004_?읡_x0019_壎뗽ik?人)??⒪K_x0015__x0008_懶_x0016_뱰"_x0017_?_x0019_쳶?樣9?}@I?_x0004_봃?妬Wo7?☜テ벹Z?8쵘5???셖[??I썰?팍e뉮Ib刻O췃_x0015_p냉燕_x0008__x001d_?Rh쉎?</c:v>
                </c:pt>
                <c:pt idx="1631">
                  <c:v>?載?H슸</c:v>
                </c:pt>
                <c:pt idx="1632">
                  <c:v>剛?dWo7?☜テ벹Z?8쵐숯왾?"_x0001_t_x0010_ЯK]NP웆?1?F尨?a????(蝨?^E/딨I께겜囹뮻。&gt;n!lb?o7?☜テ벹Z?8?v유蘊_x0018__x0015_뭭Y_x001e__x001a_GAw蜀셉??|1???_x0014_fu_x0016_#-둙퀫Gc慶炙*v??默_x0017_q_x0005_|'聞Wo7?☜テ벹Z?8촴Q_x001e_瀯?1츲_?읧_x0004_曦+쿁/뙑?_x0008_b|_;</c:v>
                </c:pt>
                <c:pt idx="1633">
                  <c:v>_x0002_?_l:퓢?箭起w??뼫혙Z??dWo7?☜テ벹Z?8?_x0013_幢9I??</c:v>
                </c:pt>
                <c:pt idx="1634">
                  <c:v>E?&amp;d5_x000e_[?茵U0?+t_x000f_$\_x0015_??酷??_x0007_F?_x0003_?멬o7?☜テ벹Z?8쵝_x0014_??sl?챈?_x0018_?e???_x0007_핇??_x001a_?튆뵨</c:v>
                </c:pt>
                <c:pt idx="1635">
                  <c:v>v앮?쨼j^?_x0015_?v勅_x0018_??[&amp;万?xd?쵳w?X곇?_x000e_?_)</c:v>
                </c:pt>
                <c:pt idx="1636">
                  <c:v>Q?Qn툒쒎$⒭~_x0019_P??}?Hf걨?D_x0006_</c:v>
                </c:pt>
                <c:pt idx="1637">
                  <c:v>ss鍛ko盾??f_x0003_ 쑛nK?I_x0006_搖멻츮첪㎑?쫻q?w?i_x000c_U??_x001f_げ?}?걄CX뮝?</c:v>
                </c:pt>
                <c:pt idx="1638">
                  <c:v>?|펖9_x0011_?k_x0004_븡?憊(밟?q헼L뀐逡_x0018_붑橄d?F?????붆5_x0001__x0003_퉚,E8^$v%_x0016_?탌?C쎠??5XM몌雍??????굈YC??(w볳?_x0017_?Jv땉C춽M쉬py,뤫_x0006_%?YW _x000f_Y敬3R턍??G괋_x0018_3_x001d_옾?튳?쟉?반닰OL&amp;I롨텨_x001d_&amp;攷2?w_x0003_댌??7븹彬</c:v>
                </c:pt>
                <c:pt idx="1639">
                  <c:v>Ry쓊k</c:v>
                </c:pt>
                <c:pt idx="1640">
                  <c:v>?}롙죍??^(꼟e+_x0005_?</c:v>
                </c:pt>
                <c:pt idx="1641">
                  <c:v>珏캚N)$??곎?뿽?玲禮To?_x001e_?N'Q_x000c_큛F_x0017_?&lt;렗쪤?&gt;_x0008_뚱?]^邊I7_x0014_범_x001c_Y[L꼴{?+?椀R9_x001c_Y[L꼴{?+?椀R9_x001c_Y[L꼴{?+?椀R9홏뷗??왇?W吻m슿_x0004_s?_x0002_,?K쪲_x0014_2?o7?☜テ벹Z?8쵂昊셪M뀬R툣=?_x0007_L흲후롏?s呑_x001d_!(붐K놢??嚥?캪-쳺表E午_x000f_??u_x0012_釉q?o7?☜テ벹Z?8Щc뭕뱚_x0019_럀m뻉PL?_x0008_?斛?뭷?_x001d_$#?L群??劤_x0010_???_x0002_w</c:v>
                </c:pt>
                <c:pt idx="1642">
                  <c:v>_x0010_텰괴`??T_x0006_꾯슚O녑s래</c:v>
                </c:pt>
                <c:pt idx="1643">
                  <c:v>?ssQ?獄켥꼬팴$Wo7?☜テ벹Z?8?BM傘?N^???_x0012__?q?芍抉_x001c_?r?_x000b_汗?_x000e_h_x0006_U&amp;+졞?Y복쵮훎勣侏?co깢Wo7?☜テ벹Z?8?w#T_x0016_k?a룃猜덢0埴?0??!y??뛑g8?쌃_x0016_,?빙킞?쏼???4\]D?턪Wo7?☜テ벹Z?8촄j?_x0001_H=!.M.흃mTS\홍K??!p+榥??㎄A_x000c_꼔?#?삔_x0007_僿:p?f∀??</c:v>
                </c:pt>
                <c:pt idx="1644">
                  <c:v>덕킨M?l_x0011__x001e_밑?T엉Z?8)</c:v>
                </c:pt>
                <c:pt idx="1645">
                  <c:v>??o7?☜テ벹Z?8쵒?鏞픕놤k:?V隻孫활E_x0005_臭?泉_x000b_P祁璪~즧寸吟?-Q21_x0019__x0004_/쭊7?쁵?&lt;ε●??_x000b_??_x0015_l_x0001_v?n슯?"?콲퓺b(_x0014_?}_沚 t`?d볦?燔5A_x0008_?U??M_x0012_O쀫Qs??R_x0013_)盼_x000b_?</c:v>
                </c:pt>
                <c:pt idx="1646">
                  <c:v>,?????뜣|틽_x0017_???냨_x001b_&amp;_x001a_??듨_x001d_즾?丘D1u筐S쩳.?"_x0011_?l??횊쌷l0멟豌_x001f_@[_x0004_^뼓ke?yh*_x0003_⒰_x001d_X찼X훜?7????臆o_x0004_'f?"O?_x001e_즨?S畛K쫫숗</c:v>
                </c:pt>
                <c:pt idx="1647">
                  <c:v>?_x001b_?_x0018_雀?鄙??彙흵?q #心_x001a_?ケ렌좽?0.풖?4??iZE뀻뒸惱l?j꺋gA?_x000b_4x煩?깋향톥(??Mx[?_x001a_?傍???뮪퀱_x0018__x001d_jl?2?w?=0=予n?뢂LJ?ø?[?Y[L꼴{?+?椀R9_x001c_Y[L꼴{?+?椀R9소F*?퉍y=_x0004__x001b_휦_x0001_y烱桁]?캦?끖s_x000b_[왢$Z_x000c__x0016_-굻昨XC?_x0004_뤖??_x000e_싯셧?&gt;놥_x0008_훲咸凜_x001b_醮_x0003__x0016__x0013_Wo7?☜テ벹Z?8ъ_x000f_枾?p</c:v>
                </c:pt>
                <c:pt idx="1648">
                  <c:v>쾨ZU얱떦?_x0012_얧_I?헖퐰_x0003_狐?5?3M2Wo7?☜テ벹Z?8촥_x0014_K?ㅫ?_x0019__x0001__x0001_?[?_x0012_?G?럾?Od?恢</c:v>
                </c:pt>
                <c:pt idx="1649">
                  <c:v>윸컨.? ??븳XW윣]鷸J</c:v>
                </c:pt>
                <c:pt idx="1650">
                  <c:v>A밥?쉷뀡?툌)쌛8嬉`?d쮯a?,xo4п쟰VGU_x0008_rWGI_x001f__x0010_?O_x000c_눰?덻P?-拮?8냕/T_x000f_w?房뼒?쏗I伎刺?iS????땂\?雨q뙽u츞1??泌,-uzCW_x001b_졊_x0017_퐿켸?e뮙?昞_x0013_mT?Y?뒊끂]쏊_x000e_퐑?헝費탯삆謁]_x0017_=?'Vx/H?k濱橓C?~9뜫賈?文?j뒭??%?_x001f_{Fl쯁??∩?_x0018_姐벙_x001b_청뒟W_x0015_?g_x0008_/?&gt;갾???Q福??_x0005_?_x000e_Y?e_殄w_x0005_'?\툶_x0002_욻闊r?_x001b_s?S晏?c_x001c_L?귤t쌦L퀹??&gt;츟픈?뛷O?Y휊漣新?_x000e_몪괂&lt;_x001a_???쮝?嫂５,</c:v>
                </c:pt>
                <c:pt idx="1651">
                  <c:v>_x0014_?뾞_x0004_쓨i딏C3?Y)Y닏</c:v>
                </c:pt>
                <c:pt idx="1652">
                  <c:v>댸?%?y璿?g썌4+?鄧茅춷s??</c:v>
                </c:pt>
                <c:pt idx="1653">
                  <c:v>_x000b__x001a_?a0辦9t@_x0006_%퉈신?</c:v>
                </c:pt>
                <c:pt idx="1654">
                  <c:v>W$&gt;_x0008_뚱?]^邊I7_x0014_범_x001c_Y[L꼴{?+?椀R9_x001c_Y[L꼴{?+?椀R9_x001c_Y[L꼴{?+?椀R9력sKV?_x001e_??qMi졆욄?s?馹쫔d??o7?☜テ벹Z?8?_x000b_x펹?_x001c_2?_x0008_N폸_x0007__x0011__x0003__x000c_?Mg'?_x000f_둟q牘쨾?:좘R퉹롥?+쨶</c:v>
                </c:pt>
                <c:pt idx="1655">
                  <c:v>)_x0015_?쐡꺶_x001b__x0019_헨찍Wo7?☜テ벹Z?8?_x0016__x001c_S)$혖컩쀋??퇫 )_x0016_?T?d=옢`?_x0018__x0018_꼇:?웰X4_x000c_ㅩ_x0006_俊냐???Wo7?☜テ벹Z?8?z???)`?L뷅_x0018_墓b|SF?_x0010_濾I?</c:v>
                </c:pt>
                <c:pt idx="1656">
                  <c:v>_x0008_冊_x000f_8i뭭劫똰?楸댻\??잽틠?x@Wo7?☜テ벹Z?8?_x0013_a?~'&gt;+k騁푽?튂?^콜?웇\S</c:v>
                </c:pt>
                <c:pt idx="1657">
                  <c:v>[8뛮푌??7覇E쥳＼%傳_x0013_誠|/tWo7?☜テ벹Z?8?률?`_x0016_Y풉S??봕_卉녞? ㉵[?_x000c_뭚g몃+P?훀m??_x0019__x0016_異?빘ハ?옛?_x0017_Wo7?☜テ벹Z?8?携컒,뗀)?</c:v>
                </c:pt>
                <c:pt idx="1658">
                  <c:v>?썹책_x0001_?호K?야?s`?뮋??aC땸+狂탁9?휏탤H9_x001f_믯*??iDC編봐춖塢P쮗*꽐剛A</c:v>
                </c:pt>
                <c:pt idx="1659">
                  <c:v>u?}쇁녘최+'혂?へ^_x001b_?꽖Y&gt;뛕v?똜瓣지?L+b??卑墨싷_x000b_?R波7顎???$녥_x0004_脆???i??貨?,쓉?9뜔,_x0007_Vgf]:.?S?듧.?뒈??Mm&amp;쒍_x000b_w=Z뇾l?끠??#V&amp;g??턟뛵rDN?꾳쭸_x0005_픬_x0012_7平震5w졶샒?꾎던_x0007__x0016__x0011_?@Ji]?|?[鍔z?D?K?W?_x0016_U?뛙_x0002_泓?코_x000b_桔{_x0003_?蕙錘?o(uX_x0004__x0019_?寤뻈?쒔좎?vㅁk汕_x0008_[?겆?_x001e_2楫:?X요?屬?Rp궛??5_x0011_w붗놗퍧?D섕T_x000b_wf?뭩禎녅³瀚┹?K?_x0017_m療_x0016_??깸b렎,-D@邦o쉙1_x001e_pg_x000e_P몚</c:v>
                </c:pt>
                <c:pt idx="1660">
                  <c:v>(?aD쵄?@??D 冥oRF_x001a__x001d_jl?2?w?=0=予n?뢂LJ?ø?[?Y[L꼴{?+?椀R9_x001c_Y[L꼴{?+?椀R9소F*?퉍y=_x0004__x001b_휦_x0001_솸Z쭎f}CM&gt;뭫縱2Z????綾줺3?숁녬{?]뭧?˘(?xf#꿞²_x0007_?_x000c_??SWo7?☜テ벹Z?8М톅y띱??淳?침N풻?1亨?_x0010_梢ec?蛋?6f</c:v>
                </c:pt>
                <c:pt idx="1661">
                  <c:v>魏PC_x000e_18+R?濱_x0003_?댫SfV?Z浦3s 9G_x0003_$_x0012_A??Wo7?☜テ벹Z?8м_x0013_膽C쏗럨@*ㅕ鎧z픐?狹悤_x000f_뾿B?眞m?????↑.㎟_x0016_?Y?i_x000e_??&lt;Q暲Wo7?☜テ벹Z?8?_x001f_f?_x000f_48C?K?4귢/?g_x0005_澹r??&gt;띮궄?戟?뿈介P艾??_x0008_/_x0017_??Q?v_x0014_-Wo7?☜テ벹Z?8??a냭_x0013_?_x0002_???뎼?_x001f__x000e_?WUE⑧샎↕?C?퍩た??r&gt;퀜^땄?j???Wo7?☜テ벹Z?8а盧T?危?一?)컣?)_x0001_?_x0014_藻뷧맷灰i御뾏kT뛿i</c:v>
                </c:pt>
                <c:pt idx="1662">
                  <c:v>?Ta,짤U&amp;? ' ?【s쭋샾_x000f_툌)쌛8嬉`?dP_x0015_뵤?_x0012_&gt;Oai펷_x000f_i]"?_x0012_]</c:v>
                </c:pt>
                <c:pt idx="1663">
                  <c:v>o?\v?{??_x0012_^?34ㅗ_x0004_뒒C쒱片쪦??y#_x0002_믮_x000e_O챶?_x001a_vUia_x001c_Y_x0014_귑E??1_x001d__x0005_?y?싴寇5竊_x000f_:i`)_x0002_g_x000e_運l??J之q?饍C&gt;퀯0??_x0001_3m뗏&amp;쟝??P둸?月?Y롗??r엿氏g_x001b_땙???힒瑩_x0016__x001a_?묚}?_x001f_蚌?'?バ(_x000c_?1?`펿PA蘖륹대L?_x000c_q_x0006_?I_x001f_똯RK꿸_x000b_FuFr궻uS;뷤1?h夾&lt;?r}_x001b_?業?_x0003_o5#r??Qd?^亡n?e#뿶?3젴9$?J_x0010_뾿w-5t??_x0012_勞arQ?X?l勘_x0012_힡_x0015_??K_땛=찴ピh_x0006_Ri??ぉT?ⓤT{我?_x001f_◎驅_x0012_D?듮쿝&lt;蘿??u?뽒_x000f_윋\_x0006_</c:v>
                </c:pt>
                <c:pt idx="1664">
                  <c:v>_x000b_'P?U`?fi_x000e_z_x000b_Wo7?☜テ벹Z?8촩L_x0013_y??피?律:_x0013_?_i_x001a_?_x0006_@J湯둯{E護??8' 傷_x001d_릘vyP?h?`?똆???o7?☜テ벹Z?8?젞+:_x0015_쁋뫡&amp;s鱇븣_x0008_?봫,渟5먕?4*</c:v>
                </c:pt>
                <c:pt idx="1665">
                  <c:v>닑烙쾣??풯뼺廬?_x0007_®쯸S떊?m쭃Wo7?☜テ벹Z?8?T7혫Y쎢?__x0006_q"룿蝎?y ?替9_x0013_ィ캸똫툷?d꺓y_x0005_壁?쐾?즏v幡?nU俱꼳Wo7?☜テ벹Z?8쵝C({損?칄M얹怜뫨_x001c_?8\)U?嚥?w5↔?qP慓?_x0006_끥??갢?_x0010_gS∽抵?_iWo7?☜テ벹Z?8е헹_x0016_?S:풉x%k?Œ븣_x0001_稜閨S?솚奪y찞酩茵1E윾褓屢b1톔?Zs?-ㄽv쬦o7?☜テ벹Z?8쵋뤹y_x0006__x000e_=3댋)캪.?f√I툌_x0004__x001b_&lt;뚏?샩냚^쿈쯎N턱웒?R1뭰튚_x001b_,_x0010_춨砥??_x000c__x0003_|Wo7?☜テ벹Z?8у셂b_x001f_9S?M빚?츚憐d??]Lu?</c:v>
                </c:pt>
                <c:pt idx="1666">
                  <c:v>)S?쾂7쾺!-엾?b?o_x0015_?뤴臺0Z-z_쐫*_x001f_讀_x0007_q쏋_x0002_?智o맒*%C쀆洹왃i_x0006_?o舜?+쯕?_x001d_8꽚.?童_x0017_iQ_x0008_=쫗?㉣?벖:"?ㄹ?冒玗G컏1?_x0005_{?=錢∞knF??M섔??쟅7oh?_x0006_?b力溪_x0010_</c:v>
                </c:pt>
                <c:pt idx="1667">
                  <c:v>_x000b_??하?Tx_x000b_c</c:v>
                </c:pt>
                <c:pt idx="1668">
                  <c:v>p????_$턮?8矩??e???D?L꼄?崇??[js튠즠_x0008_|p?콐</c:v>
                </c:pt>
                <c:pt idx="1669">
                  <c:v>.C뽫GeW?_x0004_枓?_x0007_訓?B</c:v>
                </c:pt>
                <c:pt idx="1670">
                  <c:v>#?┓_x000b_YU_x0016_?_x0006__x000e_횑솣듈g|WZ0(0疽?:?}?.굔?#뢔аs\$?uF榥P浿?u?_x001f__x0005_갑뉧^??&amp;걌?Y8묵?間)U?얻#}R?_x001f_)C,??S?_x001d_jl?2?w?=0=予n?뢂LJ?ø?[?Y[L꼴{?+?椀R9_x001c_Y[L꼴{?+?椀R9소F*?퉍y=_x0004__x001b_휦_x0001_뚹?坑켩"?x?2$靺끅n?걙_x0001_d앁_x0015_Q旴_x001c_꽩_x0001_C쭐웣呂꺯눂TJ?/瑩X?弩X,Wo7?☜テ벹Z?8и_x001e_귫컫?_x000c_@M</c:v>
                </c:pt>
                <c:pt idx="1671">
                  <c:v>_x0011_[~3`/Xj?_x000c_?걢샢_x000c_궮쨤~퉑죡?魔[밬?t꿇6뷷왶z_x0018_?t퍺_Wo7?☜テ벹Z?8З_x000f_햸_x0014_졳컅웪숷?蔚?뮹샲:^墺_x001e_쌖2?%픂?븅</c:v>
                </c:pt>
                <c:pt idx="1672">
                  <c:v>킿??|???y??돩?7Wo7?☜テ벹Z?8С_x000e_휻53`_x0017_?=밸_x0019_?r?q#??둿杜淚뮖_x0003_p="f_x001e__x000c_D癤D@M?</c:v>
                </c:pt>
                <c:pt idx="1673">
                  <c:v>웯?_x0011_4ㅇ_x0010_v??o7?☜テ벹Z?8??ZN%k?曆_x0003_켲g쳚JC_x000c_`s={_x001f_[?_x000e_适:)rWK&amp;V놫褓콲?_x0004_?f?젖푑數맣?lWo7?☜テ벹Z?8촇`?s*꿓?mL?_x0011_?g?{)'?n?뗲_x0012_j읡N)?吉섉?$엠쉺b줎t{상댭≤η}AWo7?☜テ벹Z?8?%퉆z꾗Q_x0017_羊壞?]삽y[뻥?팩W??u녇??q_x0013_꺪KAAㆎ?;.픘]?렅싛?Wo7?☜テ벹Z?8и2?_3건?E?쁂N죨}_x0004_쌯~푋_x0019_fjb?d,_x000f_ョ_x0007_?h?_x0004_嵋6_x001a_G域??_x0002_뵄냟E슽泉뀡?툌)쌛8嬉`?d夾?_x0007_Q훙?_x000c_겝?%??w;??+M 궭_x0016_</c:v>
                </c:pt>
                <c:pt idx="1674">
                  <c:v>?낛잤[_x0005_읖N</c:v>
                </c:pt>
                <c:pt idx="1675">
                  <c:v>뼄 讓?_x001e__x0004_80_x000c_?=昧츎+i頃???O況'a샃予_x0016_댖H?C???"?堡ㅩ?糟x?낌솬k"=Υ_x000f_멛챓턣 뙪?핾_x0016_?`?s?퇅_x0001_o勞?I봒$&gt;_x0008_뚱?]^邊I7_x0014_범_x001c_Y[L꼴{?+?椀R9_x001c_Y[L꼴{?+?椀R9_x001c_Y[L꼴{?+?椀R9宵쏱$?1</c:v>
                </c:pt>
                <c:pt idx="1676">
                  <c:v>꾓硼Tn$p}??z廳Cァ??$O_x001f_3L(?躊Q?</c:v>
                </c:pt>
                <c:pt idx="1677">
                  <c:v>B졓??I_x001a_뮅??쏣_x0010_?@?쿱빱(\?%?s둝J降(륑_x0012__x0018_;</c:v>
                </c:pt>
                <c:pt idx="1678">
                  <c:v>肯쿱빱(\?%?s둝J`,}&amp;?u?A뇜3??짨?뷻쭩뒪-?A잻?n＜殺?,??&gt;횆r猫?V댃x諦G9邇蜘?\?%?s둝J?C궬뉺뎮쫙슃醬iiK_x0006_</c:v>
                </c:pt>
                <c:pt idx="1679">
                  <c:v>_x0018__x0018_?괜_x0003_攣E?휀첆뾭寨?g#? ?딷TV累?A놉_x0005_푬e쿱빱(\?%?s둝J??棋햖d筋努쉦?淵_x0005_G=9??Rn??_x001b__x0002_k_x0002_$_x001e_*떬火b뢕L?[v$A?_x000f_A$eQA_x000c_o/a?끪じ롹5?ot0뿴!?k_x001b_ュ?J⅜`?z_x000c_峴_x001a_r惟찙$_x0014_lQ뱗닮cl3?菲]?삜뮵別????_x0015_?</c:v>
                </c:pt>
                <c:pt idx="1680">
                  <c:v>%훵96,(ⓞ?0G??퓂?{퓽eD텺_x0003_힅?퓧톨1蔔H롻興^Z玲?볍a卷_x000c_??죩옸몈</c:v>
                </c:pt>
                <c:pt idx="1681">
                  <c:v>獲Rb??!立{??$?r拖u輻1DG]O?h9?큅?b윢??dQ６윽%?O?n??쨽0[톊밣좊죎??玧掖?톖읔?_x000e_</c:v>
                </c:pt>
                <c:pt idx="1682">
                  <c:v>???筮P_x001b_$Fcf2S8恥%푟憩E碇?J?_x0003_a_x001e_렋S??蟄?_x000f_n쟑*?_x000e_m??Ge??컬ZR勾VＫ?캾GB_x001a_恤?K쁡?m"품_x001d_B崩u&amp;캶뒨?蛛?r&gt;떒?kI_x0004_踏~쨧B?],? +枸?폵??審N_x0016_?_x0011_短8 NK좆_x0002_魯_A뷈pQ뷣</c:v>
                </c:pt>
                <c:pt idx="1683">
                  <c:v>_x001d_jl?2?w?=0=予n?뢂LJ?ø?[?Y[L꼴{?+?椀R9_x001c_Y[L꼴{?+?椀R9소F*?퉍y=_x0004__x001b_휦_x0001_뾯?割??aY*?1뮉3란 _x001f_0_x0006__x001b_xⅣK)옇'r3?奈?\j桔?_x0017__x0006_mA???t|껬뮬蜘?\?%?s둝J:뉕???챕@&gt;'?쩌???_x0008_?W??dO?D６感?@y?}@I?_x0004_봃?妬쿱빱(\?%?s둝J+???O僿_x0018_*Y쭹괥P쪷_x0018_?iu_x0008__x001c_?8糠b??0?징?gK??載?H슸</c:v>
                </c:pt>
                <c:pt idx="1684">
                  <c:v>剛?d쿱빱(\?%?s둝Ji??TXs싴?t?J@?ZW뾎b⒩ VD?E=?젫C1._x0004__x0004_O쭛砥껐罹첅징?n!lb評蜘?\?%?s둝J2Ч?綱?S?#?7??`퇜엃LT_x001f_ 괾햀O뫷_x0011_?C끍z_x000e_??v??默_x0017_q_x0005_|'聞쿱빱(\?%?s둝JR뿊r?奴炒^2???閻_x0018_:`꺊촗,_x0003_n쇖_x000e_?쎇뫫_x0019_0G?~@_x0014_w??뼫혙Z??d쿱빱(\?%?s둝J洛=+7쉅</c:v>
                </c:pt>
                <c:pt idx="1685">
                  <c:v>?&lt;?n?K6,b]큱학홞_x0005_욝_x000f_-_x0005_???낒_x0006_2쥰죴m酷??_x0007_F?_x0003_?뫤蜘?\?%?s둝J뤩?揚9?럲_x0011_?늠?푱?Lv뛸_x0006__x0005_@_x0013_?:?칈N枚</c:v>
                </c:pt>
                <c:pt idx="1686">
                  <c:v>떧?k侃7z?_x001e_볖?_x0018_O姉쿺d&lt;_x000f_뒕F섳L7姦_x0004_?5?cQ???즘???Q쩴!겞?集d(훓?_x000b_{??=?齷턻_x0019_勒뼜8{?吼1???j0??p_x0012_섹C?윕=V;?槍v㉥???^o\_x001f_?</c:v>
                </c:pt>
                <c:pt idx="1687">
                  <c:v>嫂?_x0018_CF즆'?_x001e_m_x001b_R8E겵좀*??L_x000b_*&lt;_x0014_첛v?</c:v>
                </c:pt>
                <c:pt idx="1688">
                  <c:v>_7럧_x0019_쒐_x001f_g8?_x0002_꼣췃</c:v>
                </c:pt>
                <c:pt idx="1689">
                  <c:v>??\}r倻嗔\_x0011_S_x0015_??tM?h駝表E午_x000f_??u_x0012_釉q픔蜘?\?%?s둝J_x0006_셜'똏T馳?d_x0014_?c_x0006_pわT?=9K_x0012_[p_x0011_?_x0008_?R"兇썕O ?N뀝_x0002_w</c:v>
                </c:pt>
                <c:pt idx="1690">
                  <c:v>?懃蜘?\?%?s둝J셇u⒤dk{C?뼴:??`n_x0012_i?滑??_甥눻U?5뉄1륃핸dz置wy껧_x0015_??E?</c:v>
                </c:pt>
                <c:pt idx="1691">
                  <c:v>쇮@??췄렬8??</c:v>
                </c:pt>
                <c:pt idx="1692">
                  <c:v>C~檜_x0001_b칿_x001d_j_x001f_????J?(傘6??봽H塊?핁h???"?戰?||폎_x000f__x0016_ST뾹?h씏??똪m?랥?쁜V@꾆샍穉_x0014_턡1靴짖1"?菹덑쉾慟g?O&gt;??)@兀??랦&gt;v쨥k麥벖?_x0005_gㅘ_x0012_g洸w?틛_x001d_왶e&amp;x?_x001a_E썴??uTrj(2wy,?KCKaXH뺋K_x001b__x0015__x0012_M뱱WiPs昉L_x0001_봯t_x0012_W?_x0018_?_x0005_ 瓦lT[N쨔獗h_8D??k져롫Y?zO+"r??뙛_x0007_깅킷Ndq0"_x0006_멨?즠[M1?燒?뮆如^됗骨?姐_x000b_6???#?옱?츺엜,潚?뫕Fㆉ,蚓e늀k嫌?]_x0016_뭦?_x0019_?T?뿕텢攄둴잝_x0008_</c:v>
                </c:pt>
                <c:pt idx="1693">
                  <c:v>M??$z섋른y?騎쳧_x0019_???쀗~dUV"%?옹웜_x001d_jl?2?w?=0=予n?뢂LJ?ø?[?Y[L꼴{?+?椀R9_x001c_Y[L꼴{?+?椀R9소F*?퉍y=_x0004__x001b_휦_x0001_p&amp;?宋e쥢D_x001a_?⒮f츋gi?_x000f_*飄릟e普UB:?귩Gw??e??놥_x0008_훲咸凜_x001b_醮_x0003__x0016__x0013_쿱빱(\?%?s둝J??돹?/但??渗{=?lf'?쯼_x0004_?d삂皮)4?妹+쯀_x0016_K?헖퐰_x0003_狐?5?3M2쿱빱(\?%?s둝Jn?_x000f_?_x001f_o붻</c:v>
                </c:pt>
                <c:pt idx="1694">
                  <c:v>?G3뭝?$H턫X/녌쭋넵솋?綴,(숎_x0007_??r뽎??쳁_x0008_냯猥_x001c_뾇O쿱빱(\?%?s둝J?琬G럧Y?|u늡퀩衢?_x000b_?_x0003_??츒勉gg??햶X??욭"왱&gt;륥_x001b__x001b_-|J`틬{쿱빱(\?%?s둝J璲짦yTN嘶?늰촿?얯湖????珊Ho?(^革?!壅量벖hx볬h핼a:輾u됮_x0014_쿱빱(\?%?s둝J긠꽅'卞Y9Qs5_x000e__x0019_</c:v>
                </c:pt>
                <c:pt idx="1695">
                  <c:v>'?yぢj?2QU_x0018_?穎蜘?\?%?s둝Jxl_x0014_뺯_x0008_?귢`</c:v>
                </c:pt>
                <c:pt idx="1696">
                  <c:v>쵲??{)뗤??묐^gnr*뒫텦?@?챯/s┸/떓V땸?F2_x0010_??l쿱빱(\?%?s둝J8_x001c_㈈_x0008__x0015_`5&lt;?/쐱?|%v??J⒴_x0013_A_x000e_견0_x0006_?1U_x001a_?O?m?rG윣]鷸J</c:v>
                </c:pt>
                <c:pt idx="1697">
                  <c:v>A밥?쉷&lt;_x000f_뒕F섳L7姦_x0004_?5雛?_x001c_</c:v>
                </c:pt>
                <c:pt idx="1698">
                  <c:v>??R헖t絞궰?냉?L???z???`梗#9@?꽒H??浸?S?jX|+桐h_x0010_3윞쀣?뎹6(&gt;_x0017_冠짌묠j_x0003_寐?렄ё???卷?P뽇??J??lZV갾_x001c_{???碣?9`m틉?燒뫟?p-駁_x0007_?鍼?V_x001d_d?왅W뇂쀬??쉥_x0019_2!Sw$뒁즓sA_x0007_e-=*?㎝?竣?슇W?탯m6㎉-믱oH@&gt;닙|#?드_x0001_?'?_x000b_N?c?E뻩즇l_x001f_?z쟔_x0001_炷_x001c_&amp;?E_x0017_뻺뭓?'?樣(勖U뗓aH?^@_x0017_D?.??_x0010_m(S옂r_x001f_巽?</c:v>
                </c:pt>
                <c:pt idx="1699">
                  <c:v>깵?_x001c_?"_x001a_?_x001d_?y룭_x000c__x0019_9풭?♩??輾KSx$|._x0011__x0019__x0018_?.arq7옕mI륽?:u쾮1슭05_x000b_楨q찍?첕혌잰R'혯?_x000c_ ?O.M伍kp_x000f_솓8?部ZA_x000b_?o怏?</c:v>
                </c:pt>
                <c:pt idx="1700">
                  <c:v>Q09?&gt;_x0008_뚱?]^邊I7_x0014_범_x001c_Y[L꼴{?+?椀R9_x001c_Y[L꼴{?+?椀R9_x001c_Y[L꼴{?+?椀R9N_x0007_뿽@솒s1?춸?i퇍?8s?馹쫔d?箝蜘?\?%?s둝Jv展?t_x0013_?Ew?O^?_x0006_훯a_x000e_Z6?`_x001e_?v귮Z?t떶뮞_x001e_??}-?)_x0015_?쐡꺶_x001b__x0019_헨찍쿱빱(\?%?s둝J뗽?鵠}1??댼_x0010__x0005_??&gt;_x001c_R?b</c:v>
                </c:pt>
                <c:pt idx="1701">
                  <c:v>??꽳HhU\'p睿IL_x0003_됡_x0016_뵀%?_x0012_?_x001b_?2?눔딶l?{t줡_x0014___=샅e?_x000f_쁀W_x0004_@In됂蜘?\?%?s둝J_x0013_?_x0002_穽)_x0017_$i왣bM?뫮깦攀_x000c_7U??퍼&gt;꽆H헚젇$r3U??_x000c_覇E쥳＼%傳_x0013_誠|/t쿱빱(\?%?s둝J???{#_x0018_斐竗j_x0012_後??툐V4僿짛??섅_x0005_ㅡW_x0007_r씻'??異?빘ハ?옛?_x0017_쿱빱(\?%?s둝J?&lt;뒨뀋瓜醫솱6쿯sX??_x0005_웺掠_???mtz_x001d__x000c_껸e?|?埠翠_x0010_닷?,</c:v>
                </c:pt>
                <c:pt idx="1702">
                  <c:v>&lt;墩??봳_x0004__x0003_8l9?눤璃쌬??n?_x0004_팊SO?E酪_x0007_?얀? 쐀H띵?왔??</c:v>
                </c:pt>
                <c:pt idx="1703">
                  <c:v>?귟_x0007_?箱_x0002_8땨??뱞6E=T+厄뷨v?R"</c:v>
                </c:pt>
                <c:pt idx="1704">
                  <c:v>\???_x0018_?:6#h_x0016_?쫆$R?/_x000b__x001f_?솎迹엙 ??췶_x0007_</c:v>
                </c:pt>
                <c:pt idx="1705">
                  <c:v>_x0002_켱킍툹/l\r?_x0013_油쁂c?롆껽a왰?톦QM&gt;_x0017_?뵞n+wE崎P0=?_x000f_쇄e7숚,_x0015_腎O?o짉뜱&gt;5?vM쑻녎W?U??뷡_x001a_??U툼_x0017_?_x0012_nⅣPD(`홻^_x001d_먥?_x001d_jl?2?w?=0=予n?뢂LJ?ø?[?Y[L꼴{?+?椀R9_x001c_Y[L꼴{?+?椀R9소F*?퉍y=_x0004__x001b_휦_x0001_?S??껏_x0005_걁씐YW</c:v>
                </c:pt>
                <c:pt idx="1706">
                  <c:v>즯)_x0014_?.k낼(???醮+읃_??B棧Hw??_x0007_M뒆?/[fe_x0001__x001b_쨖??쿱빱(\?%?s둝J_x0001_*FZ?f=s?螳?f_x0008_t?혁妹*串?I?0_x0012_?좭?1R_x0019__x0010_?_x0017_?_x0002_???¶_x000e_??쿱빱(\?%?s둝J?_x0015_???U즊]_x001f_B!흋?謬.H?L3L캓\9P4쑌hfz?</c:v>
                </c:pt>
                <c:pt idx="1707">
                  <c:v>G?Z浦3s 9G_x0003_$_x0012_A??쿱빱(\?%?s둝Jg뽡빾*킕X?빁踵0C?挻?S딃_x0005_슊??뗀&amp;겵흆_x0007_?D-냉??Y?i_x000e_??&lt;Q暲쿱빱(\?%?s둝J?&lt;#_x0018_(??！칀?향?왮_x0014_智J沓,?q?元?(?V??륂#곛X_x0008_/_x0017_??Q?v_x0014_-쿱빱(\?%?s둝JV엛枸q?7$_x0019__x0003_꽖?T嵬P_x0010_/???沿y9_x0015_冪_x0016_~?Х?&amp;능헕r&gt;퀜^땄?j???쿱빱(\?%?s둝Jv볥'녉?1P&lt;?_x001a_?탚TA_x0001_????劇앎븱^%#??/?</c:v>
                </c:pt>
                <c:pt idx="1708">
                  <c:v>_x001f_s짤U&amp;? ' ?【s?_x000f_뒕F섳L7姦_x0004_?5?/탥댔_x0010_놨옓k뽴\B翕Y_x000e_????\z?늵?_x0002__x0013_?|?b韻궂퍨鬧-??_x0006_”?`_x000b_RC杵_x001b_+v켇4툤글e뺕}?닕꿕C??侄\?둵?쐐x퍳?^?W??_x0017_C'&gt;룈샴Y?눂?1?T_?酩'??%?薇喧穩?짼Z~?v7??=&amp;[뭲?E|_x0006__x0016_&gt;룜_x001a_宴눪??1薏s1_7m숢鴛)gCs휒?B셂;K?5몌훣u봯뜟옿祐헛_x0005_E??祺:燔ｘE?T?把 삆k껼1╂E땗_x0018_쫢I妙욎)?숽쫿[諍(?_x000f_/;_x001e_鍊?}?_x001d__x000b_쬨?|_x0019_['?G8^떭孔n1?띂Z뇺?G徐'O뇄}_x0006_o?崇&lt;</c:v>
                </c:pt>
                <c:pt idx="1709">
                  <c:v>_x0001_??구괿'S?*|&lt;댋|舒t?쵘?뚏L+??E_x0013__x0003_d_x0017__x0002_J?l荷?㉤늋V?nc?섃택???&gt;_x0008_뚱?]^邊I7_x0014_범_x001c_Y[L꼴{?+?椀R9_x001c_Y[L꼴{?+?椀R9_x001c_Y[L꼴{?+?椀R98靑놆횕?횄?.줛?_x000b_'P?U`?fi_x000e_z_x000b_쿱빱(\?%?s둝J_x0002__x0011_왼?~1?eh?+f?h5꼂뗚슡벗I_x0010_뾬nr뵲뿉?쨱略-k?P?h?`?똆??靈蜘?\?%?s둝J쩑RU텾??[?=뇉즟Q???)a?꺎뜱S廬쭟_x0005_?Z?_x0017_?Q4_x0007_®쯸S떊?m쭃쿱빱(\?%?s둝J뫀N?쏾???됔</c:v>
                </c:pt>
                <c:pt idx="1710">
                  <c:v>&lt;?$쌹l?ね쑕?볟??_x000c_삋ws쨽#뵿`왅_x0002_즏v幡?nU俱꼳쿱빱(\?%?s둝Jvg?e쓻</c:v>
                </c:pt>
                <c:pt idx="1711">
                  <c:v>揷,H9審]뒮3]?I?b뫮s붽0z捷恪C挻_x001c_萬(쉮믬4갢?_x0010_gS∽抵?_i쿱빱(\?%?s둝Jbh?b9_x0013_쩋_x0012__x000f_j췋??渴?瘙`?T?(E9/?J1Tt)픬(?琡b1톔?Zs?-ㄽv㎵蜘?\?%?s둝J琇휸9)D/Dㅍ匕%X쫞Mh邂?_x0005_l뇨cd+璂_x0012_Z_x0016__x0014_|X)윏!v蠅咀K_x001b_,_x0010_춨砥??_x000c__x0003_|쿱빱(\?%?s둝J!C겁꿻?I뺼!)_x0003_?其?戰{쿧꾃渫뾕這+?푩各個_x000c_?쎩?焚묕0;_x0016_淚봝?釧蜘?\?%?s둝J찫?=ℓ?T챁G_x000e_?Y_x0019_2?9V?T??$of(??</c:v>
                </c:pt>
                <c:pt idx="1712">
                  <c:v>\_x0002_Yt?*쫙???_x000f__x0019_턭??跋S?{)t?鐥?_x0019_?F??五Z_x0004_┥妊n??쒄łj筑集G,??LA쭙젙略廊밨*?袗</c:v>
                </c:pt>
                <c:pt idx="1714">
                  <c:v>p쳃1_x0008_鈗楯?宇aw낼_x001b_=-D'&amp;GS?~i킲_x0016_2HN#惜_x000b_必"윴돽_x001d_쏭きR뀟e콵놑_x001c_6=B喫?琶窘?_x0011_j틺[M?⒞?)0漱??'_x001a_TF??퀧?맔1?엟K?E;?琉C딇랦???뼆&amp;혞朱_x000e_짱_x000b_쀝냫_x001d_jl?2?w?=0=予n?뢂LJ?ø?[?Y[L꼴{?+?椀R9_x001c_Y[L꼴{?+?椀R9소F*?퉍y=_x0004__x001b_휦_x0001_?찋?zN????A默뾧??:숳_x001a_㏇????植&gt;텆_x001b_r눂TJ?/瑩X?弩X,쿱빱(\?%?s둝J_x001a__x000b_E?쵇_x0001_쳅윆?0'_x0014_??莞p}밁_x001e_?c?K??JO?l!</c:v>
                </c:pt>
                <c:pt idx="1715">
                  <c:v>t꿇6뷷왶z_x0018_?t퍺_쿱빱(\?%?s둝J뜛D같쉥_x0018_?看췤積?</c:v>
                </c:pt>
                <c:pt idx="1716">
                  <c:v>쩺픀?k*뗋T뭍_x0001_뗅??_x0007_?쵷"-9덇3??y??돩?7쿱빱(\?%?s둝J&amp;?W_x0013_쳈Z??;z?久,Elc쪰??N딌:彰f雯;~?F塔?k_x0011_?</c:v>
                </c:pt>
                <c:pt idx="1717">
                  <c:v>웯?_x0011_4ㅇ_x0010_v?瘙蜘?\?%?s둝J.'_x0019_첟O'뾌㎾~뉟?0핫m?駱Ey고_x000b_祺?[?娛?{듮_x0006_陌?f?젖푑數맣?l쿱빱(\?%?s둝JrJ鴛F)ⓙ쥍쑑쟇質T旴?_x001e_,쩝&lt;??里?賂肴,?퓎셁?b줎t{상댭≤η}A쿱빱(\?%?s둝Ju%?_x0002__x001c_??翊?e÷_x0010_@в?f_x0019_?쯮놔뿰k?步_x0019_?B샿$_x0011_첆?_x0018_;.픘]?렅싛?쿱빱(\?%?s둝J땹뭲??묫措_x0014_n{乙X_x0019_6릠겷뫄_x001f_?Q?_x001c_8謂껶?誕詠_x001e_</c:v>
                </c:pt>
                <c:pt idx="1718">
                  <c:v>v域??_x0002_뵄냟E슽泉&lt;_x000f_뒕F섳L7姦_x0004_?5鎚東給展S왟m H_x0006_&amp;_x001f_-絿_x0004_頀?N?_x0015__?N롿Y_x0016_槁 zW_x0007__?륍扶?l_x001c_勉졬???Wjr_x0006_?</c:v>
                </c:pt>
                <c:pt idx="1719">
                  <c:v>,??Y횐폮"큾꽆dN욠?z뗴v[?열軸_x000b_叫콖L暴M?? ?킖E因???뤃]候_x0011_몁무?_g爵)s~ㅓ?*4v_x0012_?,_x001d_K돥?둈?늇f췿???"?틀?둀J텽?U_x0002__x0014_(?</c:v>
                </c:pt>
                <c:pt idx="1720">
                  <c:v>尊l:뺛??? 쁕寵V2즩n稅꾋SBb륪뤘?&amp;톤9♂mRBM7d_x001b_nxc內提?3x智쫴照?_x0019_I袈L?WH_x001d_\I&lt;7뒺?cⅤ_x0010_N?得_x0010_J?믨*컃y_x001d_^］_x0018_d?N){_x001c_죎빻??p맴?n8_x001d_T_x000e_???3M쐈?3P뚨I_참h?0V??븬#_x0011_?[쁁a?I)뛛&lt;?索텃㈈뇬0?p9278_x0018__x001e_?B?횎_x0018_쮸똚2?_x000f_냥??C,?9-G_x001e_uv?_x0008_Ab?&gt;_x0008_뚱?]^邊I7_x0014_범_x001c_Y[L꼴{?+?椀R9_x001c_Y[L꼴{?+?椀R9_x001c_Y[L꼴{?+?椀R9?&lt;咫&amp;j,쀑_x0010_?w句?ㅋ'E9Q1?T??!?쨾_x000f_뮛궮뭊??참꽁펢g?(춑釀</c:v>
                </c:pt>
                <c:pt idx="1721">
                  <c:v>\Z~RQ?l?A?_x0015_8"zC뎸쐇슩늫_x0016_럻J_x000b_M?7獪?쨾_x000f_뮛궮뭊????쎌?鳴L??빢`_x0017_#!?껯쓕X?뼭W_x000e_뺌?펑_x001f_덖_x001b__x0015_Xx\G??{r펌?w??酎Q쨾_x000f_뮛궮뭊??헞~&lt;_x001a_랯mhbTu._x0015_?竿겼寤价?Kf?9u晦秊籃Kz앝퐰_x0016_㉿췥Y?YQ?_x0016_倦#???쨾_x000f_뮛궮뭊??혢^彧쎀}?y?_x001f_육WⅧ?5Plm_x0005_|鐘_x001d_C_?須_x0016_츮?jm켻yW뚁홖럒3U{d滅</c:v>
                </c:pt>
                <c:pt idx="1722">
                  <c:v>肯?쨾_x000f_뮛궮뭊???m?{쀚_x0004_%?_x000b_?p셊초?Y?럆2?첱_x001b_+귌A(寗b???'왗꼛猫?V댃x諦G9翼Q쨾_x000f_뮛궮뭊??혇gi_x0012__x0004__x0005_"_x000f_#；封?I)?㈛h舊?쟤2?챈g航綜_x000b_?_x000f_?:2_x001a_?딷TV累?A놉_x0005_푬e?쨾_x000f_뮛궮뭊??쩌?7???筏_x0018_q뚵u_x0008_c쯫??o_x001e_d퐶?L짻_x0012_&lt;m폽핶T?8?낪↗_x0016_,5_x0019_Wd??_x0002_???썿={롳"_x000b_?_x0004_쭗幟?'Y??`穎慂솜|j_x0008_^읧:_x0003__x0007_P佚됥???_x000f_븠_x0017__x001d_터?턤?/A텆擄v|:^쌓?뷴L#k?u_x001f_땗WFp췱띉?_x0005_33寂w뻽r?=됑꾽,-A_x0002_d????禾쫢?_?_x000e_?3</c:v>
                </c:pt>
                <c:pt idx="1723">
                  <c:v>_x0014_1솒L</c:v>
                </c:pt>
                <c:pt idx="1724">
                  <c:v>?載?H슸</c:v>
                </c:pt>
                <c:pt idx="1725">
                  <c:v>剛?d?쨾_x000f_뮛궮뭊??쬡냛?네H쬵?際믵n_x0003_떢呻c_?놄}@</c:v>
                </c:pt>
                <c:pt idx="1726">
                  <c:v>?꾐.?局B윳恃[II께겜囹뮻。&gt;n!lb佈Q쨾_x000f_뮛궮뭊???_x0014_d_x0017_`?_x0006_?쐿+P젂뀴쒂_x0012_+0뼬T動w_x000e_?*ㅭ忘뻦s?춳?m\?v??默_x0017_q_x0005_|'聞?쨾_x000f_뮛궮뭊??짤,d3=?%G9x쪗?뵄mG_x001d_㉪뚢o펿퉊F?br_x0005_</c:v>
                </c:pt>
                <c:pt idx="1727">
                  <c:v>I??V</c:v>
                </c:pt>
                <c:pt idx="1728">
                  <c:v>뿆(3_x0005_X'&gt;_x001e_|N</c:v>
                </c:pt>
                <c:pt idx="1729">
                  <c:v>弓%q_x0013_???p?Th?똃#췚+?즢뾹???S?o)|&lt;|r괊_x000e__x000e_衣???;&lt;[?lW_x0002_ㄷ쮀?\?3抛잷p_x0004_귰=.?_K#雯j</c:v>
                </c:pt>
                <c:pt idx="1730">
                  <c:v>혨_x0013_삄_x0001_翅z?ssQ?獄켥꼬팴$?쨾_x000f_뮛궮뭊??짹옭G???a+_x000c_c?&lt;냢뱿2큘穢|?晥챠탦Y諒荀_x001f__텲?붟Ш묶K훎勣侏?co깢?쨾_x000f_뮛궮뭊??쭘_x0016_?_x0012_s\싂,쿣?R??嚥캴_x0004_?L_x0010_섰</c:v>
                </c:pt>
                <c:pt idx="1731">
                  <c:v>뽷뮺눽3??2Nf?흽쏼???4\]D?턪?쨾_x000f_뮛궮뭊???_x0006_p_x0017_뱤_x0018_/?Yw[?챭畏쭩e솚宮TKm? ??_x0002__x000e_긓??H|?僿:p?f∀??</c:v>
                </c:pt>
                <c:pt idx="1732">
                  <c:v>?饉Q쨾_x000f_뮛궮뭊??헠二y뿌???M&gt;L찌</c:v>
                </c:pt>
                <c:pt idx="1733">
                  <c:v>A`$?5_x0002_찠걯뒳.?_x0004_.??꼩兎[yr_x0019_뀍?\?_x001e_?r_x0002_K뙆쒫?wf竝문＠읶h봃`Scw\쉪q_x001b_?Tef)?2"0놝.GL-?_x001a_j??_x0018_銀|?棠?{쩦쓦4}s?_x0016_괁_x0017_細힆#_x0006_??릌???X웟d`?_x0011_?N6偈_x000c_20?;潮뚫왐k???A_x0017_엗?'?얼&amp;3c]_x0003_u政꾡N?$蘚?쮽繇eq&gt;朴?_x001b_¡Y8籤_x001a_e殺Y??景B)A?쉯_x0016_?_x001d_왞?</c:v>
                </c:pt>
                <c:pt idx="1734">
                  <c:v>/l%_x0010_?쫶d?B</c:v>
                </c:pt>
                <c:pt idx="1735">
                  <c:v>몺&amp;7r@RL"D퇶됀P깄柳0i??_x000e_퀗?2K딪?솼?꽽禧4꺺⑻략_x0010_?욲???VCs澗;vu|쇕J設uA燮棗쁙n턃삾,gO椒Fl젖_x0019__x0003_淸?k*쯿0_x0008_8?깣??G_x001e_???qs_x0010_쉈퉟^_x0007_Bf?x???툷9?줄껆휭%뫥C_x0019_?끟_x001d_jl?2?w?=0=予n?뢂LJ?ø?[?Y[L꼴{?+?椀R9_x001c_Y[L꼴{?+?椀R9소F*?퉍y=_x0004__x001b_휦_x0001_????wc_x0007_?_x0012__x0002_6쟀?둉?_x0018_+,훑飢E|?좟?_x0018_裝g喩뼻S?놥_x0008_훲咸凜_x001b_醮_x0003__x0016__x0013_?쨾_x000f_뮛궮뭊????_x0016__x0004__x0012_?'?&lt;E?=4??_x001b_xc%c$럹뱆팼?禍?_x0017_II뮕쌮</c:v>
                </c:pt>
                <c:pt idx="1736">
                  <c:v>?큕?퉈]폰??졤_x001c_ャ?_x0015_B퇅Cb?쾧몳_x001d_?g?</c:v>
                </c:pt>
                <c:pt idx="1737">
                  <c:v>?핰?!_x0001_퐽?벲_x0018_f흠P_x0002_┎?-?能昌?壬S??_x0010_??鷸J</c:v>
                </c:pt>
                <c:pt idx="1738">
                  <c:v>A밥?쉷??퀱)C?;3?s_x0016_^?_x0016_귬k_x0018_Y6췟뼯JJ_x000b_?o??(?/ŧ꽠?H좕</c:v>
                </c:pt>
                <c:pt idx="1739">
                  <c:v>?죠梳^귓PO키?듪B寡膀kRや3n梨@짟?u봌"1霧潗V%7gp륔촜wW9쎲伉꽈_x0013__x0017_促澣뤧xL뵢FUXC,S?B죗V:_x0003_b?믡_x000e_iu_x0015_??_x0017__x0017_툈_x0013__x0008_됴???츰[?쐹0쀏?&amp;[??j</c:v>
                </c:pt>
                <c:pt idx="1740">
                  <c:v>_x0008_? ?澣玧봪i楚N_x000c_L0u?╋a?D줺_x0001_??젗쨶</c:v>
                </c:pt>
                <c:pt idx="1741">
                  <c:v>)_x0015_?쐡꺶_x001b__x0019_헨찍?쨾_x000f_뮛궮뭊??혷G큿?1Ip饑?뭼_x000c_씠섥IO:^?_x0004_c_x0006_@?!_x0010_?*稠X_x0010_;&lt;_x0016_差</c:v>
                </c:pt>
                <c:pt idx="1742">
                  <c:v>?)?a!깻p炘C겶폙??：艮j럛?쵑_x0001_</c:v>
                </c:pt>
                <c:pt idx="1743">
                  <c:v>?_x0018_???잽틠?x@?쨾_x000f_뮛궮뭊??혮뿅sa凰꿏_x0005_筆?쟷q]?홼퉭5?닆딳?z:璨헥_x0007_칎뤺Y裕?,x`?^~Z???X?쨾_x000f_뮛궮뭊??헮?Ω#痛d녣Os'탣_x0002_?_x001f_?Pm㎪Yl?뎐砂쓶뗸H_x0008_]%?◈?_=샅e?_x000f_쁀W_x0004_@In됍Q쨾_x000f_뮛궮뭊??????_x000e_</c:v>
                </c:pt>
                <c:pt idx="1744">
                  <c:v>b_x0004_N"a"쒏E?Q?봣|쒑??8됑?_x0001_"Gk쀪?手??Q?좇_x0014_??_x001e_4A0</c:v>
                </c:pt>
                <c:pt idx="1745">
                  <c:v>冷핚틷iH+=_쑜ai骨?M_楙슏7ncb/*땈_x0002__x001b_?F忿??}"뀳TwQ_x0015_뉗a돷o?N`"_x0011__x000b_@엁솅+駒a섑⑴憫yb쩉+?_x0006_4퓺?t?候f꺝J폃?픩?4??렟1"_x0016_s?t[?</c:v>
                </c:pt>
                <c:pt idx="1746">
                  <c:v>nnIp4痲_x0003_9廛2?#?$?좇/3)?_x0016_0?v샟?\栖쮨???馝_x0019_ıTu_x0005_?患?^? ??:곟?_x0008_楹?G흗謐hy잞&gt;l2y???_x0012_</c:v>
                </c:pt>
                <c:pt idx="1747">
                  <c:v>??'?긪:y腿?챚?_x0013_욜?l_振e?r#("w???쌷mf_x001d_T_x0017_?핅⒥t肌셽P"B?_x001d_jl?2?w?=0=予n?뢂LJ?ø?[?Y[L꼴{?+?椀R9_x001c_Y[L꼴{?+?椀R9소F*?퉍y=_x0004__x001b_휦_x0001_羚뷱[p옼1?:vPzU멈섻_x001d_崖V?J붵命_x000e_]1㎝??퇳?&amp;?f#꿞²_x0007_?_x000c_??S?쨾_x000f_뮛궮뭊??혻芽?9&gt;璜?틛_x0002_h졗就c?,{X챲_x0016__x0010_(_x001b_본M@</c:v>
                </c:pt>
                <c:pt idx="1748">
                  <c:v>??\??h뒆?/[fe_x0001__x001b_쨖???쨾_x000f_뮛궮뭊??찜?_x0001_E_x001b_輾,パ꽼)_x0004_4)*??읃?h_x0006__x0017_뵡P3뱙A敍Y/_x0006_??럅?_x0002_???¶_x000e_???쨾_x000f_뮛궮뭊??혎?wp_?h멶?믒M_x0003__x0001_?굢?待PIW?_x0017_翊웞뷤gt&amp;?_x001d_폀R_x0019_Z浦3s 9G_x0003_$_x0012_A???쨾_x000f_뮛궮뭊???K쥹쪡渲?;^멅$l_x0008_솹5_x0015_H5?Y맥??_x001b_?뎵_x0002_?뿪r\_x0007_???Y?i_x000e_??&lt;Q暲?쨾_x000f_뮛궮뭊???눽?L?ANgυ듪b?_x0003_妗_x000f_킱'퀑q_x0019_&gt;h`???0?7B랜;C?곛X_x0008_/_x0017_??Q?v_x0014_-?쨾_x000f_뮛궮뭊??혌6쏔_x0010_脛v`??쑄냿?_x001f_?F_x000f_룋1O~</c:v>
                </c:pt>
                <c:pt idx="1749">
                  <c:v>b??X?娘쌫b{:hx쒌??5O@H쥒j_q????_x0007_컩?읫E눶벼v@~??q뒼?k?q쁟9?덭_x000c_XШ&gt;_x0006_힗!M뭻6봫콨튑{V_x0007_??E*벯僞?9?#lou;-_x001e_?!\ポ?/d_x0005__x000b_v?_x001b_=!퀿쩞dy?_x000c_????辰_x000c_7_x0004_d?*?(_x0001_?m풜?`?턎&lt;J솖}Q쭲?L!跋찰$₂_x0003__x0005_붫?_x0005_cd</c:v>
                </c:pt>
                <c:pt idx="1750">
                  <c:v>Pc侄?T퉰(?Dbh2</c:v>
                </c:pt>
                <c:pt idx="1751">
                  <c:v>R삔U??{튫5=v?_x0002_b|?댝??Z펁m$&gt;_x0008_뚱?]^邊I7_x0014_범_x001c_Y[L꼴{?+?椀R9_x001c_Y[L꼴{?+?椀R9_x001c_Y[L꼴{?+?椀R9儷週z???0q넲j?_x000b_'P?U`?fi_x000e_z_x000b_?쨾_x000f_뮛궮뭊???_x000b_m뇂_x0015_?D潛iBq®_x0002_넰epb切옘?苒6콕?_x0004_못_x0005_?_x0003_쬞?턕?h?`?똆??擄Q쨾_x000f_뮛궮뭊??혟?k???'??_x0013_궫?揷4뵬E턶\_x0019_7?껹q쉍Q?[%탘{4_x0007_®쯸S떊?m쭃?쨾_x000f_뮛궮뭊??혇?9_x0012_,,_x0014___x0013_j???꿯と蛇*ㅞ뚼?땛뤰x_x001a_릏_x0003_?4 _x0006_疋;_x0010_왅_x0002_즏v幡?nU俱꼳?쨾_x000f_뮛궮뭊???쐒휮lp</c:v>
                </c:pt>
                <c:pt idx="1752">
                  <c:v>??높沔_x0008_%J3?m</c:v>
                </c:pt>
                <c:pt idx="1753">
                  <c:v>= ?t&amp;틉G렏_x0001__x0014_껸v돡g????Hb1톔?Zs?-ㄽv㎻Q쨾_x000f_뮛궮뭊??쩜D_x0008_?W琢綠曲먡뎲/+~_x0002_????H믱c救_x000f_宿쀺|</c:v>
                </c:pt>
                <c:pt idx="1754">
                  <c:v>멻&amp;F句_x0007_튚_x001b_,_x0010_춨砥??_x000c__x0003_|?쨾_x000f_뮛궮뭊??혴</c:v>
                </c:pt>
                <c:pt idx="1755">
                  <c:v>5!?퇤A)_x001b_V?「浚_x0010_</c:v>
                </c:pt>
                <c:pt idx="1756">
                  <c:v>?뛆??쵂_x001b_]&lt;z?jl?2?w?=0=予n?뢂LJ?ø?[?Y[L꼴{?+?椀R9_x001c_Y[L꼴{?+?椀R9소F*?퉍y=_x0004__x001b_휦_x0001_`욇꺐_x0011_?렘</c:v>
                </c:pt>
                <c:pt idx="1757">
                  <c:v>淑k宿?_x000c_?j괍s循칀줲舞M?쏣U藉뿀Z~?_x000c_눂TJ?/瑩X?弩X,?쨾_x000f_뮛궮뭊??쭘"?_x0012_W쾨[/&lt;hoW?쁀i??뚣&lt;?G_x001b_N몆틋G7?? 뗑_x0019_P뭪꿇6뷷왶z_x0018_?t퍺_?쨾_x000f_뮛궮뭊???_x001d__x001e_x녹쬣댟bl쨑]?_x0018__x000b_익x?쓱'?_x0003_+S꽷_x0016__x0014_R쵆壅?엃_x001c_~???y??돩?7?쨾_x000f_뮛궮뭊???_x0003_M???_奧&gt;?퓴Zy艾T?Wf텾HEu反?{P6옥ソfⓣ,</c:v>
                </c:pt>
                <c:pt idx="1758">
                  <c:v>웯?_x0011_4ㅇ_x0010_v?遡Q쨾_x000f_뮛궮뭊??쪽?칵컢????8A턱벸?i?v_x0002_┗y엨붚_x001f_┡?Z_x0014_?JX땐?f?젖푑數맣?l?쨾_x000f_뮛궮뭊??찻쟐_x0018_牀_x0018_?덖늆욹藥몏:⒨{뻝'm;?聽こ샴lq빶속篇폂!?b줎t{상댭≤η}A?쨾_x000f_뮛궮뭊??찡_x0005_느d=?_x001b__x0015_???5_x001c_?cD딐_x0008_&lt;eY?幕_x0004_&lt;@?vPc\&amp;_x0016__x0008_?b1?_x0018_;.픘]?렅싛??쨾_x000f_뮛궮뭊???앪_x000f_?J?픵腎y?!o??곦ヶg+?hPj-붟EPrL]퓹ヌO됙域??_x0002_뵄냟E슽泉??퀱)C?;3?s_x0016_'윉턉_x0006__x001e_W헵줷俉6G?桔勞_x0008_3?U_x0016_7?헉畇L핊뢩's됆</c:v>
                </c:pt>
                <c:pt idx="1759">
                  <c:v>_x0018_沛춶</c:v>
                </c:pt>
                <c:pt idx="1760">
                  <c:v>얋%니 侵h_x0011_?춯N4촎斤_x000f_2_x000b_햪ッ탸a莫$Q툕C:신眺滂?T코T츕1wrr???뺷_x0014_w맻젓7?煜쥔%1?"북ℓK?肪+i`[꽸쪾_x0001_&lt;x똋_x001c_3泫?b-?읈콕q젷g^_x0011_₃巫:??o隔P_5p옛Rf?t蠶??_x000e_넩萬_x000f_汝?_x0003_?R_x001b_F퍘?푛폁}뚨꽇??0_x0002_?펗?쉡릜8_x0007_`삲??ⓗ/졡Q뽪積_x0015__x0013_尸\붏1'\k0틎6o,??U</c:v>
                </c:pt>
                <c:pt idx="1761">
                  <c:v>_x001b_?J"S껯??3?e+,Wd?x팞_x001a_롁룊믲</c:v>
                </c:pt>
                <c:pt idx="1762">
                  <c:v>?_x001e_{_x0011__x0016__x0001_|?u??_x001c_?_x001c_,v=^副_x0017_Z$&gt;_x0008_뚱?]^邊I7_x0014_범_x001c_Y[L꼴{?+?椀R9_x001c_Y[L꼴{?+?椀R9_x001c_Y[L꼴{?+?椀R9K前I_x0017_솻썈7$9쪃㏃|ㅋ'E9Q1?T??!?뵵흙_x001d_QI</c:v>
                </c:pt>
                <c:pt idx="1763">
                  <c:v>Vk푹_x0014_g?K?B뻔딿g◆&lt;⒨켕??˙_x0018_죖U?9肋_x0017_V??野???I_x001a_뮅??쏣_x0010_?@??뵵흙_x001d_QI</c:v>
                </c:pt>
                <c:pt idx="1764">
                  <c:v>Vk푹_x0014_g?沔?벣????닦뷎;_x0016_Ste0??_x0003_G_x000f_i?昻엽Wq_x0016_롼_x0004_싺i슩늫_x0016_럻J_x000b_M?7獪?뵵흙_x001d_QI</c:v>
                </c:pt>
                <c:pt idx="1765">
                  <c:v>Vk푹_x0014_g$o?떆깧?/s콰9켁?????粒?怠볁X깤Z3b┿</c:v>
                </c:pt>
                <c:pt idx="1766">
                  <c:v>?.煩s?{r펌?w???1뵵흙_x001d_QI</c:v>
                </c:pt>
                <c:pt idx="1767">
                  <c:v>Vk푹_x0014_g폂?젢?矛_x0018_?NI糊謗뱳-殮&gt;굾_x0013__x0015_K꺡? Xw댹*H5?{孚?dY?YQ?_x0016_倦#???뵵흙_x001d_QI</c:v>
                </c:pt>
                <c:pt idx="1768">
                  <c:v>Vk푹_x0014_g覡e?$탓13_x0007_&lt;7뾴_x0012_個(???那佇I饅i뒗Y;Y?崧ŀMg?컬Q럒3U{d滅</c:v>
                </c:pt>
                <c:pt idx="1769">
                  <c:v>肯?뵵흙_x001d_QI</c:v>
                </c:pt>
                <c:pt idx="1770">
                  <c:v>Vk푹_x0014_g_x0018_??_x001f_臘?鸞旣?댭?딊%??\+?</c:v>
                </c:pt>
                <c:pt idx="1771">
                  <c:v>Vk푹_x0014_g?劑k?먲핖Y]??_x001e_]_x0005_\Z纂땰?(?F*풰?玩??윐놪?딷TV累?A놉_x0005_푬e?뵵흙_x001d_QI</c:v>
                </c:pt>
                <c:pt idx="1772">
                  <c:v>Vk푹_x0014_g?_x001f_,X樗驀?Y檣.?렜(o?QUㅏC쫂_x0013_*τ?휮┕?';_x0008_$n깫???lh?췹_x0006_D_x0007__x0014_?썁肯=炊뷣B?哺!MA넫癸:懊%뜼?켹톨_x0018_f=u헧Lu*?k?a깱b_x0015_?u@밖??#??_x0001_稶o???%r?uQ(껩_x0019__冕宸?_x0018_-賜:EMdm퍻_x001e_?_x0013__x0006__x0017_@'k?抉뀧m쎦쉘_x000e_쳏?4yZ_x0011_h_x001c_!&gt;挫??zw?f?/J/??N?????_x001c_j_x0013_磐_?dD</c:v>
                </c:pt>
                <c:pt idx="1773">
                  <c:v>X?gH)??=?;NY_x0004__x0006_레?초u뺸p攫N_x0006_理&lt;?l_x000e_봭+{?_x001a_?갍qofb_x001b_?橈럿mK楡厓zN쌏I뉍彊?_x000e_R_x0010_??</c:v>
                </c:pt>
                <c:pt idx="1774">
                  <c:v>Vk푹_x0014_g?{?_x0007__x0018__x0001_??럋t+_x0010_꾪_x000b__?묓雋bp뽖_x0019_B쭤?}뵎($쉃9??}@I?_x0004_봃?妬?뵵흙_x001d_QI</c:v>
                </c:pt>
                <c:pt idx="1775">
                  <c:v>Vk푹_x0014_g]_x0006_?Q?W?_x001b_o?[뼳c%쟯_x0015_??_x001a_됬ㆄ???qa??妖?</c:v>
                </c:pt>
                <c:pt idx="1776">
                  <c:v>?載?H슸</c:v>
                </c:pt>
                <c:pt idx="1777">
                  <c:v>剛?d?뵵흙_x001d_QI</c:v>
                </c:pt>
                <c:pt idx="1778">
                  <c:v>Vk푹_x0014_g%t?_x0004_A갨_x0018_厄_x0018_?\6??#_x001b_0쟥잏Q눬?_x000b_滸N_x001e_?</c:v>
                </c:pt>
                <c:pt idx="1779">
                  <c:v>r音?_x000b_S%께겜囹뮻。&gt;n!lb?1뵵흙_x001d_QI</c:v>
                </c:pt>
                <c:pt idx="1780">
                  <c:v>Vk푹_x0014_g4쟍E)W_x000f_?꿻샬℃;?B#奇</c:v>
                </c:pt>
                <c:pt idx="1781">
                  <c:v>Vk푹_x0014_g&gt;컍_x001c_?}놈M엯?_x0005_엢쳘YV新랣%{??C!*+칤?"뷮yJ?w??뼫혙Z??d?뵵흙_x001d_QI</c:v>
                </c:pt>
                <c:pt idx="1782">
                  <c:v>Vk푹_x0014_gpBj햔ㅐg2淮n긓_x0017_&amp;+q??T_x0012_?F즛/걒t?&gt;_x0013__x0013_{^向G_x0015_}I灰酷??_x0007_F?_x0003_?몝1뵵흙_x001d_QI</c:v>
                </c:pt>
                <c:pt idx="1783">
                  <c:v>Vk푹_x0014_g?d쪷6Te7???G??</c:v>
                </c:pt>
                <c:pt idx="1784">
                  <c:v>커A???헝}o脈뷹)%_x0013__??z?_x001e_볖?_x0018_O姉쿺dn겴#잌8y_x0013_腎퓤P_x0005_V뎡[!|녡??</c:v>
                </c:pt>
                <c:pt idx="1785">
                  <c:v>?Z_x0004_2%뤌然?첄端_x000e_od/?껛M_x0011_`,%詳I?拯q&gt;*_x001f_?L_x0011_!f?|녶_`?o織좑?&lt;??잼$?亂@</c:v>
                </c:pt>
                <c:pt idx="1786">
                  <c:v>_x001c_</c:v>
                </c:pt>
                <c:pt idx="1787">
                  <c:v>殿?'R쉭`h癩??쉄]si[_x0019_SD_x0001__x0006_휡뉉瀨繡?`l쩻쯢_x0008_Zw身鐸랸nH|[cwx?#↘?v_x0016_?멈룞T?</c:v>
                </c:pt>
                <c:pt idx="1788">
                  <c:v>?/?6苗我뷈?a_x0014__x0015_g?寒측振샧?張!ぼ????_x0011_퍂r_x001e_^高앞堯ァ汗쥡???2#%_x0006_.???앢~b_x0011_拘?&gt;_x0008_뚱?]^邊I7_x0014_범_x001c_Y[L꼴{?+?椀R9_x001c_Y[L꼴{?+?椀R9_x001c_Y[L꼴{?+?椀R9WP롟_x001c_숷p_x000e_瞭_x0018_?l슿_x0004_s?_x0002_,?K쪲_x0014_2?1뵵흙_x001d_QI</c:v>
                </c:pt>
                <c:pt idx="1789">
                  <c:v>Vk푹_x0014_g&gt;C.&amp;왤#z_x0014_F??慤?콣曹&amp;y?S\렠?_x001b_O???</c:v>
                </c:pt>
                <c:pt idx="1790">
                  <c:v>엹뫉G康_x001e_表E午_x000f_??u_x0012_釉q?1뵵흙_x001d_QI</c:v>
                </c:pt>
                <c:pt idx="1791">
                  <c:v>Vk푹_x0014_g9?'?,:_x0005_殼폏M{?좖倖_x001d_\U퐔z펤_x0010_?骨(큓_x0001_O?X맡_x0002_w</c:v>
                </c:pt>
                <c:pt idx="1792">
                  <c:v>Vk푹_x0014_g륥숅뗞ぼ?bW텢젊룃?H_x000f_gB??꿍?1?U곃_x0019_穴~?8y`t?ssQ?獄켥꼬팴$?뵵흙_x001d_QI</c:v>
                </c:pt>
                <c:pt idx="1793">
                  <c:v>Vk푹_x0014_g?쌎</c:v>
                </c:pt>
                <c:pt idx="1794">
                  <c:v>?짾1_x000c_3㉬쪨릅5눤湄??'o|깷랋꽣B8北?눘蕙복쵮훎勣侏?co깢?뵵흙_x001d_QI</c:v>
                </c:pt>
                <c:pt idx="1795">
                  <c:v>Vk푹_x0014_g툥_x0011_뒄r???DW뮅0?}末눭_x0015_天?nI?q1둍g┝p+Z珍Qr7?X???4\]D?턪?뵵흙_x001d_QI</c:v>
                </c:pt>
                <c:pt idx="1796">
                  <c:v>Vk푹_x0014_g븒?m]췇qj뜏_x0007_쯥?</c:v>
                </c:pt>
                <c:pt idx="1797">
                  <c:v>Vk푹_x0014_g?S'쮾픀?^s1믚???d?꿥?_x001a_?殞꼠_x0019_Kp?[_x0013_{_x0010__x0011_楨?T엉Z?8)</c:v>
                </c:pt>
                <c:pt idx="1798">
                  <c:v>??1뵵흙_x001d_QI</c:v>
                </c:pt>
                <c:pt idx="1799">
                  <c:v>Vk푹_x0014_g+sZ?귶z;?8?쒤톟7V?뛒=jKyＱ%2??_x0006_??턶3%퉃_x001b_?9혧뛥b?꺮쉥_x000b_멫:?Vk_x0019_돘??,_x0005_?*ev蘚ZI??Y℡#??9r?찊?솻琠RM?暘O_x001d__x0008_?aCs_x0010_꼤A삃7_x0006_4隅qI???죦}_x0014_?뭏?*.躇mg|?_x0006_뱗u쵶뜨峰g??k?9_x0011_撫朴?晛S墮:챣p v6괔U뗄껇_x001c_?Ω?휵_w갸?^멢^귭_x0016_D核_x001e_@b섿2顚?tC_x0006_?_x0004_?潚?뇔??뿭쯂S}xB쪪B?젏藝貊ㄷW?]뺎y_x0007__x001e_???_x0019__x0017_s?|C]y??L꺈i?_x0019_?|_x0012_r-?T풩^?Q?Tv?棕?</c:v>
                </c:pt>
                <c:pt idx="1800">
                  <c:v>귃e쎳e肉s似.훦9z?_x0015_◐,&lt;[쓂T?_x0015_뵊끔-^koq6귦넗9뛝U&amp;s25匍_x0014_簿꽄_x0013_녗?+디齧_x0007_?떁金{m</c:v>
                </c:pt>
                <c:pt idx="1801">
                  <c:v>Vk푹_x0014_gHc?녎??_x001b_섍b랉+U?_x0005_8?J蹈\i_x000e_?&lt;歟?릿_x0019_슶%_뾲_x001c_L헖퐰_x0003_狐?5?3M2?뵵흙_x001d_QI</c:v>
                </c:pt>
                <c:pt idx="1802">
                  <c:v>Vk푹_x0014_g_x0011__x0011_??2B_x0006_?u%_x000c_H쩾IU~Z5K_x0012_f??_x000e__x0008_蟻_x0017_깍</c:v>
                </c:pt>
                <c:pt idx="1803">
                  <c:v>Vk푹_x0014_g堯昨??붺_x001b_!?ヰ??H6??D_x000b_풰닪젢??젓`뙛??뢉"왱&gt;륥_x001b__x001b_-|J`틬{?뵵흙_x001d_QI</c:v>
                </c:pt>
                <c:pt idx="1804">
                  <c:v>Vk푹_x0014_g퇀3뗀c添_)炙_x001c_?쪘WＱe,w(갶\?탲뢤?붝腐齡 ?浩?x볬h핼a:輾u됮_x0014_?뵵흙_x001d_QI</c:v>
                </c:pt>
                <c:pt idx="1805">
                  <c:v>Vk푹_x0014_gF?;뵵_x0013_?늣뷫듔_x001e_펫궘J8O콃;?n?(?뻩礁??_x001c_?M_x0006_o'?yぢj?2QU_x0018_??1뵵흙_x001d_QI</c:v>
                </c:pt>
                <c:pt idx="1806">
                  <c:v>Vk푹_x0014_g??꽚뇡x?z???Rbm읿柩궂_x0013_Y.?욅_x0006_?燥_x0003_闖?(_x0019_?떓V땸?F2_x0010_??l?뵵흙_x001d_QI</c:v>
                </c:pt>
                <c:pt idx="1807">
                  <c:v>Vk푹_x0014_giaJ_x001d_Q쓁??徘?m_x0019_7?_x0005_즤"쳏?aμ螂?_x000c__x0004_맥x퐠_x0019_:?U젧?鷸J</c:v>
                </c:pt>
                <c:pt idx="1808">
                  <c:v>A밥?쉷n겴#잌8y_x0013_腎퓤P_x0005_V學y항gA/?軋L-_x0015_"?IUa?(w?!y줨_x000f_?fsa긳4휘c&lt;</c:v>
                </c:pt>
                <c:pt idx="1809">
                  <c:v>|t?앮??v</c:v>
                </c:pt>
                <c:pt idx="1810">
                  <c:v>!F_x0003_밹?떂?_x0015_Z?b_x001f_퉰혂=퉘S+?Z翊 /?`쬗/.氷??_x001c_d_x0003_묊멓B)&amp;?~zI삳_x000b_w;g&lt;_x0013_c?WT_x0003__x001f_쳟?TB不/q?!듯?!戶?|[?_x0006_!돊??O_x0005_役쑆iaろ_x0010_o_x0007_口?f핯믌_x000b_??I_x000b_?|띒?9)璧_x001f_b#??쑨쮖횷?턛k쌱?_x0011__x001c_냋_x0002_?_x0012_?等쫽?Ph?G깛_x0019__x0006_음j됕TrQ``l</c:v>
                </c:pt>
                <c:pt idx="1811">
                  <c:v>.곩a-??횼a_x0003_샰?L퍈?&gt;_x0008_뚱?]^邊I7_x0014_범_x001c_Y[L꼴{?+?椀R9_x001c_Y[L꼴{?+?椀R9_x001c_Y[L꼴{?+?椀R93HuH?씫D?_x0017_?S퇍?8s?馹쫔d??1뵵흙_x001d_QI</c:v>
                </c:pt>
                <c:pt idx="1812">
                  <c:v>Vk푹_x0014_gn姿eE`?蔬뿟m??_x001b_涅院馮햹jt悴蕩컦W?4;냽_x000c_?㎘Z?</c:v>
                </c:pt>
                <c:pt idx="1813">
                  <c:v>)_x0015_?쐡꺶_x001b__x0019_헨찍?뵵흙_x001d_QI</c:v>
                </c:pt>
                <c:pt idx="1814">
                  <c:v>Vk푹_x0014_gqx.켕괔;?L夫퍚휕_x0015_왢帝?을H?_x001f_n_?\?4`1g擄iX4_x000c_ㅩ_x0006_俊냐????뵵흙_x001d_QI</c:v>
                </c:pt>
                <c:pt idx="1815">
                  <c:v>Vk푹_x0014_g}_x001a_</c:v>
                </c:pt>
                <c:pt idx="1816">
                  <c:v>_궅NP???H沸dY_x0019__x000f_횳셬9erw#Di?얓?&lt;}３?꺐e(???잽틠?x@?뵵흙_x001d_QI</c:v>
                </c:pt>
                <c:pt idx="1817">
                  <c:v>Vk푹_x0014_gE_x001a_宸캁_x0008__x001b_7??_x0006_컒A?;z;_x0007__x0018_綢??E2퍳?뀇햟._x0011_?_x0002_??,x`?^~Z???X?뵵흙_x001d_QI</c:v>
                </c:pt>
                <c:pt idx="1818">
                  <c:v>Vk푹_x0014_g菲s_x000c_坮??O轅끡Ld</c:v>
                </c:pt>
                <c:pt idx="1819">
                  <c:v>_x0017__x0011_??鈺쪓_x0010_a|_=샅e?_x000f_쁀W_x0004_@In뎸1뵵흙_x001d_QI</c:v>
                </c:pt>
                <c:pt idx="1820">
                  <c:v>Vk푹_x0014_g'5춘娜-[I_?M뼾9퍳Q?遇狡둑-:m?R_x0014_???렴}=r?9覇E쥳＼%傳_x0013_誠|/t?뵵흙_x001d_QI</c:v>
                </c:pt>
                <c:pt idx="1821">
                  <c:v>Vk푹_x0014_g?,χ폱눎0P뙱=q</c:v>
                </c:pt>
                <c:pt idx="1822">
                  <c:v>K?]??_x0001_?괄8컐|D)RC;?_x0019_돦? _x001b_?異?빘ハ?옛?_x0017_?뵵흙_x001d_QI</c:v>
                </c:pt>
                <c:pt idx="1823">
                  <c:v>Vk푹_x0014_g'積펺_x0014_힋??君_x000c_t64_x0006_눓</c:v>
                </c:pt>
                <c:pt idx="1824">
                  <c:v>뙴~셼,q_x001a_?解횽_x001b_?lM薑_x0015_$?_x0006_MJ?꾎빲*_x0015_?q?lo??_x0004_?$?懺.?愼"?뒣?c_x0014_^_x0015__x0010_?玲?쬷x뛌?????_x0019_dR_x001b_?Y?궪춢g0?選勳?$C&lt;_x0019_Ic_x0004_⑴!r?Y&gt;W?뎈F?:Y_x0013__x001f_Z_x0017_葯俟}몂k|?t?8껞Zb?_x0004_덨녏눹룛2粱U??8むc$?_x001b_?롽n:o챀Q,o`캂졨#醫?汽@퉥Ks2?巖6?懺B5Ry_x001b_똢_x000c_;_x001d_-U?9_x0015_BJ憚-??渽.?_x0018_-C~B횃J?厄`$햤_x0007_e?_x0018__x0006_T_x001a_??꾬?v_x0018_ズp??gy礫Z!틤_x001b_??`]?? Hk}뗐D?_x001c_?_x001c_??6흄꺼{2?uPuS_x0012_* 퉰Nu:??B</c:v>
                </c:pt>
                <c:pt idx="1825">
                  <c:v>Vk푹_x0014_g첬意OyΔKL`_x0018_묭삊i또*?잹_x0008_&lt;Ix?욠u憧 曆_x0010_].㉭8??꾣c/[fe_x0001__x001b_쨖???뵵흙_x001d_QI</c:v>
                </c:pt>
                <c:pt idx="1826">
                  <c:v>Vk푹_x0014_g?j_x0005_</c:v>
                </c:pt>
                <c:pt idx="1827">
                  <c:v>,띭꽧?`盾_x0016_춽_x0018_8t?퀃u昇.?뗝_x0002_딝&gt;_x0011_?} 률_x000f_眄_x0017__x0002_???¶_x000e_???뵵흙_x001d_QI
Vk푹_x0014_gN넰F?SG됫&gt;뫹N_x001f_?襁(蹇???끍뙆p5?7?y?w퉶硝XZ浦3s 9G_x0003_$_x0012_A???뵵흙_x001d_QI
Vk푹_x0014_gp???_x0015_픂7????_x0007_?cK_x000e_7_x001a_??P=_x001c_執?x?q뺛坐_x0013__x0016_?Y?i_x000e_??&lt;Q暲?뵵흙_x001d_QI
Vk푹_x0014_g뽿5rS옷c쁱??&gt;?뚬????&gt;_x000d__x0003_줩_x001d_!x?믨_x0019__x0017_돔|_x0007_쵫??_x0008_/_x0017_??Q?v_x0014_-?뵵흙_x001d_QI
Vk푹_x0014_g21?쬐?yP????_x0018_Z?퐘_x0002__x0011_63j 渟??웍2_x0012_鈞_x0016__x0002_햞&gt;퀜^땄?j???</c:v>
                </c:pt>
                <c:pt idx="1828">
                  <c:v>Vk푹_x0014_g2MnO齬鑒씞)#D뻉랇곥;%;b12?땟[rc&amp;??矯泡`?hf≤쯚&amp;? ' ?【s쬷겴#잌8y_x0013_腎퓤P_x0005_V얻??긓훨\?췹6y_左??E_x000e_AJ?d=?뎦XぇGi?@i_x0018_</c:v>
                </c:pt>
                <c:pt idx="1829">
                  <c:v>Vk푹_x0014_g쪌W뿞^;?3뻀 3U&lt;껞橒_x001e_酒z(J쿑レ쭄?VK퐐_x0010__x000b_?_x0012_歷o?P?h?`?똆???1뵵흙_x001d_QI</c:v>
                </c:pt>
                <c:pt idx="1830">
                  <c:v>Vk푹_x0014_gq_x0004_o랼R??[滿9?d_x0019_z?艀》K</c:v>
                </c:pt>
                <c:pt idx="1831">
                  <c:v>?4?w?_x001b_d?9'U{Fw4_x0007_®쯸S떊?m쭃?뵵흙_x001d_QI</c:v>
                </c:pt>
                <c:pt idx="1832">
                  <c:v>Vk푹_x0014_g킢됰亭?_x001f_B_x0013_@ -휪P툡別4?Y?5퍶_x0017_핛?%쟸U_x000b_S_x0003_흰읡K??즏v幡?nU俱꼳?뵵흙_x001d_QI</c:v>
                </c:pt>
                <c:pt idx="1833">
                  <c:v>Vk푹_x0014_gヴ</c:v>
                </c:pt>
                <c:pt idx="1834">
                  <c:v>Vk푹_x0014_g뭋_x0010__x0013_?D_x000f_Q</c:v>
                </c:pt>
                <c:pt idx="1835">
                  <c:v>/_x0019_cy?B?磯_x0001_}_x001e_@?뚜g?</c:v>
                </c:pt>
                <c:pt idx="1836">
                  <c:v>Vk푹_x0014_g0크#??`_x001f_뿫?仰?h_x001d_n퇮?_x001c_??뇨?뢅貽GJ?쩧_x0010_*팒튚_x001b_,_x0010_춨砥??_x000c__x0003_|?뵵흙_x001d_QI</c:v>
                </c:pt>
                <c:pt idx="1837">
                  <c:v>Vk푹_x0014_g??\負??22?쀸7h;冗D?D??`?_x000c_/iTa??a&amp;퀀_x0010__x0001_뉈??;_x0016_淚봝??1뵵흙_x001d_QI</c:v>
                </c:pt>
                <c:pt idx="1838">
                  <c:v>Vk푹_x0014_gt?s퇝H왠?-?_x001c_꿹8:?_x000f_葬믯A?禧먧/새??뾜_x001d_x慄펫?給?~bT_x0005_W뽱푄?랙촲~?q</c:v>
                </c:pt>
                <c:pt idx="1839">
                  <c:v>??툗B?뇴2W됶?rX#_x0013_AQ?_x000f_?⒀_x000e_-H?D둆nz</c:v>
                </c:pt>
                <c:pt idx="1840">
                  <c:v>,??#べ틸_x0003_OwV?????_x0003_Y?攬爽_x0019_?X븃썸B_x001c__x0006_?2혋?綺NTm곇㉶/둲z75??뵧??#팘?)삩*/??7&gt;_x001d_②_x0018_l+5곞Cj&gt;"@m殊?꾠?_x0005_zL?煖E퇒!G?湃qz??g??낭s_x0015_Y8P꿏C%m~鮮_x0010_す-_x0013_?琰J娘???t誨]鞨1lW?\#?D%햣흐?C_x000f_?津?4?k셙綿S?냴_x0010_vsB_x001d_jl?2?w?=0=予n?뢂LJ?ø?[?Y[L꼴{?+?椀R9_x001c_Y[L꼴{?+?椀R9소F*?퉍y=_x0004__x001b_휦_x0001__x0001_???&lt;狼뉼&amp;８i恙듩</c:v>
                </c:pt>
                <c:pt idx="1841">
                  <c:v>??*꽒∥쌔?챣딵㈚_x0015_;Q_x0001_Lz#?즵즆J?/瑩X?弩X,?뵵흙_x001d_QI</c:v>
                </c:pt>
                <c:pt idx="1842">
                  <c:v>Vk푹_x0014_gBz뼠_x0013_?c(?7빠??r놪mx格7V'Xg0?W촤楮부w뎖눃賞_x0008_?꿇6뷷왶z_x0018_?t퍺_?뵵흙_x001d_QI</c:v>
                </c:pt>
                <c:pt idx="1843">
                  <c:v>Vk푹_x0014_g3탃_x0010_?R?[춭?牆큣?B럑ウo?횶찣?N_x0002_uay_x0007_s뱼&lt;佛Sh???y??돩?7?뵵흙_x001d_QI</c:v>
                </c:pt>
                <c:pt idx="1844">
                  <c:v>Vk푹_x0014_g_x0004_쿷V쫫묄??톢??뛹S?뻯_x0014_?,?6驟둡說?稠?C)??</c:v>
                </c:pt>
                <c:pt idx="1845">
                  <c:v>웯?_x0011_4ㅇ_x0010_v??1뵵흙_x001d_QI</c:v>
                </c:pt>
                <c:pt idx="1846">
                  <c:v>Vk푹_x0014_g?\_x000b_r&amp;&amp;_x0011_렄딚m&amp;t_x000b_</c:v>
                </c:pt>
                <c:pt idx="1847">
                  <c:v>쀛努?P멇Y_x0017_~_랼챯??;_x0006_뵿Q퇽0腿pf?젖푑數맣?l?뵵흙_x001d_QI</c:v>
                </c:pt>
                <c:pt idx="1848">
                  <c:v>Vk푹_x0014_g쥶-?T+??/S?_x0016_D퍒FV??_x0010__x000c_햮=!줦_x0007_폚쬜0??晟/焦륿줎t{상댭≤η}A?뵵흙_x001d_QI</c:v>
                </c:pt>
                <c:pt idx="1849">
                  <c:v>Vk푹_x0014_gw彰?_x0018_?p?^邇?뽌_x0019_?M_x0001_{Af_x0004_??쏁?8Ni{!MB_x0010_Uu??_x0018_;.픘]?렅싛??뵵흙_x001d_QI</c:v>
                </c:pt>
                <c:pt idx="1850">
                  <c:v>Vk푹_x0014_gaZ{6꽭M_x0014__x0014__x0018_?狂횖4&lt;싯뇟X@??&lt; ????鍼'?,Z_x0004__x0019_앮누7?_x0002_뵄냟E슽泉n겴#잌8y_x0013_腎퓤P_x0005_V??墓E0I#2?_x0001_\kp?;_x0002_몧q?퍿㎚Kq왒쟴l?x믄j$_x0015_w솷?-f:슕"9\m_x0017_M7zP~z4g_x0001_덦/g봳X_x001f_b햇?H?n</c:v>
                </c:pt>
                <c:pt idx="1851">
                  <c:v>톪t=??z7젆?듃橋?-쌢퇍_x0001_dH&gt;뻙범★꽄敾?_x001e_p簧h[?lsM낦?|h??頊B뿢0{_x0014_</c:v>
                </c:pt>
                <c:pt idx="1852">
                  <c:v>??Z㎂興~唜?_x000b_耭j씞眈u嘗?돻?m?N'~????건&amp;To?阮?蛛&lt;?A套暗^?</c:v>
                </c:pt>
                <c:pt idx="1853">
                  <c:v>/??셊U-??죠??숣|eZE_x000c_6휳?:芿붌?5냻?KV곍N?(?}!_x0006_??勛;얂9涑얭_x0006__x0014__x001b_??W?_x0014_?~s匏?"k_x0019_빠q?U?쿂풦?륉?,?똧쪓?_x000f_$瞳1탛_x0015_약4W썥_x001c_츃?5._x000c_佈??짫_x000b_쑴遡뀫_x001b_숩?_x000c_촕?_x000e_2P?]?$&gt;_x0008_뚱?]^邊I7_x0014_범_x001c_Y[L꼴{?+?椀R9_x001c_Y[L꼴{?+?椀R9_x001c_Y[L꼴{?+?椀R9_x001b_?_x000f_U槽갽fヲ?箇|ㅋ'E9Q1?T??!_x0008_{%&lt;{?A型k吼?`????b쓭?z?ね_x0014_o~_x0011__x001b_j+,@???Dnk?맴_x0001_)2_x0010__x0016_I_x001a_뮅??쏣_x0010_?@?_x0008_{%&lt;{?A型k吼?`?혘퇓?@</c:v>
                </c:pt>
                <c:pt idx="1854">
                  <c:v>登?:?슩늫_x0016_럻J_x000b_M?7獪_x0008_{%&lt;{?A型k吼?`쑀?毖N5`.??q宗J??걝쥖?瓜뾜?^_x0019_d_몮?_x0008__x0012_</c:v>
                </c:pt>
                <c:pt idx="1855">
                  <c:v>_x001a_쮇??{r펌?w???{%&lt;{?A型k吼?`NB釋)볷5_x001e_SS랴wU춲6藪c?.믿?7Z%rR??;볨_x0002_G?;1t퉐Y?YQ?_x0016_倦#??_x0008_{%&lt;{?A型k吼?`?!????_x0013_E뎌d_x000b_判h_x0003_4貿_x0010_팆_x0007_뺎?_x0016_'5줃찪_x000c_Y?N4禪컬Q럒3U{d滅</c:v>
                </c:pt>
                <c:pt idx="1856">
                  <c:v>肯_x0008_{%&lt;{?A型k吼?`y?.E릓쳣溥?쾢_хE4혃|X뤌_x000c_쇺?4?8?_x0015_폛? F??H횆r猫?V댃x諦G9?{%&lt;{?A型k吼?`IR?U뀣_x001c_.俊?R塹[!?_x000f_*JA??1q?r퀘?믷?GY휍若?딷TV累?A놉_x0005_푬e_x0008_{%&lt;{?A型k吼?`?V1k_x0001__x0004_,쥙_x0018_,?:x온죚p/S翅깐?|_x001f_쟋碻?_x0016_?$k쬾?</c:v>
                </c:pt>
                <c:pt idx="1857">
                  <c:v>K_x0010__x000b_肪_x000f_凰|??_x0012_</c:v>
                </c:pt>
                <c:pt idx="1858">
                  <c:v>6_x0007_꾴I??Qi堈혵_x0016_監飮삻텛휎?픢?聞Y</c:v>
                </c:pt>
                <c:pt idx="1859">
                  <c:v>T?'?컼'범Eu?o_x0006_M_x001a_??j_&amp;_x0007_F퐲4_x0017_,w_x000c_逍_x001c_`끀_x0019_?_x001f_x??!吝_x0003_r=BJ?旭왕득_x0010_?슔?퓝?W옙?YL???뿐??_x0006_1솬싽뀻_x0015__x001e__x000e_zO???냸끚_x001b_?c?僉g1[_x0005_湯콅0??_x0011_x_x001c_ki路뗈醇?s훥?퓻f?Y뮯귍팋p_x0018_/??k'6랃態????0?전I-^?v竣??허_x0002__x0001_룍#邈햠?&gt;?工쿇?o쓪]]홍_x0017_位?틙?熔_x001c_[댼?읕?Й"쓣4렂샴)쏱??jl?2?w?=0=予n?뢂LJ?ø?[?Y[L꼴{?+?椀R9_x001c_Y[L꼴{?+?椀R9소F*?퉍y=_x0004__x001b_휦_x0001_0M?s塚)??_x0010_c@7@?'뒤柵$|?</c:v>
                </c:pt>
                <c:pt idx="1860">
                  <c:v>剛?d_x0008_{%&lt;{?A型k吼?`?-?햺췋뵵??_x000b_"$_x001c_6œ1꼮_x0011_?틴烙???_x0011_?俚1꽖E〔껐罹첅징?n!lb?{%&lt;{?A型k吼?`_x0006_isM?_x0004_쑀{/V\U</c:v>
                </c:pt>
                <c:pt idx="1861">
                  <c:v>~굪쟄?픂鏶堆?&amp;뫂ギ뱃_x0007_c9劉_x000f_?d繰*v??默_x0017_q_x0005_|'聞_x0008_{%&lt;{?A型k吼?`짇if</c:v>
                </c:pt>
                <c:pt idx="1862">
                  <c:v>x?P?(_x0006_由?9f?섯?t??퀓&amp;&amp;p_x001e_톣잫煦???w??뼫혙Z??d_x0008_{%&lt;{?A型k吼?`pB?톐?b?냮9삈o짂?코줤츕?t??샫듿b拍_x0007__x0010_M?酷??_x0007_F?_x0003_??{%&lt;{?A型k吼?`_x000f_?面鯤屑雷꺺쬿A2_x001b_?[0_x000e_벶_x0018_돱ネ??_x0013_</c:v>
                </c:pt>
                <c:pt idx="1863">
                  <c:v>戌??ヲ_x001e_l7z?_x001e_볖?_x0018_O姉쿺d^n_x000f_뗃Q뵟?볻ii폦쳸?_x0017_='㎩됨侍</c:v>
                </c:pt>
                <c:pt idx="1864">
                  <c:v>_?m_x0017_묺뼿캩?L-K_x0012_쳔엋x_x0007_??Rg_x000b_??5봧9?_x000f_5〉??휑?F&gt;/W쎲?L*_x001d_X챥_x001d__x0008_z_砂?&lt;{_x0018_때謠e_x0002_쏔滅_x0015_?法?5_]u?_x001f__x0007_?씣솝??x'tCy~_x0010_?'뼴??J쮖캼瑯y+?퓻y聊??nnwG渶:??濤똖j1??o?_x0015_?닭盧???퀹_?_x0014_?Y?뱁큑`???렞版뜷?퇺킹例윧?틘흷?쾙4?7`갠_x0011_h?C!F位?_x0016_r?a?V薇&amp;@늶?EE&gt;C戒_x0019_ 爬ㅥ[B?n"삡?뾝!뻽_x0003__x0012__x0001_?X꿕쌃?^?P쫄굆됆'㉿Y兄?[7캂</c:v>
                </c:pt>
                <c:pt idx="1865">
                  <c:v>??_x001c_-改</c:v>
                </c:pt>
                <c:pt idx="1866">
                  <c:v>:=킁??w&lt;궖naCp?甘jpt♭?콺vz?Y齊Υ?ssQ?獄켥꼬팴$_x0008_{%&lt;{?A型k吼?`Pi良쁵첚?[캭?_x0002_&lt;</c:v>
                </c:pt>
                <c:pt idx="1867">
                  <c:v>??㎂|?_x000f_?_x000c_캘_x0002_?窟_x0011_S?末XR쭘#켟``w?X???4\]D?턪_x0008_{%&lt;{?A型k吼?`?댱1튡r/?_x000f_!?꾶t&lt;㉷쩶???늒?E_x0011__x000f_퀅CK?㎪뙁{D?僿:p?f∀??</c:v>
                </c:pt>
                <c:pt idx="1868">
                  <c:v>??{%&lt;{?A型k吼?`_x001b_剪女]6_x001f_k몋.딘?i??(_x0006_?뚃煞?땢_x0016_k????SV넠２?F곋]쵲?</c:v>
                </c:pt>
                <c:pt idx="1869">
                  <c:v>2`領??#J?쀿:?Y?欖)석</c:v>
                </c:pt>
                <c:pt idx="1870">
                  <c:v>G견둄砂댵&gt;,e떇겟???퓵擄??Eh뺿70MJS_x0007_S?_x0019_T`eg].?z?#往?퉥@횰??앛?=뿆K웻7</c:v>
                </c:pt>
                <c:pt idx="1871">
                  <c:v>*_x0017_퉉???,-]CQ깣t?幼ba??|섆</c:v>
                </c:pt>
                <c:pt idx="1872">
                  <c:v>?_x000e__x0016_@P_x0003__x0014_⒣-_x000f_yj?싃묒걊:?C擴_x0016_랯??씟얕꾄b땚???\?_x0005_삈끰??L_x0015__x0010_卒q=뻰乭|h]▧(y????_x001e_j뛐l?뭙_x0018__x001f_빺빡:-3랰?믨됔復VCx븙_x000f_o?O텂ni_x0011_??零???춻q??뽭N&amp;xW촑ot?</c:v>
                </c:pt>
                <c:pt idx="1873">
                  <c:v>u</c:v>
                </c:pt>
                <c:pt idx="1874">
                  <c:v>딺ぺP쓴9?5쒗0L헖퐰_x0003_狐?5?3M2_x0008_{%&lt;{?A型k吼?`B?]?0(튯?-꾺??c짬i깇?쭌=?n쯥_x0016_M쎈?6珌?苦쇙뜪g_x0008_냯猥_x001c_뾇O_x0008_{%&lt;{?A型k吼?`&amp;_x0004_?_x001d_:*2I횳쵵$4??_x0016__x0010_?;땆I覃뽴4_x0011_6?????+綠E"왱&gt;륥_x001b__x001b_-|J`틬{_x0008_{%&lt;{?A型k吼?`_x000e_읆??kvuぞ(孰??P?c헉??ヅ??뤅?琁_x0008_?z,쌝x볬h핼a:輾u됮_x0014__x0008_{%&lt;{?A型k吼?`Q9쓄姓_x001d_??|?嚼?_x0001_컮?T詣_??"b?XF텦M엧_x0012_홺_x001c_R'?yぢj?2QU_x0018_??{%&lt;{?A型k吼?`宬^?_x0011_Ip</c:v>
                </c:pt>
                <c:pt idx="1875">
                  <c:v>A밥?쉷^n_x000f_뗃Q뵟?볻ii?憔/?e_x0017_!?쪜溺:???_x000e_뇇_x0018_F_x0007_?뀉뷯鳩5?/@?_x001c_뀮_x0011_?詞T?!?_x000e_訌쫌?_x0015_檎????_x0016_꾰攄粧??U$R珉?l_x0018_?v??_x000b_?_x0014_?s落#_x0016_欒캰^셅?</c:v>
                </c:pt>
                <c:pt idx="1876">
                  <c:v>??즂?z_x0011_俯T_x001b_줊Z8G틃J?l_x001f_봤퍔긾+a뮟 ?6?뽈pz-</c:v>
                </c:pt>
                <c:pt idx="1877">
                  <c:v>돑`?1"/_x0004_귥k???_x0003_U7_粒瑃?.妥?_x001b_맭j?待"???A_x0017_\h_x000e_}?z棘xy?,|?覩u?[_x0013_￣_x000c_'他gc芎_x0004_핬B쥈_x000b_&lt;斃냁??꿲_x001a_??[???9얌蹂_x0008_L喙碌긓葺o봞慄_x0007_?m???빐K@W믻풢!~M_x0004_b??_x001d_?짂6?칍_x0019_e뢶?_x0007_?쪽拗볡짮잫?봙?_x0017_遷{b?_U\B_x0019_群b푭_x0017_???$&gt;_x0008_뚱?]^邊I7_x0014_범_x001c_Y[L꼴{?+?椀R9_x001c_Y[L꼴{?+?椀R9_x001c_Y[L꼴{?+?椀R9^_x0003_癲8A?"_x0005__x0014_??J퇍?8s?馹쫔d??{%&lt;{?A型k吼?`bAl?_x001c_쎓㏜됐pG?_P턛쯄竪T'?_x001f_2\p&lt;g똞]??</c:v>
                </c:pt>
                <c:pt idx="1878">
                  <c:v>)_x0015_?쐡꺶_x001b__x0019_헨찍_x0008_{%&lt;{?A型k吼?`籤Ge텹첎=b_x001a_??Y?}y퀁_x001e_덄o[#&gt;_x0001_?떹羔抉'g?_x001c_풮X4_x000c_ㅩ_x0006_俊냐???_x0008_{%&lt;{?A型k吼?`?뫆?"?a?ML闕?!_x0010_=Μ@C?_x0017_e?_x0012_?켐\롊_x0007_첝/H_x0014_T????잽틠?x@_x0008_{%&lt;{?A型k吼?`域,9_x0011__x001c_?Az?dP??紙??舌?W_x0010_?o_x0018_r?^yR_x0007_$???_x0008_,x`?^~Z???X_x0008_{%&lt;{?A型k吼?`?쐢/?벀닡zbH.A5_?室T?츶?푢仟?p숬#驛$?]꺽&amp;_=샅e?_x000f_쁀W_x0004_@In?{%&lt;{?A型k吼?`?e?봜U?_x0017_뗿_x0010_?v</c:v>
                </c:pt>
                <c:pt idx="1879">
                  <c:v>운?읕??xㅜ$귟?_x0007_???캩q?1_x0008_싈L7z^J?;??o뾮q쀇듃鈿?띧C_x001e_&gt;녥?탱_x000b_닙&lt;ㅸ_x0018_b@5Yk珪렆둗_x0014_즓찜힐&lt;p줓*흜??%쌨?n듮:?줞_x0014_?隧?遭U_x001c_?_x0004__x001d_i_x0004_惹鐥率B9I켍'_x000c_?メ뛉_x0013_뵍N?┦?h?넜뛃뉣)_x0013_2oG슏l佛칑④]_x0015_ 繞_x0007_?_x0002_?y;_x0019_G琅몑 肛물_x0013_흚b?稷_x000f_?_x001c_F__x001b__x0015_g뙁??_x0007_</c:v>
                </c:pt>
                <c:pt idx="1880">
                  <c:v>}?~&amp;몞늺긤_x0016__x0010_?f$u鼈섧_x0014__x0010_R휑_x0019_?뺀휫?_x001c_?_Wq??y댝|HuQM닍-????/_x0012_`X?;??jl?2?w?=0=予n?뢂LJ?ø?[?Y[L꼴{?+?椀R9_x001c_Y[L꼴{?+?椀R9소F*?퉍y=_x0004__x001b_휦_x0001_?秀켵碎풌l:깕_剝??L?y됛I?&amp;?룠?M4m?沕+딆?xf#꿞²_x0007_?_x000c_??S_x0008_{%&lt;{?A型k吼?`}_x000e_Db最l輔쫫R?큼Q?칖r&amp;?:r8줟꺽쌿_x0004_?곝-&lt;8H[?R_x0016_뒆?/[fe_x0001__x001b_쨖??_x0008_{%&lt;{?A型k吼?`S??]WN_x0014__x000c_?;X!Y?z?t?^_x001e_結뒴겘q걦坡?|?f푆/펖?_x0002_?</c:v>
                </c:pt>
                <c:pt idx="1881">
                  <c:v>L?_x001a_뎆F솋빞?dO覓_x0016_?Y?i_x000e_??&lt;Q暲_x0008_{%&lt;{?A型k吼?`@?_x001f_2??쎝!4m??=?寵9_x0005_?塤d?寒</c:v>
                </c:pt>
                <c:pt idx="1882">
                  <c:v>곣??쳦썠?\곛X_x0008_/_x0017_??Q?v_x0014_-_x0008_{%&lt;{?A型k吼?`퓵?궒_x0006_/씕s^彈_x0018_rR郵^T&lt;?Y녚킾졬0삗_x0013_?N췅_x001b_Rr닡1쵟r&gt;퀜^땄?j???_x0008_{%&lt;{?A型k吼?`?@룄|s?l_x0006_??뼧?_x001e_U훼??_x0018__x0007_?茅첳僥??D*뎖?짤U&amp;? ' ?【s?n_x000f_뗃Q뵟?볻ii?_x001b_WLi_x000e_z_x0019__x000c__x001f_PaN?)1[\윆64챻i_x0003_3줰?틚?h2??x</c:v>
                </c:pt>
                <c:pt idx="1883">
                  <c:v>z겚揚_x001e_뇃?죯_x001a_쉮5&gt;냇?a?M_x0015_휨붨_x0011_3??쿽묡?. 쵞?댌rWS_x001c_念pv?횙?x{_x0010_몱)T=串w8쇱8?</c:v>
                </c:pt>
                <c:pt idx="1884">
                  <c:v>_x0006_?_x000f__x001b__x000f_칯Y켣P??`x5'_x000b_?_x000e_슊?L</c:v>
                </c:pt>
                <c:pt idx="1886">
                  <c:v>_x001b_쏴e??쯌뢖쟽_x000b_似M'_W3o좌B?뼕-?f?욮뗯`kP?h?`?똆???{%&lt;{?A型k吼?`갴?命j줞줌??h?C먪_x0004_U#熱P_x0013_?7)n?N곆_x0017_큿??;숭?_x0007_®쯸S떊?m쭃_x0008_{%&lt;{?A型k吼?`&amp;쮵_x0008_?鱉zg?_x0018_喊XJ"b턔?葉</c:v>
                </c:pt>
                <c:pt idx="1887">
                  <c:v>;?똳揄4f_x0011_??,??&gt;?왅_x0002_즏v幡?nU俱꼳_x0008_{%&lt;{?A型k吼?`?_x000e__x0002_쵭9;퓲?澱d??《僑@SZB챔?履_x000f_Z_x0002__x000e_{8_x001e_紀弘[_x0014_4갢?_x0010_gS∽抵?_i_x0008_{%&lt;{?A型k吼?`굱L?&amp;導&amp;FN刈崑M門_B?7_x000e__x001a_g뺝?L_쇺A젢LT_x0001_?$?b1톔?Zs?-ㄽv?{%&lt;{?A型k吼?`右?뛪塢페Jc??h1_x000f__x001f_?둸p?_x000b_?In?C?Y0?RA풴r튚_x001b_,_x0010_춨砥??_x000c__x0003_|_x0008_{%&lt;{?A型k吼?`_x001e_C???F_x0017__x001f_溝좪#?쾭귨j?_x0012_旦綜'I♩)`a誰l_x0002_횈?뉈??;_x0016_淚봝??{%&lt;{?A型k吼</c:v>
                </c:pt>
                <c:pt idx="1888">
                  <c:v>ы???廷?戶V춓6_x000c_웒@?/? _x0017_쑌?;(땲?2븝CLp_x001c_+??_x001d_-?_x001d_5?Ga??95t?[[뛱눏_x0001_`띚:6??2_x0005_?刑j詰?&gt;I?笏?RQ?????軫?슊?P늙멡?)E_x001b_?w????칂봦_x001f_率aeS??|걔_x0010_+?紇/&lt;鐵"깣%緯o[q_x0003__x000f__x001b_?_x0017_0딂苛??췎</c:v>
                </c:pt>
                <c:pt idx="1889">
                  <c:v>죸?綴-d??_x000b_F??뺍t?W粃汭?d볟</c:v>
                </c:pt>
                <c:pt idx="1890">
                  <c:v>裨]x?ı&lt;?nG`ㅍm名_x0006__x0018_눂TJ?/瑩X?弩X,_x0008_{%&lt;{?A型k吼?`N4?(롓e??TN?m????s??뚢迪奠R?뺖켻=弛?t꿇6뷷왶z_x0018_?t퍺__x0008_{%&lt;{?A型k吼?`Wa??_x0015_츩Ws녘G漑.n?/?띷눗?ĳ</c:v>
                </c:pt>
                <c:pt idx="1891">
                  <c:v>??_x0008_S롟_x0004_뾋v????y??돩?7_x0008_{%&lt;{?A型k吼?`탱l|_x0017_兒띑*?f3yhq??L姪uQ{磨66?~?</c:v>
                </c:pt>
                <c:pt idx="1892">
                  <c:v>?_x001d_㈋?診,</c:v>
                </c:pt>
                <c:pt idx="1893">
                  <c:v>웯?_x0011_4ㅇ_x0010_v??{%&lt;{?A型k吼?`2a}@'?Γ哭]M?_x001e_`_x0010_蝗긣4.;S_x0010_h꽬o죇a_x0003_`?뉱뷖J퇻)??f?젖푑數맣?l_x0008_{%&lt;{?A型k吼?`?_x0001_1&lt;??錦?떳遐?#???긅뤵?ㅇ/???J웉?륿줎t{상댭≤η}A_x0008_{%&lt;{?A型k吼?`$?댱Kヮ@섙?速?쮀롢,삇읪?볽?눊?빞_x0016__x0015_靜??|X?_x0018_;.픘]?렅싛?_x0008_{%&lt;{?A型k吼?`_x0005_? w`★Q</c:v>
                </c:pt>
                <c:pt idx="1894">
                  <c:v>j?4?럣_x0015_Y놎J낈?_x0012_&lt;[썧完_x000e_域??_x0002_뵄냟E슽泉^n_x000f_뗃Q뵟?볻ii퐞-r_x000f_梏_x0014_눸s興D渡0?햻?⑮뱸?I끌_x0012_D_x0001_</c:v>
                </c:pt>
                <c:pt idx="1895">
                  <c:v>{?Q억肋똹??Nq涓D_x0017_PS?註i`謄쫰7量畦=퇔_x0018__x0003_?_x0016_RE㉬8닝쟓?묁뢬?_x0004_?Yt렽??쬔璽X_x001e_靈쌥??j{쭫E?n?S뻾yA쪋L%癖b캿춻_x0019_?\?g??_x0014_N椰?쨁?{j?3L_x001c_?추,1m?kM4?SL삅w":T?f"놞?똱a.???m쮦Ds6r2;쏦E眠덩췼`G??のE_x0001_N뙾陞^?~B_x000c_맯&amp;o?_x0007_쫯h獵蘿퍪?R?휬@#?뎀`??_x000c__x0001__x0007_??_x0013_9{??U_x0016_풎d_x000c__x001c_&lt;쁙5쑄년_u晩?g?{??뼞m괃_x001d_萩쟑隋?z_x001b_</c:v>
                </c:pt>
                <c:pt idx="1896">
                  <c:v>E읢?:Uo_x0014_R앀때kL??;u퉍옥멅@:?뉗_x0015_9_x001f__x0010__x001d_6턬⑫풋?털_x0007_`Y??싩P衙_x0013_눑U흃搾f톢V}쓸C規兎[?뫁갬팕?_x0012_$&gt;_x0008_뚱?]^邊I7_x0014_범_x001c_Y[L꼴{?+?椀R9_x001c_Y[L꼴{?+?椀R9_x001c_Y[L꼴{?+?椀R9?8{}O?(k?뷹톎|ㅋ'E9Q1?T??!D署?m믛yx溟긎FI??X}혃#쉁`듪?햟K푢??BV촆셖row|聃&gt;金cw8</c:v>
                </c:pt>
                <c:pt idx="1897">
                  <c:v>?I_x001a_뮅??쏣_x0010_?@?D署?m믛yx溟긎FI?j:H&gt;_x0012_?u_x0013_o_x0016_쩊_x0007_??蘗+X?65%9飽R*튑ⓤ퐅8衷첷@_x0015_쨒슩늫_x0016_럻J_x000b_M?7獪D署?m믛yx溟긎FI풘덉뚷펧??毫??듮??┶?敢?QU허쀶_x000f_愰??흋뚡s?{r펌?w???署?m믛yx溟긎FI?갅?뱶_x001b_뢵-?q驢뜼/}(N洩C ??형mF쇨B磎뱪_x001d_??CdY?YQ?_x0016_倦#??D署?m믛yx溟긎FI蚤9_x000b_? }9??븦3n瑄륂및_x0005_cd혒腦rZ4핐ю?쏣O頹_x000f_懃홖럒3U{d滅</c:v>
                </c:pt>
                <c:pt idx="1898">
                  <c:v>肯D署?m믛yx溟긎FIX</c:v>
                </c:pt>
                <c:pt idx="1899">
                  <c:v>C?"n??Y_x000e_鬚Z^?즯지즉H6_x0014_g쿭쳗?_x0002_c?#=?_x0002_?*h횆r猫?V댃x諦G9?署?m믛yx溟긎FI?늲m昻쭯j?_x001a_켅Wa_x000e_?_狐됄뙧_x000c_?J?3턭긋챽玎+??_x0010_)딷TV累?A놉_x0005_푬eD署?m믛yx溟긎FIi꿷O\J_x0016__x000b_悧E뽂B?袞G??*d/??贄,_x001b_?_x0014__x0015_遠?w?q퉺???(??e?#_x0007_┼5l썚c냞묠_x0006_n;甲0_x0011_z救_x0001_t7姜o뇑f_x000b__x001a_?{L?)D9!s_x0012_꼜'</c:v>
                </c:pt>
                <c:pt idx="1900">
                  <c:v>??e!_x0017_K8췍?y@,?av搏액_x0005_?g?w쿠無b?MpD*q_x001b_뗹맪퍺답;|(?밦?_x0005_뙜렱O'H?졓蕨b?춿擧_x000e__x0006_4__x0002_퍮츘ㅧ꿽'χQ눙흋5?A섷?n??梗떟??傷숚_x0002_(6b_x0006_6tu;|_x0007_d?믲?M?&lt;㉤??遷졾O???S(쒹Q졤?U???]_x000b_xy_x0004__x001b_$훲槽q웽&gt;귫ue?'佑?_x0017_p#域;_x000e_딪?_x001d_찺뭀溜P?끖뵫犢_x0012__x0001_,_x0007_?+닓턦\_bA`_x0012__x001e_`춒?족맴EOk_x001a_?_x0015_#肄N_x0013_??_x001c_)셱`?.?pB_x0002__x0006__x0010_L뱫퐁ぷ_x001d_jl?2?w?=0=予n?뢂LJ?ø?[?Y[L꼴{?+?椀R9_x001c_Y[L꼴{?+?椀R</c:v>
                </c:pt>
                <c:pt idx="1901">
                  <c:v>홡</c:v>
                </c:pt>
                <c:pt idx="1902">
                  <c:v>I??얅얱g`_x001b_뎐?쪏&gt;_x0003_刹?m`"e嶝VUi%!_x000e_??}@I?_x0004_봃?妬D署?m믛yx溟긎FIQ리?얿콹_x0015_Q]&gt;뗞z?X4?r톣i$+</c:v>
                </c:pt>
                <c:pt idx="1903">
                  <c:v>剛?dD署?m믛yx溟긎FI쮦쌃_x0002_&lt;?G?2?&gt;c}c~~?Uh뱕뵉?B,`淏횷롼?R#亨묵궟껐罹첅징?n!lb?署?m믛yx溟긎FI??]u?_x0003_?3^QB4?3.au곿iF~?盖_x001a_]_x0018_A_퍪兇_x000c_?未?Js?v??默_x0017_q_x0005_|'聞D署?m믛yx溟긎FI^B쫦bG?_x0008_갇릩_x000f_{즹?w珊?_x0018_?윓???T_x0013_▷_x0013_Q?tG 설w??뼫혙Z??dD署?m믛yx溟긎FI ?霰N폻쌖&lt;G莘?J㎬?裏-]JН뽗6Z箱U!Os?_x0003_秩}jv?酷??_x0007_F?_x0003_?멏署?m믛yx溟긎FI7?_x0001_뺭Z엂</c:v>
                </c:pt>
                <c:pt idx="1904">
                  <c:v>젎?_x0016_e?_x000e__x0019_[굝?_x000b_7z?_x001e_볖?_x0018_O姉쿺d?뚐&lt;V?*?~?珣쳚M浜밂牢:_x0014_?7??더텚`1헀_x0017_?)?_}_x000c_B?_x0018_{_x0005_?&gt;鯖!?留얭i#テ?姉횝숈싕뙘_?똴趾?^УI桃.</c:v>
                </c:pt>
                <c:pt idx="1905">
                  <c:v>?\g?踐쇂_x0016_0M_?&gt;흈_x0017_쾫?C0팰_x0019_??a틬^_x000e_쐞 5寧?~)??D</c:v>
                </c:pt>
                <c:pt idx="1906">
                  <c:v>_x001b_?_x0019_홣?쟈煞??_x0003_^_x0017_?%?_x0013__x0013_?_x0016_{?0_x0017_pB긭?實?뾪o_x0017_?=決s뀱?_x0017_K?A_x0013_뗞3??F?흲Y?!D禁螂 ?? ES홄_x0003_1_x0010_?:?Q턬띥뫼</c:v>
                </c:pt>
                <c:pt idx="1907">
                  <c:v>1_x000f_?뮑12?N??_x001a__x0004__x000e__x000b_39J_x001d_7_x0001_둻載_x0019_d_x0003_???3궖??C[lJ?&lt;쭦_x0017_[XKA0?6&lt;?_x000c_xV???_x0012_</c:v>
                </c:pt>
                <c:pt idx="1908">
                  <c:v>둕뻋_x0002_f:{垢u達??&gt;_x0008_뚱?]^邊I7_x0014_범_x001c_Y[L꼴{?+?椀R9_x001c_Y[L꼴{?+?椀R9_x001c_Y[L꼴{?+?椀R9_x0014_磐Q?讐?맓숛?C슿_x0004_s?_x0002_,?K쪲_x0014_2?署?m믛yx溟긎FI(믉O?밉_x0012_H</c:v>
                </c:pt>
                <c:pt idx="1909">
                  <c:v>l?눡p_x001f_꺱~??Y_x0014_묛瑩g?Y昻셹?"킜_x0012_螺表E午_x000f_??u_x0012_釉q?署?m믛yx溟긎FI1???텖i築??!,&amp;N?eo=f烈?풾컝쮮쁍_x000e_DN?㎚x?_x0002_w</c:v>
                </c:pt>
                <c:pt idx="1910">
                  <c:v>ssQ?獄켥꼬팴$D署?m믛yx溟긎FI?궃?HM{?_x0006_솆_x0017__x0007_??_x0011_8［\3F_x0002_M_x0018_5?v얍&gt;+??u芷촛?복쵮훎勣侏?co깢D署?m믛yx溟긎FI?_x0019_a覃B죣v-t뺍H</c:v>
                </c:pt>
                <c:pt idx="1911">
                  <c:v>띤6!紺?i?퓚M??ツ"紀&gt;Yk?쫿"흽쏼???4\]D?턪D署?m믛yx溟긎FI_x0007_??싘}_x001d_t%2_x0006_撒4픻힊_x000f__x000c_??=?=B?L$꼣d뵕p_x0012_頊?S욉_x0007_僿:p?f∀??</c:v>
                </c:pt>
                <c:pt idx="1912">
                  <c:v>?S2e븜캤?싹*씹??_x000c_?뾸?봩곀?b쁁bj?T엉Z?8)</c:v>
                </c:pt>
                <c:pt idx="1913">
                  <c:v>??署?m믛yx溟긎FI榥D젱a_x000b_퓘z栗'쯻??펱w짛M펿?K? ▷?멙DO^翡텸? ?PqNo롲j5~&amp;`濚?矮푝M뎾+2V늶?~B?뫩*눗u달</c:v>
                </c:pt>
                <c:pt idx="1914">
                  <c:v>W돫?.?_x001b_o句?г즜쿕a?兜vbO?e ?W?c?얝_x0004_QA뭕?_x001b_ズ?_x001c_ⅴ@?_x000c_&gt;mT返#贅뾫;}컖B꽂_x0005_E찭_x0010_?琰왻_x0010_c쮽_x0004_4&lt;d?_x0014_?튧Q듬얠??=뜧w내]_x001c_탬c??밲_x0010_?e'棍죐횗?z웦죫?綻'쬣Q7*?/批쭊'8SE?3a箕뛮?췺??tdＣ}a7_x001c_儒(l?視?E?S?s菉죄?f_x0010_?&amp;4헍?y휲?줤W훭?ㅞs붺㈜d?;뒏FY騏3o?箔_x000c_4G뮂_x000b__x0011_1ㅊ빱_x001e_룬?]얄1mb螂_x0011_燔/q?I?</c:v>
                </c:pt>
                <c:pt idx="1915">
                  <c:v>쨖_x000f_?d_x0018_二?_x0006_왨??_QM?&amp;f?Ks???몊?_x000e_?_奬땮L?bR%첧쩆x?곇1핁y_x0011_??_x0010_뮹?_x001c_쀅?#몡_x001d_jl?2?w?=0=予n?뢂LJ?ø?[?Y[L꼴{?+?椀R9_x001c_Y[L꼴{?+?椀R9소F*?퉍y=_x0004__x001b_휦_x0001_cV뇚_x0006__x000f_?d괱??뒄'?k??K黎.?(_x0012_??&lt;E늺뼗)(쨼</c:v>
                </c:pt>
                <c:pt idx="1916">
                  <c:v>&gt;놥_x0008_훲咸凜_x001b_醮_x0003__x0016__x0013_D署?m믛yx溟긎FI튷{|#?,?힘뢜_x000e__x0001_倆?3쐮∥?F_x000f_?됋솷쓲???뫗??헖퐰_x0003_狐?5?3M2D署?m믛yx溟긎FI襁GG3?O휯_x0013_?_x0006_믒?쟩:E&amp; Wｍ?飭w랴쎙??n?c</c:v>
                </c:pt>
                <c:pt idx="1917">
                  <c:v>擦??쳁_x0008_냯猥_x001c_뾇OD署?m믛yx溟긎FI!_x0010__x0016_??궊??yr폭_x000c_&lt;?_x0012_回톬!?臘\{\B뫹씒I_x0007_뉁_x0004__x0015_/?E"왱&gt;륥_x001b__x001b_-|J`틬{D署?m믛yx溟긎FI?촮kp?3O껿偈L?JR±_x0018__x0014_傭?꼻再uA?묹_x0011_tmN[亘쨕_x0012_?x볬h핼a:輾u됮_x0014_D署?m믛yx溟긎FI?|엎笑?ag뚚?_x0013_(퐏?쪾_x001f_?/? 욍猛믁?_x0019_??宿'?yぢj?2QU_x0018_??署?m믛yx溟긎FI??▷??T쪬?qR]???Бs?)??뷷쀉?勖풍㎑扶/떓V땸?F2_x0010_??lD署?m믛yx溟긎FI&amp;?]^낅뙼뇂_x0010_?+볜G쉓헺?;??N??&lt;┖yq</c:v>
                </c:pt>
                <c:pt idx="1918">
                  <c:v>A밥?쉷?뚐&lt;V?*?~?珣(J_x0015_줴i돣첼?틩9?_x0014_킒</c:v>
                </c:pt>
                <c:pt idx="1919">
                  <c:v>?_x0015_/?몣휩?_x001b_믎_x000b_?O?:,쫥[3?M潞?뭣M엍t??_x0010_[!Y랁붚W8??0_x001b_+헝b폖I턛뿶S藍g쾴$?倒?I렟#^冥[@3mWo쫬嘉"?_x0001_1z＜??`D?Ocl+?Jb~'_x0013__x000c_r?턷</c:v>
                </c:pt>
                <c:pt idx="1920">
                  <c:v>霜_x001c_??꿕q?)_x0015_?쐡꺶_x001b__x0019_헨찍D署?m믛yx溟긎FI?쀵츦친붊?g_x001a_G??뎋??_x0011_-p"B桿;q멗럹f&amp;on??_x0011_X4_x000c_ㅩ_x0006_俊냐???D署?m믛yx溟긎FI_x0018_w퐊쌛퀬_x0013_畑_x0001_졛n_x0010_y_x0018__x001d_y</c:v>
                </c:pt>
                <c:pt idx="1921">
                  <c:v>?h_x000f__x000e_n?%?_x0007__x0018_?뷡썞~?r</c:v>
                </c:pt>
                <c:pt idx="1922">
                  <c:v>_x0016_轟\??잽틠?x@D署?m믛yx溟긎FI/C繞胞?ck?_x001a_?綾_x0010_1뱾勒??h?┒?젹??.9??_x0008_,x`?^~Z???XD署?m믛yx溟긎FI_x0019__x0014_?愛MTT</c:v>
                </c:pt>
                <c:pt idx="1923">
                  <c:v>a3_x0004_jt悠_x0006_?Px#_x0004__x0004_?쳣튒e툦꽳dc_x0003_TI?(</c:v>
                </c:pt>
                <c:pt idx="1924">
                  <c:v>J_x0018__=샅e?_x000f_쁀W_x0004_@In덬署?m믛yx溟긎FI쳾쨝囊31vfd?"y?尨t[S핛ビ?輻_x0017_?V_x0012_?j쇤쵸\Hv쀩覇E쥳＼%傳_x0013_誠|/tD署?m믛yx溟긎FI;lf紐'_x0004_띘壎"?@%??뺮????%?씁'_x0014_g?攷틔_x0001_K킐_x0016_異?빘ハ?옛?_x0017_D署?m믛yx溟긎FI〉훖쳐썿I?_x000b_??T뢦?貢켼?i]漣U쁠?_x0008_왳?■Y?휹_x0012_-럲?&lt;X?Y_x001f_3??ぬ컪'?=_x0016_?)_x0019_a퍬?&amp;笞?*뤦욒붺y?:ni_x0008_經빱뫺_x001a_??e?쟀_x000e_?A? M??_x001b_M滉_x001a_&lt;_x0015_좑~?⑮퉓휜?E모f橫_x001f_??폿H??ZPF|텞??p?튒쓒_x001c_O둯_x001b_?QC</c:v>
                </c:pt>
                <c:pt idx="1925">
                  <c:v>?t_x000e__x001c_z?늗퇬&amp;X_x0018_뢡??퓙?p</c:v>
                </c:pt>
                <c:pt idx="1926">
                  <c:v>_x0002_</c:v>
                </c:pt>
                <c:pt idx="1927">
                  <c:v>_x000b_(_x001c_x쁫</c:v>
                </c:pt>
                <c:pt idx="1928">
                  <c:v>|鋤_x0014_!??凞`U_x0010_쥉^‰?껎?l????Z浦3s 9G_x0003_$_x0012_A??D署?m믛yx溟긎FI:w톓Hi{1_x0012_i_x001e_뫴0?\nW칬G롫읪?_x0018_祛????4負Ktn~_x001c_??Y?i_x000e_??&lt;Q暲D署?m믛yx溟긎FIG핈Ы??,픭_x001c_?_x000c_?丑&amp;?TG_x0017_괄???윇?좜?泂_x0001__x0004_??_x0008_/_x0017_??Q?v_x0014_-D署?m믛yx溟긎FI愴?_x000f_P뱱F?p혶逕捧Y?Q[?y"U錯_x0002_&amp;M?_x0005_?陛퇔"히_x000c_뚽r&gt;퀜^땄?j???D署?m믛yx溟긎FI?чn?j?Q뢺?=&amp;Y&amp;Y_x001a_v?t+?[s㎒=섵{?쓒??爐짤U&amp;? ' ?【s㏓솈?V</c:v>
                </c:pt>
                <c:pt idx="1929">
                  <c:v>?lM?쌧i,A쉳嫩?_x0019_0?M&gt;뺙꿩뺶j?봋뇼??:Fl?fㅙK5g??H?皓</c:v>
                </c:pt>
                <c:pt idx="1930">
                  <c:v>_x001f_?_x001b_吳$&gt;_x0008_뚱?]^邊I7_x0014_범_x001c_Y[L꼴{?+?椀R9_x001c_Y[L꼴{?+?椀R9_x001c_Y[L꼴{?+?椀R9</c:v>
                </c:pt>
                <c:pt idx="1931">
                  <c:v>₄?n쏴??_x001b_여X팁茗&gt;h_x0011_?@訣?_x0012_tLy?_x0006_럫꽔'4갢?_x0010_gS∽抵?_iD署?m믛yx溟긎FI?d?q???a_x0004_{?*)c/_x0010__x0017__x001c_???U멩?4O對_rΡ檳_b1톔?Zs?-ㄽv쬎署?m믛yx溟긎FI?Q뿁z?_x000c_(?)y??낹킼뼓뿣?녓J꾯즟?궒츪tD,.돈?튚_x001b_,_x0010_춨砥??_x000c__x0003_|D署?m믛yx溟긎FI`힇8?b??틂&lt;뭆S_x0004_E??w4O믝_x000b_뇺&lt;s???NoI?볊Q?뉈??;_x0016_淚봝??署?m믛yx溟긎FI垈票9_x0004__x001a_?B?劤_x0001_(戀??輜G겒?8뛎????잰]袋3실筑@??7㎬u롴,6딫Q욘ui</c:v>
                </c:pt>
                <c:pt idx="1932">
                  <c:v>L??퐳nＣN쌼輕?욳7_x000e_뷥?#_x0001_?줧?u믧?_x0014__x0002_?/3K읪6?qv_x0013_듘_Wyy?팁?敦B~1?_x0017_0徹w_x000e_煉模?礖욕_x0016_??녗Hp?갹_x001e_g$믑靈\怯웆뤂전퇜녏坵&lt;?觴+|?信쌧_x0014_E??_x0014_쳢X?탾s쎆∏l??│D꾿???I?9?圓쭁?%`馳?퇜죻_x0010_?_x0010_!;?凋J폇?던?謁?륆狼?:띋컠롢?팰謐붮~묍S똳T斛?_x0008_dV瑙F_x001a_囑</c:v>
                </c:pt>
                <c:pt idx="1933">
                  <c:v>3ko?軾v휉兆?b븽O두-$4&gt;&amp;???7_x001a_-떽糧촟민_x001e__x0010_/_x0013_~{㈓&amp;;_x0017_?~??_x0018_</c:v>
                </c:pt>
                <c:pt idx="1934">
                  <c:v>?+/?w_x001b_}_x0014_j_x001d_i?_x0006_?X칔윬澯A_x0019__x000c_?u?_x0003_?ed_x0013_R_x0003_T?}7熬?w핃備?]??딛lE쯮읛?cgF?jl?2?w?=0=予n?뢂LJ?ø?[?Y[L꼴{?+?椀R9_x001c_Y[L꼴{?+?椀R9소F*?퉍y=_x0004__x001b_휦_x0001_퇭X??_x0016_㈍q삊뒤_x0006_0D욗?_x0007_U_x000b_???h쎒E?h恰l輸{Z_x0001_峠?눂TJ?/瑩X?弩X,D署?m믛yx溟긎FI溪Z?_x000c_澐뗞쥾</c:v>
                </c:pt>
                <c:pt idx="1935">
                  <c:v>웯?_x0011_4ㅇ_x0010_v??署?m믛yx溟긎FI슽_x0011_??젊#췾??4밃훢1뉳*?쌂hK?`??橈v|箭???f?젖푑數맣?lD署?m믛yx溟긎FI_x0002__x0010_1??!둢_x0013__x000c_?3?D앁揮</c:v>
                </c:pt>
                <c:pt idx="1936">
                  <c:v>???_x0018_;.픘]?렅싛?D署?m믛yx溟긎FI꼧?契æcSC텮6;`?需챶햲_x0018_?솜?粃?Q?뀔?_x000f_牡?T域??_x0002_뵄냟E슽泉?뚐&lt;V?*?~?珣??l혔쒉'?_x0002_L(??㉥홦넣??=돖eㄻ_x0008_x륅_x001b__x000e_如_x0016_?둚$쉼?B릳?姸k_x000e_즟瘻_x0002_前?6T及</c:v>
                </c:pt>
                <c:pt idx="1937">
                  <c:v>섅S_x0011__x001e_塤_x0004_랒ロ?~??꽨數뵋直⅔却</c:v>
                </c:pt>
                <c:pt idx="1938">
                  <c:v>???展G랟츁u咬_x000b_J??멀x?j_x0015_퍹_x0010_춰?_x0008__x0019_M_x001a_)?.\숱Eb틶츊ㆃ앱_x0005_?A&amp;?틖寗絨?녇4췉＿??_x0007_놞B2h??s?존m???!%뤆???똹K?췄_x0016__x001f_뒵쮗vB(w灐T|쯟|@y_x0012_E_x0008_?$m_x0016_P홱?늨d|?_x0012_$&gt;_x0008_뚱?]^邊I7_x0014_범_x001c_Y[L꼴{?+?椀R9_x001c_Y[L꼴{?+?椀R9_x001c_Y[L꼴{?+?椀R9~O+6_x0008_燥튷_x0016_????ㅋ'E9Q1?T??!^'+c?퓄룥???팼&lt;?XN?才覲7?(?廖_x001f_m?:??}92_x0007_?甦늭?.@_x0002_쟞_x0008_I_x001a_뮅??쏣_x0010_?@?^'+c?퓄룥???=+?雁</c:v>
                </c:pt>
                <c:pt idx="1939">
                  <c:v>誨?7(k?萎Mh?_x000c_y,頃$_x0015_X쓷|%??x渾?藺닕쾖슩늫_x0016_럻J_x000b_M?7獪^'+c?퓄룥????_x0019_쯢졬뮈U?챏꺅_x0016_|y둲?%_x0010_곙(_x0014_2?歡_x0014_э??폢}H?&gt;??{r펌?w???'+c?퓄룥???a_x001d__x0015_L?폭N:_x0010_?M*쵰2??</c:v>
                </c:pt>
                <c:pt idx="1940">
                  <c:v>肯^'+c?퓄룥????|_x0008_恥??큖?[?멋X?틩_x001d_["?dZC摠_x0001_u띌惜?됟꽅z횆r猫?V댃x諦G9?'+c?퓄룥???i?希??]챏s긺璨??_x0010__閱풪?筍?Ο?3\???e콥)딷TV累?A놉_x0005_푬e^'+c?퓄룥???!뇋^4쏫K쮫6뤞f?_x0006_??@?龍r[쬟袴i뎤_x000b_?C+?悸;?썈/_x001f_?4삷@Nb?6?%뫽_x0008_&lt;_x0007_T</c:v>
                </c:pt>
                <c:pt idx="1941">
                  <c:v>??/?寧?_x0006_흳wt[딾_x0019_#y?w&lt;_x0013_?* 歸B?_8j_x0017_ェe?7:E沐H撥?뉲_x000c_a?)謂q釪w4퓐_x0010_?&lt;벍W?X5홯s?i줕?愷^?`멕C_x0019__x000f__x0007_?_x001d_?g_x000e_kv:燔Bt삨r&lt;?펵탈W붊?뗛忙?僧?}e蓚뺨x싄??_x001e_@eT??}?엥_x0005_?走含&lt;S뢥?뛤i_x0008_&amp;_x0006_?_x0006_gp?&amp;쒽?띯,?섌_x001e_?8{_x0011_켁琪??_?x뷅쒄?깿?gy泥A_x001c_뉸I┑M_x0004_?&amp;?씦?"??g_x0010_7_x001e_"_x001c__x0004_횟L_x0011_??툢E궁)헠???_x0005_uM?_x0017_?A짢룺쉿쎽졆?9뉓_x000b__x0001_(稷?$?ㅡp}z?x껠낝좸퀜_x0010_w]묚??L試a뿰푿,)?0c릒召P:e_x000c_뙵R뀀</c:v>
                </c:pt>
                <c:pt idx="1942">
                  <c:v>?A?w_x000e_"R_x0007_촗?v쳄致藉'ⁿ_즀?</c:v>
                </c:pt>
                <c:pt idx="1943">
                  <c:v>D?F-?w1?_x0017__x0006_mA???t|껬?'+c?퓄룥???e?혻믵公歐f騈_x000e_찍 渶W-?.萎"u뉳?b?[0_x0012_?늼?쉼?;}@I?_x0004_봃?妬^'+c?퓄룥???뇓-u&amp;?츂_x0015_I$Z疹_x0010_#r&gt;^_x0004_X浪㎟_x0013_?斧똃?윻_x0004_4oX냌２?D</c:v>
                </c:pt>
                <c:pt idx="1944">
                  <c:v>?載?H슸</c:v>
                </c:pt>
                <c:pt idx="1945">
                  <c:v>剛?d^'+c?퓄룥???骸?Ujs훠Ek킓_x0011_뭊_x001d_:Tw쥩?J竺T?롖쩲_x0019_?p?힅X_x0004_?8;께겜囹뮻。&gt;n!lb?'+c?퓄룥???_x001d_??槨쪂f[蔭0탵W?륇??맂멃9?3휳\_x0003_텱O</c:v>
                </c:pt>
                <c:pt idx="1946">
                  <c:v>??6뎥i?v??默_x0017_q_x0005_|'聞^'+c?퓄룥???,?q쎦KOP_x0019_&amp;삧?뒸]ⓗ_x0019_흷?쇟_x000f_?G;_x0014__x001f_9契?]_x0005_沼?p?w??뼫혙Z??d^'+c?퓄룥???q뼖벱v?L훟m)?0"_x0010__x001e__x0010__x0001_.??륲볶9_x0018_借,"a벳g_x0013_?)`칦?酷??_x0007_F?_x0003_??'+c?퓄룥???픳_x0001_아u?;?딇_x0013_孝V{??AX7?_x000e_?A??3텒\?괹_x001b_Z?7z?_x001e_볖?_x0018_O姉쿺dㅀn炭_x0015_</c:v>
                </c:pt>
                <c:pt idx="1947">
                  <c:v>?_x0010_-]_x0011__x000f_e_숁l波購[qz닛?o8?궩驃%;C?7P4)??黴웹놢_x0014_뚯輞swl?_x000e_T=(_x0004_.#?쿸???8?拍M??PY으?3?仇뮏_x0010_e"씊?_x0011_큽=_x000f_??_x0011__x0008__x0002_l??蔭??룅d從o;^?_x0001_檜뇥?&gt;R#?촥낳]랞??b횏]堆흱?꼸?f_x0016__x0019_?늨띠_x000e_p콒뮰[At$K_x0007_뫷_x0014_?a?o吏#d씩策췋_x0014_6蔽◎ㅕ_x0015_T?_x001f_[FZ"?._x0003__x0014_뒝쵚q?_x001c_(_x001c_둻_x000c_Y애_x000c_?_x0006_Xⅲ랼툧??e???B?k3?n</c:v>
                </c:pt>
                <c:pt idx="1948">
                  <c:v>쫷O뵘iv?6Ŋ</c:v>
                </c:pt>
                <c:pt idx="1949">
                  <c:v>_x000c__x0003_켳_x000e__x001a_z緬??狎S_x001b_?.쎟?]?僿:p?f∀??</c:v>
                </c:pt>
                <c:pt idx="1950">
                  <c:v>??'+c?퓄룥???퍜U_x0014_1?,r?곈??G풿?^8Y??燁???刊?</c:v>
                </c:pt>
                <c:pt idx="1951">
                  <c:v>∩_x0004__x0012_T_x0003_/??P덂꾭?@츓_x000b_&amp;飽?뉌n짝?l_x0014_[?????흓_x001a_?邂없?_x001d_ _x0002_}㎮냻G????_x0013_n_x0019_Y븉_x001b__x0013_?샀!#O穩??넋?XA쇂w玲_x000f_똚?暈???G탻_x000e_s 뇷旬`K? gXgyE[??+갻暈磵R?v橈%?p?q?????亞L_낕뷣_x0011_W_x0003_?e옷7懿vC@_??홇?|_x000e_챽-귭????;Ｒ?_쳕?_x0005__x0019_?&amp;K_x0010_%袞Q?_x0014_i?뵀e4新_x0012_D듢y?G_x001f_j栗둫뵽_x001e__x0002_5C e_x001c_b&gt;???_x000e__x0017_D쳷0Ka錄桃俊_x0006__x000e_鈿_x0011_?_x0016_veU??Y??듖?땳_x000c_뷶?}갮Bv閭?Ngd엋?_x0015_꾗_x0006_#_x0008_sy</c:v>
                </c:pt>
                <c:pt idx="1952">
                  <c:v>m?#_E"왱&gt;륥_x001b__x001b_-|J`틬{^'+c?퓄룥???겸????듙亦Y2ud_x001b_뀖_x001e_寮?_x000f_짘?d눑?$kpB뼰霧裏x볬h핼a:輾u됮_x0014_^'+c?퓄룥???l$뎈긗뮫c?_x000e_??쩳?f_x0010_T6?_x001f_-??쏲?_x0002_?氈?腑}??yぢj?2QU_x0018_??'+c?퓄룥????!???%?-`_x0012_독j?u?뾗_x0013_#s^P_x0010_?_x0004_踰??_x001f__x0015_Yo_x0008_t?떓V땸?F2_x0010_??l^'+c?퓄룥???V?_x0016_췏屎??r잮?Xk佈$+????Q虛u_x0006__x001b_|3x_x0012_K?&gt;_x0004_윣]鷸J</c:v>
                </c:pt>
                <c:pt idx="1953">
                  <c:v>A밥?쉷ㅀn炭_x0015_</c:v>
                </c:pt>
                <c:pt idx="1954">
                  <c:v>?_x0010_-]_x0011__x000f_e_쟳?_x0013_?席-_x001b_쫋v?x????죧M_x0013_??_x0003_6ぐV_x0017__x001f_P?썋쮡쳻??쓈괮??X괓Q긁6？)j氈(KW??)?06k</c:v>
                </c:pt>
                <c:pt idx="1955">
                  <c:v>태D%??끸8_x0017_O*?o z닰'?Y?[酒??삷?K됃e?챱坮O?s_챝_x000c_雋%j&lt;돰x댈쓟↔?럓G</c:v>
                </c:pt>
                <c:pt idx="1956">
                  <c:v>졶?z쐃?픮샂H:_x001e_l2z숌?w_x0015_にs澮?_x0001_y</c:v>
                </c:pt>
                <c:pt idx="1957">
                  <c:v>???_x0012_맣_x0005_?{%???z??X=욀쐜?꽽?</c:v>
                </c:pt>
                <c:pt idx="1958">
                  <c:v>_x0017__x0017__x0006_E*렳(뾈&lt;?'F_x0017_&gt;?r_x001b_Nyj 츖</c:v>
                </c:pt>
                <c:pt idx="1959">
                  <c:v>)_x0015_?쐡꺶_x001b__x0019_헨찍^'+c?퓄룥????떤?_x000f_z?a?w.?]?_x0001_P?m?꾋Re_x0013_??i疇G솆?0?*X4_x000c_ㅩ_x0006_俊냐???^'+c?퓄룥???+J?_x0001_??_x001a_춞?D즬鶩G|?奸%D??:w寗a흢?哉_x0008_뭟j읒???잽틠?x@^'+c?퓄룥????눏?%1宙c쮬??퐥쾜}伶?寃墉?쯖凌|_x0007_뾖&lt;w뵰&gt;즓e_x0008_,x`?^~Z???X^'+c?퓄룥???鳩?_x001b_?2윇_x0003_?_x0003_Lq?=?2_x0007_?0둄?漕浦?.]n_x0002_xk_x001b_</c:v>
                </c:pt>
                <c:pt idx="1960">
                  <c:v>_x0008_?D?/a?;</c:v>
                </c:pt>
                <c:pt idx="1961">
                  <c:v>2_x0019_햒???웴_x0006_륟&lt;&amp;별???콰M뀼6友떑詩?_x0013_f?1믱享?A?2N?m캨꺔ix?osm힊??돏_x000e_窕-?_x000c_@d?今B홁?_x001b_춆9독o9?O훟?YQ쓏oq훇sA蘊?@_x001f_`댈Y ?쌽-퇑??皺,?1?咬?=첥]_웾4T꺞}?_x0010_?4?騷?湄%쾍?????Cd19둧f?턆맅J,???n_x000e__x0007_^:s?_x0013__x001d_ルJw돃6럞漲%碎m홣?짠_x0004__x0006_?,??@?^?_x001b_c?jl?2?w?=0=予n?뢂LJ?ø?[?Y[L꼴{?+?椀R9_x001c_Y[L꼴{?+?椀R9소F*?퉍y=_x0004__x001b_휦_x0001_?謖G.w혏닢!_x0015_峠?;T?!m?_x001b_?_?xむ??</c:v>
                </c:pt>
                <c:pt idx="1962">
                  <c:v>/혿킡E!葫쫵_x0005_?곇赳Y????쁧뒆?/[fe_x0001__x001b_쨖??^'+c?퓄룥?????bL;nX???世_x0003_璡읽L?稜_x000e_쑡쪆??肆v?쫁??롾_x0017__x0002_???¶_x000e_??^'+c?퓄룥???_x0010__x001e_?愰??微윆_x000e_O?</c:v>
                </c:pt>
                <c:pt idx="1963">
                  <c:v>B&lt;</c:v>
                </c:pt>
                <c:pt idx="1964">
                  <c:v>?_x0010_-]_x0011__x000f_e_?繞jO_x0012__x001a_]g?_Q?織_x000f_곷wK??_E쓄6매5U&amp;堺·뎆_x0018_m"宴&lt;(i?r% 慾:.?~g&amp;쪳_x001d__x0019_?+??I?휼U_x001d_?Ｐp쏒 ?F_x001c_令X?B?"쒅B???C?“2?</c:v>
                </c:pt>
                <c:pt idx="1965">
                  <c:v>_x0015__x0004_D?_x0018_?</c:v>
                </c:pt>
                <c:pt idx="1966">
                  <c:v>_7컒酵殿!?&gt;붵볿?$?뼐_x000b_H冷잱?_x000e_폥XSq</c:v>
                </c:pt>
                <c:pt idx="1967">
                  <c:v>彩念M?_x0015_蝴gM_x0014_?爛D}*`r쪿/</c:v>
                </c:pt>
                <c:pt idx="1968">
                  <c:v>먤|)慰l킋B_x001c_替佺d?쏰逃쌊腎a?&gt;_x0008_뚱?]^邊I7_x0014_범_x001c_Y[L꼴{?+?椀R9_x001c_Y[L꼴{?+?椀R9_x001c_Y[L꼴{?+?椀R9_x0006_N4?</c:v>
                </c:pt>
                <c:pt idx="1969">
                  <c:v>?_x001e_;O_x0017_?앑?_x000b_'P?U`?fi_x000e_z_x000b_^'+c?퓄룥???福쐿?쒋嶽?%Lnl菁??-j'_x0004_\?_x0011_?q`夙쿒?rm_x0019_F꺻</c:v>
                </c:pt>
                <c:pt idx="1970">
                  <c:v>쟑?h?`?똆???'+c?퓄룥???_x000c_?붱盾gPt</c:v>
                </c:pt>
                <c:pt idx="1971">
                  <c:v>쾿㉣酬?胃?흸cj2_x001d_?_x0014_땎?裴첎뭶믵?d肥?_x0007_®쯸S떊?m쭃^'+c?퓄룥????_x0019_츷킲낅yX??a?i텦?II_x0011_0_x0016_{_x0001_뼬%錤O??썟"근b?왅_x0002_즏v幡?nU俱꼳^'+c?퓄룥?????特?b|猫TF+c폳D??@L톋q!^V幀]R# _x0016_v\?쯑54갢?_x0010_gS∽抵?_i^'+c?퓄룥???=z홎*_x0005_?룒_x0013_?칸}3Q?켚븊"_x0019_l_x0019_'_x0003_(7㉿볨잛_x0005_?2괦}=맬b1톔?Zs?-ㄽv?'+c?퓄룥????찻쿾坍]_足_x0006_??狼/a_x000b_?욋??隔jHx强_x0013_걦덣_x000e_rp惹u튚_x001b_,_x0010_춨砥??_x000c__x0003_|^'+c?퓄룥?</c:v>
                </c:pt>
                <c:pt idx="1972">
                  <c:v>Ⅹ+x\뜧??_x0012_@L?葛|T勒뤸?쀼??왌:RV?뗻_x0017_1햙坎_x001f_退&amp;2@????_x000b_C_x0010_e7F唄,_x0010_a_x0004_?_v최4W풺{튻_?_x001b_Wc??몡?쑣授GvT洪?汎"鰒?/????.lp멣乙_x0007_q佯p5</c:v>
                </c:pt>
                <c:pt idx="1973">
                  <c:v>?_x0019_mY?옥@_$a떜?????R핢m?랉 C?V춋뉚n붦ZL??삦</c:v>
                </c:pt>
                <c:pt idx="1974">
                  <c:v>꿖???&gt;??_x000c_h_x0014_;쭡?@|%</c:v>
                </c:pt>
                <c:pt idx="1975">
                  <c:v>_x0015_U;핫?v養?쁤㈕</c:v>
                </c:pt>
                <c:pt idx="1976">
                  <c:v>a朧큏콕?A_x0019_G|褙w궻0?8휱_x0002_耐?g9_x000e__x0004__x0015_??@謠#s^?藪v쫦9Q쟁eF쇂_x001c_둠O]4젎(@y쟵?尉2?+4?Zы?꺅줰T?3_x0010__x0006_늿)?)벑寤S??)kL쥳㈐鈴깕</c:v>
                </c:pt>
                <c:pt idx="1977">
                  <c:v>?쪌\f???3랉_x000f_뒆!璘?採I_x001b_&lt;?_x0018_&lt;첫#뫱믓뷖굨?場?튏6??홆h턶_x001d_jl?2?w?=0=予n?뢂LJ?ø?[?Y[L꼴{?+?椀R9_x001c_Y[L꼴{?+?椀R9소F*?퉍y=_x0004__x001b_휦_x0001_卿m쭤贊_x001d_e_x0019_?腎00?:쟢?許?]_x001f__x000e_奉줅_x001e_씽$._x0018_쀔/U合눂TJ?/瑩X?弩X,^'+c?퓄룥???_x0019__x001c_?_x0007_???`s&gt;=A任쫒,_x0004_妗?霑(?_x0008_V?W_x001c_??윳?RGt꿇6뷷왶z_x0018_?t퍺_^'+c?퓄룥???뤔?? 졡:}k\侄?_x0013_??仔y_x0012__x001f__x000f_X^a???쓖촛?_x0003_變g+???y??돩?7^'+c?퓄룥????씾</c:v>
                </c:pt>
                <c:pt idx="1978">
                  <c:v>웯?_x0011_4ㅇ_x0010_v??'+c?퓄룥????T??_x0002_!?잲꼈pV?떕_x0014__x000e__x0006_yP뙻?XEIx?t?x렀}B</c:v>
                </c:pt>
                <c:pt idx="1979">
                  <c:v>%솏gn??dIJ풼*?덌_x0010_$??륿줎t{상댭≤η}A^'+c?퓄룥???Q죁?營,┢츱놹읛햿?F??횿?_x0011_뺪??2!*Nf_x0008_bY츭?_x0018_;.픘]?렅싛?^'+c?퓄룥???_x0017_p??홥킍_x0008_&amp;뱪헅?_x0001_봙q_x0008_*_x001c_?k??e+??%9?S?唯누7?_x0002_뵄냟E슽泉ㅀn炭_x0015_</c:v>
                </c:pt>
                <c:pt idx="1980">
                  <c:v>?_x0010_-]_x0011__x000f_e_b\y_x0012_Oi_x0018_爵젞+n벝-dSx_x0018_M?\?멲?/?A꼂hz?_x0018_?_x000c_t?_x000c_Bz?륡a???_x0017__x001e_._x0002_w?r_x0019_uV퓷?rv?쩁???偕y쀓뺋??"_x001d_S??벞N???'F펊_x0010__x001c_췈vv?텠_x0001__x0006__x0002_ㆉC츚꺳5勍羈?녹l?휂?_x000b_G??2숬_x000c_`{_x0004_궧???.?[밡슒_x0010_슒?w_x0008_lオ?,뽋+瓘줝_l箔???_x0007_木ワ</c:v>
                </c:pt>
                <c:pt idx="1981">
                  <c:v>?鴛u肉4깎챬j볤??꾞쏅l_x0011_$Y^B?떀???_x0012_컬Q럒3U{d滅</c:v>
                </c:pt>
                <c:pt idx="1982">
                  <c:v>肯?괝??%}韜홆"&lt;?_x001e_뭃_x0001_쭼뜓撞딂윾섗_x0010_?뤸E놣L馱=肴??_x000b__x0014_?u?kf?_x0017_R횆r猫?V댃x諦G9隣|괝??%}韜홆"&lt;?퀀sN?먤r뉬냈'?k7W_x0004__x0016_??x_x001a_\!?`굏?G_x0012_쿞崎V裡[)딷TV累?A놉_x0005_푬e?괝??%}韜홆"&lt;?枚_x001a_ 凝??턕Kx쿖_x0017_W?P苾?럽`_x0010_?_x001d__x000b_D:?粉춼?n???8&lt;_x001a_,3틣?aH눇?顔?\</c:v>
                </c:pt>
                <c:pt idx="1983">
                  <c:v>m??쥴쀮J_x0005_q窒혫R_x0017_!.X??뢏??]凹_x0005_?_x0004_??D?쑔陞f*P픆&gt;V룤 _x0002_K+됑_x000f_쵐?늊?x?"_x0002_곑サl_x000c_模^(?뫙亂컴릱??n_x0003_?]2F_x001d_?펳?#삻4W?_x0011_뒏뷖,_x0007_??듢u횩쇸&amp;8\덛 蚣?_x0007_몷w믑?G쬦?</c:v>
                </c:pt>
                <c:pt idx="1984">
                  <c:v>;9/ID?켫N&lt;&lt;Bpy쮏;3]??_x001c_7O妊?n?[Tu慫?a{_x000e_?mcK|@_x0014_?藁_x0006_=뎥眉&lt;_x001a_TlE?h꺈_x0005_?빗K?j程o_x0016_뵒굎_x0019_購h良AV춝p4</c:v>
                </c:pt>
                <c:pt idx="1985">
                  <c:v>싅簾놇齡*?碩M_驃`?h쫠?n$??f솽뫪?\_x0017_S??"캙?_x000b_?}]q?__x0018_kO _x0006_줍_x0005__x0006_&lt;??n퇝?@?q]bz貰_x001f_!2p?踐흵I?_x000b_헸び佇nD?_x0002_o4_x0011_#Q_x0010_^X-奉_x001b__x001d_jl?2?w?=0=予n?뢂LJ?ø?[?Y[L꼴{?+?椀R9_x001c_Y[L꼴{?+?椀R9소F*?퉍y=_x0004__x001b_휦_x0001_?f_x0019_총_x0005_꿡d</c:v>
                </c:pt>
                <c:pt idx="1986">
                  <c:v>?載?H슸</c:v>
                </c:pt>
                <c:pt idx="1987">
                  <c:v>剛?d?괝??%}韜홆"&lt;^_x0008_슶큇댘J??俓?ℓ옓__x0017_쮛邊듳??QyU_x0011_쭲_x0014_&amp;?_x0004_?4n께겜囹뮻。&gt;n!lb蒲|괝??%}韜홆"&lt;?X묦?렙?c^떴눓_x000e_@?J벹ｔ _x0012__x0002__x0019_$聰_x0014_?_x0014_"_x000b_?密?_x001b_?v??默_x0017_q_x0005_|'聞?괝??%}韜홆"&lt;_x0019_쐘_x001e_?f???틎華x?뙈S_x001f_~z,Q?뇚_x0017_U_x0018_跋D,|벒$=퇞Ew??뼫혙Z??d?괝??%}韜홆"&lt;겱~?gb_x0008_Bri攝뎷묐턷픳_x001f_忘_x0019_?R'?i??n亐?尼?g_x0006_?酷??_x0007_F?_x0003_?묇|괝??%}韜홆"&lt;춢_x0006_喚$_x000b_맟$_x000c__x001c_|??_x0002_???M?쎛롤?_x0016_쥙?-?고㈅_x001b__x0010_7</c:v>
                </c:pt>
                <c:pt idx="1988">
                  <c:v>???呻☏뺜?띸喝?q콳?꽳뒐蛭_x0011__x001f_퓭s抹?5@_x000c_띝u?_x000c_?쪮흼EWIf┬劉1jO_x0019_r븢6K_x000b__x000c_oo촵P?E囚??_x0013_?9Ⅰ_x000f_G뱺擺~?"}邏7좌?_x0002_겆였)뎻］/_x0011_A?`%d렳$&gt;_x0008_뚱?]^邊I7_x0014_범_x001c_Y[L꼴{?+?椀R9_x001c_Y[L꼴{?+?椀R9_x001c_Y[L꼴{?+?椀R9?益_x0016_DH=튝떂튛G_x001a_슿_x0004_s?_x0002_,?K쪲_x0014_2|괝??%}韜홆"&lt;??K폾쮬_x0004_B_x0007_2d-?e玄?q줏갏?임乶dc??덬쭿푶?J表E午_x000f_??u_x0012_釉q헉|괝??%}韜홆"&lt;p_x0003_Z'Z_x0018_Ⅶ?k_x0002_?凡_x0016_?렪%?_??6?섥윤</c:v>
                </c:pt>
                <c:pt idx="1989">
                  <c:v>??械`?뒌_x0002_w</c:v>
                </c:pt>
                <c:pt idx="1990">
                  <c:v>?級|괝??%}韜홆"&lt;"輻윦d딎:?契Z_x000e_묛?_x0013_븘??_x0002_ы_x0019__x001c_?_x0003_헁享V_x001a__x0010_썕濁sK쵺쳭_x001d_莎Y?_x001c_???湜l쑗앬</c:v>
                </c:pt>
                <c:pt idx="1991">
                  <c:v>?_x0016_N@|?혪?&gt;掘(?Wx0P9?_x0004__x0018_?_x0002__x0010_?줚셼圖</c:v>
                </c:pt>
                <c:pt idx="1992">
                  <c:v>?먱;_x0018_띶渼멿匙?!H찵S??l}嶋B珹0S??륏-M?8?^K???_x001a_쏛</c:v>
                </c:pt>
                <c:pt idx="1993">
                  <c:v>A밥?쉷뻹?_x0018_밭9?갉흡??_x0002_?J_x0001_7m≪??y_x0002_?}??健(時!a_x000e_?_x0002_?꿦껄_x0010_MO?튩@?쵳x펏+r_x0016_Dm?R禮걗?핆_x0013_욪4??-5_x001a_郊OV휂{lH牙-%o뒨????_x0003_h?꿸?/zd_x0008_q1DlC덉B逅,h?멨ZO_x0006_?;5돫bm?賊_x001c_8_x0004_ZfZ??\_+VV??k-</c:v>
                </c:pt>
                <c:pt idx="1994">
                  <c:v>?뀩洗7푦</c:v>
                </c:pt>
                <c:pt idx="1995">
                  <c:v>_x001e__x0006_뺞^솰?깓0+C?кnv逑夙`_x0016_"?p逈2gg!?s?츾{????뷱~JG늛_x001b__x001b_</c:v>
                </c:pt>
                <c:pt idx="1996">
                  <c:v>_x001d_먇&amp;??_x0014_??-?_x0001_]? ?따C얥?擄.紹엺믋쯸井q%?允u_x000e_쫷{_x000f_?볓m㉵?H?SF^꽗촂킯vS눢?C_x0011_????_x000e_O됋S*$&gt;_x0008_뚱?]^邊I7_x0014_범_x001c_Y[L꼴{?+?椀R9_x001c_Y[L꼴{?+?椀R9_x001c_Y[L꼴{?+?椀R9_x0015_궚o셣??Q_x000f_tt5ㅇ욄?s?馹쫔d?磬|괝??%}韜홆"&lt;?a뗬쪃懇??/Z_x001d_?빢A?헏r_x000c_?퀆?춡^콇xv옥_x000f__x0007_솟腰?)_x0015_?쐡꺶_x001b__x0019_헨찍?괝??%}韜홆"&lt;l긡?x#m곛矗@J?겍:_x0010__x0007_i꼤暝/?뮃dsx?z쇚???飼*X4_x000c_ㅩ_x0006_俊냐????괝??%}韜홆"&lt;Lr셴?_x0001_K_x0011_</c:v>
                </c:pt>
                <c:pt idx="1997">
                  <c:v>3?옉練돩?츂z?D?B_x001d_蒿엚廬[溥u??4s췝n癒__x001a__x0016__x001c_7f?cXc?~p?=N땲_x0014_d???T_x0003_냽?B_x0014_⒦툕9Y5??g</c:v>
                </c:pt>
                <c:pt idx="1998">
                  <c:v>3???웗?_x0010__x001d_jl?2?w?=0=予n?뢂LJ?ø?[?Y[L꼴{?+?椀R9_x001c_Y[L꼴{?+?椀R9소F*?퉍y=_x0004__x001b_휦_x0001_?튎O藿?흴?</c:v>
                </c:pt>
                <c:pt idx="1999">
                  <c:v>?道_x0014_H?Y?`?_x001b_첇P_굸쵥O?淨j??f#꿞²_x0007_?_x000c_??S?괝??%}韜홆"&lt;??S_x001b_s翕뷋7.材_x0008_)??챏V_x001c_JrN~_x001d_쇴6?ゥ流쁅???j뒆?/[fe_x0001__x001b_쨖???괝??%}韜홆"&lt;]졚??_x000c_씀뭌H8_x0007_&gt;f,?_x0016_世1rPI틼?:?;狐팤窩_x0011_zR_x0004_*曜_x0017__x0002_???¶_x000e_???괝??%}韜홆"&lt;U8?펿H6+갳Dq??p&gt;兄b??n?_x0019_林좟9~쭪볭!犧袋㉹MZ浦3s 9G_x0003_$_x0012_A???괝??%}韜홆"&lt;i_x001b_?風튜???|J詔?_{???%?r?肢轅퍜?뿎_x0019_`i_x0016_?Y?i_x000e_??&lt;Q暲?괝??%}韜홆"&lt;</c:v>
                </c:pt>
                <c:pt idx="2000">
                  <c:v>_x001d_姜?M퍿z뼀?폤~嫄lMa服챩9?쩠_x000c_&amp;r&gt;퀜^땄?j????괝??%}韜홆"&lt;?뮚鉛</c:v>
                </c:pt>
                <c:pt idx="2001">
                  <c:v>픧?LJj뵌*j뫨?_x0007_??KRJ?_x0012_囊9?_KA??Ы짤U&amp;? ' ?【s쭡꼳_x001d__x0018_밭9?갉흡볂_x0010_??q는??qL??(lq;?s륏?酎O顧g죗?w?ub‡Q4C삩교┦?군첶궴_x001a_履</c:v>
                </c:pt>
                <c:pt idx="2002">
                  <c:v>?x_x000b_댳.Y?b_x0004_??算?曳?了升1??@_x0013_繰X1?R指e?콲뛶派?課搔責r暖@V???틹2?V_x0010_]B_x0001__x0019_榜pZ&gt;_x0018_?:倣?j?=?쬪?K???kz_x001f__x000c_槪</c:v>
                </c:pt>
                <c:pt idx="2003">
                  <c:v>`N?#*\C&amp;{?릏X</c:v>
                </c:pt>
                <c:pt idx="2004">
                  <c:v>E씘굥o핖Y?줭_x0007_</c:v>
                </c:pt>
                <c:pt idx="2005">
                  <c:v>턆?U?텈rP뎼h_x001d_?宗_x0002_#ⓕ?</c:v>
                </c:pt>
                <c:pt idx="2006">
                  <c:v>q?=o왅_x0002_즏v幡?nU俱꼳?괝??%}韜홆"&lt;)?쎩?o@쑹I?Lよ?T?줩췀}_x0004__x0010_B??乎_毓2퀏_x0011_PK?%4갢?_x0010_gS∽抵?_i?괝??%}韜홆"&lt;@p?+擎_x0010__x0013_?[多????쫅턬%_x0011_壽뽂g???p?_x0001_od똝b1톔?Zs?-ㄽv㏛|괝??%}韜홆"&lt; K쀠D3??x_x0006_?턈_x0016_1%???G솵랋왁6g믽_x001c_早N?E??</c:v>
                </c:pt>
                <c:pt idx="2007">
                  <c:v>튚_x001b_,_x0010_춨砥??_x000c__x0003_|?괝??%}韜홆"&lt;竣</c:v>
                </c:pt>
                <c:pt idx="2008">
                  <c:v>?@?g?뽥 D줶?&gt;?꿘긚z홺?~s?썅%?_x0006_콾c蘆뉈??;_x0016_淚봝?貼|괝??%}韜홆"&lt;z?쉆_x0006__x0003_q핧csvW)_x0011_蝕?顯s_x0006_i弗?托&gt;?3}Pc꺂o쎿.X켳_x001e_??$c??N?텐??츦?バi?췜3h烏&lt;?_x0014_?Ŧ솞_x0006_?&amp;]mj%?옠寀A\#H?칿_x001f_w(?솴_x0019__x0005_,?置翰窒;?샆p=汝9=|a??쐬?~_x001d_1렘^g좵휤X늳왚H쏑_x0004_?Vm?g??혋년J輦녵#淫뜂?xVb$뷇젴콨rO_x000e_??▣h&amp;3$_x0007_旣_x0015_흆?/ZS?떡U渶_x0006__x0007_%?ⓝ_x0015_??ЕW뇨녆揚:~_x0001__x0012_흐???s귎</c:v>
                </c:pt>
                <c:pt idx="2009">
                  <c:v>힖???≒P|f쇒@H#_?捻?A??:U _x000f_???_x000b_c?쿕떸?討_x000f_QC_x0006_z&gt;u?_x0008_4_x001c_4Ｎ??箴+mL듑?_x0004_摠?|?_x0015_RS?켖お_x001f_繹7_x001e_?晝q?f?퐲fp?_x0003_景:??@샨낎胎걛:2J=-I펿?븙_x001d_?詞^???_x0010__x000b_%?켝_x000f_IJl止&gt;毬?뚼_x000e_쀐??Q:詩n齡._x001d_jl?2?w?=0=予n?뢂LJ?ø?[?Y[L꼴{?+?椀R9_x001c_Y[L꼴{?+?椀R9소F*?퉍y=_x0004__x001b_휦_x0001_??_x0007_?_x001d__x0012_?콹P휻(?샜m=_x0010_돭:??盧_x0003_뢹??錘'H民?눂TJ?/瑩X?弩X,?괝??%}韜홆"&lt;K?뗼`Q됯暮?N첨?쵉WW?_x001d_</c:v>
                </c:pt>
                <c:pt idx="2010">
                  <c:v>옏??述/_x0017__x0008_K?8~_x0008_탚M뻲r?-k-@_x001e_ib???,?</c:v>
                </c:pt>
                <c:pt idx="2011">
                  <c:v>웯?_x0011_4ㅇ_x0010_v?宋|괝??%}韜홆"&lt;??_x001b_ィ)_x0017_?_x0004_cc_x0008_눊G瑞K?衢_x0006_J딛#?_x0003_곊7pも_x001f_/??2??f?젖푑數맣?l?괝??%}韜홆"&lt;_x0002_똙봣???}_x0018_됇+q됬暖_x0010_쭦녨Q?_x000c_m8?{%듔D_x0011_p?뗧?&gt;륿줎t{상댭≤η}A?괝??%}韜홆"&lt;j츅_x001c_쒼b\듈?(쩼&amp;-bw섷뺓mP?괺V줇IEY_x0008_@씣_x0008_.?疝돓?_x0018_;.픘]?렅싛??괝??%}韜홆"&lt;&gt;?2V?B_x0010_}캚:1/R :?衫Z쩷봸?"_x0018_냞</c:v>
                </c:pt>
                <c:pt idx="2012">
                  <c:v>`?쁨맰*?_톃씽y0읇? 友7V?j?y?sK_x0001_펰_x0010_?_x000e_쩬ㅷ_x001e_9J궺/?汚拮_x0015_HG?R_x000b_d弼$O?隨m?e=I_x0005_龍A5옄?u桎?奔r=늄???Z??슎퇞_x0017_?Y%흊沆_x0004__x000b_?퍀$:쓶J5?,凜?틋U?O?$cG_x0017_??&gt;_x0008_뚱?]^邊I7_x0014_범_x001c_Y[L꼴{?+?椀R9_x001c_Y[L꼴{?+?椀R9_x001c_Y[L꼴{?+?椀R9(?敗??M?Y툧[|ㅋ'E9Q1?T??!g3앖?_x0003_b넣t?T鬱굌&amp;?</c:v>
                </c:pt>
                <c:pt idx="2013">
                  <c:v>理3rc?EVG?-??ds拾?뮥0|쫪?g?_x001c_?-u|쒲_x001a_뮅??쏣_x0010_?@?g3앖?_x0003_b넣t?T鬱??C$A_x0001_뛖뭿Wr*풎흿?_x0015_볤邙?짙?k?꾊?칻b9_x0016_??슩늫_x0016_럻J_x000b_M?7獪g3앖?_x0003_b넣t?T鬱??_x0004__x000e_#&lt;歷_x001e_8_x0019_?O_x000e_O适</c:v>
                </c:pt>
                <c:pt idx="2014">
                  <c:v>e헬</c:v>
                </c:pt>
                <c:pt idx="2015">
                  <c:v>??꼦_x001e_0_x000c_:?낳?@_x0016_?p.??{r펌?w???3앖?_x0003_b넣t?T鬱@_x001a_-?瓠*?w좲G祁,_x0019_|?*|찛晁쎆_x0017_?c狀Z?턆d낥墮_x000c_줰Y?YQ?_x0016_倦#??g3앖?_x0003_b넣t?T鬱籠F?껯Fc??W뺑</c:v>
                </c:pt>
                <c:pt idx="2016">
                  <c:v>肯g3앖?_x0003_b넣t?T鬱a팣$??즲?_x0002_-'{]?林Z????e땇NF_x0010_???栒;Q횆r猫?V댃x諦G9?3앖?_x0003_b넣t?T鬱_x001a_?,' _x0012__x000e_kㆉ歐퐖쾮Sk=뽍풻F俚ye툷z?A랾??묵5졨冶)딷TV累?A놉_x0005_푬eg3앖?_x0003_b넣t?T鬱??p8뺢?臭?칀뤥W?8?P똎8K"\_x0016___x0007_v?P??z畔쒚뙡F귶??$?_x0015_?뛌꺞IR셌 봤묠??됲byK(y??振_x0003_쯶iO횱/鯤쪐?</c:v>
                </c:pt>
                <c:pt idx="2017">
                  <c:v>pX??_x0002_寮S?x펓?Z:墩?_x0018_뱊텹?也펲?샞D좵왬U_ei?푲ㅟ_x0002_?T^`_x0010_Ｅc_x0007_쿌낦_x0019_&gt;Q??뛧?_x0011_c??~_x0019_?_x0012_從[?_x001f_E{뇙}둕??n?R?DF</c:v>
                </c:pt>
                <c:pt idx="2018">
                  <c:v>훜쟄x9P헖Y?_x0015_?_x0003_?-W_x0019__x001b_~V??_x000e_孤Jns?)쯝찥??뵗?憐?A_x001e_뿑1@?7귲z_x0007_꺎RO?"織휿3??麒뎗?Rk?D룅Q각?p_x000f_M?n꼐?)쇲?핋P??T뷶롶Jゃ넜W姸쵣 #b?D?j/쳋뺶』c$S3됶?_x0008_zc?졭u</c:v>
                </c:pt>
                <c:pt idx="2019">
                  <c:v>뻠S똵E(쳷셽%喙邦???묁Q닃s.66칗?劣♪t??}@I?_x0004_봃?妬g3앖?_x0003_b넣t?T鬱?熹/零???</c:v>
                </c:pt>
                <c:pt idx="2020">
                  <c:v>7???Eu먳ガ왽D톶?L._x001e__x0008_踵w_x0014_(???載?H슸</c:v>
                </c:pt>
                <c:pt idx="2021">
                  <c:v>剛?dg3앖?_x0003_b넣t?T鬱뭨톘</c:v>
                </c:pt>
                <c:pt idx="2022">
                  <c:v>g?:??&gt;롣잌?7嵐nP솻)s</c:v>
                </c:pt>
                <c:pt idx="2023">
                  <c:v>콳?_x001f_Pガz9利k_x0010_?I'께겜囹뮻。&gt;n!lb?3앖?_x0003_b넣t?T鬱퇺붚'搾=?_x001e_,賚]_x000b_?_x0016_ }D堤;</c:v>
                </c:pt>
                <c:pt idx="2024">
                  <c:v>w}???,eF?ph?v??默_x0017_q_x0005_|'聞g3앖?_x0003_b넣t?T鬱;뚬?_x0014_AY_x0002__x0006_&gt;'썏_x001f___x0016_2_x0010__x0019__퇜_x0003_맺?N?첖i_x000e_?\K硯지4?w??뼫혙Z??dg3앖?_x0003_b넣t?T鬱b乃斷濩5+l쏽_x0007_??on둌v:XH삒?x큕 HD;?G&gt;?몟.a_x001c_酷??_x0007_F?_x0003_?멺3앖?_x0003_b넣t?T鬱?戀PEg_x0015_h큛_x0005_턺쒼盤?카?웤pf_x0007_꼨O뤨d"L볙닏軌???7z?_x001e_볖?_x0018_O姉쿺d웰?\??B?!?_x001a_隣?0?_x0011_{2?!_x0004_?靄Q_x0016_?琴?/_x0018_웍?{팒U_x0002_Z2?J??[母덪_x0013__x0017_z퓊K?l듯d?윜쇗'?@??=:L?퀔償휗?</c:v>
                </c:pt>
                <c:pt idx="2025">
                  <c:v>??&lt;#뱎C욨6R쪒_x0013_%|貴-?_x001a__x0006__x001d_K읮_x000e_%w??H/?[%촕꺟r?N^쮠[dR_x0004_Qj??</c:v>
                </c:pt>
                <c:pt idx="2026">
                  <c:v>?.??C?껳_x0013_?qA뿌_x0007_츱_x0012_썙?&amp;벞F?뭆_x0013_裨컳Lm?Z{G?*?뜦/뛏_x0002_?昌:Н쥕Ⅹ?ⓨ낓5/X;_x0004_?랙_??텴Τ?/_x0010_嶢_x0001_뒘2쿛?;A뚆肢_x001a_?j빲??b끋ta?d狸r._x000c_봛Y,?_x0002_?&lt;弧쩐?퓾_x001b__x0012_L쒸섇슬}_x0015_i_x001f_????"_x001d_쫀K?RT?_x000b_?_x0002_뇁?n吳_x0001_}_x0014_0?댬$&gt;_x0008_뚱?]^邊I7_x0014_범_x001c_Y[L꼴{?+?椀R9_x001c_Y[L꼴{?+?椀R9_x001c_Y[L꼴{?+?椀R9??_x0010__x0010__x001d_슒</c:v>
                </c:pt>
                <c:pt idx="2027">
                  <c:v>?k룗.슿_x0004_s?_x0002_,?K쪲_x0014_2?3앖?_x0003_b넣t?T鬱pI썊[p#읺졘挑?8影_x000c__쓘?J_x000b_?84辛_x0015_軾m?똫?_x0011_.宦*碑?午_x000f_??u_x0012_釉q?3앖?_x0003_b넣t?T鬱q뱕s?tz?xE?죊C,_x0016_긎?)8W_x0008_많봘_x0004_d_x001c_:_x0006_W?$^6縉?w</c:v>
                </c:pt>
                <c:pt idx="2028">
                  <c:v>ssQ?獄켥꼬팴$g3앖?_x0003_b넣t?T鬱ピrn+誓F?_x0002_퓳Э%YZ6?)舟_x0018_^퀇캞O냚燥_x001e__x0005__x0016_둎T?_x0014_|?A복쵮훎勣侏?co깢g3앖?_x0003_b넣t?T鬱C)鋪?8?=v?D솷?쇭??렍얤헗o??횱T?蟄轍h욚쏼???4\]D?턪g3앖?_x0003_b넣t?T鬱?kL귦x?其纜Xw?9??_x001c__x000b_ㄻ_x001f__x0015_卨槍?G_x001f_?&gt;_x0012_??_x000e_챼_x001e_?僿:p?f∀??</c:v>
                </c:pt>
                <c:pt idx="2029">
                  <c:v>??3앖?_x0003_b넣t?T鬱(둻%_x0018_훻??f_x001f_&amp;CA_x000c_-_x0007__x000b_ 퐈?&amp;?熹T쿒?긡?_?i</c:v>
                </c:pt>
                <c:pt idx="2030">
                  <c:v>?_x001c_ 븥?9B_x0005_꼼??퀂?괈????附g앖쓵?五챛_x0010_?8?_x0017_H_x0007_@o겔_x0002_`7聾?_K_x0006_홽m뚂??끌&amp;</c:v>
                </c:pt>
                <c:pt idx="2031">
                  <c:v>턕꼥A??댴?쁦볈kJ??㎦,?E5?q?&lt;_x0003__x000f_???쩇酋S?뗘?_x000e_倫쑮撈Hmtc?놋"됃켖瑗</c:v>
                </c:pt>
                <c:pt idx="2032">
                  <c:v>A밥?쉷웰?\??B?!?_x001a_??魔?믙럧2v?"式?_x001f_B?v4+씳(?,s?騰錫李Z_x0008_?:_x001f__x001c__x0013_.8_x0001_??認???┫!?듫e?ey춘?뻟?^r랽/젽i</c:v>
                </c:pt>
                <c:pt idx="2034">
                  <c:v>QAAW?-4딣쵘젻?값</c:v>
                </c:pt>
                <c:pt idx="2035">
                  <c:v>_x0016_V?&lt;$F?v-뽪</c:v>
                </c:pt>
                <c:pt idx="2036">
                  <c:v>~y?c_x0006_#?\</c:v>
                </c:pt>
                <c:pt idx="2037">
                  <c:v>X家뫀?覇E쥳＼%傳_x0013_誠|/tg3앖?_x0003_b넣t?T鬱난_x0011__x0004_?}???_x0005_,?N긣Y79I?_x0012_.櫂FV턾開%缸?陽?1偉_x0016_異?빘ハ?옛?_x0017_g3앖?_x0003_b넣t?T鬱$M끦??鶴X$ynA?_x0001_???밄F_x0007_?띃놯+鹵V67\?葺?靈2돪줫?{?eS좏_x0017_젏桎乎=혌묜?+_x0005_?_x0008_`3껟-틼????펤뿟_x000c_?V았4_궝51?扶?&gt;?芹?*.m?^a醯뫦$&gt;# 僧跳c?벱:C_x0011_?_x000c_?7Ju:??뎜㉲?G??\杻B┖혪w_x0010_?T_x001d_s맑??낥e⒝???卉#昔*^뵨1_x0012_p?*_x000c_,?H勒?砂'v??_x0010_끥_x001d_t_x001e_K瀟8?쎢??1컪?G</c:v>
                </c:pt>
                <c:pt idx="2038">
                  <c:v>&lt;?쾀_x0005_y?{룹X틏졸붽 ??_x0012_?6?C[人?Tp6膈 隊?h№쥒웓?_x0015_旅?m細Z.ㅭ튉귾?1쬭??t`A_x0013_9??_x000e_i?_x000e_g_x000b__x0011__x0003_k輧p寀?覺k렋蠅_x001d_jl?2?w?=0=予n?뢂LJ?ø?[?Y[L꼴{?+?椀R9_x001c_Y[L꼴{?+?椀R9소F*?퉍y=_x0004__x001b_휦_x0001_켩_x0018__x0002_NSJ?v?Bon?밫뙰_x0003_6?_x0002_????</c:v>
                </c:pt>
                <c:pt idx="2039">
                  <c:v>拙re&amp;nK?꺨るxf#꿞²_x0007_?_x000c_??Sg3앖?_x0003_b넣t?T鬱鉢랈??골?殘돋봕_x0015_iZ냰봶櫓E_x0014_qH"-_x0005_?_x0013_4R떊됈좭?즸꾣c/[fe_x0001__x001b_쨖??g3앖?_x0003_b넣t?T鬱궍_x0007__x0006_큘?츸裂?_x0005_淚_x0006_r???옺?Ｋ,|伺?댛V</c:v>
                </c:pt>
                <c:pt idx="2040">
                  <c:v>V?i?_x0017__x0002_???¶_x000e_??g3앖?_x0003_b넣t?T鬱_x000f_;??허븜]_x0008_志뤶?h_x001e_&amp;2_x0015_嗤?F_x0017_T???-竅?姬??Z浦3s 9G_x0003_$_x0012_A??g3앖?_x0003_b넣t?T鬱?沾i?0_x001e_띢_x0015_?뛡b:6렽쾓SD??2?※퉍</c:v>
                </c:pt>
                <c:pt idx="2041">
                  <c:v>6禿*{勣昺w_x0016_?Y?i_x000e_??&lt;Q暲g3앖?_x0003_b넣t?T鬱l_x001e_陣怒즓?4뵿꿓-_x0018__x0003_T契!?퍱32?チ췑?챃鴻p?i_x0005_y悚곛X_x0008_/_x0017_??Q?v_x0014_-g3앖?_x0003_b넣t?T鬱?궳bZ航銘/慧WA?p^_x000e_#橘??Q^퇈_x0005_쫭몾z?m붊&gt;V_x0015_?&gt;퀜^땄?j???g3앖?_x0003_b넣t?T鬱닽?,z??챎앫勖.?잭/_x0014_'0'혦u鬚L^t:Li??&gt;瞑9_x0001_짤U&amp;? ' ?【s㎱Ｏ_\??B?!?_x001a_??섹`?_x001a_뱝DK屢s겂V_x0010_?$S?햫?걣.쩒g_x0019__x001a_</c:v>
                </c:pt>
                <c:pt idx="2042">
                  <c:v>垠1U켡???쮎cCK</c:v>
                </c:pt>
                <c:pt idx="2043">
                  <c:v>_x0013__x001b_롃??됙U_x0002_깧?+??귨쇫퀚_x001b__x0004_꿜L燁b걫?1_죚?옠쎫_x0017_;얙Z?'G‡_x001c_j휅딛流t붰C?S呱Oに\=?펄?&gt;?먲?┗쉗$?｛틎?z;c쥀_x0018_읈졸5lu_x0013_냁????7JC?譁?^??|_x0007_?夫t-럟걹??[??@Yz?客n퓼??2삞:0_x001d_?</c:v>
                </c:pt>
                <c:pt idx="2044">
                  <c:v>_x0011_?寗?.I8\??[쉢??힝3AF_x0003_3r?|_x0018_?r6*軟?_x0010_Z픣4?慢!b?틯??瓔슫?i;eu_x000b_??_x0013_쭼??좬K켈?</c:v>
                </c:pt>
                <c:pt idx="2045">
                  <c:v>尿?힘?=9????7?/_x001a_???Tv衆뎳帛_x0010_/깝4Eq_x0004_v ?</c:v>
                </c:pt>
                <c:pt idx="2046">
                  <c:v>,寇董Z?N햚Q?ョ?U??췸z????Vg*#죍?i_x0001_F껼?띉X팎$&gt;_x0008_뚱?]^邊I7_x0014_범_x001c_Y[L꼴{?+?椀R9_x001c_Y[L꼴{?+?椀R9_x001c_Y[L꼴{?+?椀R9몈-D_x0013_們_x0011_?_x0007_d(꺅?_x000b_'P?U`?fi_x000e_z_x000b_g3앖?_x0003_b넣t?T鬱_x000c_?????B제z??X=-,</c:v>
                </c:pt>
                <c:pt idx="2047">
                  <c:v>R3엤jf?⒦X?툊_x0017_4_x0014_?Ys??h?`?똆???3앖?_x0003_b넣t?T鬱놈쟬f?_x001e_쉭蓂7?3넅퀦?팟D뙗1=b?u@'_x001e_aH탁춅`?wjT4_x0007_®쯸S떊?m쭃g3앖?_x0003_b넣t?T鬱꺌?t~Yw?혒巾W親斬?_x0005_?_x0010_$뫠?X깬-*_x0014_0!_x0017_}뷕먐쑱?왅_x0002_즏v幡?nU俱꼳g3앖?_x0003_b넣t?T鬱e?&gt;죉_x001c_A驪焌??퍶_x001a_F_x001a_l폐</c:v>
                </c:pt>
                <c:pt idx="2048">
                  <c:v>쐠岺마?됍:?nu=??뷫4갢?_x0010_gS∽抵?_ig3앖?_x0003_b넣t?T鬱쑵?횬?덄쳣_x0010_s_x000e_Cx鈐?T_x0003_?c?j]賭's?촩뭫B`_x0013_?ㄿ?b1톔?Zs?-ㄽv쬰3앖?_x0003_b넣t?T鬱9毁&gt;??/_x0018_X?[_x0018_??굇썻?춐~흰'P_x000e_앗%_x0015_?6뻚身Z.뤫튚_x001b_,_x0010_춨砥??_x000c__x0003_|g3앖?_x0003_b넣t?T鬱+b?恕?툖?PK</c:v>
                </c:pt>
                <c:pt idx="2049">
                  <c:v>wi댦놜??????B漣zuw맻B죓_x0007_k?큹[E滅옲퉭?륌bw&gt;b?_x0011_京|2쒬Q-B廉?u잼젨駝럑|&gt;_x001d_?%09??^J?α?xる_x0002__x001c_뵑뒏2횃?G=2Yq/銹=:?衡燎???윚쐣컝뗴a뫔?(_x0006_#h_x0015_-_x0008__x0004_O_x0004_\,?驪?좠낭n??쉏줃壘풒?7D겼щ퇾수hv떭&amp;0螳h?M`??鄂錐號{Z{織_x0004_HMe뷟_x001d_uT切_x001b__x0005__x0006_?R8?z?;L?2셔I묪?_x001a_輅J??찬P._x001d__x0005_꿁_x0015_?Q9?F_x0004_쏨4NVG?H54&lt;_x0016_깽???"P)q_x0004_C?狎鯤o_x0012_qd@?V羽?펢m?u/`eY졿}캍E_x0012__x0018_?n_x0015_쫍}?_x000f__x0013_5_x0017_쩑Z즊_x001d_#y_x001d_</c:v>
                </c:pt>
                <c:pt idx="2050">
                  <c:v>CTvc巳槽僅뫾U?_x000c_u杏?_x0006_$?L_x0013__x000f_픇_x001c_齋U죪???y??돩?7g3앖?_x0003_b넣t?T鬱뛳RR說^?糧^q??_x000f_?_x001e_[</c:v>
                </c:pt>
                <c:pt idx="2051">
                  <c:v>웯?_x0011_4ㅇ_x0010_v??3앖?_x0003_b넣t?T鬱d_x0004_kc&gt;륷븄팻댅V_x0017_竺뮼3c?5렸K??^H_x0003_v_x0005_??pG_x0005_TX_x001d_??f?젖푑數맣?lg3앖?_x0003_b넣t?T鬱?%砬??J쁟첗i!??_x001c_핟]?몖W묯cV괥*%_x000b__x000c_붓?_x0017_</c:v>
                </c:pt>
                <c:pt idx="2052">
                  <c:v>몢b줎t{상댭≤η}Ag3앖?_x0003_b넣t?T鬱?^寸퍙E곖_x0005_??e0?i_x000b_??ux?A쐯껿R?G_x000f_콐욤?H벗?;.픘]?렅싛?g3앖?_x0003_b넣t?T鬱??덃^?Q臀?</c:v>
                </c:pt>
                <c:pt idx="2053">
                  <c:v>힀</c:v>
                </c:pt>
                <c:pt idx="2054">
                  <c:v>1瑠i?p_x001b_X_x0019_5|ㅋ'E9Q1?T??!Z_x000c_^@본W3_x000f_?뒼傾WT_x0012_c_x0005_?꽤?!혭슜%???_x000f_V??g?&lt;U?厚H53?&gt;{&lt;?_x0003_I_x001a_뮅??쏣_x0010_?@?Z_x000c_^@본W3_x000f_?뒼傾W?E_x0010_??_x0018_돢쯱E繹쯑邀$鞨壽2xV껎\_x0004_y?B딨_x001f_8\i 擎?i슩늫_x0016_럻J_x000b_M?7獪Z_x000c_^@본W3_x000f_?뒼傾W?⊙:_x0019_k륣젤t8v?x칼c첗'햎W?? _x000f_F뫍녾???_x000c_e욛??{r펌?w???_x000c_^@본W3_x000f_?뒼傾W?1펅#f?g캉??筠Bi_x0001_^27?9.*(i?`죜珉훂?쉣V2팪Y?YQ?_x0016_倦#??Z_x000c_^@본W3_x000f_?뒼傾W샓_x001e_쩃</c:v>
                </c:pt>
                <c:pt idx="2055">
                  <c:v>肯Z_x000c_^@본W3_x000f_?뒼傾W=_x001a__x001e_rn箚\쵩팖c</c:v>
                </c:pt>
                <c:pt idx="2056">
                  <c:v>봄}?5??_x001c__x000b_c곻E{X뷉5??e??(S瑢꼛猫?V댃x諦G9?_x000c_^@본W3_x000f_?뒼傾W?봫_x0008_CI-?_x000e_?"?닞?붤??r?읻??綾_x000e_5?M꼟Vz츶)딷TV累?A놉_x0005_푬eZ_x000c_^@본W3_x000f_?뒼傾Wn</c:v>
                </c:pt>
                <c:pt idx="2057">
                  <c:v>?b걳 rr콍##?N#/??(??脛_x0004_?룢??_x0017__x0006_mA???t|껬퉌_x000c_^@본W3_x000f_?뒼傾W?ん鳥??/-v쭩뀰┼?往1A퓃l{}1?jAX*\?F_x0005_7_x0018_?뙘;}@I?_x0004_봃?妬Z_x000c_^@본W3_x000f_?뒼傾W八???l_x000f_?_x0010_??[쨪?_x001c_t?_x001a_섷d큄?~)】?*욧</c:v>
                </c:pt>
                <c:pt idx="2058">
                  <c:v>픞_x001b_</c:v>
                </c:pt>
                <c:pt idx="2059">
                  <c:v>?載?H슸</c:v>
                </c:pt>
                <c:pt idx="2060">
                  <c:v>剛?dZ_x000c_^@본W3_x000f_?뒼傾W_x001f_??툦2쒘FOS??_x0007_i掩?t/_x0005_?i泥(?ka_x001c_?럠_x0011_N?据뿲껐罹첅징?n!lb?_x000c_^@본W3_x000f_?뒼傾W경??1B9E?!3_x0018_m"?$ㆅd?듶?$????쮈쑴_x0014_?\C?v??默_x0017_q_x0005_|'聞Z_x000c_^@본W3_x000f_?뒼傾Wl携kP?Q졫暴jB케??_x0011_=큳_x001b_#?pV??C_?[?N?+_x0001_뒰w??뼫혙Z??dZ_x000c_^@본W3_x000f_?뒼傾W괮?慘b</c:v>
                </c:pt>
                <c:pt idx="2061">
                  <c:v>??쓃팳陸9Mn_x001a_콹1븥Bf膚?_x000c_♬1_x0001__x000e__x0012_7B_x0004_XJ텴酷??_x0007_F?_x0003_?멯_x000c_^@본W3_x000f_?뒼傾W?RQ _x0004_a%&amp;Y?푅덥뉊?t&lt; 蟯m?KG?_x001f__x001c__x0011_ ??쭎_x000e_%_x0005_R7z?_x001e_볖?_x0018_O姉쿺d&amp;좙?#P??_x0003_閤푯?_x000e_??B살)??&amp;_x0004_??⒫뗯_x0011__x0006_s쾂?胴;f1*√?렙뽱?Uf~v0)b吾#t閨뱥擦졠瀝3냁?W=督_x0010_dBU윎snMK?轟Y셚??:옻_x0010_?"x?]0!_x0004_?_x0002_?.:C匕/됙뀖_x0013__x0011_죝?빔Y5Q?즨]x(?땺?딿뽔_x0019_ ?_x0019_/쳹?y??_x001a_諮_x000c_臟]?퉳?Y_x0019__x0013_긹D_x0016_o?훰u?_x0004_寀謫?_???샰@楙]</c:v>
                </c:pt>
                <c:pt idx="2062">
                  <c:v>j_x001e_뎑?斌댜'퐿?)_x001e_h?H_x0008_a_x0005_r９弁?틌dt??午_x000f_??u_x0012_釉q?_x000c_^@본W3_x000f_?뒼傾Wf_x001c_? V??&lt;2??_x001d_oq</c:v>
                </c:pt>
                <c:pt idx="2063">
                  <c:v>H눨;웝쎯_x0005_퀒_x0017_'T_x0002_??了촳_x0017_숃T_x0002_w</c:v>
                </c:pt>
                <c:pt idx="2064">
                  <c:v>??M믖?b뻒윷y?:E_x0016__x001b_〈余_x0016_鶯釋?삝?T엉Z?8)</c:v>
                </c:pt>
                <c:pt idx="2065">
                  <c:v>??_x000c_^@본W3_x000f_?뒼傾WXeA됎渶1?r_x000f_?흢[?蛛_x0003_8?_x0001__x0014_l參?1?</c:v>
                </c:pt>
                <c:pt idx="2066">
                  <c:v>_x0003_+_x0017__x001a_鈴_x0019_꼆뎏芙,? 熾?u/??&lt;?冥e?IU)F_x001f_??_x0013__x0004_辜H~餐_x000b_?N?:?板퉨\m떛셀Du?즉?n`橒쉒裵퍪G?跏C?_x000b_</c:v>
                </c:pt>
                <c:pt idx="2067">
                  <c:v>[?QPCM????홰캖퍒吾q?l_x000b_???껌3_x0002_k鎌멗_x001e_(?서떋*???뻦潘]??67w8玉꽣?k삅먢?_x0005_쑋蚤화쒯뵕꿛_x0002_쥪숑`_x0016_죩星??#쮃T쯄HW臣왬쥱U?숐캙?伍6_x0005_IW`炘밐@hⅸ???r鉤p?bK_x001e__x0017__x0018_?쑨d푛럌띫홪?7?3?MY_x0010_緊A쮀뚧_x001b_件_x0017_?쓆搢Q</c:v>
                </c:pt>
                <c:pt idx="2068">
                  <c:v>뷙4_x0006__x001a_:_x0007__x0008_쏼_x0003_?_x001f_Z_x000f_?"왱&gt;륥_x001b__x001b_-|J`틬{Z_x000c_^@본W3_x000f_?뒼傾W}$괡]y춧i</c:v>
                </c:pt>
                <c:pt idx="2069">
                  <c:v>/뻄?N_x0002_?텣딭#?pF$M_x001b_?a??PY^旅_x0013_5??鷸J</c:v>
                </c:pt>
                <c:pt idx="2070">
                  <c:v>A밥?쉷&amp;좙?#P??_x0003_閤핵??됫W4_x0013__x0001_0쟌;?捐?dk??愼뻍??:'?qlhT?%:_x0012_?納솘y?譯?r/?루c&lt;iV椰v綽梨R믬U?整5p~OC??湊?_x0004_副U??y?)뭦.</c:v>
                </c:pt>
                <c:pt idx="2071">
                  <c:v>_x0007_?s_x0017_ ??M_x0017_`=_x001d_}몮A뱵윱햀딒6?W?-8??갥럛ez_x0008__x001b_</c:v>
                </c:pt>
                <c:pt idx="2072">
                  <c:v>4fH]낟_x0013_Oh_x0003_?F댐_x0019_뵔`?O_x0012_s??拒u牌_x0014_??_x0007__x0002_E)脘??_x0019__x0002_옸"*B?&gt;_x0008_뚱?]^邊I7_x0014_범_x001c_Y[L꼴{?+?椀R9_x001c_Y[L꼴{?+?椀R9_x001c_Y[L꼴{?+?椀R9?紈쳾f0?쭊퇼샆욄?s?馹쫔d??_x000c_^@본W3_x000f_?뒼傾W햅/My_x0017_S㈄?晶?_x0010_鰒풇99o李G푮찧?%??_x000f_큾?釐?팯?)_x0015_?쐡꺶_x001b__x0019_헨찍Z_x000c_^@본W3_x000f_?뒼傾W礫띨J?K量?)潾?._x0019_5を뫆_x001a_</c:v>
                </c:pt>
                <c:pt idx="2073">
                  <c:v>_x001f_?"괉`_x001b__x000e_??惠?뫒?X4_x000c_ㅩ_x0006_俊냐???Z_x000c_^@본W3_x000f_?뒼傾W懿激??q_x0002_?녛˘3릕쿎z乏鋒d훗|_x000c_??U?킡?q쁮/洶콤\??잽틠?x@Z_x000c_^@본W3_x000f_?뒼傾W]K}P_x001d__x0005_??쥚?奚v6K?oKl_x001e_??뱺?2b晨玔?겑?_x0008_,x`?^~Z???XZ_x000c_^@본W3_x000f_?뒼傾W_=?}0??W捷?븲?(L썳쉎Jl爐_x0007_??MO율&amp;Q'P\窯_x001e_A_=샅e?_x000f_쁀W_x0004_@In뎍_x000c_^@본W3_x000f_?뒼傾W?韻Ｄ?re9_x001b_/Y懷dT갔_x0008_$3윩"????턘o???&amp;?_x0014_쏵췊쥳＼%傳_x0013_誠|/tZ_x000c_^@본W3_x000f_?뒼傾</c:v>
                </c:pt>
                <c:pt idx="2074">
                  <c:v>?_x0005_J챘T?x?o튶喬v?7캓 냞??L쟷+²픲欽'??匕j?_x0015_e??璪y8任vi{쬡'?*드{뻰웷??8aB#凌C?뱎봈%"??_x0014_?몉?\_x000e_^</c:v>
                </c:pt>
                <c:pt idx="2075">
                  <c:v>;쉲&amp;잾:_x0004_?y_x0005_?앻섈븈5J슉?槐*Z?rhsd</c:v>
                </c:pt>
                <c:pt idx="2076">
                  <c:v>뒄????뒀쮯w겤什걁K遐햛4Z첔?ィ_6?K?兄볱믃?_x0010_%?D햃삥z_x0019_?쯈둿R??愧KN|?]Qz昇??撚{w2?a_x000e__x000c_c썃솫h?:칀_x001d_jl?2?w?=0=予n?뢂LJ?ø?[?Y[L꼴{?+?椀R9_x001c_Y[L꼴{?+?椀R9소F*?퉍y=_x0004__x001b_휦_x0001_,_x0011_$뉄??슅X$&gt;勒?_x0019_.?꼐`X???+_x001e__x0008_?W쬲?땔=쬕Mxf#꿞²_x0007_?_x000c_??SZ_x000c_^@본W3_x000f_?뒼傾W뒉_x001d_熊[힆隆쨗G?갺&lt;쐳?힚?Q_x001f_^d(?1???쀴56</c:v>
                </c:pt>
                <c:pt idx="2077">
                  <c:v>_x001d_+o_x000c_???Гo쓯梧0?퐌_x0001_^2?㉬툿?&lt;i귛9_x0002_)少??爛롇_x001c_??G;_x001e_뿧??甘_x0003__x0019_nEos?U팸덈_x0014_?W勿gR煞x?巖?k禹o?:?_x0013_Cw??+P*想膏1浹햅H럝?_x0019_h?杏烙?낊慈鵬←8?욠iCB_x0007__x0008_?쨓BH뽓ㅝ??n?_x001a_Wv?</c:v>
                </c:pt>
                <c:pt idx="2078">
                  <c:v>0D&gt;#\"v?슛i??_x0008_v4e_x000b_???C븏ª륹U詮H\??r뒴L_x0012__x0003_?oX굖킚?탛2燎"*쫺?媛삀V???r_x000e__x0001_??_x0007_옍끡N/L$_x000c_뾟땓틏?줂?:政?O?_x001c_??????Il?Z$&gt;_x0008_뚱?]^邊I7_x0014_범_x001c_Y[L꼴{?+?椀R9_x001c_Y[L꼴{?+?椀R9_x001c_Y[L꼴{?+?椀R9?MJ캃(_x0002_늟_x000c__x0010__x0013_Jd8?_x000b_'P?U`?fi_x000e_z_x000b_Z_x000c_^@본W3_x000f_?뒼傾W?J熹찎-T繇"쑋f|aG?+7쒧_x001d_Z?)橒쓯??1쌜_x0019_?겾[{P?h?`?똆???_x000c_^@본W3_x000f_?뒼傾W2??dE8?H染?™l??씺HTA_x001b_]?.?푟_x0010_</c:v>
                </c:pt>
                <c:pt idx="2079">
                  <c:v>H?*@쇒2?V윇Hx딯? _x0002__x0011_푲_x0019_紐?햣怨_x001d_1쏭(??썚?vx_x000e_</c:v>
                </c:pt>
                <c:pt idx="2080">
                  <c:v>?1Pue톪??</c:v>
                </c:pt>
                <c:pt idx="2081">
                  <c:v>?긍?.붒?톱唜W</c:v>
                </c:pt>
                <c:pt idx="2082">
                  <c:v>롛V.n俚!?욽,e?쓮?H근?p0_x001f_貌2TF77@?r뒿L??굝_x0013_p톻.e:腸聲J??덥%*;'貨邨_x0001_|S]^늾q"`VGi샂닄緻!_x0019_?_?G</c:v>
                </c:pt>
                <c:pt idx="2083">
                  <c:v>OL_x0015__x0006_?_x001f_`E;?斗)~荻?x~2?</c:v>
                </c:pt>
                <c:pt idx="2084">
                  <c:v>U?繁꼸_x0014_F_x000b_H_x0008_f?t꿇6뷷왶z_x0018_?t퍺_Z_x000c_^@본W3_x000f_?뒼傾W뇟r???YZ펉W鉉?h벐D_x0008_頭'*?E좎'彈???젳A킢z???y??돩?7Z_x000c_^@본W3_x000f_?뒼傾W$4왱鞍J?_x001b_갅▣_x0013_??l춣??돂?댲XB*友識_x0014_?쮥?_x0014_?</c:v>
                </c:pt>
                <c:pt idx="2085">
                  <c:v>웯?_x0011_4ㅇ_x0010_v??_x000c_^@본W3_x000f_?뒼傾W_x000b_5%_x0006_交B?L?+햭?\撫쪊麗_x0005_J뼱pDab틯?渣4섄??愆뫺pf?젖푑數맣?lZ_x000c_^@본W3_x000f_?뒼傾W雪?럊定?k?_x0001_Z뷰脹?%뜺h_x0001_k</c:v>
                </c:pt>
                <c:pt idx="2086">
                  <c:v>?&lt;畓p\??_A챯L航??륧&lt;7凉?sL벤?L퍞_x0007_*A( ?_x0018_;.픘]?렅싛?Z_x000c_^@본W3_x000f_?뒼傾WD횊뮪Ww?凉L卽_x0005_dK냚eb妥펆pャ닕뽾쿫?_x001b_O慝溺_x001a_'ㅛG域??_x0002_뵄냟E슽泉&amp;좙?#P??_x0003_閤?9N_x0012_짆拔И3?倨씿Z膏?</c:v>
                </c:pt>
                <c:pt idx="2087">
                  <c:v>8]삁??긶_x001c_퐅죈#퓡_x0018_Y_x000f__x000b_룴S??릕_x000f_氾F?_x001a_q_x0016_jQ*?|젽`Z톂죦룗EfH믛_x0004_o?읢)堵?쑣?K_x0013_e?f|ul_x0012_셯?&amp;gr'럻?_x001f_Q帶싱퇂켞~o혝?$?럅샻HVl@Xu秦?둛j_x000b_]藏h?{G??I)c??_x001d_)?깙國봫"LW퍌%)!?턋?듪,퍈?沿'*ㅒ?^훪??5냉정/?,姓8$vz?E?둩n???쁖`??&lt;炡_x0005_同D?2뜷gqVE돝?/"?덟슴H3s??_x001c_묵뀬댮픅뇸?G굤~?늍_x001b_G弼?_x0019_迲}걊?嶝1?췁3y믨??_x0002_3?昆_?`??\@깆r路혈11ｉ뙣1_x0012_??[?舒j??I눹;W퉤??옄</c:v>
                </c:pt>
                <c:pt idx="2088">
                  <c:v>FZ~Y=聘_x0019_닇봞|ㅋ'E9Q1?T??!?흅@_x0016_&gt;돊??뉦푄?엖혖N{,_x001a_?#R좶杆DW_x0003__x0005__x0011_X*о놝?uB쵌敦|_x0010_Krx?_x0003_렫_x0003_I_x001a_뮅??쏣_x0010_?@??흅@_x0016_&gt;돊??뉦??켯?琉?們뺊??_x0017_9j?뺀?뒈hmzⅷ얭퐡┧肯</c:v>
                </c:pt>
                <c:pt idx="2089">
                  <c:v>G?yi슩늫_x0016_럻J_x000b_M?7獪?흅@_x0016_&gt;돊??뉦현쎀JI?&lt;뒒?k?尉??fK쩉?V?h?8맪I軋뿟?z???{r펌?w??奏(흅@_x0016_&gt;돊??뉦픔_x0008_n솺??맠줭u</c:v>
                </c:pt>
                <c:pt idx="2090">
                  <c:v>CH싰?頒팍_x0008__x0013_n??m9k_x0012_?긨?S떖괺Y?YQ?_x0016_倦#???흅@_x0016_&gt;돊??뉦?W?|뭤_x000c_]_x0003_(Ｘ??I岸_x0018_쯳ｊ벎?;섌?H_x0004_꿱?1?_x0002_d憚珏홖럒3U{d滅</c:v>
                </c:pt>
                <c:pt idx="2091">
                  <c:v>肯?흅@_x0016_&gt;돊??뉦???_x0017_&gt;8?}뫳~?펑棍쬦8n??쎛?X?&gt;??_x0007_??_x0002_:댠꼛猫?V댃x諦G9珥(흅@_x0016_&gt;돊??뉦햄溥_x0014_`?遐P_x000c_휆샥$놋/N 黴쬠_x0010_?mgj?:[?_x0016__x001c_上蕪_x0006_`</c:v>
                </c:pt>
                <c:pt idx="2092">
                  <c:v>K7)딷TV累?A놉_x0005_푬e?흅@_x0016_&gt;돊??뉦?_x001e_?퐣몪橙?%W?嶋왼l똪b-?y0?궜_x0017_댤_x0008_S6r_x0005_w_x001e_??t?2RN銘??R?_</c:v>
                </c:pt>
                <c:pt idx="2093">
                  <c:v>肌?z?컄?b쟢&lt;?닱)?I/몳U?&gt;S흭좇?I昉??遼|d??_x001a_N흽?_x0019_억?v?1X8+?곙?錫碧p?~</c:v>
                </c:pt>
                <c:pt idx="2094">
                  <c:v>{헌mW?|M읈_x0001__x0008_?q?닋雀갤??쾺=?婚?o_x0012__x000e_g堰\똏P\d妹????c惡?R% 즗꺃싺_x000e_R?`??3묡A??7E_x001d_?=0壯얫?낑_x001d_jl?2?w?=0=予n?뢂LJ?ø?[?Y[L꼴{?+?椀R9_x001c_Y[L꼴{?+?椀R9소F*?퉍y=_x0004__x001b_휦_x0001_?킂次꿇YodJ⑧O?縝n얮혢?!깴?낻w2??+?녍Q?_x001c_ _x0017__x0006_mA???t|껬뭅(흅@_x0016_&gt;돊??뉦?뺾|셔淇[0鯤不?泉?薯4d?켍쌀?7??8{?煖尼~퇌;}@I?_x0004_봃?妬?흅@_x0016_&gt;돊??뉦??넾_x0001_</c:v>
                </c:pt>
                <c:pt idx="2095">
                  <c:v>?쿝턕픆@\댢?풑Ev?rF_x0010__x0017_꽰긓똦?턾泄壟Y댋</c:v>
                </c:pt>
                <c:pt idx="2096">
                  <c:v>?載?H슸</c:v>
                </c:pt>
                <c:pt idx="2097">
                  <c:v>剛?d?흅@_x0016_&gt;돊??뉦?혾믄</c:v>
                </c:pt>
                <c:pt idx="2098">
                  <c:v>?_x0010__x001b_?D왽?D暖?롁_x0016_틘??객?_x001d_?띣_x0012_</c:v>
                </c:pt>
                <c:pt idx="2099">
                  <c:v>픴&gt;F뷙싻??늋찋細</c:v>
                </c:pt>
                <c:pt idx="2100">
                  <c:v>R?_x0016_'帥?NG?&lt;B#x잲v촑㎽닌뫸5뢕?E虹r0n5_x0011_뼻La陜R爐?m_x0011_gI휈覩??c?w듐?h벍h뱽_x000b_??.?봖뷁&amp;0b/?]?#똈ufh&amp;_x000b_픢_x0003_航?쏾 ?nR뾦K_x0019_煬?N??띳_x001c_놰?_x0015_?&lt;_x001b_}??뱘jw??맪 돾묺K푺$??f뿞?_x0013_g붟F맨_x0011_渽?췊?]팗2?p?$?Z{昑億K?猊_x0007_s&amp;??貸叡E"녭漂봴_x0008_v^둯胥D?</c:v>
                </c:pt>
                <c:pt idx="2101">
                  <c:v>x)W?gg_x001c_=폲??~祜N뫱_x001f_,?R)먧?R_x0001_2?:n?*?D6?쮰뛾`醉&amp;?]?_x001b_%_x0003_hz*濬&lt;@?퓿록o냑뺛끍0?:왐몀?Aj_x0004__x0019__x000b_</c:v>
                </c:pt>
                <c:pt idx="2102">
                  <c:v>??l퉨?A#픔맔흵eL?_x0008_GY?]_x0016_z!_x0002_"?『?鈑?椽JFxh)!I?낑㈄?쭽"뎁Z쓓_x0016_&lt;JKzz쿗z閭m뫬?&gt;_x0008_뚱?]^邊I7_x0014_범_x001c_Y[L꼴{?+?椀R9_x001c_Y[L꼴{?+?椀R9_x001c_Y[L꼴{?+?椀R9둘z?k0&lt;앯r_x0017_Kaf짎?s?_x0002_,?K쪲_x0014_2(흅@_x0016_&gt;돊??뉦?_x001e_D냡示1_x001a__x0002_x朗?X녢??펂?_x000e_@Q紋?_x000c__x0001_쵣?iC?해Vt表E午_x000f_??u_x0012_釉q풔(흅@_x0016_&gt;돊??뉦퓟뷪Q??Z?|_x0007_?캇`#'1_x000b_倫E?뗳씢툤????_x0006__x0001__x0015_??_x0002_w</c:v>
                </c:pt>
                <c:pt idx="2103">
                  <c:v>ssQ?獄켥꼬팴$?흅@_x0016_&gt;돊??뉦핏퇾폅uu?O앇??_x0014__뤹d豚5瑃h0?}_x001d_=_x0015_⒜_x0016_NQN_x0016_s|d-觸묶K훎勣侏?co깢?흅@_x0016_&gt;돊??뉦?쒨=?_x0005_ㅔ걯x_x000f_쮥#씆?X_x001c_)_x001e_힃wfN뤕廳2!l?Q2~?뿒I곽?X???4\]D?턪?흅@_x0016_&gt;돊??뉦???x이{쇮?]쐋?뿉_x0016_(]???P?_x000b_뙹?Y</c:v>
                </c:pt>
                <c:pt idx="2104">
                  <c:v>?僿:p?f∀??</c:v>
                </c:pt>
                <c:pt idx="2105">
                  <c:v>?畇(흅@_x0016_&gt;돊??뉦핵?_x000b__x0014_??탤??걩DU郡댄</c:v>
                </c:pt>
                <c:pt idx="2106">
                  <c:v>뺖????湛?9荻&lt;?`z$?쫌_x001f_Y??r뺤瀯암c_x0004_^듌_x0005_G_x001a__x0015_???쎂?|k?d뫹簇쪰愍?裨?SO?Y蕭눽y_x0008_?M殉偸괢퍉_x000e_싸~?_x0016_D?g[??V⒥븠먕팧&amp;??Fz곗?돽???W^_x0010_걯e?Zs?=딴?B_x0003_⒰_x0003_켑꺰f??먋_x0002_./?뮁2qJ?&amp;,q?e뾰?n?햴閔Q?k봯_x000c_溱앣_x0013_梡쓥끓坂츊覓O득重\?₁g??ⓒ?_x001d_V_x000f_?f??_x001d__x0008_l퇉&gt;씢_x001a_[</c:v>
                </c:pt>
                <c:pt idx="2107">
                  <c:v>?[飭</c:v>
                </c:pt>
                <c:pt idx="2108">
                  <c:v>됚恨8?SG#퐺&lt;I?d_x001f_쏎탹뎯Z톩??}?k_x0014_2_x001c_域祭?_x000e__x000b_tl?8??7끨뾭R8댘_x0010_"</c:v>
                </c:pt>
                <c:pt idx="2109">
                  <c:v>????_x0017__x0018__x0017_]G夏?_x0006_</c:v>
                </c:pt>
                <c:pt idx="2110">
                  <c:v>_x001c_?4췆`/?_x0013_?仍_x000c_휴?믎탏&gt;-쫖&gt;m뫆 솹?W)갈푼*?z?凉?¾_x0012_??P??俟?</c:v>
                </c:pt>
                <c:pt idx="2111">
                  <c:v>9"?P?놥_x0008_훲咸凜_x001b_醮_x0003__x0016__x0013_?흅@_x0016_&gt;돊??뉦?곏_x000c_-뿡?꽰쳥a2d?석Y]??????&amp;H?c쒈챁等먻?헖퐰_x0003_狐?5?3M2?흅@_x0016_&gt;돊??뉦핥?쏟J?{}?潑e흯?\_x001f_W?I놋츟삨 z|c_x0007__x001f__x001e_b컞??勒??쳁_x0008_냯猥_x001c_뾇O?흅@_x0016_&gt;돊??뉦?Ｎ_x0008__x001e_g_x0018_c/;뺳홑叭?_x000b_`뙽x厚_x001e_鍍??+郊WN?뇍R똚V4Q?"왱&gt;륥_x001b__x001b_-|J`틬{?흅@_x0016_&gt;돊??뉦?D_x0008_?O쁄_x000f_?퍚???h(.$|]k_x0012_0奚陸첊?楷v즞_x001f_?</c:v>
                </c:pt>
                <c:pt idx="2112">
                  <c:v>펼px볬h핼a:輾u됮_x0014_?흅@_x0016_&gt;돊??뉦?K~텂I_x0010__x000c_S?zh_x0002_)林읍^A뾋촹넼刷-sa??슺_x0013__x0014_홰?_x0010_?'?yぢj?2QU_x0018_?榮(흅@_x0016_&gt;돊??뉦퓸S뮐?굔엚??藁%J:!떂??=v쏦_x0018__x0014_K??9큄_x0003__x0014_D#緝淅/떓V땸?F2_x0010_??l?흅@_x0016_&gt;돊??뉦?緘챒戊{┒?_x000c_*_x000e_쫫_x000c_㎯h=t??&lt;5.?r롏힣|챘 뷓早_x0013_x???鷸J</c:v>
                </c:pt>
                <c:pt idx="2113">
                  <c:v>A밥?쉷&gt;칲!]_x0016_쾣?</c:v>
                </c:pt>
                <c:pt idx="2114">
                  <c:v>픴&gt;F뷣뺫S_x001a_-#p麟낈??_x0017_v㎗q?K_x0006_W볨뾯r拇!?-?hH2屆?쥻】_x0005_</c:v>
                </c:pt>
                <c:pt idx="2115">
                  <c:v>獗?녝?8뾃_x0007_7?믊m烈t쁾_x001a_c}R?_x0006_쯆_x001a__x000b_w횂_x0005_펈_x0010_?-伍?_x0018_Vu??듁뎬??_x0004__x001d_倪HD@?땎??F齒똲ㅋ饍쮔s캞占VlXJDa帛_x0006_?.삦엏/_x0002_h??頗_x001f_??V?UEE施L_x0007_뾺懦퀈?8}톋?\Ji?랾r?j捻?&amp;-Y菉?귰뵙-감)e{?</c:v>
                </c:pt>
                <c:pt idx="2116">
                  <c:v>o콼?_x0010_`cNJ-?]yY갇쩑&amp;W_x0014_К??X_x0002_K_x001a_</c:v>
                </c:pt>
                <c:pt idx="2117">
                  <c:v>:&lt;&amp;?m_x0001__x000f_qt敏삺_x0016_1$??칦???N???_x0001_宦狙W_x0007_xpd넝_x0008_혚Z燼뒇_x000f_?8?"_x0016_@vj!(W+%v?</c:v>
                </c:pt>
                <c:pt idx="2118">
                  <c:v>?팻_x000b_??돍?/?e???T츦&amp;?:</c:v>
                </c:pt>
                <c:pt idx="2119">
                  <c:v>?の'隋_x0019_?+字r?_x0006_W_x001f_hHｑ??-_x0005_?=??C_x0001_?U??!#?儼a걒#컱j_x0005__x0010_炅p%?&gt;_x0008_뚱?]^邊I7_x0014_범_x001c_Y[L꼴{?+?椀R9_x001c_Y[L꼴{?+?椀R9_x001c_Y[L꼴{?+?椀R9럾톰?_x0003_쌘d뇁u%_x001a_肩욄?s?馹쫔d?甄(흅@_x0016_&gt;돊??뉦????_x001a_v5톭?휫싀?쒍瓜'?I%?K^麻V.ㅗ?|?d3_x001d_?)_x0015_?쐡꺶_x001b__x0019_헨찍?흅@_x0016_&gt;돊??뉦??⅝gP?"r鋸뚲漑崗R觀痕쫅딱뾑E?臼?윿?&lt;_x0012_c?메X4_x000c_ㅩ_x0006_俊냐????흅@_x0016_&gt;돊??뉦?v_x0004_ASo?냕?3?瑨_央吝確_x0002__x0012_,N?뗜끭?_x0019__x0005_???_x0004_???</c:v>
                </c:pt>
                <c:pt idx="2121">
                  <c:v>i?A?_x000b_i_x0006_噓?ilu燒?瀾</c:v>
                </c:pt>
                <c:pt idx="2122">
                  <c:v>^炷뼘?짋?쮧?쏉쮌_x000b_A??jl?2?w?=0=予n?뢂LJ?ø?[?Y[L꼴{?+?椀R9_x001c_Y[L꼴{?+?椀R9소F*?퉍y=_x0004__x001b_휦_x0001_m?-"?愴郊;?_x0017_럭Z壁楹?퍘g?n?.H?D}?_x000c_㎔麴_x0006_xf#꿞²_x0007_?_x000c_??S?흅@_x0016_&gt;돊??뉦?蠱EK욽풱Z$?eD툉_x0004_???!콐??n_x0016_G??杆쒃?_x001f_S땴꾣c/[fe_x0001__x001b_쨖???흅@_x0016_&gt;돊??뉦??(}E?7?勛"fqg)#</c:v>
                </c:pt>
                <c:pt idx="2123">
                  <c:v>P繼톼큩?@?묞案P융跣둂%D??_x0002_???¶_x000e_???흅@_x0016_&gt;돊??뉦헒?柵 E#썥?팵?y?_x001a_Z퓟??싍s녏惱W??_x0013_얗b籠Z浦3s 9G_x0003_$_x0012_A???흅@_x0016_&gt;돊??뉦협?휛?빅藷??븒싿|촛0+地0ikp㎔|_x0003_?뗰</c:v>
                </c:pt>
                <c:pt idx="2124">
                  <c:v>H깔Wt?幡_x0016_?Y?i_x000e_??&lt;Q暲?흅@_x0016_&gt;돊??뉦????|_x0003_뤟됆(_x0008__x0010_럸변죈_x0018_k?遑L_x0012_???w5_x000e_卯룚S?_x0002_x곛X_x0008_/_x0017_??Q?v_x0014_-?흅@_x0016_&gt;돊??뉦???l8p?'???C?7념2ㅕ?풿8밎?q.펮m?)_x0016_盜칷r&gt;퀜^땄?j????흅@_x0016_&gt;돊??뉦헴hl_x0003_|z磨??*?&lt;쌬낒?쑶끖?E臺粧럶r픴y_x0011_?顥!_x0017_짤U&amp;? ' ?【s?칲!]_x0016_쾣?</c:v>
                </c:pt>
                <c:pt idx="2125">
                  <c:v>픴&gt;F?_x0001_Q?K_x000e__먒??_x001b__x001e_쌠漫뮘퇔+?&gt;z률_x0004_?3MLf_x0006_m_x001f_$틍텴_x0001__x0015_彎m,쇰_x001a__x0015_뫅율t??_꿾?肄창?J-?2_x0005__x0017_쀝?숞U?_x000f_Z\?먅q7혫??_x0018_?꺏?#襄??《*#o?쓱_x0004_뇏?됺榮R_x0004__x000b__x0001_?2뮯_x0012__x0018_?(M]뜴┾判駱楠c}?O$s?_x0016_쭋&lt;m_x0014_O"+R켰r킪덋?z(H퓹?쨖&lt;?_x0002_t_x0017_퀎_x0003_-?&amp;?_x0013_븎T_x0004__???_x0006__x001a_?Q</c:v>
                </c:pt>
                <c:pt idx="2126">
                  <c:v>8|5??u?깩k쁼?뮥</c:v>
                </c:pt>
                <c:pt idx="2127">
                  <c:v>蟹s펈}'C?_x001e_뎍럧_x0011_???|_x0005_9밽_x001e_宴?0_x0010_?j뮮_x001c_h?m퐜쐏5획f臟A芬??뤢B?;I著?/?d枕_x0006_?gL?j?1:Q$Y쓂v?wU뷷.}_x001a_CG?i`j_x0010__x0001__x0017_몧0?獒삨?N崖뱥?yI_x001a_菲_x0019_Bk[쯮푎?장_x001b_s_x001c_?V?_x000f_旌?_x0006_間稟)J댘녑?C;d??喚?MS?$&gt;_x0008_뚱?]^邊I7_x0014_범_x001c_Y[L꼴{?+?椀R9_x001c_Y[L꼴{?+?椀R9_x001c_Y[L꼴{?+?椀R9P_x0014__x0006_홂_x0017_쉁?_x0011_?렇幷</c:v>
                </c:pt>
                <c:pt idx="2128">
                  <c:v>_x000b_'P?U`?fi_x000e_z_x000b_?흅@_x0016_&gt;돊??뉦???閥!5?4_x000b_?쁰젍=캘쩧6??&amp;j딨J"_x0002_뢺</c:v>
                </c:pt>
                <c:pt idx="2129">
                  <c:v>썒묋?_x0010_P?h?`?똆??獵(흅@_x0016_&gt;돊??뉦핸s6,sm?_x000e_CAN?'?V_x0011_?댅A_AE깂?췰??_x000b_]C땆?n_x001c_뱌4_x0007_®쯸S떊?m쭃?흅@_x0016_&gt;돊??뉦Q믵X뉘먡묭ぽ&amp;튙'KI섶}t텉w_x000c_??02_x000e_?G‥괅_x0013_'????즏v幡?nU俱꼳?흅@_x0016_&gt;돊??뉦?I=3츝?_x001c_?썟疾?充妃_O?湍*뎒n?쳊涯i_x0019_?-]^?4갢?_x0010_gS∽抵?_i?흅@_x0016_&gt;돊??뉦?</c:v>
                </c:pt>
                <c:pt idx="2130">
                  <c:v>p讒?桓+휸?`?빼b1톔?Zs?-ㄽv㎢(흅@_x0016_&gt;돊??뉦??%?bU._x001e_?_x0008_??_x0003_앸쌁遡su鷺蕉^u뾲{??茵?{?2_x0011_튚_x001b_,_x0010_춨砥??_x000c__x0003_|?흅@_x0016_&gt;돊??뉦?_x000e_</c:v>
                </c:pt>
                <c:pt idx="2131">
                  <c:v>?._x0016_x샬t핓代?jg?R찊(L?=@夫퍯?q&gt;?_x0010_K_x0002_FS?죬焚묕0;_x0016_淚봝?隻(흅@_x0016_&gt;돊??뉦??휲汭햺,1즁"\_x001e__x001a_꽛&lt;뻯xr_x0007_줹茗볕０?쭲??}댥P뼑냵z５?b_x001b_[z_x0017_????蚌?뼃_x0002_q?닥??扈?aAo??T?4_x001b_?y瑠脆??X뜽?，n$??@0酋v訌H葫B;_x0017_`_x0004_???펐?A`C#柒_x0016_祺%;솶"몡RD??q羲%?x_x001c__x0008_?롟쓤~^?'_x001c_댦iнa穿ズ?벘 뾄7??^?_x0003_邊?b$攻쬼e?l?_x0005_nx?c?뿩?d潗?Z]C렔_x0011_&amp;?墓_x000f_彪M?T뼋뤘녚됆;곢k?_x000c_5?6m_x0018_卄ㅁU+_x001c_&amp;읦_x0007_ h_?</c:v>
                </c:pt>
                <c:pt idx="2132">
                  <c:v>웯?_x0011_4ㅇ_x0010_v?少(흅@_x0016_&gt;돊??뉦혜=?_x0002_濠)???h㉯4Z痼?p&lt;矜?묒?7[?cG4?W뎁峻pf?젖푑數맣?l?흅@_x0016_&gt;돊??뉦?T?B?潑뺳逍.:?뭴?f?핒~*V핓?讒?귖2獰?럲?륿줎t{상댭≤η}A?흅@_x0016_&gt;돊??뉦한Ф_x0001_ny軌셴s謔_x001e_|_x000e_"?_x001a_춪_x0003_??갃뻢n藎짃??_x0014__?c窓_x0007_?_x0018_;.픘]?렅싛??흅@_x0016_&gt;돊??뉦?:j_x0019_?_x0017_좊罹OIˇ昑U빩?눙벸숤_x001e_뛻?C?_x001a_%붥Ν?]정녔누7?_x0002_뵄냟E슽泉&gt;칲!]_x0016_쾣?</c:v>
                </c:pt>
                <c:pt idx="2133">
                  <c:v>픴&gt;F?툩0?)露??쾘?얪5&lt;_x001b_*T|TW_x001d_&gt;`?&gt;緡.?^&lt;_x0010_??,쇆鍾헴熱쵙ML-</c:v>
                </c:pt>
                <c:pt idx="2134">
                  <c:v>?gG혾N,</c:v>
                </c:pt>
                <c:pt idx="2135">
                  <c:v>/|Tl衆?a_x0019_,VO?_x0008_?=:B쓊e_x000e_㎬-뭥|??S4?h_x0012__x0011_썬뺄?_x0019_??쟱t_x0011__x001f_h雷!zh_x0007_c-_x0011_公?겣pjs딻?&lt;</c:v>
                </c:pt>
                <c:pt idx="2136">
                  <c:v>`?붼튢?8J`_x001d_O?+??』DMkN5?$_x0007_RR슅$툱찦}-yf꼈佰熱n?L?僖?O道_x001d_?ic???8+j(?z_x001a__x0014_+?`i&lt;_x001a_?蓆W`??m호_x0007_?fS_x0001_段?_x001b_쪓인퀁g?吳6???삫젥?8qB_x001c_?瞑텧鉢)쐂쉷]?病졪R?튎??澁_x001a_W뚴{늿■쥗?</c:v>
                </c:pt>
                <c:pt idx="2137">
                  <c:v>肯퇍혴횅R-?7+=?g??립營@쨂+붋??#F·[?B?:V갗№}_x0008_슯\닜??뙧-횆r猫?V댃x諦G9痍왖쎡톀-?7+=?gf_x0002_腺맹?醉?_?/K쌔?_x0015_9D 쑻j;&lt;화?ㄼ_x000e_F5A</c:v>
                </c:pt>
                <c:pt idx="2138">
                  <c:v>?A|_x0007_?딷TV累?A놉_x0005_푬e퇍혴횅R-?7+=?g?*_x001c_쨆_x0003_?-(앳IY샧Z_x0003_+7W?쵙?e粕1I_x0015_L●K2笏7]쐑_x0017_吟[??_x0003_둽h?L3흳???q</c:v>
                </c:pt>
                <c:pt idx="2139">
                  <c:v>sI??씤???tG?e?~?H?%p`?/쏗r툃$G뱈 _x0004_??H'fi??癸2슫_x001d_Rj)悲?쀽??餐_x000f_?_x000e_暈팎!7쟋??k?X?_x0017_?쇱頹?PN^_x0019_Jx_x001a_굀?lOW徐??c?????g;?`???_x0008__x001b_멦x_x001a_&lt;샇?種|쩖_x0002_)@3?3;瑚Q?켜,q?cZg_x000f_?`?꼠?k?슮E??&gt;_x0019_!횾t?@붑#z=?퇳=i_x001e_萸f??_x0003_ N?뒽桓2??鸚~q????&amp;?$??고L_x001a_.퐛-=42?ㅡ??_x0001_訟흴?ＯUw?섻?Ny쵸끨T+2K??eK?dZ??_x0014_껶흶aR?V?鉦 n????썴_x0018_T?_x000c_T_x0014_p徽_x0016_씦쀿X류%_x0010__x0001_2?e</c:v>
                </c:pt>
                <c:pt idx="2140">
                  <c:v>??뒦嶸P[??_x0004__x0001_렖?꼖?蟠斜潽?_x0017__x0006_mA???t|껬뭍왖쎡톀-?7+=?g?遞?@_x0008_L곖줞_x0004__x0001_G_x0018__x0002_쥩_x0013_k_x0007_&lt;o??뙉I?]?_x0007_V???L?}@I?_x0004_봃?妬퇍혴횅R-?7+=?g}w!Ih?_泥?쉗喝_x0001__x0003__x0016_?8흔?5?躪?_x0004_5쀏擇[|14說&gt;.??載?H슸</c:v>
                </c:pt>
                <c:pt idx="2141">
                  <c:v>剛?d퇍혴횅R-?7+=?g???쀶?_x0018_?FL?_x0019_골嘶cPU_춵딗嬪I둥_x001d_娟?읱m&amp;_x000e_옽껐罹첅징?n!lb扁왖쎡톀-?7+=?g쇦h_x0001_?뽏춣X躁낧?_?玹M%_x0003__x001c_?_x001e_I쐯_x0019_?/L4?_x0015_?&amp;I3Q?v??默_x0017_q_x0005_|'聞퇍혴횅R-?7+=?g?Z</c:v>
                </c:pt>
                <c:pt idx="2142">
                  <c:v>p?_x000e_켸?f ?5??_x001c_m_x0014_滋樸u??襄R퐤뷒_x001c_Y$_x001e_늌w??뼫혙Z??d퇍혴횅R-?7+=?g빟?_x0014_O?B_x0012__x0002_'-`!9{#庵_x0003__x0014_?_x0017__x0008_此貳?듸뮅?B뢀n.??_x0001_酷??_x0007_F?_x0003_?뫕왖쎡톀-?7+=?g狗;z_x0007_\P??엳_x0001_?</c:v>
                </c:pt>
                <c:pt idx="2143">
                  <c:v>堆b령Y쐂?x_x0003_p-??"</c:v>
                </c:pt>
                <c:pt idx="2144">
                  <c:v>_x0018_?y폕? 쎰&amp;??툹?F_x001d_퍊宅&amp;_x0015__x0002_g狎퐻%칞써O니셢?g頻?삅4F?츠a란_x0001_?A뮏 a_x0007_)7m즹꿏(?T/nC?_x001f_|a4쭞_x0016_q??l["_x0018_*?_x000f_?_x0004_꼍oZ$_x0016_v_x0019__x0011_?_x000f_S和z얫큚J?Kxえ????_x0017_T멇뀍T?/?h?!`닁?_x0016_`휴?</c:v>
                </c:pt>
                <c:pt idx="2145">
                  <c:v>1mE2힌R5쏪$&gt;_x0008_뚱?]^邊I7_x0014_범_x001c_Y[L꼴{?+?椀R9_x001c_Y[L꼴{?+?椀R9_x001c_Y[L꼴{?+?椀R9?듬醯턨蜜p?h헶슿_x0004_s?_x0002_,?K쪲_x0014_2왖쎡톀-?7+=?gL_x000e_큕쐈㎢???E_x0014_&gt;D흙Nx星랹,u9戀_x0015_S??e?_x000c_VbX項?表E午_x000f_??u_x0012_釉q퓐왖쎡톀-?7+=?g?_x001d__x0003_?沮몰G_x0013_y?#l퉜DJ?蓼_x0006_캝츤v?}社?!?X_x0002_w</c:v>
                </c:pt>
                <c:pt idx="2146">
                  <c:v>?L꾂B♨?b竺r?/_x0016__x0002_塤?僿:p?f∀??</c:v>
                </c:pt>
                <c:pt idx="2147">
                  <c:v>?鈞왖쎡톀-?7+=?g갉?|넡O됒高_x000f_씭괕뱎弁???隊_x0002_q뿖+</c:v>
                </c:pt>
                <c:pt idx="2148">
                  <c:v>_x0010_y륭륈C8`겇2?r?7빬</c:v>
                </c:pt>
                <c:pt idx="2149">
                  <c:v>A&amp;?섕/D?쪆j??}w?탘5b+_x000e_q렿:?,_x0001_T_x000b_Yh6뮼}_x0011_k???_x0007_뇿?_x000f_H炅_x0014_f今?D?褪3eS389?뽟땑튼H~퓤^nx?!K_x0016_껪j?A&gt;uTU?칩.沐U?縮op럇_x0008__x000b__x001c__x0018_=m*冊&lt;uiU뤣?#K뤩]冷썰HIィ톋湄lJ?_x0016_5?차分?頓鷺@돚F#4죛隋갍_x0010_i-낍y읦_x0014_힖?_x001f_芽?츿?_x0014_?pv?밬?퉣k뷠??O?쉹_x001c__x0010__x0010_Z?_x000e_몘0V_x0005_mcsq럸?q隅℡`蔑r쑋?????_x0018__x0010_Q?E_x0006_턺N湯왽봭쌈뤒u띻廟?^m_x0012_$梧롫_x0018_~_x0018__x000b_(헙mN???切 ??텆_x000f_주&gt;쮄┬퓾얧MX珍$攬F`껵Y_x001d_Ow뒊?NO?</c:v>
                </c:pt>
                <c:pt idx="2150">
                  <c:v>_x0001_??&lt;奏쬠?y(M_x0007_N_x000b_???_x001c_gY?戊?쒗?l?r@_x0018__x001d_jl?2?w?=0=予n?뢂LJ?ø?[?Y[L꼴{?+?椀R9_x001c_Y[L꼴{?+?椀R9소F*?퉍y=_x0004__x001b_휦_x0001_黍? ?;?110n?㈋W퍎-c턨7V?b_x0013_v럶?端.?\}?$?놥_x0008_훲咸凜_x001b_醮_x0003__x0016__x0013_퇍혴횅R-?7+=?g:_곫?52?J%謄?_x0001_?목町_?!??暘뛤?_x0019_$</c:v>
                </c:pt>
                <c:pt idx="2151">
                  <c:v>壟¿m??P_x0012_뎩?@{_x0005_옯??_x0007_u&lt; |?볬h핼a:輾u됮_x0014_퇍혴횅R-?7+=?gb?:螂♪욉 ??`??_x001c_??`配뜷-???II퐶炭r얧??yぢj?2QU_x0018_?渶왖쎡톀-?7+=?gぅ뗬鼇?H招?&gt;_x0018_&lt;ⁿD뤖eV?]J??.?^?쫏??뵻뉐Q/떓V땸?F2_x0010_??l퇍혴횅R-?7+=?g?_x001b_o$)Pr'쎙쟨찅^'zt?텸춟)Fe?_x0006__x000b_4rV?츾률?_x001c__x0001_R꼋윣]鷸J</c:v>
                </c:pt>
                <c:pt idx="2152">
                  <c:v>A밥?쉷_x001a_d授?쐡썿장넟淏??_x0014_&lt;뛈_x0005_?_x0011__x001e_R?W_x0017_~歎f??뎡6'l?폁뿇F??믬?F+w??A:F?'~@둸?8$?쐘F4_x0003_-뇽'汾c튍?曷\_x0013_7#I?퓽_x0011_콖e?|틡?LE?땊</c:v>
                </c:pt>
                <c:pt idx="2153">
                  <c:v>I_x0005_??_x0012_鮑J湮?梳y?_x0013_푙콱,_x001c_腫?斃왌J?J?硯8~?쥘떵_x001d_z]&amp;$_x0012_??8??깶&amp;_x0003_퇑~옓?_x0006_-찅_x0001_?F/?_x0008__x0003_쟊?_x0008__x001b_yY_x0007_?I?8L:Mk?_x001a_$&amp;_x0013_X?QuN[?X_x0014_?믣챫aM얔?Q읦J(_x0007_g59_x0012_?2텿舞憁??쫡7?[㎉헮k_x001f_倻?wsK?鯨莞촘\쏰&gt;뒿Z_x000c_?웟c궗???Du_x0007_큈f-??_x0008_챜v?囚껉_x0007_芚鍮哀??Q?A_F벍뙸?햷?애&amp;?餠횼J'E9+=&amp;a?쌯0O쀝듃]uh@?_x001e_÷&gt;걤퓓_x001a_}_x0016_쒁`s?곅uD_x001b_?xt。R_x0012_3룏0_x0017_關$&gt;_x0008_뚱?]^邊I7_x0014_범_x001c_Y[L꼴{?+?椀R9_x001c_Y[</c:v>
                </c:pt>
                <c:pt idx="2154">
                  <c:v>)_x0015_?쐡꺶_x001b__x0019_헨찍퇍혴횅R-?7+=?g숞꿬쁗|_x001c_,엹a캤솱潾_x000b_瀉q_x0011_믷뜟I튠~7_x0019_썔턭TX?8yP打쓃4_x000c_ㅩ_x0006_俊냐???퇍혴횅R-?7+=?gㅴ奎4_x0002_?_x0008_媚햡_x001d_쌛얉?c짷렅?숷g?$o뛾?I춲여復_x001f__x0011_댻\??잽틠?x@퇍혴횅R-?7+=?g뤞kf.憐붆j뻾_x0008_4?k??7_x0006_⅛??&amp;9?얷Z??썄_x000b_?뤇?,x`?^~Z???X퇍혴횅R-?7+=?g7_x001b_ゅ쾗s_x0002_?惟?┸?ㄳ速?*無?Y?a삩?~崖_x000f_?u?쾳_=샅e?_x000f_쁀W_x0004_@In돴왖쎡톀-?7+=?g紊묣㏏?,E?돎E?_x0008_??_x000b_??십_x001d_|,????き</c:v>
                </c:pt>
                <c:pt idx="2155">
                  <c:v>첑쀗깨%놯_x0004_!x?O?D???_x0018_짅2I飛?끽倍_x0001_?똸퍧a苞?꺥8?R_x0006_?蛤銑p㎉_x001a_#0?2X꽦暘/앖_x0016_uN_x000c_PX%씶쀈벱?"?_x0001__x000e_턛H?S_x001b_?_x0004__x0012_뻂&lt;^퇌D뾧줐Y?w┝둄a&gt;_x0010_蕃뒀깂?*Qi즴_x0014_耶?_x0016_?q?_x0015_稈zY</c:v>
                </c:pt>
                <c:pt idx="2156">
                  <c:v>?%?K^?Mi据잏Nzt?e슕e?TJ_x0011_??飭?=?⒯_x0012_?겷_x001f_a뼜?d팂R씽_쟔</c:v>
                </c:pt>
                <c:pt idx="2157">
                  <c:v>뛬&amp;눩6頻_x0010_0\?_x000b__x0005_憺\皇?5_x0015_?T浪嘯뜖?U_x0017_?u$_x001d_;_x001b_?制?덦K_x000f_d?쌺騁긕J逾m_x0008_??k羨_x0016_[?-v_x0010_톲J㎲0팼搬琳_x000b_g믃3릙z땋i?D??뀋_x0008_?_x0006__x0019_쇩讖KV㉭蝴n_x0010_f?뤼_x001a_?}._x0012_B??伎(쿮3姸몮e먏(?훔독t?[4릝:??%쉁?_x001e_?묋?爾_x001a_?$_x0019_?u?_x0013_X_x001b_9?J寬灘껲칎v_x001a_?C)X_x0017_rrcA`j:\_x001d_jl?2?w?=0=予n?뢂LJ?ø?[?Y[L꼴{?+?椀R9_x001c_Y[L꼴{?+?椀R9소F*?퉍y=_x0004__x001b_휦_x0001_?됓&gt;9?f_x0001_$_x000f_?친2ン?,냛_x0006_?/_x0010_Hr_x000e_S홅R틨~R??xf#꿞²_x0007_</c:v>
                </c:pt>
                <c:pt idx="2158">
                  <c:v>??죇~_x0017_?곛X_x0008_/_x0017_??Q?v_x0014_-퇍혴횅R-?7+=?g?$G_x000b_섁z?,?y칚G?꼠W?)??웨奸뺅엇熏텝쒹갺쒢_x0008_r&gt;퀜^땄?j???퇍혴횅R-?7+=?g꾕???o_x000e_?곻?g_x0019_謗_x0015_밃?z??_x001d_쉵?澈?뜚짢%(?V짤U&amp;? ' ?【s?d授?쐡썿장넟淏_x0018_롫1KF銷??콦쯤?꾧wM헁?黎g??\_x0002_v꼲?迅뻣8묦1旨ⅳ~쬺磋:&amp;??_x001d_궤iS@?_x001b_{X뾇뫳&amp;GX됏_x0007_꺷B＾ㅲ?풸??~渚6_x000c_릫틜④u뷫??l_x000e_S[e&amp;酋칞．?톘勒"_x0007_W또]?_x0019_Po?]?i_x0016_?Y튚_x000b_I뵸"??y謨?閉ネ걩?9_x0007_</c:v>
                </c:pt>
                <c:pt idx="2159">
                  <c:v>⑾?쏲_x000e_?h_x0002_뜕_x000f_졎솁'艶&gt;?팛k뫟_x0013_C_x0010_K궗C퐿*몔??홤'_x0016_:?J륭?撤{?Wj瘀B_x0012_럤_x0013_빵/=??e뢉둭??_x0013_蟲쬃_x0016_}_x0012_o_헒_x0014_?]?x?Z?밎쾊醜?_x0017_D~_x0011_;땈T?\|???{D?1]_x0005_웏?(-HLf?_x0018_&gt;?5</c:v>
                </c:pt>
                <c:pt idx="2160">
                  <c:v> ?^ X??`쾨_x000c_눊_x0016_?珉컖겸뇹E8_x001a_U쵮웹땏_x0004_?l_x0014_?0A?5뤕놿?]쁪_x0008_Y뗑곯Qfdqq鷗bd{O糾뷥J9픉?뗁쐅_x0006_뙗뉝M?&gt;_x0008_뚱?]^邊I7_x0014_범_x001c_Y[L꼴{?+?椀R9_x001c_Y[L꼴{?+?椀R9_x001c_Y[L꼴{?+?椀R9L?Ni?w낰?M7_x0015_뺨</c:v>
                </c:pt>
                <c:pt idx="2161">
                  <c:v>_x000b_'P?U`?fi_x000e_z_x000b_퇍혴횅R-?7+=?g?멍z願??엺?勒?_x000f_D_x0003_?_x0004_??횚?磬納?]b_x0008_鴉,뷿?P?h?`?똆??囹왖쎡톀-?7+=?g?킒탭?g荑?m??B?p_x0014_u_x001a__x0014__x0008_耶Jlk_x001c__x0005_l_x0005_뎻_x0019_없H?&gt;4_x0007_®쯸S떊?m쭃퇍혴횅R-?7+=?g_x0006_f宵b팑褻뷼刷뎅v?엿?g雷#._x0001_?ㆇp?Ql왣</c:v>
                </c:pt>
                <c:pt idx="2162">
                  <c:v>춸sИ빢왅_x0002_즏v幡?nU俱꼳퇍혴횅R-?7+=?gv1@磻h1hFOO?눗??_x0014_b%wG踐궠Qk?_x001c_?휱Ox"_x0005_쥶A串!4갢?_x0010_gS∽抵?_i퇍혴횅R-?7+=?gK%듇繃뮐쨒꺢H_x000c_펚쑴O_x000e_u쩋9_x001c_QG`"I쀇욧_x001f_?u쵩LCuE茵F?b1톔?Zs?-ㄽv㎎왖쎡톀-?7+=?gh췱?썘?쭪;稀{븅3뿚!퍷?넢Tp쓬M臍9z.?nSqSnT?튚_x001b_,_x0010_춨砥??_x000c__x0003_|퇍혴횅R-?7+=?gcO??浴힌@F썆?S챺슒đmG?</c:v>
                </c:pt>
                <c:pt idx="2163">
                  <c:v>_x0017_"&lt;?잟뷻퇍蒸=R#7_x0003_?뉈??;_x0016_淚봝?喘왖쎡톀-?7+=?g]?撲??_x0011_姿N??]쁅$+v쿇o?OYZ[?~띜_x0013_'母#漁_x0006_'캨m脘6∥_x0004_왰bS?q은_x001b_웻?_x0018_G?_x0010_?k?_x0002_?</c:v>
                </c:pt>
                <c:pt idx="2164">
                  <c:v>췗SF8W;</c:v>
                </c:pt>
                <c:pt idx="2165">
                  <c:v>?m퇲켫,_x000c_M=?족켌Q_x0005__x0015_뤛턍펆釐_x001a_q둬陶=賓?RP깱龍*높?2f_x001c_???Q_x0001_Qa$&lt;)_x001f_j?Ys툦_x0005_??쪘?7_x001f_퀷_x0015_-#뀐◇=쉳S_x0018_럹?uI嚥 +??るKW?s_x001e_膀엌?6곹m ?l㎣EM읫퓮託D?_?깔F즷"20얞1?@_?購뎌J?/??"[+댗???摯D끩K8껢?@(?R_x0004_X</c:v>
                </c:pt>
                <c:pt idx="2166">
                  <c:v>-</c:v>
                </c:pt>
                <c:pt idx="2167">
                  <c:v>?f긽?N^쏱?4?Y*&gt;눂TJ?/瑩X?弩X,퇍혴횅R-?7+=?gz푎=?GJ)$,=?F_x001b_??Ik?민??,幟H뷪_x0019__x0010_?*_x001b__x0018_i翫?t꿇6뷷왶z_x0018_?t퍺_퇍혴횅R-?7+=?gd??_x0003_?퀞_x0002_갩??[VDE?2?)?)??F랤J_x001c_n"_x0018_쏌`朞붽3??y??돩?7퇍혴횅R-?7+=?g?_x0007_겎CH?}9뱦?W?&lt;???? ?j?&amp;W?c죳督줐?彰,</c:v>
                </c:pt>
                <c:pt idx="2168">
                  <c:v>웯?_x0011_4ㅇ_x0010_v?掃왖쎡톀-?7+=?g펓_x001b_?뀰D궣?c??뉜섓좫弼놷_x0017_牆쑹jp</c:v>
                </c:pt>
                <c:pt idx="2169">
                  <c:v>퓏逵?]챠0</c:v>
                </c:pt>
                <c:pt idx="2170">
                  <c:v>?f?젖푑數맣?l퇍혴횅R-?7+=?g|옦@?Т2&amp;Do?烽?r(%컄?_x001d_錫?L3??]e ?S봺,촇륿줎t{상댭≤η}A퇍혴횅R-?7+=?g</c:v>
                </c:pt>
                <c:pt idx="2171">
                  <c:v>놚B[_x0012_뗒_x000c_쯯KuH쫩??:?汗쩿덤??_x0016_!_x001f_龕?;.픘]?렅싛?퇍혴횅R-?7+=?g??랅&lt;_x0017_?巳_x0019_嘉k?쯂겭븧앍_x0001_{툇_x001d_</c:v>
                </c:pt>
                <c:pt idx="2172">
                  <c:v>Te쐷騶???H썌域??_x0002_뵄냟E슽泉_x001a_d授?쐡썿장넟淏?Y?"_x000e_?N6맚_x0019_c?sd袗k?</c:v>
                </c:pt>
                <c:pt idx="2173">
                  <c:v>hX??|_x0006_귏:NH斧!?N쨔:큡?!쌇</c:v>
                </c:pt>
                <c:pt idx="2174">
                  <c:v>&lt;_x0011_R6y_x001c_9_x001e_?r?잪렴&gt;"귣f_x0012_?%V%&lt;칃_x0005_f?꾞_x001a_??:0컇쭇狄{?^?ao뭯4?S듊.첝?9?.e?9橫??췌?_x001b_쳄C_x0003_놻?_x000e_ℓ_x001e_T?Y?x}?캃&lt;u輝mOg脣?,뷮P긮&gt;BV??6_x0014_B쟸_x0005__x000b_}H딊섌_x0013_?퀵해聿-듢???@H???AcSH*멯즜_x0005_U촙?쵊._x0015_?쫄Xf奉Nh쪇*f枸術촱???締줟냸d沌짧?LD?x</c:v>
                </c:pt>
                <c:pt idx="2175">
                  <c:v>?㈛`?F[s揷+????_x0005_댬?B$&gt;_x0008_뚱?]^邊I7_x0014_범_x001c_Y[L꼴{?+?椀R9_x001c_Y[L꼴{?+?椀R9_x001c_Y[L꼴{?+?椀R9?@v룼\%G\??_x000b_?ㅋ'E9Q1?T??!w?냫쎄</c:v>
                </c:pt>
                <c:pt idx="2176">
                  <c:v>肯w?냫쎄</c:v>
                </c:pt>
                <c:pt idx="2177">
                  <c:v>a쌵續f_x001f_BW咎夜0b??_x0008_.-꾜S</c:v>
                </c:pt>
                <c:pt idx="2178">
                  <c:v>&lt;_x001c_#?싅8lG????z돊?1큆?ю활픻_x0010_뇝"액_x001c_??@o_x0011_?O弓?| _x001a_</c:v>
                </c:pt>
                <c:pt idx="2179">
                  <c:v>w?}6?츏r弄P툠_x001d_?訝?互놹벟"??쇯??g?w?_x0006_?_x0001_?]_x0002_j롪_x000e_?췄뻑貰뙰숶_x0003_z??쀣뷒_x0004_!?1햋|R룲莉?_x001f_i槌?扶M_x0016_걯??仙죴承?fJ_x000c_?텎뤒?/+???|X?쥛?&amp;C2?쵁程V_x0016_紀~??{홷8拇_x0016_B?_x0015_혏_x001d_?}팜w퓶M??_x0010_L???^쐈_x0001_?쌽?횙???ifR꿢퀏~ ?莖l?I??薦遊빁dL???_x0015_! ?m못??R[茁Qi츉_x0019__x0012_縊稅??예y!{썮?`_x000f_o?O쁈_x0001_샸??pe?s_x0004_V+??5?vu큆블_x001f_P_x001b_辦?M?an??_x0012_よ_x001a_?_x000b__x0001_붟J?팅7?R'?]?_x001d_e?jl?2?w?=0=予n?뢂L</c:v>
                </c:pt>
                <c:pt idx="2180">
                  <c:v>剛?dw?냫쎄</c:v>
                </c:pt>
                <c:pt idx="2181">
                  <c:v>?j?*v??默_x0017_q_x0005_|'聞w?냫쎄</c:v>
                </c:pt>
                <c:pt idx="2182">
                  <c:v>JF飡?GcE?궞BY??}樽???_x0003__x0015_措졿</c:v>
                </c:pt>
                <c:pt idx="2183">
                  <c:v>’??vU0뿹Ie纏9콝_x0002_j1캕큟_x000f_X?}??씫艶堞옙_x0018_??{g&gt;?쏸?X잉_x001a_N??빦꼑.(툋辭_x0007_잉쐨_x0016_$_x0013_n_x000c_1?먼{_x001b_遺_x0007_쵳_x001e_%瓚J戾t;??\wF=?_x000e_O??@_x0016_?w_x0012_?yM둮w?뜹Mv층툧D?1</c:v>
                </c:pt>
                <c:pt idx="2184">
                  <c:v>T?_x0017_"小_x001a_뾓$h?2탘봌?_x0014_?.?뎛_x0018__x001f_뫛:^S?츻_x000c_쒑깔붱???w??ui{J</c:v>
                </c:pt>
                <c:pt idx="2185">
                  <c:v>陟??EjΥ?_x0014_???S?m?:W8q?Y?俯?G&amp;쌽얇J?p%?홫_x0003_!r_x0005__x0005_I_x001a_?u넜릤똤??i0_x0014_?兪逍?=?켜詣??凱옕K셞?08s_x000f_{z뒳≠?關e딒R('d悤</c:v>
                </c:pt>
                <c:pt idx="2186">
                  <c:v>???fzec?3물b$-zo?jm엷?$.樵讐?RP$&gt;_x0008_뚱?]^邊I7_x0014_범_x001c_Y[L꼴{?+?椀R9_x001c_Y[L꼴{?+?椀R9_x001c_Y[L꼴{?+?椀R9P 優쥱횝\?u5럘_x0005_슿_x0004_s?_x0002_,?K쪲_x0014_2??냫쎄</c:v>
                </c:pt>
                <c:pt idx="2187">
                  <c:v>쎽옢】틽??K恁샢1槐뤵복쵮훎勣侏?co깢w?냫쎄</c:v>
                </c:pt>
                <c:pt idx="2188">
                  <c:v>렭쿇??僿:p?f∀??</c:v>
                </c:pt>
                <c:pt idx="2189">
                  <c:v>???냫쎄</c:v>
                </c:pt>
                <c:pt idx="2190">
                  <c:v>&amp;룱86[?H여?Y괻??_x001f_ge뎋_x0010_炳?됣gg???c??I_x0005_o솛?_x0018_쩾_x001e_떑k?-KFm擢_x0011_댗?ぞ솨ぼC쬤W"뗃_x001f_켛[e/챭((뽉y,s퇖굷g-淏hKi_x001f_9?}_x0005_5*壙?_x001b_祖?_x0019_둮뵭佯묡㈜???\e!_x0012_??_x000e_띁㉦?_x0005_o걋ħ煩?}"}?喬?_x0017_뻠!_x0012_?C폆c?趾_x0010_??/훆Й2P놄_x001d__x0017_筆?$찉㉭8럎}?</c:v>
                </c:pt>
                <c:pt idx="2191">
                  <c:v>r'넔筵펑n?f{홀뻦熱e'쓨’&gt;놥_x0008_훲咸凜_x001b_醮_x0003__x0016__x0013_w?냫쎄</c:v>
                </c:pt>
                <c:pt idx="2192">
                  <c:v>A밥?쉷??Ib?v?m_x001c_N풐_x0004_</c:v>
                </c:pt>
                <c:pt idx="2193">
                  <c:v>2?蚤8굄숈丘?i쏬*謫wy쓷Ipd\?탩葬瑁_x0018_뼛m病{헳뙎뎡Z.9??惜h??_x001e__x001e_?h `?롺攬??庫?얐ei?쌜j9-滋뫸볱쥩?_x000c_쀚?_x0012_캵l&gt;Q阡_?욮霓_x001f_?mZ먹X?曉|떯?j?夜?쪿樞4靺_x0001_쐤_x000f_%0???`謂俟?K_x0017__x0008_┼7_x0002_앍FM蟄_x000b_?_x0016_x筠_x000e__x0011_遑뎅E(_x001b_?S*_x0013_?wr?i?_x0004_{I???컞%珽_x0016_쥕?ZJ꽀푉c콒_x000c_?2f?폫d띎뛖퀢鏶?쳗?P벨sg?蓍_x0019_몯?X_x0010__x001c_?</c:v>
                </c:pt>
                <c:pt idx="2194">
                  <c:v>??$&gt;_x0008_뚱?]^邊I7_x0014_범_x001c_Y[L꼴{?+?椀R9_x001c_Y[L꼴{?+?椀R9_x001c_Y[L꼴{?+?椀R9{졝L釗捕?즒o뎘옆욄?s?馹쫔d???냫쎄</c:v>
                </c:pt>
                <c:pt idx="2195">
                  <c:v>/_x000e_술섶_x000f_?@?_x0008_p?4_x000c_ㅩ_x0006_俊냐???w?냫쎄</c:v>
                </c:pt>
                <c:pt idx="2196">
                  <c:v>#×?헧_x000e__x0001_?6X?깕_x0019_阪좊킭씖퉉_x0008_,x`?^~Z???Xw?냫쎄</c:v>
                </c:pt>
                <c:pt idx="2197">
                  <c:v>_x0011_욷?s맮</c:v>
                </c:pt>
                <c:pt idx="2198">
                  <c:v>祖U?_x0013_e??_x0014_?_x0015_覇E쥳＼%傳_x0013_誠|/tw?냫쎄</c:v>
                </c:pt>
                <c:pt idx="2199">
                  <c:v>_x0019_?_x0017_kjeiY굙s,??Oy,__x001a_a춁鷺_x0008_쮶륐쇡X?쌻_x000b_?J_x001f_Z|?己폨Ŋ먦</c:v>
                </c:pt>
                <c:pt idx="2200">
                  <c:v>_x0011_?쏈??작맨?뙊e꼭봯?z?燭劃쨫$@n1?4?</c:v>
                </c:pt>
                <c:pt idx="2201">
                  <c:v>4_x001d__x0011_뵗2Y?s뇬챨-?h꿘?u_x0015__x000e_[맲3[Y??\Ｘ룽v.?_x001c_??V?б[w_x001b_??륝e?둶C_x0019_|?Z?깄영쁾색靑졤?;(_x0001_做るㆈX_x001b_쿀? </c:v>
                </c:pt>
                <c:pt idx="2202">
                  <c:v>U콪_x0006_BkQ궬굚{(~L爰J?qE녺껮_x0017_쨍朗_WM왶??뺘_x000f__x0017_Z浦3s 9G_x0003_$_x0012_A??w?냫쎄</c:v>
                </c:pt>
                <c:pt idx="2203">
                  <c:v>Y?W?_x001a_룐띑{僖삅콟{샃?走_x0013_7異?넕?qv6?h?]묲:%;?_x0015_??,u??_x0019_ttZ_x0002_쨜헆W}4쪙[??_x0011_1?둉!쑢tB_x0014_F_x0005_?!?{?Z_x0008_?v</c:v>
                </c:pt>
                <c:pt idx="2204">
                  <c:v>?/?A%榥뗥?e??f#o??픛쉨턐럩???뱿湺._x000b_迷&amp;??_x0007_g?福(sk遼@g?$&gt;_x0008_뚱?]^邊I7_x0014_범_x001c_Y[L꼴{?+?椀R9_x001c_Y[L꼴{?+?椀R9_x001c_Y[L꼴{?+?椀R9쩥6Z⒢)_x0015_h♪?팰?_x000b_'P?U`?fi_x000e_z_x000b_w?냫쎄</c:v>
                </c:pt>
                <c:pt idx="2205">
                  <c:v>?뿦_x000b_뙀z?n둥漠D|H7?Ne_x0001_?</c:v>
                </c:pt>
                <c:pt idx="2206">
                  <c:v> z쀑認있뮒?큁}?n튚_x001b_,_x0010_춨砥??_x000c__x0003_|w?냫쎄</c:v>
                </c:pt>
                <c:pt idx="2207">
                  <c:v>칠W喘%꺴k탖河?V'Z'갴?潔?2n?5癲_x0006_K?r_x000b_?i?곉2_x000c_AG磻곱?_x000c__x000f_락홞_x001d_9_x000c_?띷췱?[錚숫?犬_x001a_R?'_x0019_?빔D$_x001e_w?'꼦D??_x001c_y$_x0002__x0008_{룮c??듶c핫"텆?_}?~&gt;s久풏?-_x000c_hz??t]仇K_x001a__x000b_?"_x001e_!??S_x0006_쥅?~2%슽땭혅#캷%_x001d_uY?4띶7횚_x000e_^?A[pYB辰?콇Io?le[???@?E돓Mymt0료餉홖I8N7n新_x000b_9?!㎔P?4</c:v>
                </c:pt>
                <c:pt idx="2208">
                  <c:v>73쐺t]</c:v>
                </c:pt>
                <c:pt idx="2209">
                  <c:v>??^즚_x0001_?yd_x0011_!_x0010__x0003_??q탭?t祜X?t꿇6뷷왶z_x0018_?t퍺_w?냫쎄</c:v>
                </c:pt>
                <c:pt idx="2210">
                  <c:v>웯?_x0011_4ㅇ_x0010_v???냫쎄</c:v>
                </c:pt>
                <c:pt idx="2211">
                  <c:v>%?? 荷펪쩒_x0017__x0003_륣n_x0007_뒋륿줎t{상댭≤η}Aw?냫쎄</c:v>
                </c:pt>
                <c:pt idx="2212">
                  <c:v>굠</c:v>
                </c:pt>
                <c:pt idx="2213">
                  <c:v>S뭄:딀누7?_x0002_뵄냟E슽泉??Ib?v?m_x001c_N풐Q?U?갌*_x0004__x0003_?쑖_x0013__x0012__x000b__x0018_퓢</c:v>
                </c:pt>
                <c:pt idx="2214">
                  <c:v>臭?@D\^`YЖ乏?說_x001e_췢..</c:v>
                </c:pt>
                <c:pt idx="2215">
                  <c:v>b?j여2i?2L뭯탑K?Aj雀?B쀎복=m폆펂/_픥?_x000f_r?_x0003_v촆[_x0012_?wY덭_x0012_?첁·`왇&amp;,?vb_x001a__x0013_wZ_x0018_リ?o낡9??E_x000e_?_x0019_&amp;꺜:i_x0019_+땜薯춮볺g栗</c:v>
                </c:pt>
                <c:pt idx="2216">
                  <c:v>_x0004_N?1_x0015_?틟?퐻&amp;r"Z2_x0006__x0001__x001e_댻눞逢?_x001f_Hｃy%D? _x0001_B`%)쌻W$&gt;_x0008_뚱?]^邊I7_x0014_범_x001c_Y[L꼴{?+?椀R9_x001c_Y[L꼴{?+?椀R9_x001c_Y[L꼴{?+?椀R9W맒#뒾YP住_x0003_2q??ㅋ'E9Q1?T??!n_x001a_???rＥ喇瑢 ┷-_x0005_b實J$'찿</c:v>
                </c:pt>
                <c:pt idx="2217">
                  <c:v>鄧=O}?_x001e_??堀4??섦촜?_x0005_Md??暻?붘1?퍃?Y?YQ?_x0016_倦#??n_x001a_???rＥ喇瑢 {B????_x0010_r_x0001_ha?_x0011_4(?= 꿄좏{_x000c_^Q_x000c_?乭q*L?_x0010_-6凸듒홖럒3U{d滅</c:v>
                </c:pt>
                <c:pt idx="2218">
                  <c:v>肯n_x001a_???rＥ喇瑢 *?_x0001_쯨?_x0010_?~똂?_x0016_z?뱑_x000b_?뉺;t쮼_x001e_쑎?뙨섣곡紗꿘?횆r猫?V댃x諦G9?_x001a_???rＥ喇瑢 ?_x001e_뫟J疆씬_x0001_f?쿼툊j켰/O&lt;겯?#??*纜剔顥_x0017_I???딷TV累?A놉_x0005_푬en_x001a_???rＥ喇瑢 ??_x0015_롂_x0013_??女줔??_x0003__x000c_??}</c:v>
                </c:pt>
                <c:pt idx="2219">
                  <c:v>磵_x0018_G?쏀d괽줶쩜リ?=7믂f"_x0006_?칚??}덣H/?;뒻:Y+?겲hx_x001b_?붓뵄p?せe*?,춚_x0011_섕&gt;p7꼬fZJ擄?_x0004__x0003_]_x000e_T_x0014_??W+j"?퀸投</c:v>
                </c:pt>
                <c:pt idx="2220">
                  <c:v>#?瀚ＡL_x000f_??섹?+_x0005_6oakr?2\A몤?s_x0007_촶?디?桓륁쯗??맴^@?M_x0012_o??鷲</c:v>
                </c:pt>
                <c:pt idx="2221">
                  <c:v>H&amp;?銀?m뤈퓃歷A????L棧壘?_x0001_W"L_x000e_툚??앐Hl?,|씷??퇥7??'i옕?헝_x0014_㎞RF?A[%閨쨓_x0015_??룉?쬴F_x000c_B?_x000f_긹_x001c_닻?GF랤t?@完$?皎_x0011_豕D??잠j? 슻*渚b?쭲_x0006_驍gi僭?_x0011_%?끸??흅:텥k?_x0004_?Q_x0006_精?_x0013_쩪?簾p0xD_x0005_N-쌫_x0001__x001b_U_x001d_jl?2?w?=0=予n?뢂LJ?ø?[?Y[L꼴{?+?椀R9_x001c_Y[L꼴{?+?椀R9소F*?퉍y=_x0004__x001b_휦_x0001_큡D曖uR+A蔞뇕맣p_x0019_C1_x0006_m쉛e놧l떂??_x0013_S";_x001f_!A?꿢?? _x0017__x0006_mA???t|껬퉚_x001a_???rＥ喇瑢 vb?J낉Lv_x000f_욤$_x000f_</c:v>
                </c:pt>
                <c:pt idx="2222">
                  <c:v>?載?H슸</c:v>
                </c:pt>
                <c:pt idx="2223">
                  <c:v>剛?dn_x001a_???rＥ喇瑢 ;죟s埰??k/f??_x0015_]?nMR:際_x0011_?P?슍?뼎0._x0007_</c:v>
                </c:pt>
                <c:pt idx="2224">
                  <c:v>??갛믑w??뼫혙Z??dn_x001a_???rＥ喇瑢 盧똕G롯?녋_x0016_j딕D?9졈먱_x0002_TC사fIㅝ?y석oA??D</c:v>
                </c:pt>
                <c:pt idx="2225">
                  <c:v>?愰B?h_x0017_?b?"쫠s?핱o_x0015_%壅u뽩3_x0005__x0013__x0005_b(?쀱_x000b_ZT_x0017_菱f쎎?낥_0|G?턧,?n?썶L_x0007_X돈Y?{矛_x0007_?낮됄 ?9</c:v>
                </c:pt>
                <c:pt idx="2227">
                  <c:v>K뫮D?죘n誌z궗れx_x001a_b밇p_x001f_?mc???.[??¤Y?B??삨H'??L??Hyc_x000b_녽U????炤_x001d_/멯gD住낏??'/漣|?_x0010_享샾_x0010__x0005_?Fg??_x001d_잀3J?????M^폿I2줬O聘^_x0019_+_x0017_PINㅇ??x뮖瀝뗥?3&gt;뱊?녉錄?뇶.???9_x0006_F곐eq?X?[~?\9紆тP_x000c_$J?d텋?yHhc????깾_x0019__x000f_&gt;_x0016_T?즒?삋찵58幕a*_x0019__x0007_</c:v>
                </c:pt>
                <c:pt idx="2228">
                  <c:v>?baJ?늒*둎=P?런?뛛_x001b_+??솣yMN跨?&gt;_x0008_뚱?]^邊I7_x0014_범_x001c_Y[L꼴{?+?椀R9_x001c_Y[L꼴{?+?椀R9_x001c_Y[L꼴{?+?椀R9줫?2GZ?).??L슿_x0004_s?_x0002_,?K쪲_x0014_2?_x001a_???rＥ喇瑢 ?6T롬?7쿃쩪퐆|Re?v???A㎀??뇰$FI停7?_x001d_?表E午_x000f_??u_x0012_釉q?_x001a_???rＥ喇瑢 /??쁎?_x0001_??졖?溱_x0015_^附i횹?Wr?쬮?U_x0001_??줡?IS_x0002_w</c:v>
                </c:pt>
                <c:pt idx="2229">
                  <c:v>뚳I햖e쳿W2z?_x000e_蟾6</c:v>
                </c:pt>
                <c:pt idx="2230">
                  <c:v>!E@k_x000b_\a?k}찟?6h</c:v>
                </c:pt>
                <c:pt idx="2231">
                  <c:v>픝+?깜홾J逼묶K훎勣侏?co깢n_x001a_???rＥ喇瑢 _x001d_?確a?Y뽒?5쁐</c:v>
                </c:pt>
                <c:pt idx="2232">
                  <c:v>&amp;|놮v?僿:p?f∀??</c:v>
                </c:pt>
                <c:pt idx="2233">
                  <c:v>??_x001a_???rＥ喇瑢 먞[?$?=a?*_x0008_톾B?Dow?]?맓?M瞭???_x0006_듷믃퇯?Z?_x000b__x0013_F_x0004_.新%-旁틎_x0014_뙷&gt;?闡l먑_x0010_?k便</c:v>
                </c:pt>
                <c:pt idx="2235">
                  <c:v>_x0017_?븽n???牀x6;n_x0001_佾굺 흠嵐?儆??l撈vh??瓜U??y옜z㎎_x0004__x001c_F륙J_x0013_널_x0015_=_x0018_W!?</c:v>
                </c:pt>
                <c:pt idx="2236">
                  <c:v>?B_E_x000f_딖瞿뺕南땎솴+?!눟e??췼;K"?羌꽉kTi?z_x001f_?_x0014_?K謔_x001c_퉼楠_x0007_?}z})QdN뽏?/_x0016__x0014_?옽)</c:v>
                </c:pt>
                <c:pt idx="2237">
                  <c:v>鎌?V0O)?d3漢_x0011_衷j?껤&lt;_x0017__x0004_?휍_x000f_A폵q퉇.ig?Ns????A?珉??韆2e뱼陂칀_x001c_듑`꿾JUJ'</c:v>
                </c:pt>
                <c:pt idx="2238">
                  <c:v>!1溥뚄V_x000e_]p</c:v>
                </c:pt>
                <c:pt idx="2239">
                  <c:v>}臥첦L&amp;_x001d_オz</c:v>
                </c:pt>
                <c:pt idx="2240">
                  <c:v>뜵?L'_x001c_官I_x000c_?j쭀?/A</c:v>
                </c:pt>
                <c:pt idx="2241">
                  <c:v>?億}ⓙ</c:v>
                </c:pt>
                <c:pt idx="2242">
                  <c:v>갗緻至s?典B툖</c:v>
                </c:pt>
                <c:pt idx="2243">
                  <c:v>._x0007_9윣]鷸J</c:v>
                </c:pt>
                <c:pt idx="2244">
                  <c:v>A밥?쉷Q*?AA2둢_x000c_??G_x0012_쁛磅?떫%鎖9WL!c遍_x000b_|믰??;.풏宅?l</c:v>
                </c:pt>
                <c:pt idx="2245">
                  <c:v>p&amp;q碧죩??3_x0019_┡藥?_x0008_1憁W쿲C?닐륻ak_x0001_탍_x0012__?_x0007_좜_x001f_$_x001d_뤺?$iotx_x0016_넜:菉퍊x뼈~D</c:v>
                </c:pt>
                <c:pt idx="2246">
                  <c:v>AX뗥_x000c_??HO?_x0002_?UK_x0003_?늳쁨zL</c:v>
                </c:pt>
                <c:pt idx="2247">
                  <c:v>`8_x0011_ ??_x0008_뵂퉇_x0005_Tt#턆??쪽N칌癎h&gt;쩽W判!_x0019_?ㅼ髥J??K?Hu'닣f_x0003_ペ?%뢣_x0010_]l컱땏?&gt;A??쪌凰d^</c:v>
                </c:pt>
                <c:pt idx="2248">
                  <c:v>&amp;?jA??3?V_x0004_QG???땼4^???Q귍]Q뺻U??믪 ???&lt;h"죭욖?/?_x0013_??衝_x0007_쪔?|츓?3;No?D?`</c:v>
                </c:pt>
                <c:pt idx="2249">
                  <c:v>x猜?買ETQ1G?-쇿]_x0010_8_x0014_VC?i橫??씺V_x0017_警o+{_x0013_&lt;틔?~뵃_x0008_휻깾??&lt;?w떃\_x001e_젮?nQ_x0006_nD$&gt;_x0008_뚱?]^邊I7_x0014_범_x001c_Y[L꼴{?+?椀R9_x001c_Y[L꼴{?+?椀R9_x001c_Y[L꼴{?+?椀R9都?姮???_펹&lt;퇍?8s?馹쫔d??_x001a_???rＥ喇瑢 ?뵾?_x0005_?</c:v>
                </c:pt>
                <c:pt idx="2250">
                  <c:v>올4??턺?굏?栗_x0015_^???</c:v>
                </c:pt>
                <c:pt idx="2251">
                  <c:v>`?쀕J_x001c__x001e_OA_x000c_빇?)_x0015_?쐡꺶_x001b__x0019_헨찍n_x001a_???rＥ喇瑢 黑㎽?쎙&gt;f럛YeV?登녇_x0006_??궸?긙 ?y??化?)YL쌰4_x000c_ㅩ_x0006_俊냐???n_x001a_???rＥ喇瑢 욻쌘9?;???쑵렜蜘튭뚰Uy?늨?_x001f_f?_x0003_?府D????잽틠?x@n_x001a_???rＥ喇瑢 [??볨5꽖???"홦_x0005_^_x001b_C</c:v>
                </c:pt>
                <c:pt idx="2252">
                  <c:v>?b훺떎_x001e_??_x000f_l뺗??eN?,x`?^~Z???Xn_x001a_???rＥ喇瑢 E_x0013_裸廖玧??b??倞?:A퇰??-닇뒘Y듏쟈GX????=샅e?_x000f_쁀W_x0004_@In뎝_x001a_???rＥ喇瑢 :뒑懋?_x0003__x000f_?쮍}&gt;J_x0017_죟??_x0010_懺</c:v>
                </c:pt>
                <c:pt idx="2253">
                  <c:v>꺌_x001e_?稚</c:v>
                </c:pt>
                <c:pt idx="2254">
                  <c:v>_x0018_gh?xf#꿞²_x0007_?_x000c_??Sn_x001a_???rＥ喇瑢 _u??_x0019_召?o셠5b+`?잫J?f_x000b_폨?HG?됬Z靡뜀??뒆?/[fe_x0001__x001b_쨖??n_x001a_???rＥ喇瑢 걷쭧uJ웠0ibH끽g_x001e__x0018_Bx퐿/??-q瀧?鰻_x0011_C.碁M_x0012_0_x0015_?_x0014_??_x0002_???¶_x000e_??n_x001a_???rＥ喇瑢 v_x000c__x001d_?봩,?잝RkO_x001f_q?R?놤쓣푭?'W싱?m`凌g/折뜧?浦3s 9G_x0003_$_x0012_A??n_x001a_???rＥ喇瑢 ?H_x000f_?襁F涯??q,뚁'?遐№?x?.?촞鈿w_x0019_앇_x0008_돩7밴_x0016_?Y?i_x000e_??&lt;Q暲n_x001a_???rＥ喇瑢 H옙??賜t?Z?=/&gt;z?d1?O_x001f_</c:v>
                </c:pt>
                <c:pt idx="2255">
                  <c:v>h뵑]3~?횬?_x0007_L_x0002_?=_x0010_?+꽔D?辨???8C_x000f_~렃~?놬蝸??縣uG跋_x001b_衍2B켺2?Fn콧툌긪뺋fV뒚'%說?排?h?)_x0016_??</c:v>
                </c:pt>
                <c:pt idx="2256">
                  <c:v>_x0013__x0002_昆냙H뚍?k붬_x0003_h?(╊M쁠푞_x001b_5_x000b_????뛗_x0014_距9껍꺜_x0011_O?"_x000c_沈1먠??茨_x0012_m_x0017_얷_x0001_欒+??퐇j&lt;_x001e_?_x0003_??Z:"x?LZ獐횭'Q_x0018__x001b_???¹_x0003_z@뚘遯"_x0001_⑤症_x000c_잳-츽_x0014_3묛??*d駭T}?:?N찧l퇮첝撓WP??_x001f_?1???_z딷8?,?긲_x0018_뽣?君앙C}~I뒹뢶漸Q?_x0002_k쬚돪?킑*q</c:v>
                </c:pt>
                <c:pt idx="2257">
                  <c:v>쟓??o췰N&amp;_x001e_뙄?XS_x0003_#瀁쫊Y?????Q_x0004_e풹??b1톔?Zs?-ㄽv쬷_x001a_???rＥ喇瑢 x4Z뵝K?9?銓_x000c_#9_x0018_?/??</c:v>
                </c:pt>
                <c:pt idx="2258">
                  <c:v>_x001d_o?[_x001b_뀗섾檗#_x000c_nAy?p1튚_x001b_,_x0010_춨砥??_x000c__x0003_|n_x001a_???rＥ喇瑢 썉T&gt;LTh?_x000b_V?W퍲?_x0013_4?눇V??</c:v>
                </c:pt>
                <c:pt idx="2259">
                  <c:v>cA</c:v>
                </c:pt>
                <c:pt idx="2260">
                  <c:v>X3??_x001a_?暴밠p??미팰堪sYWj儁%??_x001a_?H_x0008_깤킺_x0010_;g_x0005_Bp뼕쏎순=@탿':t順_x0011_G_x0010_I:?廢D?궤?x{딖뫨7렒</c:v>
                </c:pt>
                <c:pt idx="2261">
                  <c:v>?N_x001c_藏a9랱?&gt;勺wVAN툰)쵍?????죚했SqX?_x0012_볆쾓?巳_x0002_??R{?U2?_x000e_A</c:v>
                </c:pt>
                <c:pt idx="2262">
                  <c:v>?Wポ?Q???瀑뱁&gt;R?'?_x0010_v쩴諄썔_x0019_?b욲죳?\?_x0004_O?&gt;홼?풙?쉳??jl?2?w?=0=予n?뢂LJ?ø?[?Y[L꼴{?+?椀R9_x001c_Y[L꼴{?+?椀R9소F*?퉍y=_x0004__x001b_휦_x0001_i챑驍??Q?r힟_x0013_</c:v>
                </c:pt>
                <c:pt idx="2263">
                  <c:v>혐_x0018_롤⅜?)9洛Wo?@?l_x0001_?쭝??눂TJ?/瑩X?弩X,n_x001a_???rＥ喇瑢 ?㈃???댘;_x0013_?U勃_x000c__x0012_?깣側=4헙</c:v>
                </c:pt>
                <c:pt idx="2264">
                  <c:v>z룮뵛_x001f_읪룯?u}vt꿇6뷷왶z_x0018_?t퍺_n_x001a_???rＥ喇瑢 /?z萎</c:v>
                </c:pt>
                <c:pt idx="2265">
                  <c:v>\.</c:v>
                </c:pt>
                <c:pt idx="2266">
                  <c:v>웯?_x0011_4ㅇ_x0010_v??_x001a_???rＥ喇瑢 黨?悚仟&amp;꾎8??1?J?y멂K_x0001_e?L?i=락_x0012_逝ゴZ#@AY띦pf?젖푑數맣?ln_x001a_???rＥ喇瑢 ?癲믪죓{???j8펜뭔q_x0004_K_x0002_Va?P:`?)쪖?_x001d__x0010_????b줎t{상댭≤η}An_x001a_???rＥ喇瑢 _x001d_~뽒_x0013_K?_x001a_?</c:v>
                </c:pt>
                <c:pt idx="2267">
                  <c:v>?劉븖ZＩ퐴(7뤎M殺몤oU꺦?~?_x0011_ECGa_x0013_療?;.픘]?렅싛?n_x001a_???rＥ喇瑢 ?컾_x0007_?l?D?8죛?햗Qu짊鄂菉h?捌_x001b_</c:v>
                </c:pt>
                <c:pt idx="2268">
                  <c:v>_x001e_?Zn#_x0007_m?臺누7?_x0002_뵄냟E슽泉Q*?AA2둢_x000c_??G_x0012_?~긭滂??첛=??陵??Q_x0018_쁞_x0005_?Q~_x000c_=?_x0010_2_x0004_S닳ㅍw?u_x0007_?샞顚땳_x001e_?k??l쐅袍?_!C?쯃k==o_x001a_?쟃?qı낔_x0006_m唾j??싰D삅滎搜?,QJ뜺?3_x001a_???T뫝_x0008__x0003_?D鎭_x000b_멯&amp;a@??q {?@/?堅&lt;)L?娶_x000f_?듛?_x001e_涎'?뇾*Jx?_x001b_5b족_x0010_귤?%\?q宖2쌆c뭔z쎔_x0017_??셌둞?퐾?&lt;뛝F~_x0019_遝훰a_x0014_X?a;琳퐪駁?i譽M????렳_x000f_</c:v>
                </c:pt>
                <c:pt idx="2269">
                  <c:v>y~?$썮q쏖G蠣i&amp;?&gt;_x0008_뚱?]^邊I7_x0014_범_x001c_Y[L꼴{?+?椀R9_x001c_Y[L꼴{?+?椀R9_x001c_Y[L꼴{?+?椀R9촛궿Y?듏?QZ;?|ㅋ'E9Q1?T??!뷀n?l?K붦??_x0004_k_x0010_됇폎TJ.?d설</c:v>
                </c:pt>
                <c:pt idx="2270">
                  <c:v>죡L왹^OR_x000c_P$쟦?~픯_x0013_봈??;v?┍?i슩늫_x0016_럻J_x000b_M?7獪뷀n?l?K붦??_x0004__x0016_b`퐚D凌rfyf?璉???쥏_x0004_O?X?iO?l.?_x0010__x0017_? M_x0007_矮s?{r펌?w?????l?K붦??_x0004_h???@?s뤭?s??</c:v>
                </c:pt>
                <c:pt idx="2271">
                  <c:v>肯뷀n?l?K붦??_x0004_f??魚;d(茶H?Vi8e_x0006_볶k?[?9HC}릱局o??Rh_x0017__x001f_%횆r猫?V댃x諦G9???l?K붦??_x0004_?:㎟Y棉촧卵T+?J`묅(?_x0017_-?]톸? 쏓?e?;냨풂j恐)딷TV累?A놉_x0005_푬e뷀n?l?K붦??_x0004_wlA?킂픘?K뤯Y</c:v>
                </c:pt>
                <c:pt idx="2272">
                  <c:v>?_x0008_왌綏'n푌?_x0014_콝샧4</c:v>
                </c:pt>
                <c:pt idx="2273">
                  <c:v>??쨪빽_x001d_?_x0007_옽h?츓w_x001e_5U35?杉?톴ⓑ@!㎾썭섀?붙?_x000b_S憐꾺旗?탦R&amp;{삵畔~U?y콩w_x001b__x0003_뼤d차?W倜6??떅G?y둌_x0019_鞏HL?l껤gH?M몹&gt;ti&lt;똲셵?퇠벬e옣F齒Z뛳2琉A룊/Y_x0005_?n墓</c:v>
                </c:pt>
                <c:pt idx="2274">
                  <c:v>?!?F36슡_x0011_?_x0011_K馮&amp;킽6_x000e_T?쟨T|'?VB聯)`?_x0007_鉗YO얉썷懇便i&lt;+?務M_x0006_</c:v>
                </c:pt>
                <c:pt idx="2275">
                  <c:v>?=y㎒?????&gt;큢?S_x000f_i鸞x_x001e_??癌z쥚?J감 _x0017__x0006_mA???t|껬퉼??l?K붦??_x0004_빫?_x001a_E?n_x0011_족P눍?p{월F똾뮄?촂B%釋_x000e__x001d__x0018_,_x001c_o5_x001f_??}@I?_x0004_봃?妬뷀n?l?K붦??_x0004_d_x0018_B:_x0014_궂?k좞(^㈗?_x000f_[?_x001d_妥{_x0008_#뎒U?/?M꿮_x0018_冬n?W??載?H슸</c:v>
                </c:pt>
                <c:pt idx="2276">
                  <c:v>剛?d뷀n?l?K붦??_x0004_뎠섓왻?叛e눠_x001e_퀖뛳*A작X?_x001c_4P恂/젉HyS?=T릝_x000f_k_x001e_∑껐罹첅징?n!lb???l?K붦??_x0004_팵?_x0007_I&lt;妖_x0006_uP릒.A??퐄_x0012_肋_x000f_?</c:v>
                </c:pt>
                <c:pt idx="2277">
                  <c:v>雯O_x0004_僥梧-긚쎺?y輦_x0016_?v??默_x0017_q_x0005_|'聞뷀n?l?K붦??_x0004_?⑵!끯湜h?믹_x0001_碩???~?Gd휍흊?z솀L*y??c"0~w??뼫혙Z??d뷀n?l?K붦??_x0004_??謗?땇I???,b?_x001d_F0쉂</c:v>
                </c:pt>
                <c:pt idx="2278">
                  <c:v>꾎朋긼~??$흰꺗?곻_x001f_酷??_x0007_F?_x0003_?몦??l?K붦??_x0004_3?t뵏4곆捲{_x0008_s?앿&amp;_x0012_??iX?c珥LF?V⁴_x0018__x001b_舞B?졣7z?_x001e_볖?_x0018_O姉쿺d촴}B'끻_x001d_u?춹t*?Eh푔x_x0017_3wqⅦ珤!U?$YL?[尨뫓6??_x001c_(???? 얝粒bd勍O_x000c_뜌仇?&amp;,N?_x0007_Q貂璧??m꽨??헖z寤40쇼?_x000c_??s?b[~?J6킳??y??왪hL7?&amp;昐??3?s민dS_x000c_6[쿰</c:v>
                </c:pt>
                <c:pt idx="2279">
                  <c:v>??tA?긜N첉떗O?m_x001a_鼈?-?없k~O_x0014_???IQ?o?죌_x0011__x001f_?1b_x0019__x0017_슲_x001f_紗O*휭I⒟뉟I_x000f_뗍옻頁??핵G닺??z??솇떷r_x0015_H_x001e_/6퇎뺳?嶸+.N_x000f_畇Nφ?Bw敎????e?f휪?안_x0017_쎀_x0004_$fn?졄C_x001d_檢R_x0015_2[跳P♤(?력_x001a_b뫪%뾐_x0018_흴H_x0011_</c:v>
                </c:pt>
                <c:pt idx="2280">
                  <c:v>趺d肢뺯세_x0002_x_x0017_U_x001b_d?_x0001_bs複q署햗6_x0013_s_x001b_7??</c:v>
                </c:pt>
                <c:pt idx="2281">
                  <c:v>킂㉳㉺e&lt;q如첰묆?2?c_x000f_&gt;-곑?_x0008_?末7L_x0008_D"j왹H8뢜曆$&gt;_x0008_뚱?]^邊I7_x0014_범_x001c_Y[L꼴{?+?椀R9_x001c_Y[L꼴{?+?椀R9_x001c_Y[L꼴{?+?椀R98I凜??鄧G%g本쳷?s?_x0002_,?K쪲_x0014_2???l?K붦??_x0004_1S괖?Vr쁸_x001c_?뎒_x001d__x0014_놧?H,_x001e__륡?먋???{펐몑폡?_x0003_廛?午_x000f_??u_x0012_釉q???l?K붦??_x0004_펏0n?輔?_x0010_鍮_x001c_J덏N</c:v>
                </c:pt>
                <c:pt idx="2282">
                  <c:v>|_x000b__x0001_</c:v>
                </c:pt>
                <c:pt idx="2283">
                  <c:v>?8_x0006_=??싥\B?[k@(?ssQ?獄켥꼬팴$뷀n?l?K붦??_x0004_????r</c:v>
                </c:pt>
                <c:pt idx="2284">
                  <c:v>v凸?_x0006_똿?_x0003_;_x001a_??韜m+찥2C質"|??泥/i=복쵮훎勣侏?co깢뷀n?l?K붦??_x0004_?!rl렮%H??벿l9?~??iX_x001d_O/?퇰姆Ⅶ??턌_x0010_유隸?X???4\]D?턪뷀n?l?K붦??_x0004_?탂j\쌶풵첦]?wF??5&amp;랁?e:뒨꼧_x001f_?洲?楠 9뷶Z??僿:p?f∀??</c:v>
                </c:pt>
                <c:pt idx="2285">
                  <c:v>ぽ?먖G2fE?芋痙aoㅴ構c截x梟S?T엉Z?8)</c:v>
                </c:pt>
                <c:pt idx="2286">
                  <c:v>????l?K붦??_x0004_???JU_x001e_/l둱_x0006_췂採?_x0018_x.?飜F_x001c_펴??_x0011_?)H??먢렝?_x0018__x0016_nl像(▩_x0002_/??Tv</c:v>
                </c:pt>
                <c:pt idx="2287">
                  <c:v>A밥?쉷촴}B'끻_x001d_u?춹t*_x0011_[?T?퇩笞월1I퍍?꼑{?Lw&lt;?W쭉=y_x0011_B??????*[?_x0006__x0005__x0018_`츼_x000f_ _x0005_.뢤퇭挫~?DYfZW룒堰?)?힊g컞O稗힘mjk_x0007_"뗕쪔#l敵d?T滾?aA?l慘B?殯씒b&lt;^?_x0010_?_x000c_Y(??0꾥ia?욬?完?_x0018_뙹_x000b_룎O듯o-樹v죁t</c:v>
                </c:pt>
                <c:pt idx="2288">
                  <c:v>??G켧o_x0015_?_x0014_霖a簪e훏???둴홪큗ㅘ_x0004__x0005_??_x0010_pr쐍씊뻟~{윊踰o9??찐컜遭률-?_x001b_??놢쨗b g6?0?맒n?J逼?'?&gt;_x0008_뚱?]^邊I7_x0014_범_x001c_Y[L꼴{?+?椀R9_x001c_Y[L꼴{?+?椀R9_x001c_Y[L꼴{?+?椀R9A?艮퀺革텲5R龐퇍?8s?馹쫔d????l?K붦??_x0004_v컎?쫹쵝묮|T6鎭l=뵄_x0006_3H0d??ukb_펑뫑)_x0012_驃?/췂X?)_x0015_?쐡꺶_x001b__x0019_헨찍뷀n?l?K붦??_x0004_h頀옛$H탎?_x001f_０?</c:v>
                </c:pt>
                <c:pt idx="2289">
                  <c:v>헼蜜L헨뵑틭a9&gt;!晏셡뭬M쳇?햇\??잽틠?x@뷀n?l?K붦??_x0004_?隣K1G_x0017_S_x001e__x001e_긅?_x0001_m莊?8瘢뭅_x0010_N_x001e_q?d?</c:v>
                </c:pt>
                <c:pt idx="2290">
                  <c:v>볦?꺦_x001f_z첮?_x0008_,x`?^~Z???X뷀n?l?K붦??_x0004_i?_x0012__폎I?庇??崗????홑??x?0N_x0018_쑲毁푐_x001b_?_=샅e?_x000f_쁀W_x0004_@In돁??l?K붦??_x0004_?덤_x0017_f_x0018_流?s__x0017_GK_x000e_]BV즄별s_x0007__x000f_&gt;O_x0012_?┌?_x0005_FL?_?_x0007_炷진췊쥳＼%傳_x0013_誠|/t뷀n?l?K붦??_x0004__x000b_??*_x000c__x001b_?i;C??k&gt;?i村(??톂??%=스y꽎狗홒\_x0016_異?빘ハ?옛?_x0017_뷀n?l?K붦??_x0004_ru확웭궊_x0008_웨앋슣푷2=(뜄귈???뵆?틂킅?殖?J</c:v>
                </c:pt>
                <c:pt idx="2291">
                  <c:v>Vr鎔푏釀轝9??㎸?g??b?뷠[r???낽?Q?샦L}&gt;?꽆~_x001a_????勞_x001a_VO??l?ko_x0003_럙@:$?班?_x0004_?{?~뷿#7뙃?벶?!E?kr^de_x0014_?_x000b_??_x0001_쁖_x0005_?B畵_x0013_</c:v>
                </c:pt>
                <c:pt idx="2292">
                  <c:v>쒁뉹?잆?4_x0016_?Y?i_x000e_??&lt;Q暲뷀n?l?K붦??_x0004_l먏??H1??큐=??B5湖Dh糞,_x0015_킀젘JA?_x0012_８界띱곛X_x0008_/_x0017_??Q?v_x0014_-뷀n?l?K붦??_x0004_?;쮸쏃V쬿_x0001_??LC헙l뜜-_x000e_?(?_x0001_Z&lt;??z_x0019_?댹뢦.?럕&gt;퀜^땄?j???뷀n?l?K붦??_x0004_??VG??췏먔_x0007_涕즑(D}혾?au'h澁~T??흉&lt;?荷凱쯚&amp;? ' ?【s㎚q}B'끻_x001d_u?춹t*??_x0008_9.&lt;띿V?딋_x0003_뛢?U팫$????챜?_킅*핬YB`Z$?w棅G겍 sf^?hj?'뱉侶짼_x0019_\?9洵j7l????立녔Z淋I??_x0010_</c:v>
                </c:pt>
                <c:pt idx="2293">
                  <c:v>_x001b_?굀띠못??D.겓??븜츏?귤1姦야?_x0016_퐲막s&amp;x埋齊珍1_x0011_띜G?횟9Nom섈?lYxXSj,??땙_x0018_j?뿕$"_x001e_?</c:v>
                </c:pt>
                <c:pt idx="2294">
                  <c:v>붬?_x001d_3홏_x001a_암,??PUC?핍3?_x0010_??飇^?NY??n빾?Q3Z뾭]^1l_x000f_큔??Of?_q悛昭?뱐_x0016_R뢊vYⓘ_x001f_큇'?&gt;_x0008_뚱?]^邊I7_x0014_범_x001c_Y[L꼴{?+?椀R9_x001c_Y[L꼴{?+?椀R9_x001c_Y[L꼴{?+?椀R9yp훱?挾??_x0011_=??_x000b_'P?U`?fi_x000e_z_x000b_뷀n?l?K붦??_x0004_</c:v>
                </c:pt>
                <c:pt idx="2295">
                  <c:v>陵??b1톔?Zs?-ㄽv쭟??l?K붦??_x0004_楗_x0001_%</c:v>
                </c:pt>
                <c:pt idx="2296">
                  <c:v>?A~C?</c:v>
                </c:pt>
                <c:pt idx="2297">
                  <c:v> _x001c__x0003_e?_x0012_???_x0006__x0012_?.봲?7???쮇??튚_x001b_,_x0010_춨砥??_x000c__x0003_|뷀n?l?K붦??_x0004__x000c_?걆?l</c:v>
                </c:pt>
                <c:pt idx="2298">
                  <c:v>튌?뽨욑bBX_x0008_?x_x0015_左樂?휋쩓K囍_x0007_y?_x0016_C~c뉈??;_x0016_淚봝????l?K붦??_x0004__S밬*?+횕[6~h丞+?쯜]??얙|_x0007_쏜G_x0017__x001e_??gz?jdmK_x0019_{9;??얓^dU堞g&lt;뙧왤됌%?|?</c:v>
                </c:pt>
                <c:pt idx="2299">
                  <c:v>類!?遇Y?g6??!샦蓬c`쭌Ti煉_x0001_?C?퓾6YW*?뙼짺kMN1?d?se.:~??_x0007_R_x0012_쭠?除섯j??쭜ㅙ㉶??二I+@?pcGWЪo??녏뚃?]!샩??^?묌Y뜳c???췽??~옪K&gt;^^?윑뷙깼?H;C츳9G??W?飜ĸ죞?nO~븡M?즍?闇텕_x0010_?쫟?nE_澮_x001b_?d?謚</c:v>
                </c:pt>
                <c:pt idx="2300">
                  <c:v>H?럦퓇8&amp;?j_x0016__x0005_e??L?흩e恩?:蘊(!?"g_x000e_s??쐍淫9翌D]푐?_x0012_뱵險w_x0006_?</c:v>
                </c:pt>
                <c:pt idx="2301">
                  <c:v>웯?_x0011_4ㅇ_x0010_v????l?K붦??_x0004_%_x0014__x0014_`?묡)?阿퀈_x0017_H쟌켘?渙戊戟랪???%8):묮?P?f?젖푑數맣?l뷀n?l?K붦??_x0004_?C+?뛨톛\??_x0018_-?K?*?퓟????닠x봱e_x0011_컿_x0016_]륿줎t{상댭≤η}A뷀n?l?K붦??_x0004_ nn!運뾸?_x0010_{?_x0006_B@侏?v뚾_x0017_t읽_x0017_K慫3酸cp??~뻺?"쐰?;.픘]?렅싛?뷀n?l?K붦??_x0004_뺸q疾레냞}譁cF尊_x0007_佈_x001e_/_x0008__x0019_6?G묤눿?쭱_x0002_꽸珌?v穴*?域??_x0002_뵄냟E슽泉촴}B'끻_x001d_u?춹t*%&gt;T?둖_x0004_:す$홄G?調Ie?Z_x0011_r횴논8_x000e_塵뽊;샮93?\?_x0017_?</c:v>
                </c:pt>
                <c:pt idx="2302">
                  <c:v>?_x0013_갻_x000f_J,wd,8jZ?買]쁪?_x001b_쇇K?퍆聾_x000c_?7說_x001a_fSD?왝?A?n?_x0011__x000b_4j??쳼8목e?E??n?_x000e_腎&amp;_x000f_?NU읋??뙯渽馴S?j*??&gt;VA龍kjQvW償m33?_x0005_</c:v>
                </c:pt>
                <c:pt idx="2303">
                  <c:v>J칭?W_x0001_???=뱿!A?_x0011_座7?&gt;_x0008_뚱?]^邊I7_x0014_범_x001c_Y[L꼴{?+?椀R9_x001c_Y[L꼴{?+?椀R9_x001c_Y[L꼴{?+?椀R9?;d&amp;5??⒪_x000f_&lt;_x0019_?|ㅋ'E9Q1?T??!?@oH;#맄_x0006_0&lt;v禹?+?_x0004_?-틍;_x0004_숭?4?2&lt;j_x0013_+썳귵齊헜?v턶s?凌Q닣쓄I_x001a_뮅??쏣_x0010_?@??@oH;#맄_x0006_0&lt;v禹퓵?_x0015_옅뉨T7}Wk첢W拾_x0016_S??寂?倉?g|_x0008_p_x0003_?;_x0013_張Yg;ヴi슩늫_x0016_럻J_x000b_M?7獪?@oH;#맄_x0006_0&lt;v禹?_x001f_욙%렺?k=_x001e__x0010_ⓩ_x0005_"?듿='M㏈'c_x0016_引Z{A!?2+샑몼k???{r펌?w??</c:v>
                </c:pt>
                <c:pt idx="2304">
                  <c:v>肯?@oH;#맄_x0006_0&lt;v禹옐좪:쬆陸쁢_x001a_??돌줝?s뽧???Jh~Z떙뛛_x0008_?쏭틭:零꼛猫?V댃x諦G9入^@oH;#맄_x0006_0&lt;v禹옆~坑意_x0017__x0001_o뷍%KQp??_x001d_┎Y?=織룫g:RY&amp;;??(???U)딷TV累?A놉_x0005_푬e?@oH;#맄_x0006_0&lt;v禹?q텧5?f</c:v>
                </c:pt>
                <c:pt idx="2305">
                  <c:v>y??M&gt;æ?뀫~?ざ)_x0018_Fo???&amp;?嘴_x0004_?{???Xb츯?_x0007_簞_x0012_?츨筵럀C_x0005_??]BHAT큫澔_x0011__x001c_八?]텍_x0010_㈘;</c:v>
                </c:pt>
                <c:pt idx="2306">
                  <c:v>]强F_x0002_Qc;R{_y_x0008__x001f_忍</c:v>
                </c:pt>
                <c:pt idx="2307">
                  <c:v>럳4??路?볘?_x0006_?V?먏?_x000e_핺쾙芙</c:v>
                </c:pt>
                <c:pt idx="2308">
                  <c:v>Þ/엡n?c끄?_x0001_賜퓿P_x001f_P麻珣?뵩l춙輦_x0018_끲!굚??뷏_x0014_쬏%e暎.亐._x0017_u目</c:v>
                </c:pt>
                <c:pt idx="2309">
                  <c:v>킯_x0001_竿l?쵛7&gt;_x0017_???V꾸??jl?2?w?=0=予n?뢂LJ?ø?[?Y[L꼴{?+?椀R9_x001c_Y[L꼴{?+?椀R9소F*?퉍y=_x0004__x001b_휦_x0001_:_x0007_텘_x001a_?｝p_x000e_6???촢뗬_b씨_x000e_?_x001f_퇖쀽_x000b__x0003_*??믨9}T? _x0017__x0006_mA???t|껬법^@oH;#맄_x0006_0&lt;v禹?_x0013_v'癌걺R/</c:v>
                </c:pt>
                <c:pt idx="2310">
                  <c:v>?載?H슸</c:v>
                </c:pt>
                <c:pt idx="2311">
                  <c:v>剛?d?@oH;#맄_x0006_0&lt;v禹풻p慮l_x0004_풹_x0006_^?E?4?k</c:v>
                </c:pt>
                <c:pt idx="2312">
                  <c:v>?뀞께겜囹뮻。&gt;n!lb飄^@oH;#맄_x0006_0&lt;v禹?t&gt;&gt;?p?찉3。홤_x0016_$?v??7Q%?d엵삩_x0010__x0011_?弦7?뎛0?v??默_x0017_q_x0005_|'聞?@oH;#맄_x0006_0&lt;v禹?猶틨2"졅_x0013__x001e_좛v_x001e_?"?_x0003_?,뢷s0?q??-?_x0015_굴??┑0w??뼫혙Z??d?@oH;#맄_x0006_0&lt;v禹풧^中?ng쏚?S?B챢?_x000b_P?yq쯎덝A_x0007_?渡???h李츰諺??_x0007_F?_x0003_?묦^@oH;#맄_x0006_0&lt;v禹왁T?c둥???굄\zE[톑酒?벟ⓓ_x0006__x0018_??V焙^9</c:v>
                </c:pt>
                <c:pt idx="2313">
                  <c:v>?(w_x000c_B?찋L{i윖??L渥k??P???_x000c_bz?롯_x001d__x0011_??_x0007_[V??%숥^찃_x0011_R?뜒학/-?W_x0004_?뭄Eu昶釪Dt듀??&gt;휫Q?꽔3y^_x0007_??址_x0014_mS?꾕E쏥街?:?娃윝솈?_x000f__x0008_l翅??S(}?[똘j흠}7N쉐_x0017_y럎b?_x001f__x001d__x0013_q?#渲?┣??uθ_x001c__x0015_V4J뤟</c:v>
                </c:pt>
                <c:pt idx="2314">
                  <c:v>?뤥?x)?h?M꿙륡i≤?_x0017__x0007_꺷??졼xJ얤&amp;v</c:v>
                </c:pt>
                <c:pt idx="2315">
                  <c:v> 즁q??VZ$??_x000f_$&gt;_x0008_뚱?]^邊I7_x0014_범_x001c_Y[L꼴{?+?椀R9_x001c_Y[L꼴{?+?椀R9_x001c_Y[L꼴{?+?椀R9?獨&lt;_x0010_?_x000f_sy윊鍊슿_x0004_s?_x0002_,?K쪲_x0014_2^@oH;#맄_x0006_0&lt;v禹?_x001f_??쎿_x0014_쫦E?륟_x0003__x000c__x0006_y]뭣벓벏뽀쁀웦W鉥?z츰?翁1_x0003_表E午_x000f_??u_x0012_釉q혜^@oH;#맄_x0006_0&lt;v禹??5?~&gt;z$?2_x001b_C活?`^_x0007_鏞?y_x001a_븠mZEG?멞MO???d_x0002_w</c:v>
                </c:pt>
                <c:pt idx="2316">
                  <c:v>?j잁썂??ＹI솭?x힘迦</c:v>
                </c:pt>
                <c:pt idx="2317">
                  <c:v>?旗^@oH;#맄_x0006_0&lt;v禹욉(?믬뤎?I5?굓譯彎_x0014_??\N?괼n渶,쎆뫜???짖?Y뀵町D?T켐?"D&amp;퓡S敍?S@b???M쐰X?쓘牡堧)_x0011_??뫖휾A</c:v>
                </c:pt>
                <c:pt idx="2318">
                  <c:v>S얟'?灑6쇿_x0005_왇&amp;?</c:v>
                </c:pt>
                <c:pt idx="2319">
                  <c:v>h?nHKX꾝Lo흐_x0019_f?6엚꼈s`:㎼?핑~_x0005_C돈?T??h잻봂h枏봪呵??귇:%旅?겋븦}탊_x0005_苑Y曠NG/틅8?휘녖?L_x001b_廐u⒞駕/?_x000f_?d-?쯽?잲뚘쟊_곇?돼쇐싄.?s?_x000c_?콟탽憾@9멮渣#f&lt;w풒(W여???횪</c:v>
                </c:pt>
                <c:pt idx="2320">
                  <c:v>ss혁Kr</c:v>
                </c:pt>
                <c:pt idx="2321">
                  <c:v>tuu??벨_x0001_?n</c:v>
                </c:pt>
                <c:pt idx="2322">
                  <c:v>?뗥∴_x001a_破??쿰0?_x0019__x0016_睹&gt;놥_x0008_훲咸凜_x001b_醮_x0003__x0016__x0013_?@oH;#맄_x0006_0&lt;v禹?l傷w[6푇?N?,??}??r_x0010_酌_x0004_刺0jq胤땮쥺붞첼_x0001_錨?헖퐰_x0003_狐?5?3M2?@oH;#맄_x0006_0&lt;v禹?Xi_x0019_稱?W?혝_x0016_&amp;_x0018_랧c?範|?M^_x0015_?q?뵈a?F긘_x000c_mR{8沿??쳁_x0008_냯猥_x001c_뾇O?@oH;#맄_x0006_0&lt;v禹옴/UZ箋덎풕J ?_x0008_큾j?v_x0006_?읆_x001a_겪흾?⑤Dg歲2*뿑甫쾖bE"왱&gt;륥_x001b__x001b_-|J`틬{?@oH;#맄_x0006_0&lt;v禹왔홓_x0013_??"o㏏?u_x0008_V_x0007_헮?\凌'??=_x0003_;E_x0004_?랎見헊8_x0017_?x볬h핼a:輾u됮_x0014_?@oH;#맄_x0006_</c:v>
                </c:pt>
                <c:pt idx="2323">
                  <c:v>A밥?쉷_x001c__x0002_킵?*게%站퉐쪷??R푀A??'꿣y&amp;_x001d_Q[k詳%G駒w?脅헃_x001b__x0016__x0005_</c:v>
                </c:pt>
                <c:pt idx="2324">
                  <c:v>싞Y$탟_x000f_?㎀???얍L?0잗쇴??_x001f_?.</c:v>
                </c:pt>
                <c:pt idx="2325">
                  <c:v>?X&amp;v_p憶?뾋1?_x0012_s??쓳_x0016_??N專?윸_x0005_??S?O??????뷏쫤_x0006_輦?_x0003_]_x000e_D%Hm첃?["&lt;_x0008_</c:v>
                </c:pt>
                <c:pt idx="2326">
                  <c:v>ru숼[픊</c:v>
                </c:pt>
                <c:pt idx="2327">
                  <c:v>?롂.\し욄?s?馹쫔d?桂^@oH;#맄_x0006_0&lt;v禹웡?~얡_x0013_逑Ru헋쎢"???&gt;??_x0006__h똩샎=喉_'?3BS_x001f_?$?)_x0015_?쐡꺶_x001b__x0019_헨찍?@oH;#맄_x0006_0&lt;v禹?/???돫~F_x001f_?~;VS0?K?X'??w뉶?깻!:?_먏J_x001d_뎚X4_x000c_ㅩ_x0006_俊냐????@oH;#맄_x0006_0&lt;v禹옵`;?_x0005_?T뾣貧?dS?讐畸?꽷컱_x000c_죸?:_5?_x0010_勾?쵷牢\??잽틠?x@?@oH;#맄_x0006_0&lt;v禹??о_x0005_Xm艀,쳠?s?'?_x0004_瓊_x0002_拿=갔#Z?-_x0008_=x无K????,x`?^~Z???X?@oH;#맄_x0006_0&lt;v禹왱M?5olU?둪</c:v>
                </c:pt>
                <c:pt idx="2328">
                  <c:v>k</c:v>
                </c:pt>
                <c:pt idx="2329">
                  <c:v>툡6차B_x0017_;뢎찃?m훦k!횒?뭛珏(=쉆dH2景&amp;_x0003_&amp;D톦]&lt;U_x0014__x0019_N4?A0y랜[샮誕핯_x0004_Lm_x0008__x001f_琅4A_x0011_??돽?&amp;졓u?_x0014_j_x0013_?D-?춯?j돊NT쫐Z'듭悲YB?jl?2?w?=0=予n?뢂LJ?ø?[?Y[L꼴{?+?椀R9_x001c_Y[L꼴{?+?椀R9소F*?퉍y=_x0004__x001b_휦_x0001_?9틃*_x0007_kH,MU???냤?ダ?</c:v>
                </c:pt>
                <c:pt idx="2330">
                  <c:v>??ⅹ愛&gt;씈2D+??[?xf#꿞²_x0007_?_x000c_??S?@oH;#맄_x0006_0&lt;v禹월C??dB_x0006_꼥T?/⑤_x0010_얂?蒲╉욂늘U ?_x0017_?_x0001_OJ?C貊?츏꾣c/[fe_x0001__x001b_쨖???@oH;#맄_x0006_0&lt;v禹?v_x0017_*_x0008_?_x0002__x0019__x001f_뒣_x001e__x0008_?_x0008_?뿎쾝슺WCv_x000c_8./$헷꽗ч?a_x0018_?=_x0017_3?_x0002_???¶_x000e_???@oH;#맄_x0006_0&lt;v禹?l珙&amp;?bYg?퉶_x000f_鰐?L,JV摸u?툟_x0017_j?뻂fD쏳8ЩO q\Z浦3s 9G_x0003_$_x0012_A???@oH;#맄_x0006_0&lt;v禹?u닟.?&gt;콊lux?b"p?E[旅?s_x0006_쩼l:?_x0004_?&gt;짳e6&amp;㎻_/堂_x0016_?Y?i_x000e_??&lt;Q暲</c:v>
                </c:pt>
                <c:pt idx="2331">
                  <c:v>???'nYq簒i村_x0010_??B.R뙎_x0002_??2?휊桀뎨뵞4_x0002__x0019_?j羅荻_x0011_?F_x0001_?풺5u$J'67y뿍펂츒???X?잷?(쬺NX9_x0019__x000c_#닞~毁벨?_x0012__x000e__x0005_눟_x0005__x0016_?챚??연_x0001_??舟B?蕎@뎁??賢\???南?얒_x0006_今왛퐥?쿺8??얣UE_x001a__x001c_#j}??&lt;뼤??섳</c:v>
                </c:pt>
                <c:pt idx="2332">
                  <c:v>?`Y</c:v>
                </c:pt>
                <c:pt idx="2333">
                  <c:v>_횀z9蜈#q~뺛i▦?_x001c_?晏?뙛:D%?T枓?혭"!_x001f_㈘?錫-)쿞=g_x0008_??'_뒱_x0008__x0018_1곇턆z?侖?"??냈</c:v>
                </c:pt>
                <c:pt idx="2334">
                  <c:v>??W넱┐jx쟚'훌_x0019__x0005_$&gt;_x0008_뚱?]^邊I7_x0014_범_x001c_Y[L꼴{?+?椀R9_x001c_Y[L꼴{?+?椀R9_x001c_Y[L꼴{?+?椀R9._x0014_64說?;2'騈랉&lt;?_x000b_'P?U`?fi_x000e_z_x000b_?@oH;#맄_x0006_0&lt;v禹?Z쳲?&lt;%@D??</c:v>
                </c:pt>
                <c:pt idx="2335">
                  <c:v>D言??Y?햹??參R"_x0008_??M??o?P?h?`?똆??聊^@oH;#맄_x0006_0&lt;v禹퓫璧%쪠,量?탻_x0019_pr_x0001_†?乾팦겗??뙼qKj킼Po_x000b_*o졸?4_x0007_®쯸S떊?m쭃?@oH;#맄_x0006_0&lt;v禹요6줥9]곭'??뫜f흽?X?_x001c_?"</c:v>
                </c:pt>
                <c:pt idx="2336">
                  <c:v>(_x0001_@?B쾅#뮮?똅b??즏v幡?nU俱꼳?@oH;#맄_x0006_0&lt;v禹옴핏퉟網?/켱_x000b_:똇??둨h_x0014_쿼M탗럎z#엳BT:cl얐`^Ae_x0019_O4갢?_x0010_gS∽抵?_i?@oH;#맄_x0006_0&lt;v禹?)L퀒삅?儲?멸gUg탟vD[퉙$?N??9?cQ촠を?쀵:?b1톔?Zs?-ㄽv?^@oH;#맄_x0006_0&lt;v禹?u_x0001_F_x0007_:8?N`둮?;_x0017_??%莖"-`_x0018_?P;e_x0002_?o_x0015__x0011_蟻먂_x001b_튚_x001b_,_x0010_춨砥??_x000c__x0003_|?@oH;#맄_x0006_0&lt;v禹풷?/첻_x0001_)?왆&amp;?E褶!Z?삵K 됣??G?캛_x0005_삢?_x0012_q_x001b_?뉈??;_x0016_淚봝?招^@oH;#맄_x0006_0</c:v>
                </c:pt>
                <c:pt idx="2337">
                  <c:v>_x001b_號r술?鉉.쬃_x001c__x0001_?#_x001e_H??k_x0003_?r6~_x0002_s@+O??큎I?些_x0016_+?甁i? p0?yB??뵐Ρo죄Y|?dB5?_x000e_???轄鋤?w?!??_x000e_싉 :逼_x0010_?筬??蕎F_x001a_?PI쨲F=pB묈癩띖?퍛?v4'?宋쇶?E?"??_x000c_챿炫_x0016_u5꽡_x0008_^溝ばㄴ_x000f_f6壕?=띠E?_x0017_蘆_x0007_튜교?됛_x0016_bヰ-췴&gt;t췲?騰T굗?ザe??쑩O?? 6_x001e_????_x0012_뽫l?O묧q?~혪v;+猾?_x001a_聖굒?/K?_x001a_3V[듦_x0010_|?굃s#폀&lt;틛???턍?_x001b_h꽧娃遜?^'?뻄게2七?惇??돌r?～&lt;閏41???_x001d_줞t_x0004_z맣??_x001e__x0013_츰??J늛</c:v>
                </c:pt>
                <c:pt idx="2338">
                  <c:v>?^_x0008_屠??햯嘉3_x0008_?1뤪_x0005_t꿇6뷷왶z_x0018_?t퍺_?@oH;#맄_x0006_0&lt;v禹??$?.配닋_x0004_2?샦뫻l6???햠?_x0002__x000e_k??</c:v>
                </c:pt>
                <c:pt idx="2339">
                  <c:v>웯?_x0011_4ㅇ_x0010_v?帥^@oH;#맄_x0006_0&lt;v禹풨_x0006_.?輩??@w9?&gt;?a귨oy蓴_x0017_光??밋_x001e_Z???a켍튪?f?젖푑數맣?l?@oH;#맄_x0006_0&lt;v禹풶?롡_x0018_쾛톜u穹?&lt;B?뿎$8_x0006_윋/쮐PKC)_x0010_|e팋0낞_x0011_?쨶b줎t{상댭≤η}A?@oH;#맄_x0006_0&lt;v禹욹-?톿蓄_x0003_?_x001e_LK_x0006_夙텉_x0016_?&gt;懸0???鉤_x0014_l??퀶_x0001_$／克?_x0018_;.픘]?렅싛??@oH;#맄_x0006_0&lt;v禹?쇁k}예?_x0005_Q_x0019_Q?썌鱗!뙩7mX?_N냼A_x000f_?k췳_x001f_쵏q_x0004_셢?祠누7?_x0002_뵄냟E슽泉_x001c__x0002_킵?*게%站퉐쪷??55쫯늎굳??c댲?度97wсU</c:v>
                </c:pt>
                <c:pt idx="2340">
                  <c:v>?瞳?a_x0006_촅??9?粮?_x0018__x0005_?8)瑨_x0012_Z愿_x000e__x0003_(?#솻틤_x0003_T?M?b"垈?j렙쓅I_x001a_뮅??쏣_x0010_?@?h</c:v>
                </c:pt>
                <c:pt idx="2341">
                  <c:v>?瞳?a_x0006_촅??_x0005_T省놂츌H??선9ND?_x0010_???&amp;x_x0019_폰??~_x001c_??$?N?i슩늫_x0016_럻J_x000b_M?7獪h</c:v>
                </c:pt>
                <c:pt idx="2342">
                  <c:v>?瞳?a_x0006_촅??B쬺hd?h찿투농캽?퍇b"s졹?왑r?畢?B?誰?뀔 ???{r펌?w???</c:v>
                </c:pt>
                <c:pt idx="2343">
                  <c:v>?瞳?a_x0006_촅??</c:v>
                </c:pt>
                <c:pt idx="2344">
                  <c:v>U퀉K?C壘饅?쉗/ #斤?W빭겉]?A돐"?</c:v>
                </c:pt>
                <c:pt idx="2345">
                  <c:v>'91?n텿_x000b_odY?YQ?_x0016_倦#??h</c:v>
                </c:pt>
                <c:pt idx="2346">
                  <c:v>?瞳?a_x0006_촅???</c:v>
                </c:pt>
                <c:pt idx="2347">
                  <c:v>쒯土}K썤??Un솎??#4落뮏뎎_x001b_Ⅱ?_x0002_??gy뎼쇣㈓홖럒3U{d滅</c:v>
                </c:pt>
                <c:pt idx="2348">
                  <c:v>肯h</c:v>
                </c:pt>
                <c:pt idx="2349">
                  <c:v>?瞳?a_x0006_촅??1ny0</c:v>
                </c:pt>
                <c:pt idx="2350">
                  <c:v>?_x001c_壻?gv?t듡_x000b_?_x0001_G?_x000f_R7?,괁놹?_x000c_?菰\??횆r猫?V댃x諦G9?</c:v>
                </c:pt>
                <c:pt idx="2351">
                  <c:v>?瞳?a_x0006_촅??`?팰?詰?1_x0006_や곲혲?귉m?滴</c:v>
                </c:pt>
                <c:pt idx="2352">
                  <c:v>쳂`열錄?x_x001e__x0013_갗[뢍H?딷TV累?A놉_x0005_푬eh</c:v>
                </c:pt>
                <c:pt idx="2353">
                  <c:v>?瞳?a_x0006_촅??ml?F엃&lt; _x0002_x?2L9?쉆쾢l/嘗(@둈밳vQ烱_x000f_N?Dx_x0005_貳q롱#?g?+y꾡_x0018_?_x0001_SN엾?댮H?_x001c_R?쓊?Z좮:??i???솫</c:v>
                </c:pt>
                <c:pt idx="2354">
                  <c:v>@扱\?o-?g?#y쒗_x000b__x000f_?U?f봢</c:v>
                </c:pt>
                <c:pt idx="2355">
                  <c:v>윲?q뒩W훰0F&amp;?낄?%{_x001f__x000e_c_x0001_:?_x000b__x0017_컄귷廟_x0016_???밦,"Bw|??K[덪뿃_x0005_?橒魄?短?_x000f__x0008_tm&gt;띺뮊q//퍇몜獅?컢ㄼ??먈_x0006_U_x001b_㎙?_x0012_??D덹U신덃#?</c:v>
                </c:pt>
                <c:pt idx="2356">
                  <c:v>0귗Hx饍?☜C?峰_x001a_l?녴_x0007_q6_x0017_폕눨∩?ALK7p?눌??映_x000e__x0012_칬{_x001f_항_x0007_徐륝憔a,틱붲=?jwq湺_x000c_劉뤀?켩_x0011_c脘＃_x0003_?쾘_x001d_??귙化g?濤?MgkF?</c:v>
                </c:pt>
                <c:pt idx="2357">
                  <c:v>j"BE_P@%p艙?晧&amp;F?例j[?쪪S_x0019_Y&lt;!ⓨ_x0016_iu튴_6d'_x001d_jl?2?w?=0=予n?뢂LJ?ø?[?Y[L꼴{?+?椀R9_x001c_Y[L꼴{?+?椀R9소F*?퉍y=_x0004__x001b_휦_x0001_b뻖?蹟s`뻶`_x0003_9p쿧뵚[?_x0019_R_x000e_?u쥹]*_x0008_직!B{怯쳯1$? _x0017__x0006_mA???t|껬퉔</c:v>
                </c:pt>
                <c:pt idx="2358">
                  <c:v>?瞳?a_x0006_촅??=Ej?倚딈〃_x0003__x001d_+y?늗????C8?i??t_x0002_F'?_x000f_?X?}@I?_x0004_봃?妬h</c:v>
                </c:pt>
                <c:pt idx="2359">
                  <c:v>?瞳?a_x0006_촅??.?!"퍷0r?&gt;_x0006_5N떿?;콿r_x000b__x001f_LB_x001c_?s?퓟+'_%5_x001e_YWJs??載?H슸</c:v>
                </c:pt>
                <c:pt idx="2360">
                  <c:v>剛?dh</c:v>
                </c:pt>
                <c:pt idx="2361">
                  <c:v>?瞳?a_x0006_촅??_x001d_y服??8??|킣|힄頊?V_x0016_lvrx?腰u晄)c?횞@撤m렣_x0011_께겜囹뮻。&gt;n!lb?</c:v>
                </c:pt>
                <c:pt idx="2362">
                  <c:v>?瞳?a_x0006_촅???헼TeD:뇽</c:v>
                </c:pt>
                <c:pt idx="2363">
                  <c:v>{?_x001e_</c:v>
                </c:pt>
                <c:pt idx="2364">
                  <c:v>?_x0019_A냒T6솑肅1_x0013_?;:?R_x0015_+</c:v>
                </c:pt>
                <c:pt idx="2365">
                  <c:v>?瞳?a_x0006_촅??t/s_x0001_}K_x000f_?a?J???N._x0011_g쪏??&lt;뽳_x001c__x0016_?쌦_x0019_??_x000b_b켚%w??뼫혙Z??dh</c:v>
                </c:pt>
                <c:pt idx="2366">
                  <c:v>?瞳?a_x0006_촅??S?炎?讓|R뷁uz뛣?멅장"쬝4?깝쮔s&lt;?X_x001a_邨뻈?g_x0011_u酷??_x0007_F?_x0003_?멻</c:v>
                </c:pt>
                <c:pt idx="2367">
                  <c:v>?瞳?a_x0006_촅??*/j닉???_x0004_&gt;엵괱 낇?C땢힍b圓或g便外3b?_x001c_Qg_x0012_u67z?_x001e_볖?_x0018_O姉쿺d???_x001a_須뛚뱵kb粒??x_x0010_[곉껴K_x0019_4?K??뇙ㄲ_x0007_?륙M??C???프]_x0004_Go,왋k??뛾돤?8}昱옚챊遣君仙³_x0017_쎎?K픂Ha???삨:Z)윞厄?&lt;뱡??o휽_x0017_?할</c:v>
                </c:pt>
                <c:pt idx="2368">
                  <c:v>?瞳?a_x0006_촅???(뮫_x001d_1?KE?_x0010_?j</c:v>
                </c:pt>
                <c:pt idx="2369">
                  <c:v>?瞳?a_x0006_촅??_x0019__x0016_R쿼柱?&amp;[_x0016_??ㅦ?.H[?&amp;_x0003__??취s?_x000f_뜫h쬒귬x4&lt;_x0002_w</c:v>
                </c:pt>
                <c:pt idx="2370">
                  <c:v>?瞳?a_x0006_촅??_x0019__x0014_Mt렝.?kfT뵢|_x001e_팝s눉O}???뱯乶뭾2_x001a_.!닽풕?(?</c:v>
                </c:pt>
                <c:pt idx="2371">
                  <c:v>ssQ?獄켥꼬팴$h</c:v>
                </c:pt>
                <c:pt idx="2372">
                  <c:v>?瞳?a_x0006_촅??맕=Я?쨅렒低|?~??V?2玘4*?돺_x0002_E⑥A_x0001_렕?굶?Q복쵮훎勣侏?co깢h</c:v>
                </c:pt>
                <c:pt idx="2373">
                  <c:v>?瞳?a_x0006_촅??埋?뱂뛧퍧?槍쾼_x0016_켍8☆C퀄??ek.?B!?(mB婁&amp;:?</c:v>
                </c:pt>
                <c:pt idx="2374">
                  <c:v>?瞳?a_x0006_촅??oq좘뛏:暫U5쩤W녰熱딦_x001e_탭l???_x0002_욬2?섪+?v쯏_x0008_"R?僿:p?f∀??</c:v>
                </c:pt>
                <c:pt idx="2375">
                  <c:v>?瞳?a_x0006_촅??_x001e_褻</c:v>
                </c:pt>
                <c:pt idx="2376">
                  <c:v>??</c:v>
                </c:pt>
                <c:pt idx="2377">
                  <c:v>?瞳?a_x0006_촅??d_x0011_B羚?^쫈/_x0011_?쬇_x0002__x001f_???@_x0006_(洧4:2_x0013_&lt;惑젢_x0007_?雪_x000c_L_x0007__x0002_?湳(.-]O?*Z줄U5</c:v>
                </c:pt>
                <c:pt idx="2378">
                  <c:v>#_x001e_</c:v>
                </c:pt>
                <c:pt idx="2379">
                  <c:v>_x000f__x001a_"??f갋湘퍷뀫쯨룅?Ot?꺽?制a&amp;ME?瓆慄붆ir뉄?#땆??_x0013__x0018_jv뎶9!3hs뎵?D엄?_x0001_便뺾姝감_x000f_j複_x0013_?</c:v>
                </c:pt>
                <c:pt idx="2380">
                  <c:v>?川슪?폠흋_x001a_S???^꾝V뚓p] ?0c릂?8F웪%_x0002_q?-J2_x0003_?R6&lt;_x0004_E8f??텤_x0002_캣_x0012_C?_x0006_먣|_x0006_._x0001_牒?◈쉢R?촂{크hk@_x001d_?u||1&amp;?뢔꼉됥ł㎸됺zx盈?@큟[U뻔</c:v>
                </c:pt>
                <c:pt idx="2381">
                  <c:v>?瞳?a_x0006_촅??B융?璵?_x0018_믌?춖???_x0015_?Z?/&gt;?_x001f_-B??デ_x001f_??L헖퐰_x0003_狐?5?3M2h</c:v>
                </c:pt>
                <c:pt idx="2382">
                  <c:v>?瞳?a_x0006_촅??禧簾&lt;œ╈?o?Hc?eC_x001a_J??_x0005_W?殄1,쭕_x0015_줨_x000f_:蹴쎦H苦쇙뜪g_x0008_냯猥_x001c_뾇Oh</c:v>
                </c:pt>
                <c:pt idx="2383">
                  <c:v>?瞳?a_x0006_촅??_x0005_찚隣릭3?뛂m????</c:v>
                </c:pt>
                <c:pt idx="2384">
                  <c:v>R舒뼡뭸$</c:v>
                </c:pt>
                <c:pt idx="2385">
                  <c:v>???_x0011_???쎨랎E"왱&gt;륥_x001b__x001b_-|J`틬{h</c:v>
                </c:pt>
                <c:pt idx="2386">
                  <c:v>?瞳?a_x0006_촅??능$?$5쏺윑=?#V????eL??5?He?R0_x000c_흜쐞U릟?볬h핼a:輾u됮_x0014_h</c:v>
                </c:pt>
                <c:pt idx="2387">
                  <c:v>?瞳?a_x0006_촅??뎬y앣?P\AS?_x001a_r?e뜟_x001c_J?he놸蚩?쓺)??渾P?r吾_x0018_??yぢj?2QU_x0018_??</c:v>
                </c:pt>
                <c:pt idx="2388">
                  <c:v>?瞳?a_x0006_촅??淫?챴</c:v>
                </c:pt>
                <c:pt idx="2389">
                  <c:v>Z?[짆?뤦?_x001c_i쨋_x0002_뾵$_x001b_??$_x0018__x001a_Q{?扉疱唱/떓V땸?F2_x0010_??lh</c:v>
                </c:pt>
                <c:pt idx="2390">
                  <c:v>?瞳?a_x0006_촅??_x000b_썃_x000c_yI_x000b_??寤淫T/?헸s똦c_x001f_챃?[zW?d_x0011_g!GMtF.e툨?鷸J</c:v>
                </c:pt>
                <c:pt idx="2391">
                  <c:v>A밥?쉷???_x001a_須뛚뱵kb??*u}?_x0002_?_x0014__x0006_~뮅?_x0015_봿_x0016__x0008_f뤎_x000f_???氣t4</c:v>
                </c:pt>
                <c:pt idx="2392">
                  <c:v>?쁾_x001f__x000e_</c:v>
                </c:pt>
                <c:pt idx="2393">
                  <c:v>8Qc8?u?_x000e_?1?*뫤릮? ?Z헑?梁?o쥄Y_x001d_,찙??$K_x0015__x0019_F쓴?!O꿵8_x001b_v?_x000f_띊??솒X_x000c_濃_x0005_?p?k?퉎_x0011_a걻??c_x000e__x001a_i꼩_x0005_??릏?e_x0004_?r??_x001c__x000b_o_x0007_됳?돔_Ak틚섆퀕c쏐RH?索(r;??_x001f__x0006_v??a늌</c:v>
                </c:pt>
                <c:pt idx="2394">
                  <c:v>쟕?x퍍廉j쥛_x0004_?꺦W?퍪_x0003_Ð?B??y+_x0001__x0014_똌!?옏?_x0001_q?n????Avp8?_x000e_퀀??&gt;_x0008_뚱?]^邊I7_x0014_범_x001c_Y[L꼴{?+?椀R9_x001c_Y[L꼴{?+?椀R9_x001c_Y[L꼴{?+?椀R9Sj_x0008_?핺?K幀ㄳy쨌욄?s?馹쫔d??</c:v>
                </c:pt>
                <c:pt idx="2395">
                  <c:v>?瞳?a_x0006_촅??U츣聯붹L停?_x000b_賓L?@??_???_x0015_꽛9_x0003__x0006_쵾Xt??$?뵍</c:v>
                </c:pt>
                <c:pt idx="2396">
                  <c:v>)_x0015_?쐡꺶_x001b__x0019_헨찍h</c:v>
                </c:pt>
                <c:pt idx="2397">
                  <c:v>?瞳?a_x0006_촅???R8_x001a_뾷껽?_x0019_퓗I_x0019_싺??浸쎴?~~_x000b__x0013_맇퍥曙{)묔J?;4CX4_x000c_ㅩ_x0006_俊냐???h</c:v>
                </c:pt>
                <c:pt idx="2398">
                  <c:v>?瞳?a_x0006_촅?? :_x0001_F?瑛???摺_x000b_{</c:v>
                </c:pt>
                <c:pt idx="2399">
                  <c:v>?瞳?a_x0006_촅??</c:v>
                </c:pt>
                <c:pt idx="2400">
                  <c:v>??D53댼&lt;?_x0015_갌0IG#~?l킳O??嬌꾻_x000c_殼퀅W_x0006_|%??_x0011__x0008_,x`?^~Z???Xh</c:v>
                </c:pt>
                <c:pt idx="2401">
                  <c:v>?瞳?a_x0006_촅??BF.9???鋤♣1VPV??</c:v>
                </c:pt>
                <c:pt idx="2402">
                  <c:v>&amp;6*+徇릢霽?崧횷9?칛_x001f_H_=샅e?_x000f_쁀W_x0004_@In뎗</c:v>
                </c:pt>
                <c:pt idx="2403">
                  <c:v>?瞳?a_x0006_촅??郞_x0017_갶_x0010_列?ふ?w]-_x001c_?射8햩馳_x0008_먛_x000e_?絢?_x000b_뙱亮Ξ_x0005_?원췊쥳＼%傳_x0013_誠|/th</c:v>
                </c:pt>
                <c:pt idx="2404">
                  <c:v>?瞳?a_x0006_촅??탢?$d^?U??┶쨪*?L?_x0002_뺄@][q??G着x)??\_x0016_異?빘ハ?옛?_x0017_h</c:v>
                </c:pt>
                <c:pt idx="2405">
                  <c:v>?瞳?a_x0006_촅???즤??_x001e_?</c:v>
                </c:pt>
                <c:pt idx="2406">
                  <c:v>?1혂?:K-?띺7?3?쑉浬.F턪&lt;Z_x0015_e??a???/_x000e_f_x0019_!_x0019__x0019_X퐣?_x0002__x0017_Aej j_x0016_힣S??李K&amp;?P꿷荻</c:v>
                </c:pt>
                <c:pt idx="2407">
                  <c:v>/???퉂?V????럓iBK_x0018_宏*앻_x001e__x000c_p1e_x0018_뛄댤提tq뀖삵_x0010_Bd젻팽_x0008_?ug-4_x0012_[?꽷K??V/_x001c_늩_x0003_%</c:v>
                </c:pt>
                <c:pt idx="2408">
                  <c:v>\!??Q晸?晝U_x001f_슩.e??2?뉳??_x0008_퉶"텄??g_x0012_f즬칚s暄?賃_x0006__x0012_탲?_x001a_!? 7_x001f_셜츂_x0014_?#?츚??鵲_x001d_jl?2?w?=0=予n?뢂LJ?ø?[?Y[L꼴{?+?椀R9_x001c_Y[L꼴{?+?椀R9소F*?퉍y=_x0004__x001b_휦_x0001__x0010_??_x0008_WyVDΣ맙?</c:v>
                </c:pt>
                <c:pt idx="2409">
                  <c:v>졡??'?pA쐋?Qv?*㉡_x0004_'_x0018_b똥㉷xf#꿞²_x0007_?_x000c_??Sh</c:v>
                </c:pt>
                <c:pt idx="2410">
                  <c:v>?瞳?a_x0006_촅??h_x000f_</c:v>
                </c:pt>
                <c:pt idx="2411">
                  <c:v>GB_x0011__x001c_d뿀?s樓?+_x0004_쓓뀟?_x0017_?8??겝3룦R_x0005__x0003_!]?쬤w뒆?/[fe_x0001__x001b_쨖??h</c:v>
                </c:pt>
                <c:pt idx="2412">
                  <c:v>?瞳?a_x0006_촅??_x0019_z5캣PBa_x0012_?_x000e_]탔꺿샌有:6K챠F?eg?2콢룯覓oI_x001c_]?튎?_x0002_???¶_x000e_??h</c:v>
                </c:pt>
                <c:pt idx="2413">
                  <c:v>?瞳?a_x0006_촅??!??縷0R퀝+?쯣塡?:倉ね?jq45|:뺣_x0005__x000b__x0005_愆M轟@T줫浦3s 9G_x0003_$_x0012_A??h</c:v>
                </c:pt>
                <c:pt idx="2414">
                  <c:v>?瞳?a_x0006_촅??Ｐ_x0017_m早Z%_x0005_9XM,?0?괮^_x000f_易젶_x000f_엸쫄75t?_x0017_?첬뵥_x0006_뇙_x0002__x0016_?Y?i_x000e_??&lt;Q暲h</c:v>
                </c:pt>
                <c:pt idx="2415">
                  <c:v>?瞳?a_x0006_촅??t?5?하_x0015_X_x0013_師?_x0013__x000f_m*nS'@=갔{夢_x0010_H??~V픠P_x0018_?Lu곛X_x0008_/_x0017_??Q?v_x0014_-h</c:v>
                </c:pt>
                <c:pt idx="2416">
                  <c:v>?瞳?a_x0006_촅??_x000f_(nU?끹{_x0013_?!??횓?눂p兎o쩴O%?컾傑m붮tC梅U짻Mr&gt;퀜^땄?j???h</c:v>
                </c:pt>
                <c:pt idx="2417">
                  <c:v>?瞳?a_x0006_촅??_x001e_쩭_x001d__x0003_4??傲krQi</c:v>
                </c:pt>
                <c:pt idx="2418">
                  <c:v>?싾7m祺C??_x0014_?_x000f_XI짼뚦z뼱쟩짤U&amp;? ' ?【s㎬롙_x001a_?_x001a_須뛚뱵kb?_x000c_|쁏??^_x0011_?躪#퐺죋욭_x0005_$er_x001d__x0007_??翕+??~줟MYn|빷H_x0004__x0004_???(_x0016_??;浦???T?v?_x0013_푩-_x0015_拙]＼S??뙄t_x0011_態_x0006_?=I짲?P__x0010_@?벸*?쓫z궱W???+x}쉎ut^*E곂_x001d_p톫 _x0019_햋p?k?0K?P`_x001a_+?</c:v>
                </c:pt>
                <c:pt idx="2419">
                  <c:v>_x001e_&amp;1_x000f_댣_x001a__x000e__x0019_5??4L2:v淪z]謁먱6??G</c:v>
                </c:pt>
                <c:pt idx="2420">
                  <c:v>꽗髮_x0015_??_x0013_퉭꽾_x001f_論?&amp;}t_x0011_뽾</c:v>
                </c:pt>
                <c:pt idx="2421">
                  <c:v>_x0002_뼃沓</c:v>
                </c:pt>
                <c:pt idx="2422">
                  <c:v>Q꺭곥_x0019_욉qzW-?_x0011_&lt;</c:v>
                </c:pt>
                <c:pt idx="2423">
                  <c:v>_x000c_,_x000e_??4恒_x0018_?_x0003_宓_UH_x001a__x0003_膝욼(_x001d__x001f_RI紆_x001f_?죵$&gt;_x0008_뚱?]^邊I7_x0014_범_x001c_Y[L꼴{?+?椀R9_x001c_Y[L꼴{?+?椀R9_x001c_Y[L꼴{?+?椀R9W_x001d_듪넣N?v흊_x000f_zE募</c:v>
                </c:pt>
                <c:pt idx="2424">
                  <c:v>_x000b_'P?U`?fi_x000e_z_x000b_h</c:v>
                </c:pt>
                <c:pt idx="2425">
                  <c:v>?瞳?a_x0006_촅???~①監먪i#붝??_x000f_P믌_x0008_뜇?쳋"Y?M?꼭®o?_x0007_?G겪P?h?`?똆???</c:v>
                </c:pt>
                <c:pt idx="2426">
                  <c:v>?瞳?a_x0006_촅??(v{f?_x0003_X?米_x0014__x0018_$瓷_x001f_k?(?%쩽W|?XD#.????(4_x0007_®쯸S떊?m쭃h</c:v>
                </c:pt>
                <c:pt idx="2427">
                  <c:v>?瞳?a_x0006_촅???쮫_x0012_Ъd&gt;쓀0?_x000b_햶搾t뛽?_x000c_)괽?_x000b_@썴?삑뿟{-?0짗?즏v幡?nU俱꼳h</c:v>
                </c:pt>
                <c:pt idx="2428">
                  <c:v>?瞳?a_x0006_촅??x쉣쇧梯⒯둤?3?팊?_x001b_?_x0007_?/@?*|?욑젂`?쭀R販4갢?_x0010_gS∽抵?_ih</c:v>
                </c:pt>
                <c:pt idx="2429">
                  <c:v>?瞳?a_x0006_촅??_x0013_1w?흣u?煩?o?댘|w捧?K븄.?_x0008_\O?_x000b_p騶us[◎ⓥ?b1톔?Zs?-ㄽv쬱</c:v>
                </c:pt>
                <c:pt idx="2430">
                  <c:v>?瞳?a_x0006_촅???BbnZ?8뼉돕㈅_x000b_6?暐덒_x0012_위K??쏡?</c:v>
                </c:pt>
                <c:pt idx="2431">
                  <c:v>?뢯Y.果?3,튚_x001b_,_x0010_춨砥??_x000c__x0003_|h</c:v>
                </c:pt>
                <c:pt idx="2432">
                  <c:v>?瞳?a_x0006_촅??㎉5V?쇩됍퐜_x0005_멛v걫?+)粳?株SJ죲0???_x001a_?c_x001c_?N,뉈??;_x0016_淚봝??</c:v>
                </c:pt>
                <c:pt idx="2433">
                  <c:v>?瞳?a_x0006_촅???維</c:v>
                </c:pt>
                <c:pt idx="2434">
                  <c:v>뗎??)vP0젤?綢??%萄?"?H黃_x0001_?_x0010_??蚊긏%漱?_x0011__x000c_?J?섨쇨+sbI_x0018_삣믢?揖쏘r_x001c_녃pMY?D?$됗</c:v>
                </c:pt>
                <c:pt idx="2435">
                  <c:v>_x000f_쟽_x0019_x?뵭&gt;_x0011_E`똡W됃콎昱I?㉠?_x001c_?-t傳u'휔-삄돝?T?_x0004_Q닳W???A?뺞i㏉.+곜x쮋^?]??./듢?mx왂;_x0002_K?쐲S_x001d_饅mF뫲뷪</c:v>
                </c:pt>
                <c:pt idx="2436">
                  <c:v>?炙퀽/"_x0008_&gt;???κ?溜x옾c.???_x001c_?핹_?E?蓆S&gt;3r??챐юㄷ봈릶?맪?둁몿]_x0003_뚝</c:v>
                </c:pt>
                <c:pt idx="2437">
                  <c:v>ㆉ潞_x0002_?"E퐺F퀦쵌洞恢K琨課?臨휾_x001d_jl?2?w?=0=予n?뢂LJ?ø?[?Y[L꼴{?+?椀R9_x001c_Y[L꼴{?+?椀R9소F*?퉍y=_x0004__x001b_휦_x0001_괊?깎J똼坡8D敎F廷rl?]P쒥_x0003_꽔峰_x0019_??Mh_x0007_Q'&lt;쫧~눂TJ?/瑩X?弩X,h</c:v>
                </c:pt>
                <c:pt idx="2438">
                  <c:v>?瞳?a_x0006_촅??n?8_x001d_웘wY팳\_x0019_?峨sp풲텟?h7*⊙幽X_x0012_?@O_x0004_C字._x001a_푚t꿇6뷷왶z_x0018_?t퍺_h</c:v>
                </c:pt>
                <c:pt idx="2439">
                  <c:v>?瞳?a_x0006_촅???*_x0007_</c:v>
                </c:pt>
                <c:pt idx="2440">
                  <c:v>슜?펔$쯦+_x001f__x0017__x0001_&lt;&gt;_x0011_b`&gt;</c:v>
                </c:pt>
                <c:pt idx="2441">
                  <c:v>會8Z?V〔???y??돩?7h</c:v>
                </c:pt>
                <c:pt idx="2442">
                  <c:v>?瞳?a_x0006_촅??_x0005_뗩럟a?_x0003_뉌t_x000f_"_x001d_%?肯◑卯ゑ#`b?l.??Y씥?슏`첥i?</c:v>
                </c:pt>
                <c:pt idx="2443">
                  <c:v>웯?_x0011_4ㅇ_x0010_v??</c:v>
                </c:pt>
                <c:pt idx="2444">
                  <c:v>?瞳?a_x0006_촅??'躍?왍+_x0006_졿_x001e_싈"_x0008_uVqLn??2뮴WeB쒋?*_x000c_?P7?V</c:v>
                </c:pt>
                <c:pt idx="2445">
                  <c:v>z6"닥pf?젖푑數맣?lh</c:v>
                </c:pt>
                <c:pt idx="2446">
                  <c:v>?瞳?a_x0006_촅??~端\?괏e,?쌅瑤_x0016__x001d_|M즕M??H肆(@_x0003_??_x000b_쪀_x000b_렃?_x0007_륿줎t{상댭≤η}Ah</c:v>
                </c:pt>
                <c:pt idx="2447">
                  <c:v>?瞳?a_x0006_촅??sQ겐?굷_x000c_??\??i_x001c_?&gt;?~x_x001f__x0014_π-t?읡_x000f_O0腺}??_x0018_;.픘]?렅싛?h</c:v>
                </c:pt>
                <c:pt idx="2448">
                  <c:v>?瞳?a_x0006_촅?????pr,_x001c_"n??`??_x0017__x0004_?r_x0005__x0016_5?f+정0@7?拿9.Y?w域??_x0002_뵄냟E슽泉???_x001a_須뛚뱵kb自늸_x001c_?告$a팖홙왦k_x0005_?_x0001_z뙈?_x0006_z??_x0001_夔K곁滿??]+1Z疑浹규?샨_x001b_혏?켫_x0017__x001f_I잆왾_x0003_%뿲/콙??y뿀F?,A\_x0014_죑?fxW3읅뫆{顥??#</c:v>
                </c:pt>
                <c:pt idx="2449">
                  <c:v>]삄?RfS_x0019_+??찒*텅`</c:v>
                </c:pt>
                <c:pt idx="2450">
                  <c:v>_x0016_?쫮┾揷dR즋</c:v>
                </c:pt>
                <c:pt idx="2451">
                  <c:v>??_x000f_&gt;L8?_x001c_훓?U뎸???</c:v>
                </c:pt>
                <c:pt idx="2452">
                  <c:v>(팩???_x0004_???_x0008_i_x001e_*?_x0001_?^? ?炷?헑P??</c:v>
                </c:pt>
                <c:pt idx="2453">
                  <c:v>륶煌xVj??돾u{嚥??羽_F?</c:v>
                </c:pt>
                <c:pt idx="2455">
                  <c:v>_x0002_D'h┐;nC8?7?_x001b_?_x0004__x0007_`뉖3_x0013_/_x0012__x0004_쾋d?쯉??F#5?쮸륔綺9O_x000e_?:_x0013_Zz$&gt;_x0008_뚱?]^邊I7_x0014_범_x001c_Y[L꼴{?+?椀R9_x001c_Y[L꼴{?+?椀R9_x001c_Y[L꼴{?+?椀R9??庠늛?__x000c_?U?ㅋ'E9Q1?T??!쬏??</c:v>
                </c:pt>
                <c:pt idx="2456">
                  <c:v>?_x0005_?炅?I?_x0011_9:?벺냇쇠?X楯뉮퇲?_x0002_몏窕ё쮀@_x001a_UT}!|Y_x001f_둟봕I_x001a_뮅??쏣_x0010_?@?쬏??</c:v>
                </c:pt>
                <c:pt idx="2457">
                  <c:v>?_x0005_?炅????V#2l.__x001e_??{}돜툱뼜깫1톟?"좓遂?S?3v&lt;-3i슩늫_x0016_럻J_x000b_M?7獪쬏??</c:v>
                </c:pt>
                <c:pt idx="2458">
                  <c:v>?_x0005_?炅?Q邢9</c:v>
                </c:pt>
                <c:pt idx="2459">
                  <c:v>v?K늮h3벧?_x0016_?竊쬠냽9믹??4?_x0007__x0007_3p뾏텬????{r펌?w??左E??</c:v>
                </c:pt>
                <c:pt idx="2460">
                  <c:v>?_x0005_?炅?y슭?0_쵨뮳_x001c_?꺯d?X??7_쩰J):_x001b_*X?즯쫥뀯Z?yX?Y?YQ?_x0016_倦#??쬏??</c:v>
                </c:pt>
                <c:pt idx="2461">
                  <c:v>?_x0005_?炅?ih??M9_x0002_s'_x0018_?+벍?k???_x0014_∂=H_x0012_</c:v>
                </c:pt>
                <c:pt idx="2462">
                  <c:v>2lf??凞L꽦MB闊홖럒3U{d滅</c:v>
                </c:pt>
                <c:pt idx="2463">
                  <c:v>肯쬏??</c:v>
                </c:pt>
                <c:pt idx="2464">
                  <c:v>?_x0005_?炅???냩"턘H_}젊_x0017__x0002_퓈??_x000c_P再M4딧*D|?嶺_x000c_?뭬\y?뮥(횆r猫?V댃x諦G9吏E??</c:v>
                </c:pt>
                <c:pt idx="2465">
                  <c:v>?_x0005_?炅?騁랱海Fc)산?틤_x0012_??Π?H왚嵩輩E`L탴턁匈1쉩k딴4?딷TV累?A놉_x0005_푬e쬏??</c:v>
                </c:pt>
                <c:pt idx="2466">
                  <c:v>?_x0005_?炅?▶Z뮓땡?eS?毁?U局_x0003_쮬j??'V떱?뙉?^??釉"9h$긛?E?H멚롆??_x0006_RAv?걾V챨融z</c:v>
                </c:pt>
                <c:pt idx="2467">
                  <c:v>y筌d_x0018_?99@hy?n莞-L?_?_x0019_Bsㄺ??GM?믓?b_x0006_?켯@?x쌦_y읬_x0012__x0004_a툾뒏_x0004_?Z??q+Sj둥_x001f_獒#D=F퇢Hg릆곯춌_x0008_FeFfPf_x0003_?\:몛A뒵hH$?c윁h9V$ 쥾?_x001d_??_x000f_?쑪컧W?$_x0011_窮X|깇e孤 a?_x0010_?몬???쥌℉??c_x001c_휂"i샫塘y_x0018_裝?_x000f__x0010_z_x0006_!v뱑$뜴_x0008_x_x0013_m癒_x0015_륙O첾⊥s??/?d?_x0007__x001b_?펕雜YSh kㅾ:?問v_x001e_풗_x0015_</c:v>
                </c:pt>
                <c:pt idx="2468">
                  <c:v>kj&amp;?_x0017_?2_x0013_뀖岑낣?횯M?쮡f퉮??己?_x0018_,(蕓_x0019_q_x001d_jl?2?w?=0=予n?뢂LJ?ø?[?Y[L꼴{?+?椀R9_x001c_Y[L꼴{?+?椀R9소F*?퉍y=_x0004__x001b_휦_x0001__x0003__x001e__x0003_?췛?簫q嘲C-굹)]_x001e_?㏊iF釪7`]튯셕튀y潞D沮xg_x0019_ _x0017__x0006_mA???t|껬묜E??</c:v>
                </c:pt>
                <c:pt idx="2469">
                  <c:v>?_x0005_?炅??ヨkJM?治욊?gt_x000b_?</c:v>
                </c:pt>
                <c:pt idx="2470">
                  <c:v>랁No告P쪥3帛N랶A&lt;Qr別周?貢?}@I?_x0004_봃?妬쬏??</c:v>
                </c:pt>
                <c:pt idx="2471">
                  <c:v>?_x0005_?炅?단dzn#??贖_뎤!絃E톀E?</c:v>
                </c:pt>
                <c:pt idx="2472">
                  <c:v>?載?H슸</c:v>
                </c:pt>
                <c:pt idx="2473">
                  <c:v>剛?d쬏??</c:v>
                </c:pt>
                <c:pt idx="2474">
                  <c:v>?_x0005_?炅?j_x001f_?倍k滔?法킹_x0013_┙_eM&amp;붅5庸??冠y숺WJ.s?r;쐧製껐罹첅징?n!lb悖E??</c:v>
                </c:pt>
                <c:pt idx="2475">
                  <c:v>?_x0005_?炅??_x0019_&gt;D^_x0005__x0012_챛?_x0015_O?ヌN_x001c_쭠E???쀆_x000e_짝?q_x001d_??Z"뗍}?v??默_x0017_q_x0005_|'聞쬏??</c:v>
                </c:pt>
                <c:pt idx="2476">
                  <c:v>?_x0005_?炅?_x0003_3_x0008_똡k??_x0012_?_x000e_??안6+9?}y_x0007_?쬮.?칌뷁잦?｀줔_x0007_w??뼫혙Z??d쬏??</c:v>
                </c:pt>
                <c:pt idx="2477">
                  <c:v>?_x0005_?炅??1Pa~</c:v>
                </c:pt>
                <c:pt idx="2478">
                  <c:v>;%???4_x0005_?K???cBP?곦낁7臀{_x0018_쥚틤7s_x0003_酷??_x0007_F?_x0003_?뫃E??</c:v>
                </c:pt>
                <c:pt idx="2479">
                  <c:v>?_x0005_?炅?d?_x001c_</c:v>
                </c:pt>
                <c:pt idx="2480">
                  <c:v>V#棲??a簿1?;??H</c:v>
                </c:pt>
                <c:pt idx="2481">
                  <c:v>퓳(짅쯃5W???ⓒ_x0008_?z?_x001e_볖?_x0018_O姉쿺d?p꽸휊_x0015_&gt;蓴=룭4??!????F`y?퀹?Q?U?뻱'?_x0004_?v?뤼_x0017_???_x0003__x0002__x001b_)o?(遁_x0002_崙_x0001_lz뱈;늺_x0015_?W릩|_x0001_?]_?묁깱_x0012__x001e_;뚛?↑_x000b__x0014__x0016_l*禽#?*_x001f_+酢셹3&lt;Z!a딟?_x0003_^?뢥衫%.릨_x0001_g?K9?_x0015_???Gu源銑%?_x0008_Oo_x0007_府疾A_x0003_?횖?ivㅟ/*gJ_x001c_"??Dm擦?~??존_暾(f_x0003_p?DT&gt;Y]???m`橋턦퇴Q_x001e_껋</c:v>
                </c:pt>
                <c:pt idx="2482">
                  <c:v>댼_x0003_?w겪o4???5_x0013_??붓?4_x001a_숏_x0005_?Wŧ?&gt;_x0008_뚱?]^邊I7_x0014_범_x001c_Y[L꼴{?+?椀R9_x001c_Y[L꼴{?+?椀R9_x001c_Y[L꼴{?+?椀R9_x0014_E텀2杆C?&gt;斧</c:v>
                </c:pt>
                <c:pt idx="2483">
                  <c:v>?슿_x0004_s?_x0002_,?K쪲_x0014_2E??</c:v>
                </c:pt>
                <c:pt idx="2484">
                  <c:v>?_x0005_?炅?u?즕{3q??P/+쭠??S?믿@L慣먽?ω6i갃뾙_x0002_Z땫i 表E午_x000f_??u_x0012_釉q푤E??</c:v>
                </c:pt>
                <c:pt idx="2485">
                  <c:v>?_x0005_?炅???~???꺉ⓓ_x001c_給?_x001e_?%s錤뇟?字A쑞?_x000b_7?_x001a_뺵쪕_x0002_w</c:v>
                </c:pt>
                <c:pt idx="2486">
                  <c:v>?_x0005_?炅???@ㅿw?똬?렩_寓&lt;Suk?g_x000c_??삄?헍_x0007_b8Z쌯抛?#?</c:v>
                </c:pt>
                <c:pt idx="2487">
                  <c:v>ssQ?獄켥꼬팴$쬏??</c:v>
                </c:pt>
                <c:pt idx="2488">
                  <c:v>?_x0005_?炅?仇&gt;?_x001a_똆???s뤲3?KULF伯??4??_x0006_7?I_x000e_,K켨賜_x0007_복쵮훎勣侏?co깢쬏??</c:v>
                </c:pt>
                <c:pt idx="2489">
                  <c:v>?_x0005_?炅?_x000e__x0007_M</c:v>
                </c:pt>
                <c:pt idx="2490">
                  <c:v>?_x0005_?炅??첱삂</c:v>
                </c:pt>
                <c:pt idx="2491">
                  <c:v>??:?x協_x0017_o蕃zㄾS픰믕z?fm?罰9_x0011_v틂M_x001a_6_x001b_矮_x0007_僿:p?f∀??</c:v>
                </c:pt>
                <c:pt idx="2492">
                  <c:v>?_x0005_?炅?W\?쎊!Z藺_x0018_sGA?쩆ｗ??P??_x0013__x0005_짬?&gt;?푅?쳌=_x0015__x000f_5?#T엉Z?8)</c:v>
                </c:pt>
                <c:pt idx="2493">
                  <c:v>?槻E??</c:v>
                </c:pt>
                <c:pt idx="2494">
                  <c:v>?_x0005_?炅?^?]+?? _x0013_픺}鵲?w!?퀕?_x0005_)?-華?훨Q_x0010_a?m\꽧?_x0013_틤즯i2륣沃붂쓤Z_x0017_┏/뉾渚껌X友hT?#E먙_x001c__x0010_씯崧o??2뚌똚뻛:S?밸힉,FS?Up6쎘u룈?秋U?ys+G`pX랆쿈-켶숔9喩,?I1절@??gr4튡=?첱?/`굙5~??멞댪_x000e_G徊첰?s=x,?롴롅^?+_x000b_늟_x0012_XㅰtSS?準걿$_x0013_1b帆?グ홋먱?1햪?댶Ⅰ멧뺺縞?hv?왤숲旁?咀Q_x0016_p??㎘?`??쿾1k</c:v>
                </c:pt>
                <c:pt idx="2495">
                  <c:v>瘀??묏風??!_x0001_쬏L?PB9`B4_x000c_p?g듊v??q쪢?줂_x0011_h5_x0004_?_x0005_</c:v>
                </c:pt>
                <c:pt idx="2496">
                  <c:v>^d?{쬧┛뗢빴_x0004_9!/?^j_Q2R헑sq_x000b_0 ?/뫑듹脹???K&lt;思촒F;拐?jl?2?w?=0=予n?뢂LJ?ø?[?Y[L꼴{?+?椀R9_x001c_Y[L꼴{?+?椀R9소F*?퉍y=_x0004__x001b_휦_x0001_v?_x0003_X_잷_w&gt;_x000c_+쉀G?M좘뒥?_x000b_?{dHb[O_x000f_`5玗.릺_x0013_I牢?&gt;놥_x0008_훲咸凜_x001b_醮_x0003__x0016__x0013_쬏??</c:v>
                </c:pt>
                <c:pt idx="2497">
                  <c:v>?_x0005_?炅?k{tA??O*T_x0015_겱M4?놪s?_x0003_&gt;볊覩㉨Qa)?番????L헖퐰_x0003_狐?5?3M2쬏??</c:v>
                </c:pt>
                <c:pt idx="2498">
                  <c:v>?_x0005_?炅?_x0007_죆{w_x001b_GwL???ME븖밆?_x0001_R_x0018_?W_x0003_K?눹_x0014_k?"_x001d_?.런?苦쇙뜪g_x0008_냯猥_x001c_뾇O쬏??</c:v>
                </c:pt>
                <c:pt idx="2499">
                  <c:v>?_x0005_?炅?羅?_x000b_o8?J?_x000c_?u?듛?閻N2J?_x0002_竣9빧?1멥u푼 *?}E"왱&gt;륥_x001b__x001b_-|J`틬{쬏??</c:v>
                </c:pt>
                <c:pt idx="2500">
                  <c:v>?_x0005_?炅?_x0008__x001c_?5Ml???곹&amp;Vh?h???_x0002_?."쾧?옋茗廂8往??볬h핼a:輾u됮_x0014_쬏??</c:v>
                </c:pt>
                <c:pt idx="2501">
                  <c:v>?_x0005_?炅?N2YZ_x0014_????덅?&lt;Y_x001a_JQ_x0008_?W\?ⓥn?~j材캺r?봤_x0011_~'?yぢj?2QU_x0018_?燁E??</c:v>
                </c:pt>
                <c:pt idx="2502">
                  <c:v>?_x0005_?炅???_x0013_VB?_x0019__x0014_ld켍_x0016_?rg_x0015__x0014_뭙\\_x001a_&lt;⅔容bi_x001b_?_x0005__x0005_?l굲$VP^/떓V땸?F2_x0010_??l쬏??</c:v>
                </c:pt>
                <c:pt idx="2503">
                  <c:v>?_x0005_?炅?_x0013_6@$.`w</c:v>
                </c:pt>
                <c:pt idx="2504">
                  <c:v>?d?잳밇db_x0004_쐎磋e^&gt;??뫄춞u滓舷봛??X맅?鷸J</c:v>
                </c:pt>
                <c:pt idx="2505">
                  <c:v>A밥?쉷?p꽸휊_x0015_&gt;蓴=룭4?_x0015_&gt;:_x0002_댕+?zM?쑦낫벭뜒"앂_x001a_?*R붵?윛_x0018_핗mBA_x0011_擇?4K쐇_x0004_@g몁#틩s"㎨?猝H_x001a_?}DY_x001c_?塞?V%m誼_x0017_3?C=?_x001b__x0010_셅zR녝K(_x0001_r_x0012_@?H_x0018_y_x0015__x0013_#跛_x0012_!욥_x001f_6?_x0008_?쯉U퍫뇤?$?岸撤E갷/┳鉤U뙷?}?X_x0008_??</c:v>
                </c:pt>
                <c:pt idx="2507">
                  <c:v>_x000e_??E畔Nr???)_x001a_?_x0014_匿Q츞?↓?Oe_x0012_?썠德=C?펓X_[s뢧sM???o走Q??닱m_x0015_?_뀻2;嚴짌J?뇛蔭?訝뵟?맧?_x0003_</c:v>
                </c:pt>
                <c:pt idx="2508">
                  <c:v>?0k桁?쳳?햧뢴[?럠???:?썠?!&gt;?Q?땧뿘-ε］L</c:v>
                </c:pt>
                <c:pt idx="2509">
                  <c:v>?楊?x]焙_x0002_??L_x0017_尹뼅湜捲±?뾤m?? ?省a孫$&gt;_x0008_뚱?]^邊I7_x0014_범_x001c_Y[L꼴{?+?椀R9_x001c_Y[L꼴{?+?椀R9_x001c_Y[L꼴{?+?椀R9_x0017_뚴Z}?g;b0얉_x001d_퇍?8s?馹쫔d?偈E??</c:v>
                </c:pt>
                <c:pt idx="2510">
                  <c:v>?_x0005_?炅?_x0017_oX=/?⒜_x000f_?f?</c:v>
                </c:pt>
                <c:pt idx="2511">
                  <c:v>쥥&gt;????_x0011_v.?_x001c_?</c:v>
                </c:pt>
                <c:pt idx="2512">
                  <c:v>??`c?{._x001e_?)_x0015_?쐡꺶_x001b__x0019_헨찍쬏??</c:v>
                </c:pt>
                <c:pt idx="2513">
                  <c:v>?_x0005_?炅?r???_x001e__x0001_눎?찑퇭?????쬁??ㅸ큍??s움먪1?4_x000c_ㅩ_x0006_俊냐???쬏??</c:v>
                </c:pt>
                <c:pt idx="2514">
                  <c:v>?_x0005_?炅?絃x쏧-?_x000f_]?.|A?:a_x000c_?{_x0013_태?*S훘???_x0017_?둺S:_x0018_#&amp;???잽틠?x@쬏??</c:v>
                </c:pt>
                <c:pt idx="2515">
                  <c:v>?_x0005_?炅?_x001d_\x%9_x000b_迪j侵Ⅰ슑5?_x001b_G튀?맚8h?_x001c_沾돽Lx난_x0015_m疝?召?,x`?^~Z???X쬏??</c:v>
                </c:pt>
                <c:pt idx="2516">
                  <c:v>?_x0005_?炅??븑뽍쒙流?듘띬z?냘S恩퓫c.1cp_x0016__x0001_V_x001a_庫_x0004_뱴L敷췑H?_=샅e?_x000f_쁀W_x0004_@In돢E??</c:v>
                </c:pt>
                <c:pt idx="2517">
                  <c:v>?_x0005_?炅?(탎??_x0011_庵雜l嗜춆큨_x000f_茶근?M!??~?_x001d_?c?U</c:v>
                </c:pt>
                <c:pt idx="2518">
                  <c:v>??覇E쥳＼%傳_x0013_誠|/t쬏??</c:v>
                </c:pt>
                <c:pt idx="2519">
                  <c:v>?_x0005_?炅?x?_x0008_?|v_x0008_n?叡b|?8섁_?or恙u?KUEh퐇2fOM_x0011_쩽_x0004_?_x0016_異?빘ハ?옛?_x0017_쬏??</c:v>
                </c:pt>
                <c:pt idx="2520">
                  <c:v>?_x0005_?炅?5콤캻}黨뎼?_x0011__x0012_:ZN}1_x0016_-??</c:v>
                </c:pt>
                <c:pt idx="2521">
                  <c:v>便c_x0002_ご탚j_x000b_휳?ㄵT_x0015_?7林留徊1j?|넌뀹@陛yN(?+}?k췋U0z}?i?HiA盖됈깿輳牒_x0016_캢?M{?N_x0013_?$?</c:v>
                </c:pt>
                <c:pt idx="2522">
                  <c:v>꺔꿄?sH???g?IΖ?_x001d_?_x0001_9e$e2?뫇n툧_x0011_睫1?쫂Q/^_x0012_뷱츞깸??쑙常t욈)asS_x0010__x0013_?6聳%/r20R-vN]_x001b_푚쓄???뭗O堈_x0002_ ?씈}E ?冊</c:v>
                </c:pt>
                <c:pt idx="2523">
                  <c:v>_x001a_燎?S?_x0003_s_x0002_cR컑_x000f_ &gt;_x001d_P??AK犧tM3????甲m}拳???Tk治뎴+C休뻓?썛?:6_x001c_?x[舅u?_x0014_? ?q^_x0004__x0011_!Rq(;)#_x001e_e숯!B</c:v>
                </c:pt>
                <c:pt idx="2524">
                  <c:v>X;gy??t_x0014_G???솝_x0006_?쭪?s굉s_x000e_h_x0004_VA_x0006_쩡?헅???C댹p_x0007_}?_x0016_⒥I_x0015_??Ｄ곒_x0005_&amp;沼緘R킐}8?[_x001e_룒</c:v>
                </c:pt>
                <c:pt idx="2525">
                  <c:v>(횵?_x0003_?側!.개賄肺뿭?]j땉DjU??팇溟폅_x001f_푚潗H葉_x001a_?jl?2?w?=0=予n?뢂LJ?ø?[?Y[L꼴{?+?椀R9_x001c_Y[L꼴{?+?椀R9소F*?퉍y=_x0004__x001b_휦_x0001_悸_x000b_?{jN?_x0008_釉)J뻬T? 캹N귬qc.坂톤_x001d_?_x000c_??)Ｒ/gj쾦f#꿞²_x0007_?_x000c_??S쬏??</c:v>
                </c:pt>
                <c:pt idx="2526">
                  <c:v>?_x0005_?炅?漠?&amp;*첣쐓襄윷欖_x0004_?喪읢*?}盖X쫃</c:v>
                </c:pt>
                <c:pt idx="2527">
                  <c:v>?뛯mx_x001c_減??L퉲꾣c/[fe_x0001__x001b_쨖??쬏??</c:v>
                </c:pt>
                <c:pt idx="2528">
                  <c:v>?_x0005_?炅???빭?網r읨U</c:v>
                </c:pt>
                <c:pt idx="2529">
                  <c:v>C츒`e髮症9pjl훕?_x000c_?쭡_x0015_???呂}剖_x0017__x0002_???¶_x000e_??쬏??</c:v>
                </c:pt>
                <c:pt idx="2530">
                  <c:v>?_x0005_?炅?[夏?쵏?퐂o_x001a_?M蕎</c:v>
                </c:pt>
                <c:pt idx="2531">
                  <c:v>?VXa索藁?xDZ浦3s 9G_x0003_$_x0012_A??쬏??</c:v>
                </c:pt>
                <c:pt idx="2532">
                  <c:v>?_x0005_?炅?????試숈u뫩d儒_x001a_厭?</c:v>
                </c:pt>
                <c:pt idx="2533">
                  <c:v>?_x0005_?炅?뒷둅E녋?探u-훡-y_x000e_?_x001c_?f豆_x0019_廳죔?潾?E??%_x000c_뀚_x0008_퉩?_x0008_/_x0017_??Q?v_x0014_-쬏??</c:v>
                </c:pt>
                <c:pt idx="2534">
                  <c:v>?_x0005_?炅?$?</c:v>
                </c:pt>
                <c:pt idx="2535">
                  <c:v>I炘G낏뒖@?_x0006_㎔_x000b_짯淑빟_x000f_/_x000f__x000b_wop?_x001a_킽팘@눇λ}r&gt;퀜^땄?j???쬏??</c:v>
                </c:pt>
                <c:pt idx="2536">
                  <c:v>?_x0005_?炅?⑤?85油&lt;W猝??xo0@%?_x000f_Y컏2_x001f_?2o?쨯븟電???&gt;苟쯚&amp;? ' ?【s쭑0p꽸휊_x0015_&gt;蓴=룭4?앧_x0016_O?A_x001f__냜_x001f_o?"_x001d_듭t </c:v>
                </c:pt>
                <c:pt idx="2537">
                  <c:v>?~2?t?[??9U?nR?q?궝O_x0018_댭U?껑9z_x0002_뻩oH_x001b_d혅쎃饔_x0008_?幣앑z劾X?s춰.??뇗6</c:v>
                </c:pt>
                <c:pt idx="2538">
                  <c:v>샻M?_x0010_??V퓭痲_x0011_M싚?B?l??낹/?瀨?慟챎8G쫒A?@~思5U_x0016_む?쁆햲솽`?_x001b__x0017_???枾_x0004_℃_x001c_?v럈{o祀@4C+逮暢?0?l율??02_x0018_%?쾂"</c:v>
                </c:pt>
                <c:pt idx="2539">
                  <c:v>?_x0005_?炅?_x0003_퍢S쏖霧OW8봱Xc뽆?騶_x0001_i??쌘XS_x0002_G#j틲r?K돮_x0001_췗?h?`?똆??連E??</c:v>
                </c:pt>
                <c:pt idx="2540">
                  <c:v>?_x0005_?炅???w콐_x001d__x0018_{-?_x0006_4N殊?m?o?='R?k힞t죫????뢄?_x0007_®쯸S떊?m쭃쬏??</c:v>
                </c:pt>
                <c:pt idx="2541">
                  <c:v>?_x0005_?炅?唯Jr?m8`G_x0013__x0002_r븀?汞AI?_x000b_'G-+-퓦見?_x0014_?3&lt;D_x000f_뺶;튨;왅_x0002_즏v幡?nU俱꼳쬏??</c:v>
                </c:pt>
                <c:pt idx="2542">
                  <c:v>?_x0005_?炅?-瓊z?i슎?</c:v>
                </c:pt>
                <c:pt idx="2543">
                  <c:v>?</c:v>
                </c:pt>
                <c:pt idx="2544">
                  <c:v>?_x0005_?炅?u0띘_x001f_8o?兩뼺?죠%?Es)7Do4qJ K8븰R??@2+쯮?驛b1톔?Zs?-ㄽv㎣E??</c:v>
                </c:pt>
                <c:pt idx="2545">
                  <c:v>?_x0005_?炅?X9n_x001d_鉀iC_큓X?#?投_x0018_횜_x0004_w_x0001_겴畔웷쭝?"gVo_x001e_??Rg튚_x001b_,_x0010_춨砥??_x000c__x0003_|쬏??</c:v>
                </c:pt>
                <c:pt idx="2546">
                  <c:v>?_x0005_?炅?`z_x000b_v?킯~??%덱?!5◁?_x0019__x0003_c!?웙e#沿,꿲뽩??Q7뾿焚묕0;_x0016_淚봝?刺E??</c:v>
                </c:pt>
                <c:pt idx="2547">
                  <c:v>?_x0005_?炅?竺?_x0016_j??_x0002__x000b_놴죊W믙Fq뮐g_x001e_u譬u塞?킡?C??0??7?v?璡??n??8_x0008_뜶?_x0008_'_x0016_?_x000b_@})귭Tn?_x0019_J뵲j잍Z찋_x0013_?윴?7?E?꼁S??툄r?</c:v>
                </c:pt>
                <c:pt idx="2548">
                  <c:v>센 _x0010_}櫓&amp;췻?_x001f_摯?S)x_x0003_4_x0017__x0010_촗1_x0005_챨3R?1&lt;?J봖鴦코A?!nz쥏?_x000c_fud하'_x0004_4_x0010_비똻덐쏮w!?탉?ｘ?尸??r`?]樹 끖В?V洧쌩?쾜?_x001c__x0011__n?^몉☞?xn젦뢨_x0010_쩱$eS?쎳[;뇗Y樞J_x001c_Dj??CN쓤샑S_x0007_衝뵺 ?뽃??P+?_x001a__x0008_^X]?=넁</c:v>
                </c:pt>
                <c:pt idx="2549">
                  <c:v>탚벰?_x000e_ㅽ뱅?8t펑Q?銀]퐒護R1짓끏晳??퇻컁??M(곉췏덢?뙘?h?톑쬡떨_x0008__x0014_덮~꼙핅?륌_x0001_v?f勃_x0014_級?l_x0017_9_x0004_V??‘?펙댄?v황쮔3렙봎즵7z$玧둉_x0002_?帽랏퐉T찛?몯</c:v>
                </c:pt>
                <c:pt idx="2550">
                  <c:v>?_x0005_?炅??폨V푝舅@k??4H싴쌌^*쾃,v쮧_x0019_??挑츸z_x001e_끮?`5_x0010_쮝꿇6뷷왶z_x0018_?t퍺_쬏??</c:v>
                </c:pt>
                <c:pt idx="2551">
                  <c:v>?_x0005_?炅?F풙?Hu#!敷???_x0007_?e_x0001_/11?闡f냾更뿜'_x0002_?"뺽t????y??돩?7쬏??</c:v>
                </c:pt>
                <c:pt idx="2552">
                  <c:v>?_x0005_?炅?雋???w_x000b_햚QC?Y_x001f_f?W??Z8?,?@HU;F?_?쁾쇘룅,</c:v>
                </c:pt>
                <c:pt idx="2553">
                  <c:v>웯?_x0011_4ㅇ_x0010_v?勢E??</c:v>
                </c:pt>
                <c:pt idx="2554">
                  <c:v>?_x0005_?炅???_x000e_T_x0001_/쒙a?</c:v>
                </c:pt>
                <c:pt idx="2555">
                  <c:v>??f?젖푑數맣?l쬏??</c:v>
                </c:pt>
                <c:pt idx="2556">
                  <c:v>?_x0005_?炅?jD[_x0018_M_x000c_?쵠지뾆_x0006_K?墾뢖지k??:&gt;_x001b_♂銜??좘L여팆륿줎t{상댭≤η}A쬏??</c:v>
                </c:pt>
                <c:pt idx="2557">
                  <c:v>?_x0005_?炅?躁?_x001d_N_x000e__x0010_?_=)_x0017_茯?o?_x0008_.\?{_x0008_{Y5_x0003_~果B_x0017_뉂lLdい삉]"?_x0018_;.픘]?렅싛?쬏??</c:v>
                </c:pt>
                <c:pt idx="2558">
                  <c:v>?_x0005_?炅?k퓦m춆솤%@쀒??_x0007_升_x001e_:Y쟹8?_x0005_&amp;r/a&amp;?$m_&gt;?Z_x0001_탼域??_x0002_뵄냟E슽泉?p꽸휊_x0015_&gt;蓴=룭4???Vc꽔</c:v>
                </c:pt>
                <c:pt idx="2559">
                  <c:v>?2Va&amp;??"?Ge끍깅z 췬?묗딀??F?쯻D?_x0019_톝n_x0003_寤썔_x000e_Z_x0006_gh랤?춃_?_x000b__x001a_쑒"꺭ｕ?&gt;뱍쵚4H?綎o뽨os_x0015_솚_x0010_L_x0006__x0017_듥_x0010__x0013_淑)t@걅快?꽜_x001e__x001c_??X?_x0017_X金⒟n_x000f_k⑩U픮_x001a_娘????_x000f_?0y@#@?y?bB耆?5p_x0001_?甲辦얖怏??쾋@_x0011_+죏?_x0006_拇森릝^NE琪팊?_x000e__x0017_J_x0012_`??됲_x0019_?쾠폝Iㅺ?邦쮒j쫬?l뚺B_x0016_i??댐퇮?[믓_x000c_?</c:v>
                </c:pt>
                <c:pt idx="2560">
                  <c:v>??I득Lu?ㅋ'E9Q1?T??!_x001d_+빭쀓??dr_x0011_F먀??_x001c_?倚?쟎?_x001d__x001d_S?됟@뾨_x0013_潛렓W</c:v>
                </c:pt>
                <c:pt idx="2561">
                  <c:v>肯_x001d_+빭쀓??dr_x0011_F먀퉌SV鶴?켅?.@?둾?xg3믬_x001e_6??</c:v>
                </c:pt>
                <c:pt idx="2562">
                  <c:v>뺤툾횆r猫?V댃x諦G9?+빭쀓??dr_x0011_F먀c芼S놲fWC-?a_x001c__x0004__x001c_z?"??w푟q_x0017_59_x0014_n:oD&amp;岩0</c:v>
                </c:pt>
                <c:pt idx="2563">
                  <c:v>M?K4_x0012_?_x0008_m_x0010_?L3댶膽?_x0014_?[_x0006_휁_x0016_庭]{?쿓z?.s?壺??j??퉆迭n뚈??_x0012_M{?αLt_x0013_C랎튠#횿</c:v>
                </c:pt>
                <c:pt idx="2564">
                  <c:v>Q"G蒡쇏_x0002_伶敵?._x0014_/룒?$?롢釉2_x0008_첐_x0015_%ㅩwiT쫐惜灼~뙕z?r貽@刷&lt;P"?M0[/&lt;&gt;_x001d_냳wK_x0005_a뛪?뚈??퀒dQ#?씣?_x0015_?;h_x0005_Dr2_x0013_oBz4햺f?=o뉁錡?힚쫹駁迦裝???_x0008_떞??i{c_x000e_b?_x0007_쨆9퐀?qDwMo뺄|$앮_x0015_놊_x0019_?JO樞츂U??#쏣?A_?恬?t.쟍_x0015_}켶E_x001d_jl?2?w?=0=予n?뢂LJ?ø?[?Y[L꼴{?+?椀R9_x001c_Y[L꼴{?+?椀R9소F*?퉍y=_x0004__x001b_휦_x0001_긂`랜퇥동W_x000c_듁b풙?Kq_x0008_芚??콀?켤썣b? ?4勝_x001d_|_x001e_2 _x0017__x0006_mA???t|껬?+빭쀓??dr</c:v>
                </c:pt>
                <c:pt idx="2565">
                  <c:v>쟲n뫉?;g_x001c_SGYI蔓q8탿x}?뾆22쿍틔湊?}@I?_x0004_봃?妬_x001d_+빭쀓??dr_x0011_F먀맒1'_x000f_획?AK?@?퇁tb╈?=)_x000e_V6j늣i'?衍_x000c_n ,胎`感</c:v>
                </c:pt>
                <c:pt idx="2566">
                  <c:v>?載?H슸</c:v>
                </c:pt>
                <c:pt idx="2567">
                  <c:v>剛?d_x001d_+빭쀓??dr_x0011_F먀_x0003_쟾?@_x0007_?쏔b갴틭_x0007_G??策흶(?2[K챔i_x001d_?_x001c_月o쾲_x0010__x000e_?께겜囹뮻。&gt;n!lb?+빭쀓??dr_x0011_F먀?.???$+藁</c:v>
                </c:pt>
                <c:pt idx="2568">
                  <c:v>꿀M?뉠?rZ?_x001a_([?폹??*??琇??v??默_x0017_q_x0005_|'聞_x001d_+빭쀓??dr_x0011_F먀_x000e_%?o?S?荊?_x0007_?.|?_x001d_쿚?篤㈀_x000b_DA客k?뿖앖?&amp;쪚춛??뼫혙Z??d_x001d_+빭쀓??dr_x0011_F먀W"T"瑄??Z?꿝_x001c_??_x0016_?띝S-哭S?ц_x0004_M'촂?"熉롶酷??_x0007_F?_x0003_??+빭쀓??dr_x0011_F먀Y?~?뱽쯭X싔횜匣쀢?w&gt;^羞t_x001e_!?윛"?液9㎖깂_x001f_?덬7z?_x001e_볖?_x0018_O姉쿺dg/젚_x001b_숬06x犁듍챒킂4\?돚@M='_x0010_F줲x*?뵣*jL卵œyO_x0005_H?&gt;*?,뢝T쎈|_x0012_J1隷]쯕zkf??_x0005_?쟹vK??@_x0012_r?_x0012_e?</c:v>
                </c:pt>
                <c:pt idx="2569">
                  <c:v>_x001a_|D킳Z'_x001d_ビ뼱?勺_?,T?M|楣f왆?湘倭?_x0003_뙥np?꽇_x000f_f?'璘뼅_x0007_2??3?먒??團?T_x0013_쿴?l_x0006_獸??q쩱_x0007_밥]j??G?UD#_x0017_?e뱤_x0013_H_x000b_齧(;r_x001d_ソ4먝??핾?좞F쫒꾫{e1??膵??息뒅R빷탫;l劣核B ?)p槪?)Db넺?(튒?퉌??_x0002_uS??q?$됅캗壻_x0014_튳_x0015_u_x000c_o計)혤냾썓A???f벍7쯌_x0015_c?_x001b_W@?_x0010_?횴욕?,i&lt;@?_</c:v>
                </c:pt>
                <c:pt idx="2570">
                  <c:v>??뽄_x0005_?_x0014_믥_x001d_??{툀璨????_x0017_쏘</c:v>
                </c:pt>
                <c:pt idx="2571">
                  <c:v>^??_?&gt;_x0008_뚱?]^邊I7_x0014_범_x001c_Y[L꼴{?+?椀R9_x001c_Y[L꼴{?+?椀R9_x001c_Y[L꼴{?+?椀R9`_x0002_뺬쯮햆&gt;F〉뻧_x0006_??s?_x0002_,?K쪲_x0014_2?+빭쀓??dr_x0011_F먀`?_x0012_u?'彩쫟묺":B27_x000b_f$?[災??=??U???먼$8랍?午_x000f_??u_x0012_釉q?+빭쀓??dr_x0011_F먀_x000e_젭_x0002_Z??[?.R0_x0018_뵻?~;+v邈설&gt;뤄?夕쒖?_x0013_</c:v>
                </c:pt>
                <c:pt idx="2572">
                  <c:v>皎E3?_x0002_w</c:v>
                </c:pt>
                <c:pt idx="2573">
                  <c:v>?X???4\]D?턪_x001d_+빭쀓??dr_x0011_F먀r??_x0013_텝?펦??_x0007_9?</c:v>
                </c:pt>
                <c:pt idx="2574">
                  <c:v>??+빭쀓??dr_x0011_F먀7븼(w곝y_x0011_</c:v>
                </c:pt>
                <c:pt idx="2575">
                  <c:v>Nt?.?폗?</c:v>
                </c:pt>
                <c:pt idx="2576">
                  <c:v>_x000b_X?B</c:v>
                </c:pt>
                <c:pt idx="2577">
                  <c:v>蕨&gt;Lm?v슎ZP솬V껈_x001a_=씈`絿_x0019_냾?昑캊甄wO칡?겦k{9?`u_x0001_N?Wj쥋惚l뛼쬓A</c:v>
                </c:pt>
                <c:pt idx="2578">
                  <c:v>pV쵎lXo?lO?告o?チ묕?k똤썛=;붪F쫱_x000e__x0005_??J矛?v???e_x0011_7#_x0014_o?튗|?댖칍_x001d_jl?2?w?=0=予n?뢂LJ?ø?[?Y[L꼴{?+?椀R9_x001c_Y[L꼴{?+?椀R9소F*?퉍y=_x0004__x001b_휦_x0001_ㅫ?/C?:빜臭I1兇eZ?줜?쐃楓?_x0005_%1L?巽_x0014_T?놊₂&gt;놥_x0008_훲咸凜_x001b_醮_x0003__x0016__x0013__x001d_+빭쀓??dr_x0011_F먀?剌?v</c:v>
                </c:pt>
                <c:pt idx="2579">
                  <c:v>_x001e_햨퉚ch??{nP_x001e_#Ea_x001a_T!_x000e_4섗_x0002_9_x001e_A_x0017_[?u?a퓈L헖퐰_x0003_狐?5?3M2_x001d_+빭쀓??dr_x0011_F먀?5꿓뺅_x001e_수</c:v>
                </c:pt>
                <c:pt idx="2580">
                  <c:v>kO?_x001f_볔_x0005_u?e쥣I뙋/딺友?T?_x0016_V뫼*[A큒魯??쳁_x0008_냯猥_x001c_뾇O_x001d_+빭쀓??dr_x0011_F먀q</c:v>
                </c:pt>
                <c:pt idx="2581">
                  <c:v>?t_x0018_l90??j搢%UT_x000f_폄晄틬敬X꾥HL\햖_x0018_醜U"뻳+뗸E"왱&gt;륥_x001b__x001b_-|J`틬{_x001d_+빭쀓??dr_x0011_F먀섐?#?qq찳_x001c_[_x0005_7_x0002_?c??V뗂힓U腥D툏 _x000e_(_x0016_???댯A\x볬h핼a:輾u됮_x0014__x001d_+빭쀓??dr_x0011_F먀~qu7_x001b__x0007_(&amp;j肅쑟슩加8?{뽤希_x001e_U긠_x000c_?駐?9o._x001d_?_x000b__x0015_ACuT'?yぢj?2QU_x0018_??+빭쀓??dr_x0011_F먀빪澾E홰?뗆@Z絲??В_x0011_7?탂뤶Ｓ?M쒈??_x0001_C?렄_x0001_?떓V땸?F2_x0010_??l_x001d_+빭쀓??dr_x0011_F먀쨗_x0002_딥癒,?惻믭,q_x0017_(뗈g^?~輾?_x0012_`Q윛9C7?V?WG?뷃윣]鷸J</c:v>
                </c:pt>
                <c:pt idx="2582">
                  <c:v>A밥?쉷g/젚_x001b_숬06x犁듍챒\??_x001c__x0012__x0018_??뱐?_x001c_h??7O?_x0004__x0015_▷?盖輻쾸??쁦s,}[?뻕_x0004__x0016_씲_x0002__x0013__x001f_횈??%븠?類???^汾_x001f_kk#?hS?&amp;}왱b??G2??V?싥???쒭_x001c__x0012_73Y衿=?6_x0004__x001f_9Mx?晙팔B=9_x0018_齒tv??z?큪??_x000c__x0011_/_x001a_?38?B渗쟻型랷l精톈??_x0016_넭?Xoo?q??_x001b_??캱透샑:僅褒?紬쾥_x0016__*_x001d_?쥥???(.??꺼?#_x0012_;a첄g혺~爛櫚3쮭풜&amp;Sj틣?볗 큤\O?쫥?쫴횚?_x0016__x000c_?*w봨_x001f_T?6.???_x0008_arJX_x0015_b&amp;P?Xn晤'Y뷕롎.럡p_x0002_??콒?e_x001c_?_x001b_.@</c:v>
                </c:pt>
                <c:pt idx="2583">
                  <c:v>?es뼡Fd겓D╉?^?B??=覓첣_x0017_橙?_x000b_W죧_x0011_n??+9`=?_x000e_?E?5?5??HR`</c:v>
                </c:pt>
                <c:pt idx="2584">
                  <c:v>?_x0002__x001c_?_x001d_뚊K?2뻤_x001f__x0007_</c:v>
                </c:pt>
                <c:pt idx="2585">
                  <c:v>4踞????SV?Æ??휖_x0001_&gt;巧?_x0015_Щ?%쁥xf#꿞²_x0007_?_x000c_??S_x001d_+빭쀓??dr_x0011_F먀_x001a_밸樓?_x001d__x0012_?_x001f_袈?Uk?_x0016_헵?냋_x0004_:?Fe_x0006_d b윸?勖_x0004_凝2P뒆?/[fe_x0001__x001b_쨖??_x001d_+빭쀓??dr_x0011_F먀'죯_x0002_??H腰A┯X픉녱???%=F8_x0002_??폔?_x001f_쑔L꺣?</c:v>
                </c:pt>
                <c:pt idx="2586">
                  <c:v>?_x0002_???¶_x000e_??_x001d_+빭쀓??dr_x0011_F먀</c:v>
                </c:pt>
                <c:pt idx="2587">
                  <c:v>_x001e_J2?W⑹2뮿???&amp;嬌&lt;r&gt;퀜^땄?j???_x001d_+빭쀓??dr_x0011_F먀봳쎘??W췴_x000b_/??슊?쥻▥}??4mr쑍癬z拌)Y?푐긢짤U&amp;? ' ?【s쬰/젚_x001b_숬06x犁듍챒2_x0016_閑딞왴_x0003_훈n@븆e납?씊f퓋輪6{L??_x000e_먝?∵絨_x0002_mr??._x0015_浪_x0012_?_x001d_웟?s躬q+C쨭??_x0014_K殃&amp;뜓?_x000c_S?F쬧?Hx慊?ㅧ?쮕W??||{8`_x0006_X,8E?lT=x눝R?Rl븸+`쾽_x000e_?暉_x0006_숲_x0004_?=?S?????2팲⒳k焞T_x0007_쑝_x0003_퀻?B릙?狩_x0002_?d@'擇c皐쥉?F字?]5섑</c:v>
                </c:pt>
                <c:pt idx="2588">
                  <c:v>춼괒_x000b_y_x0012_?줲らM?A_x0011_?魯쎋_x001f__x0018_&lt;딈暐_x0016_???꾘f_x001e_?[_?쏸?G_x000e_</c:v>
                </c:pt>
                <c:pt idx="2589">
                  <c:v>mU??l`? 뚹?&amp;+辰=?벁쐰m_x000e_P?h?`?똆???+빭쀓??dr_x0011_F먀v!aX?＠j</c:v>
                </c:pt>
                <c:pt idx="2590">
                  <c:v>?_x001b_勍F柾턉0T</c:v>
                </c:pt>
                <c:pt idx="2591">
                  <c:v>亦다?_x0014_뼍_x001f_?1⅔??手又H젊?_x0007_®쯸S떊?m쭃_x001d_+빭쀓??dr_x0011_F먀닖_x0006_|뛏G?8쁃???J&gt;縝_x0006_??璜l3M梶?찋???町왅_x0002_즏v幡?nU俱꼳_x001d_+빭쀓??dr_x0011_F먀9</c:v>
                </c:pt>
                <c:pt idx="2592">
                  <c:v>_x0007_?H?R?a?_x0001_梳K_x001b_,_x0010_춨砥??_x000c__x0003_|_x001d_+빭쀓??dr_x0011_F먀K꾓_x0019_$왝쎕P隘Ib@8킜.憔??폷T똅쿞?휨T?S豫럄??뉈??;_x0016_淚봝??+빭쀓??dr_x0011_F먀?鵡%{_x0012_콠$袞??|F_x000e_?_x0013_g'힔?_x0010__x0011_터q?v??픾_x0016_IH1尙뉩?곐</c:v>
                </c:pt>
                <c:pt idx="2593">
                  <c:v>?B尾=?_x0010_+_x0004_^_x0008_씴퉒ⓘ뫨?uL럧?킘괠?w㎳땨_x0011_줧쪍?D쮟#賭畏)꾳姓?mD\??赦_x0016_.븭P뷘恩???쬰릺?Kv?</c:v>
                </c:pt>
                <c:pt idx="2594">
                  <c:v>v_x0010_쎴얹쁉?흫썥P?듟cYu갹_x0003_뇂?Ds3?c_x0011_|]I_x0013_街3d?롬0_x000e_?_x0010__x0006_?A_x0016_쐨^?X,&gt;Y楕훨_x001a_??z?^_x0018_疱</c:v>
                </c:pt>
                <c:pt idx="2595">
                  <c:v>酩_x0017_?냸z븒봗??SS0utK맞컄?&gt;됺_x0004_@[∵*_x001b_??-_x001b_L?_x0010_[喇@3)탢_x0001_젛W?_x0003_;q祿c??{?팔휇?Lを뷂똄녗I)?풧摹hW노"L_}?콚_x0002__"B갺?멼D己8t_x0016_7?JX_x000e_3:?nr꿊[_x0017_뾜_x000b_??_x0014_쬐쿡-?;?_x000f__x000e_?&amp;_x0014_(싴R뎟+썣?六?:痂Q鞭뢨.A팙㉬d&amp;뮦?t쓹??ν_x0007_慷E</c:v>
                </c:pt>
                <c:pt idx="2596">
                  <c:v>?h?nu읍?I?_x0016_0'i?歡?_x001d_jl?2?w?=0=予n?뢂LJ?ø?[?Y[L꼴{?+?椀R9_x001c_Y[L꼴{?+?椀R9소F*?퉍y=_x0004__x001b_휦_x0001_헣,A?6P∞_x001a_</c:v>
                </c:pt>
                <c:pt idx="2597">
                  <c:v>_x000c_?콎</c:v>
                </c:pt>
                <c:pt idx="2598">
                  <c:v>?뇃i_x0005_?&amp;Z??]?6_x0004_?뼏kV.?P ?ft꿇6뷷왶z_x0018_?t퍺__x001d_+빭쀓??dr_x0011_F먀?~_x0005_?_x001e_뷊_x000e_募쓹?C녑_x000e_zv뵮dZ퇴_x0011_,6_x0001_?캄u_x0004_?t_x0010_V?]급???y??돩?7_x001d_+빭쀓??dr_x0011_F먀4M?Qz_x001e_{?[&lt;?웳愰呵N궯Z븪H_x0012_QS휫2f??VG죪쏡휳t馥,</c:v>
                </c:pt>
                <c:pt idx="2599">
                  <c:v>웯?_x0011_4ㅇ_x0010_v??+빭쀓??dr_x0011_F먀_x0008_M톔?|?=뷱S즾$?De?=燻꽊Lwr\Po__x0004_O,_x0016_?_x0010_? _x0002_?牛pf?젖푑數맣?l_x001d_+빭쀓??dr_x0011_F먀E뺹&amp;?q?푽0K_x0003_砲*쏣X?=릂쪭}_x0016_Y?謨읫똣췆??P?_x0008_륿줎t{상댭≤η}A_x001d_+빭쀓??dr_x0011_F먀躬_x0013_</c:v>
                </c:pt>
                <c:pt idx="2600">
                  <c:v>1o#꽃曆y잔@?)?_x0015_m?B_x001d_KT街,_x0006_'^_x001f__x000c_魏K㎎??￢?;.픘]?렅싛?_x001d_+빭쀓??dr_x0011_F먀꾫Y @?큨W땏J??5q綜"mi칭,???_x0018__x001b_짚d?R??域??_x0002_뵄냟E슽泉g/젚_x001b_숬06x犁듍챒쐉J_x0003_7갞斧?T^궲mP</c:v>
                </c:pt>
                <c:pt idx="2601">
                  <c:v>_x001e_겈형o)뫱驍쇼숏묏_x000b_X?k쬏障_x0014_???o_x0019_卄?꽃El_x0012_?뉶?c7.0)v_x001a_??r_x0004_捏y_x001c_?s?_x0019_o틮</c:v>
                </c:pt>
                <c:pt idx="2602">
                  <c:v>챺껟폾?ht#A?Z킫_x0019_쫟렲_x000c__x0019_Xtk祀??_x0004_?!y뉉?&lt;F_x001a__x0003__x0010_?r杵O&amp;?P??2?$①`)K흿'</c:v>
                </c:pt>
                <c:pt idx="2603">
                  <c:v>$&gt;_x0008_뚱?]^邊I7_x0014_범_x001c_Y[L꼴{?+?椀R9_x001c_Y[L꼴{?+?椀R9_x001c_Y[L꼴{?+?椀R9x烽_x0007_KA뛐鍊?&lt;??ㅋ'E9Q1?T??!＿_x001b_A_x001e_퇼헁?馮?욹췚_x000b_굪쎣?)꽗.s둾i?5鷺?KJD?3??dC먿츥j炚z??_x001a_뮅??쏣_x0010_?@?＿_x001b_A_x001e_퇼헁?馮?왠딄消N??슈事Ex횀?5??縕힟?0??8ox?"?즜슩늫_x0016_럻J_x000b_M?7獪＿_x001b_A_x001e_퇼헁?馮?퓎C턄乞퐱;</c:v>
                </c:pt>
                <c:pt idx="2604">
                  <c:v>덠?跋_D鴻{_x0002_??u뀴r붐2Ig짿倣쉘괣9?l??{r펌?w??鍾?A_x001e_퇼헁?馮?옘젢阻粱dCQ(Y_x0001_鸞?im?o_x0016_'_x0010_法x♧볷|깴B!Z_x0016__x0012_Z?D1㎩ZdY?YQ?_x0016_倦#??＿_x001b_A_x001e_퇼헁?馮???信댁렉"??_x0007_c↙SU廊쥳?얃_x000b_??8X늫훥???裸b컬Q럒3U{d滅</c:v>
                </c:pt>
                <c:pt idx="2605">
                  <c:v>肯＿_x001b_A_x001e_퇼헁?馮??_x0006_)k?찯`??U閱整?p릲빍읶쨑*`坰婁gQ씷?킻Gd4</c:v>
                </c:pt>
                <c:pt idx="2606">
                  <c:v>,愕꼛猫?V댃x諦G9二?A_x001e_퇼헁?馮?왠r??? 宏쫼y햶h?@?寗0?7h(4??_x0011_t_P?솢?줲i)딷TV累?A놉_x0005_푬e＿_x001b_A_x001e_퇼헁?馮?퓷{TH?KQf_x001b_첞?괼稻?8?{K墳뮳??x?a0p?뇯???_x000b_:첍?lc?_x000b_m땺?u품修_x000b__x0015_쵝쩂5핻??鳶tl륙JN*?&gt;?坊</c:v>
                </c:pt>
                <c:pt idx="2607">
                  <c:v>숲_x000f_?Y?널Zd&lt;_x0014_쳐X춢r?줼</c:v>
                </c:pt>
                <c:pt idx="2608">
                  <c:v>?c0{졑?걹? H??瞳?共_x0016_??찈+W_x001e_/찫_x0002_(죎?끀獵迎]tHp?:V_x000e_G$jm??-톮(-?Β%?)??(?娥y輛? 푅괌??礪죃?脆?)WL^줳Y^???_x0008_o_x001a_뭻&lt;攻仰晝?!M_x001c_v??_x0016_矜껄톖?J작폠E柳펄??wEV?b_x0004_q_x0018_?Ad?g@$/?롅q宅'냹v흈??jl?2?w?=0=予n?뢂LJ?ø?[?Y[L꼴{?+?椀R9_x001c_Y[L꼴{?+?椀R9소F*?퉍y=_x0004__x001b_휦_x0001_?~旣_x0003_8肄適???葯沖?揶돆?뽞?1??푅-半?_x000b_W?_x0017__x0006_mA???t|껬묍?A_x001e_퇼헁?馮?엘_x0007_.r죋3?_x0018_?W_x0002_?W_x000e_s</c:v>
                </c:pt>
                <c:pt idx="2609">
                  <c:v>?載?H슸</c:v>
                </c:pt>
                <c:pt idx="2610">
                  <c:v>剛?d＿_x001b_A_x001e_퇼헁?馮??)쪶뼻繞QX홪-♠`?R5__x001f_襲쭀켐三BG뺖{쐪0{?]I??万껐罹첅징?n!lb叭?A_x001e_퇼헁?馮?풰긯S쪄q{r볃DCm쀑?뙁?_x0003_H&lt;J?,:?_x0001_"m_x001f_J녵yk?_x001f_?_x0018_끱*v??默_x0017_q_x0005_|'聞＿_x001b_A_x001e_퇼헁?馮????_x0011_Hl_x001d_?? 쇫_x0018_I퓲0&lt;[|퐐_x001d_M5&gt;_x001f_?짂?얋?쎏?;TKw??뼫혙Z??d＿_x001b_A_x001e_퇼헁?馮?웜花愛$??u블?._x0013_틈?쭋?(맴l?i_x0002_픇J尊?팙_x0011_M_x000e_d酷??_x0007_F?_x0003_?몿?A_x001e_퇼헁?馮?웠R▒D?I__x000c_#?턔u"??~9甥!?P琠_x001f_唄zmc_x0011_?톉?稽7</c:v>
                </c:pt>
                <c:pt idx="2611">
                  <c:v>S蘆YI?b??_x001d_&gt;+?r?qr_x0013_읲?Gh핯_x0018_9i?,??뭺?Jm뮐^f_x0005__x0010__x0015_?&gt;v?_x0016_c_x001e_?hO-?1i?W쐰#??;s_x0017_횰|帛M뱐???_x0013_??&lt;햐"틭p??o_x001d_z__x0012__x0001__x0007_a?_x000c_(z_x0007_?x좑?:?옦땃!?smp|?:芦??d玉絡덚퉠*恝?돢_x001b_I[U들?_x0005_뮶쥩0{x퓜f隋?덱A셌w_x000b__x001f_?옗?訊晦졩? ?왻D&amp;??퐆몰괔퍵?퀜?웩=_x0019__x001e_Ｚ섒_x0004_펗??_x001f_?_x001f_'嘴?쎆듷닥4催_x000b__x0011_{&gt;璋際甲㉯룏o_x0013_睦$]R훝_x0004_#?_x0001_됿qE?雅뉱尸I?栢?″??weZ??兀f_x0006_</c:v>
                </c:pt>
                <c:pt idx="2612">
                  <c:v>q秉|gdV@뤳C~?붫o붆wvㅌ殊淫?汚쏜T+m칑?_x000f_㎷?"振띘렴?佈&lt;?D_x0008_?&gt;_x0008_뚱?]^邊I7_x0014_범_x001c_Y[L꼴{?+?椀R9_x001c_Y[L꼴{?+?椀R9_x001c_Y[L꼴{?+?椀R9?渗놼皺댟{#_x0011_孔??s?_x0002_,?K쪲_x0014_2?A_x001e_퇼헁?馮??)"43_x0015_껚y?뵓_x0003_춹\+)k?{턻5_x0018_?wGn휴_x0012_꾗묇?퀶읯쾹딨?午_x000f_??u_x0012_釉q푀?A_x001e_퇼헁?馮??_x001a_XM낈힐?J샔-쫲?_x001c_혣</c:v>
                </c:pt>
                <c:pt idx="2613">
                  <c:v>o_x0002_5}_x001a__x0008_냶z</c:v>
                </c:pt>
                <c:pt idx="2614">
                  <c:v>㏂_x000f_o?.?w</c:v>
                </c:pt>
                <c:pt idx="2615">
                  <c:v>짻)`?(뢨죨_x000b_+???y쎲X?_x000e_햘놛除풳?Z*욈?b복쵮훎勣侏?co깢＿_x001b_A_x001e_퇼헁?馮?왑롲_x0019__x0017_X'F?"抄?;?o+w濤퇾9J.瑁쭴?#_x0012_U샓뀫$a?_x001c_?X???4\]D?턪＿_x001b_A_x001e_퇼헁?馮?욧깴ｌㆎ_x001e_迂죐?꾣??5郊?VP#휟V?k+8qh腐V_x0017__x0002_췈60?僿:p?f∀??</c:v>
                </c:pt>
                <c:pt idx="2616">
                  <c:v>?叫?A_x001e_퇼헁?馮?온얞_X??뀾??Y??삯_x001f_鎔7쮫YA</c:v>
                </c:pt>
                <c:pt idx="2617">
                  <c:v>6梨s?㈅Xa?昕3</c:v>
                </c:pt>
                <c:pt idx="2618">
                  <c:v>_x001d_4쵢?椧?_x0003_;?츆烹烏?#qA?$_x000e_況i괄프)썶)陷0뼊?/??5F?딇툨[뮁?v貝???&amp;_x0008_셂{춿?E增??삪_x0018_룫_x001c_&amp;o???丙?冪I⒂씉?qIY?꾄_?據?R찾lXsz_x000f__x0010_^_x0018__x000e_]?":G@(q멃"찡1_x0011_E4?굟&lt;D준(暢</c:v>
                </c:pt>
                <c:pt idx="2619">
                  <c:v>_x0010_걿낋%V?턝??i_x0008_???捨?寬l둝놳!쑩 ??_x0004__x001f_?S桁삻?B?碩蒻_x001d__x0002_7Q跛HUJ?잊?A?薺_x0016_?z?.????ｘ꾼}룶?a꽞p왖얮뙿_x000e_RW?뙠ダk??7_x0018_h?F?;핲W_x0015_q?꿞?킶</c:v>
                </c:pt>
                <c:pt idx="2620">
                  <c:v>?IV?_x000e_?w?쐘X??_x0013_?_x0004_??찛rfi.#??_x000c_L쁍끶q????sc?年숮F?芹гG굈J??_x001d_jl?2?w?=0=予n?뢂LJ?ø?[?Y[L꼴{?+?椀R9_x001c_Y[L꼴{?+?椀R9소F*?퉍y=_x0004__x001b_휦_x0001_b</c:v>
                </c:pt>
                <c:pt idx="2621">
                  <c:v>/肪毒쨩.f뻀_x0003_pw폑???又 太S뎳燒??_x0001_8q貂@_x000c_e^t&gt;놥_x0008_훲咸凜_x001b_醮_x0003__x0016__x0013_＿_x001b_A_x001e_퇼헁?馮?풤}??nB_x0002_mFH??娟*늼??舫G_x0010_?O)??v7_x0013__x0003_=w④?</c:v>
                </c:pt>
                <c:pt idx="2622">
                  <c:v>A밥?쉷[휐룴돝'U_x001e_?=?D!(_x0017_캉Tl곈?쯓t?절_x0017_\Ra찼????_?쪳&gt;??p_x0002_O잣t꽃八S믖?z&gt;w훏U??2</c:v>
                </c:pt>
                <c:pt idx="2623">
                  <c:v>)_x0015_?쐡꺶_x001b__x0019_헨찍＿_x001b_A_x001e_퇼헁?馮?엽獗햖e_x0002_x慝tEBL?_x0010_쉔n\?_x001f_??황_x0013_?梅p?탙_x000b_yf?뫇갲4_x000c_ㅩ_x0006_俊냐???＿_x001b_A_x001e_퇼헁?馮?풿7%???&lt;퇯?읶L?Y?E쮘?辰蘭_x0004_(??텰숊N숫?良\??잽틠?x@＿_x001b_A_x001e_퇼헁?馮?퓗揄찢w1?c??☏륆뗯O쿸궟Q?&amp;6_x0017_@?0R寮_x000e_暘P?枾W?,x`?^~Z???X＿_x001b_A_x001e_퇼헁?馮?퓓??m?t {綺3奉]_x0017_?윃渶&amp;?_x0005_喪?yK?_x0012_崙{AMで뫛_=샅e?_x000f_쁀W_x0004_@In돜?A_x001e_퇼헁?馮?웠?UzR뜖_x0018_!G_x0017_N_x000b_?????썒?g△챚 誡_x0014_?dh?hL?쀸</c:v>
                </c:pt>
                <c:pt idx="2624">
                  <c:v>v쭶??\?vN^_x0012_g+}胴?,e좭컡VS?4肯?凌둚&lt;;w&gt;?뻽/??*`B&gt;G옧?35_ㄶ적?Q_x0017__x001c__x0011_Ya?Dr_x001c_?닃vJY??/s3랔~"멿ㅨG~뵮o좮[/_x000f_?:???f?罕괘結R_x000e_?4◎턺휲_x001e_?G郡蒡q옵첢~얇8뛍u5_x001b_???牝?f븲?)ß?룣휛落?g?7嘯=?2謗h檜?????7?J_x001c_];q%?_x0019_⒠兪C?_x0002_懸K?b??겁땧?쓼e겝??%??雀o?T빣N3,絳뾝&gt;똺?뙚`Z旽?_x0005_?D</c:v>
                </c:pt>
                <c:pt idx="2625">
                  <c:v>?K_x0019_?W?폐???:?_x0019_???_x000f_쫾_x001d_jl?2?w?=0=予n?뢂LJ?ø?[?Y[L꼴{?+?椀R9_x001c_Y[L꼴{?+?椀R9소F*?퉍y=_x0004__x001b_휦_x0001_|+?%??_x000e__x0008_??駱vj:칸Oa?wBE?萍_x001f__x001b_ey菉\?_x000e_@u_x0007_</c:v>
                </c:pt>
                <c:pt idx="2626">
                  <c:v>!`h??_x001c_@곛X_x0008_/_x0017_??Q?v_x0014_-＿_x001b_A_x001e_퇼헁?馮??&lt;?芦쯱?李_x0007_舛8G벆tZk?짳M?_x000f_嬪&amp;v_x0007_s_x001e_쀜j_x001f_]퐓??r&gt;퀜^땄?j???＿_x001b_A_x001e_퇼헁?馮?웨v?? _x0002_d?_x0001_"&lt;@u쿹!6也T긙_x0005_?_x000c_??kT3_x001b_=_x0016__x0006_?곧츏온쯚&amp;? ' ?【s?휐룴돝'U_x001e_?=?D?퐁_x001c_뻐嗤죇?_mlvcV_x0013_}쿴-F4_x0006_꺶_x0019_?즤&lt;?_x0016_g?_x0018_`힎&amp;_x0005_屍?_x0017__x0018_R틓甑l0Y[^\쥯bR?S춮</c:v>
                </c:pt>
                <c:pt idx="2627">
                  <c:v>?_x000e__x0006_Nm㎵_x001e_u쥻TY?T征ngO?Uc(?눯#K흰:쥎n_x0005_쿡=}</c:v>
                </c:pt>
                <c:pt idx="2628">
                  <c:v>羌cE_x0014_??쐺?㈓9_x001c_玆?彩_x001d_iHRpI_x001a_Ln??_x001e_?y?_x0016__x0007_w_x000c__x0018_迦A뎩g셐_x0004_,쌃?뫍뉖j때v&amp;싱?은?_x0003_*6_x0015_"D\x?_x0012_풶晋2팆飮_x0006_?Mk뒭덥C3o*&gt;-娼U_x0012_5Y?묭?`}?싀뷔'?登煇_x0014_?IS? 泂`F붑巫?z?d,%영.O&lt;梗aY즖/굺$'??n??`_x0012_?vR?뜹醍툜,HM섺!?a_x0014_령k轟J쮊8_x0012_??O`챷萌??~VWa@?톱%?_x0011_?턡챳??篠?_x0017_"=쩹_x000e_m_x001a_?툭&gt;‰囹?-K_x001c_玘Y0?SV&gt;?I?/?_x0002_靷f4촔뵉씬Y,!??&gt;_x0008_뚱?]^邊I7_x0014_범_x001c_Y[L꼴{?+?椀R9_x001c_Y[L꼴{?+</c:v>
                </c:pt>
                <c:pt idx="2629">
                  <c:v>_?핝撻_x0013_{顎_x0001_h?BX?l_x0017_:V-旻紘?_x0008__x001e_鎖Kf?i_x000c_{0?q?M?㈗!덤_x0010_*삳Kn_x000c_Ql痴헵?g짝5?_x0011_S磬_x0004_솰6C?굍司o죩[?%弄仟佾_x0002_!??_x0014_方뽴u_x0015_갩틗╃쯈_x001b_룕_x0012_럸哺U}J_x000c_렕#??A_x001e_N?G0&lt;y_x0007_??cp凸?쌢츛&lt;M(寥y&gt;?덅??43鍊筠뵟|??\쯣G題묜?IiG2y??lc맞eOl_x0007__饗hG씗3??_x000c__x0018_Z?n?_x0015_?퀼Q쵫냋]셤늄???C&amp;??을}U?v?훊뼻0?zY謐?x??꺛K_x001c_^큛U쌍뀫a_x000c_x%va렱%뱕_x0006_~?wk痰??_x0006_?1ⓚS0L8-d?_x0006_?????[쥬╇BW^W-e_x0017_?2</c:v>
                </c:pt>
                <c:pt idx="2630">
                  <c:v>2寤e%}·]?_x0006_?D?竣?꾝,</c:v>
                </c:pt>
                <c:pt idx="2631">
                  <c:v>웯?_x0011_4ㅇ_x0010_v?腥?A_x001e_퇼헁?馮?욈?_x0017_끬沫쪰쩽?UY?U_x001d_.쟻_x0017_@'쩸_x0006_F긳5?J?沖Xltdp뇊-?f?젖푑數맣?l＿_x001b_A_x001e_퇼헁?馮?옐c=_x0004_粮j땾???륰~繃D4?_x001a_遜8D_x0014_吟낰?T?랬g?_x0001_맹L륿줎t{상댭≤η}A＿_x001b_A_x001e_퇼헁?馮?퓱G1_x0019_諛쪊?s?颯"??숺3-릥?줬??봒?_x000f_?團?X씪?_x0018_;.픘]?렅싛?＿_x001b_A_x001e_퇼헁?馮?욤?쭿뱭q萬栒1F튟_x0007_.쀭蜂1??귊7段NV긓쾃?H?m괎`域??_x0002_뵄냟E슽泉[휐룴돝'U_x001e_?=?DlSnZ_x0006_?_x0010_헶l_x000f_쟋v?</c:v>
                </c:pt>
                <c:pt idx="2632">
                  <c:v>톑?3cZ</c:v>
                </c:pt>
                <c:pt idx="2633">
                  <c:v>肯딵쯾맩왥l+_x0017__x001e_留g赤0T벙?(?]Am?춫{?鋼_x0014__x000e__x000f_I?읳CR?c+_x000b__x0011__x0005_??찡눬꼛猫?V댃x諦G9?O쯾맩왥l+_x0017__x001e_留g?r享풯?u^"pE)?</c:v>
                </c:pt>
                <c:pt idx="2634">
                  <c:v>뫣휂-?_x0004_n?_x0003_뚡^_x0002__x0013_룄?코'?i펛?딷TV累?A놉_x0005_푬e딵쯾맩왥l+_x0017__x001e_留g?M[_x0006_뷡&gt;B閃OG0)쨲??_x0014_띢?튀t!?쓀磯훣_x0003__x0002_뛡?pYY|路_x0015_j?&lt;\??:=M픤??MN?칟셛?N&amp;Y?♡_x0007_t悧`_x001e_틨_x001a_즧=?8_x000c_?S_x0007_픯뫥p{?간뵲6A??4걱後wvN?u ?뫗?*_x001d_~걽m?艇킈~?_x001d__x0003_?y&amp;?￠Z9??沁뙥?L_x0002__x0005_9_x0005_U*??5햪??社,e@?r甥썹??_x0013_dv蝎騁봴?jq?옳??RN肺4R??_x000c__x0001_@D翹_x0018_L?j얁y?_x0011_?B♀庸?겶?_x000e_剩_x001f_0?W?잗HAku Xc툸Y?_x0016_M@?U_x0002_찉?e8</c:v>
                </c:pt>
                <c:pt idx="2635">
                  <c:v>}?ゅ</c:v>
                </c:pt>
                <c:pt idx="2636">
                  <c:v>흣O_x001e_4귗_x0008_A뜯????+r즒?(?肺~멮 _x0017__x0006_mA???t|껬퉳O쯾맩왥l+_x0017__x001e_留g?_x001a_Y??Yc3</c:v>
                </c:pt>
                <c:pt idx="2637">
                  <c:v>?b뼋v틨珞z十8^v벘g_x0004_둛횞uP???잏뜿_x0013_?}@I?_x0004_봃?妬딵쯾맩왥l+_x0017__x001e_留g?_x0013_윂ㄱ_x0017_?Px?p$윞_?_x0019_?W봼뙲_x0002_&lt;nB狗_x0006_pH_x0012__x0001_츋%詳?A!</c:v>
                </c:pt>
                <c:pt idx="2638">
                  <c:v>?載?H슸</c:v>
                </c:pt>
                <c:pt idx="2639">
                  <c:v>剛?d딵쯾맩왥l+_x0017__x001e_留g?賚$~??흋됊??棲볯v??%?:?P?_x0013_3껗?형K_x0013__x000e_께겜囹뮻。&gt;n!lb?O쯾맩왥l+_x0017__x001e_留g?</c:v>
                </c:pt>
                <c:pt idx="2640">
                  <c:v>?Q?+솏뗌{9_x0010_r?l뺯?J?m횧d_x0017_X_x0012_C4밲?_x001b_줂껺총G3?v??默_x0017_q_x0005_|'聞딵쯾맩왥l+_x0017__x001e_留g渚?Q?_x001b_??굔':?gf?왹E㉦?쬌!칈@_?k;퍳連</c:v>
                </c:pt>
                <c:pt idx="2641">
                  <c:v>??w??뼫혙Z??d딵쯾맩왥l+_x0017__x001e_留g?I?챑_x0011_???_x001b_?J?</c:v>
                </c:pt>
                <c:pt idx="2642">
                  <c:v>뱌G7?_x0018_?????r?]Q/?`?_x0003_精?헊?5_x0007__x0011_담?7z?_x001e_볖?_x0018_O姉쿺d??q0윋剩?뀦냟ヘ??_x0017_???Bx _x0005_w雖??+T???0?_x0012_,y?$</c:v>
                </c:pt>
                <c:pt idx="2643">
                  <c:v>~욛c_x0012_힌23x?x#|꺉#쩖_x0014_奎?&gt;??[_x0008_渦?:???N뷌i特3???bQ?eGr]?-?뺆5_x001c_3s?붙?닪_x0014_神묾뚙?a??????gy뗾(_x000e_8_x0010_틆n?蹄췧W/?G_x0013_v?븆_x0006_?_x0011_T,x쏶vG[?Y*e_x000e_E:?[탸?_x0005_pㅆ_x001b__x000f_???K??4_x0010_鄒??斧儡쐱멥?쇜??_x0015_?K첤2_x0012_? _x0017_t튰?Q_x000b_챠-눨?Y긦6?냜5</c:v>
                </c:pt>
                <c:pt idx="2644">
                  <c:v>注4D??_x001d_c뜱TR3_x0019_白_x0003_丘%솠?|?????撞_x000b_BzK焦A껈_x0002_?l쇶솝??嶽뼫뉯첌?x_x0013_,?頂7vF낪G.I?a???_x0016_댹&lt;듮5?7촌딪CU왌맛끉_x0012_?㈍*뎝뎩S&lt;?]??}?^_x0005__쉟E??Y2??_x0003_쓛??&gt;_x0008_뚱?]^邊I7_x0014_범_x001c_Y[L꼴{?+?椀R9_x001c_Y[L꼴{?+?椀R9_x001c_Y[L꼴{?+?椀R9X쌾丙솄g릕툀_x0017_풖??s?_x0002_,?K쪲_x0014_2?O쯾맩왥l+_x0017__x001e_留g?</c:v>
                </c:pt>
                <c:pt idx="2645">
                  <c:v>?Q祜?_x0001_?y?光[챢솑?뗻_x0019_?cwX?_x0011__x000e_V瞋??&lt;A?)表E午_x000f_??u_x0012_釉q?O쯾맩왥l+_x0017__x001e_留g底돦?㎘_x000e_/툫?9_x0001_?쌈8s꾼(_x0018_fm_x0001_X&lt;퀐_x0014_4X?CF?BLK?Fl-_x0002_w</c:v>
                </c:pt>
                <c:pt idx="2646">
                  <c:v>u</c:v>
                </c:pt>
                <c:pt idx="2647">
                  <c:v>?{楕펣휽A_x001a_?ssQ?獄켥꼬팴$딵쯾맩왥l+_x0017__x001e_留g低起_x001c_e_x0011_#f쓦?_x000f_Nd署?잠_x001a_빪性?9쪃誕?E丹?m6Ej3?)복쵮훎勣侏?co깢딵쯾맩왥l+_x0017__x001e_留g赤??뜀N_x0007_/Y??夏J_x0007_7籃&amp;OO</c:v>
                </c:pt>
                <c:pt idx="2648">
                  <c:v>飽뇛쯯Ue'_x0019_j_x0019_?]_x001b_硝妓쏼???4\]D?턪딵쯾맩왥l+_x0017__x001e_留g?쒡PY?y"녪댷?侁眄_x0010_?&gt;_x0015_??_x001c_戴n輳앢?_x0005_3뿧∩;긔_x0007_僿:p?f∀??</c:v>
                </c:pt>
                <c:pt idx="2649">
                  <c:v>?T엉Z?8)</c:v>
                </c:pt>
                <c:pt idx="2650">
                  <c:v>??O쯾맩왥l+_x0017__x001e_留g姐@)즠_x000b_.?_x000f_??_x001a_8킻母e윃븲럱%_x000e_f?ｔeジ쓃_x0002_l_x0008_?c?_x0016_m툑뇭탱</c:v>
                </c:pt>
                <c:pt idx="2651">
                  <c:v>쇇&gt;?꾻?펈堡籃^?_x000f_G_x001e_E똻?nJR|G쾩DG?씥lt딞쮘?:?M퀻?o쿢?_x000b_炘B_x0006_?⒮칬힌?V?괇?눠g64p젠牡?썎??롺뻞0긗L_x001b_ｚ2???+_x001a_첐?'&lt;?w빬&gt;?2?"?t泯R??곉?_x0008__x001e_}낷)?Gi_x0017_$???빔?룠楙a_x0013_?? "챇汭喉_x001c_lT_x0013_盆X_x0008_?&gt;??뷐얺y콹@랠a7?k줾X</c:v>
                </c:pt>
                <c:pt idx="2652">
                  <c:v>?_x0006__x001f_늭5瞬;侏_x0015_??퇛??D톞jA?븧m??쥟&amp;돸?菉찕K&amp;컐aux[봕펫^gr;?／_x0018_?捧??L닪x_x001b_c_x001d_??S?jl?2?w?=0=予n?뢂LJ?ø?[?Y[L꼴{?+?椀R9_x001c_Y[L꼴{?+?椀R9소F*?퉍y=_x0004__x001b_휦_x0001_uo+뻑r@?%0,]부'戍|??_x0011_RL???_x0001_叛醮u?4??Ŀ&gt;놥_x0008_훲咸凜_x001b_醮_x0003__x0016__x0013_딵쯾맩왥l+_x0017__x001e_留g菹?틾?_x0017_/X톝5첻_x0015__x0013_쨿</c:v>
                </c:pt>
                <c:pt idx="2653">
                  <c:v>K?璋O_x0001_ŋ맮y;a_x000f_?O\?띓?_x000e_ㆅL헖퐰_x0003_狐?5?3M2딵쯾맩왥l+_x0017__x001e_留g?녓Y??휠j?+컏쎤?0?w^(:_x0012_???굆?</c:v>
                </c:pt>
                <c:pt idx="2654">
                  <c:v>톈??2G苦쇙뜪g_x0008_냯猥_x001c_뾇O딵쯾맩왥l+_x0017__x001e_留g紵??h#C줼풁?_x001c_Yk_x001a_㉶꽫9&gt;??????n읺狀j?f똄"왱&gt;륥_x001b__x001b_-|J`틬{딵쯾맩왥l+_x0017__x001e_留g績y픖+%뚮u$?꼤_x0016_ 쌯ュ_x001f_?F&gt;6?궕_x0017_x?_x001d__x0003_???l_x0004__x0001_?_x0015_x볬h핼a:輾u됮_x0014_딵쯾맩왥l+_x0017__x001e_留g全잋픵?쮣B?危jI?$z걄檻?h?ㅓ?,束?&amp;\_U_x0006_?賞'?yぢj?2QU_x0018_??O쯾맩왥l+_x0017__x001e_留g??i??F꺯쒿?玘O?X뿉?}?$=?_x0012_혗폷??_x001f__x0019_制_x000b__x0008_/떓V땸?F2_x0010_??l딵쯾맩왥l+_x0017__x001e_留g??_x000c_7툡먌???_x0019_?_x0010_?c2옅.</c:v>
                </c:pt>
                <c:pt idx="2655">
                  <c:v>A밥?쉷??q0윋剩?뀦냟@"$?깿??5?_x0008_?0댞*")s?准/ph?N_x0016_%?h?腕d~O섵문_x0019_zV폨?4$a싃Ut??'載?x뀼?꼞??&amp;B??_x001b_↓_x0018_A撒켗솼_x001f__x0002_퇎eE?q띺)꽧桿?{쥬6(u튳?Ly_x0004_똴(_x001a_?_x001d_?(R붍??*?X옯莉??{a淚頂뢚?N??^q았_G&gt;?蹶</c:v>
                </c:pt>
                <c:pt idx="2656">
                  <c:v>?;?_x0004_у{담톻T뮁??+쨯?_x0001_1菴쮏4dEc??c;쟅h쥆_x0008_</c:v>
                </c:pt>
                <c:pt idx="2657">
                  <c:v>?咐?s惚퉞_x000e_S??쒀&amp;?_x0002_닒B텲났I댒???ufK釘?_x0003__x0003_64j@Z집???R?G_x000c_</c:v>
                </c:pt>
                <c:pt idx="2658">
                  <c:v>旿</c:v>
                </c:pt>
                <c:pt idx="2659">
                  <c:v>?쏄?_x0016_異?빘ハ?옛?_x0017_딵쯾맩왥l+_x0017__x001e_留g?@7~_x001f_뫚좊_x001a_?둞럟t\r_食惡_x001d_#=珪s幄?렉璡葵u놣??q? ?@_x000c_P뙒</c:v>
                </c:pt>
                <c:pt idx="2660">
                  <c:v>F7_x0014_男먫똎;??먟?M???E??}i}{詠zC;뿈e_x0012_?뱮??!?쎧)z,_x0019_Bv?랈??*央?곮仝짞는뗬?3?딈mc컊??쉀k?e寥[v?愉_x0003_??푙S??쬍Yx걬?+gG곂??츖1Q?w|8??</c:v>
                </c:pt>
                <c:pt idx="2661">
                  <c:v>:?:?fr?眩컃_x001d_?7텐?凝_x000b_띶픇x?릌뚟X?瀯_x0017_`??_x001d_[_x0011_?&lt;)爻否_x0012_</c:v>
                </c:pt>
                <c:pt idx="2662">
                  <c:v>곷9]?B+</c:v>
                </c:pt>
                <c:pt idx="2663">
                  <c:v>?뛺 칻_x000f__x0007_?`?쳺_x001a_VB?쥱?\H</c:v>
                </c:pt>
                <c:pt idx="2664">
                  <c:v>&gt;?셪듷㉲_x001a_?퐲t??&lt;t갹_x0012_?薪記k郊눋썄A)뜆覽K깳?,[??궒%_x000e_?췜??t_x0013_mQ_x001d_專??_x0016_딹蹠=?4P츞五P?B#;뾵?귲?u期園뼠_x001a_Mf\?)K_x0006_A싕챠윤몯使p_x0006_??p)?쒆?9倪?0]쮜D"홹vp?붜?6ΘT?즅?3뾒? Mⓦ_x001a_?ｑ:"K?뺐?휄˛?r?슾_x001a_?턥??⒟?늣_x0013_?[\猜?삐귍@뱴荏?n杳{?쒩D?$&gt;_x0008_뚱?]^邊I7_x0014_범_x001c_Y[L꼴{?+?椀R9_x001c_Y[L꼴{?+?椀R9_x001c_Y[L꼴{?+?椀R9C_x0008_狙商9u?_x001f_쁫K甄</c:v>
                </c:pt>
                <c:pt idx="2665">
                  <c:v>_x000b_'P?U`?fi_x000e_z_x000b_딵쯾맩왥l+_x0017__x001e_留g??륮??Z?O_x001b_GI??뮍긥?_x0008_\??_x000f_W?!2_x0014__x001a_藕첸퇠?h?`?똆???O쯾맩왥l+_x0017__x001e_留g?ŋqdg]sUsj~no?h_x001e_쩢}츂4잠틪]륱?㏏?킣얯/[d??4_x0007_®쯸S떊?m쭃딵쯾맩왥l+_x0017__x001e_留g?I퓗G펄1_x001e__x0007_QΚ瓠-3겱Vy`Q?_x001b_쉣qg儆N\?'??윷柬</c:v>
                </c:pt>
                <c:pt idx="2666">
                  <c:v>?왅_x0002_즏v幡?nU俱꼳딵쯾맩왥l+_x0017__x001e_留g鏑?3_x0018_럀_x0007__x001b_슪I_x000f_s??熟"_x000f_Z[?墅?者#(</c:v>
                </c:pt>
                <c:pt idx="2667">
                  <c:v>_x001f__x000c_r??r궹퐬|4갢?_x0010_gS∽抵?_i딵쯾맩왥l+_x0017__x001e_留g???1?㉮P_x0019_/G훬_x0010_e?쎅e?┚_x001e_??]?#?d_x0007_?Z?3m?b1톔?Zs?-ㄽv쭓O쯾맩왥l+_x0017__x001e_留g??W_x0018_\^!?쒢?V?a?_x0008_?놮_x0002_?퐜軫|콛닞화潤줬㎣`謎K_x001b_,_x0010_춨砥??_x000c__x0003_|딵쯾맩왥l+_x0017__x001e_留g低퐅g_x0017_8?뵶c_x0010_퐧診?_x0019_&gt;廢C"왮???_x0015_/R끚_x0017_껡췄_x0011_꼄m뉈??;_x0016_淚봝??O쯾맩왥l+_x0017__x001e_留g?_x0016__x0008_o??k?뷛m?뼚縷?縞1?MP 빍????y6SJb뀞G1?뀞?煙u쩼by?[&amp;J쀨</c:v>
                </c:pt>
                <c:pt idx="2668">
                  <c:v>P뷒헡?_x0001_57?1W꺚_x001f_쩀P:i촄]?8?㉷6끸.</c:v>
                </c:pt>
                <c:pt idx="2669">
                  <c:v>?춚W BK?S</c:v>
                </c:pt>
                <c:pt idx="2670">
                  <c:v>d_x001c_Z맺?h_x0018_0漁D넺N헞??tIX{?}??쵮戀?o룲!?휵_x001f_Ua_想_??쁳へ9s퉲禑擬靈?쩻왴촄勉_x0013_I?免?壬??X?-凝鷺?_x001d_of囍뭎?&gt;빅?08_x0004_+C_x0011_둳i??낤④w퀓뗯}8打|+섡ξ???떀</c:v>
                </c:pt>
                <c:pt idx="2671">
                  <c:v>?B?:?뒓_x001e_㎁`?_x0010_GRm?x랼_x001e_쿐?&gt;nzw썘홠QBY뽢쮰?_x0002__x0016_&amp;(??硝5M촱B???캾2NE_x0019_???k436t?T?킻~s}촆?`??u\N가j??!뭴먙針?糾b졺?%C??勃世낌_x0017_3-??j4_x0001__x0008_?Gナ???&amp;?NF짛2???o??'l‘縛?틾抒_x001d_jl?2?w?=0=予n?뢂LJ?ø?[?Y[L꼴{?+?椀R9_x001c_Y[L꼴{?+?椀R9소F*?퉍y=_x0004__x001b_휦_x0001_[?hP챵?吻?됸$J?岸_x0018_?{?'?7u?z뗊cＺ??s뎴즆J?/瑩X?弩X,딵쯾맩왥l+_x0017__x001e_留g?"??_x000c_w_x0003_?F_x0016__x0010_潢_x000e_?8l?2</c:v>
                </c:pt>
                <c:pt idx="2672">
                  <c:v>웯?_x0011_4ㅇ_x0010_v??O쯾맩왥l+_x0017__x001e_留g翟</c:v>
                </c:pt>
                <c:pt idx="2673">
                  <c:v>_x0007_퓌뤺?_x001e_쌞_x0002_*???퐖??_康~^?궸A2????눡2_</c:v>
                </c:pt>
                <c:pt idx="2674">
                  <c:v>걲깞7?ア?Q킿??d?-h?첤r썫뼽韜*팞콏_x0005_Y?a燒?&lt;k_x0004_??3??*俸書훵?r츕"!뼏_x0008_末?쩥ri???_x000e__x001d_&lt;_x0005_]?좀?四y??쯫{9맣M?嫩믂,Y?g畸J1G?DWi瑕?_x0012_쟞i앏?돛?v&gt;푕Ut?_x0016_걲즭憘?f??S^M笑잛?_x0008_濚湘?콪'=팘묁?y蓉????瑙xZ쥌o?KR?喚?_x000c_갺꿘츄Ng뢳?)n끅?\e繹辰?K_x0008_??R_x0014_롫~?HG_x000b_Sj눻_x0003_삘랄_x0013_?s??胤,__x001a_S3c}?6퀳?훷?&gt;_x0008_뚱?]^邊I7_x0014_범_x001c_Y[L꼴{?+?椀R9_x001c_Y[L꼴{?+?椀R9_x001c_Y[L꼴{?+?椀R9?.暮촮$?</c:v>
                </c:pt>
                <c:pt idx="2675">
                  <c:v>_x0013_ぺ歿_x0001_맍끏??릌錡h~?_x0017_t?淮쫫?뫺?BJKMus?Y?YQ?_x0016_倦#???늠햿쎞放??q磬朮?kM匙|Y^눋琵g뇐:殖?|?kJx度袖琉U&lt;c6쐢曹?[컬Q럒3U{d滅</c:v>
                </c:pt>
                <c:pt idx="2676">
                  <c:v>肯?늠햿쎞放??q慊?憊K0D??</c:v>
                </c:pt>
                <c:pt idx="2677">
                  <c:v>_x0017_M?_x001e_D5?P括뒪m?R7j_x000f__x0002_?瑜.띢?끬횆r猫?V댃x諦G9荏늠햿쎞放??q?욼깩O}?7?P^n鳶&amp;N몸?B땼点s??ゅ万;_x0002_됪r'暎n벚)딷TV累?A놉_x0005_푬e?늠햿쎞放??q擊|?(?_x0001_풃&gt;D98?_?-?w_x0010__x000c_???_x000b_寓綎"?</c:v>
                </c:pt>
                <c:pt idx="2678">
                  <c:v>볙輒t!諂H狎?_x000e_n彧.&lt;r 尻q.?_x000f_a螺?y꽌??'!bτ2_x0002_-b6塔?H???퐄a&lt;.溶?琇伐/3懶?_x0016__x0013__x000c__;(N?0?쫩?I蠟?&gt;</c:v>
                </c:pt>
                <c:pt idx="2679">
                  <c:v>쑶t+繡N?Z?꼠뱹?혮?7=V?b恩_x0002_D_x0003_#</c:v>
                </c:pt>
                <c:pt idx="2680">
                  <c:v>*?慇孕伯恬渟쀌??웍N??릶_x0013_DB?+_x0002_l?쪍햛_x0017_獵쏬n맥j_x000f_#r</c:v>
                </c:pt>
                <c:pt idx="2681">
                  <c:v>?載?H슸</c:v>
                </c:pt>
                <c:pt idx="2682">
                  <c:v>剛?d?늠햿쎞放??q坰_x001f_Xl?七j_x001b_뇢?}%EJj=澾W更面?m)_x0011__x0006_?j?寨F띹?께겜囹뮻。&gt;n!lb豹늠햿쎞放??q勍_x0010_?X</c:v>
                </c:pt>
                <c:pt idx="2683">
                  <c:v>7'퐻쟶s럏???챆G]Hs?궏堡?_x001c_퇭\_x0005__x0015_非_x0005_???v??默_x0017_q_x0005_|'聞?늠햿쎞放??q?앚뇸1Cb눱?_x0005_XG죣_x000f_g- ^b_x0017_,혻奠C.?쾼_x001e_쒖?_x001e_2_x0005_M?_x001d__x0014_w??뼫혙Z??d?늠햿쎞放??q??6T? ?D?給?+</c:v>
                </c:pt>
                <c:pt idx="2684">
                  <c:v>??r퓶se웗?셄_x001b_~껛?rT??栓諺??_x0007_F?_x0003_?묤늠햿쎞放??q?a_x0002_뵬k튟_x0015_?菖2?똱?p_x001e_??f</c:v>
                </c:pt>
                <c:pt idx="2685">
                  <c:v>o?_x000f_&amp;?f槐밓64???{掠'롍멸`뙝&lt;_x0012_?}?y?w_x001d_Ug?띎땄덲뻊@?r</c:v>
                </c:pt>
                <c:pt idx="2686">
                  <c:v>2?3?Qu?Z?{s3군?</c:v>
                </c:pt>
                <c:pt idx="2687">
                  <c:v>?퐝廉}_x0004_溜R닙_x0014_웛?O}kY뿈?밢_x000b_???j矩F??냠컓_x0003_</c:v>
                </c:pt>
                <c:pt idx="2688">
                  <c:v>}끽??~?</c:v>
                </c:pt>
                <c:pt idx="2689">
                  <c:v>??~'壘??O.?꿙뚅볁I?셂帛??_x000f_2Ｍ뗱z쬉4fv┩??c쁣㎻쇼뙿???_x0019_?엲_x0001_{_x0001_=_x0010_댭e柴</c:v>
                </c:pt>
                <c:pt idx="2690">
                  <c:v>?슃?_x0015_뢗싄늌궡B_x000c_?S唜`勖롧½N?}됋임??.?_x0018_?wQ*A텋1_x0008_?#?_x001e_7둋?B샺!뇦륩#wzg?8?h뷄羲I|O쨛#?낊_x0013_녚??Iw웞_x0015_</c:v>
                </c:pt>
                <c:pt idx="2691">
                  <c:v>vbJ컶jI퐠?53_x001d_걐퀼盾슊?z梓?yW?7쉲?&gt;)侵泣뉠房?$&gt;_x0008_뚱?]^邊I7_x0014_범_x001c_Y[L꼴{?+?椀R9_x001c_Y[L꼴{?+?椀R9_x001c_Y[L꼴{?+?椀R98?</c:v>
                </c:pt>
                <c:pt idx="2692">
                  <c:v>言?偈4Q</c:v>
                </c:pt>
                <c:pt idx="2693">
                  <c:v>eUI??겎]?.촌t봪?Lz?ssQ?獄켥꼬팴$?늠햿쎞放??q格照_x0013_#_21U2붘e사??Dr26_x0011_갻?r=i %gz술-??썉權?복쵮훎勣侏?co깢?늠햿쎞放??q??q?욲띈萱h?Q~_x0003_=k&gt;?筵.?-_x000c_퀉젴Vl/냜_x0016_춄</c:v>
                </c:pt>
                <c:pt idx="2694">
                  <c:v>?忌늠햿쎞放??q??_x0001_I漫?멻`2E_x0017_뉒ズ_x0002_웄G_x0014_?_x0007_?_x000c_斟P_x001f_략풢[飄스썘섳?좎k눵?밎b_x0008_갆??_x0007_?귔+뵫뿂F풬?</c:v>
                </c:pt>
                <c:pt idx="2695">
                  <c:v>6?_x0018_?{덻TS쭴s꽶???:?_x000f__x0007_마d~귗?_x0013__x0010_읡씭#c_x0019_?lN솥?_x0006_%旿?7댆??T</c:v>
                </c:pt>
                <c:pt idx="2696">
                  <c:v>A밥?쉷_x000e_m_x0016_</c:v>
                </c:pt>
                <c:pt idx="2697">
                  <c:v>o?_x000f_&amp;?f槐밓윚':D_x0005_??&amp;?_x001e_01kmA?$h쿋?q_x0017__x0008_/o얋$?8來rB.떰셷?忘_x0010_S쐨j쌔}&amp;??B糠N칖*w_x000c__x0003__x0017_휈?쬚?_x0018_퀲챩?씳_醉_x000f_模SOD_x001a_?撻S;?超?쉍旬_x001a_딗먈ah_x001c_?0_x001e_cL?x~허_x001b_8Y_x000c_V+????禽zl믬┓I쟋O?酋C?휋5?w_x0016_`?1^沅蒐?3_擥x빕i???_x001e_펕J뭦?n$벣?_x001d_嶽HsK궐u쇈?x쇣?_x0015_2쐡?_x001c_2?꺹ED?x^웮_x0007_-h췕???????.讀U괒ㅔt_x0005_굷??[x솲雪bgW&lt;+쪀?}??洑?(D{7쾥?|3</c:v>
                </c:pt>
                <c:pt idx="2698">
                  <c:v>/_x001a_Y?製횑?죽x￡?X邱$?뎱_x0019_운c?9U쉆g懃y[M_x0005_???{뎨pn쑙_x000b_셲`/㎽몮7]眼?띖_x0014_촧멉?홎??뎺??Io꾰쏛?쑈z?府k濾aj?&gt;_x0008_뚱?]^邊I7_x0014_범_x001c_Y[L꼴{?+?椀R9_x001c_Y[L꼴{?+?椀R9_x001c_Y[L꼴{?+?椀R9휼H嘆sgd_x0017_*??쌫퇍?8s?馹쫔d?悸늠햿쎞放??q桂?&lt;p3뮍|툨X_x0011_-.ㅌ解造E"_x0003_??뱾쬑賽孚lrI@?R_x0010_???)_x0015_?쐡꺶_x001b__x0019_헨찍?늠햿쎞放??q境?睫k깦쁍?Y_x0015_w?匪윅???e?_x0011_?샊?첢둊???쾊4_x000c_ㅩ_x0006_俊냐????늠햿쎞放??q京¡9_x000f_?햽_x001b_졢_x001e_</c:v>
                </c:pt>
                <c:pt idx="2699">
                  <c:v>g!_x000c_?丹??뎽=똹???WI_x0002_L캊_x0008_Nm_x0005_癲T_x0017_</c:v>
                </c:pt>
                <c:pt idx="2700">
                  <c:v>樗?,x`?^~Z???X?늠햿쎞放??q??j?;?y鍈_x001e_*_x0019_L?nR멚?_x001a_R_x0011_콙@IW?劉o?粕&gt;e_x001a_?=샅e?_x000f_쁀W_x0004_@In둁늠햿쎞放??q?_x0002__x0015_EX(??q층@</c:v>
                </c:pt>
                <c:pt idx="2701">
                  <c:v>&gt;_x000e_?0퀙_x000b_숮x?핾튙셽</c:v>
                </c:pt>
                <c:pt idx="2702">
                  <c:v>串쨭.#뉢]?쨗?D헏?gX?L??켘'7@??i{_x0015_z8}w?찠재첔쭵_x001f_햂롡악(u李폄cQ깉냮躬2??툗馭_x0019_`_x0011_?牘障鍋"?志?늀?e?</c:v>
                </c:pt>
                <c:pt idx="2703">
                  <c:v>_x001d_???_x001d_jl?2?w?=0=予n?뢂LJ?ø?[?Y[L꼴{?+?椀R9_x001c_Y[L꼴{?+?椀R9소F*?퉍y=_x0004__x001b_휦_x0001_훬I헰?筽A뿄?]1膏?宦쉶츯??_x0007__x001c_歷?V섐붨셺댚힝!뎪f#꿞²_x0007_?_x000c_??S?늠햿쎞放??q鵑?볷_x001f_?！댟??찞c板;[k*_x000e_p纖c?r벤7</c:v>
                </c:pt>
                <c:pt idx="2704">
                  <c:v>[_x0012_#%fC??+_x001c__x000c_緯_x0003_|_x0019__x001e_?x?-I卜왑E????_x0002_???¶_x000e_???늠햿쎞放??q?_x0008_?_x0016_?1:첾◁?_x0016_瑁Z韶굦??_x001f_돢kイ9_x0007_)?l?鞨{=_x0019_Z浦3s 9G_x0003_$_x0012_A???늠햿쎞放??q?⒥L잎쎍?5쨿???쒀?5?CI(??걽눺~=?퍉_x001a_</c:v>
                </c:pt>
                <c:pt idx="2705">
                  <c:v>ct??Y?i_x000e_??&lt;Q暲?늠햿쎞放??q抉?7_x0016__x0017_쯔6町[?綜?檍瓦F?;.약굈핏EX??뭇???v곛X_x0008_/_x0017_??Q?v_x0014_-?늠햿쎞放??q?~뒪YO걮t?=굅????쉭쥻?퍛擡i욯?딐킽2t?r&gt;퀜^땄?j????늠햿쎞放??q?홄T?몼c_x001f_3턭A_x0012_涯式y_x0019_딝_x001c__x001f_h_x0010_</c:v>
                </c:pt>
                <c:pt idx="2706">
                  <c:v>?C~_x001e__x0012__x001a_dE轎確?믷_x0011_짤U&amp;? ' ?【s?m_x0016_</c:v>
                </c:pt>
                <c:pt idx="2707">
                  <c:v>o?_x000f_&amp;?f槐밓g3=?뷽퓁깋輦㎀??픱뀴_x001d_DuA?ET딴쿦zPV?G|_x0011_s_x0018_xE]눝햗뮮?柒?&gt;!?遂鮫_x001f_淇璲_x0003_8햩?q숶G餘?v_x0017_逮돸?廚_x000e__x000f_&gt;??|哺qv??$*0솁_x001b_?坰? </c:v>
                </c:pt>
                <c:pt idx="2708">
                  <c:v>?쀧벊_x0003_f`?h볉?_x0008_q??o??뽗?_x0007_꽣9+)??)hk믒??@6_x000c_翹GO\nt잨_x0011_??</c:v>
                </c:pt>
                <c:pt idx="2709">
                  <c:v>i檄_x0016_콞?T*?샭쐼_x001b_쎓=a芻?玉U꼵_x0005_&lt;?_x0004_??섦_x0007_8_x0002__x0003_жEAb??O_x0014_?암큔_x001a_!쩎긏??k?fD_x0014_?=욌cq?:_x001e_쒮??_x000b_z?:팩굩?콷_x0016_b2?똢[璥?"캇7蛭엦@l員쪕쐁\JS??ч??긖危닿?_x0013_??r뵠?+?J?L?慙?:C3m2i∥b??_x0016_質s?壘豫l</c:v>
                </c:pt>
                <c:pt idx="2710">
                  <c:v>묦뉄.?E</c:v>
                </c:pt>
                <c:pt idx="2711">
                  <c:v>?몋|z?W_x000f__x0015__x0019_??n?Q좿0??톚?_x000b__x0003_V$&gt;_x0008_뚱?]^邊I7_x0014_범_x001c_Y[L꼴{?+?椀R9_x001c_Y[L꼴{?+?椀R9_x001c_Y[L꼴{?+?椀R9/荇퍐뒬&lt;f?쩦휃?_x000b_'P?U`?fi_x000e_z_x000b_?늠햿쎞放??q?걹</c:v>
                </c:pt>
                <c:pt idx="2712">
                  <c:v>_x000b_?켦죏Ω增J_BA놞쮉艾1jH?Z_x000f_Aa＿퐃?蔞?=쏙??h?`?똆??療늠햿쎞放??q係跨|?8퀖于i</c:v>
                </c:pt>
                <c:pt idx="2713">
                  <c:v>9?푄8???d階??h_x001c_왅_x0002_즏v幡?nU俱꼳?늠햿쎞放??q?찬]JsA#쬺┽핧_x000c_츦??$=?쫉_x0016_??}?8꽶??쯣?5_4갢?_x0010_gS∽抵?_i?늠햿쎞放??q鵑꽘c뮛_x0018_⇒_x001f_綠聆lgTk?_x0001_|?d?葵퉈0L?鍛뗣ⓔ햂쫟/??b1톔?Zs?-ㄽv?늠햿쎞放??q??_x001a_`c.첵?븑G돇_x0017_v짃羅遺_x000b_트I?뭓</c:v>
                </c:pt>
                <c:pt idx="2714">
                  <c:v>J?_x0013_JK+XSY_x000f_튚_x001b_,_x0010_춨砥??_x000c__x0003_|?늠햿쎞放??q季t}얹?矢H??K?녚;턉x??픏</c:v>
                </c:pt>
                <c:pt idx="2715">
                  <c:v>G?Z핵?屹씉붡뀂t낵껅_x0008_쨪;_x0010_?_x0005_j???}??Y_x0014_?덦</c:v>
                </c:pt>
                <c:pt idx="2716">
                  <c:v>?*?n팠?+"6륊??_x0001_6vX홼/iC!_x0015_狸U?_x0019_뼡_x0004_?陜A곛씥.??B?뢨_x0015_걔?Ь?g???v?D??2麾y_x0004__x0017_땝?F끒c'?욠]?@?홗A?avNb_x001e_?쾙_x001d_V웳=?쨋?넫_x001e__x001e_?B?枓_x0002_o딽 qSB_x0018_?_x000e__x0005_</c:v>
                </c:pt>
                <c:pt idx="2717">
                  <c:v>쉍??5?$m_x0019_긭_x0002_%交_x0004_?;_x000e_&gt;QX\?썲_x0003_壇?b\?_x0012_쨰&lt;_x0004_?_x0012_5蝸/1?"먧?_x001a_?_x001b_F쯥_x000b_澮_x000c_g슽#RU_x001b_P벚s??_x000f_6?_x001c_뿔}!餃&gt; _x0001_8S?봔_x000b_g?tB뿩[_x0014_?\헀_x000b_??蓉_x0008_븲%</c:v>
                </c:pt>
                <c:pt idx="2718">
                  <c:v>_x0010_핝풚@?i단l?'?_x0017_?잴D騰濁_x0008__x0007_'|쮠U?Z手?볤3??y??돩?7?늠햿쎞放??q?귯~?&gt;B._x0016_&gt;?+?)w..?野_x000e_S?~1?諾?pDL;?똠??</c:v>
                </c:pt>
                <c:pt idx="2719">
                  <c:v>웯?_x0011_4ㅇ_x0010_v?岫늠햿쎞放??q璥뭞XI覃쯌4rdNT8)與Uq,痙_x001d_硼즦{솕0,!?&lt;_x0007_둟?M?1臘♭pf?젖푑數맣?l?늠햿쎞放??q痙N/秉里?줳A쐇I8U???埇Z궙?&gt;?G|Ldh??왲易婆륿줎t{상댭≤η}A?늠햿쎞放??q?-tk??_x001d__x001e_?O?t?!?聰_I??뗪?붠?s}??j?T?_x0018_;.픘]?렅싛??늠햿쎞放??q?H</c:v>
                </c:pt>
                <c:pt idx="2720">
                  <c:v>?I?_x001c_m?q)*^_?:?쮞꿧?祇0K휡婉o??k?2_x0004_죆域??_x0002_뵄냟E슽泉_x000e_m_x0016_</c:v>
                </c:pt>
                <c:pt idx="2721">
                  <c:v>o?_x000f_&amp;?f槐밓_x0014_떑sU뱃?H捕_x000e_?(햻RY?&amp;뭄hF?얺???큣h_x0013_g?_x0018_D絨韋뒟._x0016_]?u픑</c:v>
                </c:pt>
                <c:pt idx="2722">
                  <c:v>?,?_x0003_튠?l팕??J?줯rk?횤_x0001__x0016_?辰/_x001a_Q1Ｎ?/?ъH툻쒛_~孚"췽E?縕?_x000e_0룂턡쌻굗</c:v>
                </c:pt>
                <c:pt idx="2723">
                  <c:v>悽쒈弁M찺1??w#|똍,콀e쏩</c:v>
                </c:pt>
                <c:pt idx="2724">
                  <c:v>潤?Z괟쌻?_x001e_???/Mハ?윾4?jYc?_x0002_?F?Z??6A</c:v>
                </c:pt>
                <c:pt idx="2725">
                  <c:v>낯_x0003_퉮?썠뫈_x0010__x001a_S햃</c:v>
                </c:pt>
                <c:pt idx="2726">
                  <c:v>팢??&amp;u_x0015_?먥꽘w웨XI"셼&amp;?tD[?컬Q럒3U{d滅</c:v>
                </c:pt>
                <c:pt idx="2727">
                  <c:v>肯_x000e_ΑP韻"_x000c_D??u咳[豕2販d棅?뼊_x000e_??&amp;_x001d_먁肖.???厠0??</c:v>
                </c:pt>
                <c:pt idx="2728">
                  <c:v>:뙅C_x0001_꼛猫?V댃x諦G9?ΑP韻"_x000c_D??u解?_x001d_?쵉B쾣_x0019_??¡??_x000c_雅右\薛O0J?u_x0006_=縟?Y걱_x000e_?딷TV累?A놉_x0005_푬e_x000e_ΑP韻"_x000c_D??u?s뷚?[k???@?U'밍_x000f_N깥꼇띍겑K퐘쳎`xU꽬!</c:v>
                </c:pt>
                <c:pt idx="2729">
                  <c:v>C.?횑dO?뭰??M豁B7?_x0017_읛T둡I?4_x000b_?벰瑗?˘쎉앯</c:v>
                </c:pt>
                <c:pt idx="2730">
                  <c:v>?O콘Nu(T횣뒶F7]_x0007_~_x0005_焉7(? &lt;?_x0006_???꼻?P&amp;날d??꺈?Bf팦뒐-졖h쁽N?씊?_x0016_M1_x0006_?qづ膠'?????_x000b_K/a9퐸a?_x001b_뺥?_x0005_檢7??隋_x0006_'d샮틏A??"_L??'格?Yc!$_x000b_\F_x0001_뢭?_x0015_옿2&gt;⅔`?換~鏤9</c:v>
                </c:pt>
                <c:pt idx="2731">
                  <c:v>?_x0001_?[춰땼?퓻毒?딲?u\창툵Z7\죎덗?)炎??퐀煦_x001c_@뷋zW?_x000b_</c:v>
                </c:pt>
                <c:pt idx="2732">
                  <c:v>?蹴_x0015_???_x0018_`?뇋/?뤥늅u_x0011_醜o?_x0017__x0006_mA???t|껬?ΑP韻"_x000c_D??u虛霓?뽽_x000f_??mu쁘HB_x0003_莞_x0012_uR2傘_x001a_땰렾</c:v>
                </c:pt>
                <c:pt idx="2733">
                  <c:v>&gt;?t}삮&lt;E?묊??}@I?_x0004_봃?妬_x000e_ΑP韻"_x000c_D??u血.띀툭B?뻲q?벧u?T_x0008_胱虐?B?+?ㅄ?j_x0007_췙_x0018_?_x0015_2?</c:v>
                </c:pt>
                <c:pt idx="2734">
                  <c:v>?載?H슸</c:v>
                </c:pt>
                <c:pt idx="2735">
                  <c:v>剛?d_x000e_ΑP韻"_x000c_D??u憲꽦2??%幟:o췛P_x001b_끛B?躍_x0003__x0017_?Ｊ櫶?穀?結쇰맾5v퓶께겜囹뮻。&gt;n!lb?ΑP韻"_x000c_D??u孩W?_x001e_哲x函??nP_x0007_뽄_x0017_?_x0008_?럁?_x0014_?%~縡즰BC?0?_x000c_줆*v??默_x0017_q_x0005_|'聞_x000e_ΑP韻"_x000c_D??u絃?~PXn붸?¤됙a3?_x0003_ⅵ_囑?컱릲?_x001c_h_x001d_엦q!_x001e_?</c:v>
                </c:pt>
                <c:pt idx="2736">
                  <c:v>]哥???뼫혙Z??d_x000e_ΑP韻"_x000c_D??u玄S뒮_x000b_X_x001b__x0018__x0014_z9밉?f_x001a_軀_x0002_쓾T대v?煇경?랫즄툈N礬?_x0014_洧諺??_x0007_F?_x0003_??ΑP韻"_x000c_D??u行Ma????_x0016_a溜p?햓둄_x001e_,橙ど듃7?_x0018_74??:Nぢ$b8_x0019_7z?_x001e_볖?_x0018_O姉쿺d</c:v>
                </c:pt>
                <c:pt idx="2738">
                  <c:v>U?댲H쒓?t{+s?씣?콯쯄?둊犁R&amp;꽙U?_x0007_켺?룹밶???Z?b??N?_x001e_f\퐳%bKw_x0019_s?`?-턜H?&lt;봇x퉥rq?6-=?Ｇ]?PoU뤛????=앜_x0005__x0003_X2恨?}_x0010_緻즟2d?'2C?$"_x0016__x0010_浦♂?儉緖:-"5濾_x0008_^싦뱀x:┿?_x0008_챙~됱툛湺o맨?봩柴</c:v>
                </c:pt>
                <c:pt idx="2739">
                  <c:v>hZ?i쵢77?녲\쏃?촻?씐?)o뻅[o</c:v>
                </c:pt>
                <c:pt idx="2740">
                  <c:v>}~!.*8~콮??먃?N-긼_x0016__x0006_0*Xg&amp;??夏mxj霹??ob?쬁@Y뫦K?0_x001a_u_x0018__x001d_낶使5稔_x001c_?벖?__x001e_%뷚9ku'멛㎫1_x001c_졞E唜{_x0019_??_x0008_누&lt;?&gt;_x0003_+럭$&gt;_x0008_뚱?]^邊I7_x0014_범_x001c_Y[L꼴{?+?椀R9_x001c_Y[L꼴{?+?椀R9_x001c_Y[L꼴{?+?椀R9旻?8뫋@諦딴型럻?s?_x0002_,?K쪲_x0014_2?ΑP韻"_x000c_D??u蟹C6_x001c_퍞_x0012_??J`뻰퍕?E푝榮?퇪k?iI)_x0008_#V5즠w?$u?'表E午_x000f_??u_x0012_釉q?ΑP韻"_x000c_D??u?,엛p2?%j_x0012_[_x0005_?]?츗냨O_x0014__x0016__x0011__x0005_??</c:v>
                </c:pt>
                <c:pt idx="2741">
                  <c:v>??L5??춢外莢_x0002_w</c:v>
                </c:pt>
                <c:pt idx="2742">
                  <c:v>ssQ?獄켥꼬팴$_x000e_ΑP韻"_x000c_D??u?J?U-?뚧??&gt;L %8}?잾갴vd?_x0006_S??중??A쭷?복쵮훎勣侏?co깢_x000e_ΑP韻"_x000c_D??u?웡?Φmtn1о4_x0002_\絳?_x0013_猛삓뵌_x000e_U5?U?休`x^HP?8?쏼???4\]D?턪_x000e_ΑP韻"_x000c_D??u向ニ_x000f_쾘?xY_x0008_펳U?귄g뀏쌍譁?_x001a__x0014_쑏%h@7Z?_x001a_쌞~jy_x0005_?僿:p?f∀??</c:v>
                </c:pt>
                <c:pt idx="2743">
                  <c:v>??ΑP韻"_x000c_D??u?9?l?VW`翁4D_x0017__x001b__x001c_5B쐃u_x0011_J?_x0019_늞?獪|_x0010_퓼?R@4_x0019_rk?뢵?EH_x0005_?Y낆U睛꽠x믂옄_x0017_즭M0_뿼?N?죠까?#izl%?~塵쥃W좚[(Z柶b_x0005_?]y%_x0003__x001b_뀏Kd횝6滾읹玖</c:v>
                </c:pt>
                <c:pt idx="2744">
                  <c:v>?_x001f_?E愉_x0004_=@퍴Hi_x0011_朝jJ:s붗~븘_x0018_?Co_x0004_?S_x000c_=?&lt;W$-=젢,??_x000f_ _x000f_H4出_x0008_煌s[멅饉?cN쵹퍝?_x0001_`_x000e_?섥뤷륃{??&lt;&amp;']/Y갫9E花_x0017__x001d_?C갘?迎틐#p翕?줍F</c:v>
                </c:pt>
                <c:pt idx="2745">
                  <c:v>_x001b_?S?죝?9?_x0011_?(??봲g?_x000f_?_x001c_뀋긚?_x0006__x0003_</c:v>
                </c:pt>
                <c:pt idx="2746">
                  <c:v>染곑n-_x000c_뾥_x0011_W_x0010__x000b_`}싞?e?*p) ?_x0017_?_x0018_?=_x001d_????Ot?J旨_x0017_+뭧봎_x0017__x000c_=ヶV?.?su?-2@??쳿?L橙뱸"I9={!?횽_x0010_'밂_x0010_倻擇,S??쟺_?翼_x0018__x0014_I8_x0013__x0005__x0013_늗_x001d_jl?2?w?=0=予n?뢂LJ?ø?[?Y[L꼴{?+?椀R9_x001c_Y[L꼴{?+?椀R9소F*?퉍y=_x0004__x001b_휦_x0001_&lt;?(a%?_x0001_</c:v>
                </c:pt>
                <c:pt idx="2747">
                  <c:v>?珞?`??'y????_x0012_뙝</c:v>
                </c:pt>
                <c:pt idx="2748">
                  <c:v>A밥?쉷</c:v>
                </c:pt>
                <c:pt idx="2750">
                  <c:v>U?댲H쒓?t{+s궑휆룟쨔?t?*찭?썈3? </c:v>
                </c:pt>
                <c:pt idx="2751">
                  <c:v>1넣???kJ?金_x0016_FL_x0018_1暝?b_x001f_h]沕넳_x0017_?R(힃F쨊_x0016_TWi?翠_x0003_?|=_x001e__x0008_퀤拇?뫯h??B?$?O?1oP┲_꺣?g]GbN頑*	훯F_x001e_AQKw3돚_x0007_8C?솷_x0005_+C??놅?#`/?걆댚_x001e_$正l_x0004_?섮팳_x001d_/_x000d_?wZ죃?8_x0015_+?_x0004_?볨?걹_x000d_r_x0018_&amp;?벼묀敵3=T??尊??뿧N8_x0018_j??팓a퉝┩희몡??j냆dL6K_x001b_Ð㎷ik?木X?T????A쑇dA?_x0015_鎚?_x0001_恬g_x000b_?_x0007_?jM
訪_x000c__x0005_-뽮B튄퇟?軌????H먌,[쩍?TㅤA뗏휡뎶&gt;?_x0012_|峨跌b1??o?_x000b_?'풥?멋？?zeS夫?D쁲;롳쇬=?v?</c:v>
                </c:pt>
                <c:pt idx="2752">
                  <c:v>yy$&gt;_x0008_뚱?]^邊I7_x0014_범_x001c_Y[L꼴{?+?椀R9_x001c_Y[L꼴{?+?椀R9_x001c_Y[L꼴{?+?椀R9k_x000b_?]=츢???昭퇍?8s?馹쫔d??ΑP韻"_x000c_D??u浹?{ki?HR쫚r9_x0007_흆?8_x0018_??2=農a*a9p샞냶킘._x000e_@쥓?쫹</c:v>
                </c:pt>
                <c:pt idx="2753">
                  <c:v>)_x0015_?쐡꺶_x001b__x0019_헨찍_x000e_ΑP韻"_x000c_D??u夾`?B8띻?_x001f_?C묽_x0011_?_x0005_챃??여_x000b_</c:v>
                </c:pt>
                <c:pt idx="2754">
                  <c:v>뜆[츳'G%r??_x0013_귌?4_x000c_ㅩ_x0006_俊냐???_x000e_ΑP韻"_x000c_D??u?팜쵅l#?;뜌뭤_x001b_?_x0016_?&amp;?뮒b????_쏨_x001e_O??랽????잽틠?x@_x000e_ΑP韻"_x000c_D??u鄕?0쾊_x001e__x0016_:⒂s??쁖_x001c_?N향$끔-癌?Ua=?┃닃mf+?_x0008_,x`?^~Z???X_x000e_ΑP韻"_x000c_D??u饗?젉쳔쮛井?@BF絪_x0004_왶7_x0001_KT쬞읋_x0016_o뚽?_x0002_?_x001a_갛2M?_x000f_鞏_=샅e?_x000f_쁀W_x0004_@In?ΑP韻"_x000c_D??u脇涯??췴?_x000b_?淪?d?N_x0015_??뺩f_x0007_첉|뱳_x0005_셓헡쬒?琦室췊쥳＼%傳_x0013_誠|/t_x000e_ΑP韻"_x000c_D??u???_x0010_?_x001f_쎳;</c:v>
                </c:pt>
                <c:pt idx="2755">
                  <c:v>?얊쯜?럎'눦?lN淵?螺_x001d_줤?R땢ui?떫_x0002_?q_x001d_??뇯#衫매??9OT_x0018_x?_x000b_걜?\*?bM?I_x0006_K_x0014_鵲_x000f_??d?띒k,_x000f_끛 $_x001e_]瀯듔Lㅏ_x001b_O晋닇@采?</c:v>
                </c:pt>
                <c:pt idx="2756">
                  <c:v>v?띖)?뺥</c:v>
                </c:pt>
                <c:pt idx="2757">
                  <c:v>?i'~츟=t_x0019_㏝??\쬅q注_x000f_?w즒?쁀</c:v>
                </c:pt>
                <c:pt idx="2758">
                  <c:v>U?댲H쒓?t{+s!ws^{U_x001a_옄[4s?G??_x001c_흼x껶`wA/?쒢_x0006_?帑풖{0뺇VP.K???W?W1lV%_x0017_梧큿9_x0006__x001e_껗끩M?_x0006_켢첾딪]??`쳨B?9봦Y얷큠???1떙6Z?_x0019_?7M_x0017_V?m낳r퇸??R궭T_x001f_O??vAG.?_x001e_丁?VD푆?Hx_x0008_9온?B膿;쁘9C哲?m흉_x0008_f뵃l횃램솅B?K_x001d_}?粗_x0004_(_x000c_띍x뛕옰뜪dY5Z?굯?擇?</c:v>
                </c:pt>
                <c:pt idx="2759">
                  <c:v>d쩚~봼I0??,:먼?R</c:v>
                </c:pt>
                <c:pt idx="2760">
                  <c:v>?{?/?_x0017_5뉤_x0013_?e:&gt;?0_x0010_&lt;_x001d__x001a_\(칞?둢`~&amp;d쾴뺷</c:v>
                </c:pt>
                <c:pt idx="2761">
                  <c:v>Ψ?쪸??N렺Eu＄섖?EJ?w젅]_x0008_4갢?_x0010_gS∽抵?_i_x000e_ΑP韻"_x000c_D??u眩?跳녅룰}懃?7_x0006_퉺봫??&amp;_x0016_k戴福p8鄲5K뜅H?욈kJzb1톔?Zs?-ㄽv?ΑP韻"_x000c_D??u行_x0010_?鎰깇?K?4_x001f_욫|뒺_x0013_?凱b5p?6???C_x0017_?=b2?㉩K_x001b_,_x0010_춨砥??_x000c__x0003_|_x000e_ΑP韻"_x000c_D??u??A엊環Yx}@?X븥쎕?뿃왷?噓?_x0004_*?g;l뱛_x001d__x0012_恒?뉈??;_x0016_淚봝??ΑP韻"_x000c_D??u?쑧펳??뗼_x0018__x0018_?쯇흧!</c:v>
                </c:pt>
                <c:pt idx="2762">
                  <c:v>_x000e_?`遲\ITf핱?&lt;#炅l??_x0013_遙_x0013_?阮씧_x0003_kQ?X쏋s??v_x0004_?P&gt;_x000b_檄'k&amp;x???_x0002_0댜????긖?~썓p:K넅?z調志???瓢マ?o憂5伺s_x0011_?캐쭎?곪퐴맽9?O턣r켴F_x000c_?갘?ａ걵.|쯘堈?2칥쳙?値??葉b퍰?&lt;?샥_x0008_?왵?&gt;??xaR눒헯쟥`??B쳢p7\궐??-溝{┗촎.Ez??9m',M뮥?@??잚c_x0011__x0011_縞n_x0007_+뚝cd?칷襄쭸?CYㅕ??_x0011__x0002_?쿏\뉉\_x000c_쇛採뤙?oN?놣찂}?F먭p펠G?L+첉?侘뚭낹?c꺈탐즍쓚낋4X버q띇0?_x001c_cI똴?_x0011_뮵?F瑋Rs_x0016__x001e_묧쇱,_x0014__x001d_*c?o_x0007_&amp;</c:v>
                </c:pt>
                <c:pt idx="2763">
                  <c:v>Z?jl?2?w?=0=予n?뢂LJ?ø?[?Y[L꼴{?+?椀R9_x001c_Y[L꼴{?+?椀R9소F*?퉍y=_x0004__x001b_휦_x0001_?_x001b_Y8x_x0008_?)$솷%8??_x0015_奔딼_</c:v>
                </c:pt>
                <c:pt idx="2764">
                  <c:v>#?</c:v>
                </c:pt>
                <c:pt idx="2765">
                  <c:v>uje*;?kD?T糠l_x0001_&amp;눂TJ?/瑩X?弩X,_x000e_ΑP韻"_x000c_D??u頰@z毘?쵠_x0019_흟_x000c_?}au쾂S</c:v>
                </c:pt>
                <c:pt idx="2766">
                  <c:v>H&gt;_x001d_/y楷_x001d_?{닻얩p婁\?_x0001_Vct꿇6뷷왶z_x0018_?t퍺__x000e_ΑP韻"_x000c_D??u??Gu_x0018__x0013_?u8?텲퉯?A_x000f_?웃璹_x001d_Dn璟?뮓唐\fC__x000e_쇸0???y??돩?7_x000e_ΑP韻"_x000c_D??u玹,F뿏單?q_x0004_</c:v>
                </c:pt>
                <c:pt idx="2767">
                  <c:v>?_x0019_??貽_x0012_팅%썁}j?_x000c_?享?g?樂E_x0012_??</c:v>
                </c:pt>
                <c:pt idx="2768">
                  <c:v>웯?_x0011_4ㅇ_x0010_v??ΑP韻"_x000c_D??u?봺5緘??t_x000f__x0001_C?^_x001f_셽剩gD터傳jJ???&lt;配h?_x0016_??.?f?젖푑數맣?l_x000e_ΑP韻"_x000c_D??u荇_x0010_B?_x001b_둈~疎?T솥S_x0005_p?뉣몬)S?[_x0004_쏉f@-?g</c:v>
                </c:pt>
                <c:pt idx="2769">
                  <c:v>?7?_x000b_챠륿줎t{상댭≤η}A_x000e_ΑP韻"_x000c_D??u??抹?_x0019_-곰?k?f_x0019__x001c__x0017__x0006_떨?U1%)_x0010_뮻K?a?B?</c:v>
                </c:pt>
                <c:pt idx="2770">
                  <c:v>E9쳃??_x0018_;.픘]?렅싛?_x000e_ΑP韻"_x000c_D??u?4??윷?_x0003_??L{볫4_x0003_빰꾪#?p췥%똋8R?M_x000e_?굘뼽K뷸누7?_x0002_뵄냟E슽泉</c:v>
                </c:pt>
                <c:pt idx="2772">
                  <c:v>U?댲H쒓?t{+s_x0008_'6露c80_x0014_?_x000f_鑛떇_x0007_=?</c:v>
                </c:pt>
                <c:pt idx="2773">
                  <c:v>0_x0006__?M_x000e__x000c_)?튅?췭_x0006_?쥈밦k임c?'횋\k江퀟U7?W?y7F쨟놘Zl튅?봨3??2헩6펥厦?????땪?練qq?K?_x0016_*P?? _x0019_늚a_x001c_[_x0004_?,b_x0015_Ψ岷턚u뗐e?쥄_x0017_??뫮_x0002_</c:v>
                </c:pt>
                <c:pt idx="2774">
                  <c:v>?m?X휤"鵡?k??憲]㈛E/[_x0007_7joHwvM똣?+賈꿉냂뼬&amp;J_x0007_퓌</c:v>
                </c:pt>
                <c:pt idx="2775">
                  <c:v>_x0019_t??+숍iI\쐊빶c,沚?_x0006_튂I洲?p?4?㉴?/쏜%㎙g쟇袞풒뱠듔_x0008_I뱣Z(?U鎣"?넖l픝?LQ퇤z_x0014_췋쀯筑?_x000b_1Y?_x0013_?l뷽쇖y?{?)?1M?_x0013__x0013_e</c:v>
                </c:pt>
                <c:pt idx="2776">
                  <c:v>^ㅜ똙·흗?_x0014_8쏕?溪`_x000b_휇裂(w?췴??_x001a_캡&gt;恝-I肱?㈌?`"쿓b?_x000e_^$&gt;_x0008_뚱?]^邊I7_x0014_범_x001c_Y[L꼴{?+?椀R9_x001c_Y[L꼴{?+?椀R9_x001c_Y[L꼴{?+?椀R9뇰뀈m5뵙x_x0004__x0010__x001c_Y뀸|ㅋ'E9Q1?T??!?_x0007_ξ@&gt;줽???(?읩c+畇쀊뽭???tv?BT?-裸r붚f놺?_x0004_풊_x0018_x윴_x0011_x튘_x001a_뮅??쏣_x0010_?@??_x0007_ξ@&gt;줽???(?z?풺┚</c:v>
                </c:pt>
                <c:pt idx="2777">
                  <c:v>??沽꾞??_x0008_1?7?X&amp;</c:v>
                </c:pt>
                <c:pt idx="2778">
                  <c:v>뻙?_x0002_?f?=_x0013_??Ai슩늫_x0016_럻J_x000b_M?7獪?_x0007_ξ@&gt;줽???(&gt;뙘Go_x0006_?_x0010_?-_x0010_{QIuH긑U史塹__x0006_훘蹴技疆e??D栗낮뱛쭐s?{r펌?w??浚I_x0007_ξ@&gt;줽???(????H?_x0016_?v_x0014_'_쥪쳟폂{?_x000f_퓷?Q蝦b:v&amp;n쵡_x000f_Ed뱙?Y?YQ?_x0016_倦#???_x0007_ξ@&gt;줽???(</c:v>
                </c:pt>
                <c:pt idx="2779">
                  <c:v>궬羸?急G(??{짗9???oib꼪_x0015_?MW?꽈0_x000e_矩C쟲▧컬Q럒3U{d滅</c:v>
                </c:pt>
                <c:pt idx="2780">
                  <c:v>肯?_x0007_ξ@&gt;줽???(C_x0001_탳?;_x001a_턻_x000e_SL_6퐏?xX_x0016_??:[??[_x0007__x0001_덲C힁_x0019_?_x000c_Q횆r猫?V댃x諦G9燐I_x0007_ξ@&gt;줽???(놓?_x0010_?8_x001e_?Ls우6W?)?\}?wx홆&amp;n츲XX雯56?z뫪穫})딷TV累?A놉_x0005_푬e?_x0007_ξ@&gt;줽???(櫚</c:v>
                </c:pt>
                <c:pt idx="2781">
                  <c:v>?4</c:v>
                </c:pt>
                <c:pt idx="2782">
                  <c:v>擾긽뢉―9롈V9</c:v>
                </c:pt>
                <c:pt idx="2783">
                  <c:v>?븖晦蓂줪俑l吹?&gt;챪뺩_x000c_弧截곩</c:v>
                </c:pt>
                <c:pt idx="2784">
                  <c:v>?載?H슸</c:v>
                </c:pt>
                <c:pt idx="2785">
                  <c:v>剛?d?_x0007_ξ@&gt;줽???(Y{ `e_x0014_괭雷??c?쥃?宙?RV幄'K姙 :?&lt;-?_x001d_k댉껐罹첅징?n!lb浦I_x0007_ξ@&gt;줽???(_]`꺖G&lt;O)IF;nq?NJ"..峯W&gt;q?mW??뫚끧u_x0012_l?뜞_x0011_.枉*v??默_x0017_q_x0005_|'聞?_x0007_ξ@&gt;줽???(ic?{e랜몞戊??涵뼡R첾</c:v>
                </c:pt>
                <c:pt idx="2786">
                  <c:v>玳[k_x000c_6vWR酷??_x0007_F?_x0003_?뫾I_x0007_ξ@&gt;줽???(N탮jL墺O?_x001b_욡??C??峨낅Z</c:v>
                </c:pt>
                <c:pt idx="2787">
                  <c:v>f_x001a_ZB?_x0004_[_x001c_</c:v>
                </c:pt>
                <c:pt idx="2788">
                  <c:v>}_x0011_eiv}??z?_x001e_볖?_x0018_O姉쿺d??_x001f_?v?뽞?텀_x001c_?쿻뚍?Mqi_x001d__x000f_?l_x0019_?먵鎭_x0013_"8_x001f__x001e_햸B_x0012_阿?_x0007_??) Ij몠?i?쫡??)]Д塊瑞.Z뙓T:?몕?_x001f_썆↑?b??b믈픰Y}F_x0017_렏처?왏4??,.Q?</c:v>
                </c:pt>
                <c:pt idx="2789">
                  <c:v>?_x0008_,;??</c:v>
                </c:pt>
                <c:pt idx="2790">
                  <c:v>?</c:v>
                </c:pt>
                <c:pt idx="2791">
                  <c:v>?晛cN菜{1?_,?O_x0004_?0-귚랂?뷚???S=뇥z3o죲哺릞??7??Z뱙찋_x0004__x0004__x0010_x?_x0014__x000c_꿑_x0019__x001c_0홓_x0010_-d?W뮺?ρ럑_x0017_/?盤Mb?k┦?</c:v>
                </c:pt>
                <c:pt idx="2792">
                  <c:v>뾄_x0019_#?흨?C_x001c_a엟?꺌?샞37F쎡k_x0016_醴:_x0017_mл?DCB륚y?x-慢??_x0005_O?_x000c__x0006_ Q?_x0011_M頁엩</c:v>
                </c:pt>
                <c:pt idx="2793">
                  <c:v>_x0002_w</c:v>
                </c:pt>
                <c:pt idx="2794">
                  <c:v>?金I_x0007_ξ@&gt;줽???(픃흾_x0006_w훲땇N?8?u뇽_x0013_?귚_x001e__x001a_N'귫_x000f_쏊?"W%1_x0006_긖e|_x0018_?짫?咽?況맥_x001a_힒5곒_x000e_觴렉x?컣_x0012__[?母瀝_x001b_V_x0008_?퇞&amp;#_x0015_[_x001e__x000e_}o?GNj,59?_x001e_ 甑嬉햌値 긳뀗皐Y뤌竺_x0014_4u綾8_x001e_/h牝?_x0005_.F_x0012_7?芎???)K?긚?f릏m랃??둛_x0010_Q贅#쎝_x0018__x0014_5_x0006_T83_x0019_떛l#xヶ?'?逸?좯휵칌旺)欄?!?]&lt;AeSD隨?G+9캤틽B|??3=_x0016_?_x0019_oA蟲oｑz{JpM南??_x000c_?ホk?1=B??_x0005_Bk+}?푔쓕릉씩폌B??9&gt;f?_x001a__x000e_??揮??_x0017_5??_x0011_?_x0010_:_x001f_$??}_x001c_*:?</c:v>
                </c:pt>
                <c:pt idx="2795">
                  <c:v>^e*껮趙P?챞6_x0017__x0008_륮_x0005_Ahsj_x001b_</c:v>
                </c:pt>
                <c:pt idx="2797">
                  <c:v>Gz咐c헹_x001a_a햹?먖*_x001d_엸|햋_x0015__x001b_?_x000c_菖뱉C7홱?N_x001d_jl?2?w?=0=予n?뢂LJ?ø?[?Y[L꼴{?+?椀R9_x001c_Y[L꼴{?+?椀R9소F*?퉍y=_x0004__x001b_휦_x0001_劤?빬?i魔_x0008__x0005_錘e깶_T?蛛_x000f_??잼+쐓?L_x000e_j_x000f_??쭇웉&gt;놥_x0008_훲咸凜_x001b_醮_x0003__x0016__x0013_?_x0007_ξ@&gt;줽???(_x0003__x0015_R뷩뼇</c:v>
                </c:pt>
                <c:pt idx="2798">
                  <c:v>쏎렐룞?)팡?퇑?R?_x0002_???C?_x0018_뻃??&gt;L헖퐰_x0003_狐?5?3M2?_x0007_ξ@&gt;줽???(i,宙?cp?輦P_x0015_?턹Y??먇벷_x000b_晁?뎦?$_x0014_????딧苦쇙뜪g_x0008_냯猥_x001c_뾇O?_x0007_ξ@&gt;줽???(??孩;`n_x0017_?_x0007_믠_x0015_X?셥홗툂r??뫉?ck??솮謎뀯TE"왱&gt;륥_x001b__x001b_-|J`틬{?_x0007_ξ@&gt;줽???(_x000b_r딆씗7_x0015_4m_x001e_R?.]?3?&lt;P+揶?쟇??(?0??I?챯볬h핼a:輾u됮_x0014_?_x0007_ξ@&gt;줽???(mh_x001d__x0007_,rr㎭?Qx_x0008_옜?_x0004_j쇛lv? O갃JRI亭c싼?N_x0007__x000c_쬓W??yぢj?2QU_x0018_?藝I_x0007_ξ@&gt;줽???(</c:v>
                </c:pt>
                <c:pt idx="2799">
                  <c:v>A밥?쉷??_x001f_?v?뽞?텀_x0012_읐3F횀碗U?媤?Db?_x000e_?_x0001_?_x0001_?H???뽆?굣7뜾?_x0012_짗蓼]8?W쎍휱}_x001f_쾋_x0018_?"X_x0019__x0008_8ⅴ兩\z_x0002_윔??G9E챊C펪?쏳?GG'3쓏?I?~薑?&gt;죗_x001b__x0011_㎗^뼴챁?럃?_x0002_?? _x000e_??뙌?艅_x000f_}樂?첸_x001f_W1_x0016_略亮_x000e_쉒s?Wj'?-과딭玧@쏅w‘㎺6 ?_x0019_?녴?쐯?ャr);o6?B8_x000c_x?Xu7띓_x0015_7_x001b_S?쁂뢁=빫??뜧證</c:v>
                </c:pt>
                <c:pt idx="2800">
                  <c:v>bO-?r킐*무=?&amp;r8?_x000e_IX?_x0005_?&gt;+&amp;#_x001a_鉥쐢R_x0002_??x唯&lt;D?쟒9촹???┌45Wh若덻@영b픻?쐰갶 _x0019__x0005_?즬園ぇ梵?탋?娘D???텦??IIB니亥G_x000f_?-?*_x0018_聲'_x0014_D쪾v츈댚p픢?.뾝_x0012_몿_x0010_.OKy_x0008__坼__x001a_r粥&lt;{?_??띄J%뀩l턎9-_x001f_쑠귳$&gt;_x0008_뚱?]^邊I7_x0014_범_x001c_Y[L꼴{?+?椀R9_x001c_Y[L꼴{?+?椀R9_x001c_Y[L꼴{?+?椀R9_x001a_팩C&gt;캬_x001a_?\?앛H퇍?8s?馹쫔d?炅I_x0007_ξ@&gt;줽???(_x0002_~맬j뱹Df^잃퍿cn_x0005_ V8a뼠린?_x001d_뒕??_x001b_U_x000f_쮝 _x000b_}춤遂?)_x0015_?쐡꺶_x001b__x0019_헨찍</c:v>
                </c:pt>
                <c:pt idx="2801">
                  <c:v>`낉v풗</c:v>
                </c:pt>
                <c:pt idx="2802">
                  <c:v>_x000c_&lt;변}쎠㎔'省퓨3뒆?/[fe_x0001__x001b_쨖???_x0007_ξ@&gt;줽???(?U??嵌_x0017_?쇜8_x001b_;쓼펣烏(쎬F쌒_x0007__x001c_?_x0003_밑X_x0007_K?奕??_x0002_???¶_x000e_???_x0007_ξ@&gt;줽???(ty?@,_x0012_q_x0010_視쳍mE??N걆s_x000f_o뻓栗`-??륅r?a吩?#m춀浦3s 9G_x0003_$_x0012_A???_x0007_ξ@&gt;줽???([`?;?랤쾗FZ?A?yfL씌뉥*.????憫'#}_x0004_?_x0003_#</c:v>
                </c:pt>
                <c:pt idx="2803">
                  <c:v>+&amp;r(*N?&amp;_x001b_+?荒`l∪―&gt;??~?89?_x0013_,?索_x001f_칙???틗?烽횄_x0013__x001c_$_x0016_뙡W_x0010__r?&gt;尾?끈먌?쒌?_x0015_즀|솙漫?=_x000e_H?;泓\9m짵_x001a_?W?獪깂?_x0011_w?_x0008_`뉍쬒v?낁쏉u?믂?@&lt;_x0017_Q??</c:v>
                </c:pt>
                <c:pt idx="2804">
                  <c:v>_x000c_9뛹Z?_x0011__x001f_Fw_x0004_%?뵣떓)p_x000c__x0003_럷_尿첄#];_x001d__x001c_?w묦</c:v>
                </c:pt>
                <c:pt idx="2805">
                  <c:v>_x0001__x0019__x0001_엄_x0016_WQZk?_x001d_쬶簪=ㆄ?</c:v>
                </c:pt>
                <c:pt idx="2806">
                  <c:v>_x001a_汁쉌_x0017_ｅ苧5F姃０붸?敾몡좆??a??폞?J</c:v>
                </c:pt>
                <c:pt idx="2807">
                  <c:v>_x000e_?4웨E?逢걎?늠價꼎V&amp;_x001d_6횇q빈?}常J_x0005_훬녇8?錫릛?쐤끥궞Ot???u_x0002_?칩</c:v>
                </c:pt>
                <c:pt idx="2808">
                  <c:v>??_x001b__x0007_뻼瀧?M_x0005_F롇搜_x001f_N닣쎱Q떥킧-?뢕_x000e_흰7낶bV_x0013_l&amp;??溢{?裨@?_x0004_蠻?뒴?챶Q?=$?_x001a_e쓅??P?_x0010__x0001_??&gt;_x0008_뚱?]^邊I7_x0014_범_x001c_Y[L꼴{?+?椀R9_x001c_Y[L꼴{?+?椀R9_x001c_Y[L꼴{?+?椀R9??^JBc징{럇_x0008_뭅</c:v>
                </c:pt>
                <c:pt idx="2809">
                  <c:v>_x000b_'P?U`?fi_x000e_z_x000b_?_x0007_ξ@&gt;줽???(?입uI?]m?킮??핰푿껖}_x0014__x0003_?07꽨??k硝놢Jx?LP?h?`?똆??鹵I_x0007_ξ@&gt;줽???(다I?C뗓?9?q꼚?KAo4渗]???h밃F???1쐰?_x0007_®쯸S떊?m쭃?_x0007_ξ@&gt;줽???(?쇌?????+GdZ三걐??덚_x0019_B?隆킍_x000c_pY素v?g왅_x0002_즏v幡?nU俱꼳?_x0007_ξ@&gt;줽???(銀n?$?隆擘_x0019_!9Wv뺷^?CW??c?턆????so?땡!4갢?_x0010_gS∽抵?_i?_x0007_ξ@&gt;줽???(?傳榮n??UI?r`_x0017_w熾캳_x0013_?꿅?D_x0014_揖S?텟%_x0014_쳂k!c</c:v>
                </c:pt>
                <c:pt idx="2810">
                  <c:v>Y霓츇~_x0016__x0003_O국R?늯O顥_x0019_?彩&amp;??짂UC밳:[?_x0008_뉿녂K_x001b_,_x0010_춨砥??_x000c__x0003_|?_x0007_ξ@&gt;줽???(틘!_x0002_bg?헏쥲_x0013_켌蹇+인A괾7죤?쥔?츢?_x0016_?(걀h僖z,뉈??;_x0016_淚봝?妾I_x0007_ξ@&gt;줽???(v8h|_x0007_I틾誹q淆_x0006__x0008__x000e_澍]?i?瘍뻎?o%腦?칳뷜_x001b_?_x000b_穩?첉j_x0016__x001a_[ST?ㅵ_x0018_X7??b本?0符xU_x000e_t??t뾂9=삣w?_x0007_?쯕텲輕$_x0008_4侈퐷쨋?e?_x0001_꾊o?_x0015_?_x0011_m텀?\_x001b_?Y픩V췉朔吼?禮</c:v>
                </c:pt>
                <c:pt idx="2811">
                  <c:v>&gt;}_x000e_丕f`??_x0016_헮_x0007_6낰댈k)口 _x0010_4P좒_x001b_e?욆컖귭t?q뼳웩ZaWW}L묷l?z?厭?_x0017_?v?4?_x0015_#%_x000e_}?_x0008_r?*긮뿊_x0008_?貰링??뱈:??╉폼q꿗O롷ш썍7!Q"_x001c_$믭?a2l헉괄?_x0012_請?y`?壤*솋_x0005_튟?뱫쫕?醱?1둬?썔|r-㎼x퓵qT?6r쵌윀5_x001e_??_x001d_겨Z'Q3;rJ{)?f_x0013_왿h)긁꿖_x0002_?酸J髥v#쒐A웂_x0001__x001e_?_x0013_뒴?q|G???픛?쐪_x000e_&lt;~唜Qw쩕5_x001a_욟?쒼_x000b__x0007_$鱉?V멠Bt_x0004_?i_x0008_?hN?rm_x0001__x000c_??b쎖엛M\J_x0013_?jl?2?w?=0=予n?뢂LJ?ø?[?Y[L꼴{?+?</c:v>
                </c:pt>
                <c:pt idx="2812">
                  <c:v>웯?_x0011_4ㅇ_x0010_v?孫I_x0007_ξ@&gt;줽???(k?딂?볷??裂玧0U벎?_x0010_뽧?0즋h??륥xV긵選켂??f?젖푑數맣?l?_x0007_ξ@&gt;줽???(odΖ쮣aN_x001b_?z뮢|3W ?紗_x0010_?</c:v>
                </c:pt>
                <c:pt idx="2813">
                  <c:v>?7慕?_x0008_왴D@,$x1_x0018_1?륿줎t{상댭≤η}A?_x0007_ξ@&gt;줽???(?S_x0015_%?&lt;쌢h_x0018_建_x000b_돓&lt;i@ynD_x001c_V?z꿙k?$:?_x0017_爺BNCZf딝?;.픘]?렅싛??_x0007_ξ@&gt;줽???(묦.</c:v>
                </c:pt>
                <c:pt idx="2814">
                  <c:v>?옂??=^#弼_x0003_?띸??_x0003_?)?mU~???_x001b_j_x0008_첔퉋域??_x0002_뵄냟E슽泉??_x001f_?v?뽞?텀Q??턞_x0014_Kk叡h-Yqo쟭?gq닂38&amp;_x0005__x0018_쳁s?#_x0012_h_x0006_9_x001b_I?!탣g6|_x0015_?GV'W횐ㅅ?E츊쒌??:????伋꾍k뗛??릖씁렗⒁?Y覡섥?=鹵??篩釐?K_x0004__x0018_}$?읢q????"뤧_x0007_?켩??x?H見5◑?Q궲'~(뺋_뀟Jz_x001b_굀_x0006_!?h?낰?I?F?$깦_x001e_/XxB뭔?헕YU쓾"E?p&amp;?bu-_x0011_N_x0015_N_x0019_?冀[?蝕'zkb拏?W???똿?~</c:v>
                </c:pt>
                <c:pt idx="2815">
                  <c:v>]??겙\_괂_x0006_栓_x0011_?#_x0001_??s!_x0002_H?xG뤞筒</c:v>
                </c:pt>
                <c:pt idx="2816">
                  <c:v>?벰???NQ~gpP??라_x0018_꿻?;斃?_x0006_????A{욓\&amp;b_x0019_0붖냪?j??-ギ?\)_x0004_uf?f앙b덇-9後:뵙z匠@?o?H?硯??N사L決n$&gt;_x0008_뚱?]^邊I7_x0014_범_x001c_Y[L꼴{?+?椀R9_x001c_Y[L꼴{?+?椀R9_x001c_Y[L꼴{?+?椀R9}뱼촬밬?∮퀪?_x001a_|ㅋ'E9Q1?T??!뉗E?TIe*:푡</c:v>
                </c:pt>
                <c:pt idx="2817">
                  <c:v>I높V[_x001b_G좄_x0011_5I_x001a_뮅??쏣_x0010_?@?뉗E?TIe*:푡</c:v>
                </c:pt>
                <c:pt idx="2818">
                  <c:v>뼖??慄?轅?콋램_x001b_?s&amp;녌f??{r펌?w?????TIe*:푡</c:v>
                </c:pt>
                <c:pt idx="2819">
                  <c:v>肯뉗E?TIe*:푡</c:v>
                </c:pt>
                <c:pt idx="2820">
                  <c:v>t戀?_x0016_a봫캛窕??昕U??_x001f_쳐?琥끌??맊&gt;?躁?_x0019_v??泗닧&gt;?꺑m?뗴p_x000b_?疽s_x0012_o\Y??졬肺_x0014_n및）?d?뿭?? &amp;G?閏_x0018_XE?*훵?_x000b__x001b_]$?힝靷_x0017_?%?Z?r맯&amp;U_x001d_男d0뜓?1I?瑟?뙍ㅜ쇒Tfs뀂&amp;!輛?帆?h뷄?d{?_x0005_@_x001c_쾾z?岺謝5i h表U?_x001e_?俄춺_x000b_돼S?Ｐx,?_x0015_J??잙9?_x0019_Gq[RX熙_x0016_쎢MAAoj걺w?8諦磁?警?篁?Cw_x0011_?顎gW!_x0010_쮈封뫱A쬭tk?X_x0001_I_x0008_廬S??&gt;?8XGC禳g?}波☞?=!U넒뾢_x0012_Zそ?l?^꾙X_x0013_?o?_x0007_,L</c:v>
                </c:pt>
                <c:pt idx="2821">
                  <c:v>f到V`?⒰랜쪡B棺4b띬W%6??縕=켑?U_x000f_?뮰,??츩츴?iJ"_x0002_?눏孱d퉿X_x0015_휷폂i탹q펕?[)?V??N`R_x0007_?74?_x0004_슁J?_x001d_jl?2?w?=0=予n?뢂LJ?ø?[?Y[L꼴{?+?椀R9_x001c_Y[L꼴{?+?椀R9소F*?퉍y=_x0004__x001b_휦_x0001_??霙썛=?俱뚕4뢹[?꺠??#_x000c_?&lt;?밯={k_x0002_￡힠hO먽_x001d_ _x0017__x0006_mA???t|껬퉯??TIe*:푡</c:v>
                </c:pt>
                <c:pt idx="2822">
                  <c:v>?載?H슸</c:v>
                </c:pt>
                <c:pt idx="2823">
                  <c:v>剛?d뉗E?TIe*:푡</c:v>
                </c:pt>
                <c:pt idx="2824">
                  <c:v>J빇康d?*즾柰~곝譽}?嵋_x0018_Ab?G??m덓隱멷K!_x0006__x000b_뽥릺?_x000e_?tG?9s?)?Bb?乖v?g릾?.?x_x0008__x0016_S_x001a_뎬g쳤歷_x0017_-AL??둆+????_x0016_3蝴V t'W_x000e_?귋_x000f_q?S럫??_x0006_c-_x001f_X[爺</c:v>
                </c:pt>
                <c:pt idx="2825">
                  <c:v>????TIe*:푡</c:v>
                </c:pt>
                <c:pt idx="2826">
                  <c:v>T_x001c_</c:v>
                </c:pt>
                <c:pt idx="2827">
                  <c:v>IV?A?_x0010__x0011_?{?7?_x0011_쀓킁參;눊?M욫GO쒘1jl?a퉉_x0014_뺒?줳?쑿뫠弁_x000c_Dt?M?6蘖AFN_x0011_㉥5'윧v_x0010_虧쵙流?m_x000e_?罔닆險?[낪M?</c:v>
                </c:pt>
                <c:pt idx="2828">
                  <c:v>_섌_x000e_???_x0013_2劈/훲3D_x0006_5lw?R＊?M딾읻Ci</c:v>
                </c:pt>
                <c:pt idx="2829">
                  <c:v>EE絃含풓K'm實먚?쁖_x001f_즾_x000b_=?Uⓤ?HF?E?of?オ랦q촫,</c:v>
                </c:pt>
                <c:pt idx="2830">
                  <c:v>EN?`k?R?c號zG?_x0003_?⒩?핿?쒈*w~</c:v>
                </c:pt>
                <c:pt idx="2831">
                  <c:v>숻슏提I?푅헖퐰_x0003_狐?5?3M2뉗E?TIe*:푡</c:v>
                </c:pt>
                <c:pt idx="2832">
                  <c:v>????륛뗶&lt;_x0002_q9+?,?_x0017_3?흆??vE"왱&gt;륥_x001b__x001b_-|J`틬{뉗E?TIe*:푡</c:v>
                </c:pt>
                <c:pt idx="2833">
                  <c:v>_x000c_?씼_x0004_6?w?뇺40吻??햨粕?$쑼m_x001b_??yぢj?2QU_x0018_????TIe*:푡</c:v>
                </c:pt>
                <c:pt idx="2834">
                  <c:v>멨_GgJV(잨I"GY??!???좧r쓈쁿,튋?鷸J</c:v>
                </c:pt>
                <c:pt idx="2835">
                  <c:v>A밥?쉷????"G=p謫_x0006_G_x0010_;M?C릯7?5_x0010_?&lt;iK&gt;_x0011_u쵙NW孱(M뱯5&lt;!꾼?n逍슔膽;e?o_x0018__x0019_Y#}쎤_x0007_K즁댼Z_x000f_?퉫._x000e__x000e_l齧_x001d_聳o沙x*%맬괺y??su큺O?飡⒬_x0015_P_x0013_?_x0003_彫구毋.!'_x001c_?틟?z‡????K게_x0016_Y똇$U뼩V命?_x0012_4넳??_x0006_엑l?_??줖V?~?늺H?9?≫?(ゥO머i_x001a_救랽$02횀?_x000b__x0007_A?멬_x0010_1??V쀟氈_x0018_뵾;9RJj}_x000c_s?揷;_x0018_홃{??Hp?k_x0004_쾢??꾅,遺??,h]`_x000c_?寒</c:v>
                </c:pt>
                <c:pt idx="2836">
                  <c:v>?&amp;궼n\_x0004_龐?_x000b_nxgYT揚1?2?곛j듼걨씓?dC둔??lu?_x000e_c}_x0001_퍫?&lt;Ak?些??:_x0011_???a쎓_x0016_g兒?a;끈wb斡샛$&gt;_x0008_뚱?]^邊I7_x0014_범_x001c_Y[L꼴{?+?椀R9_x001c_Y[L꼴{?+?椀R9_x001c_Y[L꼴{?+?椀R9??t츜?苒?y9-퇍?8s?馹쫔d????TIe*:푡</c:v>
                </c:pt>
                <c:pt idx="2837">
                  <c:v>:_x001c_풤薏_x0016_IxZ@∀D?늫?XehNd냙쩝_x000e_|놠丹-?/_x0001_?)_x0015_?쐡꺶_x001b__x0019_헨찍뉗E?TIe*:푡</c:v>
                </c:pt>
                <c:pt idx="2838">
                  <c:v>+?&amp;?'_x0019_t왭_x0011_????혖?솶e젮諭&gt;홥?4_x000c_ㅩ_x0006_俊냐???뉗E?TIe*:푡</c:v>
                </c:pt>
                <c:pt idx="2839">
                  <c:v>런뤦궕?]Yv途???훁?B'?W?猫\??잽틠?x@뉗E?TIe*:푡</c:v>
                </c:pt>
                <c:pt idx="2840">
                  <c:v>?帝統?휤?Hd앨눽w?왨GA械4'뙉?;f=_x001d__x0016_}G!Y?췇쨅匿?Z&lt;뎰정穿紅_x0004_l</c:v>
                </c:pt>
                <c:pt idx="2841">
                  <c:v>즬캐詮왿~퓑?^?u_x0004_どg?D_邪팣1q6&amp;힆梓?=?Cc_x0017_冀{h&gt;쀦y뉍^I喫㈔g 連㏓hB]`RA캣￣눇뾭7t芹흔?_x001e_?_x0002_?!쯾&lt;_x0003_m$쾝$EZ&amp; X쀆]/?_x001d_jl?2?w?=0=予n?뢂LJ?ø?[?Y[L꼴{?+?椀R9_x001c_Y[L꼴{?+?椀R9소F*?퉍y=_x0004__x001b_휦_x0001_?늛?_x001e_ZP?x??\⊙1?</c:v>
                </c:pt>
                <c:pt idx="2842">
                  <c:v>@L녶:?+?/?_x0005_앉aY灣</c:v>
                </c:pt>
                <c:pt idx="2843">
                  <c:v>wxf#꿞²_x0007_?_x000c_??S뉗E?TIe*:푡</c:v>
                </c:pt>
                <c:pt idx="2844">
                  <c:v>?:_x0005_N_x0013__x0015_?f뉽Y_x000c_?퐼_x0004_뱷_x0016_?Y?i_x000e_??&lt;Q暲뉗E?TIe*:푡</c:v>
                </c:pt>
                <c:pt idx="2845">
                  <c:v>g?E휄쉌?A俺*頹pOK컍F?쨌뾨u?뿕_x0012_{ˇ콣6_x000c_$?r&gt;퀜^땄?j???뉗E?TIe*:푡</c:v>
                </c:pt>
                <c:pt idx="2846">
                  <c:v>?뗧톀Z葵拍偵?㈁:?}쮇?Z?_x0004_퓎_x000f__x000e_멑뾰??*?8;둄GAM粧}_x000c_?띧寃??$Q_x001e_E?_x001f_撚8꾺U.쪴Qy┡哺lR_x001a_-y輔?_x001e_s?]'?玎_x000e_K츉걶o?Z윺d?Cx꺥숦?├}/4M'?</c:v>
                </c:pt>
                <c:pt idx="2847">
                  <c:v>鑽?磨???o@?_x001b_?Y4&gt;,拈6IN&gt;쎟뤵g_x0014_염t{h3?h??_x000f_?街???C?_x000c_&lt;_x0016_.?闊,@結탹6_x0017_j뼠뎅꾇심????똢N?헾??놭:?L??_x0013_癬堞?:?E?{l&amp;?r?oD?_x000c_밬?&gt;0릚?즮뗺 #ux픭|?旽c_x0018_닡?쒺@??案問消??C$?O9특'쫔_roE穹?_x0004_m??\뢑?_x0018_A芸`E_x0005_?,6?i誣?_x0013_)_x001f_H9}/J蹈e模?역ⓟ;Kf??Xe?웽l0]큄蘭_x001f__x0007__x0002_?&gt;_x0008_뚱?]^邊I7_x0014_범_x001c_Y[L꼴{?+?椀R9_x001c_Y[L꼴{?+?椀R9_x001c_Y[L꼴{?+?椀R9i_x0008_a^_x0001_?곝3?쩴Z_x0001_?_x000b_'P?</c:v>
                </c:pt>
                <c:pt idx="2848">
                  <c:v>[뫱_x0006_PyS'pK4갢?_x0010_gS∽抵?_i뉗E?TIe*:푡</c:v>
                </c:pt>
                <c:pt idx="2849">
                  <c:v>훋욥쇜?|???K?떮枕疾_x0011__x0001_]텱f軻K&gt;_x0010_M-_x0015__x0003_?$F??딴?렓_x001e_뢴핾6閃＼뼌 ??_x001a_?폋E繆_x001b_bsF???i뇤e}녰?십`kW_x001c_;?K윋_x001d_o?풢힍$극_x0017__x0005_Dp?s?_x0005_1_x000f_*?域+?np쨓?_x000c_?K_x0008_?*펶|?d?_x000f_?&gt;&lt;珣쇗K퇒gㄶ셋囑kF?</c:v>
                </c:pt>
                <c:pt idx="2850">
                  <c:v>k혋BHa_x001c_?|!Ｗ쭅부Y(0?p!?%8\_x000c_?묟[G겄?꽊?얇뉛꼧??iL쵡?鱉???퍿謗?_x0018_??Ⅷ춱_x0010_湖?틶맲륩H?o굲@쫄_x0002_]?븵???&gt;方?쬆馱↑緻흢3?냓_x0017_BPsk?o??댺?垣</c:v>
                </c:pt>
                <c:pt idx="2851">
                  <c:v>%긴&amp;_x0015_뢉q?豚t꿇6뷷왶z_x0018_?t퍺_뉗E?TIe*:푡</c:v>
                </c:pt>
                <c:pt idx="2852">
                  <c:v>웯?_x0011_4ㅇ_x0010_v????TIe*:푡</c:v>
                </c:pt>
                <c:pt idx="2853">
                  <c:v>;?텓_x001f_뱩2+?茵C곢L빴쿌_x001b_?꺌X??_x0016__x000b_?졐?≪?륺캬???8ð|%?믾?쪃,?_x0007_꾾?_x0008_?싉{?鶯ｍeQ"5_x001d_q헵??쎨쪩´U?$y?O?</c:v>
                </c:pt>
                <c:pt idx="2854">
                  <c:v>?}xf?y ??杳R?9_x0001_?貫l?_x0005_.묲????,맞ⅶV卵O;?X*4?o府vj7쮈?vo藎I])?뼧?뢸?U闕啼l?&gt;ar&amp; ?욉A陛럸e/_x001a__x0010_:}깺궽눶얗|??得_x0003_⊂???_x0017_횛{_x0007_</c:v>
                </c:pt>
                <c:pt idx="2855">
                  <c:v>a覺W?뺟楷쭏k?캂?톪=_x0014_륑뉴q?븱u㎏젏햑뾜饉_x0003_???_x001f_?~/$&gt;_x0008_뚱?]^邊I7_x0014_범_x001c_Y[L꼴{?+?椀R9_x001c_Y[L꼴{?+?椀R9_x001c_Y[L꼴{?+?椀R9/?짨_x001a_잼P?ゼ??ㅋ'E9Q1?T??!}얝욻_x0010_?</c:v>
                </c:pt>
                <c:pt idx="2856">
                  <c:v>뽕?q∈_x0014_?麵픞,O囊팧;?;稚_x001e_?N4?_x001e_0?RA?_x0002_???:횢`?eI_x001a_뮅??쏣_x0010_?@?}얝욻_x0010_?</c:v>
                </c:pt>
                <c:pt idx="2857">
                  <c:v>뽕?q∈?_x001b_5_x001c_?,??繆P呼_x000b__煞笙繒쯛6G/?粘x默_x0007__x0004_%8+_x0007_M玩?슩늫_x0016_럻J_x000b_M?7獪}얝욻_x0010_?</c:v>
                </c:pt>
                <c:pt idx="2858">
                  <c:v>뽕?q∈?큨?_x0003__x001a_??8@*_x000c_Hz?륬|?性?U??_x000b_뚆Q{溺?늢?⒰s?{r펌?w???얝욻_x0010_?</c:v>
                </c:pt>
                <c:pt idx="2859">
                  <c:v>뽕?q∈y?Ы?L?d??_x001e_-m벖W&gt;_x0015_e{_x001b_?稔Z귫?앑깐_x0019_dj?궆3OdY?YQ?_x0016_倦#??}얝욻_x0010_?</c:v>
                </c:pt>
                <c:pt idx="2860">
                  <c:v>뽕?q∈꺭?c_x001b_O`_x001f_?_x0019_?_x0003_숟f才??O惠E?-땈Q쫾u棅Q???l쇓홖럒3U{d滅</c:v>
                </c:pt>
                <c:pt idx="2861">
                  <c:v>肯}얝욻_x0010_?</c:v>
                </c:pt>
                <c:pt idx="2862">
                  <c:v>뽕?q∈履笙誦2v뀊?ч0蕨?Z?工?乍@0"?뗃\?&amp;??!f_x001e_?횆r猫?V댃x諦G9?얝욻_x0010_?</c:v>
                </c:pt>
                <c:pt idx="2863">
                  <c:v>뽕?q∈뺮\|c푬83?d,?|?숼?뇤h?w5n年읞?&gt;頊츃N?HHmB)딷TV累?A놉_x0005_푬e}얝욻_x0010_?</c:v>
                </c:pt>
                <c:pt idx="2864">
                  <c:v>뽕?q∈r뗴</c:v>
                </c:pt>
                <c:pt idx="2865">
                  <c:v>????W?*뜺?("l7{N {rq휀o_x0004_?UK긊_x0019_깙-mz㈃w??줭??z,챛會?쾭G</c:v>
                </c:pt>
                <c:pt idx="2866">
                  <c:v>?d?袈?_x0008_k壙?&lt;_x0004_&amp;?~_x001d_%尋</c:v>
                </c:pt>
                <c:pt idx="2867">
                  <c:v>?殞뚛쎬?澔?u턨헬^-_x0010__x0011__x0010_캢??0朋빦|뱩??2뛜?!?7悚mm{??_x0001_?f?쾼즄슛Z*묇互_x000b_?_x0015_?怏퓲?F`皎X_x001f_둓a3E?</c:v>
                </c:pt>
                <c:pt idx="2868">
                  <c:v>뽕?q∈斷糧_x0015_S_x0001_쥩_x0016_즘\_x0010_]??sG섀;졧_x000b_Z*xQ옙_x001b_????こ 헷?;}@I?_x0004_봃?妬}얝욻_x0010_?</c:v>
                </c:pt>
                <c:pt idx="2869">
                  <c:v>뽕?q∈?h$f뵚E?万_x0019_?_x001d_??f?(霧L!|?</c:v>
                </c:pt>
                <c:pt idx="2870">
                  <c:v>剛?d}얝욻_x0010_?</c:v>
                </c:pt>
                <c:pt idx="2871">
                  <c:v>뽕?q∈_x0003_?_x0019_,6)줐Ll_x0008_m_x0011_X뙒t7n흼F??;&gt;$`붓D_x001c_c7u3_x001a_5Y</c:v>
                </c:pt>
                <c:pt idx="2872">
                  <c:v>'?亦껐罹첅징?n!lb?얝욻_x0010_?</c:v>
                </c:pt>
                <c:pt idx="2873">
                  <c:v>뽕?q∈?mN_x000f__x001c_湮? ?r,B?Ĳ?該n쮥oz?+?IZ濬썔?@@숷?v??默_x0017_q_x0005_|'聞}얝욻_x0010_?</c:v>
                </c:pt>
                <c:pt idx="2874">
                  <c:v>뽕?q∈쑨Q?_x0004__x0002_??쏙?_x0002_??찚_x0001_??z&gt;[賣?쳏?.F???_x000e_쉢??뼫혙Z??d}얝욻_x0010_?</c:v>
                </c:pt>
                <c:pt idx="2875">
                  <c:v>뽕?q∈덞덤?4(+ 隋??턍_x0006_r????5f?굌,p1X</c:v>
                </c:pt>
                <c:pt idx="2876">
                  <c:v>뽕?q∈_x0002_E롏 云쪑,+걜'_x001b_?</c:v>
                </c:pt>
                <c:pt idx="2877">
                  <c:v>녟??쒋휼?愛?宖:?M뙺勢?H7z?_x001e_볖?_x0018_O姉쿺dh旗롒_?&amp;귧z#m l1_x0016_봩?_x001a__x000e_?KD_x0019_??</c:v>
                </c:pt>
                <c:pt idx="2878">
                  <c:v>r秩/]_x0001_M뛛_x0007_?뀣_x0013_?x챢_x000f_?O!?eDA&gt;z??__x001e_댆$)?(턦_x0014_j??璡/B끚小?굹A?x?z?(b&lt;Me_x0018_檜U,棲?Y? 궬{?댿衿W?b?0CT?V??</c:v>
                </c:pt>
                <c:pt idx="2879">
                  <c:v>て饔今?_x0004_b?*&amp;p뱇1s馬쌐_x001a_gC4??튫횗&lt;a?쳕6쌅f墾??/?C_x0004_</c:v>
                </c:pt>
                <c:pt idx="2880">
                  <c:v>8iU?_x0004_냓?h옶㈕?_x001e_숣_x0007_c?</c:v>
                </c:pt>
                <c:pt idx="2881">
                  <c:v>뿜?L_x0014_뢪:_x0019_巴7뚬㉢9?_x0013_M_x0014_M?A~_x001b_몺Xk쉈?宣_x0015_?房+万?Bj[?宙(J??N???#!_x000c_렋X 0iV꿄쪖훢栓⅛慢&gt;u?5z?g?deGZ?桑띭@,_x001d_E"&gt;'OP</c:v>
                </c:pt>
                <c:pt idx="2882">
                  <c:v>斐퀓4ya?j틳8a[M^呵??u徵꾻?&gt;_x0008_뚱?]^邊I7_x0014_범_x001c_Y[L꼴{?+?椀R9_x001c_Y[L꼴{?+?椀R9_x001c_Y[L꼴{?+?椀R9큲m5T%뭤5,*|！슿_x0004_s?_x0002_,?K쪲_x0014_2?얝욻_x0010_?</c:v>
                </c:pt>
                <c:pt idx="2883">
                  <c:v>뽕?q∈쓲</c:v>
                </c:pt>
                <c:pt idx="2884">
                  <c:v>뽕?q∈??J?y]눿?쌅_x0016_?#慰其O뷃?x/f?쩜뙣쒱N_x0001_R_x001f_(깧h</c:v>
                </c:pt>
                <c:pt idx="2885">
                  <c:v>_x0002_w</c:v>
                </c:pt>
                <c:pt idx="2886">
                  <c:v>뽕?q∈_??_x0001_?)9耆gh맪6察옓?_x0001_빋_x0015_놱S걡_x000b_I륚l쀥?Hg 콡?</c:v>
                </c:pt>
                <c:pt idx="2887">
                  <c:v>ssQ?獄켥꼬팴$}얝욻_x0010_?</c:v>
                </c:pt>
                <c:pt idx="2888">
                  <c:v>뽕?q∈H???r_x0008_)夭_x0004_寧_x0015_챾?­??븝?</c:v>
                </c:pt>
                <c:pt idx="2889">
                  <c:v>[?[급?mR딲_x000c_첂%甁묶K훎勣侏?co깢}얝욻_x0010_?</c:v>
                </c:pt>
                <c:pt idx="2890">
                  <c:v>뽕?q∈gVV?1?_x0014_뵼&amp;s?G?_x001c_m툄?잔淇cb嗔AN&amp;?_x001a__x000b_齪_x0007_m'_x000b_2쇹?X???4\]D?턪}얝욻_x0010_?</c:v>
                </c:pt>
                <c:pt idx="2891">
                  <c:v>뽕?q∈쭊N(#_x000f_롋엪땬/??퓕M_x0018_뒵?._x0007__x0005_Z??Q?qy?r_x000b_랁힂(?僿:p?f∀??</c:v>
                </c:pt>
                <c:pt idx="2892">
                  <c:v>뽕?q∈ｇ촺o틣tt뭌禎_x0002_Tm??_x0014__x000c__x0004_m嶼D_x0012_????茗沅_x0004__x0016__x0002_ｄ_x001c_g_x000c_?T엉Z?8)</c:v>
                </c:pt>
                <c:pt idx="2893">
                  <c:v>??얝욻_x0010_?</c:v>
                </c:pt>
                <c:pt idx="2894">
                  <c:v>뽕?q∈k?</c:v>
                </c:pt>
                <c:pt idx="2895">
                  <c:v>?똲_x000f_눔??+?쓗#_x0010_E$?3b횴?紺q`-뜒?&amp; ?紈?l틦??持_x0005_놃꿻+vO_x0014_??쮟?^ea_x001f_8,?딧??쮭_x0003_x??擲?`?퍳_x0016_ㅢ8Af_x0007_놶鈺2_x0004_햣T\??DuML?oG쾑A7_x0014_?t</c:v>
                </c:pt>
                <c:pt idx="2896">
                  <c:v>짴拇Y_x0017_a?k줻??뛃??씦?抽??r;?@k廬_x0016_??_x0010_∨^@o_x001d_jl?2?w?=0=予n?뢂LJ?ø?[?Y[L꼴{?+?椀R9_x001c_Y[L꼴{?+?椀R9소F*?퉍y=_x0004__x001b_휦_x0001_?炸?1_x000f_찘N??干?_x0015_쉔췅?招????(㉭潔쏎s_x000e_퐰A&gt;놥_x0008_훲咸凜_x001b_醮_x0003__x0016__x0013_}얝욻_x0010_?</c:v>
                </c:pt>
                <c:pt idx="2897">
                  <c:v>뽕?q∈긜????[xnW?뻺뤅#뒘;z_x0013_$?_x000f__x001c_lF4k?3多</c:v>
                </c:pt>
                <c:pt idx="2898">
                  <c:v>F_x001c_쁋j??헖퐰_x0003_狐?5?3M2}얝욻_x0010_?</c:v>
                </c:pt>
                <c:pt idx="2899">
                  <c:v>뽕?q∈fY_x0012_듲A힟型_x001e_/씓?M&gt;BD4뀀_x0018_H퍩헦뀁듺_x000e_{눙꽗?-9o]_x001c_솅苦쇙뜪g_x0008_냯猥_x001c_뾇O}얝욻_x0010_?</c:v>
                </c:pt>
                <c:pt idx="2900">
                  <c:v>뽕?q∈?[宋~?_x001c_0?_x0016_잎j?G_x000b_괼멙?~?_x0017_쁆깻*톍?똉?j_x0010_?"왱&gt;륥_x001b__x001b_-|J`틬{}얝욻_x0010_?</c:v>
                </c:pt>
                <c:pt idx="2901">
                  <c:v>뽕?q∈?@셙?륙?_x0016_蒲;B2Lw_x0010__x0013_</c:v>
                </c:pt>
                <c:pt idx="2902">
                  <c:v>폤窈_x001f_?붜쁀솟Y2?뮉??_x0003_?x볬h핼a:輾u됮_x0014_}얝욻_x0010_?</c:v>
                </c:pt>
                <c:pt idx="2903">
                  <c:v>뽕?q∈?풝_x0014_?A摘_x0005_dbnC쬲쓆?4</c:v>
                </c:pt>
                <c:pt idx="2904">
                  <c:v>z|&amp;3X?듆Ю?쎬r?_x000f_?_r&lt;~'?yぢj?2QU_x0018_??얝욻_x0010_?</c:v>
                </c:pt>
                <c:pt idx="2905">
                  <c:v>뽕?q∈??_x0003_?E?곦e우_x001b_寗?튅?澗?욷?뛩體塏쁓5仇5_x0001_ｃp_x0014_/떓V땸?F2_x0010_??l}얝욻_x0010_?</c:v>
                </c:pt>
                <c:pt idx="2906">
                  <c:v>뽕?q∈@뢍몂票c+;_x0010_,vm죕72\B?z鈑?[슻殺3_x001a__x0015_s珏0@?N=쳃7윣]鷸J</c:v>
                </c:pt>
                <c:pt idx="2907">
                  <c:v>A밥?쉷h旗롒_?&amp;귧z#m l5_x001a__x0001_UJ췹?_x000e_?0mG疾엸+Z"_x0007_쭧쵥?&gt;퇠꾩힄??_x0013_"륞X셪L??5x?_x001d_{곐_x0005_R]_x0012_쒌?_x001f_???┪푍Ix???괎$ZF?델??_x000b_emUix?????n|??_x0005_?)J??5e?e?$蕙_x0015_/쁙?僚6_x0016_?l^R?_x0004_?뛳敗??%??_x0013_u_x0019_</c:v>
                </c:pt>
                <c:pt idx="2908">
                  <c:v>춃_x0002_,!c??땷7?毫A?/_x001e_?뒏곂Z榥RVl?q뚥_x0008_&lt;잺??뒥_x0015_J싱?/)d?寂烹&gt;?_x0019_푶_x0010_?6#?_x000f_??뼪_x0004__x0010_G?쮡돻R穹?퍐??_x0007_??對+_x0015_狡?_x0002_?g뽷⑬?oKh@쇒2밀?_x001e_ ?쩧?_x000e_A?這FきX{栯?擔둰)??忠_x0004_}JmT뫚닓量D:@??nい?j_x0008_磯燒깙즰_x0008_I??ㅾU_x000e_????[고뼥G?@_x001c__x0010_龜_x0018_쓲+%准s:솑蓆XY?_x000f_뇸zg??&gt;_x0008_뚱?]^邊I7_x0014_범_x001c_Y[L꼴{?+?椀R9_x001c_Y[L꼴{?+?椀R9_x001c_Y[L꼴{?+?椀R9엜?c)/??R猖毒퇍?8s?馹쫔d??얝욻_x0010_?</c:v>
                </c:pt>
                <c:pt idx="2909">
                  <c:v>뽕?q∈</c:v>
                </c:pt>
                <c:pt idx="2910">
                  <c:v>쇋괕~?y?Y`?B왷녮?滸?籍;?/_x001c_윋l꾖?vz踰?쥰?)_x0015_?쐡꺶_x001b__x0019_헨찍}얝욻_x0010_?</c:v>
                </c:pt>
                <c:pt idx="2911">
                  <c:v>뽕?q∈凋逕i텔+쬚R샺?_x001c__x0012_o쬞?퇹?|d_x001c_?_x001c_??陋c_x001c__x001e_&amp;K_x000b_횃큐X4_x000c_ㅩ_x0006_俊냐???}얝욻_x0010_?</c:v>
                </c:pt>
                <c:pt idx="2912">
                  <c:v>뽕?q∈꺖,_x001e_i?뻼춻_x0015_쭕\?_x0018_?f"_x001f_秦?符쥄??p~ T?벎0_x001a_?_x0004_???잽틠?x@}얝욻_x0010_?</c:v>
                </c:pt>
                <c:pt idx="2913">
                  <c:v>뽕?q∈??뤡?캘굕m_x001f_嬅D?Iu?M흔?止*큠?땤Y?_x001d_?頑눇+_x0008_,x`?^~Z???X}얝욻_x0010_?</c:v>
                </c:pt>
                <c:pt idx="2914">
                  <c:v>뽕?q∈??j~V</c:v>
                </c:pt>
                <c:pt idx="2915">
                  <c:v>텎?m.?*?쁽_x001c_,!b/왍??춿?쮟F(G쐵븃]_x0008__=샅e?_x000f_쁀W_x0004_@In?얝욻_x0010_?</c:v>
                </c:pt>
                <c:pt idx="2916">
                  <c:v>뽕?q∈1??_x001e_u?路덧걅&amp;Т</c:v>
                </c:pt>
                <c:pt idx="2917">
                  <c:v>ME뷭?`%_x0010_</c:v>
                </c:pt>
                <c:pt idx="2918">
                  <c:v>_x0001_?Gu_x0019_嫉.&amp;M당U?럁?췊쥳＼%傳_x0013_誠|/t}얝욻_x0010_?</c:v>
                </c:pt>
                <c:pt idx="2919">
                  <c:v>뽕?q∈:Pk즂┯멘뤒T;*_x0007_뿴?北';+_x0010_｜F?@R?삔i?0? Pf效S_x0016_異?빘ハ?옛?_x0017_}얝욻_x0010_?</c:v>
                </c:pt>
                <c:pt idx="2920">
                  <c:v>뽕?q∈_x0019_O_x001e_$毬??/?X??룶R쮟_x0015_겨=?*뒻쿵a_x001e_?￢E?*ㅑn햞)??nLl_x000f_??G?o훮枸佛??\?풴??hz칬?_x0010_領_x0018__x0004_봐췾?憤?氾oWgⅥf??힅C[t?Q싑`Znx?r뭰_LF??쏫C;??</c:v>
                </c:pt>
                <c:pt idx="2921">
                  <c:v>0_ps좶?혍?7_x001e_5!_x0014_)P~?J;[c*O?_x0001_]_x0003_r</c:v>
                </c:pt>
                <c:pt idx="2922">
                  <c:v>^_x0017__x001e_???_x0019_Z[촕~!ψp?</c:v>
                </c:pt>
                <c:pt idx="2923">
                  <c:v>?&gt;=_x0017_0_x001b__x0004__x001e_</c:v>
                </c:pt>
                <c:pt idx="2924">
                  <c:v>?gGZ툰_x0017_??_x001e_0_x000b_e_x0004_*_x0002_넻촫E邏_x000e__x001d_퓃_x0019_?翼??_x000f_???_x0004_螺赳^?l_x0011__x000b_뺦?_x0011_,]-{?4?P_x000b_悤??⒡V_x000c_???jl?2?w?=0=予n?뢂LJ?ø?[?Y[L꼴{?+?椀R9_x001c_Y[L꼴{?+?椀R9소F*?퉍y=_x0004__x001b_휦_x0001_=??</c:v>
                </c:pt>
                <c:pt idx="2925">
                  <c:v>뽕?q∈쮧v鉉??_x0011_"dP_x001a_pG邱?_b??MO턨뽌b_x001a_J?V뉑_x0017_?虹?뙄꾣c/[fe_x0001__x001b_쨖??}얝욻_x0010_?</c:v>
                </c:pt>
                <c:pt idx="2926">
                  <c:v>뽕?q∈ㅰ딷虔겒_x0019_G|_x001e_動?_퐍</c:v>
                </c:pt>
                <c:pt idx="2927">
                  <c:v>㏃+옗?ZhH?횏킡㎣?_x0002_???¶_x000e_??}얝욻_x0010_?</c:v>
                </c:pt>
                <c:pt idx="2928">
                  <c:v>뽕?q∈?聲</c:v>
                </c:pt>
                <c:pt idx="2929">
                  <c:v>???_x000c_p??_x0007__x001c__x000c__x001c_G?_x0005__x0011_킀P＾읪?亮B?_x0011_G?I?浦3s 9G_x0003_$_x0012_A??}얝욻_x0010_?</c:v>
                </c:pt>
                <c:pt idx="2930">
                  <c:v>뽕?q∈z얠sK???????致E??k5숧_x0018_T壇??Iw惻D?쓋??Y?i_x000e_??&lt;Q暲}얝욻_x0010_?</c:v>
                </c:pt>
                <c:pt idx="2931">
                  <c:v>뽕?q∈z3?k?L쟯챡?0??睿e푙b?_x0011_?_x0010_봥??_x0010_2%?_x0015_ж_x0014_{K곛X_x0008_/_x0017_??Q?v_x0014_-}얝욻_x0010_?</c:v>
                </c:pt>
                <c:pt idx="2932">
                  <c:v>뽕?q∈(B?믕%餘V템활?찚a(o뢑N?켡?B섞웫_x0017_&lt;G꺮?(`P}r&gt;퀜^땄?j???}얝욻_x0010_?</c:v>
                </c:pt>
                <c:pt idx="2933">
                  <c:v>뽕?q∈_x001f_멀D딍H+쎂z? 勖征?쎻m]멛T쥗;3nl-NXf뇦,煖??輓쯚&amp;? ' ?【s쬱旗롒_?&amp;귧z#m l_x000f_~潗R?1_x001f_??횟??_x0014_D]q?잔_x0007_aL?_x0010_-?_x0019_</c:v>
                </c:pt>
                <c:pt idx="2934">
                  <c:v>/刷?퓛쉠퐄\펣L齒??켴?3泰弩賤C??42("벣?!P셭勝???:E???0?싱M\_x0005_胚.?'`^?&gt;?OZ?z*??介/〕?_x000f_"퇄퉵</c:v>
                </c:pt>
                <c:pt idx="2935">
                  <c:v>康_x0002_??J??Kn?a숙?z읢A렵-?b씠?뱚믚契퉓@⑺&lt;첎6S_x001c__x0014__x0003_픑Soqko외???_x001b_Tm_x0002_?2펚r?M?퉉_x0011_^_x0007_lZ痲?쐣껈M_x0012_?氷?0o???9_?@R뇠je燈g얒?t괗숕톘긟옑IU薩????慢_x001a__x000b_?_x000e_햱h?쀾??뽶쮋겙?G뮘??늓?{???⑸??_x000c_</c:v>
                </c:pt>
                <c:pt idx="2936">
                  <c:v> 첝IO쇒_x0002_?K팦??딏b퓮퓍}_x0012_+&amp;콓?꺃뽡?`?숇읯p_x0010__x000f_?OS_x0019_??j킑'_x0017_I?Zm?迫?_x0019_q?B뢥쿔뇉??靂m$&gt;_x0008_뚱?]^邊I7_x0014_범_x001c_Y[L꼴{?+?椀R9_x001c_Y[L꼴{?+?椀R9_x001c_Y[L꼴{?+?椀R9s&amp;?|?g뗺?!뷄틈</c:v>
                </c:pt>
                <c:pt idx="2937">
                  <c:v>_x000b_'P?U`?fi_x000e_z_x000b_}얝욻_x0010_?</c:v>
                </c:pt>
                <c:pt idx="2938">
                  <c:v>뽕?q∈똟_x0007_U칒粱핵?H4??K??+??bd?$?빐]綴_x0012_頑EI&amp;劇P?h?`?똆???얝욻_x0010_?</c:v>
                </c:pt>
                <c:pt idx="2939">
                  <c:v>뽕?q∈|Э#_+븅?臾칩E??l%괎C?T守0WC썲쌷??_x0012_z俸??4_x0007_®쯸S떊?m쭃}얝욻_x0010_?</c:v>
                </c:pt>
                <c:pt idx="2940">
                  <c:v>뽕?q∈r①캸퀖-∵?iv냡?㎻</c:v>
                </c:pt>
                <c:pt idx="2941">
                  <c:v>쒐땓뗓居랄쫺\_x0011_S%-Pj뙰_x0014_籬왅_x0002_즏v幡?nU俱꼳}얝욻_x0010_?</c:v>
                </c:pt>
                <c:pt idx="2942">
                  <c:v>뽕?q∈u_x0006_,J랽?}?鱉S?;x긌얢횚汶O?4?_x001e_P?I샱Zch_x0001_4컶蔗4갢?_x0010_gS∽抵?_i}얝욻_x0010_?</c:v>
                </c:pt>
                <c:pt idx="2943">
                  <c:v>뽕?q∈[V묫_x001c_??y額괬Z@3_x000c_1Ken犁yS憂_x0004_?!$괒綱?a?粗}?Fb1톔?Zs?-ㄽv?얝욻_x0010_?</c:v>
                </c:pt>
                <c:pt idx="2944">
                  <c:v>뽕?q∈@?辯UC탫G?쀛DC識魂_x0016_펿磎?_x001b_?M\뒪??s]뺤呑Zv９튚_x001b_,_x0010_춨砥??_x000c__x0003_|}얝욻_x0010_?</c:v>
                </c:pt>
                <c:pt idx="2945">
                  <c:v>뽕?q∈_x001b_IMF裔寃?Oぺ_x000c_?샂RNV쥌???뻘l毅?P?A!=쮫럤焚묕0;_x0016_淚봝??얝욻_x0010_?</c:v>
                </c:pt>
                <c:pt idx="2946">
                  <c:v>뽕?q∈*陜]NT_x0014_^?휂?*_x0016_I꿧2?샴I?_x0015_뒳웤帥_x0010_?X?_x0002_슊?_x0013_?-頰챶_x0010_O?8??A|羸??뻱l흣즯?뱂_x0002__Va_x0012_먢쓑L_x000c_?G4?,?k?렍</c:v>
                </c:pt>
                <c:pt idx="2947">
                  <c:v>뤱9첆_x0018_sO$뮃z$@쌒_x0007_?&lt;dＺ6???_x001b_?2?d?P믖O?꺻_x0019__x0002_t&lt;2謳~?m걁呂_x0010_ga??#(?竟띠{H?z얅?`?침_x000b_???</c:v>
                </c:pt>
                <c:pt idx="2948">
                  <c:v>?3視H????8댚S_x0018_‰I腺?i\?딆&lt;B뚢Alu瑙p刺??,?^??o=?veF똨彗~4??SZ?x쉲^0#瑟N놿_x001e_?_x001f_b?_x0012_?週?7-]g놊?▨_x0016__x0010_O뿙_x001d_M?t?텆?w0`쐪4뗪</c:v>
                </c:pt>
                <c:pt idx="2949">
                  <c:v>턊닽_x0006_?`堤tX</c:v>
                </c:pt>
                <c:pt idx="2950">
                  <c:v>눳藪紹??</c:v>
                </c:pt>
                <c:pt idx="2951">
                  <c:v>??_x0012_돦???O密후 粃?_x0001_F\"拮j'?E},?뱜_x000b__x0016_#Ro{)잉Y_x000f_쒶#슻????톄??jl?2?w?=0=予n?뢂LJ?ø?[?Y[L꼴{?+?椀R9_x001c_Y[L꼴{?+?椀R9소F*?퉍y=_x0004__x001b_휦_x0001_??8dq~륥z土믏납P翡쟐訓쎞PGXN堪줭凡?%茗&gt;궪鬪]_x001d_눂TJ?/瑩X?弩X,}얝욻_x0010_?</c:v>
                </c:pt>
                <c:pt idx="2952">
                  <c:v>뽕?q∈J릞埋8__x0016_껁?_x0019_뎒z쥨썜P?????#??^_x0010_d썶_x001d_?R??꿇6뷷왶z_x0018_?t퍺_}얝욻_x0010_?</c:v>
                </c:pt>
                <c:pt idx="2953">
                  <c:v>뽕?q∈_x0014_s_x0010_며嵯_x0018_쎦㏝믵?벃w촮</c:v>
                </c:pt>
                <c:pt idx="2954">
                  <c:v>뽕?q∈</c:v>
                </c:pt>
                <c:pt idx="2955">
                  <c:v>姨_x0006_??겨UI</c:v>
                </c:pt>
                <c:pt idx="2956">
                  <c:v>탇?&gt;l?</c:v>
                </c:pt>
                <c:pt idx="2957">
                  <c:v>웯?_x0011_4ㅇ_x0010_v??얝욻_x0010_?</c:v>
                </c:pt>
                <c:pt idx="2958">
                  <c:v>뽕?q∈??쓾?욖h_x0003_'??_x0013_??</c:v>
                </c:pt>
                <c:pt idx="2959">
                  <c:v>뽕?q∈峴+獺?kXw_x0018_챁?mC痘?읯}_x0005_UC얜퓭V?vw?p?_x000b_?匣땺b줎t{상댭≤η}A}얝욻_x0010_?</c:v>
                </c:pt>
                <c:pt idx="2960">
                  <c:v>뽕?q∈?Uy?콻_x001d_j?D??G&gt;챢=ww붽좌A잠壹_x0008_愚;??_x001e_"</c:v>
                </c:pt>
                <c:pt idx="2961">
                  <c:v>삯F?Z?_x0018_;.픘]?렅싛?}얝욻_x0010_?</c:v>
                </c:pt>
                <c:pt idx="2962">
                  <c:v>뽕?q∈Jぎ,\_x0018_?뇒?9f?兒s롺?o!=C_x0002_뻿2p</c:v>
                </c:pt>
                <c:pt idx="2963">
                  <c:v>??=쪋妨껃?멫E퐪]Z?_x001f_瀋쿧?_x0017_z5?퇣k|z_x0013_]둝? h#_x001d__x0014_?N瀝??&gt;_x001b__x0004_ ?鸞쁒}?캆禾???k|느g</c:v>
                </c:pt>
                <c:pt idx="2964">
                  <c:v>_x0002_嶠</c:v>
                </c:pt>
                <c:pt idx="2965">
                  <c:v>킐_x0012_vソ?(M괝멕쟃xg??걜 _x001a_?뗾?/뼌_x0013__x000c_?몽?V;酪_x0011_Z_x0011_?혅_x0010_#샂尊멆샾_x0013_=_x0002_3c??b_x0014_:Cc+_x000f_랼r_x0008_?J晤UC밋쨇??_x0017__x001f_?늭36RW`좙?.?;,2촂1c&lt;Z꿸</c:v>
                </c:pt>
                <c:pt idx="2966">
                  <c:v>肯?_???fd=뿂$?꺥#_x0012_7`l??#쮘T?m퉌?됭</c:v>
                </c:pt>
                <c:pt idx="2967">
                  <c:v>琫?:&amp;.+竟5_x0012_A_????횆r猫?V댃x諦G9怡????fd=뿂$?7켷?</c:v>
                </c:pt>
                <c:pt idx="2968">
                  <c:v>剛?d?_???fd=뿂$非+}汕J察b</c:v>
                </c:pt>
                <c:pt idx="2969">
                  <c:v>@4?|4f?UEI??틝$뇔졳_x0005_^e쨋?_x0002_?c_x0016_큱万껐罹첅징?n!lb覇????fd=뿂$事?폤包Q씙p띤슊|?(?}_膳?Y???쌮H?'???_x0019_]?v??默_x0017_q_x0005_|'聞?_???fd=뿂$?h??-뱞?8j?_x0004_흒?쏷럵?$?뙠왩???__x001d_G??h'w??뼫혙Z??d?_???fd=뿂$??＠去???勒甦??쁝?h?,_x0017_j!_x000c_칔쬈_x001a_뭺H~짞쀭3</c:v>
                </c:pt>
                <c:pt idx="2970">
                  <c:v>酷??_x0007_F?_x0003_?뫌????fd=뿂$?_x0001_?oJ벒???첞#d?m엞?╄P2씼슦_x0011_쇩캥,잆;_x001a_?P7z?_x001e_볖?_x0018_O姉쿺d?됷_x001f_徵됺?O궍bg</c:v>
                </c:pt>
                <c:pt idx="2971">
                  <c:v>밸g[?U?9?_x0019_-</c:v>
                </c:pt>
                <c:pt idx="2972">
                  <c:v>?피_x0006_rI當? 뼄z녩Y拮_x001b_vSA_x0005_??W堉r쉴)8E?_x001f_a扶셇_x0003_?뾏0뀶?隅/?`떬퍴U _x0015__x0013_&amp;6띰e'?%??]?hL?™7_x001f_h?j穉徐q_x000e_?ㅐ퉼$"퉜↔쑔i땦_x0013_?_x0017_9?N_x0016_w곯榥?쇒oO@삪롩s퍡;</c:v>
                </c:pt>
                <c:pt idx="2973">
                  <c:v>??휕_x0013__x0019_?_x000c_6_x0017_틂t秊}q??</c:v>
                </c:pt>
                <c:pt idx="2974">
                  <c:v>呈_x0010_ ?x&amp;?7끴?ㅒ?0^q_δ)|&lt;딪-$쮪X7 _x0010_爲膨?_x0006_式펚?y?_x0005_?腎&lt; i_x000c_?&lt;?;IBP-X넿?輒x,</c:v>
                </c:pt>
                <c:pt idx="2975">
                  <c:v>}</c:v>
                </c:pt>
                <c:pt idx="2976">
                  <c:v>m?-??</c:v>
                </c:pt>
                <c:pt idx="2977">
                  <c:v>?&gt;_x0008_뚱?]^邊I7_x0014_범_x001c_Y[L꼴{?+?椀R9_x001c_Y[L꼴{?+?椀R9_x001c_Y[L꼴{?+?椀R9и돨\@?[셗_x001f_$_x000b__x0005_슿_x0004_s?_x0002_,?K쪲_x0014_2????fd=뿂$??믤툿_x0008_쿲멗똋&gt;fXb?,e쇊_x0007_6??-???풽_x0003_??_x001d_UM廖?午_x000f_??u_x0012_釉q풀????fd=뿂$?c???t_x0013_m?=B앪?rf/믁lt둻4튲楞덁Q&amp;?딷퇇le쐒?w</c:v>
                </c:pt>
                <c:pt idx="2978">
                  <c:v>_x000e_c?|7c:몗罐\歿_x0019_똌?pqf?)츝쿈</c:v>
                </c:pt>
                <c:pt idx="2979">
                  <c:v>ssQ?獄켥꼬팴$?_???fd=뿂$?k?'0</c:v>
                </c:pt>
                <c:pt idx="2980">
                  <c:v>r肴?#Li|?ㅙ~??`_x0019_</c:v>
                </c:pt>
                <c:pt idx="2981">
                  <c:v>?齧?z폘텎&lt;?!_x0018_윗y?T엉Z?8)</c:v>
                </c:pt>
                <c:pt idx="2982">
                  <c:v>?規????fd=뿂$?_x0004_/_x0015__x001b_??만설淚?_5AxX졇婚_x000e__x001b_4VU?Ｂ???_x000c_읁_x001a_倧idP!_x001c_??&lt;엁|`_x0001_?탉_x0001_첯??LJD屈Wl?朕kqニ邸_x000b_|?8?-l幕[?쥺섃^</c:v>
                </c:pt>
                <c:pt idx="2983">
                  <c:v>5???デ찺s~_x0011_愰뫘o썯_x0004_*1k(챗_x0012_켨X뢥o쎌c"縷Vz?p^u룈_x0014_Y뺺?(?퀿I?,</c:v>
                </c:pt>
                <c:pt idx="2984">
                  <c:v>뎶?7,m??8s_x001f_㎯탐_x0006__x0005_WuY쯘?_x0008_珞뉠뷥?滿_x0010_J?V?豊E??_x0003_皓"?_x000f_?燎???._x001a_?y?淮냕?롵?A谷ｑ뱙裴_x0006_yP?P?s꾃쯗몫_x000e__x001d_jl?2?w?=0=予n?뢂LJ?ø?[?Y[L꼴{?+?椀R9_x001c_Y[L꼴{?+?椀R9소F*?퉍y=_x0004__x001b_휦_x0001__x001e_눹댙pK?_x0014_7?'돵?姪V?蕣?劑荷A뻉쏳3_x0018_EFr?헳?_x0004_&gt;놥_x0008_훲咸凜_x001b_醮_x0003__x0016__x0013_?_???fd=뿂$??+퍧냌拓警S鎌퍞瑟瑥_x001a_8뎫_x0008_?按붑?_꽷뢔4_x0005_(8Y썛_x0011_놪헖퐰_x0003_狐?5?3M2?_???fd=뿂$菲&gt;</c:v>
                </c:pt>
                <c:pt idx="2985">
                  <c:v>?R3_x001e_풭G_x001e_/M酷슔_x0001_*惶?p⇔S粒_x0005_q?憂?겱&lt;^4쓞@擦??쳁_x0008_냯猥_x001c_뾇O?_???fd=뿂$俟Ln抛???c_x0011_켮.퉚k?e_x000f_&amp;巢?']??艸_x0013_e_x0016_?_x0013_?쫈$</c:v>
                </c:pt>
                <c:pt idx="2986">
                  <c:v>E"왱&gt;륥_x001b__x001b_-|J`틬{?_???fd=뿂$??타w_x0001_?_x000b__x000e_S??p?瀣a_x001b_???c깞l쏯뛡_x000c__x0008_Rセ뿒I&lt;x볬h핼a:輾u됮_x0014_?_???fd=뿂$?一믮?i莎?呱|?o쉤Y빍덦C栓m_x0011_,洶매?짆P?E섎궗'?yぢj?2QU_x0018_?嶸????fd=뿂$?괮P큺쇎1?_x0003_?Y렇_x000c_%P鍼팃_x001f_KZ?_x0013_</c:v>
                </c:pt>
                <c:pt idx="2987">
                  <c:v>A밥?쉷?됷_x001f_徵됺?O궍bg-"_x0018_첩얦?Y?묰伎O]?\솃?V`??쟰q?_x0011_?=z^뉖_x0015_?릎3ㅩmW_x0012_?_x0015_륫_x0007_d]_x0002_?;`陟퍷mlI@7Y?_x0004_?얈?Π_x0008_??홗_x0008_／&amp;?吉+졦쭌툹?왈UexB?_x0013_&amp;Z.Ｅ읧냲땣 낗e잒R?メ퇟dQ긽k횣P2Ik_x0013_??딺?</c:v>
                </c:pt>
                <c:pt idx="2988">
                  <c:v>???힠쮒&lt;_x000e_?똻_x001c_E춝㎿?_x0004_? ?_x000e_v잮$_x001d__x000f_쀑냚?덻_x001a_(?쟘wX?I?S?ㅛ?_x0016_r_x001a_z랒늇寵Z?r0A?_x0013_鬱_x0001_?욧Q＂?N?걶?:ｋV_x0008__x0013_됷磻꿊?怏_x000c__x001c_[_x001a_짖?5民y右)L6칽툘N???|??s夭_x001c__x0019_?;@9쬵Sx+\엞_x0012_僊o)?UF?幀?SZ?|콹敦댻_x001a__x0017__x001b__x001b_&gt;滾∫_x001e_E_?&lt;貝/럽?[x퉼?'U셰_ρB?흮_x0008_?턊X졭슶_x0004_J?bl챛_x0010_[X멟_x0003_xu믪Hg短A?=$&gt;_x0008_뚱?]^邊I7_x0014_범_x001c_Y[L꼴{?+?椀R9_x001c_Y[L꼴{?+?椀R9_x001c_Y[L꼴{?+?椀R9춷???}_x0003_4?5%[퇍?8s?馹쫔d?</c:v>
                </c:pt>
                <c:pt idx="2989">
                  <c:v>?냸貳?슳?j淆훯뒶_x0012_B?6왋;?욘_x0012_뉟jю꼸</c:v>
                </c:pt>
                <c:pt idx="2990">
                  <c:v>)_x0015_?쐡꺶_x001b__x0019_헨찍?_???fd=뿂$赦?1아_x0010_S?sjY??Z5쀳r\?H땘'쉫sj냈諜1?_x001e_?}4?CX4_x000c_ㅩ_x0006_俊냐????_???fd=뿂$?줤맭?S싔???勤쑁?`^%'?b멉#\_x0004_?뵫켥f?욼넎달\??잽틠?x@?_???fd=뿂$??w?~춙???⇔D刻??Mt?쮐?</c:v>
                </c:pt>
                <c:pt idx="2991">
                  <c:v>?칂?遲?&gt;_x0010_`a-_x0008_,x`?^~Z???X?_???fd=뿂$?波칰벢룜㏁NU?괳룩?,</c:v>
                </c:pt>
                <c:pt idx="2992">
                  <c:v>햋?4?莖_x0002__x001d__x0016_??_x000f_쩰샦?a磻덣??∴p_x000c__x0012_\_x001b_Mm`?_x0016_쁿뢏?L앾</c:v>
                </c:pt>
                <c:pt idx="2993">
                  <c:v>_x0016__x0004_8Z?欺+R%u㈄絨TF?? ?濂_x0008_??槐/|{*y큀,_x001a_g_x000e_x퓯6S7?勾?勁늻;얀pT쳘뗎돓拾E</c:v>
                </c:pt>
                <c:pt idx="2994">
                  <c:v>Re?_x000c_8칖)?왟_x0002_稠랓6?橘x%t촭늷?U2H_x001c_궧M皿Xu窄n_x000e_쓒휼?G?b룢_x0010_??쐾?괍?腰X멌떵_x0012_?</c:v>
                </c:pt>
                <c:pt idx="2996">
                  <c:v>찱!</c:v>
                </c:pt>
                <c:pt idx="2997">
                  <c:v>.?쫵벛^_x0017_?A뿫7띕T?쁏凝떔?5?_x0012_N??꾻??_x0016_셝폿?j볣</c:v>
                </c:pt>
                <c:pt idx="2998">
                  <c:v>h_x0018_p확맇?u엃h?-_x000c_쉈쑿T?U_x0012_∑箇_x0001_8Zi:_x0013_횄迫&lt;塋E!</c:v>
                </c:pt>
                <c:pt idx="2999">
                  <c:v>_x001b_돽Cw?}pS픥6:?j_x0012_?足칋_x0006_쌷D&gt;8rk빀xf#꿞²_x0007_?_x000c_??S?_???fd=뿂$???_x001e_2옿{?\놐_x0012_v_x0010_혃_x0014_섋s앯z?DMzO켉*?jo?잸퓴뒆?/[fe_x0001__x001b_쨖???_???fd=뿂$貧갂?????랺</c:v>
                </c:pt>
                <c:pt idx="3000">
                  <c:v>?석긤~멈f짪c8웟?쾸좣?뛤_x001d_V9욞_x0017__x0002_???¶_x000e_???_???fd=뿂$?픊裕k냛?[蘭8?w톕股s뫌_x000f_e?꽉퉠T?逞_x000c_?좋_x000f_?썞_x0019_Z浦3s 9G_x0003_$_x0012_A???_???fd=뿂$???G꺿쬨)UyHJX?序_x0012_~?</c:v>
                </c:pt>
                <c:pt idx="3001">
                  <c:v>?뺥U?_x0013_z?ぺ懷?_x000e__x0017_I_x0016_?Y?i_x000e_??&lt;Q暲?_???fd=뿂$?툷_x001e__x0003_?냍%뫣v陀닦_x001d_'#u췝R?ㄶ?쨄냋孼$I퐞_x001b_AP?곛X_x0008_/_x0017_??Q?v_x0014_-?_???fd=뿂$?깵J?_x0015_?_x001d_?쎢_x0004__x0012_먾%_x0012_#J?투y??X爭쬖5_x001c_V턗_x0004_H3?릖&gt;퀜^땄?j????_???fd=뿂$?{_x000c__x0004_??_x0003_4댶껰??b"?+??Kq?_x000b_꽥?!_x0012_몣爛빺?짤U&amp;? ' ?【s㏖:됷_x001f_徵됺?O궍bgIs判어典陶y쑑??堤Lk]凡_x0017_뼘81?.K?握???埇H?_x0002__x0017_(?0@냂m쒞)쎄??\_x0016__x001a_궋_x0019_?E?춙_x0007_~‥_x001a_?8?!</c:v>
                </c:pt>
                <c:pt idx="3002">
                  <c:v>_x000b__x0006__뻞緝㏈P_x0005_????_x001b_</c:v>
                </c:pt>
                <c:pt idx="3003">
                  <c:v>h&lt;??_x0008_V2 ?숴?O?陸_x0006_?羸??jyPQ직_x000b__x0006_n禱?j圃[QG?_x0010_/7_x0010_8mt%?~왤쩈?_x0006_b?여?'?W</c:v>
                </c:pt>
                <c:pt idx="3004">
                  <c:v>\?Hzh!푏찧Lb뜭雰}?7e힁?&gt;&gt;??~_x001d_!?_x001b_&lt;킴?c^V@짉??*칈v쨣V2W^?_x0014__x0011_?探_x0019_Z?T?I?6ム_x0017_縷풰L샭@뵸뾠_x001c_W?/_x0007_U_x0004_?톼_x0016__x000e_??픀_x001f_쬧$쌌?_x001c_묀i.?{_x0006_$?M쟱i꼙&lt;?N術^]Y_x0014_^J췯及떹빿롡_x001a_E?甕쿑??_x0017_L?R)_x001e_^총?.璪$&gt;_x0008_뚱?]^邊I7_x0014_범_x001c_Y[L꼴{?+?椀R9_x001c_Y[L꼴{?+?椀R9_x001c_Y[L꼴{?+?椀R9놱t杻{???쳎,b?_x000b_'P?U`?fi_x000e_z_x000b_?_???fd=뿂$?8쬈??_x000b_n?b?챚uI둠???댥???Y_x0012_셎Eg?븹%o횾?h?`?똆??裂</c:v>
                </c:pt>
                <c:pt idx="3005">
                  <c:v>??WY_x0018_2?"쿿깪.嬋)?8_x0014_??_x0001__믳뎇4_x0007_®쯸S떊?m쭃?_???fd=뿂$?桐갘뎐?E??償_x000e_渚홍'?V뉢욗_x001b_x매$픬2졍9놝?팚旋l왅_x0002_즏v幡?nU俱꼳?_???fd=뿂$??($_x0014_?ee좮_x000f_\_x000b_?쒀?k($퐟O_x0002_6죁?C權N?E$(c??4갢?_x0010_gS∽抵?_i?_???fd=뿂$朔</c:v>
                </c:pt>
                <c:pt idx="3006">
                  <c:v>1_x0002_돤??Be惱완뾲_x0005_ v1?&lt;??扼췝m뗞n?砂木?됳$蘿굼C_껔aa?맠4_x0008_9췩?蔡O5?sTn_x0014_Q&lt;</c:v>
                </c:pt>
                <c:pt idx="3007">
                  <c:v>棅숮z츈솸Z렘??_ヮ?O즉ㅐ?&gt;,?</c:v>
                </c:pt>
                <c:pt idx="3008">
                  <c:v>Z朽?&gt;쓆??a추??듫]쒉촀뫏˘H憶탣?_x0008_Q,0???T??[1x 폑dP_x0007_?_x0013_뽇?벹(꼣@4_x000b_쳦Ra_x0011_긝㈎칓A?9u_x001d_jl?2?w?=0=予n?뢂LJ?ø?[?Y[L꼴{?+?椀R9_x001c_Y[L꼴{?+?椀R9소F*?퉍y=_x0004__x001b_휦_x0001_?%?&amp;캕??_x000c_렰?-S0#場u-</c:v>
                </c:pt>
                <c:pt idx="3009">
                  <c:v>g筏使6_x0015_d6?셹뗄?遼?눂TJ?/瑩X?弩X,?_???fd=뿂$?</c:v>
                </c:pt>
                <c:pt idx="3010">
                  <c:v>?^I뛇0??!???k(LlI懦???_x001b_?/o漏핷_x0003_授T&lt;t꿇6뷷왶z_x0018_?t퍺_?_???fd=뿂$?_x0016_혃y?貝_x0004_С?_x000f__x0001_/a??'泗?@?IL?모駙si謀F?`僖3??y??돩?7?_???fd=뿂$邪?컈?;뛿??_x0016_???J2뀡H_x0017_쳿H_x0007_졿澣4I??햝?v-6?_x000d_웯?_x0011_4ㅇ_x0010_v?貰????fd=뿂$?
?뷬2V낧?.츢??o?굋&amp;_g_x000e__x0017_꿲?쬉B7??_x0008_솳띧_x001b_q?f?젖푑數맣?l?_???fd=뿂$?{쳣?T?{?HI刪F뫄2mT?_x0005__x0019_??쎗쌝?춠??몱??륿줎t{상댭≤η}A?_???fd=뿂$</c:v>
                </c:pt>
                <c:pt idx="3011">
                  <c:v>明4?+_x0003_귽xXdTUi?立fz"g?퉘_x000e_k굛癲뫵?x宏_x000f_?팽?W?#在Il?;'쉻킏nC(:$&gt;_x0008_뚱?]^邊I7_x0014_범_x001c_Y[L꼴{?+?椀R9_x001c_Y[L꼴{?+?椀R9_x001c_Y[L꼴{?+?椀R9D?_x000f_?_x001f_[_x001a_?%괜훻?ㅋ'E9Q1?T??!?璲A</c:v>
                </c:pt>
                <c:pt idx="3012">
                  <c:v>_x000e_;??d?젾???未]?_x0017_2?衿_x0017_?(??쯎?G跌錠삦?_x0019_밆^&amp;?I_x001a_뮅??쏣_x0010_?@??璲A</c:v>
                </c:pt>
                <c:pt idx="3013">
                  <c:v>_x000e_;??d?_x0011_fq?`6=;?v?ydN멒^5퐫i륤?쳜왧þ^]J_x0018_[쇔?0}'mi슩늫_x0016_럻J_x000b_M?7獪?璲A</c:v>
                </c:pt>
                <c:pt idx="3014">
                  <c:v>_x000e_;??d?_x0015_i_x0008_릂_x0008_샻醫&gt;듛†?벳甚/??C??却_x0017_???_x001f_刹Z5?%??{r펌?w??寯H璲A</c:v>
                </c:pt>
                <c:pt idx="3015">
                  <c:v>_x000e_;??d?S빚?퍩3댚d쓈쨬/?0??bO?l巧&lt;_x0005_K_x001c_y뒇댢股꾟f%?NdY?YQ?_x0016_倦#???璲A</c:v>
                </c:pt>
                <c:pt idx="3016">
                  <c:v>_x000e_;??d??k5?&amp;fA슳?퇆o_x0010_E_x000e_S|Z㎊??/RR4o_x001d_삎唎_x001c_}vlo;kcW컬Q럒3U{d滅</c:v>
                </c:pt>
                <c:pt idx="3017">
                  <c:v>肯?璲A</c:v>
                </c:pt>
                <c:pt idx="3018">
                  <c:v>_x000e_;??d?좍鹽Q_x001b__x0015_흄@祇_x0018_롳?S_x0018_공-궶</c:v>
                </c:pt>
                <c:pt idx="3019">
                  <c:v>_x000e_;??d?갎yU%???\딱&amp;Ob녆|_x0007_Xo+)?툄{졪꺰b?Lj_x0016_??_x001b_=_x0002_^_x0007_)딷TV累?A놉_x0005_푬e?璲A</c:v>
                </c:pt>
                <c:pt idx="3020">
                  <c:v>_x000e_;??d?忖</c:v>
                </c:pt>
                <c:pt idx="3021">
                  <c:v>_x0002_뫌?뺻켓?wA昶춾 vx????X</c:v>
                </c:pt>
                <c:pt idx="3022">
                  <c:v>f??꾍_x001b_;/끲_x0003__x0004_r??_x000f_S끝??_x0001__x001b_??</c:v>
                </c:pt>
                <c:pt idx="3023">
                  <c:v>L??Z?qZ酵_x0014_?w슣`L겈뇢寯id?xⅡ꼓qz珖謨x띒,쒅Ｔ??~Aa_x000b_M3얅g咽?앲?_x0003_쌉&gt;_x0003_?粒c</c:v>
                </c:pt>
                <c:pt idx="3024">
                  <c:v>.9埇?9?H?p몚_x000c_s?읯먘琠V?삽②?憎???_x000e_-依v2h?춄_x0008__x000c_?b늰=I륅採??q???_x000e_??_x0010_뵖J-??Y_x0019_꺷{_x0017_w$j턧C??쏪`쬰臺B_x001b_휰+?烹_x0018_</c:v>
                </c:pt>
                <c:pt idx="3025">
                  <c:v>_x0008_?a迲귷脣TO_x0005_싛 9??J펽_x000c_?穰줷?N?Lⅳ?3?&lt;j쪈혧_x001f__x0002__x0012_쳸?upO_x0010_y?D?l?f</c:v>
                </c:pt>
                <c:pt idx="3026">
                  <c:v>+-c ?償끏I_x001d_jl?2?w?=0=予n?뢂LJ?ø?[?Y[L꼴{?+?椀R9_x001c_Y[L꼴{?+?椀R9소F*?퉍y=_x0004__x001b_휦_x0001_?_x0002_]??置#릎퐱??|&gt;呼댝닥/꿊)9?J?쵬鑛뜕떉?_x0017__x0006_mA???t|껬바H璲A</c:v>
                </c:pt>
                <c:pt idx="3027">
                  <c:v>_x000e_;??d?*F?뼘V??퉒(]z뫈낵s_x0019_쵖|퇠錐쾤쏖/&gt;栓_x0017_@낏?y侁4깮;}@I?_x0004_봃?妬?璲A</c:v>
                </c:pt>
                <c:pt idx="3028">
                  <c:v>_x000e_;??d?_x0003_W틑_x0003_B}_ljXQ紮-|嵐琨那y雕&amp;??燎늵_x001d_??곸싯I</c:v>
                </c:pt>
                <c:pt idx="3029">
                  <c:v>?載?H슸</c:v>
                </c:pt>
                <c:pt idx="3030">
                  <c:v>剛?d?璲A</c:v>
                </c:pt>
                <c:pt idx="3031">
                  <c:v>_x000e_;??d?支P_x001d__x0006_;-諪뜆?^숪?]A_x001c_?끟쿗?U룾??k?遷쟫&amp;r宦껐罹첅징?n!lb抱H璲A</c:v>
                </c:pt>
                <c:pt idx="3032">
                  <c:v>_x000e_;??d?팹픩哲렺穡??_x0019_렸?hNo춍u??_x0011_$?_x0005_깺괂?R믫윿*</c:v>
                </c:pt>
                <c:pt idx="3033">
                  <c:v>?v??默_x0017_q_x0005_|'聞?璲A</c:v>
                </c:pt>
                <c:pt idx="3034">
                  <c:v>_x000e_;??d?&gt;?죢立I_x0012_잛?찶_x001f__x0002_i_x0004_7귇_x0001__x000e_?'G??k꼝?hゾ2B8?*외w??뼫혙Z??d?璲A</c:v>
                </c:pt>
                <c:pt idx="3035">
                  <c:v>_x000e_;??d??_x001b_!</c:v>
                </c:pt>
                <c:pt idx="3036">
                  <c:v>e_x0008_8_x000f_쪽_x0018_=</c:v>
                </c:pt>
                <c:pt idx="3037">
                  <c:v>_x000e_겕G&lt;㉪꾊놄+뒖휣_x0011_?큆[?+l_x0008_E?_x0007_꾉釵諺??_x0007_F?_x0003_?뫹H璲A</c:v>
                </c:pt>
                <c:pt idx="3038">
                  <c:v>_x000e_;??d?쵰??뫜x???뎆"똻킟价_x0010_AU딷?H?+낷?덯n?*??z?_x001e_볖?_x0018_O姉쿺d?_x000c_-_x0003__x001f_32 $?*??￡?,?9v쾷홣h辛;亐?n$짧?3v십pZ耘?_x001d_ォ삔+?녡晙_x0018_???p5쾬?_x0018_s京_x0005__x0005_Bf_x0003_a?E쮝튆떑?_x0017_?툃믽??9?_x0008_倒_x001d_鷺S_x0016_쯡??0?_x0004_?뺏R5_x001a_薪갬쌱_x000f_-M푤_x0004_??T뇢뛾吾굢zJ_+?姸?ㅔ?뫍?_x0013_政흩!앖?_x0016_퉐_x0001_횢</c:v>
                </c:pt>
                <c:pt idx="3039">
                  <c:v>?*_x0001_??凝?_x001e_,_x0002__x0008_뤦t_x001d_b:??q</c:v>
                </c:pt>
                <c:pt idx="3040">
                  <c:v>碎b???y{쏒M-i쪢x#_x000b_쬖h5保_x000f_N???똘쾧_x001c_?&amp;B;?b二욒쒙z?뀘?똊?틻뮢x捺T耭퇄&amp;앑T弟?_x0005_獅랲T?{?_x001d_/.꽞T_x0003_e{???$&gt;_x0008_뚱?]^邊I7_x0014_범_x001c_Y[L꼴{?+?椀R9_x001c_Y[L꼴{?+?椀R9_x001c_Y[L꼴{?+?椀R9SG?{앗_x000c_*컲q|?#슿_x0004_s?_x0002_,?K쪲_x0014_2H璲A</c:v>
                </c:pt>
                <c:pt idx="3041">
                  <c:v>_x000e_;??d?6|_x0002_ZM?'塼?$K?뎍_x0016_?rl_x0013__x001a_［Vm밠\?H?_x0017_?樟뱜_x000e_u謠表E午_x000f_??u_x0012_釉q핵H璲A</c:v>
                </c:pt>
                <c:pt idx="3042">
                  <c:v>_x000e_;??d??k佇*롖졺쑼쯞_x000c_??_x0008__x0001_(녣湧_x0017_섷??祜p_x0010_퇺にI?K橒_x0002_w</c:v>
                </c:pt>
                <c:pt idx="3043">
                  <c:v>_x000e_;??d??*?9쎚"_x0008_낁T-(_x001a_稜</c:v>
                </c:pt>
                <c:pt idx="3044">
                  <c:v>_x0008_퀭?希_x0016_^?_x0007_?_x000e_?숚?[흑퇾C_x0013__x0004_?ssQ?獄켥꼬팴$?璲A</c:v>
                </c:pt>
                <c:pt idx="3045">
                  <c:v>_x000e_;??d?첤졿?_x0018_츬?헅_x000f_鈺室O:電'崇_x0003_巧?-낔놳_x0017_:Z5沫C`史됯lJ복쵮훎勣侏?co깢?璲A</c:v>
                </c:pt>
                <c:pt idx="3046">
                  <c:v>_x000e_;??d??쟈墓?|?_x001a__x001d__x0011_??_x0017_VRBS욊@W_x001b_奈Yx딞?_x0012_싗?`&gt;0뚜숤?X???4\]D?턪?璲A</c:v>
                </c:pt>
                <c:pt idx="3047">
                  <c:v>_x000e_;??d?臾N뜭???&gt;?濃_x001b_-?_x001e_?fh-쎮2?ㆍ_x001f_|?킬??T倜_x0004__x0001_?僿:p?f∀??</c:v>
                </c:pt>
                <c:pt idx="3048">
                  <c:v>_x000e_;??d??焚홠?\S퓳?</c:v>
                </c:pt>
                <c:pt idx="3049">
                  <c:v>툛_x001d_戶W[勁퇴'!⅔珷_x000e_|욎v_x001f_鴛N?_x001a_GY?T엉Z?8)</c:v>
                </c:pt>
                <c:pt idx="3050">
                  <c:v>?芩H璲A</c:v>
                </c:pt>
                <c:pt idx="3051">
                  <c:v>_x000e_;??d??킫L_x000b_O켲?)}쟚11?C욤斧펶Nd닳?_x0018_0_x0010_D</c:v>
                </c:pt>
                <c:pt idx="3052">
                  <c:v>?_x001c__x0018_=?_x0012_(p肅免6A쉮_v.?Dq#?_x0016_f%?셔?_x000c_?_x000f_?뗰xhG? _x000b_號먾+U쳴%恪?1&lt;Y閣_x0013__x0014_?귫??F깂pT?뽯??_x0005_[_x001a_9?_x0010_??_x0008_l솳???O_x001e_z?a?5?e9_x0002_qn~?</c:v>
                </c:pt>
                <c:pt idx="3053">
                  <c:v>_x000b_뱆5H_x0001_x_x0003_c_x0014_j活7L?$?\鵲k_x0003_&gt;쏊%p?줤QEFE퉴P찜_x0004_F_x0017_?_x001e__x0006_-챣&gt;????:???x?u쫾L쁺q?</c:v>
                </c:pt>
                <c:pt idx="3054">
                  <c:v>딚쎁漢X吹?C??v┍_x0003_Z괕2묃L_x001a_?a_x000f__x0002_?熟z!_x0010_뽫ｆPMS_x0013_?[츀뿮_x0006_i_x0011_琉_x001c_G,0썥_x001d_┱㏉f?묆??_x000f_U?律M_x0019_炡럡?w_x0017_NMBD싿녢_x001d_??!?O??_x001d_jl?2?w?=0=予n?뢂LJ?ø?[?Y[L꼴{?+?椀R9_x001c_Y[L꼴{?+?椀R9소F*?퉍y=_x0004__x001b_휦_x0001_뵐헔?{O흇_x000e_D壯X줡선?Rυ.Z_x001a_v?\＝H?걎쨠</c:v>
                </c:pt>
                <c:pt idx="3055">
                  <c:v>X?캭貪&gt;놥_x0008_훲咸凜_x001b_醮_x0003__x0016__x0013_?璲A</c:v>
                </c:pt>
                <c:pt idx="3056">
                  <c:v>_x000e_;??d?24Wf맰C?숿霧_x000c_찒U칠ZE??뀺D됦]?랥홃???H?p?헖퐰_x0003_狐?5?3M2?璲A</c:v>
                </c:pt>
                <c:pt idx="3057">
                  <c:v>_x000e_;??d?P_x001e_培j??흍?o??G?磅_x0004_썻_x0010_牧)檳?팖_x0014_?끱莉千7D???쳁_x0008_냯猥_x001c_뾇O?璲A</c:v>
                </c:pt>
                <c:pt idx="3058">
                  <c:v>_x000e_;??d?긞_x000b_s?쏈?뱄栯I윓3?I??,_럕?늗큃.m곻T#쯨&lt;?S숪"왱&gt;륥_x001b__x001b_-|J`틬{?璲A</c:v>
                </c:pt>
                <c:pt idx="3059">
                  <c:v>_x000e_;??d?붉h?j9욞+┒@?無菉_x001e_횙&amp; ?0_x0001_"텨?-{?n???峨?볬h핼a:輾u됮_x0014_?璲A</c:v>
                </c:pt>
                <c:pt idx="3060">
                  <c:v>_x000e_;??d?床*?뛃접뿹(;錐嶼2kOq5???꼪HGe?.?c_x0003_N'_x0012_?쭸??yぢj?2QU_x0018_?猊H璲A</c:v>
                </c:pt>
                <c:pt idx="3061">
                  <c:v>_x000e_;??d?켵=?_x0014_?{?땝_x0016_퉎a_x0003_?Uy뛆_x000b_;t?1샕궼fC?_x000b_t얷wC?_x000b_/떓V땸?F2_x0010_??l?璲A</c:v>
                </c:pt>
                <c:pt idx="3062">
                  <c:v>_x000e_;??d?0_x001f__x0014_3f_x000c_?E뻀_x0012_eㄾr?T????(B 봉 ???@#_x0001_率!f휓?鷸J</c:v>
                </c:pt>
                <c:pt idx="3063">
                  <c:v>A밥?쉷?_x000c_-_x0003__x001f_32 $?*?캦삶Z합Mu?袖'??R??J_x001b_꾱jO_x0015_L+=&gt;_x001f_F??휌p?W _x0012_커?뜶?z- C뚚#솽쌣`梨lI?NT읾\.?G녉B_x0004_x?뙚_x0013_</c:v>
                </c:pt>
                <c:pt idx="3064">
                  <c:v>?읫帆w??8&amp;?峀??c둾랗_x0005_??J_x001e_f?卓?h%_x0008_퍷s?_x0007_?m6wㅈ)~A$&gt;_x0008_뚱?]^邊I7_x0014_범_x001c_Y[L꼴{?+?椀R9_x001c_Y[L꼴{?+?椀R9_x001c_Y[L꼴{?+?椀R9?z_쉳_x0018_븆淋?E~퇍?8s?馹쫔d?暻H璲A</c:v>
                </c:pt>
                <c:pt idx="3065">
                  <c:v>_x000e_;??d??"ㅌ츘??Zm_x0012_?부QXU#KbMx?Z?O-K珥2席H_x0010_루??,?)_x0015_?쐡꺶_x001b__x0019_헨찍?璲A</c:v>
                </c:pt>
                <c:pt idx="3066">
                  <c:v>_x000e_;??d?띛?긜?^lP츲?q?2~楡?,Fi_x0006_?뙣U^곳m綏??꽃wX4_x000c_ㅩ_x0006_俊냐????璲A</c:v>
                </c:pt>
                <c:pt idx="3067">
                  <c:v>_x000e_;??d?渾&amp;</c:v>
                </c:pt>
                <c:pt idx="3068">
                  <c:v>_x000f_??淮뱄찊S?꽘???Y?_x0017_m_x001f_Im,곏SBW*?餐_x0018_????잽틠?x@?璲A</c:v>
                </c:pt>
                <c:pt idx="3069">
                  <c:v>_x000e_;??d??NUA_x0010_g_x0003_?$_x0017_?/ヂ8.:(\_x0012_w?쨤띃깽</c:v>
                </c:pt>
                <c:pt idx="3070">
                  <c:v>???-???,_x0008_,x`?^~Z???X?璲A</c:v>
                </c:pt>
                <c:pt idx="3071">
                  <c:v>_x000e_;??d?밞僚*/d4o쾖뽊_x000b_됋邁J?乫Npsk_x0019_?e曰?푰?둉뛱W_x0019_?=샅e?_x000f_쁀W_x0004_@In됙H璲A</c:v>
                </c:pt>
                <c:pt idx="3072">
                  <c:v>_x000e_;??d??5헱_x000f_-됝_x001e_RE&amp;?껐/寨?bfZb_x0003__x0002_o"攻퍬?ITU?娩芙鴻췊쥳＼%傳_x0013_誠|/t?璲A</c:v>
                </c:pt>
                <c:pt idx="3073">
                  <c:v>_x000e_;??d???6Y_x0016_&amp;X댃{烽8</c:v>
                </c:pt>
                <c:pt idx="3074">
                  <c:v>_x000e_;??d?：_x0014_t3??%쎪?x삳??_x0007_Y뙯운흶!?_x001e_?i씗켹?c_x001e_m~례~?_x0016_+3煬z?댘&gt;-淫??띔Q4???J떅\B쁝걋_x0014_콨@貰H0_x0012__x001b_:N뿤c촌_x001b_흞쿳첑_x000b_?쾉X?L_x0004__x000f_^????p??_x0015_?樂_x001a_j?쿞\$\윜諂/@*n猫_x0004_솩M딌R??+?wm?-뭌_x0017_?)?W???엌_x0017__x0012_24?L??&lt;9??у</c:v>
                </c:pt>
                <c:pt idx="3075">
                  <c:v>y쏄끑?I_x0003_[臍5_x000f_솖셟?I콃H$ ?漠젞?_x0012_I??)x*Y뜐lv췾홃?V??첗拮k?3&lt;H섟J웆?國읉ET辰찗_x0014_?蕨_x0014_?-빌YL穫*??Q&gt;}-</c:v>
                </c:pt>
                <c:pt idx="3076">
                  <c:v>{^Ok\(Q꿄G?멵?_x000b_ZMIcjb_x0006_O뺍2??U콟b政b뫞?벶5셭</c:v>
                </c:pt>
                <c:pt idx="3077">
                  <c:v>쓑?h#}o_x001e__삠?&lt;Y n雹헶욅섲s}&amp;??뼲~牢?鏞?0??Rm儒?_x0014_N黜孰?@?f퍌%吝?꽨oeB89t?毖럤</c:v>
                </c:pt>
                <c:pt idx="3078">
                  <c:v>?⑴_x0008_Rm_x001a_儲_x001d_jl?2?w?=0=予n?뢂LJ?ø?[?Y[L꼴{?+?椀R9_x001c_Y[L꼴{?+?椀R9소F*?퉍y=_x0004__x001b_휦_x0001_?I괺5D?앹?X렒씅$⒧2퍋&amp;誓\쟜졟괨_x0002_씲果쉓pDx ╉퍇f#꿞²_x0007_?_x000c_??S?璲A</c:v>
                </c:pt>
                <c:pt idx="3079">
                  <c:v>_x000e_;??d?앸&amp;??+??晴렿5W{Z_x001e_狡!경O瑠쐾n_x000e_?</c:v>
                </c:pt>
                <c:pt idx="3080">
                  <c:v>_x000e_;??d?,HtX,븖_x000e_??析%MR뫢??ozC_x0018_뻈?쏏_x0018__x0018_:꾐{?1죴?_x0002_???¶_x000e_???璲A</c:v>
                </c:pt>
                <c:pt idx="3081">
                  <c:v>_x000e_;??d?w뤁)ic%,?_x0006_j宗??)_x0016_?텵DwW?D?G?[C?녷,讀2?浦3s 9G_x0003_$_x0012_A???璲A</c:v>
                </c:pt>
                <c:pt idx="3082">
                  <c:v>_x000e_;??d???_x0001__x0012_?: _x0003_쾥W給홅E??b塞??j?????_x0008_E?C∝_x0016_?Y?i_x000e_??&lt;Q暲?璲A</c:v>
                </c:pt>
                <c:pt idx="3083">
                  <c:v>_x000e_;??d??馭O_x000c_7+톽쨑?秧?R?컢!C쇕?_x000e_J?0_x001b_??6뭻?l녛#뎮?_x0008_/_x0017_??Q?v_x0014_-?璲A</c:v>
                </c:pt>
                <c:pt idx="3084">
                  <c:v>_x000e_;??d?_x0016_O?Q??核W_x0019_??????堺?B?6r_x001a_캧좨id騁?r&gt;퀜^땄?j????璲A</c:v>
                </c:pt>
                <c:pt idx="3085">
                  <c:v>_x000e_;??d?쯚퀓浸_x0015_뛵?FF_x0012_j뎄?=}`rf?&gt;\_x0001_뇠舒7??_x0017__x0010_h ネ믌a侖쯚&amp;? ' ?【s쭛._x000c_-_x0003__x001f_32 $?*?_x0007_6-竄_x001a_4?픊?濫_x0006_.pGn?0話갣j/걋? _x000e_&amp;5 ?=1葬W_x001e_Kf웳e묈_x0003_?갪}L?찒걌싢O}?饑_x0002_B_x0013_??_x0008_?쯠왃m溯7톸B#.B?z2?강떄l욄電늧걝?襤?K_x0018_Zo?2㈒?윊롄H_x001b__x001e_뼀_x0019__x000b_뛰┦zUㅁ멷9p콇_x0014_$薦?}?=낹?풌#_x0002_?</c:v>
                </c:pt>
                <c:pt idx="3086">
                  <c:v>??"w웧_x0004_拱_x0017_?_x0010_롳_x000c_듉q&gt;穿?퍈?r;wH_]1_됌錄れ|엺?쑢?A?_x0003_詛?늿!_x0004_묿춱n?c?見_x001c_W%r&gt;石_x001f_/튭塤0즉?q?纓_x0010_??럐_x0004_;쵽1?光gH?_x0016_忖_x0013_"펌??닥T? 鑒쁡?_?3Q阮R遠ベ_x001a_O_x0005_;??꿧-&gt;x????y4?컜</c:v>
                </c:pt>
                <c:pt idx="3087">
                  <c:v>L_x0007_?_x0004_+붋욌⒟??1W???_x0004_k껯C톷??l._x0018_밪A?꼃(늽6?螺{!W욚;s퓀㎟셻u∞_x0014_@?*?$&gt;_x0008_뚱?]^邊I7_x0014_범_x001c_Y[L꼴{?+?椀R9_x001c_Y[L꼴{?+?椀R9_x001c_Y[L꼴{?+?椀R9럍쥌k 떩H쫈?_x0013_T[?_x000b_'P?U`?fi_x000e_z_x000b_?璲A</c:v>
                </c:pt>
                <c:pt idx="3088">
                  <c:v>_x000e_;??d????8俗???쫋퓍_x001d_E땦_x0014_-툔慫?휫?S]?꽍?섪?DP?h?`?똆??輅H璲A</c:v>
                </c:pt>
                <c:pt idx="3089">
                  <c:v>_x000e_;??d?y]웣&amp;Gf|9?W뢁즙*&lt;꿛컢藉?F封_x000e_놋q]眸펠_x0016_2,i젇릳녤4_x0007_®쯸S떊?m쭃?璲A</c:v>
                </c:pt>
                <c:pt idx="3090">
                  <c:v>_x000e_;??d?8r貧캒懊2본x踪_x0018_tvn⒢Tfy뚾B_x000c_6_x0018_?]?_x0016_?見2LU_x000e_?_x0003_왅_x0002_즏v幡?nU俱꼳?璲A</c:v>
                </c:pt>
                <c:pt idx="3091">
                  <c:v>_x000e_;??d?o둵센?x?w_x0018_y?j謁?</c:v>
                </c:pt>
                <c:pt idx="3092">
                  <c:v>?\!;_x0019_y?쇄_x0007_??5냋ｓG]v_x0019__x000e_?갢?_x0010_gS∽抵?_i?璲A</c:v>
                </c:pt>
                <c:pt idx="3093">
                  <c:v>_x000e_;??d?뼋/?_x0011_V먛?R7??瓜줕_x0005__x0017_땠R줊_x0002_???５#?_x0017_N爬驗-b1톔?Zs?-ㄽvΩH璲A</c:v>
                </c:pt>
                <c:pt idx="3094">
                  <c:v>_x000e_;??d?2y훿;k?l????_x0004_?_x000e_P_x0016__x0017_삷9\쿗븭9?M싑6;#?"?맏K_x001b_,_x0010_춨砥??_x000c__x0003_|?璲A</c:v>
                </c:pt>
                <c:pt idx="3095">
                  <c:v>_x000e_;??d?[3}c캨?[4_x000e_??뗌QW??iO?Ffe]?콄(R탳_x001a_蒼??克뉈??;_x0016_淚봝?籤H璲A</c:v>
                </c:pt>
                <c:pt idx="3096">
                  <c:v>_x000e_;??d?4+c?N?魅6?}?_x0004_F쟸M?\_x001d_?댗j쟳亮?k?-#?&lt;?P_x0001_둦</c:v>
                </c:pt>
                <c:pt idx="3098">
                  <c:v>LK?+9튂윺Lx?좁췡??ㅌ)됪쒊??5_x0011_텏_x000b_U)?_돗?M??_x0014_?e귯p끜??!퓒??쵦?</c:v>
                </c:pt>
                <c:pt idx="3099">
                  <c:v>??G뒔c핽햹鳶女W??츁砦_x001f_Izb]^詵?귉?v삑㎾옐Φ?옋_x000f_돷\_x001d_볒ъ?_x0017_?宇_x000f_均?_x0011_G</c:v>
                </c:pt>
                <c:pt idx="3100">
                  <c:v>_x000e_;??d???飾w?뱎b_x000e_A펡 k??)|??DS_x0016_+옪h4\+O?_x0003__x0003_{푛쥁꿇6뷷왶z_x0018_?t퍺_?璲A</c:v>
                </c:pt>
                <c:pt idx="3101">
                  <c:v>_x000e_;??d?_x0019_E?룾??쁗?뉿?喚?&lt;吹?\j?6넁x햖(#_x0015_퓜?N쏼???y??돩?7?璲A</c:v>
                </c:pt>
                <c:pt idx="3102">
                  <c:v>_x000e_;??d?盛뿶cYJ?㎙MGC늭?=+(溶?\_x0001__x0013_늨Jsv蟬踵W뭠'_x0011_?퐍?</c:v>
                </c:pt>
                <c:pt idx="3103">
                  <c:v>웯?_x0011_4ㅇ_x0010_v?續H璲A</c:v>
                </c:pt>
                <c:pt idx="3104">
                  <c:v>_x000e_;??d?胞莘릗먿?6??l_x0006_t푮uB_x0007__x0017_쮠森`?&gt;`_x0004_r컕0N?j쀻_x0007_??f?젖푑數맣?l?璲A</c:v>
                </c:pt>
                <c:pt idx="3105">
                  <c:v>_x000e_;??d?$7콏c_x0004_?GzJ=멕l?쾽刺?修U$쁈[1</c:v>
                </c:pt>
                <c:pt idx="3106">
                  <c:v>_x0006__x0003_?퍋뒝t?숏?b줎t{상댭≤η}A?璲A</c:v>
                </c:pt>
                <c:pt idx="3107">
                  <c:v>_x000e_;??d??K?_x0019_t?낒*tQ횙똊쨋E3곚앪%</c:v>
                </c:pt>
                <c:pt idx="3108">
                  <c:v>_x000e_;??d?遝環pゼ巽??鉦硝?,?뀫??움?8_x001b_퐌p%5rV;??載域??_x0002_뵄냟E슽泉?_x000c_-_x0003__x001f_32 $?*?bkV聲;邰_x0018__x0015_;H??'_x001b_肢??_x0018_?_x0005__x0007_?I?W 솈?_x000e_Jl椰_x001d_?臨솻};G_x0017__x0016__x001b_#c|?췣_x001d_=1?m</c:v>
                </c:pt>
                <c:pt idx="3109">
                  <c:v>f븐?뉴?쇹_x0010_9B_x0018_t흜n겟썷頀뀂&gt;中M뿱씥먘虔윇_x0014_?_x000e_쮎?\F"_x0007_?闇B흯?'?S?</c:v>
                </c:pt>
                <c:pt idx="3110">
                  <c:v>Qㅰp왠좌E%:U쿖*_x001d_^綬&amp;된陶?A뾃뒂!_x0003_Z値??밠2&gt;??言[?x??덛넭?_x000e_8喆_x001a_h뀀桂獒?렄nQ흙2u凹푠P뚨_x0015__x0015_?J_x0008_~富멱욌?_x0007_:??덢푖랠?s_x001d_?쬁팈?InD??8NL!hQ?뼖m?-&amp;S?_x001d_I??it?롫딛7_x0010_쀞4_x0005_jC넺x!y댕???q?v읃(???w?</c:v>
                </c:pt>
                <c:pt idx="3111">
                  <c:v>눀_x000b__x0013_SDm^&lt;뀫_x0003_펚=</c:v>
                </c:pt>
                <c:pt idx="3112">
                  <c:v>?_x000c_촊7_x000c_튗7_x001c_h1VCC?盲會?_x0010_켏D?쀢m??{r펌?w?????折B=m??_x000e__x0004_뙦j宜B?_W&amp;d?쵹젫L튃k?xl쟒????뎗K)&gt;_x0006_좗뿭勣dY?YQ?_x0016_倦#??*??折B=m??_x000e__x0004_樗?몓d??|A넉r_x000e_??_x0016_烱_x000c_0??_x0001__x0012_</c:v>
                </c:pt>
                <c:pt idx="3113">
                  <c:v>肯*??折B=m??_x000e__x0004_卿:?鵑_x000e_"_x001a_?R)ト_x0006_뇒_x0015_弦?뙃횧Q_x0003_*?팎t맥渚짫꾘j?q횆r猫?V댃x諦G9???折B=m??_x000e__x0004_尉헆_x001a_훿*챢찈v0????]?뇇?鏶8_x001d_梶?_x0010_??J晩웜k)딷TV累?A놉_x0005_푬e*??折B=m??_x000e__x0004_E則씰D_x0011_갸%쪾?(m$s릚괉퍝_x0007_Wa?*?_x0017_on??H?_x0019_큰뗋3_x001c_姐꺋궕戀:柯j댥M?@I?p磐_x0002_畏???x쨝eM_x0017_5?R_0?_x0015_%I꽞mF""Ed쀘@S_x000e_??_x000c_뻐{?愆첪拒寧?겄?씯?|耀턨차_x0003_5?省_x0006_??_x0010_n큋f_x000f_)뺹*젏?섶_x0015_2冪?菰느w'뤑퀬_x0018_)_x0007_????活_x0007_븐??.</c:v>
                </c:pt>
                <c:pt idx="3114">
                  <c:v>?b?뛈i#슈_x0010_=쩻料1?_x0011__x000e__x000b_F7&amp;^I_x0019_a?`왌_x0018_?3空*w?_x001e_1㈗릙_x0018__x001d_jl?2?w?=0=予n?뢂LJ?ø?[?Y[L꼴{?+?椀R9_x001c_Y[L꼴{?+?椀R9소F*?퉍y=_x0004__x001b_휦_x0001_쑚6??_x0005_閥+弟</c:v>
                </c:pt>
                <c:pt idx="3115">
                  <c:v>_x0005_@,l릲텥7▷蜀_x0005_⑩_x0019_燕_x001a_q.???T_x0015_</c:v>
                </c:pt>
                <c:pt idx="3116">
                  <c:v>剛?d*??折B=m??_x000e__x0004_l7?'_x000b_0?c六I;_x0011_뜣뾬:4괬?_x000f__x000c__x000c_\?&gt;?[딪섊?_x001c_?k께겜囹뮻。&gt;n!lb???折B=m??_x000e__x0004_谷?퉎#죴??;뺸?-?6_x0001_^劍_x0001_ro店??蓼K7??+㉡??v??默_x0017_q_x0005_|'聞*??折B=m??_x000e__x0004_mtУ)캶_x0004_쫷血琛닐輸IY옱|??嶠뱔堯?쪰_x0014_?+?@K????뼫혙Z??d*??折B=m??_x000e__x0004_*곬?2_x001c_K(袗?=홶}띕l뽈??昔hc_x0016_訶r?牘?뇠痛?D酷??_x0007_F?_x0003_????折B=m??_x000e__x0004_m펝-_x0017_?d??@?_x0017_c湃??Zp욒?r評_x0007__x0004__x0007_&lt;롘봔?_x001f__x0008_?⑷?</c:v>
                </c:pt>
                <c:pt idx="3117">
                  <c:v>?!_x0005_?P_x0005_)뼮V</c:v>
                </c:pt>
                <c:pt idx="3118">
                  <c:v>?'??:?.q</c:v>
                </c:pt>
                <c:pt idx="3119">
                  <c:v>??</c:v>
                </c:pt>
                <c:pt idx="3120">
                  <c:v>敬4n?츜_x0008_꼻??U겟??z_x000c_츽딆묊???j텫J?預N?&gt;_x0008_뚱?]^邊I7_x0014_범_x001c_Y[L꼴{?+?椀R9_x001c_Y[L꼴{?+?椀R9_x001c_Y[L꼴{?+?椀R9_x0008_??_x0006_T?</c:v>
                </c:pt>
                <c:pt idx="3121">
                  <c:v>_篠f,??K윯逵fH헜=gL?덥B쁹</c:v>
                </c:pt>
                <c:pt idx="3122">
                  <c:v>_x0011_&gt;롑%퐠R_x0002_w</c:v>
                </c:pt>
                <c:pt idx="3123">
                  <c:v>_x0019_M??깒g?꺈&lt;?_x000c_</c:v>
                </c:pt>
                <c:pt idx="3124">
                  <c:v>뫼g??俳뜅뚩?#?+_x001e_\_x0017_*?5?離?n[?T엉Z?8)</c:v>
                </c:pt>
                <c:pt idx="3125">
                  <c:v>????折B=m??_x000e__x0004_??0맍C?H_x0014_靡g꽣ⓤ[_x001a_?D_x0015_퉰N}?n_x0013_部젊쑢?YT深_x0003_耽^_x0004_7_x0018_뱜匯6?씖6占!t쨚껽'原?w?_x0005_?s?4l?_x0008_Z祁뜪띖봀???컰?햫핞Η_.??</c:v>
                </c:pt>
                <c:pt idx="3126">
                  <c:v>春j2_x000c_쩽쪎_i,?퓄0 T*퐕_x0010_~?Q_x0004_?뿹?]둱~뽌O?s깱_x001d_뛓@</c:v>
                </c:pt>
                <c:pt idx="3127">
                  <c:v>*?@봝_\-??\?똎+__x0018_얾깶쯄왓D3－_x0008_:_x0006_엝9츿j_x0019_PP"뭴???酌젗?_x0019_MF뷍퓅臣_x0007_9_x001f_땗y_x0018_л_x000f_?sd?뜿??2?N_x000c_??∋쐈?퇌섗?o??_x0001_齎4?p~棠Zㅝ_???A_x0007_</c:v>
                </c:pt>
                <c:pt idx="3128">
                  <c:v>%4?淡g2</c:v>
                </c:pt>
                <c:pt idx="3129">
                  <c:v>?"?뾻_x001a_?Z?&amp;???E_x0002_뿹?E！?????9?普?_x0007_b?;쯱枾? ?5췔펌N냟r겇듪딠_x001d_jl?2?w?=0=予n?뢂LJ?ø?[?Y[L꼴{?+?椀R9_x001c_Y[L꼴{?+?椀R9소F*?퉍y=_x0004__x001b_휦_x0001_?O_x0014_눪_x0010_?_x001c_뒮/~??P?]_x0008__x0005_L쏛?뫼</c:v>
                </c:pt>
                <c:pt idx="3130">
                  <c:v>윣]鷸J</c:v>
                </c:pt>
                <c:pt idx="3131">
                  <c:v>A밥?쉷^_x0019__x0010_尙,?묘?_x0003_グ_x0017_?B-_x001a_j?찼?_x001d_Q뒝?_x001b_野'톆?U76?????_x0012_n?X&lt;앬툜堧?祥U튣_x001e_1??J쿣킢?_x0006_A4"??쨡_x0001_g=惡@\뇱U웭%2S詛T븓^?탉}h_x0006_롑닗_x0012_퇡벶?_x0013_#_x0004_??&amp;_x0007_?R:5쀜떶3O'6$뽤叔</c:v>
                </c:pt>
                <c:pt idx="3132">
                  <c:v>?,_x001c_??&gt;s?匹겋솝?.D敏_x000f_W@g;%E沓퐝o듚ht{;쯟_x0011__?_x0015_~?pGeY披_x0003_c잜풵뎎旻?_x0016_掘??_x0005_㎬_x0018_돔:Uq숢7J굟f綱!꽒퓺"eVN??⒡켪???_x0010_c路S?_x001a_??%Y_x0015_u퍣옓|?_x0018_NcU&gt;_x001d__x000b_8}ZG-~?_x001a_]뿒_x0003_?_x001f_?_x0006_툲@d웕쮼쯑w/뵒?_x0013__x0005_?9c큭C6 -M뫬?m雰_x0013_굚3a??_~왳9?웵u볲t關뜁 k_x0015_샱ZCm_x001d_g_x000f_0荷F/???脾_x001b_?_x0011_?툰_x001b_???}i$뱥쑮|?_x0006__x0017_&lt;$?6f?</c:v>
                </c:pt>
                <c:pt idx="3133">
                  <c:v>?풗$&gt;_x0008_뚱?]^邊I7_x0014_범_x001c_Y[L꼴{?+?椀R9_x001c_Y[L꼴{?+?椀R9_x001c_Y[L꼴{?+?椀R9</c:v>
                </c:pt>
                <c:pt idx="3134">
                  <c:v>D\(꼌</c:v>
                </c:pt>
                <c:pt idx="3135">
                  <c:v>?T着緩[燭욄?s?馹쫔d????折B=m??_x000e__x0004__x0007_?nyⅳ돈?~_x001f_&amp;將?_x0011_??N2&amp;?V皿?勝?[_x0012_?E[?뾁</c:v>
                </c:pt>
                <c:pt idx="3136">
                  <c:v>뒹뭱?V믱_x0018_(????잽틠?x@*??折B=m??_x000e__x0004_G4(A?㎯d[к|\???SJ?=z졯?Y?뉬P똫i쬍??RqN_x0008_,x`?^~Z???X*??折B=m??_x000e__x0004_sA_x0011_?_x0018_?_x0019_0_x001c_껷_e쁒?9뺺M?걦_x001f_?予ㄼZ쎎싋_x0005_,o_x0003_|딃_x0004_?=샅e?_x000f_쁀W_x0004_@In???折B=m??_x000e__x0004_퉦@豌?_x0006__x0010_巫Z!꼝n&lt;ia뒋됷_x0013_3뿫??L刻!侈삱엚?]裸?覇E쥳＼%傳_x0013_誠|/t*??折B=m??_x000e__x0004_?@L:?纏킔i?_x001c_?뽙娟퇮Ch_x000b_?淚_x001d_퓥牟??*鶩??+?異?빘ハ?옛?_x0017_*??折B=m??_x000e__x0004_a?_x000c_j{캬u?혈텃?_x0013_</c:v>
                </c:pt>
                <c:pt idx="3137">
                  <c:v>_x0018_쀔???</c:v>
                </c:pt>
                <c:pt idx="3138">
                  <c:v>~??m?컨챉_x001e_Q?k???ヂ\恕킖?f_x0011_,信?0?_x0006_?J??룮(?;</c:v>
                </c:pt>
                <c:pt idx="3139">
                  <c:v>???줋P?_x000c_????┮_x001f_?5쁨w0草_x000c_趾쿂??헞?l씿_x0002_B?嫄늌뗸돟??B)(?檗?(?紵軟?_x0016_}??QCp?u"?"S읔?9?笛_x0005_?x?런j닧M_x001c_Gvo갷`?_x001b__x001d_jl?2?w?=0=予n?뢂LJ?ø?[?Y[L꼴{?+?椀R9_x001c_Y[L꼴{?+?椀R9소F*?퉍y=_x0004__x001b_휦_x0001_3北힗_x0005__x001d_tCj?春{R?코５_x000e_흳_x0003_뚥.??</c:v>
                </c:pt>
                <c:pt idx="3140">
                  <c:v>\]r?좌! _x0001_sV遜Dつ콣pG?=ez뮵礫uX?野曠???_x0012_쩡r&gt;퀜^땄?j???*??折B=m??_x000e__x0004_#??퓮갏텱꼀_x0012_小꾋4?ㅄ_x0001_??빔H?"r!F쉄?t휭楙Cd짤U&amp;? ' ?【s?_x0019__x0010_尙,?묘?_x0003_グ?</c:v>
                </c:pt>
                <c:pt idx="3141">
                  <c:v>픇@?斤_x0013_?B좫!콢2?ud:뎛잍*튇싄h?9L랢_x0005_n?_?6?e?|?_x0017_L[_x001e_"#?屹__x0004_?pWL_x0018_d!f邰_x0013__x001d_?첔?N?&gt;묒'옫쨱췜??悛1??4?酬引_x000f_@?/쭅촩??[괧h&lt;랈햠慓E?@쀅^_x001b__x0010__x0008__x0011_C3沂쓰9#?_x0008_?쒎/??_x0005_?{_x0004_┴潔┭R쥭d_x0015_兇멱_x001b_G0Y姃W?췃킒풛_x000c_?;M薯?D}i_x001d_~G?_x0002_껤hY?oｑ"%_x0007_슒B_x0007_</c:v>
                </c:pt>
                <c:pt idx="3142">
                  <c:v>.?aAnBc?l</c:v>
                </c:pt>
                <c:pt idx="3143">
                  <c:v>??(?;:?&gt;_x0008_뚱?]^邊I7_x0014_범_x001c_Y[L꼴{?+?椀R9_x001c_Y[L꼴{?+?椀R9_x001c_Y[L꼴{?+?椀R9?f暴V??쌲뼗??_x000b_'P?U`?fi_x000e_z_x000b_*??折B=m??_x000e__x0004_隅댤?듍?a_x0002__x0002_?!L:E_x0019_y_x0013_屎甘?_x0008_?{慮I綱P_x0018_&amp;등?8퇠?h?`?똆?????折B=m??_x000e__x0004_?#땱!t뺿S諜?Y?q_x0010_늚돤훒M퓛_x0014_즄_x0006_)+?_x0012_げ!?_x001b_給젂4_x0007_®쯸S떊?m쭃*??折B=m??_x000e__x0004_致힢{?9???:럝옐_x000b_뽵????4갞?k??뇚뛴?BUQ왅_x0002_즏v幡?nU俱꼳*??折B=m??_x000e__x0004_g?2&lt;8~?F)a졯_x0016_┿</c:v>
                </c:pt>
                <c:pt idx="3145">
                  <c:v>?1e!w?+B怜蹈汎?_x0005__x001d_㈌?_x001b_2&amp;?맑꼠츪늓멧存咐_x0003_뮸??_x0019_@?項퐥_x0011_N璧l씆꿸</c:v>
                </c:pt>
                <c:pt idx="3146">
                  <c:v>?%쫋?釗</c:v>
                </c:pt>
                <c:pt idx="3147">
                  <c:v>5_x001c_+&amp;i닾3瞼奢吳뚳?_x0016_</c:v>
                </c:pt>
                <c:pt idx="3148">
                  <c:v>O@近y?)O44?D딭?a?Y룼?_x001c_o∠0?쀃r肺뛳D?_x000e_rP뎧_x0018_gA팚+?VS?H짬?sk;??_x000e_Jы_x0005_묖s쪢녿"?_x000c_춹-?8G??？???:?d:H_x001a_v?s複~稙f_x0013_r_x0008_D쮓㈘?歷D+?/뻽_x0010__x0003_?꺩}짉??x]룙?_x000c_姓樑_x0007_%쁮y?_x0006_慟j'뀸q?&amp;k&lt;?쨕?裵M藝t?_x0004_?</c:v>
                </c:pt>
                <c:pt idx="3149">
                  <c:v>,_x001d_jl?2?w?=0=予n?뢂LJ?ø?[?Y[L꼴{?+?椀R9_x001c_Y[L꼴{?+?椀R9소F*?퉍y=_x0004__x001b_휦_x0001_?b홦?鎌A?橋G_x0003_귦5O퇠/茹~6hk?샓0밷땸륍뜇?吼튪눂TJ?/瑩X?弩X,*??折B=m??_x000e__x0004_??L쳠;I泌?oCK??@@]헑믠瀣_x001a_L_x0013_?ρ?쉝GxR\?|It꿇6뷷왶z_x0018_?t퍺_*??折B=m??_x000e__x0004_벧_x001e_紮?M쉁꺓빥?쥴xao,??|'??w?!??몏0e퐽???y??돩?7*??折B=m??_x000e__x0004_꽰z꼉*_x0004_NO&amp;??Xc碇V?샴H_x001f__x000f_DV됮f?햖Gh_x0011_튗????</c:v>
                </c:pt>
                <c:pt idx="3150">
                  <c:v>웯?_x0011_4ㅇ_x0010_v????折B=m??_x000e__x0004_;??;눅?b떌Q,_x0005_[꺎</c:v>
                </c:pt>
                <c:pt idx="3151">
                  <c:v>?┘_x0006_?l?#H_x001e__x0019_5K/溪꽿?o??H</c:v>
                </c:pt>
                <c:pt idx="3152">
                  <c:v>_x0003_??륿줎t{상댭≤η}A*??折B=m??_x000e__x0004_뗁뜮Zb??塵?쒬?X_x0008_?=???늭?웶?P_x001a__x001e_?㈑8?y?_x0018_;.픘]?렅싛?*??折B=m??_x000e__x0004_쫔핥B?'샿끿?[_x0018_큘?!?Bk_x0016_%_x001b_*@_x0011_죽_x000f_홷i*I?汨"域??_x0002_뵄냟E슽泉^_x0019__x0010_尙,?묘?_x0003_グs?FH"?_x0014_볾옄&amp;?胛4D\뿪끔_x0007_丁rw-894뚹_x001a_쁨Y_x0004_?d?:?줿랲5O秧?_x0002_롃_x0016__x001d__x001c_F#|h^?_x0011_d앞r??!?O_x0014_'5?줁=?}q?뭮m쿔i滅#KHK?_x001c_?準I_x001c_꺞?,2?웻</c:v>
                </c:pt>
                <c:pt idx="3153">
                  <c:v>?띴슨콑k??㎶_M=鉢?@??볁샕懋걏\CT???]t뛙*?숭?弼?</c:v>
                </c:pt>
                <c:pt idx="3154">
                  <c:v>奈쓕A꺟?~W_x0014_{)?t_x001f_１6퐭_x0008_겝??s?W末??팡쇍켚O/?&amp;_x001d_?&gt;_x0008_뚱?]^邊I7_x0014_범_x001c_Y[L꼴{?+?椀R9_x001c_Y[L꼴{?+?椀R9_x001c_Y[L꼴{?+?椀R9宴?</c:v>
                </c:pt>
                <c:pt idx="3155">
                  <c:v>セ?G</c:v>
                </c:pt>
                <c:pt idx="3156">
                  <c:v>?_x0014__x001a__x0010_|ㅋ'E9Q1?T??!74.A_x001c_??R?6jD_x0008_??&lt;?q3H뗚_x000c_?抉_x001f_G?퍏M_x0013_?$뤡_x0014_?)?"LSm??_x001f_I_x001a_뮅??쏣_x0010_?@?74.A_x001c_??R?6jD_x0008_?d콩윏P[T줖t곎霞</c:v>
                </c:pt>
                <c:pt idx="3157">
                  <c:v>숪?R)쇎*</c:v>
                </c:pt>
                <c:pt idx="3158">
                  <c:v>?씢|2x?</c:v>
                </c:pt>
                <c:pt idx="3159">
                  <c:v>'? 祉쁦슩늫_x0016_럻J_x000b_M?7獪74.A_x001c_??R?6jD_x0008_?_x0017_덡_x0019_??돖!_x0005__x0017_쑬㎘M0쳃_x0017_?禹7=헳X_x0012_즽!??耭_x0018_瑨??{r펌?w???4.A_x001c_??R?6jD_x0008_ZK?r'_x0015_댄b여??_x0017_뎶癤좃??쒦_x0013_hi???캊낹礎팑w.dY?YQ?_x0016_倦#??74.A_x001c_??R?6jD_x0008_a&lt;닉?“</c:v>
                </c:pt>
                <c:pt idx="3160">
                  <c:v>?혖?D?_x0014__x001b_??g由잓M?4윲?/D?2n??컬Q럒3U{d滅</c:v>
                </c:pt>
                <c:pt idx="3161">
                  <c:v>肯74.A_x001c_??R?6jD_x0008_컢g_x0019_)_x000e_B뉨ヲ?8q/A_x0003_2</c:v>
                </c:pt>
                <c:pt idx="3162">
                  <c:v>됂t_x000e_?F3_?쉟띊t2</c:v>
                </c:pt>
                <c:pt idx="3163">
                  <c:v>F딠?? ]ぎ?셨r?_x0007_.蓀_x0016_Cj_x0005_?쟠?쯫[!_x0017_잩콼_x0002_Oqy_?뮑_x001b_힗館_x000b_</c:v>
                </c:pt>
                <c:pt idx="3164">
                  <c:v>쬿e_x001c_쇄Brq욙爲父혠ツg`/뺨乙H?넍????戇??췴?隍_x0006_/ONuKポ?_x001c__x0003_땢귀*V_x0010_S?</c:v>
                </c:pt>
                <c:pt idx="3165">
                  <c:v>赦-?녨\?4#N?_x0005_?(?N폗촻먘?p#V_x000f_卨쿗;?걭??_x0015_/!c쵈?_x0018_⑺?篇쟐]9x?VRoがCA겣_x0012_j?_x0003_暴絨刷?팗?oa?9⅞뻞?∏U앾i;暗l|_x001b_=E卵엃!?s_x001e_?학?쪪CA??2츷_x0014_YI_x0019_鵲綻?&gt;뷜_x001b_?둒촩G?6톒쨱?禁&gt;?J~???k?@肇Y였,O?9첛_x0016_9?s맽CS_x001c_?_x0004_흣遁?s河떵꼟狹J땽?뿹???痢M?a??_x0006_%g??뢴@?_n?曰햁찀_x000e_\?륺W쾷??)6????jl?2?w?=0=予n?뢂LJ?ø?[?Y[L꼴{?+?椀R9_x001c_Y[L꼴{?+?椀R9소F*?퉍y=_x0004__x001b_휦_x0001_??)`</c:v>
                </c:pt>
                <c:pt idx="3166">
                  <c:v>?載?H슸</c:v>
                </c:pt>
                <c:pt idx="3167">
                  <c:v>剛?d74.A_x001c_??R?6jD_x0008_맱p횖~??~_x000f__x0003_K?#덉탳?P???o둗絡_x001e_`댠??g??w께겜囹뮻。&gt;n!lb?4.A_x001c_??R?6jD_x0008_?l척락C$??f?_x0016_?쟏?({?t?{?짇?W却饋됔?_x001f_D?v??默_x0017_q_x0005_|'聞74.A_x001c_??R?6jD_x0008_稜町_x000f_쳳_x0003_1兀l?}맔G?2쉥?_x0017_벙?uđ텛풚?j畿닗mw??뼫혙Z??d74.A_x001c_??R?6jD_x0008_?^?t섚z썰j!헺A?펤?j첶턥_x001c_hw]뽎퉋?v???_x0016_</c:v>
                </c:pt>
                <c:pt idx="3168">
                  <c:v>_x001e_:쏕諺??_x0007_F?_x0003_??4.A_x001c_??R?6jD_x0008_쥌m_x0003_舷F큯땺翌?[5?짙_x0008__x0018_峠껹]=폥룑_x0011_uc뺻?넪_x0013_?OX?z?_x001e_볖?_x0018_O姉쿺d㎢%?d.?r?F?`?_x0016_a</c:v>
                </c:pt>
                <c:pt idx="3169">
                  <c:v>_x0010_?b쏷?惠y?조c뛺:B?R_x0005_?}_x001b_쾪휚퉿퉀??&lt;4?k?K羔앰??겑x5텸??_x001a_&lt;?됒yN퍝g蘆톨Jl_x0004_M읋뮦념W?/?뭛J???S힚좭??9멟_x0016_?f쒿d_x0017_?괷WL_x0004_zd軍?,옶뫾_x0001_毫_x0010_9Y#?1?D[埼Q뫎@?</c:v>
                </c:pt>
                <c:pt idx="3170">
                  <c:v>썊_x000b_??Rw'?깂'렗縮헅優괩_x0004_ψ?g늀籠!??솲C剩_x001b_?8Kt?&amp;-?웯칗_x001e_d_x0018_`틘븽徇E_x0004__x001a_</c:v>
                </c:pt>
                <c:pt idx="3171">
                  <c:v>?)Wa&amp;V隊튐??뚭:~?쒪FI?麝5F귟U_x001d__x0018_?췼뉔?Lz?F^뢓遷`mR_x0017_+?m諦C"'뺦g_x0014__x0011_??yi괰n$T婦?u_e???%_x001f_냞P븋헂씟_x0008_Jp옥4</c:v>
                </c:pt>
                <c:pt idx="3172">
                  <c:v>^엡뭨e㎾??7??P賈"百_x000c_7o)m?L?_x0019_??.p?D_x0001__x0008_細H?혚?Z_x001c_$&gt;_x0008_뚱?]^邊I7_x0014_범_x001c_Y[L꼴{?+?椀R9_x001c_Y[L꼴{?+?椀R9_x001c_Y[L꼴{?+?椀R9!B_x0008_???&gt;?늁n_x001c_슿_x0004_s?_x0002_,?K쪲_x0014_2?4.A_x001c_??R?6jD_x0008_쭦猾a쨇"??_x0003_i_x0014_汲?_x001c_f옳Lq(}?QfI_x0014_쇲_x0007_;嗅??u?씫_x0015_表E午_x000f_??u_x0012_釉q?4.A_x001c_??R?6jD_x0008_j\O뉈뉠/i?ヌ_x0010_g??T깘품됳㎺_x0004_*溝_x0011_?&gt;?實?a?_x0002_w</c:v>
                </c:pt>
                <c:pt idx="3173">
                  <c:v>ssQ?獄켥꼬팴$74.A_x001c_??R?6jD_x0008_愷?햃?뉡y匈:Lo뉿??C?拱~층M발v??_x000c_˘存|??복쵮훎勣侏?co깢74.A_x001c_??R?6jD_x0008__x000b_?쓷A_x001a_&amp;_x0017_卵?蓮?_x0001_L_x001c__x0001_톲I_x0003__x0004__x001a_S?뇱m;븐_x0016_h?8??_x0017_?X???4\]D?턪74.A_x001c_??R?6jD_x0008__x0006_,te??|5격쥇x"8_x001a__x0006_ %_x0014_L셧?fW_x0013___x001a_?_x001b_5?9/:oP(</c:v>
                </c:pt>
                <c:pt idx="3174">
                  <c:v>nvL?僿:p?f∀??</c:v>
                </c:pt>
                <c:pt idx="3175">
                  <c:v>??4.A_x001c_??R?6jD_x0008_?]+릙Yb_x0011_?.易8??煦뷄u?눆馳6폶痢梯9_x001f_?_x0006_뎩좤R??_hp??x,n</c:v>
                </c:pt>
                <c:pt idx="3176">
                  <c:v>씩_x001f_껬d'꾙}?=?聆?뺥6關y;??띎哈]&gt;?_x0002_켐,N??_x0008_뭣3?퇞???\,_x001d_rR둴+Av_x0014_+??9#둏_x0001_#揚_x001a_R&gt;ㅂ좈_x001a_뽥퍤馭_x0018__x0011_:S-(떎f왴i싼!퓉_x0004_Fπs????%??퉅</c:v>
                </c:pt>
                <c:pt idx="3177">
                  <c:v>?w$뾲_x001f_ㅦ닠?&gt;MN?</c:v>
                </c:pt>
                <c:pt idx="3178">
                  <c:v>R%x참⅓_x000c_]?⒝???q_x0016_)uむT땁몭柵??㉫_x0003_뵥?N7?;?휹?쑐믳_x0002_쥒K忍흄ア?Ye8?^_x001d_?ㄽ+헛gV촲 싇?hQ겸촖n@錄?Y1_x0010_댛??쥨_x0006_$?_x0013_~w녑U첮륙덠2?hpw?捺'폲?</c:v>
                </c:pt>
                <c:pt idx="3179">
                  <c:v>?;_x0003_럲z뮱楨</c:v>
                </c:pt>
                <c:pt idx="3180">
                  <c:v>휱R@A?jl?2?w?=0=予n?뢂LJ?ø?[?Y[L꼴{?+?椀R9_x001c_Y[L꼴{?+?椀R9소F*?퉍y=_x0004__x001b_휦_x0001_?_x0019_졃펎?P\?T촿?衰엉疳뻁?'얔??</c:v>
                </c:pt>
                <c:pt idx="3181">
                  <c:v>-궤_x001d_싣?뇳X#댱_x0006_?"왱&gt;륥_x001b__x001b_-|J`틬{74.A_x001c_??R?6jD_x0008_퍣|с=깲_x0012_4-h欺6퓴썩(P??_x0013_贍?귷k㎦???</c:v>
                </c:pt>
                <c:pt idx="3182">
                  <c:v>?3}Ix볬h핼a:輾u됮_x0014_74.A_x001c_??R?6jD_x0008_몘aYa燎??1?H큙1_x000f_랱큞F4갭?똠0?슆큏_x001f_?_x0008_낹邦??yぢj?2QU_x0018_??4.A_x001c_??R?6jD_x0008_?퓙_x001b_?_x0007_?Fx?寥E"謐;踏흿~쳹R채쮶녔켳pNd롴빞툹to/떓V땸?F2_x0010_??l74.A_x001c_??R?6jD_x0008_U?ｋ?y$仁e簧C,+%b隍?k?.?N_x0014_㉧쨀9?낑 ┖??_x001e_윣]鷸J</c:v>
                </c:pt>
                <c:pt idx="3183">
                  <c:v>A밥?쉷㎢%?d.?r?F?`?q?_x0015_=&gt;및?瑋?_x000c__x001e_????隆맠$)*_x0013_3??阻3IC?pi?_x0016_?_x0016_Ic$????L컁5숹???_x0014_!뎄??EJ딙?B껟_x001d_?[???t?i ?Y?_x0004_&amp;??떎쉸?펥eS?ㅷH뼉_x0002_옞2??|t</c:v>
                </c:pt>
                <c:pt idx="3184">
                  <c:v>N?L?聽(?E㉩_x0010_묛??.솊?O퐪樓]拐5qez?3"?_x000c_ti??_x001e_zL???cZ쎳0t??8$仁?껭_x0003_즿'?_x0011_?휜H?=?h_x0011_念u})?V쵒춼7璞??wb5됺_x001e_h?</c:v>
                </c:pt>
                <c:pt idx="3185">
                  <c:v>?땂_x000c_橫_x0011_7끫??_x0017_괾??뮓'psN뽒oも_x0016_씓</c:v>
                </c:pt>
                <c:pt idx="3186">
                  <c:v>랬???ㄷd陌授?O扈%+?U_x001d_'*p쨓i越윊_x000e__x001b_?떍?j?슮Du zC먃瑪l:앜_x001e_yg晏?2밬뒜?vQ)뿋켽Dq??iv옥_x001d_???遑?뱨炒]??_x000e__x0002_0?[孫_x0018_뼬Q[|쪷쒤セr?&gt;_x0008_뚱?]^邊I7_x0014_범_x001c_Y[L꼴{?+?椀R9_x001c_Y[L꼴{?+?椀R9_x001c_Y[L꼴{?+?椀R9?n胴D$?臾d^?柄욄?s?馹쫔d??4.A_x001c_??R?6jD_x0008_볞#?d??_x0016_M</c:v>
                </c:pt>
                <c:pt idx="3187">
                  <c:v>叛???賃?G??_x0015_%C찶?_x0006_祥R????</c:v>
                </c:pt>
                <c:pt idx="3188">
                  <c:v>)_x0015_?쐡꺶_x001b__x0019_헨찍74.A_x001c_??R?6jD_x0008_楕?</c:v>
                </c:pt>
                <c:pt idx="3189">
                  <c:v>Ro_x0018_圓I??I뀺???밁</c:v>
                </c:pt>
                <c:pt idx="3190">
                  <c:v>쁝{v.?_x0010_R?쒝{\X_x0013_a沼_x0005__x0005_?呂$"o??_x0015_p_x001c_t?$a_x0003_E_x0004_꿦_x001a_랠???蝨@x莩B唾녷8B??w_x001b_=팵}Y김_x0002_$q&gt;p?出I?[&gt;\D_x000e_i_x0019_O쒩斛?5쪍눺x_x0019_M疾벨u鵑x傘횷뾉?摺헦롯"[?_x0016_?쾱?沛_x001c__x001c_@???착o?_x000c_蚩@祿_x001e_닧靷캼}흤1</c:v>
                </c:pt>
                <c:pt idx="3191">
                  <c:v>~_x0010__x0015__x0018_l0$??t&amp;ㅪ~쓪O큠?D_x0015_侃n??O舫E4?렔??k出Z蓴?惡?윙듾_x0014_栗씄9M?2얻?+?뢼픱]泂</c:v>
                </c:pt>
                <c:pt idx="3192">
                  <c:v>_x0008_c薔K_x0004_땬_x0011_턆_x0007_??\</c:v>
                </c:pt>
                <c:pt idx="3193">
                  <c:v>i??\</c:v>
                </c:pt>
                <c:pt idx="3194">
                  <c:v>笭_x000c_捉?涉??坂XRV</c:v>
                </c:pt>
                <c:pt idx="3195">
                  <c:v>`댵'村l틪?숯쵳</c:v>
                </c:pt>
                <c:pt idx="3196">
                  <c:v>`댵'村l틪?숯쵳</c:v>
                </c:pt>
                <c:pt idx="3197">
                  <c:v>`댵'村l틪툹?幸픞?큟??昌0ng%?죌?괭ZAKl:?盒?_x0002_릾????_x0019_빇_x0005_-꽬_x000b_G(恂_x0002_v즞_x000c__x001e__x0003_릕)?2?떀농_x000b_w??촔D2죴?人n_x0015_9[및킪虛?_x0016_骸*o?帑*b_x0017_?_x001d__x001f__x001c_l룻k_x001f_콭q_x0003_뢭]J??_x0003_A軀?J?L?e?뢁뇵쨕?헚!@0?_x000f_?넵?_x0007_땗q??$_x0012_|?=鞍\븕</c:v>
                </c:pt>
                <c:pt idx="3198">
                  <c:v>씔(0k?숯쵳</c:v>
                </c:pt>
                <c:pt idx="3199">
                  <c:v>`댵'村l틪?숯쵳</c:v>
                </c:pt>
                <c:pt idx="3200">
                  <c:v>`댵'村l틪?숯쵳</c:v>
                </c:pt>
                <c:pt idx="3201">
                  <c:v>`댵'村l틪?숯쵳</c:v>
                </c:pt>
                <c:pt idx="3202">
                  <c:v>`댵'村l틪?숯쵳</c:v>
                </c:pt>
                <c:pt idx="3203">
                  <c:v>`댵'村l틪?숯쵳</c:v>
                </c:pt>
                <c:pt idx="3204">
                  <c:v>`댵'村l틪?숯쵳</c:v>
                </c:pt>
                <c:pt idx="3205">
                  <c:v>`댵'村l틪?숯쵳</c:v>
                </c:pt>
                <c:pt idx="3206">
                  <c:v>`댵'村l틪?숯쵳</c:v>
                </c:pt>
                <c:pt idx="3207">
                  <c:v>`댵'村l틪?숯쵳</c:v>
                </c:pt>
                <c:pt idx="3208">
                  <c:v>`댵'村l틪?숯쵳</c:v>
                </c:pt>
                <c:pt idx="3209">
                  <c:v>`댵'村l틪?숯쵳</c:v>
                </c:pt>
                <c:pt idx="3210">
                  <c:v>`댵'村l틪?숯쵳</c:v>
                </c:pt>
                <c:pt idx="3211">
                  <c:v>`댵'村l틪?숯쵳</c:v>
                </c:pt>
                <c:pt idx="3212">
                  <c:v>`댵'村l틪?숯쵳</c:v>
                </c:pt>
                <c:pt idx="3213">
                  <c:v>`댵'村l틪?숯쵳</c:v>
                </c:pt>
                <c:pt idx="3214">
                  <c:v>`댵'村l틪?숯쵳</c:v>
                </c:pt>
                <c:pt idx="3215">
                  <c:v>`댵'村l틪?숯쵳</c:v>
                </c:pt>
                <c:pt idx="3216">
                  <c:v>`댵'村l틪?숯쵳</c:v>
                </c:pt>
                <c:pt idx="3217">
                  <c:v>`댵'村l틪?숯쵳</c:v>
                </c:pt>
                <c:pt idx="3218">
                  <c:v>`댵'村l틪?숯쵳</c:v>
                </c:pt>
                <c:pt idx="3219">
                  <c:v>`댵'村l틪?숯쵳</c:v>
                </c:pt>
                <c:pt idx="3220">
                  <c:v>`댵'村l틪?숯쵳</c:v>
                </c:pt>
                <c:pt idx="3221">
                  <c:v>`댵'村l틪?숯쵳</c:v>
                </c:pt>
                <c:pt idx="3222">
                  <c:v>`댵'村l틪?숯쵳</c:v>
                </c:pt>
                <c:pt idx="3223">
                  <c:v>`댵'村l틪?숯쵳</c:v>
                </c:pt>
                <c:pt idx="3224">
                  <c:v>`댵'村l틪?숯쵳</c:v>
                </c:pt>
                <c:pt idx="3225">
                  <c:v>`댵'村l틪?숯쵳</c:v>
                </c:pt>
                <c:pt idx="3226">
                  <c:v>`댵'村l틪?숯쵳</c:v>
                </c:pt>
                <c:pt idx="3227">
                  <c:v>`댵'村l틪?숯쵳</c:v>
                </c:pt>
                <c:pt idx="3228">
                  <c:v>`댵'村l틪?숯쵳</c:v>
                </c:pt>
                <c:pt idx="3229">
                  <c:v>`댵'村l틪?숯쵳</c:v>
                </c:pt>
                <c:pt idx="3230">
                  <c:v>`댵'村l틪?숯쵳</c:v>
                </c:pt>
                <c:pt idx="3231">
                  <c:v>`댵'村l틪?숯쵳</c:v>
                </c:pt>
                <c:pt idx="3232">
                  <c:v>`댵'村l틪?숯쵳</c:v>
                </c:pt>
                <c:pt idx="3233">
                  <c:v>`댵'村l틪?숯쵳</c:v>
                </c:pt>
                <c:pt idx="3234">
                  <c:v>`댵'村l틪?숯쵳</c:v>
                </c:pt>
                <c:pt idx="3235">
                  <c:v>`댵'村l틪?숯쵳</c:v>
                </c:pt>
                <c:pt idx="3236">
                  <c:v>`댵'村l틪?숯쵳</c:v>
                </c:pt>
                <c:pt idx="3237">
                  <c:v>`댵'村l틪?숯쵳</c:v>
                </c:pt>
                <c:pt idx="3238">
                  <c:v>`댵'村l틪?숯쵳</c:v>
                </c:pt>
                <c:pt idx="3239">
                  <c:v>`댵'村l틪?숯쵳</c:v>
                </c:pt>
                <c:pt idx="3240">
                  <c:v>`댵'村l틪?숯쵳</c:v>
                </c:pt>
                <c:pt idx="3241">
                  <c:v>`댵'村l틪?숯쵳</c:v>
                </c:pt>
                <c:pt idx="3242">
                  <c:v>`댵'村l틪?숯쵳</c:v>
                </c:pt>
                <c:pt idx="3243">
                  <c:v>`댵'村l틪?숯쵳</c:v>
                </c:pt>
                <c:pt idx="3244">
                  <c:v>`댵'村l틪?숯쵳</c:v>
                </c:pt>
                <c:pt idx="3245">
                  <c:v>`댵'村l틪?숯쵳</c:v>
                </c:pt>
                <c:pt idx="3246">
                  <c:v>`댵'村l틪?숯쵳</c:v>
                </c:pt>
                <c:pt idx="3247">
                  <c:v>`댵'村l틪?숯쵳</c:v>
                </c:pt>
                <c:pt idx="3248">
                  <c:v>`댵'村l틪?숯쵳</c:v>
                </c:pt>
                <c:pt idx="3249">
                  <c:v>`댵'村l틪?숯쵳</c:v>
                </c:pt>
                <c:pt idx="3250">
                  <c:v>`댵'村l틪?숯쵳</c:v>
                </c:pt>
                <c:pt idx="3251">
                  <c:v>`댵'村l틪?숯쵳</c:v>
                </c:pt>
                <c:pt idx="3252">
                  <c:v>`댵'村l틪?숯쵳</c:v>
                </c:pt>
                <c:pt idx="3253">
                  <c:v>`댵'村l틪?숯쵳</c:v>
                </c:pt>
                <c:pt idx="3254">
                  <c:v>`댵'村l틪?숯쵳</c:v>
                </c:pt>
                <c:pt idx="3255">
                  <c:v>`댵'村l틪?숯쵳</c:v>
                </c:pt>
                <c:pt idx="3256">
                  <c:v>`댵'村l틪?숯쵳</c:v>
                </c:pt>
                <c:pt idx="3257">
                  <c:v>`댵'村l틪?숯쵳</c:v>
                </c:pt>
                <c:pt idx="3258">
                  <c:v>`댵'村l틪?숯쵳</c:v>
                </c:pt>
                <c:pt idx="3259">
                  <c:v>`댵'村l틪?숯쵳</c:v>
                </c:pt>
                <c:pt idx="3260">
                  <c:v>`댵'村l틪?숯쵳</c:v>
                </c:pt>
                <c:pt idx="3261">
                  <c:v>`댵'村l틪?숯쵳</c:v>
                </c:pt>
                <c:pt idx="3262">
                  <c:v>`댵'村l틪?숯쵳</c:v>
                </c:pt>
                <c:pt idx="3263">
                  <c:v>`댵'村l틪?숯쵳</c:v>
                </c:pt>
                <c:pt idx="3264">
                  <c:v>`댵'村l틪?숯쵳</c:v>
                </c:pt>
                <c:pt idx="3265">
                  <c:v>`댵'村l틪?숯쵳</c:v>
                </c:pt>
                <c:pt idx="3266">
                  <c:v>`댵'村l틪?숯쵳</c:v>
                </c:pt>
                <c:pt idx="3267">
                  <c:v>`댵'村l틪?숯쵳</c:v>
                </c:pt>
                <c:pt idx="3268">
                  <c:v>`댵'村l틪?숯쵳</c:v>
                </c:pt>
                <c:pt idx="3269">
                  <c:v>`댵'村l틪?숯쵳</c:v>
                </c:pt>
                <c:pt idx="3270">
                  <c:v>`댵'村l틪?숯쵳</c:v>
                </c:pt>
                <c:pt idx="3271">
                  <c:v>`댵'村l틪?숯쵳</c:v>
                </c:pt>
                <c:pt idx="3272">
                  <c:v>`댵'村l틪?숯쵳</c:v>
                </c:pt>
                <c:pt idx="3273">
                  <c:v>`댵'村l틪?숯쵳</c:v>
                </c:pt>
                <c:pt idx="3274">
                  <c:v>`댵'村l틪?숯쵳</c:v>
                </c:pt>
                <c:pt idx="3275">
                  <c:v>`댵'村l틪?숯쵳</c:v>
                </c:pt>
                <c:pt idx="3276">
                  <c:v>`댵'村l틪?숯쵳</c:v>
                </c:pt>
                <c:pt idx="3277">
                  <c:v>`댵'村l틪?숯쵳</c:v>
                </c:pt>
                <c:pt idx="3278">
                  <c:v>`댵'村l틪?숯쵳</c:v>
                </c:pt>
                <c:pt idx="3279">
                  <c:v>`댵'村l틪?숯쵳</c:v>
                </c:pt>
                <c:pt idx="3280">
                  <c:v>`댵'村l틪?숯쵳</c:v>
                </c:pt>
                <c:pt idx="3281">
                  <c:v>`댵'村l틪?숯쵳</c:v>
                </c:pt>
                <c:pt idx="3282">
                  <c:v>`댵'村l틪?숯쵳</c:v>
                </c:pt>
                <c:pt idx="3283">
                  <c:v>`댵'村l틪?숯쵳</c:v>
                </c:pt>
                <c:pt idx="3284">
                  <c:v>`댵'村l틪?숯쵳</c:v>
                </c:pt>
                <c:pt idx="3285">
                  <c:v>`댵'村l틪?숯쵳</c:v>
                </c:pt>
                <c:pt idx="3286">
                  <c:v>`댵'村l틪?숯쵳</c:v>
                </c:pt>
                <c:pt idx="3287">
                  <c:v>`댵'村l틪?숯쵳</c:v>
                </c:pt>
                <c:pt idx="3288">
                  <c:v>`댵'村l틪?숯쵳</c:v>
                </c:pt>
                <c:pt idx="3289">
                  <c:v>`댵'村l틪?숯쵳</c:v>
                </c:pt>
                <c:pt idx="3290">
                  <c:v>`댵'村l틪?숯쵳</c:v>
                </c:pt>
                <c:pt idx="3291">
                  <c:v>`댵'村l틪?숯쵳</c:v>
                </c:pt>
                <c:pt idx="3292">
                  <c:v>`댵'村l틪?숯쵳</c:v>
                </c:pt>
                <c:pt idx="3293">
                  <c:v>`댵'村l틪?숯쵳</c:v>
                </c:pt>
                <c:pt idx="3294">
                  <c:v>`댵'村l틪?숯쵳</c:v>
                </c:pt>
                <c:pt idx="3295">
                  <c:v>`댵'村l틪?숯쵳</c:v>
                </c:pt>
                <c:pt idx="3296">
                  <c:v>`댵'村l틪?숯쵳</c:v>
                </c:pt>
                <c:pt idx="3297">
                  <c:v>`댵'村l틪?숯쵳</c:v>
                </c:pt>
                <c:pt idx="3298">
                  <c:v>`댵'村l틪?숯쵳</c:v>
                </c:pt>
                <c:pt idx="3299">
                  <c:v>`댵'村l틪?숯쵳</c:v>
                </c:pt>
                <c:pt idx="3300">
                  <c:v>`댵'村l틪?숯쵳</c:v>
                </c:pt>
                <c:pt idx="3301">
                  <c:v>`댵'村l틪?숯쵳</c:v>
                </c:pt>
                <c:pt idx="3302">
                  <c:v>`댵'村l틪?숯쵳</c:v>
                </c:pt>
                <c:pt idx="3303">
                  <c:v>`댵'村l틪?숯쵳</c:v>
                </c:pt>
                <c:pt idx="3304">
                  <c:v>`댵'村l틪?숯쵳</c:v>
                </c:pt>
                <c:pt idx="3305">
                  <c:v>`댵'村l틪?숯쵳</c:v>
                </c:pt>
                <c:pt idx="3306">
                  <c:v>`댵'村l틪?숯쵳</c:v>
                </c:pt>
                <c:pt idx="3307">
                  <c:v>`댵'村l틪?숯쵳</c:v>
                </c:pt>
                <c:pt idx="3308">
                  <c:v>`댵'村l틪?숯쵳</c:v>
                </c:pt>
                <c:pt idx="3309">
                  <c:v>`댵'村l틪?숯쵳</c:v>
                </c:pt>
                <c:pt idx="3310">
                  <c:v>`댵'村l틪?숯쵳</c:v>
                </c:pt>
                <c:pt idx="3311">
                  <c:v>`댵'村l틪?숯쵳</c:v>
                </c:pt>
                <c:pt idx="3312">
                  <c:v>`댵'村l틪?숯쵳</c:v>
                </c:pt>
                <c:pt idx="3313">
                  <c:v>`댵'村l틪?숯쵳</c:v>
                </c:pt>
                <c:pt idx="3314">
                  <c:v>`댵'村l틪?숯쵳</c:v>
                </c:pt>
                <c:pt idx="3315">
                  <c:v>`댵'村l틪?숯쵳</c:v>
                </c:pt>
                <c:pt idx="3316">
                  <c:v>`댵'村l틪?숯쵳</c:v>
                </c:pt>
                <c:pt idx="3317">
                  <c:v>`댵'村l틪?숯쵳</c:v>
                </c:pt>
                <c:pt idx="3318">
                  <c:v>`댵'村l틪?숯쵳</c:v>
                </c:pt>
                <c:pt idx="3319">
                  <c:v>`댵'村l틪?숯쵳</c:v>
                </c:pt>
                <c:pt idx="3320">
                  <c:v>`댵'村l틪?숯쵳</c:v>
                </c:pt>
                <c:pt idx="3321">
                  <c:v>`댵'村l틪?숯쵳</c:v>
                </c:pt>
                <c:pt idx="3322">
                  <c:v>`댵'村l틪?숯쵳</c:v>
                </c:pt>
                <c:pt idx="3323">
                  <c:v>`댵'村l틪?숯쵳</c:v>
                </c:pt>
                <c:pt idx="3324">
                  <c:v>`댵'村l틪?숯쵳</c:v>
                </c:pt>
                <c:pt idx="3325">
                  <c:v>`댵'村l틪?숯쵳</c:v>
                </c:pt>
                <c:pt idx="3326">
                  <c:v>`댵'村l틪?숯쵳</c:v>
                </c:pt>
                <c:pt idx="3327">
                  <c:v>`댵'村l틪?숯쵳</c:v>
                </c:pt>
                <c:pt idx="3328">
                  <c:v>`댵'村l틪?숯쵳</c:v>
                </c:pt>
                <c:pt idx="3329">
                  <c:v>`댵'村l틪?숯쵳</c:v>
                </c:pt>
                <c:pt idx="3330">
                  <c:v>`댵'村l틪?숯쵳</c:v>
                </c:pt>
                <c:pt idx="3331">
                  <c:v>`댵'村l틪?숯쵳</c:v>
                </c:pt>
                <c:pt idx="3332">
                  <c:v>`댵'村l틪?숯쵳</c:v>
                </c:pt>
                <c:pt idx="3333">
                  <c:v>`댵'村l틪?숯쵳</c:v>
                </c:pt>
                <c:pt idx="3334">
                  <c:v>`댵'村l틪?숯쵳</c:v>
                </c:pt>
                <c:pt idx="3335">
                  <c:v>`댵'村l틪?숯쵳</c:v>
                </c:pt>
                <c:pt idx="3336">
                  <c:v>`댵'村l틪?숯쵳</c:v>
                </c:pt>
                <c:pt idx="3337">
                  <c:v>`댵'村l틪?숯쵳</c:v>
                </c:pt>
                <c:pt idx="3338">
                  <c:v>`댵'村l틪?숯쵳</c:v>
                </c:pt>
                <c:pt idx="3339">
                  <c:v>`댵'村l틪?숯쵳</c:v>
                </c:pt>
                <c:pt idx="3340">
                  <c:v>`댵'村l틪?숯쵳</c:v>
                </c:pt>
                <c:pt idx="3341">
                  <c:v>`댵'村l틪?숯쵳</c:v>
                </c:pt>
                <c:pt idx="3342">
                  <c:v>`댵'村l틪?숯쵳</c:v>
                </c:pt>
                <c:pt idx="3343">
                  <c:v>`댵'村l틪?숯쵳</c:v>
                </c:pt>
                <c:pt idx="3344">
                  <c:v>`댵'村l틪?숯쵳</c:v>
                </c:pt>
                <c:pt idx="3345">
                  <c:v>`댵'村l틪?숯쵳</c:v>
                </c:pt>
                <c:pt idx="3346">
                  <c:v>`댵'村l틪?숯쵳</c:v>
                </c:pt>
                <c:pt idx="3347">
                  <c:v>`댵'村l틪?숯쵳</c:v>
                </c:pt>
                <c:pt idx="3348">
                  <c:v>`댵'村l틪?숯쵳</c:v>
                </c:pt>
                <c:pt idx="3349">
                  <c:v>`댵'村l틪?숯쵳</c:v>
                </c:pt>
                <c:pt idx="3350">
                  <c:v>`댵'村l틪?숯쵳</c:v>
                </c:pt>
                <c:pt idx="3351">
                  <c:v>`댵'村l틪?숯쵳</c:v>
                </c:pt>
                <c:pt idx="3352">
                  <c:v>`댵'村l틪?숯쵳</c:v>
                </c:pt>
                <c:pt idx="3353">
                  <c:v>`댵'村l틪?숯쵳</c:v>
                </c:pt>
                <c:pt idx="3354">
                  <c:v>`댵'村l틪?숯쵳</c:v>
                </c:pt>
                <c:pt idx="3355">
                  <c:v>`댵'村l틪?숯쵳</c:v>
                </c:pt>
                <c:pt idx="3356">
                  <c:v>`댵'村l틪?숯쵳</c:v>
                </c:pt>
                <c:pt idx="3357">
                  <c:v>`댵'村l틪?숯쵳</c:v>
                </c:pt>
                <c:pt idx="3358">
                  <c:v>`댵'村l틪?숯쵳</c:v>
                </c:pt>
                <c:pt idx="3359">
                  <c:v>`댵'村l틪?숯쵳</c:v>
                </c:pt>
                <c:pt idx="3360">
                  <c:v>`댵'村l틪?숯쵳</c:v>
                </c:pt>
                <c:pt idx="3361">
                  <c:v>`댵'村l틪?숯쵳</c:v>
                </c:pt>
                <c:pt idx="3362">
                  <c:v>`댵'村l틪?숯쵳</c:v>
                </c:pt>
                <c:pt idx="3363">
                  <c:v>`댵'村l틪?숯쵳</c:v>
                </c:pt>
                <c:pt idx="3364">
                  <c:v>`댵'村l틪?숯쵳</c:v>
                </c:pt>
                <c:pt idx="3365">
                  <c:v>`댵'村l틪?숯쵳</c:v>
                </c:pt>
                <c:pt idx="3366">
                  <c:v>`댵'村l틪?숯쵳</c:v>
                </c:pt>
                <c:pt idx="3367">
                  <c:v>`댵'村l틪?숯쵳</c:v>
                </c:pt>
                <c:pt idx="3368">
                  <c:v>`댵'村l틪?숯쵳</c:v>
                </c:pt>
                <c:pt idx="3369">
                  <c:v>`댵'村l틪?숯쵳</c:v>
                </c:pt>
                <c:pt idx="3370">
                  <c:v>`댵'村l틪?숯쵳</c:v>
                </c:pt>
                <c:pt idx="3371">
                  <c:v>`댵'村l틪?숯쵳</c:v>
                </c:pt>
                <c:pt idx="3372">
                  <c:v>`댵'村l틪?숯쵳</c:v>
                </c:pt>
                <c:pt idx="3373">
                  <c:v>`댵'村l틪?숯쵳</c:v>
                </c:pt>
                <c:pt idx="3374">
                  <c:v>`댵'村l틪?숯쵳</c:v>
                </c:pt>
                <c:pt idx="3375">
                  <c:v>`댵'村l틪?숯쵳</c:v>
                </c:pt>
                <c:pt idx="3376">
                  <c:v>`댵'村l틪?숯쵳</c:v>
                </c:pt>
                <c:pt idx="3377">
                  <c:v>`댵'村l틪?숯쵳</c:v>
                </c:pt>
                <c:pt idx="3378">
                  <c:v>`댵'村l틪?숯쵳</c:v>
                </c:pt>
                <c:pt idx="3379">
                  <c:v>`댵'村l틪?숯쵳</c:v>
                </c:pt>
                <c:pt idx="3380">
                  <c:v>`댵'村l틪?숯쵳</c:v>
                </c:pt>
                <c:pt idx="3381">
                  <c:v>`댵'村l틪?숯쵳</c:v>
                </c:pt>
                <c:pt idx="3382">
                  <c:v>`댵'村l틪?숯쵳</c:v>
                </c:pt>
                <c:pt idx="3383">
                  <c:v>`댵'村l틪?숯쵳</c:v>
                </c:pt>
                <c:pt idx="3384">
                  <c:v>`댵'村l틪?숯쵳</c:v>
                </c:pt>
                <c:pt idx="3385">
                  <c:v>`댵'村l틪?숯쵳</c:v>
                </c:pt>
                <c:pt idx="3386">
                  <c:v>`댵'村l틪?숯쵳</c:v>
                </c:pt>
                <c:pt idx="3387">
                  <c:v>`댵'村l틪?숯쵳</c:v>
                </c:pt>
                <c:pt idx="3388">
                  <c:v>`댵'村l틪?숯쵳</c:v>
                </c:pt>
                <c:pt idx="3389">
                  <c:v>`댵'村l틪?숯쵳</c:v>
                </c:pt>
                <c:pt idx="3390">
                  <c:v>`댵'村l틪?숯쵳</c:v>
                </c:pt>
                <c:pt idx="3391">
                  <c:v>`댵'村l틪?숯쵳</c:v>
                </c:pt>
                <c:pt idx="3392">
                  <c:v>`댵'村l틪?숯쵳</c:v>
                </c:pt>
                <c:pt idx="3393">
                  <c:v>`댵'村l틪?숯쵳</c:v>
                </c:pt>
                <c:pt idx="3394">
                  <c:v>`댵'村l틪?숯쵳</c:v>
                </c:pt>
                <c:pt idx="3395">
                  <c:v>`댵'村l틪?숯쵳</c:v>
                </c:pt>
                <c:pt idx="3396">
                  <c:v>`댵'村l틪?숯쵳</c:v>
                </c:pt>
                <c:pt idx="3397">
                  <c:v>`댵'村l틪?숯쵳</c:v>
                </c:pt>
                <c:pt idx="3398">
                  <c:v>`댵'村l틪?숯쵳</c:v>
                </c:pt>
                <c:pt idx="3399">
                  <c:v>`댵'村l틪?숯쵳</c:v>
                </c:pt>
                <c:pt idx="3400">
                  <c:v>`댵'村l틪?숯쵳</c:v>
                </c:pt>
                <c:pt idx="3401">
                  <c:v>`댵'村l틪?숯쵳</c:v>
                </c:pt>
                <c:pt idx="3402">
                  <c:v>`댵'村l틪?숯쵳</c:v>
                </c:pt>
                <c:pt idx="3403">
                  <c:v>`댵'村l틪?숯쵳</c:v>
                </c:pt>
                <c:pt idx="3404">
                  <c:v>`댵'村l틪?숯쵳</c:v>
                </c:pt>
                <c:pt idx="3405">
                  <c:v>`댵'村l틪?숯쵳</c:v>
                </c:pt>
                <c:pt idx="3406">
                  <c:v>`댵'村l틪?숯쵳</c:v>
                </c:pt>
                <c:pt idx="3407">
                  <c:v>`댵'村l틪?숯쵳</c:v>
                </c:pt>
                <c:pt idx="3408">
                  <c:v>`댵'村l틪?숯쵳</c:v>
                </c:pt>
                <c:pt idx="3409">
                  <c:v>`댵'村l틪?숯쵳</c:v>
                </c:pt>
                <c:pt idx="3410">
                  <c:v>`댵'村l틪?숯쵳</c:v>
                </c:pt>
                <c:pt idx="3411">
                  <c:v>`댵'村l틪?숯쵳</c:v>
                </c:pt>
                <c:pt idx="3412">
                  <c:v>`댵'村l틪?숯쵳</c:v>
                </c:pt>
                <c:pt idx="3413">
                  <c:v>`댵'村l틪?숯쵳</c:v>
                </c:pt>
                <c:pt idx="3414">
                  <c:v>`댵'村l틪?숯쵳</c:v>
                </c:pt>
                <c:pt idx="3415">
                  <c:v>`댵'村l틪?숯쵳</c:v>
                </c:pt>
                <c:pt idx="3416">
                  <c:v>`댵'村l틪?숯쵳</c:v>
                </c:pt>
                <c:pt idx="3417">
                  <c:v>`댵'村l틪?숯쵳</c:v>
                </c:pt>
                <c:pt idx="3418">
                  <c:v>`댵'村l틪?숯쵳</c:v>
                </c:pt>
                <c:pt idx="3419">
                  <c:v>`댵'村l틪?숯쵳</c:v>
                </c:pt>
                <c:pt idx="3420">
                  <c:v>`댵'村l틪?숯쵳</c:v>
                </c:pt>
                <c:pt idx="3421">
                  <c:v>`댵'村l틪?숯쵳</c:v>
                </c:pt>
                <c:pt idx="3422">
                  <c:v>`댵'村l틪?숯쵳</c:v>
                </c:pt>
                <c:pt idx="3423">
                  <c:v>`댵'村l틪?숯쵳</c:v>
                </c:pt>
                <c:pt idx="3424">
                  <c:v>`댵'村l틪?숯쵳</c:v>
                </c:pt>
                <c:pt idx="3425">
                  <c:v>`댵'村l틪?숯쵳</c:v>
                </c:pt>
                <c:pt idx="3426">
                  <c:v>`댵'村l틪?숯쵳</c:v>
                </c:pt>
                <c:pt idx="3427">
                  <c:v>`댵'村l틪?숯쵳</c:v>
                </c:pt>
                <c:pt idx="3428">
                  <c:v>`댵'村l틪?숯쵳</c:v>
                </c:pt>
                <c:pt idx="3429">
                  <c:v>`댵'村l틪?숯쵳</c:v>
                </c:pt>
                <c:pt idx="3430">
                  <c:v>`댵'村l틪?숯쵳</c:v>
                </c:pt>
                <c:pt idx="3431">
                  <c:v>`댵'村l틪?숯쵳</c:v>
                </c:pt>
                <c:pt idx="3432">
                  <c:v>`댵'村l틪?숯쵳</c:v>
                </c:pt>
                <c:pt idx="3433">
                  <c:v>`댵'村l틪?숯쵳</c:v>
                </c:pt>
                <c:pt idx="3434">
                  <c:v>`댵'村l틪?숯쵳</c:v>
                </c:pt>
                <c:pt idx="3435">
                  <c:v>`댵'村l틪?숯쵳</c:v>
                </c:pt>
                <c:pt idx="3436">
                  <c:v>`댵'村l틪?숯쵳</c:v>
                </c:pt>
                <c:pt idx="3437">
                  <c:v>`댵'村l틪?숯쵳</c:v>
                </c:pt>
                <c:pt idx="3438">
                  <c:v>`댵'村l틪?숯쵳</c:v>
                </c:pt>
                <c:pt idx="3439">
                  <c:v>`댵'村l틪?숯쵳</c:v>
                </c:pt>
                <c:pt idx="3440">
                  <c:v>`댵'村l틪?숯쵳</c:v>
                </c:pt>
                <c:pt idx="3441">
                  <c:v>`댵'村l틪툹?幸픞?큟???퀋?쑏坵?악笏Hn믾照?_x0004_?짖뫖?段萎_x0013_횐,???쨃??警????(??뺄2?Ox_x0001_쑷_x0006_穀_x0008_q?_x0011_?KGI_x001c_`?yL}9I_x001a_T뼵沆?풒'턶.莽컩字0G7蒼俚?-앹즠8큲_x0018_NO~툒?N_x000e_w?nD_x001c__x0013_?</c:v>
                </c:pt>
                <c:pt idx="3442">
                  <c:v>`댵'村l틪?숯쵳</c:v>
                </c:pt>
                <c:pt idx="3443">
                  <c:v>`댵'村l틪?숯쵳</c:v>
                </c:pt>
                <c:pt idx="3444">
                  <c:v>`댵'村l틪?숯쵳</c:v>
                </c:pt>
                <c:pt idx="3445">
                  <c:v>`댵'村l틪?숯쵳</c:v>
                </c:pt>
                <c:pt idx="3446">
                  <c:v>`댵'村l틪?숯쵳</c:v>
                </c:pt>
                <c:pt idx="3447">
                  <c:v>`댵'村l틪?숯쵳</c:v>
                </c:pt>
                <c:pt idx="3448">
                  <c:v>`댵'村l틪?숯쵳</c:v>
                </c:pt>
                <c:pt idx="3449">
                  <c:v>`댵'村l틪?숯쵳</c:v>
                </c:pt>
                <c:pt idx="3450">
                  <c:v>`댵'村l틪?숯쵳</c:v>
                </c:pt>
                <c:pt idx="3451">
                  <c:v>`댵'村l틪?숯쵳</c:v>
                </c:pt>
                <c:pt idx="3452">
                  <c:v>`댵'村l틪?숯쵳</c:v>
                </c:pt>
                <c:pt idx="3453">
                  <c:v>`댵'村l틪?숯쵳</c:v>
                </c:pt>
                <c:pt idx="3454">
                  <c:v>`댵'村l틪?숯쵳</c:v>
                </c:pt>
                <c:pt idx="3455">
                  <c:v>`댵'村l틪?숯쵳</c:v>
                </c:pt>
                <c:pt idx="3456">
                  <c:v>`댵'村l틪?숯쵳</c:v>
                </c:pt>
                <c:pt idx="3457">
                  <c:v>`댵'村l틪?숯쵳</c:v>
                </c:pt>
                <c:pt idx="3458">
                  <c:v>`댵'村l틪?숯쵳</c:v>
                </c:pt>
                <c:pt idx="3459">
                  <c:v>`댵'村l틪?숯쵳</c:v>
                </c:pt>
                <c:pt idx="3460">
                  <c:v>`댵'村l틪?숯쵳</c:v>
                </c:pt>
                <c:pt idx="3461">
                  <c:v>`댵'村l틪?숯쵳</c:v>
                </c:pt>
                <c:pt idx="3462">
                  <c:v>`댵'村l틪?숯쵳</c:v>
                </c:pt>
                <c:pt idx="3463">
                  <c:v>`댵'村l틪?숯쵳</c:v>
                </c:pt>
                <c:pt idx="3464">
                  <c:v>`댵'村l틪?숯쵳</c:v>
                </c:pt>
                <c:pt idx="3465">
                  <c:v>`댵'村l틪?숯쵳</c:v>
                </c:pt>
                <c:pt idx="3466">
                  <c:v>`댵'村l틪?숯쵳</c:v>
                </c:pt>
                <c:pt idx="3467">
                  <c:v>`댵'村l틪?숯쵳</c:v>
                </c:pt>
                <c:pt idx="3468">
                  <c:v>`댵'村l틪?숯쵳</c:v>
                </c:pt>
                <c:pt idx="3469">
                  <c:v>`댵'村l틪?숯쵳</c:v>
                </c:pt>
                <c:pt idx="3470">
                  <c:v>`댵'村l틪?숯쵳</c:v>
                </c:pt>
                <c:pt idx="3471">
                  <c:v>`댵'村l틪?숯쵳</c:v>
                </c:pt>
                <c:pt idx="3472">
                  <c:v>`댵'村l틪?숯쵳</c:v>
                </c:pt>
                <c:pt idx="3473">
                  <c:v>`댵'村l틪?숯쵳</c:v>
                </c:pt>
                <c:pt idx="3474">
                  <c:v>`댵'村l틪?숯쵳</c:v>
                </c:pt>
                <c:pt idx="3475">
                  <c:v>`댵'村l틪?숯쵳</c:v>
                </c:pt>
                <c:pt idx="3476">
                  <c:v>`댵'村l틪?숯쵳</c:v>
                </c:pt>
                <c:pt idx="3477">
                  <c:v>`댵'村l틪?숯쵳</c:v>
                </c:pt>
                <c:pt idx="3478">
                  <c:v>`댵'村l틪?숯쵳</c:v>
                </c:pt>
                <c:pt idx="3479">
                  <c:v>`댵'村l틪?숯쵳</c:v>
                </c:pt>
                <c:pt idx="3480">
                  <c:v>`댵'村l틪?숯쵳</c:v>
                </c:pt>
                <c:pt idx="3481">
                  <c:v>`댵'村l틪?숯쵳</c:v>
                </c:pt>
                <c:pt idx="3482">
                  <c:v>`댵'村l틪?숯쵳</c:v>
                </c:pt>
                <c:pt idx="3483">
                  <c:v>`댵'村l틪?숯쵳</c:v>
                </c:pt>
                <c:pt idx="3484">
                  <c:v>`댵'村l틪?숯쵳</c:v>
                </c:pt>
                <c:pt idx="3485">
                  <c:v>`댵'村l틪?숯쵳</c:v>
                </c:pt>
                <c:pt idx="3486">
                  <c:v>`댵'村l틪?숯쵳</c:v>
                </c:pt>
                <c:pt idx="3487">
                  <c:v>`댵'村l틪?숯쵳</c:v>
                </c:pt>
                <c:pt idx="3488">
                  <c:v>`댵'村l틪?숯쵳</c:v>
                </c:pt>
                <c:pt idx="3489">
                  <c:v>`댵'村l틪?숯쵳</c:v>
                </c:pt>
                <c:pt idx="3490">
                  <c:v>`댵'村l틪?숯쵳</c:v>
                </c:pt>
                <c:pt idx="3491">
                  <c:v>`댵'村l틪?숯쵳</c:v>
                </c:pt>
                <c:pt idx="3492">
                  <c:v>`댵'村l틪?숯쵳</c:v>
                </c:pt>
                <c:pt idx="3493">
                  <c:v>`댵'村l틪?숯쵳</c:v>
                </c:pt>
                <c:pt idx="3494">
                  <c:v>`댵'村l틪?숯쵳</c:v>
                </c:pt>
                <c:pt idx="3495">
                  <c:v>`댵'村l틪?숯쵳</c:v>
                </c:pt>
                <c:pt idx="3496">
                  <c:v>`댵'村l틪?숯쵳</c:v>
                </c:pt>
                <c:pt idx="3497">
                  <c:v>`댵'村l틪?숯쵳</c:v>
                </c:pt>
                <c:pt idx="3498">
                  <c:v>`댵'村l틪?숯쵳</c:v>
                </c:pt>
                <c:pt idx="3499">
                  <c:v>`댵'村l틪?숯쵳</c:v>
                </c:pt>
                <c:pt idx="3500">
                  <c:v>`댵'村l틪?숯쵳</c:v>
                </c:pt>
                <c:pt idx="3501">
                  <c:v>`댵'村l틪?숯쵳</c:v>
                </c:pt>
                <c:pt idx="3502">
                  <c:v>`댵'村l틪?숯쵳</c:v>
                </c:pt>
                <c:pt idx="3503">
                  <c:v>`댵'村l틪?숯쵳</c:v>
                </c:pt>
                <c:pt idx="3504">
                  <c:v>`댵'村l틪?숯쵳</c:v>
                </c:pt>
                <c:pt idx="3505">
                  <c:v>`댵'村l틪?숯쵳</c:v>
                </c:pt>
                <c:pt idx="3506">
                  <c:v>`댵'村l틪?숯쵳</c:v>
                </c:pt>
                <c:pt idx="3507">
                  <c:v>`댵'村l틪?숯쵳</c:v>
                </c:pt>
                <c:pt idx="3508">
                  <c:v>`댵'村l틪?숯쵳</c:v>
                </c:pt>
                <c:pt idx="3509">
                  <c:v>`댵'村l틪?숯쵳</c:v>
                </c:pt>
                <c:pt idx="3510">
                  <c:v>`댵'村l틪?숯쵳</c:v>
                </c:pt>
                <c:pt idx="3511">
                  <c:v>`댵'村l틪?숯쵳</c:v>
                </c:pt>
                <c:pt idx="3512">
                  <c:v>`댵'村l틪?숯쵳</c:v>
                </c:pt>
                <c:pt idx="3513">
                  <c:v>`댵'村l틪?숯쵳</c:v>
                </c:pt>
                <c:pt idx="3514">
                  <c:v>`댵'村l틪?숯쵳</c:v>
                </c:pt>
                <c:pt idx="3515">
                  <c:v>`댵'村l틪?숯쵳</c:v>
                </c:pt>
                <c:pt idx="3516">
                  <c:v>`댵'村l틪?숯쵳</c:v>
                </c:pt>
                <c:pt idx="3517">
                  <c:v>`댵'村l틪?숯쵳</c:v>
                </c:pt>
                <c:pt idx="3518">
                  <c:v>`댵'村l틪?숯쵳</c:v>
                </c:pt>
                <c:pt idx="3519">
                  <c:v>`댵'村l틪?숯쵳</c:v>
                </c:pt>
                <c:pt idx="3520">
                  <c:v>`댵'村l틪?숯쵳</c:v>
                </c:pt>
                <c:pt idx="3521">
                  <c:v>`댵'村l틪?숯쵳</c:v>
                </c:pt>
                <c:pt idx="3522">
                  <c:v>`댵'村l틪?숯쵳</c:v>
                </c:pt>
                <c:pt idx="3523">
                  <c:v>`댵'村l틪?숯쵳</c:v>
                </c:pt>
                <c:pt idx="3524">
                  <c:v>`댵'村l틪?숯쵳</c:v>
                </c:pt>
                <c:pt idx="3525">
                  <c:v>`댵'村l틪?숯쵳</c:v>
                </c:pt>
                <c:pt idx="3526">
                  <c:v>`댵'村l틪?숯쵳</c:v>
                </c:pt>
                <c:pt idx="3527">
                  <c:v>`댵'村l틪?숯쵳</c:v>
                </c:pt>
                <c:pt idx="3528">
                  <c:v>`댵'村l틪?숯쵳</c:v>
                </c:pt>
                <c:pt idx="3529">
                  <c:v>`댵'村l틪?숯쵳</c:v>
                </c:pt>
                <c:pt idx="3530">
                  <c:v>`댵'村l틪?숯쵳</c:v>
                </c:pt>
                <c:pt idx="3531">
                  <c:v>`댵'村l틪?숯쵳</c:v>
                </c:pt>
                <c:pt idx="3532">
                  <c:v>`댵'村l틪?숯쵳</c:v>
                </c:pt>
                <c:pt idx="3533">
                  <c:v>`댵'村l틪?숯쵳</c:v>
                </c:pt>
                <c:pt idx="3534">
                  <c:v>`댵'村l틪?숯쵳</c:v>
                </c:pt>
                <c:pt idx="3535">
                  <c:v>`댵'村l틪?숯쵳</c:v>
                </c:pt>
                <c:pt idx="3536">
                  <c:v>`댵'村l틪?숯쵳</c:v>
                </c:pt>
                <c:pt idx="3537">
                  <c:v>`댵'村l틪?숯쵳</c:v>
                </c:pt>
                <c:pt idx="3538">
                  <c:v>`댵'村l틪?숯쵳</c:v>
                </c:pt>
                <c:pt idx="3539">
                  <c:v>`댵'村l틪?숯쵳</c:v>
                </c:pt>
                <c:pt idx="3540">
                  <c:v>`댵'村l틪?숯쵳</c:v>
                </c:pt>
                <c:pt idx="3541">
                  <c:v>`댵'村l틪?숯쵳</c:v>
                </c:pt>
                <c:pt idx="3542">
                  <c:v>`댵'村l틪?숯쵳</c:v>
                </c:pt>
                <c:pt idx="3543">
                  <c:v>`댵'村l틪?숯쵳</c:v>
                </c:pt>
                <c:pt idx="3544">
                  <c:v>`댵'村l틪?숯쵳</c:v>
                </c:pt>
                <c:pt idx="3545">
                  <c:v>`댵'村l틪?숯쵳</c:v>
                </c:pt>
                <c:pt idx="3546">
                  <c:v>`댵'村l틪?숯쵳</c:v>
                </c:pt>
                <c:pt idx="3547">
                  <c:v>`댵'村l틪?숯쵳</c:v>
                </c:pt>
                <c:pt idx="3548">
                  <c:v>`댵'村l틪?숯쵳</c:v>
                </c:pt>
                <c:pt idx="3549">
                  <c:v>`댵'村l틪?숯쵳</c:v>
                </c:pt>
                <c:pt idx="3550">
                  <c:v>`댵'村l틪?숯쵳</c:v>
                </c:pt>
                <c:pt idx="3551">
                  <c:v>`댵'村l틪?숯쵳</c:v>
                </c:pt>
                <c:pt idx="3552">
                  <c:v>`댵'村l틪?숯쵳</c:v>
                </c:pt>
                <c:pt idx="3553">
                  <c:v>`댵'村l틪?숯쵳</c:v>
                </c:pt>
                <c:pt idx="3554">
                  <c:v>`댵'村l틪?숯쵳</c:v>
                </c:pt>
                <c:pt idx="3555">
                  <c:v>`댵'村l틪?숯쵳</c:v>
                </c:pt>
                <c:pt idx="3556">
                  <c:v>`댵'村l틪?숯쵳</c:v>
                </c:pt>
                <c:pt idx="3557">
                  <c:v>`댵'村l틪?숯쵳</c:v>
                </c:pt>
                <c:pt idx="3558">
                  <c:v>`댵'村l틪?숯쵳</c:v>
                </c:pt>
                <c:pt idx="3559">
                  <c:v>`댵'村l틪?숯쵳</c:v>
                </c:pt>
                <c:pt idx="3560">
                  <c:v>`댵'村l틪?숯쵳</c:v>
                </c:pt>
                <c:pt idx="3561">
                  <c:v>`댵'村l틪?숯쵳</c:v>
                </c:pt>
                <c:pt idx="3562">
                  <c:v>`댵'村l틪?숯쵳</c:v>
                </c:pt>
                <c:pt idx="3563">
                  <c:v>`댵'村l틪?숯쵳</c:v>
                </c:pt>
                <c:pt idx="3564">
                  <c:v>`댵'村l틪?숯쵳</c:v>
                </c:pt>
                <c:pt idx="3565">
                  <c:v>`댵'村l틪?숯쵳</c:v>
                </c:pt>
                <c:pt idx="3566">
                  <c:v>`댵'村l틪?숯쵳</c:v>
                </c:pt>
                <c:pt idx="3567">
                  <c:v>`댵'村l틪?숯쵳</c:v>
                </c:pt>
                <c:pt idx="3568">
                  <c:v>`댵'村l틪?숯쵳</c:v>
                </c:pt>
                <c:pt idx="3569">
                  <c:v>`댵'村l틪?숯쵳</c:v>
                </c:pt>
                <c:pt idx="3570">
                  <c:v>`댵'村l틪?숯쵳</c:v>
                </c:pt>
                <c:pt idx="3571">
                  <c:v>`댵'村l틪?숯쵳</c:v>
                </c:pt>
                <c:pt idx="3572">
                  <c:v>`댵'村l틪?숯쵳</c:v>
                </c:pt>
                <c:pt idx="3573">
                  <c:v>`댵'村l틪?숯쵳</c:v>
                </c:pt>
                <c:pt idx="3574">
                  <c:v>`댵'村l틪?숯쵳</c:v>
                </c:pt>
                <c:pt idx="3575">
                  <c:v>`댵'村l틪?숯쵳</c:v>
                </c:pt>
                <c:pt idx="3576">
                  <c:v>`댵'村l틪?숯쵳</c:v>
                </c:pt>
                <c:pt idx="3577">
                  <c:v>`댵'村l틪?숯쵳</c:v>
                </c:pt>
                <c:pt idx="3578">
                  <c:v>`댵'村l틪?숯쵳</c:v>
                </c:pt>
                <c:pt idx="3579">
                  <c:v>`댵'村l틪?숯쵳</c:v>
                </c:pt>
                <c:pt idx="3580">
                  <c:v>`댵'村l틪?숯쵳</c:v>
                </c:pt>
                <c:pt idx="3581">
                  <c:v>`댵'村l틪?숯쵳</c:v>
                </c:pt>
                <c:pt idx="3582">
                  <c:v>`댵'村l틪?숯쵳</c:v>
                </c:pt>
                <c:pt idx="3583">
                  <c:v>`댵'村l틪?숯쵳</c:v>
                </c:pt>
                <c:pt idx="3584">
                  <c:v>`댵'村l틪?숯쵳</c:v>
                </c:pt>
                <c:pt idx="3585">
                  <c:v>`댵'村l틪?숯쵳</c:v>
                </c:pt>
                <c:pt idx="3586">
                  <c:v>`댵'村l틪?숯쵳</c:v>
                </c:pt>
                <c:pt idx="3587">
                  <c:v>`댵'村l틪?숯쵳</c:v>
                </c:pt>
                <c:pt idx="3588">
                  <c:v>`댵'村l틪?숯쵳</c:v>
                </c:pt>
                <c:pt idx="3589">
                  <c:v>`댵'村l틪?숯쵳</c:v>
                </c:pt>
                <c:pt idx="3590">
                  <c:v>`댵'村l틪?숯쵳</c:v>
                </c:pt>
                <c:pt idx="3591">
                  <c:v>`댵'村l틪?숯쵳</c:v>
                </c:pt>
                <c:pt idx="3592">
                  <c:v>`댵'村l틪?숯쵳</c:v>
                </c:pt>
                <c:pt idx="3593">
                  <c:v>`댵'村l틪?숯쵳</c:v>
                </c:pt>
                <c:pt idx="3594">
                  <c:v>`댵'村l틪?숯쵳</c:v>
                </c:pt>
                <c:pt idx="3595">
                  <c:v>`댵'村l틪?숯쵳</c:v>
                </c:pt>
                <c:pt idx="3596">
                  <c:v>`댵'村l틪?숯쵳</c:v>
                </c:pt>
                <c:pt idx="3597">
                  <c:v>`댵'村l틪?숯쵳</c:v>
                </c:pt>
                <c:pt idx="3598">
                  <c:v>`댵'村l틪?숯쵳</c:v>
                </c:pt>
                <c:pt idx="3599">
                  <c:v>`댵'村l틪?숯쵳</c:v>
                </c:pt>
                <c:pt idx="3600">
                  <c:v>`댵'村l틪?숯쵳</c:v>
                </c:pt>
                <c:pt idx="3601">
                  <c:v>`댵'村l틪?숯쵳</c:v>
                </c:pt>
                <c:pt idx="3602">
                  <c:v>`댵'村l틪?숯쵳</c:v>
                </c:pt>
                <c:pt idx="3603">
                  <c:v>`댵'村l틪?숯쵳</c:v>
                </c:pt>
                <c:pt idx="3604">
                  <c:v>`댵'村l틪?숯쵳</c:v>
                </c:pt>
                <c:pt idx="3605">
                  <c:v>`댵'村l틪?숯쵳</c:v>
                </c:pt>
                <c:pt idx="3606">
                  <c:v>`댵'村l틪?숯쵳</c:v>
                </c:pt>
                <c:pt idx="3607">
                  <c:v>`댵'村l틪?숯쵳</c:v>
                </c:pt>
                <c:pt idx="3608">
                  <c:v>`댵'村l틪?숯쵳</c:v>
                </c:pt>
                <c:pt idx="3609">
                  <c:v>`댵'村l틪?숯쵳</c:v>
                </c:pt>
                <c:pt idx="3610">
                  <c:v>`댵'村l틪?숯쵳</c:v>
                </c:pt>
                <c:pt idx="3611">
                  <c:v>`댵'村l틪?숯쵳</c:v>
                </c:pt>
                <c:pt idx="3612">
                  <c:v>`댵'村l틪?숯쵳</c:v>
                </c:pt>
                <c:pt idx="3613">
                  <c:v>`댵'村l틪?숯쵳</c:v>
                </c:pt>
                <c:pt idx="3614">
                  <c:v>`댵'村l틪?숯쵳</c:v>
                </c:pt>
                <c:pt idx="3615">
                  <c:v>`댵'村l틪?숯쵳</c:v>
                </c:pt>
                <c:pt idx="3616">
                  <c:v>`댵'村l틪?숯쵳</c:v>
                </c:pt>
                <c:pt idx="3617">
                  <c:v>`댵'村l틪?숯쵳</c:v>
                </c:pt>
                <c:pt idx="3618">
                  <c:v>`댵'村l틪?숯쵳</c:v>
                </c:pt>
                <c:pt idx="3619">
                  <c:v>`댵'村l틪?숯쵳</c:v>
                </c:pt>
                <c:pt idx="3620">
                  <c:v>`댵'村l틪?숯쵳</c:v>
                </c:pt>
                <c:pt idx="3621">
                  <c:v>`댵'村l틪?숯쵳</c:v>
                </c:pt>
                <c:pt idx="3622">
                  <c:v>`댵'村l틪?숯쵳</c:v>
                </c:pt>
                <c:pt idx="3623">
                  <c:v>`댵'村l틪?숯쵳</c:v>
                </c:pt>
                <c:pt idx="3624">
                  <c:v>`댵'村l틪?숯쵳</c:v>
                </c:pt>
                <c:pt idx="3625">
                  <c:v>`댵'村l틪?숯쵳</c:v>
                </c:pt>
                <c:pt idx="3626">
                  <c:v>`댵'村l틪?숯쵳</c:v>
                </c:pt>
                <c:pt idx="3627">
                  <c:v>`댵'村l틪?숯쵳</c:v>
                </c:pt>
                <c:pt idx="3628">
                  <c:v>`댵'村l틪?숯쵳</c:v>
                </c:pt>
                <c:pt idx="3629">
                  <c:v>`댵'村l틪?숯쵳</c:v>
                </c:pt>
                <c:pt idx="3630">
                  <c:v>`댵'村l틪?숯쵳</c:v>
                </c:pt>
                <c:pt idx="3631">
                  <c:v>`댵'村l틪?숯쵳</c:v>
                </c:pt>
                <c:pt idx="3632">
                  <c:v>`댵'村l틪?숯쵳</c:v>
                </c:pt>
                <c:pt idx="3633">
                  <c:v>`댵'村l틪?숯쵳</c:v>
                </c:pt>
                <c:pt idx="3634">
                  <c:v>`댵'村l틪?숯쵳</c:v>
                </c:pt>
                <c:pt idx="3635">
                  <c:v>`댵'村l틪?숯쵳</c:v>
                </c:pt>
                <c:pt idx="3636">
                  <c:v>`댵'村l틪?숯쵳</c:v>
                </c:pt>
                <c:pt idx="3637">
                  <c:v>`댵'村l틪?숯쵳</c:v>
                </c:pt>
                <c:pt idx="3638">
                  <c:v>`댵'村l틪?숯쵳</c:v>
                </c:pt>
                <c:pt idx="3639">
                  <c:v>`댵'村l틪?숯쵳</c:v>
                </c:pt>
                <c:pt idx="3640">
                  <c:v>`댵'村l틪?숯쵳</c:v>
                </c:pt>
                <c:pt idx="3641">
                  <c:v>`댵'村l틪?숯쵳</c:v>
                </c:pt>
                <c:pt idx="3642">
                  <c:v>`댵'村l틪?숯쵳</c:v>
                </c:pt>
                <c:pt idx="3643">
                  <c:v>`댵'村l틪?숯쵳</c:v>
                </c:pt>
                <c:pt idx="3644">
                  <c:v>`댵'村l틪?숯쵳</c:v>
                </c:pt>
                <c:pt idx="3645">
                  <c:v>`댵'村l틪?숯쵳</c:v>
                </c:pt>
                <c:pt idx="3646">
                  <c:v>`댵'村l틪?숯쵳</c:v>
                </c:pt>
                <c:pt idx="3647">
                  <c:v>`댵'村l틪?숯쵳</c:v>
                </c:pt>
                <c:pt idx="3648">
                  <c:v>`댵'村l틪?숯쵳</c:v>
                </c:pt>
                <c:pt idx="3649">
                  <c:v>`댵'村l틪?숯쵳</c:v>
                </c:pt>
                <c:pt idx="3650">
                  <c:v>`댵'村l틪?숯쵳</c:v>
                </c:pt>
                <c:pt idx="3651">
                  <c:v>`댵'村l틪?숯쵳</c:v>
                </c:pt>
                <c:pt idx="3652">
                  <c:v>`댵'村l틪?숯쵳</c:v>
                </c:pt>
                <c:pt idx="3653">
                  <c:v>`댵'村l틪?숯쵳</c:v>
                </c:pt>
                <c:pt idx="3654">
                  <c:v>`댵'村l틪?숯쵳</c:v>
                </c:pt>
                <c:pt idx="3655">
                  <c:v>`댵'村l틪?숯쵳</c:v>
                </c:pt>
                <c:pt idx="3656">
                  <c:v>`댵'村l틪?숯쵳</c:v>
                </c:pt>
                <c:pt idx="3657">
                  <c:v>`댵'村l틪?숯쵳</c:v>
                </c:pt>
                <c:pt idx="3658">
                  <c:v>`댵'村l틪?숯쵳</c:v>
                </c:pt>
                <c:pt idx="3659">
                  <c:v>`댵'村l틪?숯쵳</c:v>
                </c:pt>
                <c:pt idx="3660">
                  <c:v>`댵'村l틪?숯쵳</c:v>
                </c:pt>
                <c:pt idx="3661">
                  <c:v>`댵'村l틪?숯쵳</c:v>
                </c:pt>
                <c:pt idx="3662">
                  <c:v>`댵'村l틪?숯쵳</c:v>
                </c:pt>
                <c:pt idx="3663">
                  <c:v>`댵'村l틪?숯쵳</c:v>
                </c:pt>
                <c:pt idx="3664">
                  <c:v>`댵'村l틪?숯쵳</c:v>
                </c:pt>
                <c:pt idx="3665">
                  <c:v>`댵'村l틪?숯쵳</c:v>
                </c:pt>
                <c:pt idx="3666">
                  <c:v>`댵'村l틪?숯쵳</c:v>
                </c:pt>
                <c:pt idx="3667">
                  <c:v>`댵'村l틪?숯쵳</c:v>
                </c:pt>
                <c:pt idx="3668">
                  <c:v>`댵'村l틪?숯쵳</c:v>
                </c:pt>
                <c:pt idx="3669">
                  <c:v>`댵'村l틪?숯쵳</c:v>
                </c:pt>
                <c:pt idx="3670">
                  <c:v>`댵'村l틪?숯쵳</c:v>
                </c:pt>
                <c:pt idx="3671">
                  <c:v>`댵'村l틪?숯쵳</c:v>
                </c:pt>
                <c:pt idx="3672">
                  <c:v>`댵'村l틪?숯쵳</c:v>
                </c:pt>
                <c:pt idx="3673">
                  <c:v>`댵'村l틪?숯쵳</c:v>
                </c:pt>
                <c:pt idx="3674">
                  <c:v>`댵'村l틪?숯쵳</c:v>
                </c:pt>
                <c:pt idx="3675">
                  <c:v>`댵'村l틪?숯쵳</c:v>
                </c:pt>
                <c:pt idx="3676">
                  <c:v>`댵'村l틪?숯쵳</c:v>
                </c:pt>
                <c:pt idx="3677">
                  <c:v>`댵'村l틪?숯쵳</c:v>
                </c:pt>
                <c:pt idx="3678">
                  <c:v>`댵'村l틪?숯쵳</c:v>
                </c:pt>
                <c:pt idx="3679">
                  <c:v>`댵'村l틪?숯쵳</c:v>
                </c:pt>
                <c:pt idx="3680">
                  <c:v>`댵'村l틪?숯쵳</c:v>
                </c:pt>
                <c:pt idx="3681">
                  <c:v>`댵'村l틪압襲K娃?_x0005_xEt?q?잟6?쟐?H?????q뷎폢?泰쟎븇_x001e_?????l갢 졒냢驚?纏ぬ?`)㎪Jw"_x000b_멹뺰?$v텎)?</c:v>
                </c:pt>
                <c:pt idx="3682">
                  <c:v>契_x0001_i?&gt;s곇b</c:v>
                </c:pt>
                <c:pt idx="3683">
                  <c:v>uV@'샣_x001c_/챣c?훜H儀c?홑귺Q냞?_x000e__x0013_?ㄷ悌푍?w??z?_x0017_w??_x0008_?읫??料?_x0017_?_x001c_콹_x001c_k_x001d_뗀뵑??mZ있쩞m?/J???hw@_x0014__x001a_'될.@덍_x0016_??섿d?누vD</c:v>
                </c:pt>
                <c:pt idx="3684">
                  <c:v>?뿿t?#?_x0003_C}?雉???C蓼?,?좦??컛뮞잭R#??_x0012_?_x0019_S채b閼쩑$爽l_x000c_쁊驚?R?_x000c__x000c_?멐쁪~[就__x0006_?3p&amp;?靷?_x0003_꺏?쌤U_x000b_用Ｇ9</c:v>
                </c:pt>
                <c:pt idx="3685">
                  <c:v>m德?4?_x0016__x0015_V`?詹_x001e_턄댮者]?jq_x0013__x0011_변?샑?쎋???^?&gt;M??D?ず^安꾪!7v?p??붼_x0012_7횹?u_x0011_볏쑆9줃??督?zz흳?륡H_x0005__x0012_O?y?w?}??拳풐?_x0003_???`楮톕??$꽽8_x0017_V_x0012_?i?탭o꼛?P껽O_x0012_s?$_x0012_?a}M</c:v>
                </c:pt>
                <c:pt idx="3686">
                  <c:v>f?_x001c__x001a_0_x0002_惇P텦)糊_x0015_꼉Rn_x001d_?</c:v>
                </c:pt>
                <c:pt idx="3687">
                  <c:v>?.\?.??n뱊?N_x0001_?㎃_x000f_評_x000c_쵺_x000f_ $쮯)뷅?맰Яe依걽짮!w,??C끞?o_x0015_]?#?'?_x000c_룊u-?E규犢_x001d_쏝p稚????_x0007__x0001_T???_x0005__x0015_??P?_DB's~됪섽뗭.-]?毛_x0011_??t?O쌊??삑^ㄴ홲??뻆걗O-q?鯤_r狗\?_x0004_?}죁삾Jk?e?LQ?h"쭇?%릃Mu兵+[?` F娟</c:v>
                </c:pt>
                <c:pt idx="3688">
                  <c:v>ネ飛???^??*(삹륇?묹_x001f_3?.l`y_x0013_釉^ㅤ_x0012_qD?_x0010__x0001_iY棗h?欒\A??@_x0017_Q뺌_x000b_뜆屋?Z!_x000b_?_x0017_챬뵽%vj?莖_x001d_+??_x001e_???곇~?늵@蔚2J첗m?즞o쏭=2屎B?_x0008_렸?첽魅7Eo|G??4CZ귽鱉C?;_x001d_$X0뮛h쾢_x0007_?(??)墺?\?領XF革?닺V괵????聆b6免??~_I_x0006_?뙄흖츏i?4꺡??0?e?奔?r綸쓓_x0008_튔tlM`?桭_x0016_k?@8f?惱꿅Z?aBc`</c:v>
                </c:pt>
                <c:pt idx="3689">
                  <c:v>@_x001e_:욬6?p??[?녢8%JmqZg걕u_x000f_?0_x0013_㉡j_x000f_\3e墩엱w譏퍭</c:v>
                </c:pt>
                <c:pt idx="3690">
                  <c:v>B렃?齊綎Rw$_x0019_D!?坐뼣?u_x001f_??T&gt;d첗iv_x0006__x0007__x0010_?_x000c_h_x0016__x001c_쁽?쐂減[쭺H?p簪p몁4?B4_x001d_2?0?&amp;岩る?V謀??%'???F앤├?v%花i뿡 +W떇턐_x0011_~DV=듧8裕렶z%???輩?刪l肅D?_x000f_벩?휨슳?쑠?솤_x001d_졍_x0011_;_x001c_C?`??aHY㎬R3획=?林걨B9?O춑dZ燧?쩪連??띋_x001a__x0002_?蝎?_x0005_城쐟?嚼?큛q쯧5nQ)_x000b_y?_x0013_놱l썟덢먎lM퉵믤w?쵔et?삨1_x0010_V^햋_x001b_쩄桶??酢1???p뽖댂?_x0011_㏃_x0016_?憾`?"q댛p聾w?컶_x0016_曹)??f곅R!UdaT3h??_x0010__x001e_?곒A珹_x0014_Bた}?먷㎣슕+_x0019_&gt;</c:v>
                </c:pt>
                <c:pt idx="3691">
                  <c:v>?oM_x0017_큤?_x0007_?8젼Y?$뒖?_x0007_?톹k톞犢利E?h?씐뤖k-??쬬崎젚3???B?컲m?뷔s_x0014_X|_x000c_7봝b屆??뇅?4IE?_x0014_狽__x001d_kxH:_x000e_2_x0013_?긃_x0001__x001c_ ???쫱[끻_x0005_F좳흿?_x0011_뎆m,7_x000c_W?쇏_x000f_?攣V?w틡便l&amp;"?誌_x000f_fea뒥턐y型X+$_x0016_챓?댑GM_x0016_Z煙惱촀詮?_x0018__x000f__x001d__x0005_0z????_x0005_(逮|d?혥悲孕</c:v>
                </c:pt>
                <c:pt idx="3692">
                  <c:v>9^I쫂?@웂_x0001_櫛?7?/?콓??쯻S쳄#_x0003__x0012_S,?NO턙三_x0002_施&amp;LW_x0013_~_蛛?딭븇R</c:v>
                </c:pt>
                <c:pt idx="3693">
                  <c:v>?嶢┭.씐??軒雋?A묐V?_x0005_???|┼須BwD?il?`??.s?硼볙잏?</c:v>
                </c:pt>
                <c:pt idx="3694">
                  <c:v>됧?`?藉I?_x000e_Q_x0007_⑻끖팰狼쫞w??緯?$[?C?ㅱ됳/_x001c_??X밦9,_x0005_貰U????'_x0010__x0015_冪0?N힇끅)뽊?눰歸?題d%_x001b_-?_x0007_w?=1흳푸V쐸?띵)???싏퐂e@!?i]&lt;Y?ｗ訪_x0014_휞孝&lt;쏒늍뼘晝k힛?1蓮武??`A?庇?+츥_x001a_),텪u誹얹??ЙJ?&lt;?뺲?케5q)%孕,?썟U?◈?":??g햀꼖s_x0004_?_x000f_즺썅yw塾쨎=X못+t?뷤r)?\??A宋+S@?o?L銷괼Y_x001e_''LМ?f쾕쒖_x0017_w余냵멐$??옰_x001b_?o쾏壯r횂2r?瀟3_x0001_d_x0016_??^,뺢??삉삩??ⅷ_臍h晉B졠Bj什B쮭f(Ŀ퇹o:≤G?F?</c:v>
                </c:pt>
                <c:pt idx="3695">
                  <c:v>뵋?D(약c?zq꼻H_x0002__x0012_!붦讀맟?a?J즶7"춹줕뎱?=?&lt;_x0001__x0003__x0002_?u7e浸_x001c_(뮯~{폀ar?씶¼?R????R찯B?_??댤탶ㄵ-믅ck-?'量筋o+픞밧_x0019_?꿪컊??_x0007_Ut+킡?꼯?(Gx_x000c_뻌C?혖潰?q?_x0017_쎳!j꽚즱fbq뚍?ws??좻?_x001f_긥I쯄?_x0012_3&gt;빋쓞&amp;???鴻?去E쭙?_x0005_뿺꽮쳫3'~끜?罵_x000c_Q빑_W??퉳B:?_x001a_닡6尻?의?뻭煌탪潚_x0001_Z?싫S.肋??얔{찴_x0003_?;??_x0017_Z쬑沁M릤켺½_x001b_n_x0019_쐉GB?</c:v>
                </c:pt>
                <c:pt idx="3696">
                  <c:v>?_x001e_</c:v>
                </c:pt>
                <c:pt idx="3697">
                  <c:v>Tｎ{+U퀀_x0010_끎?9 ?+?~y븄릤-뷅겉/_x0005_뫩?萊?_x0016_yB鏞?o_x001b_o얌珞⑤燥_x000f_?5벥핑?詳?_x0008_cF{쉜st_x0014_솹`_x0006_?</c:v>
                </c:pt>
                <c:pt idx="3698">
                  <c:v>?i9=e?_x0005_?_x0004_q:?u鳶?R?_x001f_핚j_x001b_깵_x001f_8x곴J?{鎖lQ퐏ネ滿?횋(&amp;c擦???顧}y8⒠_x0001_5슢읨$릷_x000f_뙅윊?x?Zⓦ}_x001b_?뽴7_x0018_I??폋NT??짞븟露_?쀗?|(66??둜똌?肱?k?C?$???씡짪빮_x0012_?_x0014_맒??씡짪빮_x0012_?_x0014_맒??씡짪빮_x0012_?_x0014_맒?똰숙潘斬_x0001_?궜&gt;謠t?w_x001d__x0006_?</c:v>
                </c:pt>
                <c:pt idx="3699">
                  <c:v>`댵'村l틪?숯쵳</c:v>
                </c:pt>
                <c:pt idx="3700">
                  <c:v>`댵'村l틪鷗?츐i鷸_x0008_???쪊-?룭~_x001a__x0002_?慝_x001d_?1숯쵳</c:v>
                </c:pt>
                <c:pt idx="3701">
                  <c:v>`댵'村l틪_x0010_??귳귱?뒔凉R?_x0005_益r?욊?lI??숯쵳</c:v>
                </c:pt>
                <c:pt idx="3702">
                  <c:v>`댵'村l틪?숯쵳</c:v>
                </c:pt>
                <c:pt idx="3703">
                  <c:v>`댵'村l틪?숯쵳</c:v>
                </c:pt>
                <c:pt idx="3704">
                  <c:v>`댵'村l틪CJ쩎?F}렪H?쪬)?숯쵳</c:v>
                </c:pt>
                <c:pt idx="3705">
                  <c:v>`댵'村l틪?숯쵳</c:v>
                </c:pt>
                <c:pt idx="3706">
                  <c:v>`댵'村l틪$?칷J혂석淨챊e)1웙KJ?{??~瑟4D??H_x0006_"K_x0016_!rt;稅TA뭦$+햎3*0Z???숯쵳</c:v>
                </c:pt>
                <c:pt idx="3707">
                  <c:v>`댵'村l틪_x0002_번?%+쪮펧섁F$붠1숯쵳</c:v>
                </c:pt>
                <c:pt idx="3708">
                  <c:v>`댵'村l틪?숯쵳</c:v>
                </c:pt>
                <c:pt idx="3709">
                  <c:v>`댵'村l틪ss_x0011_?섣_x001a_j쪮?_x0010_5._x000b_v&gt;?</c:v>
                </c:pt>
                <c:pt idx="3710">
                  <c:v>`댵'村l틪?숯쵳</c:v>
                </c:pt>
                <c:pt idx="3711">
                  <c:v>`댵'村l틪d2?Tb웾???_x0011_뻂굦t??</c:v>
                </c:pt>
              </c:strCache>
            </c:strRef>
          </c:xVal>
          <c:yVal>
            <c:numRef>
              <c:f>계산!$K$2:$K$34078</c:f>
              <c:numCache>
                <c:formatCode>General</c:formatCode>
                <c:ptCount val="34077"/>
                <c:pt idx="0">
                  <c:v>0.10800000000000012</c:v>
                </c:pt>
                <c:pt idx="1">
                  <c:v>0.1</c:v>
                </c:pt>
                <c:pt idx="2">
                  <c:v>9.6000000000000224E-2</c:v>
                </c:pt>
                <c:pt idx="3">
                  <c:v>9.5000000000000265E-2</c:v>
                </c:pt>
                <c:pt idx="4">
                  <c:v>9.6500000000000266E-2</c:v>
                </c:pt>
                <c:pt idx="5">
                  <c:v>9.6000000000000224E-2</c:v>
                </c:pt>
                <c:pt idx="6">
                  <c:v>9.6500000000000266E-2</c:v>
                </c:pt>
                <c:pt idx="7">
                  <c:v>9.9000000000000268E-2</c:v>
                </c:pt>
                <c:pt idx="8">
                  <c:v>9.7500000000000225E-2</c:v>
                </c:pt>
                <c:pt idx="9">
                  <c:v>9.8000000000000545E-2</c:v>
                </c:pt>
                <c:pt idx="10">
                  <c:v>9.9000000000000268E-2</c:v>
                </c:pt>
                <c:pt idx="11">
                  <c:v>9.7500000000000225E-2</c:v>
                </c:pt>
                <c:pt idx="12">
                  <c:v>9.8000000000000545E-2</c:v>
                </c:pt>
                <c:pt idx="13">
                  <c:v>9.8500000000001156E-2</c:v>
                </c:pt>
                <c:pt idx="14">
                  <c:v>9.7000000000000045E-2</c:v>
                </c:pt>
                <c:pt idx="15">
                  <c:v>9.7500000000000225E-2</c:v>
                </c:pt>
                <c:pt idx="16">
                  <c:v>9.5500000000000598E-2</c:v>
                </c:pt>
                <c:pt idx="17">
                  <c:v>9.5000000000000265E-2</c:v>
                </c:pt>
                <c:pt idx="18">
                  <c:v>9.5500000000000598E-2</c:v>
                </c:pt>
                <c:pt idx="19">
                  <c:v>9.6000000000000224E-2</c:v>
                </c:pt>
                <c:pt idx="20">
                  <c:v>9.6000000000000224E-2</c:v>
                </c:pt>
                <c:pt idx="21">
                  <c:v>9.8000000000000545E-2</c:v>
                </c:pt>
                <c:pt idx="22">
                  <c:v>9.8500000000001156E-2</c:v>
                </c:pt>
                <c:pt idx="23">
                  <c:v>9.8500000000001156E-2</c:v>
                </c:pt>
                <c:pt idx="24">
                  <c:v>9.9000000000000268E-2</c:v>
                </c:pt>
                <c:pt idx="25">
                  <c:v>0.10050000000000002</c:v>
                </c:pt>
                <c:pt idx="26">
                  <c:v>9.9000000000000268E-2</c:v>
                </c:pt>
                <c:pt idx="27">
                  <c:v>9.9500000000001046E-2</c:v>
                </c:pt>
                <c:pt idx="28">
                  <c:v>0.10050000000000002</c:v>
                </c:pt>
                <c:pt idx="29">
                  <c:v>9.9000000000000268E-2</c:v>
                </c:pt>
                <c:pt idx="30">
                  <c:v>0.1</c:v>
                </c:pt>
                <c:pt idx="31">
                  <c:v>0.10050000000000002</c:v>
                </c:pt>
                <c:pt idx="32">
                  <c:v>9.9000000000000268E-2</c:v>
                </c:pt>
                <c:pt idx="33">
                  <c:v>0.1</c:v>
                </c:pt>
                <c:pt idx="34">
                  <c:v>0.1</c:v>
                </c:pt>
                <c:pt idx="35">
                  <c:v>9.9000000000000268E-2</c:v>
                </c:pt>
                <c:pt idx="36">
                  <c:v>9.9500000000001046E-2</c:v>
                </c:pt>
                <c:pt idx="37">
                  <c:v>0.10050000000000002</c:v>
                </c:pt>
                <c:pt idx="38">
                  <c:v>9.9000000000000268E-2</c:v>
                </c:pt>
                <c:pt idx="39">
                  <c:v>9.9500000000001046E-2</c:v>
                </c:pt>
                <c:pt idx="40">
                  <c:v>9.8437500000000067E-2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2B6-41C4-8746-54C1BF54D441}"/>
            </c:ext>
          </c:extLst>
        </c:ser>
        <c:ser>
          <c:idx val="2"/>
          <c:order val="2"/>
          <c:tx>
            <c:strRef>
              <c:f>계산!$N$1</c:f>
              <c:strCache>
                <c:ptCount val="1"/>
                <c:pt idx="0">
                  <c:v>1.2Mg</c:v>
                </c:pt>
              </c:strCache>
            </c:strRef>
          </c:tx>
          <c:xVal>
            <c:strRef>
              <c:f>계산!$A$2:$A$34078</c:f>
              <c:strCache>
                <c:ptCount val="37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1233">
                  <c:v>V&amp;?_x0006_?????j??덵?C?4ㄶ齷K_x0019_∫_x001b_拘.킄??븾?꾶xD?U&amp;?즙&amp;_x0001_子?텱?l.\?=빎??霰|稠a??蔣C뻁?N心w)?綏%?_x001c_죮B??1?헛</c:v>
                </c:pt>
                <c:pt idx="1234">
                  <c:v>칬}?R_x0017_?볭?솄_x001f___x0014_Z_x0019__x0005__x001b_쿙飛?預_x0005__x0012_9里_x001f_m肆o逅?2?J퇶엶18??_x001d_jl?2?w?=0=予n?뢂LJ?ø?[?Y[L꼴{?+?椀R9_x001c_Y[L꼴{?+?椀R9소F*?퉍y=_x0004__x001b_휦_x0001_륜숨笠昱혥?l鐫度口b擾똈똸?_x000f_?@ま&gt;?ν履??_x0008_.?놥_x0008_훲咸凜_x001b_醮_x0003__x0016__x0013_X_x0016_팴퍔윈拉s#砦섈l ?嘗d??_x0003_e?_x0006_??L픫E??瘻{EW홰f???屢늊욷헖퐰_x0003_狐?5?3M2X_x0016_팴퍔윈拉s#砦?툶</c:v>
                </c:pt>
                <c:pt idx="1235">
                  <c:v>뾻X?Bn`?_x0018_5/?_x0012_촥혒?장L??_x0002_영"苦쇙뜪g_x0008_냯猥_x001c_뾇OX_x0016_팴퍔윈拉s#砦?Y_x001c_?:崙_x0018_V??첪_x0010_졬?t_x001d_W?+蚓?쩎_x0016_??x*???뇅E"왱&gt;륥_x001b__x001b_-|J`틬{X_x0016_팴퍔윈拉s#砦샵콚_x001b_┓_gyC_x0014_牢`Nz썺美쮛o;n=?3眄_x0001_?_x0014_X?M??_x0005_?츀볬h핼a:輾u됮_x0014_X_x0016_팴퍔윈拉s#砦퍴?쟏X?U?츣?{0_x0005__x0011_쩣?U?튕＠+4\R??~?)b?uh'?yぢj?2QU_x0018_?X_x0016_팴퍔윈拉s#砦펁?_x0019_%??_x0013_릈_x0005_</c:v>
                </c:pt>
                <c:pt idx="1236">
                  <c:v>_x000c_U쟬?튮_x0002_?_x0008__x001c_Zf켜??}</c:v>
                </c:pt>
                <c:pt idx="1237">
                  <c:v>A밥?쉷?_x001c_덐?'m깦?AEe귒cM肱돳?齋름쨉 _x0003_cv_x001c_씟s딍?Gy/屎?}뭉7꾐1_x0011_`붬?춼?f뀀Do얮f?</c:v>
                </c:pt>
                <c:pt idx="1238">
                  <c:v>_x0013_?퓙_x0002_M핥?_x0008_`갱Ⅵ$9湄첇xhA?暻萊y?m?_x0007_k^쓤?,)U퍎I_x0019_安1齡_x0010__x0001_e?:1J??_x0015_?_f?*?됭_+뵝zT郞ㄴ_x001d_?V??V댇?盜Dv_x0008_???O4  ?m?뾕_x001f_통-_x0015_?=띋??_x0016_곫_x000f_&amp;?+!_x0014_#?$o?T뀔N_x0006_NV?陀?~_x0005_?#?{n틌읇왯퀀?_x0010_@팠??0눎니?s??MrC_x001e_??)X?뵂뺶펱!:H_x0001_'裟?偸s}vㅾ?kE쇷'??_x0001_??\竭+0?_x0004_쯙c鋏0_x0015__x0013_?R겗u촔_x000b_?uP5식1뒙눨뜦%?暮?&amp;勣흸k혶K┤_x0014_듧_x001a_m쾶톳?湺V.??됱V휕桐?즏_x001b_,?讖0領_x0019__x0010_v뤰쑀}_x0002_K섴&amp;F???_x000f_?</c:v>
                </c:pt>
                <c:pt idx="1239">
                  <c:v>?/??:Y퇍?8s?馹쫔d?X_x0016_팴퍔윈拉s#砦성렲_x000f_?_x0017_I\???eEĲ?^???맯^?룒邯g땋_x0002_z</c:v>
                </c:pt>
                <c:pt idx="1240">
                  <c:v>뷶?'?)_x0015_?쐡꺶_x001b__x0019_헨찍X_x0016_팴퍔윈拉s#砦쇼퀬?S뤉措_x000e__x0012_u??W罕_J_x001f__x0012__x0019__x0005_C뽅?hy~쇨菰혹y_x0014_끢늴=X4_x000c_ㅩ_x0006_俊냐???X_x0016_팴퍔윈拉s#砦샹?톗?7w渣f슞??j?_x000b_p_x001e__x0006_?F_x0012_?</c:v>
                </c:pt>
                <c:pt idx="1241">
                  <c:v>敲%?Q?s"Uzx a???잽틠?x@X_x0016_팴퍔윈拉s#砦폇쯅1?諪???_x0014_꿗?蔞@_x000c_Z#;?괾^.V_x000b_녡?`O?NG_x0019_4I?,x`?^~Z???XX_x0016_팴퍔윈拉s#砦퍰?牽歷_x000f_폺뒖뭔?낚????_x001f_??_x0013__x0019_(??c꽅_x000f_??_=샅e?_x000f_쁀W_x0004_@InX_x0016_팴퍔윈拉s#砦?ゆ１?詢?O촫u잔n_x000e_싊튃/뀲n펂頌_x000b_g_x001b_3?_?J홁!OF곑숚췊쥳＼%傳_x0013_誠|/tX_x0016_팴퍔윈拉s#砦쇤s ?놖_x001c_?t</c:v>
                </c:pt>
                <c:pt idx="1242">
                  <c:v>?쬣?8L?M_YL뾰_x0011_&gt;_x0016_異?빘ハ?옛?_x0017_X_x0016_팴퍔윈拉s#砦숀!?쯵?$쑅?깮\큘t_x001c_工?w?돦zPN??_x0010_若OY2첼?Sa?_x0018_要,l?)_x0010_嬌}??????럦C?o쭔??_x0012_?덵q슶*?oOæ?펩,!G뤼笞??む?겢_x0002_??V$[$?s /?b啣CG _x0017_籍9掛챎s쩂UHKO??+6씹?</c:v>
                </c:pt>
                <c:pt idx="1243">
                  <c:v>2媒`連?0-_x0002_?뉈?톪뢴?z砦祠[_x000c_롍_x0003_H_x0008_뜁??_x001d_3eP뗤秧?d½zT佯?R\젃_x001b_}"㈍???{??_x0019_l?????!$t73?X2???m픃B_x0019_녽뻌t?캷_x000e_LSW_x0008_.冀?_x001a_?P뱭97?&lt;?W렜悌컷?H9Oh냰묪D_x0013__x001c_)i??즄_x000c_h里_x0019_?_x0007__x0010_?P슽硝?벦?X眄8誡`6_x0005__x000b_?_x0017_㎺y?y둨:U*Fn?馥?_x0015_뛤舞\а??m死smv_x0012_C4慘쯍_x0018_o?_x001a_???^_x0012_?]_x0003_?푔焄8?_x0015_??옡_x0007_갺?왒-?WD?`_x0017_\?jl?2?w?=0=予n?뢂LJ?ø?[?Y[L꼴{?+?椀R9_x001c_Y[L꼴{?+?椀R9소F*</c:v>
                </c:pt>
                <c:pt idx="1244">
                  <c:v>?k?a???Y?i_x000e_??&lt;Q暲X_x0016_팴퍔윈拉s#砦펉_x0016__x0015_?9Wq 똈뱱Z?]?{밌{j?i `X\9h쀌_x0007_??~%棲將곛X_x0008_/_x0017_??Q?v_x0014_-X_x0016_팴퍔윈拉s#砦셨???:Y댵_x000f__x000c_R,WVj??8$컋,?i뫉빨_x0014_옻^몜잚?8?럕&gt;퀜^땄?j???X_x0016_팴퍔윈拉s#砦?*X킯픯,??聾뤜a뒛m?"y븸%젉?V?乳?롍燉_x0015_&amp;헣倫쯚&amp;? ' ?【s?[_x001c_덐?'m깦?AEe~vx膝?_x0007_넲쵣0__x0011__x0003_m뫑싇푝Rz_x0002__x0019__x0006_&amp;?Y?L?R_x0017_???豁?퍭??}??/w_x0012_뻜??_x0017_斅?Д_x000c_??;_x000f_9c봃퍎f滑_x0005_??_x001b_8퀝?</c:v>
                </c:pt>
                <c:pt idx="1245">
                  <c:v>?_x0019_?끦x肴_x0011__x000c_휓員xO_x0010__x0019_[N座I:?SwB??</c:v>
                </c:pt>
                <c:pt idx="1246">
                  <c:v>웯?_x0011_4ㅇ_x0010_v?X_x0016_팴퍔윈拉s#砦퍭Q?R?첅6?슳_x001f_캌l~숖@(H`w?B_x0006_?뇚O벥?턩?u_x001f_읒뚗pf?젖푑數맣?lX_x0016_팴퍔윈拉s#砦펺m?B띘?핅?퐸)??_x0005_~M?l???털SAD圭C?{?흑뮁b줎t{상댭≤η}AX_x0016_팴퍔윈拉s#砦?2?W?0?xY?_x000e_놉W뻆V:꾌뙠?|Q設N}!?팗?댹?{?_x0018_;.픘]?렅싛?X_x0016_팴퍔윈拉s#砦펽뾮밼?2쏎5?rD뺜&lt;윶?뉥퐸j꾕??d_x0017_葬qi_x001f_x}[뺎;꼫域??_x0002_뵄냟E슽泉?_x001c_덐?'m깦?AEe?A?US_x0004_7? ?#_x0015_魅.A?q</c:v>
                </c:pt>
                <c:pt idx="1247">
                  <c:v>몷虜_x001a__x0004_?돼~_x000c_g#]&gt;[k릜?콫X/_x001a_e?_x0005_#_x0014_度'궐廐%</c:v>
                </c:pt>
                <c:pt idx="1248">
                  <c:v>떟?킯?쥶?_x0001_쾀j&lt;QcC?C_x000b__x001d_?G._x001b_g_x0003_솲?I_x000e_X쫀L_x0005_깊7?0_x0011_?|Q拷6|B-_x0010_衣얭5??n._x0011_t$_x0017_罔?ｄlf봺?T_x000e__x0016_?튚휒z緯Z?럐쫮%?깠孵뜹,_x001b_&amp;낪貶뾅젗G?*뮍?룽?%??쏱?PQV淮dv?끴??_x0008__x0017_뻟</c:v>
                </c:pt>
                <c:pt idx="1249">
                  <c:v>쁘?(랏秊^띠뽷瀝얆$&gt;_x0008_뚱?]^邊I7_x0014_범_x001c_Y[L꼴{?+?椀R9_x001c_Y[L꼴{?+?椀R9_x001c_Y[L꼴{?+?椀R9?뷶&lt;퓓?컱?|ㅋ'E9Q1?T??!__x001f_T_x001a_9爆_x0007_(꽖_x0010_2??뗬e?&gt;R?_x0015__x0014_?驪A킦?헻A,#}?寨_x0014_??lY?갘슡3?걊I_x001a_뮅??쏣_x0010_?@?__x001f_T_x001a_9爆_x0007_(꽖_x0010_2??&lt;A+??턲_x0004_??昴?멠?S无|?s1q켕걿?&lt;?甲o~jb8i슩늫_x0016_럻J_x000b_M?7獪__x001f_T_x001a_9爆_x0007_(꽖_x0010_2?綠 ?左?#UU4o쇰H?얿_x000b_?gb$9_x0017_?JAR?0刎읔_x0015_\???얀s?{r펌?w???_x001f_T_x001a_9爆_x0007_(꽖_x0010_2?</c:v>
                </c:pt>
                <c:pt idx="1250">
                  <c:v>禳`?;草삹꿉?,?b욨</c:v>
                </c:pt>
                <c:pt idx="1251">
                  <c:v>肯__x001f_T_x001a_9爆_x0007_(꽖_x0010_2?縷_x0013_I壬6_x0016_냵_x0018__x0011_듧??疏g?L._x0019_E?늱?l?_x001a_?H?m1?T,?꼛猫?V댃x諦G9?_x001f_T_x001a_9爆_x0007_(꽖_x0010_2??n????j?V_x0013_뻟둼_x0004_?_x001a_졥???g_x001b_쥯摺RnC)_x000e_V??)딷TV累?A놉_x0005_푬e__x001f_T_x001a_9爆_x0007_(꽖_x0010_2?綠_x0010__x0006_"?몦</c:v>
                </c:pt>
                <c:pt idx="1252">
                  <c:v>!??{_x0008_2?큦?A_x001f_fw{b쨑_x001c__x0014_펅?3m?</c:v>
                </c:pt>
                <c:pt idx="1253">
                  <c:v>?載?H슸</c:v>
                </c:pt>
                <c:pt idx="1254">
                  <c:v>剛?d__x001f_T_x001a_9爆_x0007_(꽖_x0010_2??(勿궤붫}??:?_x001c_PZ_x0001__x000b_衲녾</c:v>
                </c:pt>
                <c:pt idx="1255">
                  <c:v>?씍?p簡*v??默_x0017_q_x0005_|'聞__x001f_T_x001a_9爆_x0007_(꽖_x0010_2??+땡{_x0006_Cテ캮짝췥쌯|a?馱_x001a_J?k譎?h뢹Q?1s됳n?T_x0011_Ew??뼫혙Z??d__x001f_T_x001a_9爆_x0007_(꽖_x0010_2??共乾}</c:v>
                </c:pt>
                <c:pt idx="1256">
                  <c:v>\q?q鑒+|믔想?af컐??_x000f_q_x0015_?m?_x0007_&amp;Ｍ?_x0008_?~酷??_x0007_F?_x0003_??_x001f_T_x001a_9爆_x0007_(꽖_x0010_2??븁_x000f_%? _x0013_?a??Q*2퓟?씅痙?댸??LSU줁舫퀍힒v?z?_x001e_볖?_x0018_O姉쿺d_x0015_Br쵌_x0014_C뙖ｐ쀱m,[럷?잧]v??}矣?_x0013_?_x001b_</c:v>
                </c:pt>
                <c:pt idx="1257">
                  <c:v>T/_x0007_욾?푌</c:v>
                </c:pt>
                <c:pt idx="1258">
                  <c:v>:線걋"??S晏???&amp;???m?JcJ_x000e_xZo㉩묶K훎勣侏?co깢__x001f_T_x001a_9爆_x0007_(꽖_x0010_2?紐??랁돥_x001d_쁮z몷찺'괵흱??i퓱?닳?g序{?S?９킄?X???4\]D?턪__x001f_T_x001a_9爆_x0007_(꽖_x0010_2??톬먥?E쑮?留윪?놓?쪒웋#p!볉邀뜋?K&lt;F?쾇_#翡?僿:p?f∀??</c:v>
                </c:pt>
                <c:pt idx="1259">
                  <c:v>??_x001f_T_x001a_9爆_x0007_(꽖_x0010_2?賂?俔?쇜_x0013_S즆?E_x001f_}?疑?!????뽨[++0J떣`x閨?D?Fr큖쑨Y뎻</c:v>
                </c:pt>
                <c:pt idx="1260">
                  <c:v>紡??q/2$?_?`꽲i_x001d__x0015_뺢&amp;_x0006__x0007_</c:v>
                </c:pt>
                <c:pt idx="1261">
                  <c:v>M{x혞b?흵?嚥@6Oj警E_x001b_B渦_x001d_欺_x0014_밌(e_x0003_쇟츬틄p솴懿?lA?_x001c_퉶뺐쭋딨t?푅┾?몪Pk_x0011_~?臺끱띒'_x001b_9훵K_x0006_쟪@_x001c_?+芦]</c:v>
                </c:pt>
                <c:pt idx="1262">
                  <c:v>鍊鮮o?y~뢕！?%_x0012__x001b_p_x0012_a녘_x0012_V`~퇎]?_x0006_?꽴s뇰??嗇航뿥(/&gt;R?:?刀p_x0007_?띅7_x0010__x0003_?k_x0015_W뛒됌_x001c_퓉g뎚?a?S</c:v>
                </c:pt>
                <c:pt idx="1263">
                  <c:v>??苛0w얱Y쒧-뺂쬇_x0013_p켬fP_x001e_?組_x000b_D線c_x001d_?_x001d_o_x0005_jx0_x0006__x001f_z?1?^?D&lt;?I???똏?X??9P?d_x0012_脈m拿?R??@_x000f_&amp;89}꺫잖i藩6?몳_x0003_?]?|뙂D???醉[l_x0006_럛_??|좹쇣"늋W?듂?쩳낗??盞通3</c:v>
                </c:pt>
                <c:pt idx="1264">
                  <c:v>1??_?{?_x001c_???_x000f_K+[_x001d_jl?2?w?=0=予n?뢂LJ?ø?[?Y[L꼴{?+?椀R9_x001c_Y[L꼴{?+?椀R9소F*?퉍y=_x0004__x001b_휦_x0001__x0018_2?@]樂}??훙_x000b__x0002_9?읓?뼪?뤏???_x0016_I뤩@쬠숭_x0003_&gt;놥_x0008_훲咸凜_x001b_醮_x0003__x0016__x0013___x001f_T_x001a_9爆_x0007_(꽖_x0010_2??洌4둥</c:v>
                </c:pt>
                <c:pt idx="1266">
                  <c:v>A밥?쉷_x0015_Br쵌_x0014_C뙖ｐ쀱m,[?_x0018_?敎_x001f_?쎔뮈?淏_x001b_??_x0007_墩a슎Y膨m)[닙Z@7)&lt;P１S?z$굚&gt;?_x0002_?ud약_x0007_y5</c:v>
                </c:pt>
                <c:pt idx="1267">
                  <c:v>_x0008_볼I걡{2</c:v>
                </c:pt>
                <c:pt idx="1268">
                  <c:v>e?J_x0017_켇폳_x0008_?끐</c:v>
                </c:pt>
                <c:pt idx="1269">
                  <c:v>n_x0006_?5헪F?_x001f_V._x0007_苾?엧량E╆裏ㄼ햩_x0003_p!\?J칰?&gt;_x0008_뚱?]^邊I7_x0014_범_x001c_Y[L꼴{?+?椀R9_x001c_Y[L꼴{?+?椀R9_x001c_Y[L꼴{?+?椀R9펫X</c:v>
                </c:pt>
                <c:pt idx="1270">
                  <c:v>?</c:v>
                </c:pt>
                <c:pt idx="1271">
                  <c:v>D</c:v>
                </c:pt>
                <c:pt idx="1272">
                  <c:v>?堀콤際욄?s?馹쫔d??_x001f_T_x001a_9爆_x0007_(꽖_x0010_2???z洋뗗@h?N쫕^`柒2삍_x000c_벟w쾌|K%픀_x0003_?\0</c:v>
                </c:pt>
                <c:pt idx="1273">
                  <c:v>里쨅쉏?B?V춐_x001f_%?햐_x0003_畺??뉎?_x0012_?V랑Wq벁슨J?_x001d_jl?2?w?=0=予n?뢂LJ?ø?[?Y[L꼴{?+?椀R9_x001c_Y[L꼴{?+?椀R9소F*?퉍y=_x0004__x001b_휦_x0001_??_x0004_뼆?n8~퉂jf_x0003_o?S?냶{|蟹?愿_x000c_|p빟?Uxf#꿞²_x0007_?_x000c_??S__x001f_T_x001a_9爆_x0007_(꽖_x0010_2?惱雍</c:v>
                </c:pt>
                <c:pt idx="1274">
                  <c:v>茁쌫遝읕i땵C_x0008__x001c_&gt;슜0D?뿀d_x0011__x0006_?쀛왏DTE"mF???꾣c/[fe_x0001__x001b_쨖??__x001f_T_x001a_9爆_x0007_(꽖_x0010_2??중O_x001f_삣?員J6メ홮*'T_x0001_댒v_x0012_&amp;琸_x0004_4?l|Z??H?5O즍?_x0002_???¶_x000e_??__x001f_T_x001a_9爆_x0007_(꽖_x0010_2??_x0006_,쳛_x0015_G_x0005_J?꽾_x0019_3믶銑_x000f_?쫷:??흌???憤핥딜섪켶UZ浦3s 9G_x0003_$_x0012_A??__x001f_T_x001a_9爆_x0007_(꽖_x0010_2?捻[_x0017_諡Q$SX嬋?膊_x0013_q_x0003__x001b_?쥬DN_x000b_룽十손_x0016_|췭곣?_x0011_↑s_x0010_?_x0016_?Y?i_x000e_??&lt;Q暲__x001f_T_x001a_9爆_x0007_(꽖_x0010_2??앰</c:v>
                </c:pt>
                <c:pt idx="1275">
                  <c:v>沇uH束0픉矛_x001f_O?I튴Vg;胤엝:</c:v>
                </c:pt>
                <c:pt idx="1276">
                  <c:v>/뮖_x0011_?_x0003_e惻???쉧?_x0008_/_x0017_??Q?v_x0014_-__x001f_T_x001a_9爆_x0007_(꽖_x0010_2?牢_x001b_?믡'&lt;燔?챨X.⑼A僚?*$씿?Y3?_x0001_}綜i?붽?r&gt;퀜^땄?j???__x001f_T_x001a_9爆_x0007_(꽖_x0010_2??????R?쿩&lt;꾖W_x0003_덬_x0006_?l술?i?S`l띶_x0010__x0017_??j뮑z+a짤U&amp;? ' ?【s?Br쵌_x0014_C뙖ｐ쀱m,[yD잘?_x0010_?C~L&gt;W/G?_x0011_y;펨놹T$욾?[x乃˝쪙?hr톝涑?7e?S힗ZS?틺촋?oW?툗}?셳?_x0017_$_x000c_</c:v>
                </c:pt>
                <c:pt idx="1277">
                  <c:v>?n_x0007_M-?T-\莽?僿?덺?턼8흿eⓟ톧漣?킾…_x000e_aw?膺*:옿?┠</c:v>
                </c:pt>
                <c:pt idx="1278">
                  <c:v>냄긨~n骨V뿌_x0001_Ξ_x001d_뎿%?*눖?쾐좁_x000c_?푗d?1읞T?6-믝??뙄땘_x0008__x0008_???7삡+B^괶齧{"$l숵_x0017_셓_x001a__x001e_7?_x0007_N?~$&gt;_x0008_뚱?]^邊I7_x0014_범_x001c_Y[L꼴{?+?椀R9_x001c_Y[L꼴{?+?椀R9_x001c_Y[L꼴{?+?椀R9? :닙_x000f_渴_x0014_북IN군?_x000b_'P?U`?fi_x000e_z_x000b___x001f_T_x001a_9爆_x0007_(꽖_x0010_2??띾qa맥*羌勤췚p쇬L&lt;?癖_x0004_K쩠?3뙪?N?I놈뉜_x0013_?1P?h?`?똆???_x001f_T_x001a_9爆_x0007_(꽖_x0010_2??렌_x0007_叉}'Y.[Ht?곇蚣_x000e_sX;-彈??契iQ??9鹵x킹븚</c:v>
                </c:pt>
                <c:pt idx="1279">
                  <c:v>4_x0007_®쯸S떊?m쭃__x001f_T_x001a_9爆_x0007_(꽖_x0010_2???X?副V믦υ?뱠?u_x0019_칀R????ゅ?_x0008_O</c:v>
                </c:pt>
                <c:pt idx="1280">
                  <c:v>?A긕JP븵?즏v幡?nU俱꼳__x001f_T_x001a_9爆_x0007_(꽖_x0010_2?虜.|톂_x0005__x000e_?X퓂pZ솻D쪆6업_x000b_?_x001d_?^(?씿꼇_x0003_??s멄銅)^4갢?_x0010_gS∽抵?_i__x001f_T_x001a_9爆_x0007_(꽖_x0010_2??텒?_x0003_GT햃"?Y|?a_x001c_;f둀+=~뎳j??8檉_x000f_`D홽X湲??b1톔?Zs?-ㄽv?_x001f_T_x001a_9爆_x0007_(꽖_x0010_2?秊?? iN혎띚p_x0011_???_x0008_쬩 a'캫_x0019_▽_x0003_C?=O??_x0012_cS|爰K_x001b_,_x0010_춨砥??_x000c__x0003_|__x001f_T_x001a_9爆_x0007_(꽖_x0010_2?尼?]玩_x0007_읟!?6솇B_x0015__x0019_?押1㈓큨↖q??칫2?툚_x0018_l}T?뉈??;_x0016_淚봝??_x001f_T_x001a_9爆_x0007_(꽖_x0010_2?錄Z퐼┷?,</c:v>
                </c:pt>
                <c:pt idx="1281">
                  <c:v>꿄?_x0004_*킮g?ㅉ癒`,춂3HR牢?쐡B뙫_x001b__x000c_o뗪3??y??돩?7__x001f_T_x001a_9爆_x0007_(꽖_x0010_2?籠뵍섄럧蘿??j?꾲_x0002_젉v_x0017_?)e?&gt;쏖@B?넬?_x0005_쥽jS?잚,</c:v>
                </c:pt>
                <c:pt idx="1282">
                  <c:v>웯?_x0011_4ㅇ_x0010_v??_x001f_T_x001a_9爆_x0007_(꽖_x0010_2?農뢍_x0013__x001e_?`_x0001__x0001_묤H??쵱??Sqb\?_x0019_17??0_x001c_[U쒦큐졹?f?젖푑數맣?l__x001f_T_x001a_9爆_x0007_(꽖_x0010_2?牢薯_x000e_T?? ?\∥8?n??J?섵?1+줫?_x000c__x000e_?_=햯?쮳b줎t{상댭≤η}A__x001f_T_x001a_9爆_x0007_(꽖_x0010_2??_&gt;_x0007_h?_x001f_?s1HQ?홐?:?佈eiW쁥вQ쬀_x0008_h異a_x0018_?몣?_x0018_;.픘]?렅싛?__x001f_T_x001a_9爆_x0007_(꽖_x0010_2???9뫸?o??=봑??:.?쓀????@?씔?퓱?pc?域??_x0002_뵄냟E슽泉_x0015_Br쵌_x0014_C뙖ｐ쀱m,[?_x000b_Jj_x001a__x001d_j???h,~?뀍梁_x0001_?_x0018_窟*</c:v>
                </c:pt>
                <c:pt idx="1283">
                  <c:v>?_x001a_릣B쏴?</c:v>
                </c:pt>
                <c:pt idx="1284">
                  <c:v>_X똿E?젹?</c:v>
                </c:pt>
                <c:pt idx="1285">
                  <c:v>g슣PF:졿??8?푨쒺dR?_x0014_Z_x001b_fn-:_x0003__x0006_굲_x0008_]툆_x0013_??V~Y_x0011_??S?P8_x0016_я(?슞_x0018__x0001__._x001c_r픏_젺#X찤1亂떽헵폴_x0017_香?_x0016_`H_x0001__x000b_P?$_x0003__x001c_?ㆎ럷?]ズ_x001a_?wY_x0008_Z렼</c:v>
                </c:pt>
                <c:pt idx="1286">
                  <c:v>_x000c_#뚡풨吠퍆_x0014_?&gt;_x0008_뚱?]^邊I7_x0014_범_x001c_Y[L꼴{?+?椀R9_x001c_Y[L꼴{?+?椀R9_x001c_Y[L꼴{?+?椀R9Z芎y펣?"??&amp;|ㅋ'E9Q1?T??!멉퀧?뵥?/_x0013_帽-_x0001_ _x0001_??\P??劑?</c:v>
                </c:pt>
                <c:pt idx="1287">
                  <c:v>뺶?tBoh풑チ]_x000f_???_x0008_d?잡槌?뢎_x001a_뮅??쏣_x0010_?@?멉퀧?뵥?/_x0013_帽-_x0001_A5藏!?_x0005_.繞?H죲7뾁_x001d_?붣??論???켨?.?뤁(WMi슩늫_x0016_럻J_x000b_M?7獪멉퀧?뵥?/_x0013_帽-_x0001_!wP?勝넋$G+??풸q?-??묠픻???젴;兩_x0016_^?_x000e_???{r펌?w??晝冒썕%뵥?/_x0013_帽-_x0001_QP?貳??&amp;뱑?홇쒡說_x000b_;7_x0016_?|k~_x0011_泳??뿥?p?밐dY?YQ?_x0016_倦#??멉퀧?뵥?/_x0013_帽-_x0001_?즎?t?M?dc꽇?_x0011__x0012_9&gt;??_x0017_t뺸l씄?REG紡?4l紵횙컬Q럒3U{d滅</c:v>
                </c:pt>
                <c:pt idx="1288">
                  <c:v>肯멉퀧?뵥?/_x0013_帽-_x0001_(@?k?w쇥퓝??찦3톾]잯_x0003_g???0?u&lt;_x0011_Z5?WJ8 떸꼛猫?V댃x諦G9痢冒썕%뵥?/_x0013_帽-_x0001_nQ=,딞?況,;:??u??S{쪱g)慂F?l쾩l곑찟ぴX뻄?)딷TV累?A놉_x0005_푬e멉퀧?뵥?/_x0013_帽-_x0001_RN</c:v>
                </c:pt>
                <c:pt idx="1289">
                  <c:v>?A捿R봕뺸_x000c_#楨_x000e_층Mⅱ?措雨??+8?f_x000f_??_x0019_G?蟄潼?籠??f?B묉?뻒!!8?_x0007_?-?圄槁j?U|놭퀵M쉨_x0014_?7놙??側?롏3</c:v>
                </c:pt>
                <c:pt idx="1290">
                  <c:v>_x001a_%_x001f_'驛뜄?_x0002_S튛?_x000c_딽,??</c:v>
                </c:pt>
                <c:pt idx="1291">
                  <c:v>Y깡_x0007_?_x0017__x001b__x001e_I克???_x000f_B_x0015_償=?押?&amp;_x000b_?y</c:v>
                </c:pt>
                <c:pt idx="1292">
                  <c:v>齧꿐&gt;계?-햭a/泳?z/??癩끿OY?br캵찞瘍~??WW?Mz뤔?퇦?칲??_x000c_奫??쭺_x0018_?eoz?똝,?쿅Na?엚C?릒_x0019_몝nf&amp;셅2&lt;름???B$B吉쒝_x0006_馭?_x0014_yL쇟~??6괩.Y?邑?_x0007__x0005_-_x001e__x0019_3"? ｚ_x000e_???V?jl?2?w?=0=予n?뢂LJ?ø?[?Y[L꼴{?+?椀R9_x001c_Y[L꼴{?+?椀R9소F*?퉍y=_x0004__x001b_휦_x0001_쾔]5Ｗ_x001e_閭矜댗댎??</c:v>
                </c:pt>
                <c:pt idx="1293">
                  <c:v>?盈邂N녠M??_x0018_찗1y얚受+띙?_x0017__x0006_mA???t|껬뭏冒썕%뵥?/_x0013_帽-_x0001_?#n歲쨌_x0018_??_x0004_紫粥黨?&amp;첞9fH9?$0 `B폡?괣:뺳??}@I?_x0004_봃?妬멉퀧?뵥?/_x0013_帽-_x0001_F8뷮똔_x001c_???ZRx뀅</c:v>
                </c:pt>
                <c:pt idx="1294">
                  <c:v>h_x0018_彦7?w_x001c_??턡_x0004__x0013_맞?溯!?</c:v>
                </c:pt>
                <c:pt idx="1295">
                  <c:v>?載?H슸</c:v>
                </c:pt>
                <c:pt idx="1296">
                  <c:v>剛?d멉퀧?뵥?/_x0013_帽-_x0001_뀚?_x0012_뇸俟핈o몝&gt;?^??RO_x000f_?P3捺;_x000c_V솥醮'몈쪞?_x0011_咸께겜囹뮻。&gt;n!lb片冒썕%뵥?/_x0013_帽-_x0001_?뮪R:_x0010__x0015__x001e_?H쩿_x001f_?퓑긳밙?備툑?\?_x001a_뛧</c:v>
                </c:pt>
                <c:pt idx="1297">
                  <c:v>?? ???*v??默_x0017_q_x0005_|'聞멉퀧?뵥?/_x0013_帽-_x0001_ㅊ_x0010_ ^?쿏뎉??턎탿퇬)??_x0010_鋪륄\瓮+?宅?*x_x001f_똆</c:v>
                </c:pt>
                <c:pt idx="1298">
                  <c:v>???뼫혙Z??d멉퀧?뵥?/_x0013_帽-_x0001_땚꽶뵮2j</c:v>
                </c:pt>
                <c:pt idx="1299">
                  <c:v>┴?y?V姙呈$s_x0018__x0003_?</c:v>
                </c:pt>
                <c:pt idx="1300">
                  <c:v>gGu??u渲"沌싩pA얐諺??_x0007_F?_x0003_?뫖冒썕%뵥?/_x0013_帽-_x0001_#H訴\8자h_x0015_/횯턬*?턗z먇?_x0007_?凌彦_?뀑짬봘????z?_x001e_볖?_x0018_O姉쿺d댧읰륡?V'껹/??E7.?x랱??쫣p_x000f__x0002_퓷e?躇讓탒댵v?浹????_x000e_)W_x0003_햽?꽺H칪F?t{??멉??qn&amp;Yz녨볲??:訃OT\깛뵽_x001d_??@'_x000e_?朶摹멤_x0017_텁볮?_x0013_VL輸굙_x0013_꾦_x001b_?!^鐄떦點촵?+_x0011_r\'??븱?[@?곭` e_x0018_?k</c:v>
                </c:pt>
                <c:pt idx="1301">
                  <c:v>?&gt;T녻6_x001c__x0019_ 圈엀獻\?q1菅?.툒?궷 y㎂_x000b_뽥?_x001c_?{的귲_x0019_?餠P?&amp;u뗯_x001b_膽?訪?㉢K??2箝쯫쁽G??`캓6*wY뾁hc0??_x0006_?_x0008_j崖!_x0004__x000f_뺖sa뭞_x0018_?욝?pぺ&lt;許욼1?s??D_x0007_巷_x0017_?_x0013_K??춲/,guP즪??빯?읥~∪늑뾟?$&gt;_x0008_뚱?]^邊I7_x0014_범_x001c_Y[L꼴{?+?椀R9_x001c_Y[L꼴{?+?椀R9_x001c_Y[L꼴{?+?椀R9??!&lt;S??_x0011_?卜슿_x0004_s?_x0002_,?K쪲_x0014_2冒썕%뵥?/_x0013_帽-_x0001_렸펤믦?z_x0011_6_x001c_ζ꽠a? ^S??v?혣??_x0011_m2</c:v>
                </c:pt>
                <c:pt idx="1302">
                  <c:v>뜆_x001c_3?表E午_x000f_??u_x0012_釉q퓔冒썕%뵥?/_x0013_帽-_x0001_O?/?h?W뛱??똀X??_x000e_?Ip쯦"S逕*熹??쨔?_x001f_C푳_x0002_w</c:v>
                </c:pt>
                <c:pt idx="1303">
                  <c:v>풛9f?Y_x0003_瀞MS앏??首&amp;T?</c:v>
                </c:pt>
                <c:pt idx="1304">
                  <c:v>?龜冒썕%뵥?/_x0013_帽-_x0001_?褪理B\/혚굈_x001e_?_x0001_5믖獨(?넚_x001a__x000b__x0002_Ot裨풹?6崔(擴?_x001d_@簫B&gt;?"_x0017_疆SC?*A둟??_x0010_9봥x??(D!_x0011_?#?쇕?F[Lm듪뛅1_x001e_??쮗?쪀밠?HW度=?_x000e_룼??뮝?$|헤_x0013_貊ay?C[?v津]쩟)]CVk_x000f_h?雜?F</c:v>
                </c:pt>
                <c:pt idx="1305">
                  <c:v>?텬P9_x0013_^홡_x0008__x001c_L??o</c:v>
                </c:pt>
                <c:pt idx="1306">
                  <c:v>.U珏9?タ휂?{k*5_x0008_쫺G햞앵_x0006_???Q?훧(???*_x001f_???願h|7룊1d{K??tq?쮝캵瘻F寯?퀼?_x000f_?5_x0014_n?_x0010__x001d_?(?췻樂X?뾍j?&lt;;?昊킏*"C?DJ屯???崧?;정?념|뇳뱭??외印?_x0013_댄꾼?_x0012_??긪l??6?&gt;?塵?콴??w?흪썉??캐!??_x0001_?_x0003__x001c_|?_x0019_핇핰?_x000e_$_x0014_xp?_x0010__x001f__x0015_珥?톱셬?@?&lt;P텕?_x000f_?4=NF?엫됷?h?]|,F?_x001d_jl?2?w?=0=予n?뢂LJ?ø?[?Y[L꼴{?+?椀R9_x001c_Y[L꼴{?+?椀R9소F*?퉍y=_x0004__x001b_휦_x0001__x0017_눛rR睫_x0001_?_x001e_}_x001c_철0㎸_x0001_-</c:v>
                </c:pt>
                <c:pt idx="1307">
                  <c:v>!u?尺?q`1_x0008_??g!?}</c:v>
                </c:pt>
                <c:pt idx="1308">
                  <c:v>꾷u쫌??쳁_x0008_냯猥_x001c_뾇O멉퀧?뵥?/_x0013_帽-_x0001_뤸_x0011_뽹H?_x001a_?p뭬?_x0015_/픣</c:v>
                </c:pt>
                <c:pt idx="1309">
                  <c:v>_x0013_oa_x0014_땧ck?a_x001d_¹?_x001c_`+較M컰G]5E"왱&gt;륥_x001b__x001b_-|J`틬{멉퀧?뵥?/_x0013_帽-_x0001__x0018_bt?쌞k틂普G?_x0007_칸_x000b_K켸쵖慢_x001e_즸6[J릜m:꺘_x0016_?죋_x0018_??볬h핼a:輾u됮_x0014_멉퀧?뵥?/_x0013_帽-_x0001_m_x0018_??)?9E괧쌡?+?1%酢?TQX_x0012_z캕5{箚擊-_x0013_f?何쐖??yぢj?2QU_x0018_?潁冒썕%뵥?/_x0013_帽-_x0001_q?H_x0016_?칧?D?_x0007_$o</c:v>
                </c:pt>
                <c:pt idx="1310">
                  <c:v>0/?辱.彌B宴$_x000f__x0018_?N_x000b_켕썀?Up遣/떓V땸?F2_x0010_??l멉퀧?뵥?/_x0013_帽-_x0001_죮T?_x0015_Z촄n?(c_x0018_8?퇟馨k돪쉧_x001f_L_x0014_??Y?ネYj?苒?胚윣]鷸J</c:v>
                </c:pt>
                <c:pt idx="1311">
                  <c:v>A밥?쉷댧읰륡?V'껹/??廖</c:v>
                </c:pt>
                <c:pt idx="1312">
                  <c:v>?착X%L_x001d_쪚꽝?믤?.?_x0007_x_x0007_혉沫_x0008_?Z?t뾴_x0001_쳂뚧*&gt;,гJ?¾M퇄D??_x0010__x001c_퉄?폖q촞껵??_x0014_?&gt;?_x0007_[??U?_x001a_w쪘F炙?_x0016__x0007_漆푆~Юw?gs띲?좮p臻KM?鰒x퐋._x000e_?_x0013_톕Qu?4募_x0017_2*_x0012_?fk嶝귳Q떬먎?閑b낯s?_x0014_?]렺T~F=?a荏?꽿'?&amp;덕#?RO?돸遞궃?_x0012_溜핏?\죀벯겶던?땂_x0017_??}쪜쎏_x0016_걅?O둨??ER2旅?n0_x0017_줸e/</c:v>
                </c:pt>
                <c:pt idx="1313">
                  <c:v>~툂滾A聰?갓???_x0012_??}+믨_x0016_?햨^쌳貝_x0006_???흶줄3솑y\J酒p~뵖D랾+_x0003_?엻hsn?*?流?폿&amp;?G툋?|y0'._x0010_?_읝켨b</c:v>
                </c:pt>
                <c:pt idx="1314">
                  <c:v>s_x0004_2Gmk?H웖"н??_x001b_un?.쯤?d),-{Fs샹'?젧n푢?E$&gt;_x0008_뚱?]^邊I7_x0014_범_x001c_Y[L꼴{?+?椀R9_x001c_Y[L꼴{?+?椀R9_x001c_Y[L꼴{?+?椀R9WjC?]쿏?S6??퇍?8s?馹쫔d?見冒썕%뵥?/_x0013_帽-_x0001_롧鍍_x001c_sK썥?簾mA뇔_/_x0003_??놲_x0012_8?_x0005_뒤?音_x0004_"믷\슩?m?)_x0015_?쐡꺶_x001b__x0019_헨찍멉퀧?뵥?/_x0013_帽-_x0001_,?츄?K@%:Q?占9h??쳭=l&lt;껨_x0016_쁝b굲?t?5C9?bWX4_x000c_ㅩ_x0006_俊냐???멉퀧?뵥?/_x0013_帽-_x0001_?["e_x001b_?I?뾀??찼?됓죕_x0015_엔_x001c_)5?tKM웂N^위?틯콤\??잽</c:v>
                </c:pt>
                <c:pt idx="1315">
                  <c:v>_x0002__x001b_-u?*%qv놙_x000e_듼칆?fR랜T뮄벫</c:v>
                </c:pt>
                <c:pt idx="1316">
                  <c:v>펄?_x0013_@_x001a_&lt;遇Eq싛u捏sl?6_x0005_秉?탤?랔큠빭陋u샙l뤊_x001d__x0014_@?듘+r．F</c:v>
                </c:pt>
                <c:pt idx="1317">
                  <c:v>A샑5Z慶F팢??嗔줗?_x0002_? f꺩욝/:^?m뭬왵_x001c_툵_x000f_?틷&amp;a뚤#???獗??픧함f싳Qn48?s싆_믅AH磵??_x001d_/</c:v>
                </c:pt>
                <c:pt idx="1318">
                  <c:v>?S堉wy??툂9붰h??浦3s 9G_x0003_$_x0012_A??멉퀧?뵥?/_x0013_帽-_x0001_띊쁌S쟋}_x0001_E銃辰_x0012_ 픝==??_x001c_izQ?贇</c:v>
                </c:pt>
                <c:pt idx="1319">
                  <c:v>_x001b__x001b_?MZ}=?뀡ZD(_x0016_?Y?i_x000e_??&lt;Q暲멉퀧?뵥?/_x0013_帽-_x0001_?▦슻ゎ</c:v>
                </c:pt>
                <c:pt idx="1320">
                  <c:v>??J뎫,팣?P+b_x001c_N_x0016_?G僞m窕?篆?7횐(?w곛X_x0008_/_x0017_??Q?v_x0014_-멉퀧?뵥?/_x0013_帽-_x0001_?lm_ 컡齬?옕?S_x0018_x?툔-몮</c:v>
                </c:pt>
                <c:pt idx="1321">
                  <c:v>n_x0011_:l5璽F:?7,꿩?_x0008_r&gt;퀜^땄?j???멉퀧?뵥?/_x0013_帽-_x0001_??_x001b_?◇?&lt;NC_x0012_q翌_x000c_?%U꿛?_x0012_A*?M</c:v>
                </c:pt>
                <c:pt idx="1322">
                  <c:v>_x001a_K얌뺁슕_x0001_=?/_x001a_짤U&amp;? ' ?【s쭏??F?V'껹/??Dl道?區'c?렶v,?퉵C썔</c:v>
                </c:pt>
                <c:pt idx="1323">
                  <c:v>쾩籠薄뺩O뎈?_x001e_l냂?뀙?^_x000b_?G???z?:뜽i괸_x001e_:c??A$&gt;_x0008_뚱?]^邊I7_x0014_범_x001c_Y[L꼴{?+?椀R9_x001c_Y[L꼴{?+?椀R9_x001c_Y[L꼴{?+?椀R9{]&lt;녾?,D뀫澣?_x0018_?_x000b_'P?U`?fi_x000e_z_x000b_멉퀧?뵥?/_x0013_帽-_x0001_bb? ?WQ0L_x0004__x001b__x001c_i,묥??t낼쩜???7i/堧?)??_x001a_닄P?h?`?똆??寧冒썕%뵥?/_x0013_帽-_x0001__x001f_#_x0001_퍫춽_x0014_5$홼휄_x0003_$'®랣뒁?}홵깐?b"?]쑂鴉yX씟z4_x0007_®쯸S떊?m쭃멉퀧?뵥?/_x0013_帽-_x0001_몟x줹줥F??B5Y_x0016_亘~?e</c:v>
                </c:pt>
                <c:pt idx="1324">
                  <c:v></c:v>
                </c:pt>
                <c:pt idx="1325">
                  <c:v>폖?u:(17쮳?^[뎒긞캢?clH~?쌁z_x0004_쏉i??_x0016_??b1톔?Zs?-ㄽv㎏冒썕%뵥?/_x0013_帽-_x0001_?a'{닑♬뺉?뫈&gt;_x0002_죿?_x001e_쁖튁?H팪孤L??흀S2y_x0016_눅+僊K_x001b_,_x0010_춨砥??_x000c__x0003_|멉퀧?뵥?/_x0013_帽-_x0001_,^虧??諶?XAs븍삽?즍o_x0007_&gt;숅?N??瑞丹?cm??룈焚묕0;_x0016_淚봝?天冒썕%뵥?/_x0013_帽-_x0001_V6x_x0001_&gt;_x0016_jr?꼝_x000c_zr걺?콩?#수?_x0002_퇂쎘_x0005_ ?푃w_x001d_攘p떷h)U5*f,?\꿷??8_x0001_#??_x000f_i?W쉛獲춟_x000b_5M??_x0012__x0008__x001f_?A_x001c_??6霙?ns?켣都v4?i뒉?얞?흁?Y_x0014_侏??瘡Xx'?쥚`_x0002_</c:v>
                </c:pt>
                <c:pt idx="1326">
                  <c:v>f$dc쭜?若邢?祀s?_x001f_헀탲0_x0006_?0_x0017_꾏D,?d_x0015__x0014_穗?*?_x000f_?+}Lhu??딦_x001e__x0013_녠CG^kパR뛣???%d憁P_x0008_Q탧}!??e_x0006_偏?b焄n?$_x0001_j?_x001e__x000b_?討굼G?_x0019_苡?띑?A.?Jz룸?&amp;K_x000e_|_x0008_럧H??뚌_x0002_??쀶푸й`??jl?2?w?=0=予n?뢂LJ?ø?[?Y[L꼴{?+?椀R9_x001c_Y[L꼴{?+?椀R9소F*?퉍y=_x0004__x001b_휦_x0001_&amp;돍_x0015_?)契I?솽?U??풷구g?큷A컊P잕(퀭쁨賓댔1?즆J?/瑩X?弩X,멉퀧?뵥?/_x0013_帽-_x0001_룝#檗?밝X?Y_x0004_?%??寺_x000e_샗수?늃o????曦{펓 쩿꿇6뷷왶</c:v>
                </c:pt>
                <c:pt idx="1327">
                  <c:v>웯?_x0011_4ㅇ_x0010_v?搔冒썕%뵥?/_x0013_帽-_x0001_雌z뀞d_x0014_런1z???_x0016_J좧??氷_x001d_뉀0鉉R닌?_x000f_?_x0001_s0 깭ペpf?젖푑數맣?l멉퀧?뵥?/_x0013_帽-_x0001_ _x000f_:Y&gt;F,??O??w?!셁?캴?뢗P&lt;뮮P?헧뫺?_x001e__x001d_</c:v>
                </c:pt>
                <c:pt idx="1328">
                  <c:v>륿줎t{상댭≤η}A멉퀧?뵥?/_x0013_帽-_x0001__x0015_肝『^籌뇴1_읗쑶_x000c_옎wK_x0003_JV3l@???쿦껈*_x0014__x0004_?됄?덣?;.픘]?렅싛?멉퀧?뵥?/_x0013_帽-_x0001_K?-b?b|?lN_x0010_??_x0006_,?_x000b__x0018_XlF¤＃剌_x0002__x0012_??@육З_x0015_灌k域??_x0002_뵄냟E슽泉댧읰륡?V'껹/?훠?飴?↑s?4?る汾셟?.h?Z펀쌟~?넢~?단볐Ⅳ+</c:v>
                </c:pt>
                <c:pt idx="1329">
                  <c:v>奄퓍믻_x0015_뗔晝_?ENM?_x001a_뷀t忘착?Q??璂죘_꺾뛪_x0004__x0013__x001d_?밧?H_x0011_yy燐?h▩Ou?_x0005_(??e뛚녢x絃}쾺N_x0007_놂2?쑋_x0008_으PIo_x0015_0 ?s?_x001d_zR2C슮?_x0015_뉍C쉔?R햹y펳?fE2R康?뙂P,료넆{)??d_x001e_尊*?먋翰]??=甥?_x0004_m^_x001d_U쵐J?_x0002_w疏_x0013_yгs</c:v>
                </c:pt>
                <c:pt idx="1330">
                  <c:v>f?7t?씿`쒦g랔G_x000b_u뷭잰?D/7m^좌????k틑 3??륯_x000c_</c:v>
                </c:pt>
                <c:pt idx="1331">
                  <c:v>?먁멵&amp;꿵t邏_x0018_P_x0015_piJ^?J??v????6志?伏x뇩렙|潗藺P뙢?!vN_x0002_?濃? y7???뇅,_x0019_햀?莫?웵?%=?@?첄^d?tC^=蕓"퐢눃_x0015_?_x0014_칇P옚1ㅖ?|!_x0013_R$&gt;_x0008_뚱?]^邊I7_x0014_범_x001c_Y[L꼴{?+?椀R9_x001c_Y[L꼴{?+?椀R9_x001c_Y[L꼴{?+?椀R9=섡nf?_x0006__x001b_裏잫폟?ㅋ'E9Q1?T??!頻_x001b_쨔,?}??K됤&gt;k???뭀_x0008_컐xd샹將?"oc혂;옃쫉????B陟맺翁0_x0007_I_x001a_뮅??쏣_x0010_?@?頻_x001b_쨔,?}??K됤/렽q?A=J???k_x001e_?敗_x0003_?Yd@??</c:v>
                </c:pt>
                <c:pt idx="1332">
                  <c:v>P_x0001_르i슩늫_x0016_럻J_x000b_M?7獪頻_x001b_쨔,?}??K됤?h?r뽈◎`U?횦_x0004_k?|:렇쨑</c:v>
                </c:pt>
                <c:pt idx="1333">
                  <c:v>P_x001d_Px&lt;q</c:v>
                </c:pt>
                <c:pt idx="1334">
                  <c:v>??궔紛Wcヨ煩s?{r펌?w??準?쨔,?}??K됤?S??쒻?뺦%짉핪彌稠룾\졕??퓞?_x0013_7?砲f?u췥Y?YQ?_x0016_倦#??頻_x001b_쨔,?}??K됤.?L|?%?*?늠괭x?퓻젠P畵_x0008_"_x000f_췒`畵ι?_x0001__x0011_m_x001c_몵?V컬Q럒3U{d滅</c:v>
                </c:pt>
                <c:pt idx="1335">
                  <c:v>肯頻_x001b_쨔,?}??K됤D\?豁_x001c__x000c_?'磨EV磊셹</c:v>
                </c:pt>
                <c:pt idx="1336">
                  <c:v>쉧덙?O蒔k뽴? 짽?qR]n?;=b뺮a6_x0018__x0004_ㆉw궈뙋d?딷TV累?A놉_x0005_푬e頻_x001b_쨔,?}??K됤f?閏???靂싂&amp;_x001b_ㅉ</c:v>
                </c:pt>
                <c:pt idx="1337">
                  <c:v>떖?TG끊쟺?{_x0006_佚?R</c:v>
                </c:pt>
                <c:pt idx="1338">
                  <c:v>綵Tr}#f#쀀?x_x000b_ ???_x001e_폿?&lt;쑖ZU횂쁋a쳅6쮁Jx_x0004__x0017_z?w봵꾊b_x0006_?|? 7?벝怏xmZ_x000f_?!%_x0008_엗_x000b_)N?_x0005_~쯆S[</c:v>
                </c:pt>
                <c:pt idx="1339">
                  <c:v>_x000e_s촯/?^?쯈7퓡B)??言ざ??KG븉rT쪮]?횶j??윩!a??f늻?p{}a?_x0014_F솜禽?+???닦_x000b_뀖w_x0011_?j-_x0001_졒??苛??[9W _x001a_?@j?뉔;?w?권_x0018_D鼻YQ?ｈ懸og?C0"_x001b_3,_x0010_#E_x001c_k옣_x001c_D?1℡?w뜱_x000b__x001b__x000b_놾;8꿎渟菴_x0001_?谷h?쵶픰鳴R?_x0010_7m?￡?着?Gt폿?g3_x000f_o??k埼??詵_x0012__릲_x0012_.퇐??掛CT_x000f_Ov?z??L?*e렞靜蔣욭E??$쁍??_x001a_?쵧D?L珝J튾?,걇?處늣)씘~_x0015_롌-O?5&amp;?例멨?끽i?흷듏??Q_x001d_jl?2?w?=0=予n?뢂LJ?ø?[?Y[L꼴</c:v>
                </c:pt>
                <c:pt idx="1340">
                  <c:v>剛?d頻_x001b_쨔,?}??K됤_x0002_:?C뀩7?쐫쀍Dm≒I#5??_x001a_컍??3</c:v>
                </c:pt>
                <c:pt idx="1341">
                  <c:v>1⒧殮D쟆甄|7쌭p께겜囹뮻。&gt;n!lb疱?쨔,?}??K됤?옪??*}?;눂?S㏊뵪?~?l/?F7?퐷?|??_x001a_q넯?v??默_x0017_q_x0005_|'聞頻_x001b_쨔,?}??K됤悚_9?퓃?'Bn_x0017_N묓?묑_x001d__x001c_d_x0015_N?_x0011_쌽V,큢o_x0008_lKn慧[?棹w??뼫혙Z??d頻_x001b_쨔,?}??K됤_x001e_?쎹?_x0001_q?攫??[*_x0006_?K_킄2_x0016_*&amp;%꼂?펍)褸こ??酷??_x0007_F?_x0003_?뫿?쨔,?}??K됤Z??縯_x000b_Z??!sZ귃V??%а` ?졮?&amp;륄머J3_x0015_&gt;?;?7z?_x001e_볖?_x0018_O姉쿺dN刺?-_x000f_于HE텠l댭iy뮜2d쟂랁_x000c_뢙_x0015_????쬼</c:v>
                </c:pt>
                <c:pt idx="1342">
                  <c:v>?(_x0007_芯~&gt;냕?_x000c_i췎LI꿿恢??퉢</c:v>
                </c:pt>
                <c:pt idx="1343">
                  <c:v>??s?_x0002_,?K쪲_x0014_2?쨔,?}??K됤付_x001a__x0018_쌢7_x000b_k?縛햼횪I贇띿찎뇶N?N큰??뉚d?E픘oPLZ表E午_x000f_??u_x0012_釉q햇?쨔,?}??K됤_x0014_쇁~띢_x001d_0귀?*E빘_x0001__x001f_]權???'_u?]+Ul??i_x0004_]뀓?_x0002_w</c:v>
                </c:pt>
                <c:pt idx="1344">
                  <c:v>ssQ?獄켥꼬팴$頻_x001b_쨔,?}??K됤鳶r蟲_x000e_쏹_x0015_9"ㅻ41??튰,??6J?f_x001c_A_x0015_&amp;D?쏖_x0007_1?]B_x0012_맳묶K훎勣侏?co깢頻_x001b_쨔,?}??K됤볤?!늸!|N?J?폻톒????Z_x0010_륳_?????윩wt7란쏼???4\]D?턪頻_x001b_쨔,?}??K됤U땙mI_x000e_VqP?_x000e_K??!W0?께_x001e_판\_x0017__x0006_!_x0001_??꾄?K?D?_x000b__x0007_?僿:p?f∀??</c:v>
                </c:pt>
                <c:pt idx="1345">
                  <c:v>?錦?쨔,?}??K됤N?뽪끄b럂苾?外?~頃_x0004__x000c_?3x꿦떄2[:M햮~_@琮_x0011_?GX?\$?T_x001c__x0007_聖R_x000c_'1?!굺@?쟇켆쿤_x0015_?닷T뙙JZ棧驍</c:v>
                </c:pt>
                <c:pt idx="1346">
                  <c:v>?p?_x0004_u?읊퇦</c:v>
                </c:pt>
                <c:pt idx="1348">
                  <c:v>&lt;탁6쀉?8_x0002_+_x0007_y/_x001b_곢:輦m砦_x000e_餓5졒???_x0006_曄_x0018_씪_x0006_賊/{_x0015_풘K??\?_x0011_?明梵??꾺訃ゥ혲롣띃其i俊員?覓?쳠????덗k-_x0006__x000e_?_x000b_꺼뇡|?"_x0012_]_x0002_4괛??폘?唇倉_x0012_뜞晨9???갆$벛?K뎃_x0013_N눨맓r탵鋼??컪i?s??_x0019_u뜏죢_x0003_?q3I3∝?ml(}J_x0019_庇?._x0004_?㈙0吾멤_x0014_攝sm먷쉤_x001d_??qN?_x0015_!R?_x0001__x000b_슦?1晫L7v7農잻?.P~쪒앹활C;_x001b_픩gR?_x001a_9;_x0008_괕쮉쿀_x0007_??뚥q_x000f_r??b_x001e__x000e_娜썤쥃N??&lt;멺芷N읫&lt;x쵻??0?ZT8</c:v>
                </c:pt>
                <c:pt idx="1349">
                  <c:v>`^퐢껁싷_x000b_uz??h)l?Q&lt;士0_x001d_jl?2?w?=0=予n?뢂LJ?ø?[?Y[L꼴{?+?椀R9_x001c_Y[L꼴{?+?椀R9소F*?퉍y=_x0004__x001b_휦_x0001_O7?_x0008_\qtペ뮘짡싫?H?뭖쎜D뤬괂2P畏Z_x0011_桁M$ 깧~&amp;?x&gt;놥_x0008_훲咸凜_x001b_醮_x0003__x0016__x0013_頻_x001b_쨔,?}??K됤!C距\&lt;팱5_x0016__x001e_?8;96롐斃V?찕?2_x000c_?[_x001a__x0013_?띨?3???L헖퐰_x0003_狐?5?3M2頻_x001b_쨔,?}??K됤\M2꿕_x001f_0Fh遣툊O?탧{?a_x0001_깷ki_x0013_냭?ㅉ???r???苦쇙뜪g_x0008_냯猥_x001c_뾇O頻_x001b_쨔,?}??K됤눣_x001f_???_x0006_면cc3_x0005_G?_x0015_U?l쳢</c:v>
                </c:pt>
                <c:pt idx="1350">
                  <c:v>A밥?쉷N刺?-_x000f_于HE텠l댭{_x001c_쫒C쾗鎚</c:v>
                </c:pt>
                <c:pt idx="1351">
                  <c:v>?0????볝_x0008_?꼎^뇮_x000e_S6L???賠o06????懼oocC6/킩r-??r,/_x000f_?Ar?_x0019__x0014_??*_x000e_?皇_x0010_d뷥蕎0,]XQ?봊_x0002_횅뿧Ο?[ugO픔_x000e_쭈Rv;I&lt;_x0008_낞[N2繇塔-_x0019_?M_x0016_갂C???쿞D7LSR,꿸}??H?_x0002_&lt;_x0018__x0001_?_x0015_콌JA??障료W벝&lt;y:i?t큏u칑cf_x0003_뫶j??-?凌??D??_x001e_H3_x0015__x0003_?엀뫒뚢A掩а?\0F#;넬_x001a_찚훟?7?J[?蘆갤c럄柯D퍒???럸|?堺!_x0015_K璜d?aO?쐥m若?쥦_x001b_珊_x000e__x0001_?#鍊퍈暇퉓?흃{!냁#눴SbN?&gt;諾?檢?Fk(c?x梡횢"x昉?)k</c:v>
                </c:pt>
                <c:pt idx="1352">
                  <c:v>)?=샅e?_x000f_쁀W_x0004_@In됟?쨔,?}??K됤??_x0018_)_x0005__x0002_뒐j_x0012_?_x0007_S꼡귴_x000c_厓にN^쇫</c:v>
                </c:pt>
                <c:pt idx="1353">
                  <c:v>딈t?_x0010_?짨i_x0003_4_x001a_횭Uu覇E쥳＼%傳_x0013_誠|/t頻_x001b_쨔,?}??K됤_x0005_?_x0016_故?~☆私wk`퉱?_陋?@+?J?☆]F惹h_x0011_괁V_x0012__x0016_u?_x0016_異?빘ハ?옛?_x0017_頻_x001b_쨔,?}??K됤?겪R[_x000b_?\9?&amp;@ㅟ슃*m┻?E꼍?슿?팴띴?坮?f?K,??늺?ドI^??떧jP?짶&lt;N_x0002_췚뗢_x0005_LX갆?_x001b_)@?p#_x000b_띌띷똱I?_x001e_訟_x0006_짉鼻?뤬</c:v>
                </c:pt>
                <c:pt idx="1354">
                  <c:v>q췞黴ц琉쭬홂$u?굛wF烈끤?u</c:v>
                </c:pt>
                <c:pt idx="1355">
                  <c:v>0_x001a_籬:$냼츷[_x001c_d?k?)??뇂뽭_x0014__x001b_많g?Gw풕?눓t8廓%r!Z?A웿#_x0003_췧</c:v>
                </c:pt>
                <c:pt idx="1356">
                  <c:v>?_x0012_%&lt;~_x000f__x001d_jl?2?w?=0=予n?뢂LJ?ø?[?Y[L꼴{?+?椀R9_x001c_Y[L꼴{?+?椀R9소F*?퉍y=_x0004__x001b_휦_x0001_?OB[_x0001_\f_x001f_=棅?빳T쁦??0흿M?L?Xsⓦ?槨4}킩퓷Vxf#꿞²_x0007_?_x000c_??S頻_x001b_쨔,?}??K됤5乭ba꿥&gt;慫?ic晴??췇?_x0013__x000b_X_x0018_?_x001c_젔鉉옘z_x0006__x0001_?_x0019_?z仍뒆?/[fe_x0001__x001b_쨖??頻_x001b_쨔,?}??K됤釪</c:v>
                </c:pt>
                <c:pt idx="1357">
                  <c:v>n_x001f__x001b_r"M걋_x000e_T?_9"ら?뮜?I?W3퓱?}'p?SSt?</c:v>
                </c:pt>
                <c:pt idx="1358">
                  <c:v>?뗹_x0017__x0002_???¶_x000e_??頻_x001b_쨔,?}??K됤찤_x001c_xW쉤Qd_x001a_? ?胸쟁W옩默7?엗?Þ"m_x001b_?귢</c:v>
                </c:pt>
                <c:pt idx="1359">
                  <c:v>`m`TΘ籍蓼=?._x0014_/?</c:v>
                </c:pt>
                <c:pt idx="1360">
                  <c:v>쳕_x0001_`_x0003__x000e_X莪?젽u쇂덑逡?[_x000f_퍳_x001f_i_x0011__x001e_M얈?_x000b_?愛?뚎_x000c_s꾸_x0011_8@$S?뱨?&amp;JmS?_x0017__x001e_텢曰????_x0012__x000c_둕_蛭K?'???흳?w옓V뒅홽_x0007_?6-X량_x0012__x001d_濃??珍??&gt;_x0008_뚱?]^邊I7_x0014_범_x001c_Y[L꼴{?+?椀R9_x001c_Y[L꼴{?+?椀R9_x001c_Y[L꼴{?+?椀R9?j_x001c_/u??一cW播?_x000b_'P?U`?fi_x000e_z_x000b_頻_x001b_쨔,?}??K됤?T3핂EL?_x0008_t鬱_x0010_칅?r化a??o&amp;G_x0017__x000f_?0MW*질Z썘_x000f_찻#캰?h?`?똆??碌?쨔,?}??K됤</c:v>
                </c:pt>
                <c:pt idx="1361">
                  <c:v>?훺&lt;lN?枇㎺푼킞</c:v>
                </c:pt>
                <c:pt idx="1362">
                  <c:v>?`???즏v幡?nU俱꼳頻_x001b_쨔,?}??K됤쀧_x0018__x0015_!쾦???{#|KiZv徑?V챷?輪퇆젘D)痢娛?懶j?4갢?_x0010_gS∽抵?_i頻_x001b_쨔,?}??K됤懊[rC?닗?X_x0013_\@措댷穉쐼av듾e_x0011_`헲8*_x0001_&gt;뇈?_x000c_:ZH_x0011_좸b1톔?Zs?-ㄽv㎌?쨔,?}??K됤ヂ</c:v>
                </c:pt>
                <c:pt idx="1363">
                  <c:v>D疳@</c:v>
                </c:pt>
                <c:pt idx="1364">
                  <c:v>懶귨쫰훳a??&amp;恝?/w_x0002_0v궪!蘂P?&lt;?????뵒꾽_x0018_hUl3?X굇y??]惡!뀁?봄pk館_x0005_求쭠?핕?G_x001b_|_x0012_?{뛫헌?_x0008_콰?P26??E?읃쎜봘늴y珷뮝_x0012_跳A?9킒徹-쓩%澾?N?_x000b_罵__x0006__x0018_?_x000e_t_x001e_</c:v>
                </c:pt>
                <c:pt idx="1365">
                  <c:v>웯?_x0011_4ㅇ_x0010_v?巽?쨔,?}??K됤?콸냶曖w?쾱~9</c:v>
                </c:pt>
                <c:pt idx="1366">
                  <c:v>R\쩖쩧??額?;.픘]?렅싛?頻_x001b_쨔,?}??K됤땚봕BC?]K즟?曝틻뚢%_Z?_x000c_풨즖?+}&lt;_x0006_&gt;_x000b_??律?⒵누7?_x0002_뵄냟E슽泉N刺?-_x000f_于HE텠l댭$칰</c:v>
                </c:pt>
                <c:pt idx="1367">
                  <c:v>_x0011_쏖a?a6?t_x001e_r渽?Omw놶??_x0006_4듺?究B_x001a_?_x0013__x001a__x0005_ㅌS_x0002_FF_x000c_G_x000c_r?c_x0007_풠넴h_x0015_?_x001c_運W}l쀼??d퓄탛_?_x000c_?_x001d_욑^:뀡?w?"_x001c_쩈1_x001a_꾁湟,9係pi?n呱듀*5뿡?숚_x0012_s?_x0007_?뢛?웖_x0001__x000b_줃찟J?_x0015_쳮&amp;Y?Xr???貝?|?삡</c:v>
                </c:pt>
                <c:pt idx="1368">
                  <c:v>Y??_x001b_*?z쥿 7!_x0003__x0015_??</c:v>
                </c:pt>
                <c:pt idx="1369">
                  <c:v>yh옖絆C썍[H큫[%{?_x001c__x001c_J&lt;Y~?&gt;_x0008_뚱?]^邊I7_x0014_범_x001c_Y[L꼴{?+?椀R9_x001c_Y[L꼴{?+?椀R9_x001c_Y[L꼴{?+?椀R9쭪m_x001b_뷠_x000f_?h祿k?ㅋ'E9Q1?T??!즊격?I</c:v>
                </c:pt>
                <c:pt idx="1370">
                  <c:v>???+|_x0015_턴t?뗚Us_x000b_?4_x0014_?_x000c_?宖)??Oh붬_x0001_6몢5_x0004_磊賀F묲_x001a_뮅??쏣_x0010_?@?즊격?I</c:v>
                </c:pt>
                <c:pt idx="1371">
                  <c:v>???+|늙?I깑zC?ⓢ??룩磻?n?G_x0019_p(叫_x0018_졣_x0008_?._x0018_g핅</c:v>
                </c:pt>
                <c:pt idx="1372">
                  <c:v>j?퐄슩늫_x0016_럻J_x000b_M?7獪즊격?I</c:v>
                </c:pt>
                <c:pt idx="1373">
                  <c:v>???+|ISNtV컲?z썘飭?e}쓮괛_x0013_???홎?뚻쌎T ???_x001f_쎺s?{r펌?w??鍾V격?I</c:v>
                </c:pt>
                <c:pt idx="1374">
                  <c:v>???+|;k??\?衝gbbZ孀_x0013_?十^6LB捻퓷巽6?5&amp;(0섚뗶`c?dY?YQ?_x0016_倦#??즊격?I</c:v>
                </c:pt>
                <c:pt idx="1375">
                  <c:v>???+|Z&lt;쏶L?쨵_x0017_??대qO?_熒Z퍣Dk_x0013_뀉?XD콟`</c:v>
                </c:pt>
                <c:pt idx="1376">
                  <c:v>삗e?懃홖럒3U{d滅</c:v>
                </c:pt>
                <c:pt idx="1377">
                  <c:v>肯즊격?I</c:v>
                </c:pt>
                <c:pt idx="1378">
                  <c:v>???+|_x000c_爽ⅸ턢_x000f_=o９$_x0015_</c:v>
                </c:pt>
                <c:pt idx="1379">
                  <c:v>デ?_x0010_궺w켲9괦d'_x0014_+?-SQ鈑+쭻_x0006_??냉꼛猫?V댃x諦G9二V격?I</c:v>
                </c:pt>
                <c:pt idx="1380">
                  <c:v>???+|?$?k淪뻵녓_x0017__x0010__x0017_왈?P渤I79_x001a_A뿳_x0018_湍댗拓G_x0017_FJ-朽防"_x001b__x0019_)딷TV累?A놉_x0005_푬e즊격?I</c:v>
                </c:pt>
                <c:pt idx="1381">
                  <c:v>???+|Yy縉햋꺷_x0015_푇갑h??ι/_x001a_I핤FP?뮬V?츺_x0014_??$?흕쎜흍\_x0015_?_x001a_?鳥뙼_x0005_??????\싺?</c:v>
                </c:pt>
                <c:pt idx="1382">
                  <c:v>??휐嫩3?/v楸)뗪????_x001c_?쇮n굾n.?瞑&lt;ⅱ쵈죽?퇗疥-릶?0_x0002_%k?5b_x000f_E_x0002_jp???닰띊_x001a_?j좝잶~?)?L쾽Dr?♪벙??뀷?_x000e_쯂_x0016_렻뚮v螢亘Jw?w?X뼟N?@e칉꼃쐣?觸?e퀉u뿗?y?T쉘,??|?@爀웣륚`;x?</c:v>
                </c:pt>
                <c:pt idx="1383">
                  <c:v>_x000b_e!</c:v>
                </c:pt>
                <c:pt idx="1384">
                  <c:v>갂??_x0017_풋괿o5_x0006_夙k_x000b_?d-??듏?쿈r꽚'h%|7?Db_x0014_?_x001b_+???_x000e_q??iCaf궖?겜T뢜_x000f_Q?_x0019_4c%涕</c:v>
                </c:pt>
                <c:pt idx="1385">
                  <c:v>컑1유W?:??c流#T?E眠?峨?p8]??</c:v>
                </c:pt>
                <c:pt idx="1386">
                  <c:v>???+|6센-?벐p像懶BG끔뙏?G_x000b_瑩 ^l&amp;??/뎒</c:v>
                </c:pt>
                <c:pt idx="1387">
                  <c:v>???+|??3_x0008_^談G?b寺?드m??픂쓟-QN콩D늴릻u?Av?~ s</c:v>
                </c:pt>
                <c:pt idx="1388">
                  <c:v>?載?H슸</c:v>
                </c:pt>
                <c:pt idx="1389">
                  <c:v>剛?d즊격?I</c:v>
                </c:pt>
                <c:pt idx="1390">
                  <c:v>???+|$m삐?뢖?빽r_x001f_愉?mk킹0Z_哮Z_x0005_쬱句點?_x000e_멼*X?ㅂ껐罹첅징?n!lb叭V격?I</c:v>
                </c:pt>
                <c:pt idx="1391">
                  <c:v>???+|_x001c_;*^#E퐦뭊쯟꽎_x0018_K-?.\??ws뿱_x0011_??_x000f_쭁=秘?_x0019_;_x000e_햙?v??默_x0017_q_x0005_|'聞즊격?I</c:v>
                </c:pt>
                <c:pt idx="1392">
                  <c:v>???+|?+Ea念6</c:v>
                </c:pt>
                <c:pt idx="1394">
                  <c:v>_x0005_W펳솠.zY旺?肅9?ㅫQ_x0016_Co돤#_x0012_5梓?4쬫</c:v>
                </c:pt>
                <c:pt idx="1395">
                  <c:v>w??뼫혙Z??d즊격?I</c:v>
                </c:pt>
                <c:pt idx="1396">
                  <c:v>???+|+_x0017__x001b_雰執塡gye`촩-_x0002_I_x0010_i득gp琿윰剔렙P?雅i評率?)?_x001b_酷??_x0007_F?_x0003_?몿V격?I</c:v>
                </c:pt>
                <c:pt idx="1397">
                  <c:v>???+|뱸&amp;E?휍?뾖?좜兜D?_륾T_x001a_옔l芳?@읤萄??_x0003_土띂Y7z?_x001e_볖?_x0018_O姉쿺d풚p㎉$D딻?쐺Z?車뎊*M_x0006_?GuC.係6뱌_x001d_?9?_x0018_?쇳?쨏4]웈&lt;왢교蕃?_x0007_琮-_x0016_젦??3~</c:v>
                </c:pt>
                <c:pt idx="1398">
                  <c:v>]/??Kjp툮l$bvvf롛(p?_x000b_칉_x0008_yL?_x0007_?_x0019_?췘_x0017_b餘_x0002_?仄T</c:v>
                </c:pt>
                <c:pt idx="1399">
                  <c:v>횝?_x0007_F쟳鵬珞植쵸???Zl仔+?_x0015_엓?N9a-?X`_x0008_???菹_x001f_?毫tQ?榻3??_?Eo_x0017_걗꼔_x0015_n"焚??6뇭驪_x0007_EA◑Q?O@??_x0007_A_d_x001a_n</c:v>
                </c:pt>
                <c:pt idx="1400">
                  <c:v>\벱_x0003_右_x001e_5]_놢c쇔粮6</c:v>
                </c:pt>
                <c:pt idx="1401">
                  <c:v>?_삡_x0010_?&gt;8?낧_x0010_理悍8b놼퇘#뉪?X蹶H*h!.吟H$힌^m綠_x0016__x0013__x0008_碌?B_x000f_~"Zt_x0019_딍?헦B;</c:v>
                </c:pt>
                <c:pt idx="1402">
                  <c:v>{쌗뾋?T탖볚\\!?넻?v佳M訶f~췃?8_x0017_G녶?_x0007_F_x0016__x0007__x0012__x0002_?_술z썺?w_x000b_씧Q}n슴t니??Q샢?こ?쒹@핮?擲?g_x0001_U?퇍[Yq?c큵_x001a_쓚)_x000c_뎻_x001e_굫7?홾쀪Is9B둧2팓$&gt;_x0008_뚱?]^邊I7_x0014_범_x001c_Y[L꼴{?+?椀R9_x001c_Y[L꼴{?+?椀R9_x001c_Y[L꼴{?+?椀R9h&amp;?_x000c_홊^_x0005_tv&lt;[_x0015__x0010_탾?s?_x0002_,?K쪲_x0014_2V격?I</c:v>
                </c:pt>
                <c:pt idx="1403">
                  <c:v>???+|??_x0012_?_x0010_ (_x000b_q'_x001e_톲kㅚf?赫읙楡쀆? QC"뽧Z?+??表E午_x000f_??u_x0012_釉q푀V격?I</c:v>
                </c:pt>
                <c:pt idx="1404">
                  <c:v>???+|d%$_x0015_?뒍8吝?{t_x0001_?s_x0005_죠?솁쉥?냕븹l퍑?{?&gt;寢썡_x001b__x0002_w</c:v>
                </c:pt>
                <c:pt idx="1405">
                  <c:v>???+|?*었?逮_x0003_?눡4?_x000e_暳??A+#R+롛_x0017_?5T뚰?솕v}?y=?ssQ?獄켥꼬팴$즊격?I</c:v>
                </c:pt>
                <c:pt idx="1406">
                  <c:v>???+|l駟?졨&amp;웝&amp;y??솩j?^?홤쵒Vkh巖??僅E淏?A{f복쵮훎勣侏?co깢즊격?I</c:v>
                </c:pt>
                <c:pt idx="1407">
                  <c:v>???+|?A{?죔놰=?B"틗뻢?푅?蚤{_x0004_?</c:v>
                </c:pt>
                <c:pt idx="1408">
                  <c:v>怖홖_x0016_[.2?HuQ??X???4\]D?턪즊격?I</c:v>
                </c:pt>
                <c:pt idx="1409">
                  <c:v>???+|?依H?첲yH???뒖횲??똗?뀘泌?&amp;獸YS쯬얒0!?僿:p?f∀??</c:v>
                </c:pt>
                <c:pt idx="1410">
                  <c:v>???+|x]_x001a_OX?D뭤묪w??옧죖??덍쇪&lt;~쩪?렞!Cn꾵?M|?T엉Z?8)</c:v>
                </c:pt>
                <c:pt idx="1411">
                  <c:v>?叫V격?I</c:v>
                </c:pt>
                <c:pt idx="1412">
                  <c:v>???+|6늂</c:v>
                </c:pt>
                <c:pt idx="1413">
                  <c:v>?Y+,?헠응_x0011__x0005_&amp;&amp;類i?쯼V0?O7?,뮿4??l$뢤~_x001e_ㅘ?0_x0004_S뱮yGF2뿢_x0018_?X샪싐홀A}?퓙??0`_x001e_,$S?K_x0006_|R_x000e_숥_x0016_mS곐졔5^?_x001c_R?pFs?헻0?칛륲</c:v>
                </c:pt>
                <c:pt idx="1414">
                  <c:v>?#&amp;v썣?y受좀T9?_x0008_aY탩턺s긨_x001c_?x酎??^Q6z憁퉯潛e!*7?牢??퀋h흑I??赦娑@_x0016_?)._x000e__x0004__x001d_jl?2?w?=0=予n?뢂LJ?ø?[?Y[L꼴{?+?椀R9_x001c_Y[L꼴{?+?椀R9소F*?퉍y=_x0004__x001b_휦_x0001_?8P剽너=?9?#_x0017_w흇딯?얃、B呼P&gt;j+?v_x001e_S_x0006_?瓜_x0003_횰_x0011_&gt;놥_x0008_훲咸凜_x001b_醮_x0003__x0016__x0013_즊격?I</c:v>
                </c:pt>
                <c:pt idx="1415">
                  <c:v>???+|_x0007_녽???(#??"?瞞??Q$y??捿삂_x0006_?J흼d?_x000b__x0002_L헖퐰_x0003_狐?5?3M2즊격?I</c:v>
                </c:pt>
                <c:pt idx="1416">
                  <c:v>???+|?+,_x0002_㎒UCH??7槐_x0018_(&amp;;출例U??뭾H왩꽟5e?s냉_x0004_苦쇙뜪g_x0008_냯猥_x001c_뾇O즊격?I</c:v>
                </c:pt>
                <c:pt idx="1417">
                  <c:v>???+|_x001a__x001b_@Fえ?_x001b_U#됎큀??_x001e_Or?E?b??멹볯j</c:v>
                </c:pt>
                <c:pt idx="1418">
                  <c:v>?웷먟</c:v>
                </c:pt>
                <c:pt idx="1419">
                  <c:v>-_x001b_?"왱&gt;륥_x001b__x001b_-|J`틬{즊격?I</c:v>
                </c:pt>
                <c:pt idx="1420">
                  <c:v>???+|_x000f_NP=嶋쳕?塹9_x001e_뷓?ⁿ_O겳c_x001e__x0010_招?J?뫑?M??_x0001_Pg'|x볬h핼a:輾u됮_x0014_즊격?I</c:v>
                </c:pt>
                <c:pt idx="1421">
                  <c:v>???+|L薪x?_x0014_??㏓_x0005_?_x000f_쿢-_x001a_?p?]c슪?T艱롢m?b?묡?_x000b_'?yぢj?2QU_x0018_?髥V격?I</c:v>
                </c:pt>
                <c:pt idx="1422">
                  <c:v>???+|g??F_x0001_"e[쒒`?l즥F&amp;옾뀔}:?_x0013_Br&amp;_x001e_섩?</c:v>
                </c:pt>
                <c:pt idx="1423">
                  <c:v>??풡??/떓V땸?F2_x0010_??l즊격?I</c:v>
                </c:pt>
                <c:pt idx="1424">
                  <c:v>???+|}?|n?D_x0006_?O?e_x000b_?cE寨꽰?e慈쎘_x0016_(㎦q?濱vZl뱄p}|윣]鷸J</c:v>
                </c:pt>
                <c:pt idx="1425">
                  <c:v>A밥?쉷풚p㎉$D딻?쐺Z?/S??e79_x0019_벂?윽WX*H_x0005_Z?5펔껖긾pΤ7?_x001b_劉??p땼켪봟똠S??탶武樹0</c:v>
                </c:pt>
                <c:pt idx="1426">
                  <c:v>p??톛괌??쌡쁛⑻?_x0008_.&gt;痔뎺.0쫍쬽씞_x0015_}?^Jw8륢_x0002__x001c_놜巒?꽠_x001b_綬A_x001e_칕_x001f_롔4_x001b_?yBQ?&lt;?=똻(}6??_x0006__x0012_Md?졧꼚??`?</c:v>
                </c:pt>
                <c:pt idx="1427">
                  <c:v>?돀6陂XX?븭_x001d_"0?쿠?:?x#_x001f_UG4_x000e_???+앋?樂?'퍑s虎?(D_x0005_婉#엲욮湘챚??삋탈찫????9&gt;?[_x000e_?憁:t?_x000f_Tc_x0004_뇪횼CS g롉2?_x0016_1_x000b_캥d_x0012_뢎??_x000c_??_x000e_d?∥릻Lb?!?_x0012__x001e_~_x0015_]5?_x0005_쵌L"?욱R7?f숶'쒗?#??_x001b_{&amp;??J</c:v>
                </c:pt>
                <c:pt idx="1428">
                  <c:v>뵭N?}1?잜졔悸"_x0003_*?轢쨶갠玹m늒잡_x0019_?EQ;e1읧_x0002_? @쥬꺲엂??ㄲX끊\z_x0012_?셑번죘?</c:v>
                </c:pt>
                <c:pt idx="1429">
                  <c:v>$&gt;_x0008_뚱?]^邊I7_x0014_범_x001c_Y[L꼴{?+?椀R9_x001c_Y[L꼴{?+?椀R9_x001c_Y[L꼴{?+?椀R9??J_x0005_窓??撤쨠퇍?8s?馹쫔d?黔V격?I</c:v>
                </c:pt>
                <c:pt idx="1430">
                  <c:v>???+|s;n_x001d_&lt;/彊)뇡?拇먇_x001a_꽽뼷걧R?툭&gt;같德C_x001b_?T壞_x0015_uT^F?)_x0015_?쐡꺶_x001b__x0019_헨찍즊격?I</c:v>
                </c:pt>
                <c:pt idx="1431">
                  <c:v>???+|n좱_x0003_?Z?6궾뵚7??.晤?e?_x0011_</c:v>
                </c:pt>
                <c:pt idx="1432">
                  <c:v>?[_x0007__x0014_첈뿳?</c:v>
                </c:pt>
                <c:pt idx="1433">
                  <c:v>8_x001c_Y)?X4_x000c_ㅩ_x0006_俊냐???즊격?I</c:v>
                </c:pt>
                <c:pt idx="1434">
                  <c:v>???+|舛???;`?췳5욋fw托D_x0013__x0014_0W퇳??諦8럳鷺&gt;_x0005_??쳍現\??잽틠?x@즊격?I</c:v>
                </c:pt>
                <c:pt idx="1435">
                  <c:v>???+|괩Wb_x0003_불F뺗,듪H_x0004__x001c_:?엷R(?*?爬@寧鉥D휗A</c:v>
                </c:pt>
                <c:pt idx="1436">
                  <c:v>꺑몖&lt;a^?,x`?^~Z???X즊격?I</c:v>
                </c:pt>
                <c:pt idx="1437">
                  <c:v>???+|?'_x000f_G줰f??陣Y3寀_x000b_3?|_x0016_i'_x0019__x0014_\鵠~)V?_x0013_[a??=샅e?_x000f_쁀W_x0004_@In돜V격?I</c:v>
                </c:pt>
                <c:pt idx="1438">
                  <c:v>???+|B_x0004_8 {?_x0011__x0013_뺎3?뀎bYZ_x000c_밿括Lg??쐡.?0?_x001e_긻?o_x0017_/9_x0014_覇E쥳＼%傳_x0013_誠|/t즊격?I</c:v>
                </c:pt>
                <c:pt idx="1439">
                  <c:v>???+|{즃?퇴?_?_x000e_?&gt;*_x0015_?T3?푢?P0쭋??O?\홛???_x0016_異?빘ハ?옛?_x0017_즊격?I</c:v>
                </c:pt>
                <c:pt idx="1440">
                  <c:v>???+|?v왆T83_x000b_?UM7m븶쒉_x0001_?m?_x0017_?_x0018_xZ-???_x0015_?큎{wS;?$l1R_x001b_託g虔m웽\??왦`Yf됚y푅?랜鍼??~5&amp;??_x001d_裂崑_x0001_K%wf4_x001a_?_x001f_^z?m_x0006_~</c:v>
                </c:pt>
                <c:pt idx="1441">
                  <c:v>?켆??(</c:v>
                </c:pt>
                <c:pt idx="1442">
                  <c:v>))쾊,!??호_x001b_\_x001f_dL4??4a留A9&lt;_x0017_s?防%뛎_x0004_5잚_x000e__x0017_ㅴ쟢=,4U쬃h?P</c:v>
                </c:pt>
                <c:pt idx="1443">
                  <c:v>?-?_x001a_툦肴C-??ヌ퇱P"킳쒺젝H핼_x0013_H??v1脇뵶銳햶PJR_x0005_?銷r?_x000b_:脆퇽9?n췵坰숺셶??Hnfjo_x000b_쥖b?n_x0006_?</c:v>
                </c:pt>
                <c:pt idx="1444">
                  <c:v>??.[?뙖m_x000c_?뇺x/?k_x0010_x_x001f_/퓨顔?w_x0011_횥?_x0014_a??S췣"訴햾}e*"촵^_x001a__x001b_턹喜?▒돜궰ĸ#켒?메??쯤_x001d_jl?2?w?=0=予n?뢂LJ?ø?[?Y[L꼴{?+?椀R9_x001c_Y[L꼴{?+?椀R9소F*?퉍y=_x0004__x001b_휦_x0001_v]_?맽O?W迹_x001f_P?zㅼ솝S튝?_?_x0004_Qq?턁適侃풃텊꾻xf#꿞²_x0007_?_x000c_??S즊격?I</c:v>
                </c:pt>
                <c:pt idx="1445">
                  <c:v>???+|?W?뛊銅5_x001b_i?_x001b_꽹퀪_x001b_늕즍?_x001d_7퍥Qa:냁vra_x0016_텒핝.?냺꾣c/[fe_x0001__x001b_쨖??즊격?I</c:v>
                </c:pt>
                <c:pt idx="1446">
                  <c:v>???+|0_x0010_u꽰?Y/?`&amp;w?#c왜켅Pp戇?o$??됶*?뻁_x0011_뗨묻??_x0002_???¶_x000e_??즊격?I</c:v>
                </c:pt>
                <c:pt idx="1447">
                  <c:v>???+|넡qD?k_x0013_??MU?YH?뭿?x값훃YB_x0004_??_x0007_d봔p~홚?귖Z浦3s 9G_x0003_$_x0012_A??즊격?I</c:v>
                </c:pt>
                <c:pt idx="1448">
                  <c:v>???+|ヱ</c:v>
                </c:pt>
                <c:pt idx="1449">
                  <c:v>?8짵續_x000e_:?Q_x0005__x0016_?u???7쌫P</c:v>
                </c:pt>
                <c:pt idx="1450">
                  <c:v>^/_x0017_J:#?_x0005_⊇?3?_x0016_?Y?i_x000e_??&lt;Q暲즊격?I</c:v>
                </c:pt>
                <c:pt idx="1451">
                  <c:v>???+|Ｖ_x0015_{_x001d_0?沖臻??)_x0018_隋[?k뮲?ㅷ7*?뛱씈直??_x0007_#??_x0008_/_x0017_??Q?v_x0014_-즊격?I</c:v>
                </c:pt>
                <c:pt idx="1452">
                  <c:v>???+|`x5_x0005_Z?G걡퇲~K뿠힒_x001b_qH?2斅쾸At_x0011_k_x0002_쭚*</c:v>
                </c:pt>
                <c:pt idx="1453">
                  <c:v>???+|?튮i'i[?P篁A?뵥?냋K뷺_x0003_땙큂_x000e_?w_x0002_?z똆툅LE?^A짤U&amp;? ' ?【s㎨쓕㎉$D딻?쐺Z?pZbh곞_x0004_彼팆{웃C}?4_x0002_y_x0013_漫~_x0006_R곌홂쵩d_x0012_꿸둤往몈??8N;쎞???@o?푦_x0004_홫p_x000f__x001d__x0018_,_x000c_B????箋뙴_x001b_C?6垣</c:v>
                </c:pt>
                <c:pt idx="1454">
                  <c:v>$㎛?좋?6*_x001b_6?_x0005_캰R.??_x0002_l??_x0001_??퍱?!N쏷긎??셏???쥽훓_x0017_Hg_x001b_]_x0015_??Y']&lt;P&lt;胚?q厘_x0017_?3_x001f_托&lt;鋏`_x000b_}_x001c_?&amp;?햢흶%???-B긶링?;???㈃滎?m ;祿?ョ-休_x0018_6_x0005_|_x0013__x000f_?_x0019_}젮4開?r?L귷?∪_x0001__x0012_?.F?_x001f_?빧???H?)뾨半꾷k?_x0003_]퉁74?W鳩K쁔9?龜&lt;뒓쨍_x0018_?E_x001e_飾긻쫬_x0007_웛_x0006_[?g??た㎹?琴U@Wㅪ_x0016_덎?_x0016_?"Q?w)JE享?h?핶??_x001f_?＝?o벢i0b5_x000e_롃?죿~@5%앚p潮R8晥rq_x0015_&lt;Z?툢?C</c:v>
                </c:pt>
                <c:pt idx="1455">
                  <c:v>I??_x001d_C$&gt;_x0008_뚱?]^邊I7_x0014_범_x001c_Y[L꼴{?+?椀R9_x001c_Y[L꼴{?+?椀R9_x001c_Y[L꼴{?+?椀R95%?뼋p</c:v>
                </c:pt>
                <c:pt idx="1456">
                  <c:v>??U?醮</c:v>
                </c:pt>
                <c:pt idx="1457">
                  <c:v>_x000b_'P?U`?fi_x000e_z_x000b_즊격?I</c:v>
                </c:pt>
                <c:pt idx="1458">
                  <c:v>???+|9?%a?_x0007__x000b_??0_x000c_??q;??긹:_x001d_ls???`_x0017_O??D釘픐?h?`?똆??練V격?I</c:v>
                </c:pt>
                <c:pt idx="1459">
                  <c:v>???+|컓Pdx1괇?_x0010_??3_x0006_!?^큲`kv??쎴k?gc_쎮cf&lt;?o?4_x0007_®쯸S떊?m쭃즊격?I</c:v>
                </c:pt>
                <c:pt idx="1460">
                  <c:v>???+|?嚬?B섉</c:v>
                </c:pt>
                <c:pt idx="1461">
                  <c:v>s┱횕褸</c:v>
                </c:pt>
                <c:pt idx="1462">
                  <c:v>Af_x0002__x0001_Ugh?왅_x0002_즏v幡?nU俱꼳즊격?I</c:v>
                </c:pt>
                <c:pt idx="1463">
                  <c:v>???+|?쉳?</c:v>
                </c:pt>
                <c:pt idx="1464">
                  <c:v>?넞@=嫡k쫅h증rX&amp;q??_x000e_+{穡襄;(곲?곊_x001f_頹4갢?_x0010_gS∽抵?_i즊격?I</c:v>
                </c:pt>
                <c:pt idx="1465">
                  <c:v>???+|_x000e_rD0V혺_e?蚤[ _x000b_羨궹G3_x0017_改뤈?:=2ヰ뒆+?菖w(2?漣b1톔?Zs?-ㄽv㎗V격?I</c:v>
                </c:pt>
                <c:pt idx="1466">
                  <c:v>???+|</c:v>
                </c:pt>
                <c:pt idx="1467">
                  <c:v>b_x0007_N룑u듵?G憔???_x0005_宵?絶?a?vG믊S????</c:v>
                </c:pt>
                <c:pt idx="1468">
                  <c:v>'驩튚_x001b_,_x0010_춨砥??_x000c__x0003_|즊격?I</c:v>
                </c:pt>
                <c:pt idx="1469">
                  <c:v>???+|b쪑~쭕y~瀆??V튰&gt;뺏?V럀_x0012_?[펵컚?'??3?蜃_x000e_z뉈??;_x0016_淚봝?妻V격?I</c:v>
                </c:pt>
                <c:pt idx="1470">
                  <c:v>???+|~?h</c:v>
                </c:pt>
                <c:pt idx="1471">
                  <c:v>콟?????u깍ls?</c:v>
                </c:pt>
                <c:pt idx="1472">
                  <c:v>?_x000b_?=咽w_x0006_?O臻_x0012_?_x001e_鉀緞o_x001b_?f?뫧KØ늼a`_첓%'?_x001b_埃?蕣찠1봫R똀?G_x0016__x0014_o</c:v>
                </c:pt>
                <c:pt idx="1473">
                  <c:v>?짜??찁_x001d_|?뙠_x001e_퀏C_x0005_갭j??d멚옻_x0010__x001d_K_x0014_'_x000b_vhU?f損淸右敍?_x000f_T_x0008_3n?);v듊?룝쒙t_x0005_?_x000e_}I? ^뵮셏_x0007_K?$엡薇3꾏澣m쩘#=왅?훡_x0015_첬閣딮?6{?@??푉?9J④e!?L??P?-??^펐_B_x0007_Ih9덴?＃s7磯_x0015_@%?q?_곦_x0006_퉊홯_x001e_K_믚_x0002__x000f_쌜흼_x0006_?O_x001d_</c:v>
                </c:pt>
                <c:pt idx="1474">
                  <c:v>??쮿?R?9_x0015_:큊??g_x000b_w_x0002_잳?쐲?K쟬쁍_x0012_??갥_x001f__x000b_析?S???逕벶;_x001d_jl?2?w?=0=予n?뢂LJ?ø?[?Y[L꼴{?+?椀R9_x001c_Y[L꼴{?+?椀R9소F*?퉍y=_x0004__x001b_휦_x0001_O?g?ER덃</c:v>
                </c:pt>
                <c:pt idx="1475">
                  <c:v>???+|瀨?d?쪩u_x0005_뎧I빟寇?6藻읯R랎*稶I?뾶흞_x000f_Q_x0010_??퐙Ft꿇6뷷왶z_x0018_?t퍺_즊격?I</c:v>
                </c:pt>
                <c:pt idx="1476">
                  <c:v>???+|?駕륵?餐??X?왭nX?f\괋$尹@떿裡?i潗x4_x0007_펵쇄]???y??돩?7즊격?I</c:v>
                </c:pt>
                <c:pt idx="1477">
                  <c:v>???+|_9_x0004_{?AIR쀝닥?_x0001_AG5_x001b_푙;?_x0014_g끲&gt;?夢웫쯘L|幕?톃"?</c:v>
                </c:pt>
                <c:pt idx="1478">
                  <c:v>웯?_x0011_4ㅇ_x0010_v?腥V격?I</c:v>
                </c:pt>
                <c:pt idx="1479">
                  <c:v>???+|?_x001f_훰釘?0Lv1?Oq??뎤]??셁쏚,"_x0015_,??츫?m 凞?f?젖푑數맣?l즊격?I</c:v>
                </c:pt>
                <c:pt idx="1480">
                  <c:v>???+|h?20"②맋뎄?"?3扁U5_x000c_???I幹7읨뢷y?灝?!璹쓲b줎t{상댭≤η}A즊격?I</c:v>
                </c:pt>
                <c:pt idx="1481">
                  <c:v>???+|O_x001b_e&amp;???/?쁿秊U 쟥部?染X뿫(??_x0012__x001c_+s???!k械?;.픘]?렅싛?즊격?I</c:v>
                </c:pt>
                <c:pt idx="1482">
                  <c:v>???+|j_x0012_?m??e??0`퇯?략풖=땘&gt;rLkX낷?^革낿a_x0006__x0005_,|4攪누7?_x0002_뵄냟E슽泉풚p㎉$D딻?쐺Z???_x000e_衆쒬L놟正a?マ뻶?읐墳潛?Q?彛???N??t?_x0004__x0006_?롍&lt;t9?q갍측?Jid誠븥a=_x0001_훒3'^껛O?콧떙@緣놎_x0006_?_x000b_mw렿?e?먹a죖?f??;'X????娶d쳥쯋±?#섴픷끷Ed}攘뛳-3?쉗~??</c:v>
                </c:pt>
                <c:pt idx="1483">
                  <c:v>??퇈J쏱+췧?廓sL툛p?H_x0008_&lt;p_x0008_휊</c:v>
                </c:pt>
                <c:pt idx="1484">
                  <c:v>쨸뵟?_x0008_E쓢D}?_x001b_r2?4Z}_x0003_桂m_x000f_??_x000b_\}mb%?눠턬F?h펂&gt;Ob縉$떿氣;+_x001f_?^gD?軾鬧"T_x000f_?슳돰_[??z?i밶?j_x000e_&lt;?쁪?낚_x0005_v</c:v>
                </c:pt>
                <c:pt idx="1485">
                  <c:v>띗Q))u_x0016_즵p??w능_x001f_;&amp;_x000c_품?_x000e_쬡??_x0006_x넃쿖_x0002_w룏_x0017_`'_x0019_뗾受_x0019_?;_x0005_Q뉟?댔戍3??쌔癡_x0005_?詛d좠?_x0019_?d_x0017_Kㆌ@튿꼂뫏?TZ#h?+?쁢_x0006__x0011_?_x0014_c_x001f_?:솪!qT倧$&gt;_x0008_뚱?]^邊I7_x0014_범_x001c_Y[L꼴{?+?椀R9_x001c_Y[L꼴{?+?椀R9_x001c_Y[L꼴{?+?椀R9※_x0005_i*휻9?嘴렉f?ㅋ'E9Q1?T??!쟄?뻰⑽앾潺?透?</c:v>
                </c:pt>
                <c:pt idx="1486">
                  <c:v>肯쟄?뻰⑽앾潺?透楷_x0005_"JR??탣?_x0006_X@쑹+9經_x0002_</c:v>
                </c:pt>
                <c:pt idx="1487">
                  <c:v>?_x001d_Ji@?퀩_x0013_H쯬^꼃縊C`?횆r猫?V댃x諦G9?H?뻰⑽앾潺?透퀠?/|_x0010_?s볜*妄⑺x꼬?隍?</c:v>
                </c:pt>
                <c:pt idx="1488">
                  <c:v>_x0014_케_?6쫊_x0015_?Vd?_x0013_Z,??[뽽쾩鷸?rh魂+梢계텟_x001d_jl?2?w?=0=予n?뢂LJ?ø?[?Y[L꼴{?+?椀R9_x001c_Y[L꼴{?+?椀R9소F*?퉍y=_x0004__x001b_휦_x0001__x000c_겚=(d믿?롳y쥘a_x0001_林?_x0015__x0018_2푹}_x0002_?ⅰ形y폔?[콌꽬?_x0017__x0006_mA???t|껬튌H?뻰⑽앾潺?透]3뀃_x0017_F_x0008_o!j烋??˙?렯X뷩_x0016_?k???[S㎳?_x0007_+槨s?}@I?_x0004_봃?妬쟄?뻰⑽앾潺?透 _x0007__x001d_D_x001b_PE?n_x0017_6??]W爐cK_x001d_H_x0002__x0006_?O敬j_x0001__x001e_鎚??侯쇏??載?H슸</c:v>
                </c:pt>
                <c:pt idx="1489">
                  <c:v>剛?d쟄?뻰⑽앾潺?透??o?베y퇙묤컆l$N뤒!沼!뼲C?</c:v>
                </c:pt>
                <c:pt idx="1490">
                  <c:v>箸삟?w??뼫혙Z??d쟄?뻰⑽앾潺?透8춒?릢VdR??V?惚晞뱷H;냢?Y+d?_x0013_Il乘o??Δ酷??_x0007_F?_x0003_?몺H?뻰⑽앾潺?透?&amp;鮮??_x000f__x0008_!밆줃搭q??_x000e_뫯4俵`?Ⅷ??c:₁?FuQ?z?_x001e_볖?_x0018_O姉쿺d횟영-툗</c:v>
                </c:pt>
                <c:pt idx="1491">
                  <c:v>,_x0010_"챬埋?F_x0011_쑛l?_x0014_?_x000e_`?31뜅A淙皮?醜?ZyVC뢵??즡?㈀薛쾁_x0004_r_x0001__x0011_|촺.챮윴L_x0015_??勍r?均??_x000f_屋汶??_x001f_o_x001f_?쥶g쉞_x0018_jU???染_x0006_p}볊R??o*&amp;????;_x0014_5&lt;꿉i?z拜??巽</c:v>
                </c:pt>
                <c:pt idx="1492">
                  <c:v>r㎸U탴_x000f_???p?샰h?샆`넑_x0015_&amp;z_x0002_?훪??닽7?뫼]톡컽7新,yV癡A_x000e_쩭|ZH_x0018__x0005_</c:v>
                </c:pt>
                <c:pt idx="1493">
                  <c:v>a?헲農???퀺_x001b_잎묡뚁죞?_x001e_쨰鼠g?f깴邦돏?_x0005_F?늃&gt;Z_x0011_a쒸?_x001f__x0012_촀嫩뭟?.i7┍70t</c:v>
                </c:pt>
                <c:pt idx="1494">
                  <c:v>-맬?f_x000f_^??1n_x000f_k?_x0018__x0018_?Z??뙜??.8_x001b_嗣.＿?뒜{?_x0013_?パ훜?慘?o긚s?4藿?옌??? ?蘚??yn?랡2꼵に?</c:v>
                </c:pt>
                <c:pt idx="1495">
                  <c:v>h?흵表E午_x000f_??u_x0012_釉q?H?뻰⑽앾潺?透</c:v>
                </c:pt>
                <c:pt idx="1496">
                  <c:v>?J_x0006_뺀??綸?f_x0014_㎿Z?</c:v>
                </c:pt>
                <c:pt idx="1497">
                  <c:v>ssQ?獄켥꼬팴$쟄?뻰⑽앾潺?透 爺짰V）J??9?fc屢귿_x0015__x000c_?o쿜똱穗c低A??굝?,_x0004_?묶K훎勣侏?co깢쟄?뻰⑽앾潺?透w*?0G?N笠_x0006_I&gt;└??쒐&lt;??#⊥D?i?v???8쓩T採쏼???4\]D?턪쟄?뻰⑽앾潺?透/쏕_x0012_?o폧 ??E ?pdg?s._x0003_昨h웶?ぅ??u^N?_x001e_Ue-?僿:p?f∀??</c:v>
                </c:pt>
                <c:pt idx="1498">
                  <c:v>??H?뻰⑽앾潺?透?挽0oZA_x0017_녮퓽_x000e_Kcロ?킜??_x0002_&lt;_x0011__x001b_愚?K뒟딳~MZ?G?쵀Lq콾)뚋Zk:&amp;?쨯뿓t$a븎F% _x0001_hG鷺琉_x000c_|+4먑?}\_x001a_끩]퉠山f湳?_x000c_,?_x0005_】U?_x0002_}흚B?_x001b_94F_x000e_合?(v^깲됢쪴{VW_x0018_?궶_x001b_븜_x0008_o?e땘h띅闊링 듅?~&amp;쿚)"f_x0017_?솝H늇</c:v>
                </c:pt>
                <c:pt idx="1499">
                  <c:v>륃큯*?</c:v>
                </c:pt>
                <c:pt idx="1500">
                  <c:v>h?銘:`?`퓄앺]y</c:v>
                </c:pt>
                <c:pt idx="1501">
                  <c:v>_x0018_?/?,꼜:疫?A?꼲_x0003_l]^J ???0_x0015_멞뀊M_x0003__x0012_헲R쫖?_x001e_?v?貴]꼉]??闖WF뭝?\????웷^E疼c_x0017_?주_x0017_4귈_x0007_J_x000e_殮_x0012_?_x0014_D 흵?_x0019_?0쪹덟뵵0=⒀픣j_x0012_d뷢_x001d_앂??{IZ薛;_x000c_쳓?t庭c?3???켈F뮊?n[?쌪_x001b_7</c:v>
                </c:pt>
                <c:pt idx="1502">
                  <c:v>r&lt;?_x0002_+껮®_x001a_y?탚抛_x0015_꺚란n?%im徙3쥅?q淆pB??m_x0019_졖???H퀓m?-,?쎂腎꽇?;&lt;퓿D?jl?2?w?=0=予n?뢂LJ?ø?[?Y[L꼴{?+?椀R9_x001c_Y[L꼴{?+?椀R9소F*?퉍y=_x0004__x001b_휦_x0001__x0018_?껊탫쏇胤?F2겤#:h쬵쁹??_x001e_n_x0002_E_x000f_!J잶}?왓_x001b_w)?놥_x0008_훲咸凜_x001b_醮_x0003__x0016__x0013_쟄?뻰⑽앾潺?透1\_x001e_TXe?;M?zK쑕C???~c뎁F$V쾄兄I?ka?_x001a_~뢕┸L헖퐰_x0003_狐?5?3M2쟄?뻰⑽앾潺?透,rG7_G?{_x000b_?m_x000f_sS_x0016_m@g針</c:v>
                </c:pt>
                <c:pt idx="1503">
                  <c:v>62?-샟J5|?蚌?썵?_x0005_㏂?苦쇙뜪g_x0008_냯猥_x001c_뾇O쟄?뻰⑽앾潺?透_x0013_ 릹J?})N킜_x0012__x0019__x0003_f뙤조?R{래룬f}꾚L嬪?+_x0018_@\W_x0012_{굀z?"왱&gt;륥_x001b__x001b_-|J`틬{쟄?뻰⑽앾潺?透xV??詮'_x000e_?詢샃_x0010_?憙??? &lt;?.!翼.?????몐볬h핼a:輾u됮_x0014_쟄?뻰⑽앾潺?透?歪W칇</c:v>
                </c:pt>
                <c:pt idx="1504">
                  <c:v>?-뙈_x0005_洗?땪Zp?苒峽甲%@틁쩹莉_x0016_뷁?_x001e_-???yぢj?2QU_x0018_??H?뻰⑽앾潺?透냆</c:v>
                </c:pt>
                <c:pt idx="1505">
                  <c:v>u?F좶?퉃_x0019_뗌 wPHn깋W쿵┙b?w?_x0014_匡?=躍8d?/떓V땸?F2_x0010_??l쟄?뻰⑽앾潺?透??슖빎卦??썞R쮒?m?H5G_x000b_뺨j8渣?*_x000f_qp5?쓔??鷸J</c:v>
                </c:pt>
                <c:pt idx="1506">
                  <c:v>A밥?쉷횟영-툗</c:v>
                </c:pt>
                <c:pt idx="1507">
                  <c:v>,_x0010_"챬埋?캡?:</c:v>
                </c:pt>
                <c:pt idx="1508">
                  <c:v>??夕W?3!??x棋?_x0003_皇쌪6V_x000b_匣??f???_x0004_쨌?_x001e_9?~T:p^폾i1?땺?讚i?}킢뛉Z뜉?S쯷rN_x001d_0_x000e_넩?fN&amp;d쫥??-?Y?_x0017_?2|9쭤_x0014_놸+쩖?Ytp;??5依꽘訟즷G??쩤C_x000b_?0O?롱?)??_x0017_hW-?_x001a_쵟'?^?x?_x0016_y_x000b_嗣?</c:v>
                </c:pt>
                <c:pt idx="1509">
                  <c:v>o*V白??_x000b_?a?姿_x001b__x001d_맽??_x001b_멘C8輪g촅?퍏귑}鐫?B풘xK_x001d_?륅??p?㉸＠쉖핐#얇쒢_x0007_?w獵젃.#벬Kl??d]쇺_x0011_宜I콻w쎙썤벁C??j??_x001c_adR?턟i괈R?,룈布?^z???p番?t??z_x001f_]??쥻_x0007_]쌖-邢Y_x000e_귭/3z_x0019__x001e_z?_x0012_1뮂c?y?_x000b_??T쒎66?췄?jIg8T?h/m_x0008_6-??_x001b__x000f__x001a_?5?x?$&gt;_x0008_뚱?]^邊I7_x0014_범_x001c_Y[L꼴{?+?椀R9_x001c_Y[L꼴{?+?椀R9_x001c_Y[L꼴{?+?椀R9^0?_x0016_|_x001d_B붽릚??퇍?8s?馹쫔d??H?뻰⑽앾潺?透?봑消헑o폃?Pg_x000c_((?_x0004_</c:v>
                </c:pt>
                <c:pt idx="1510">
                  <c:v>$zV?_x0003_촕뺼?독!_x001f_쯇鐥줤-{d.E!?廷Г_x001f_쌇캪AE?t幣IX4_x000c_ㅩ_x0006_俊냐???쟄?뻰⑽앾潺?透_x0019_핽?쩅??,p?_x0012_%&lt;?r琿1뎋&gt;4_x0012__x0008_?뛱塊i컆A蔡&gt;?h끴\??잽틠?x@쟄?뻰⑽앾潺?透PE_x0007_w吩뷱dJ묶z_x000c_StO현?잼쀧?_x0012_蠻틣핹汲置?*껜o8_x0018_E_x0008_,x`?^~Z???X쟄?뻰⑽앾潺?透_x000f_g@珍익?=ケ??_x0018_㎝?鍍騙싀豈?_x001d_??됷?_x0010_?1fR_x0002_v_=샅e?_x000f_쁀W_x0004_@In돖H?뻰⑽앾潺?透??v?낼_x0008_項&lt;4?(A?藤w훳t??8쾷쮚g_x0011_뻦짶Y?냽覇E쥳＼%傳_x0013_誠|/t쟄?뻰⑽앾潺?透?</c:v>
                </c:pt>
                <c:pt idx="1511">
                  <c:v>?칎?f??X</c:v>
                </c:pt>
                <c:pt idx="1512">
                  <c:v>??_x001a_팹v뚐-]抉젊弓쇟_#?K?{廟찤6?狼??P???</c:v>
                </c:pt>
                <c:pt idx="1513">
                  <c:v>켠?젏?*lbE`燕쑗릈sB?T_x001d_??"?끹_x0015_뒌??C갊kA稜_x0004_&lt;笠=?_x0008_?&gt;???=챝_x000c__x001e_엺_x001f_ue?_x0006_믘_x001c__x001d_jl?2?w?=0=予n?뢂LJ?ø?[?Y[L꼴{?+?椀R9_x001c_Y[L꼴{?+?椀R9소F*?퉍y=_x0004__x001b_휦_x0001_ms썫툱N\뙸?C읢_x0016_콸뭙????w_x001c_?럭쾙됶</c:v>
                </c:pt>
                <c:pt idx="1514">
                  <c:v>폄??"_x000c__x0007_?f#꿞²_x0007_?_x000c_??S쟄?뻰⑽앾潺?透?)聿?탱*V봚?;?eGl')_x0015_Y타\???삣?룧q?뷟</c:v>
                </c:pt>
                <c:pt idx="1515">
                  <c:v>-웿꾣c/[fe_x0001__x001b_쨖??쟄?뻰⑽앾潺?透?e4?N擾u?즁쵣_x0018_{_x0001_??쭊??2`랳仁?봭밃柰?궤?_x0002_???¶_x000e_??쟄?뻰⑽앾潺?透P?qd웶춁?쥊"_x001c_s쎜Q??+V5?_x000e_?匡_x001b_w_x0003_줯{5?!?&lt;Z浦3s 9G_x0003_$_x0012_A??쟄?뻰⑽앾潺?透K</c:v>
                </c:pt>
                <c:pt idx="1516">
                  <c:v>d&gt;$_x0016_?Y?i_x000e_??&lt;Q暲쟄?뻰⑽앾潺?透伸쫏_x001c_??굗쟲혯10쩓??껕</c:v>
                </c:pt>
                <c:pt idx="1517">
                  <c:v>u_x000c__x0015_??뒓몔8n授7곛X_x0008_/_x0017_??Q?v_x0014_-쟄?뻰⑽앾潺?透熏陰?|?仰_x001e_\?l9E?F녧??渭Os什c_x001b__x001c_R失_x0019_{횉},&gt;峴r&gt;퀜^땄?j???쟄?뻰⑽앾潺?透햩거?삒??釘?$[괂?맒踪/깔AJ_x001a_a??흿v_x0001_?M_x000b__x000b_?짤U&amp;? ' ?【s㎹슴?툗</c:v>
                </c:pt>
                <c:pt idx="1518">
                  <c:v>,_x0010_"챬埋??뼾밓??槨痴?듸5u??F?6?_x0010__x0011_?&amp;_x0001__x0002_?</c:v>
                </c:pt>
                <c:pt idx="1519">
                  <c:v>DX?(?垠徙w밟_x0014_絢_x0008_핱?됌???剛)퀎Eｆh?F/??里r축虞_x0018_쯸_x0016_}_x0010_[잉$펩k_x001f__x0017_猜?$_x000b_?_x0008_?폏_x000f__x001e_)嵌矩꽼?-o?_x0003_?cb뱱_x001f_?=퓟-騶5젢엂딷?8=an({"a?슯팣?_x000b_鰕爺靈셅*7&gt;?_x001d__x0018__x0002_둲솕?+??J_x0016_??c뭲N??먖g|?낇?n?_x0005_B_x001e_m*g춠nn?o?&gt;_x0008_뚱?]^邊I7_x0014_범_x001c_Y[L꼴{?+?椀R9_x001c_Y[L꼴{?+?椀R9_x001c_Y[L꼴{?+?椀R9??2,?L癬~N*_x0018_렣</c:v>
                </c:pt>
                <c:pt idx="1520">
                  <c:v>_x000b_'P?U`?fi_x000e_z_x000b_쟄?뻰⑽앾潺?透풙괜:팿햓-?o?_x001d_?_#=_x001c_뗈M?X?*?\u꽝_x001c_Z位목S)?P?h?`?똆???H?뻰⑽앾潺?透7等</c:v>
                </c:pt>
                <c:pt idx="1521">
                  <c:v>l;g_x0006_슜e쵵_x001a_v??簽b釧_x0008_낙쇶kd얋?H臘ud?隘)뙩b1톔?Zs?-ㄽv쭬H?뻰⑽앾潺?透_x000c_遐넹??X낃#婉8_x001e_쬘?숅_x0015_kA?I坐_x0008_?_x0002_WW%옪G?튚_x001b_,_x0010_춨砥??_x000c__x0003_|쟄?뻰⑽앾潺?透}숪\_x0016_*??i?늌(紙?Ve?間zx읓?:?롧_x0015_$&lt;熔g?_x0010_깊뉈??;_x0016_淚봝??H?뻰⑽앾潺?透運?&amp;;?늸???쟞元?_x0010_뽮_x0011_m캒?_x0016_凹p?z놱`LZd뇛U??_x0005_?툏?_x0006_x⑿퍎??&lt;S瓚??줃뙡붐쀬쎠캀#쵁In_x0004_?}棚泯祝?_x0017_la[쿩w?數?횤$?pY0?_x001b_j'I?(_x001f_+??g??hQ.?쮮$I?퉋_x001b__x000b_)aQ</c:v>
                </c:pt>
                <c:pt idx="1522">
                  <c:v>_x0015__x0004_l훈偕_x000b_뾰?먨?쌝쁄~?눂TJ?/瑩X?弩X,쟄?뻰⑽앾潺?透헋猛?&gt;쌛-?_x000b_*_x000b__x001e_켱 ⓙ퉿栖_x0017_'S쁷쬏緞빢S</c:v>
                </c:pt>
                <c:pt idx="1523">
                  <c:v>웯?_x0011_4ㅇ_x0010_v??H?뻰⑽앾潺?透먄꿬F?튎뒟[썏B겧뀾?m_x001d_?_x000b_T諏??zモu(?딇꽗?+없?f?젖푑數맣?l쟄?뻰⑽앾潺?透_x000c_?e_x0014_읺|%?꾀帝?퉣셲?}??B튁?IV?;?N{vG</c:v>
                </c:pt>
                <c:pt idx="1524">
                  <c:v>e黎Z`앷域??_x0002_뵄냟E슽泉횟영-툗</c:v>
                </c:pt>
                <c:pt idx="1525">
                  <c:v>,_x0010_"챬埋?q쓳?3]믐C_x000e_?:??_</c:v>
                </c:pt>
                <c:pt idx="1526">
                  <c:v>?2抛R궴3_x000c_?R쾜_x0001__x0001_결?_x0016_?소픜g?睦쎴8B???_x0013_퍮??쾵7</c:v>
                </c:pt>
                <c:pt idx="1527">
                  <c:v>?</c:v>
                </c:pt>
                <c:pt idx="1528">
                  <c:v>P???㉻걊Y0뫍&amp;Ａ-?꺼?쉣4Q빪?_x0003_]?p此+y_c_??6?u&gt;?_x000c_?쁹??ph*R2??@혋7趾q暉T8?섊剖0:Y需a?#괙꼝열tHo7._x001e_V쉞뛾_x0011_痕I?_x0014_^?_x0005__x001c__x0015__x0016_9??{붚vL軫냥I뺭T簾?텨8?_x0018_璣챆em._x0002_C)?⒩?c_x000b_h굇???_x000b_影F_x0007_i쵦퓆???2?u茄埠_x0019_?M쑕뜗n듁먿B法?_x001a_Kf刀_x0005_훧CeTs?i_x0015_r%쐎G[??hP_x0001_</c:v>
                </c:pt>
                <c:pt idx="1529">
                  <c:v>?h)~P殺?윥듭$덩Б굄遼띒_x0006_;?a롻9?琓_x0002_z쁎g1쮡??곶_x0008_앎:[??둂</c:v>
                </c:pt>
                <c:pt idx="1530">
                  <c:v>^P_x001f_?쨂=容W??Xs듨痢&amp;즔$&gt;_x0008_뚱?]^邊I7_x0014_범_x001c_Y[L꼴{?+?椀R9_x001c_Y[L꼴{?+?椀R9_x001c_Y[L꼴{?+?椀R9χG굥nM_x0016__x001a__x0013__x0010_q'_x001b_'</c:v>
                </c:pt>
                <c:pt idx="1531">
                  <c:v>肯F?앇욨`-??A}uO/_x001d_oo;#s☆콆?W?랙??흤?"뙭?_x0006_혿v?a_x001e_4&gt;_x001e_?횆r猫?V댃x諦G9??앇욨`-??A}u⑬_x001c_川2澗&amp;뜅쟃Q8i?擧y쬅w哥B??튅H?4???c?)딷TV累?A놉_x0005_푬eF?앇욨`-??A}u?d變?음41??2⑤z?#J0\????_x000f_턺?_x000e_?_x0006__x0008_ ??쭳Y??뛚?\%?_x0001_y似*6:)招K??}?|8괧Y旅??~_컪_x000f_/雄Fk?)_x001c_6쪷??c쟨禍~仲???L?p?n?</c:v>
                </c:pt>
                <c:pt idx="1532">
                  <c:v>?n窩[s^+=텥a킳~</c:v>
                </c:pt>
                <c:pt idx="1533">
                  <c:v>_x001e_?L9_x000c_껗z7툎w$0?Ey핒_x001b_6,m릒gX눁?_x000b_???S펍._x0002_Z_x0019_G_x0011_?숼R_x001f_.?G쭘光^_x0015_?쎨?_繞??v=I쪠O?\Z쀽투?\)_x001f__x001b_?錦??F^?]_x0017_v_x001f_濬쒠x(=蛋_x0013_縉茱_x0014_旦P_x0010_"f??홏施g+A_x0011_??_x001c_⅝댑a\%5쥉_x0005_`寗]?췻챷?#?X쒫횗?텟닿?</c:v>
                </c:pt>
                <c:pt idx="1534">
                  <c:v>뢐+?왌Zd造_x000e_?啞z?]拙H</c:v>
                </c:pt>
                <c:pt idx="1535">
                  <c:v>?_x0016_p??빛4캟?d?폪Q뗜?륒油`~b??_x001b_K8讚3pU??_x0010_：[_x001b_킃랯s_x000c_?[끛7_x0004_??u{_x001e_o朝-},_x000f_Nq?w쪀?jl?2?w?=0=予n?뢂LJ?ø?[?Y[L꼴{?+?椀R9_x001c_Y[L꼴{?+?椀R9소F*?퉍y=_x0004__x001b_휦_x0001_e얳庇?_x000f_?㈔1I?2?_x0012_㎍_x0014_?_x0004__x000f_Pf??b</c:v>
                </c:pt>
                <c:pt idx="1536">
                  <c:v>_x0008_'m뿦</c:v>
                </c:pt>
                <c:pt idx="1537">
                  <c:v>T??? _x0017__x0006_mA???t|껬툲?앇욨`-??A}u_x0007_S_x0019_붕吠?i=
졼??_x0007_???I+x_x0015_?p행[髥떄)kB_x000e_i덬?}@I?_x0004_봃?妬F?앇욨`-??A}uB?_x0001_u??v}f효:o2p?k砂顥삃?&amp;炙膈춋_x0014_괇??j?_x0014_??載?H슸_x000d_剛?dF?앇욨`-??A}uS?벥4알h?_x000c__x0011_:??m떗?봛F얃_灑 8?焄O査H_x000d_???뀼껐罹첅징?n!lb??앇욨`-??A}u?(_x001f_뒗R_x0002_`{i&gt;쟂)綱J?o굝誕?9_x000f_Ħ_x000e__x0007_!</c:v>
                </c:pt>
                <c:pt idx="1538">
                  <c:v>?r쩌悖_x001f_)冬?v??默_x0017_q_x0005_|'聞F?앇욨`-??A}u?)쉬&gt;Y?u_x001e__x0012_)?F?fH?_x000b_P??]?克졅녪?hY_x0015_I_x0004_?겻w??뼫혙Z??dF?앇욨`-??A}u?5m?H웽yG;?쑧%]댘`?</c:v>
                </c:pt>
                <c:pt idx="1539">
                  <c:v>?옗_x0014_??9Q!?s엷_x001d_- 審諺??_x0007_F?_x0003_?멑?앇욨`-??A}u믒%Y?챭쬅쇲?[蒔H`뙴?풜x뒕且?듙R託?뵁섋_x0013_Qj_x0012_?z?_x001e_볖?_x0018_O姉쿺dQ?_x0013_싺옩퍸똯?┽O_x0019_??e,릱5鄒?k殊w?욣뙡帝?RŒ~?d숬?1??귕눂??_x001b_쟋酎e?F_x000c_ry_x0015__x0011_#??꽔?븩/삎?핓???阮?흅_x001b_蕨(샙처_x0002_HU_x0002__x000c_饌?e?꺑톹????둍xwP▨豈?뇔8?=T비셥i;h눾頰_x001d_a?[鷸Tt?춎cp륟꺵(_x001f_*?&gt;?_x0007_</c:v>
                </c:pt>
                <c:pt idx="1540">
                  <c:v>섔z棗D?챎뿭|r/츋陜뱌U_x0001_? KW_x0017_?w_x001d_w?_x0018_(?_x001f__x0019_씠_x0001_??&lt;F=?o_x001e_里潁ruzC2??뿄줮SP?о쎪?U_x0004_kgp,_x0001__x0017_|푄y6쬈╋???컡줯?@칢[_x0002_덊MＯ演??d_x0012_S??쐉b?u}W_x000b_孤U?鍍</c:v>
                </c:pt>
                <c:pt idx="1541">
                  <c:v>㎬T4袋_x0016_?_x0016_뿐#?/낉L?*릶흡ㅒV맑잝B"A뽱쁹?2+~?욲?`_x0007_蘿쥟?蘆8-n?Me桂욮_x0003__x001a_?k芮귋5??:?G_x001a_뮶$&gt;_x0008_뚱?]^邊I7_x0014_범_x001c_Y[L꼴{?+?椀R9_x001c_Y[L꼴{?+?椀R9_x001c_Y[L꼴{?+?椀R9蓬씞쐷??뿋?=븱?s?_x0002_,?K쪲_x0014_2??앇욨`-??A}u엱_x0018_A4_x0002_r)_x0005_?/_x001a_^쥖븶?騈q쏸H狀q</c:v>
                </c:pt>
                <c:pt idx="1542">
                  <c:v>쌦??p?w</c:v>
                </c:pt>
                <c:pt idx="1543">
                  <c:v>?皇?!j釗珽뽎_x0010_/Y?</c:v>
                </c:pt>
                <c:pt idx="1544">
                  <c:v>쥪n?T엉Z?8)</c:v>
                </c:pt>
                <c:pt idx="1545">
                  <c:v>???앇욨`-??A}u_x000b_?_x0018_搬_x000e_屋_x0017_쭠_x0019_뿦??熊V_x0001_뭫}??푕_x0001_?</c:v>
                </c:pt>
                <c:pt idx="1546">
                  <c:v>D_x0012_\pg_x0006_??QB4홥쐳??x躍?킓_f??S斡襁챎e쟴fn?뾬??F돛E;?삤v?n杰_x000b__x0017_崩:1?籌PYfu#곺_x0002_봅?_x0014_?x?굆0휻슩趾z_x0019_빒?-_x0014__x001b_Х2</c:v>
                </c:pt>
                <c:pt idx="1547">
                  <c:v>_x0002_遊?u .=?ｍ?_x001b_,?+??-?곛_x0019_?hr?2m]帙??뮺?쳗=? ??がrY몍椒皿m$?_x0019_Mx?aヤo룀a_x0002_ 퐞?.愾</c:v>
                </c:pt>
                <c:pt idx="1548">
                  <c:v>픖策4_x0001_{$쫠改U???[?B?姙=F]?色n姪귓_x0010_]!?_x001e_欲歆톣x얹K[?f??쌹_x001f_쇵s8|?왚엟i븪#_x000e_c,??곓n??jl?2?w?=0=予n?뢂LJ?ø?[?Y[L꼴{?+?椀R9_x001c_Y[L꼴{?+?椀R9소F*?퉍y=_x0004__x001b_휦_x0001_麥]R韓I?뻾?僅퀮=n_x0003_)_x0008_??/?m?뇖렀쵈?B@꾭{k_x0006_&gt;놥_x0008_훲咸凜_x001b_醮_x0003__x0016__x0013_F?앇욨`-??A}u뙌C@_x0005_싄</c:v>
                </c:pt>
                <c:pt idx="1549">
                  <c:v>Ⅳ픙?빁?쪑3y쩋팚&lt;?;I$趾@쇟삨??=?ⅱL헖퐰_x0003_狐?5?3M2F?앇욨`-??A}uw情蜀</c:v>
                </c:pt>
                <c:pt idx="1550">
                  <c:v>_x0003_?xdj횜뜲I?f4볦.??也m?漸??'?귤a刷*苦쇙뜪g_x0008_냯猥_x001c_뾇OF?앇욨`-??A}uS셼?yO_x001a_z풢t虜VQ</c:v>
                </c:pt>
                <c:pt idx="1551">
                  <c:v>f_x000c_릳턽덎3녘X롛FO{v_!겵E"왱&gt;륥_x001b__x001b_-|J`틬{F?앇욨`-??A}u_x001b_T闔?_x0014__x0008_뾌?Ĳ퍔OW???_x001b_뺔렾뚱2額?炎??j?_x0004__x000b_?볬h핼a:輾u됮_x0014_F?앇욨`-??A}u?}?｀쓎_x0019_K?o쫇]ĳz#쉥힇횳cv?</c:v>
                </c:pt>
                <c:pt idx="1552">
                  <c:v>iK돆饉퇧툿=_x000f_Y?'?yぢj?2QU_x0018_???앇욨`-??A}u殄L_x0014_廊灐Q팍y}x쥱"?f_x000e_&gt;?懇?U?_x0011_?{ `?T?#?_x0011_G?떓V땸?F2_x0010_??lF?앇욨`-??A}u?_x0008_]??c뼢W </c:v>
                </c:pt>
                <c:pt idx="1553">
                  <c:v>?P=纖ｂA??/\Us뙮羔?!_x0014__x0003_\Z?봓茉윣]鷸J</c:v>
                </c:pt>
                <c:pt idx="1554">
                  <c:v>A밥?쉷Q?_x0013_싺옩퍸똯?┽뙘3?3_x0003_꾈_x001a_눒?JB?림읭푵D?_x0018_콣앆ˇ_x001e_央_x0007_?_x0018_輛?_~</c:v>
                </c:pt>
                <c:pt idx="1555">
                  <c:v>@ゴ_x0018_??崖팦廂뽊@X굀H┢qhZ?e함8?qw?漲k?;\?웕?_x0001_?_x0017_횚隕qY?UK?r?볘칞쨾kК캧?A耽반?:됝퍅g??_x001e_~c??1睿V晟 _x001f_!?_x001b_낚|?3???伶삎</c:v>
                </c:pt>
                <c:pt idx="1556">
                  <c:v>??콶옣葡e끚瓏틐?up뇵?]?u_x0012__x000f_?륰u?\퍞_x0012_a즎:o金쬸?S핖_x001e_y;</c:v>
                </c:pt>
                <c:pt idx="1557">
                  <c:v>?뻮`}_x000c_g_x0018_?A?'?g#톤홈?</c:v>
                </c:pt>
                <c:pt idx="1558">
                  <c:v>?6뀘_x0012_&amp;n잽?K?I? 歌</c:v>
                </c:pt>
                <c:pt idx="1559">
                  <c:v>YA]P?_x0007_텗</c:v>
                </c:pt>
                <c:pt idx="1560">
                  <c:v>)_x0015_?쐡꺶_x001b__x0019_헨찍F?앇욨`-??A}u騰?Ds뵣씲%?_x0001_F?JsG_x0010_3_x001e_?꿣S뫷?퀄u_x001b__x0015__x0002_쏈Q?챥\[kX4_x000c_ㅩ_x0006_俊냐???F?앇욨`-??A}u_x000c_빖輪?w={飡_x000c_굠?L5?嘴뫻"s?wt3?Q?귋_x0010_s??b즾???잽틠?x@F?앇욨`-??A}u_x0010_D숗V쵢?흑b?뭋?急텝_x0005_헴</c:v>
                </c:pt>
                <c:pt idx="1561">
                  <c:v>럢_x0019_₂?_x001f_?_x0013_;쥿?_x0016_?Y?i_x000e_??&lt;Q暲F?앇욨`-??A}u박봂븾衷歷4_x0008_??P?l쁑_x0012_K??_x0012_??_x0014_施j$?桿s范♂X곛X_x0008_/_x0017_??Q?v_x0014_-F?앇욨`-??A}u+(?_x0016_[?_x0012_h_x0015_?|?舌qg?턽?_x0003_붅T?r금_x001a_Y</c:v>
                </c:pt>
                <c:pt idx="1562">
                  <c:v>둞j┮ny┞r&gt;퀜^땄?j???F?앇욨`-??A}u,塘+jE=?풄?A$&amp;쫶zK_x0001_:_x0001_柬꿄_x0017_폐fg쀴^??@f??㉱쯚&amp;? ' ?【s쬞?_x0013_싺옩퍸똯?┽?E_x001d__x0007__x001b_??r뇛?섨t턓彫_x001a_?7f??_x0006__x001a_"r뗈5|???U?經h?긒e省_x0002_괫쎙&amp;뭡?L?먀</c:v>
                </c:pt>
                <c:pt idx="1563">
                  <c:v>퀔w?돵s씴f튪?_x000b_*_x0018_)?暻?굹_x0014_]??a_x001c_;??삄;1_x001f_G!_x0002_4ee*?6+睍]햕??塾:??_x0006_U_x0013_不"퀪縟?_x0007_Ef?鏃?_x0004_쑦썓):윟=?_x0011_?쟚츓쒰鳥x$宖??_x0019_}浹?학쌲됼SX??ux츁?述C?Y-ニ깡iD쿽_x000f_?藷?遙캵R쏪쌒?H됽O???TO꾐쵞w훸뫯[rt?k녺Er&lt;뜠?_x0014_?c※_x000b_A쇶/O????푒;?@완6_x000e_짡-??q?澧?2妹L憑!_x000f_a栢N_x001e_⒪믤'V???[凌롕?岑캵뮬-펰V먨_x0001_?!틑G?_????엮~e쯿?\</c:v>
                </c:pt>
                <c:pt idx="1564">
                  <c:v>렃5턺@沃糖K??옳P</c:v>
                </c:pt>
                <c:pt idx="1565">
                  <c:v>+켽?w뤚q뿷$&gt;_x0008_뚱?]^邊I7_x0014_범_x001c_Y[L꼴{?+?椀R9_x001c_Y[L꼴{?+?椀R9_x001c_Y[L꼴{?+?椀R9_x0016_*_x000b_|障_x0015_7?Z??Ⅴ</c:v>
                </c:pt>
                <c:pt idx="1566">
                  <c:v>_x000b_'P?U`?fi_x000e_z_x000b_F?앇욨`-??A}u콽)VG??_x0007_y_x0011_,?z_x0005_휸?d?펣촞_x0010_???鼻8:?筌??P?h?`?똆????앇욨`-??A}u_x0014_O져?4칈(켮_x0015_o裸컾|?w틉{R滴?e?_x0001_bM_x0014__x0011_?뭰M?4_x0007_®쯸S떊?m쭃F?앇욨`-??A}u\?뮓?HkH_x000e__x000b_ア慶?d?뀫_x000b__x001e__x000e_"y_x0013_:二뙂~갉/l_x001e_d_귒JLS_x001c_왅_x0002_즏v幡?nU俱꼳F?앇욨`-??A}u9?\[?/퉫G뼑&gt;졛?MXI_x0015_慟門궘뀵du ?cro,/퀳_x0012_K=?4갢?_x0010_gS∽抵?_iF?앇욨`-??A}u?씖栯?쫃2</c:v>
                </c:pt>
                <c:pt idx="1567">
                  <c:v>$_x0001_Щl6</c:v>
                </c:pt>
                <c:pt idx="1568">
                  <c:v>궞밿???鴨</c:v>
                </c:pt>
                <c:pt idx="1569">
                  <c:v>W[齡귟&lt;멯/?엃_x0003_b1톔?Zs?-ㄽv쬑?앇욨`-??A}u|y멠?F븿??v?O_x0002_W샌???텙;@?~?Y_x001d__x0017_.탁,?$읊튚_x001b_,_x0010_춨砥??_x000c__x0003_|F?앇욨`-??A}u眠??;^Cw所??홄꽝_x0005_쑫찪췗_x0003_5晷[?4龜V?'"3댃?[뉈??;_x0016_淚봝???앇욨`-??A}u?햊]d</c:v>
                </c:pt>
                <c:pt idx="1570">
                  <c:v>hb붵젼J_x001d__x001e_쨅AиU_x001c_s*??\?車吐T_x001e__x000f_B押??_x0010_a왌zZ?`j셷狽ze_x001b_??F?U_x000c_$M_x0018_`웅럇츾pt?_x000f_Fㅂ븱봱_x0011_=뮾s⒂뺢&amp;??_x0014_?_x0004__x001f_?씆_x0012_t_x001d__x000f__x0004_a_x001e__x000b_?節섄_x0016_K헷E놿`)?q맣뢳_x0012_B㏂?_x0012_?_x000c_"?3/(캝_x0002_뚚歷&gt;E?겔될?B?t?봁례冥솰?G泰2t]?z욫f_x000c_J???g쨽G?k뒼_x0007_c63鍛젖?!?_x0002_9脘땭?8</c:v>
                </c:pt>
                <c:pt idx="1571">
                  <c:v>峨m떫?f?뙳c_x0006_?껝샷h쮪]?d^k:YiW?~_x000f_蓂큗j?_x000c_L????4&amp;.땑쾕_x0008_Mp??.馬뤰쟊oE?S_x0015_??/_x0017_6냉함흿됎끼툜찒?</c:v>
                </c:pt>
                <c:pt idx="1572">
                  <c:v>S;?斬A?P_x0014_쌅-Hn`_x0019__x0001_?뾗?狂렋c((?_x0003_9?X풏&amp;뙵쵠巖랳?W^D?y뒩_x001d_jl?2?w?=0=予n?뢂LJ?ø?[?Y[L꼴{?+?椀R9_x001c_Y[L꼴{?+?椀R9소F*?퉍y=_x0004__x001b_휦_x0001_mEy鮑?膵(_x000e_??컅,N덀?_x000f_o</c:v>
                </c:pt>
                <c:pt idx="1573">
                  <c:v>껈1??퓳_x0012_c7됣_x0007__x001e_깱??눂TJ?/瑩X?弩X,F?앇욨`-??A}uL_x0007_H縕뫆?쩉곌큰???VY_x000e_?_x0018_&amp;_x0014_?*n?x??Y?0_x000f__x0015_t꿇6뷷왶z_x0018_?t퍺_F?앇욨`-??A}u5?</c:v>
                </c:pt>
                <c:pt idx="1574">
                  <c:v>???뤘C?w:? ?I@?ㅙv?_x0016_}쳵뒅0_x0018_씍_x001e_Z?_x0017_붽3??y??돩?7F?앇욨`-??A}u꺋P떛彗?앋_x0001_?엥?_x0013_ 믤ZΚ^Kz}J?ATH?Q)x{??텬,</c:v>
                </c:pt>
                <c:pt idx="1575">
                  <c:v>웯?_x0011_4ㅇ_x0010_v???앇욨`-??A}ur뭅_x000f_q_x0001_'뚜K뫓쯶}</c:v>
                </c:pt>
                <c:pt idx="1576">
                  <c:v>v`keX_x0013_?미_x000c_走x??筒?쒆?:?G媒pf?젖푑數맣?lF?앇욨`-??A}u_x0011_q뗚z훪?lHa쿹?퓃_番+aI_x0013_&amp;`_x001d_웼{G?坵맗;慟?'?N캁b줎t{상댭≤η}AF?앇욨`-??A}u?떘{?챡Y씲?n?O?qq삅?"_x0005_?3쟗u_x000e_?_?꿂7?_x0006_-r?_x0018_;.픘]?렅싛?F?앇욨`-??A}u?봿_x001d_氓_x0001_+.敬춘?섮?a?7엚???犁?6&gt;煽㈔{?_x0013_쇋域??_x0002_뵄냟E슽泉Q?_x0013_싺옩퍸똯?┽m璇?~,?_x0007__x0019_굫徊챮?쿬?▽_x0012_쟰@T찹_x0018_@R쿾&gt;_x0006_푯9뒅p?aЭ[?_x0004_r?J솩?馨9梶メ?~쁢_x001b__x001a_u걫?긎”f</c:v>
                </c:pt>
                <c:pt idx="1577">
                  <c:v>0뷈◈뮊+瓏_x001d_쓄&gt;撮묐=,_x000f_렗瞬듪틭讐</c:v>
                </c:pt>
                <c:pt idx="1578">
                  <c:v>拓썖?앑d_x0017_?Afo絞'???z_x0001_??i73?뫇q왠?aY팕</c:v>
                </c:pt>
                <c:pt idx="1579">
                  <c:v>qf赫i쎯m?_x000e_?훕Vc??;?|D탶?쌡튶_x001d_쿆??_x001a_???;_x000f_v?3??_x000e_脅???=솭Y_x0018_5壕?벺?뷕핋뚐d펆?濩L?j_x0014_ㅹdT넸?_x001e__x0011__x000f_j_x001f_蘆悠w캥*?}_x001a_?쁮Ĳ橄#폼垣퉱펡l刻7례윮롢???!_x001d_?잪@_x001f_톭s?e}墨G?&gt;_x0008_뚱?]^邊I7_x0014_범_x001c_Y[L꼴{?+?椀R9_x001c_Y[L꼴{?+?椀R9_x001c_Y[L꼴{?+?椀R9_?챆챓잦-뢥_x0014_??ㅋ'E9Q1?T??!?춣P?%톽??</c:v>
                </c:pt>
                <c:pt idx="1580">
                  <c:v>쐘됑??i뎩9_x0013_HU9뤽楫I_x001a_뮅??쏣_x0010_?@??춣P?%톽??</c:v>
                </c:pt>
                <c:pt idx="1581">
                  <c:v>肯?춣P?%톽??</c:v>
                </c:pt>
                <c:pt idx="1582">
                  <c:v>좜恕??삮*쐟$瀁|M?'32J횆r猫?V댃x諦G9肄%춣P?%톽??</c:v>
                </c:pt>
                <c:pt idx="1583">
                  <c:v>?/c쇍璡_x001f_P?_x0012_?KcM약鞏띨?끙쎔杜I_x001f_u麥픞w_x0005_!C쇸匹_x0007_??'벾??_x0010_x궪;??령긽=뒪-탡_x0010_얹?*?븬&gt;?Nmh?I[?[^三?h탢??_x001f_?_x001b_%_x0001__x0008_쀩P?w뭫_x001a_x?据숨E_x0004_?_x0011_=H&lt;罫hP??_x0001_입?ｕ댪</c:v>
                </c:pt>
                <c:pt idx="1584">
                  <c:v>??4화魯臨?2亨?`_x0015_P?&amp;단?$[)뫼)_x0003_+T_x0014__x0001_cFj&gt;_x0007_펶퍈_x0018_ ?_x0018_B궘망놿땵?찝v*5</c:v>
                </c:pt>
                <c:pt idx="1585">
                  <c:v>웎</c:v>
                </c:pt>
                <c:pt idx="1586">
                  <c:v>??J?pg6&lt;?:gL??}@I?_x0004_봃?妬?춣P?%톽??</c:v>
                </c:pt>
                <c:pt idx="1587">
                  <c:v>})_x0017_I?,_x001c_?j$o_x000c_?걸a\Ｕ6_x0008__x000c_*?&gt;?_뙴{깨?靷d</c:v>
                </c:pt>
                <c:pt idx="1588">
                  <c:v>?載?H슸</c:v>
                </c:pt>
                <c:pt idx="1589">
                  <c:v>剛?d?춣P?%톽??</c:v>
                </c:pt>
                <c:pt idx="1590">
                  <c:v>/@T텤M뤔8_x0010_?w췍e_x0016_턩헼?????_x0018_y딧6G-_x0012_滸?L_x000e_슃_x0014_H\뭍Bg&gt;</c:v>
                </c:pt>
                <c:pt idx="1591">
                  <c:v>?f瀕v닶쏕f?_x0001_?뒛ME겹??Cb쭾쫍?^?@?뉤륜?j[!5g?d뛟?P沈?E혃?qxZc??m딓0걓F?p돃L_x0015_????꿋/U_x0010_鏑샑Q;?_x0015_즘H_x000b_d쳖??~_x000e_?9{_x0005_q\_x000f_쇺줏_x0019_?X_x001e_뜛?홈_x0003_/獐?`_x000b_?鳳?낕?늗?피愁&lt;????_x0004_璨륽께똾?_x0010_쾥??貝AC쬝_x0011_aN?벦?2&amp;욹a題崖봗0걱?_x001e_e?_x001b_쁚_x0008_탥?곧?q匯Dn@ik?_x0014_X?_x000e_?瘍脂b項늀턘;??噫_x000c_둛ＩM? B???쨠_x0017__x001e_?_x0010_뽋</c:v>
                </c:pt>
                <c:pt idx="1592">
                  <c:v>ssQ?獄켥꼬팴$?춣P?%톽??</c:v>
                </c:pt>
                <c:pt idx="1593">
                  <c:v>?戟%춣P?%톽??</c:v>
                </c:pt>
                <c:pt idx="1594">
                  <c:v>\?_]p_x0013_d껂I_x0002_?_x0019_?5w@凸d?Å줖?偵KT鈒?0篇w央0力m褶</c:v>
                </c:pt>
                <c:pt idx="1595">
                  <c:v>_x001a_?뭃xy圓a:?移_x001f_{?萸뼞K??n?칅_x001b_졘?_x0013_/캈_x0018_W뎒놂)?Zvt覇F?WˇX?s=?n:瀟냃_x0016_sSa?끋_x001b_컰d욶탱陀椰ㄶ瀚?L^百&gt;8Y??(虧w?抹_x001f_?N_x0012_史?欽</c:v>
                </c:pt>
                <c:pt idx="1596">
                  <c:v>L&lt;뇉?빨쪊榜飴??엀Ru탿콫뵀똨|Z?뜪閨]?廉HK0?둖?X?Z喚쯉p먻?*`丹??1?j?=_x001f_iiDX??돤털H쎹4t賽?g^딦鍼nР톚?#坵봇U殲c앸???/퍘?&gt;r??_x0015_??왦C</c:v>
                </c:pt>
                <c:pt idx="1597">
                  <c:v>A밥?쉷</c:v>
                </c:pt>
                <c:pt idx="1598">
                  <c:v>/@T텤M뤔8_x0010_?w췍_x0014_?_x0005_킓쌛?_x001c_?ョ曖</c:v>
                </c:pt>
                <c:pt idx="1599">
                  <c:v>少쑘갅붆俟봖(_x001e_?쳫섘큌-3F票?B?贄騎p??Y_x001f_%쒠?괿</c:v>
                </c:pt>
                <c:pt idx="1600">
                  <c:v>_x0014_?뤬믒@]dだ[J?{퀇?츚i_x0010_</c:v>
                </c:pt>
                <c:pt idx="1601">
                  <c:v>p?l삭r_x0008_h?</c:v>
                </c:pt>
                <c:pt idx="1602">
                  <c:v>튘_x001e_Y?f飽}K_x001b_?*?饉U_x001b_?얡s7??7破?1S?_x001e_</c:v>
                </c:pt>
                <c:pt idx="1603">
                  <c:v>랹쿪_x000e_顯5?컄Z頊5_x0019_槃?[咤_x0019_x?]:F?l^?_x0018__x001b_셆쟾?仟?톉?粳</c:v>
                </c:pt>
                <c:pt idx="1604">
                  <c:v>)_x0015_?쐡꺶_x001b__x0019_헨찍?춣P?%톽??</c:v>
                </c:pt>
                <c:pt idx="1605">
                  <c:v>???잽틠?x@?춣P?%톽??</c:v>
                </c:pt>
                <c:pt idx="1606">
                  <c:v>T</c:v>
                </c:pt>
                <c:pt idx="1607">
                  <c:v>?5??</c:v>
                </c:pt>
                <c:pt idx="1608">
                  <c:v>?&gt;윰C?{俔</c:v>
                </c:pt>
                <c:pt idx="1609">
                  <c:v>뢒脩Xㅯk_x001e__(컡겶\?R{?wy칤?_x0001_???_x0016_=/</c:v>
                </c:pt>
                <c:pt idx="1610">
                  <c:v>_x0007__x0011__x0019_?C:??_x001e_?cTC?_x001a_분?P2?B_x001d_jl?2?w?=0=予n?뢂LJ?ø?[?Y[L꼴{?+?椀R9_x001c_Y[L꼴{?+?椀R9소F*?퉍y=_x0004__x001b_휦_x0001_*?횈됴n掠w緣L?_x000b_陛_x000e_%Y_x001a__x0003_뺘딖쾞뉙PsK_x001e__x0008_ u??#</c:v>
                </c:pt>
                <c:pt idx="1611">
                  <c:v>숲?xf#꿞²_x0007_?_x000c_??S?춣P?%톽??</c:v>
                </c:pt>
                <c:pt idx="1612">
                  <c:v>+[v$_x0012_T`?/({??덈C?댭T?@{럩덨冽N5h㏃??i-p1㎿?d鉀?_x0008_va뉍쾭&lt;뎠뜢푐pp賣N簾_x000e_')_x000f_??e_x0003_i_x0007_w?뛍]{?얲뎲큚_x0016_宮郵??㈐N:?읇?h叛둪$&gt;_x0008_뚱?]^邊I7_x0014_범_x001c_Y[L꼴{?+?椀R9_x001c_Y[L꼴{?+?椀R9_x001c_Y[L꼴{?+?椀R9!?X_x0010__x0015_?꼔??병</c:v>
                </c:pt>
                <c:pt idx="1613">
                  <c:v>_x000b_'P?U`?fi_x000e_z_x000b_?춣P?%톽??</c:v>
                </c:pt>
                <c:pt idx="1614">
                  <c:v>????즏v幡?nU俱꼳?춣P?%톽??</c:v>
                </c:pt>
                <c:pt idx="1615">
                  <c:v>7_x000f__?틨눯S_x0015_??*??_x000f_?갢?_x0010_gS∽抵?_i?춣P?%톽??</c:v>
                </c:pt>
                <c:pt idx="1616">
                  <c:v>_x0013_v셞?h羊_x0017_V_x0017_?靂?qYx?GFk_x001e_j0_x0013_I?T?_x0018_뾖}?e?욑_x0010_?_x0002_??R?_x0003_I_x000b_.뵸Y?</c:v>
                </c:pt>
                <c:pt idx="1617">
                  <c:v>_x001d_J疹`f?5?뀱긂_x0015_`_x001f_??걕뫌遲協?{??볷v'_x001e__x0013_鴻</c:v>
                </c:pt>
                <c:pt idx="1618">
                  <c:v>_x0014_釪└D욗R</c:v>
                </c:pt>
                <c:pt idx="1619">
                  <c:v>훶?령!OI듔쾯離뮓_濚?ip?e'W잞_x0008_h퐒_?껝E?iM_x0013_K?맊?N葫뒩Z?&gt;48?_x0006_?_x001b_??|e픚?w?_8?릡Q?_x0007_1?;酵t卞흚퇛???x_x001f_?q?_x000e_Sv뇹6?4?뻗?&gt;w??_x0011_?丞?_x000b_f36)눐?v???棚.'D_u泫_x0015_?iM?V_x001e_甁겈?JE?_x0018_?g</c:v>
                </c:pt>
                <c:pt idx="1620">
                  <c:v>블잞._x0008_/_x0016_?R몡S??%?._x0010_u쐈왜뀗Q_x0014_?N꼸?뤣j?큛?ФU7y?章?jl?2?w?=0=予n?뢂LJ?ø?[?Y[L꼴{?+?椀R9_x001c_Y[L꼴{?+?椀R9소F*?퉍y=_x0004__x001b_휦_x0001_W4K=_x0013_Y_x000f__x0011_撤Q.??_x0010_w_x0001_?Re}??_x000b_EA_x001b_떢D??MF2?H뽵푻즆J?/瑩X?弩X,?춣P?%톽??</c:v>
                </c:pt>
                <c:pt idx="1621">
                  <c:v>`_x001d_誾_x0004__x000b_?늭?쫵띝l$E派D띪?</c:v>
                </c:pt>
                <c:pt idx="1622">
                  <c:v>웯?_x0011_4ㅇ_x0010_v?溯%춣P?%톽??</c:v>
                </c:pt>
                <c:pt idx="1623">
                  <c:v>/@T텤M뤔8_x0010_?w췍pN?혃?_x0019_g?&lt;W2:?\_x001a_x((橡_x0001_롶?솿;_:7_x000c_??휹덱?넿ㄻ쾁~!嫩(_x0017_U쫂/?室킾_x001e_???A뤿w_x0018_?[,뽢?꾬텽?????츴퓿[_x001b__x001e_?N?T?먐xｘk5/눦_x0007_:腹1先d$_x000c__x0010_띐?D*_x000f_/M늸땊.?퀷?o?z./X?R먰p?_x0008_퐹_x000e_?y_x0006_</c:v>
                </c:pt>
                <c:pt idx="1624">
                  <c:v>?0_x001f_?霖?ABD??K짵툉_x001c_?G챟?]춚6P\2&gt;q悖%_x0017_쯶夙?_x0008_n</c:v>
                </c:pt>
                <c:pt idx="1625">
                  <c:v>囑u[u?8_x0018_샙p2?龍磻Y[&amp;M/LpS_x0003__x0017_&gt;?_x0006_?츆Хk듃濃?</c:v>
                </c:pt>
                <c:pt idx="1626">
                  <c:v>?#.?_x000c__x000c_뫻엳$맔W_x0010_O쾯</c:v>
                </c:pt>
                <c:pt idx="1627">
                  <c:v>w班G_x0016_?쮂?$娜③몥?읍?0렎_x0005_?設?|q?곃]?윝??p??_x000e_詞l???M?D_x0010_</c:v>
                </c:pt>
                <c:pt idx="1628">
                  <c:v>??_x0002_V촓關?_x0019_?뾾nI?醍?;C[x?_x001f_못?\3o_x0018_!섔_x0011__x0002__x0017_뭁_x001c_?_x001b_+O?h쩜??_x0007_?_x0005_$&gt;_x0008_뚱?]^邊I7_x0014_범_x001c_Y[L꼴{?+?椀R9_x001c_Y[L꼴{?+?椀R9_x001c_Y[L꼴{?+?椀R9??9u]CF??깊?ㅋ'E9Q1?T??!Wo7?☜テ벹Z?8??=7Q??_x0007_!xJ??&gt;???惹摯C_x0011_?cu?팍R?乾굎I_x001a_뮅??쏣_x0010_?@?Wo7?☜テ벹Z?8촿????x薇??~7懇햯푬制7?8븆??_x0007_}xZ횿獨?s-i슩늫_x0016_럻J_x000b_M?7獪Wo7?☜テ벹Z?8ЬH?껆?_x001a_FKNf^즦SI?흌謔饍d是평{謠?댆</c:v>
                </c:pt>
                <c:pt idx="1629">
                  <c:v>肯Wo7?☜テ벹Z?8?_x001a_?!읯끃_x0012_?~_x0003_혲1暳t怜툢쒝쾺?zQ+z3wBN砂s5_x0018_J,P횆r猫?V댃x諦G9?o7?☜テ벹Z?8?_x0001__x0018_?抱|??$?'^_x001c_45$埇騙轅_._x0002_??'?쾩_x000e_z폋_x0015_容?딷TV累?A놉_x0005_푬eWo7?☜テ벹Z?8?B+턴usSb&amp;?SZ쁻?륐??쫐]??싶흒킎YX9졚?켨b斷g★췢?뭁봰零?_x0006_?벀5_x0008_</c:v>
                </c:pt>
                <c:pt idx="1630">
                  <c:v>K뱄IG졣w!&gt;?_x0013_R?_x0010_??誇튣$?^?].쳠_x0016_\_x001e_?)쫴uB퓋섹@卵{??_x0019_zX_x001d_jl?2?w?=0=予n?뢂LJ?ø?[?Y[L꼴{?+?椀R9_x001c_Y[L꼴{?+?椀R9소F*?퉍y=_x0004__x001b_휦_x0001_ T?Tw*??*?걯-?R??꿃즲?휚麝曝v홤?뵏??0 _x0017__x0006_mA???t|껬퉉o7?☜テ벹Z?8촗m?W_x0004_?읡_x0019_壎뗽ik?人)??⒪K_x0015__x0008_懶_x0016_뱰"_x0017_?_x0019_쳶?樣9?}@I?_x0004_봃?妬Wo7?☜テ벹Z?8쵘5???셖[??I썰?팍e뉮Ib刻O췃_x0015_p냉燕_x0008__x001d_?Rh쉎?</c:v>
                </c:pt>
                <c:pt idx="1631">
                  <c:v>?載?H슸</c:v>
                </c:pt>
                <c:pt idx="1632">
                  <c:v>剛?dWo7?☜テ벹Z?8쵐숯왾?"_x0001_t_x0010_ЯK]NP웆?1?F尨?a????(蝨?^E/딨I께겜囹뮻。&gt;n!lb?o7?☜テ벹Z?8?v유蘊_x0018__x0015_뭭Y_x001e__x001a_GAw蜀셉??|1???_x0014_fu_x0016_#-둙퀫Gc慶炙*v??默_x0017_q_x0005_|'聞Wo7?☜テ벹Z?8촴Q_x001e_瀯?1츲_?읧_x0004_曦+쿁/뙑?_x0008_b|_;</c:v>
                </c:pt>
                <c:pt idx="1633">
                  <c:v>_x0002_?_l:퓢?箭起w??뼫혙Z??dWo7?☜テ벹Z?8?_x0013_幢9I??</c:v>
                </c:pt>
                <c:pt idx="1634">
                  <c:v>E?&amp;d5_x000e_[?茵U0?+t_x000f_$\_x0015_??酷??_x0007_F?_x0003_?멬o7?☜テ벹Z?8쵝_x0014_??sl?챈?_x0018_?e???_x0007_핇??_x001a_?튆뵨</c:v>
                </c:pt>
                <c:pt idx="1635">
                  <c:v>v앮?쨼j^?_x0015_?v勅_x0018_??[&amp;万?xd?쵳w?X곇?_x000e_?_)</c:v>
                </c:pt>
                <c:pt idx="1636">
                  <c:v>Q?Qn툒쒎$⒭~_x0019_P??}?Hf걨?D_x0006_</c:v>
                </c:pt>
                <c:pt idx="1637">
                  <c:v>ss鍛ko盾??f_x0003_ 쑛nK?I_x0006_搖멻츮첪㎑?쫻q?w?i_x000c_U??_x001f_げ?}?걄CX뮝?</c:v>
                </c:pt>
                <c:pt idx="1638">
                  <c:v>?|펖9_x0011_?k_x0004_븡?憊(밟?q헼L뀐逡_x0018_붑橄d?F?????붆5_x0001__x0003_퉚,E8^$v%_x0016_?탌?C쎠??5XM몌雍??????굈YC??(w볳?_x0017_?Jv땉C춽M쉬py,뤫_x0006_%?YW _x000f_Y敬3R턍??G괋_x0018_3_x001d_옾?튳?쟉?반닰OL&amp;I롨텨_x001d_&amp;攷2?w_x0003_댌??7븹彬</c:v>
                </c:pt>
                <c:pt idx="1639">
                  <c:v>Ry쓊k</c:v>
                </c:pt>
                <c:pt idx="1640">
                  <c:v>?}롙죍??^(꼟e+_x0005_?</c:v>
                </c:pt>
                <c:pt idx="1641">
                  <c:v>珏캚N)$??곎?뿽?玲禮To?_x001e_?N'Q_x000c_큛F_x0017_?&lt;렗쪤?&gt;_x0008_뚱?]^邊I7_x0014_범_x001c_Y[L꼴{?+?椀R9_x001c_Y[L꼴{?+?椀R9_x001c_Y[L꼴{?+?椀R9홏뷗??왇?W吻m슿_x0004_s?_x0002_,?K쪲_x0014_2?o7?☜テ벹Z?8쵂昊셪M뀬R툣=?_x0007_L흲후롏?s呑_x001d_!(붐K놢??嚥?캪-쳺表E午_x000f_??u_x0012_釉q?o7?☜テ벹Z?8Щc뭕뱚_x0019_럀m뻉PL?_x0008_?斛?뭷?_x001d_$#?L群??劤_x0010_???_x0002_w</c:v>
                </c:pt>
                <c:pt idx="1642">
                  <c:v>_x0010_텰괴`??T_x0006_꾯슚O녑s래</c:v>
                </c:pt>
                <c:pt idx="1643">
                  <c:v>?ssQ?獄켥꼬팴$Wo7?☜テ벹Z?8?BM傘?N^???_x0012__?q?芍抉_x001c_?r?_x000b_汗?_x000e_h_x0006_U&amp;+졞?Y복쵮훎勣侏?co깢Wo7?☜テ벹Z?8?w#T_x0016_k?a룃猜덢0埴?0??!y??뛑g8?쌃_x0016_,?빙킞?쏼???4\]D?턪Wo7?☜テ벹Z?8촄j?_x0001_H=!.M.흃mTS\홍K??!p+榥??㎄A_x000c_꼔?#?삔_x0007_僿:p?f∀??</c:v>
                </c:pt>
                <c:pt idx="1644">
                  <c:v>덕킨M?l_x0011__x001e_밑?T엉Z?8)</c:v>
                </c:pt>
                <c:pt idx="1645">
                  <c:v>??o7?☜テ벹Z?8쵒?鏞픕놤k:?V隻孫활E_x0005_臭?泉_x000b_P祁璪~즧寸吟?-Q21_x0019__x0004_/쭊7?쁵?&lt;ε●??_x000b_??_x0015_l_x0001_v?n슯?"?콲퓺b(_x0014_?}_沚 t`?d볦?燔5A_x0008_?U??M_x0012_O쀫Qs??R_x0013_)盼_x000b_?</c:v>
                </c:pt>
                <c:pt idx="1646">
                  <c:v>,?????뜣|틽_x0017_???냨_x001b_&amp;_x001a_??듨_x001d_즾?丘D1u筐S쩳.?"_x0011_?l??횊쌷l0멟豌_x001f_@[_x0004_^뼓ke?yh*_x0003_⒰_x001d_X찼X훜?7????臆o_x0004_'f?"O?_x001e_즨?S畛K쫫숗</c:v>
                </c:pt>
                <c:pt idx="1647">
                  <c:v>?_x001b_?_x0018_雀?鄙??彙흵?q #心_x001a_?ケ렌좽?0.풖?4??iZE뀻뒸惱l?j꺋gA?_x000b_4x煩?깋향톥(??Mx[?_x001a_?傍???뮪퀱_x0018__x001d_jl?2?w?=0=予n?뢂LJ?ø?[?Y[L꼴{?+?椀R9_x001c_Y[L꼴{?+?椀R9소F*?퉍y=_x0004__x001b_휦_x0001_y烱桁]?캦?끖s_x000b_[왢$Z_x000c__x0016_-굻昨XC?_x0004_뤖??_x000e_싯셧?&gt;놥_x0008_훲咸凜_x001b_醮_x0003__x0016__x0013_Wo7?☜テ벹Z?8ъ_x000f_枾?p</c:v>
                </c:pt>
                <c:pt idx="1648">
                  <c:v>쾨ZU얱떦?_x0012_얧_I?헖퐰_x0003_狐?5?3M2Wo7?☜テ벹Z?8촥_x0014_K?ㅫ?_x0019__x0001__x0001_?[?_x0012_?G?럾?Od?恢</c:v>
                </c:pt>
                <c:pt idx="1649">
                  <c:v>윸컨.? ??븳XW윣]鷸J</c:v>
                </c:pt>
                <c:pt idx="1650">
                  <c:v>A밥?쉷뀡?툌)쌛8嬉`?d쮯a?,xo4п쟰VGU_x0008_rWGI_x001f__x0010_?O_x000c_눰?덻P?-拮?8냕/T_x000f_w?房뼒?쏗I伎刺?iS????땂\?雨q뙽u츞1??泌,-uzCW_x001b_졊_x0017_퐿켸?e뮙?昞_x0013_mT?Y?뒊끂]쏊_x000e_퐑?헝費탯삆謁]_x0017_=?'Vx/H?k濱橓C?~9뜫賈?文?j뒭??%?_x001f_{Fl쯁??∩?_x0018_姐벙_x001b_청뒟W_x0015_?g_x0008_/?&gt;갾???Q福??_x0005_?_x000e_Y?e_殄w_x0005_'?\툶_x0002_욻闊r?_x001b_s?S晏?c_x001c_L?귤t쌦L퀹??&gt;츟픈?뛷O?Y휊漣新?_x000e_몪괂&lt;_x001a_???쮝?嫂５,</c:v>
                </c:pt>
                <c:pt idx="1651">
                  <c:v>_x0014_?뾞_x0004_쓨i딏C3?Y)Y닏</c:v>
                </c:pt>
                <c:pt idx="1652">
                  <c:v>댸?%?y璿?g썌4+?鄧茅춷s??</c:v>
                </c:pt>
                <c:pt idx="1653">
                  <c:v>_x000b__x001a_?a0辦9t@_x0006_%퉈신?</c:v>
                </c:pt>
                <c:pt idx="1654">
                  <c:v>W$&gt;_x0008_뚱?]^邊I7_x0014_범_x001c_Y[L꼴{?+?椀R9_x001c_Y[L꼴{?+?椀R9_x001c_Y[L꼴{?+?椀R9력sKV?_x001e_??qMi졆욄?s?馹쫔d??o7?☜テ벹Z?8?_x000b_x펹?_x001c_2?_x0008_N폸_x0007__x0011__x0003__x000c_?Mg'?_x000f_둟q牘쨾?:좘R퉹롥?+쨶</c:v>
                </c:pt>
                <c:pt idx="1655">
                  <c:v>)_x0015_?쐡꺶_x001b__x0019_헨찍Wo7?☜テ벹Z?8?_x0016__x001c_S)$혖컩쀋??퇫 )_x0016_?T?d=옢`?_x0018__x0018_꼇:?웰X4_x000c_ㅩ_x0006_俊냐???Wo7?☜テ벹Z?8?z???)`?L뷅_x0018_墓b|SF?_x0010_濾I?</c:v>
                </c:pt>
                <c:pt idx="1656">
                  <c:v>_x0008_冊_x000f_8i뭭劫똰?楸댻\??잽틠?x@Wo7?☜テ벹Z?8?_x0013_a?~'&gt;+k騁푽?튂?^콜?웇\S</c:v>
                </c:pt>
                <c:pt idx="1657">
                  <c:v>[8뛮푌??7覇E쥳＼%傳_x0013_誠|/tWo7?☜テ벹Z?8?률?`_x0016_Y풉S??봕_卉녞? ㉵[?_x000c_뭚g몃+P?훀m??_x0019__x0016_異?빘ハ?옛?_x0017_Wo7?☜テ벹Z?8?携컒,뗀)?</c:v>
                </c:pt>
                <c:pt idx="1658">
                  <c:v>?썹책_x0001_?호K?야?s`?뮋??aC땸+狂탁9?휏탤H9_x001f_믯*??iDC編봐춖塢P쮗*꽐剛A</c:v>
                </c:pt>
                <c:pt idx="1659">
                  <c:v>u?}쇁녘최+'혂?へ^_x001b_?꽖Y&gt;뛕v?똜瓣지?L+b??卑墨싷_x000b_?R波7顎???$녥_x0004_脆???i??貨?,쓉?9뜔,_x0007_Vgf]:.?S?듧.?뒈??Mm&amp;쒍_x000b_w=Z뇾l?끠??#V&amp;g??턟뛵rDN?꾳쭸_x0005_픬_x0012_7平震5w졶샒?꾎던_x0007__x0016__x0011_?@Ji]?|?[鍔z?D?K?W?_x0016_U?뛙_x0002_泓?코_x000b_桔{_x0003_?蕙錘?o(uX_x0004__x0019_?寤뻈?쒔좎?vㅁk汕_x0008_[?겆?_x001e_2楫:?X요?屬?Rp궛??5_x0011_w붗놗퍧?D섕T_x000b_wf?뭩禎녅³瀚┹?K?_x0017_m療_x0016_??깸b렎,-D@邦o쉙1_x001e_pg_x000e_P몚</c:v>
                </c:pt>
                <c:pt idx="1660">
                  <c:v>(?aD쵄?@??D 冥oRF_x001a__x001d_jl?2?w?=0=予n?뢂LJ?ø?[?Y[L꼴{?+?椀R9_x001c_Y[L꼴{?+?椀R9소F*?퉍y=_x0004__x001b_휦_x0001_솸Z쭎f}CM&gt;뭫縱2Z????綾줺3?숁녬{?]뭧?˘(?xf#꿞²_x0007_?_x000c_??SWo7?☜テ벹Z?8М톅y띱??淳?침N풻?1亨?_x0010_梢ec?蛋?6f</c:v>
                </c:pt>
                <c:pt idx="1661">
                  <c:v>魏PC_x000e_18+R?濱_x0003_?댫SfV?Z浦3s 9G_x0003_$_x0012_A??Wo7?☜テ벹Z?8м_x0013_膽C쏗럨@*ㅕ鎧z픐?狹悤_x000f_뾿B?眞m?????↑.㎟_x0016_?Y?i_x000e_??&lt;Q暲Wo7?☜テ벹Z?8?_x001f_f?_x000f_48C?K?4귢/?g_x0005_澹r??&gt;띮궄?戟?뿈介P艾??_x0008_/_x0017_??Q?v_x0014_-Wo7?☜テ벹Z?8??a냭_x0013_?_x0002_???뎼?_x001f__x000e_?WUE⑧샎↕?C?퍩た??r&gt;퀜^땄?j???Wo7?☜テ벹Z?8а盧T?危?一?)컣?)_x0001_?_x0014_藻뷧맷灰i御뾏kT뛿i</c:v>
                </c:pt>
                <c:pt idx="1662">
                  <c:v>?Ta,짤U&amp;? ' ?【s쭋샾_x000f_툌)쌛8嬉`?dP_x0015_뵤?_x0012_&gt;Oai펷_x000f_i]"?_x0012_]</c:v>
                </c:pt>
                <c:pt idx="1663">
                  <c:v>o?\v?{??_x0012_^?34ㅗ_x0004_뒒C쒱片쪦??y#_x0002_믮_x000e_O챶?_x001a_vUia_x001c_Y_x0014_귑E??1_x001d__x0005_?y?싴寇5竊_x000f_:i`)_x0002_g_x000e_運l??J之q?饍C&gt;퀯0??_x0001_3m뗏&amp;쟝??P둸?月?Y롗??r엿氏g_x001b_땙???힒瑩_x0016__x001a_?묚}?_x001f_蚌?'?バ(_x000c_?1?`펿PA蘖륹대L?_x000c_q_x0006_?I_x001f_똯RK꿸_x000b_FuFr궻uS;뷤1?h夾&lt;?r}_x001b_?業?_x0003_o5#r??Qd?^亡n?e#뿶?3젴9$?J_x0010_뾿w-5t??_x0012_勞arQ?X?l勘_x0012_힡_x0015_??K_땛=찴ピh_x0006_Ri??ぉT?ⓤT{我?_x001f_◎驅_x0012_D?듮쿝&lt;蘿??u?뽒_x000f_윋\_x0006_</c:v>
                </c:pt>
                <c:pt idx="1664">
                  <c:v>_x000b_'P?U`?fi_x000e_z_x000b_Wo7?☜テ벹Z?8촩L_x0013_y??피?律:_x0013_?_i_x001a_?_x0006_@J湯둯{E護??8' 傷_x001d_릘vyP?h?`?똆???o7?☜テ벹Z?8?젞+:_x0015_쁋뫡&amp;s鱇븣_x0008_?봫,渟5먕?4*</c:v>
                </c:pt>
                <c:pt idx="1665">
                  <c:v>닑烙쾣??풯뼺廬?_x0007_®쯸S떊?m쭃Wo7?☜テ벹Z?8?T7혫Y쎢?__x0006_q"룿蝎?y ?替9_x0013_ィ캸똫툷?d꺓y_x0005_壁?쐾?즏v幡?nU俱꼳Wo7?☜テ벹Z?8쵝C({損?칄M얹怜뫨_x001c_?8\)U?嚥?w5↔?qP慓?_x0006_끥??갢?_x0010_gS∽抵?_iWo7?☜テ벹Z?8е헹_x0016_?S:풉x%k?Œ븣_x0001_稜閨S?솚奪y찞酩茵1E윾褓屢b1톔?Zs?-ㄽv쬦o7?☜テ벹Z?8쵋뤹y_x0006__x000e_=3댋)캪.?f√I툌_x0004__x001b_&lt;뚏?샩냚^쿈쯎N턱웒?R1뭰튚_x001b_,_x0010_춨砥??_x000c__x0003_|Wo7?☜テ벹Z?8у셂b_x001f_9S?M빚?츚憐d??]Lu?</c:v>
                </c:pt>
                <c:pt idx="1666">
                  <c:v>)S?쾂7쾺!-엾?b?o_x0015_?뤴臺0Z-z_쐫*_x001f_讀_x0007_q쏋_x0002_?智o맒*%C쀆洹왃i_x0006_?o舜?+쯕?_x001d_8꽚.?童_x0017_iQ_x0008_=쫗?㉣?벖:"?ㄹ?冒玗G컏1?_x0005_{?=錢∞knF??M섔??쟅7oh?_x0006_?b力溪_x0010_</c:v>
                </c:pt>
                <c:pt idx="1667">
                  <c:v>_x000b_??하?Tx_x000b_c</c:v>
                </c:pt>
                <c:pt idx="1668">
                  <c:v>p????_$턮?8矩??e???D?L꼄?崇??[js튠즠_x0008_|p?콐</c:v>
                </c:pt>
                <c:pt idx="1669">
                  <c:v>.C뽫GeW?_x0004_枓?_x0007_訓?B</c:v>
                </c:pt>
                <c:pt idx="1670">
                  <c:v>#?┓_x000b_YU_x0016_?_x0006__x000e_횑솣듈g|WZ0(0疽?:?}?.굔?#뢔аs\$?uF榥P浿?u?_x001f__x0005_갑뉧^??&amp;걌?Y8묵?間)U?얻#}R?_x001f_)C,??S?_x001d_jl?2?w?=0=予n?뢂LJ?ø?[?Y[L꼴{?+?椀R9_x001c_Y[L꼴{?+?椀R9소F*?퉍y=_x0004__x001b_휦_x0001_뚹?坑켩"?x?2$靺끅n?걙_x0001_d앁_x0015_Q旴_x001c_꽩_x0001_C쭐웣呂꺯눂TJ?/瑩X?弩X,Wo7?☜テ벹Z?8и_x001e_귫컫?_x000c_@M</c:v>
                </c:pt>
                <c:pt idx="1671">
                  <c:v>_x0011_[~3`/Xj?_x000c_?걢샢_x000c_궮쨤~퉑죡?魔[밬?t꿇6뷷왶z_x0018_?t퍺_Wo7?☜テ벹Z?8З_x000f_햸_x0014_졳컅웪숷?蔚?뮹샲:^墺_x001e_쌖2?%픂?븅</c:v>
                </c:pt>
                <c:pt idx="1672">
                  <c:v>킿??|???y??돩?7Wo7?☜テ벹Z?8С_x000e_휻53`_x0017_?=밸_x0019_?r?q#??둿杜淚뮖_x0003_p="f_x001e__x000c_D癤D@M?</c:v>
                </c:pt>
                <c:pt idx="1673">
                  <c:v>웯?_x0011_4ㅇ_x0010_v??o7?☜テ벹Z?8??ZN%k?曆_x0003_켲g쳚JC_x000c_`s={_x001f_[?_x000e_适:)rWK&amp;V놫褓콲?_x0004_?f?젖푑數맣?lWo7?☜テ벹Z?8촇`?s*꿓?mL?_x0011_?g?{)'?n?뗲_x0012_j읡N)?吉섉?$엠쉺b줎t{상댭≤η}AWo7?☜テ벹Z?8?%퉆z꾗Q_x0017_羊壞?]삽y[뻥?팩W??u녇??q_x0013_꺪KAAㆎ?;.픘]?렅싛?Wo7?☜テ벹Z?8и2?_3건?E?쁂N죨}_x0004_쌯~푋_x0019_fjb?d,_x000f_ョ_x0007_?h?_x0004_嵋6_x001a_G域??_x0002_뵄냟E슽泉뀡?툌)쌛8嬉`?d夾?_x0007_Q훙?_x000c_겝?%??w;??+M 궭_x0016_</c:v>
                </c:pt>
                <c:pt idx="1674">
                  <c:v>?낛잤[_x0005_읖N</c:v>
                </c:pt>
                <c:pt idx="1675">
                  <c:v>뼄 讓?_x001e__x0004_80_x000c_?=昧츎+i頃???O況'a샃予_x0016_댖H?C???"?堡ㅩ?糟x?낌솬k"=Υ_x000f_멛챓턣 뙪?핾_x0016_?`?s?퇅_x0001_o勞?I봒$&gt;_x0008_뚱?]^邊I7_x0014_범_x001c_Y[L꼴{?+?椀R9_x001c_Y[L꼴{?+?椀R9_x001c_Y[L꼴{?+?椀R9宵쏱$?1</c:v>
                </c:pt>
                <c:pt idx="1676">
                  <c:v>꾓硼Tn$p}??z廳Cァ??$O_x001f_3L(?躊Q?</c:v>
                </c:pt>
                <c:pt idx="1677">
                  <c:v>B졓??I_x001a_뮅??쏣_x0010_?@?쿱빱(\?%?s둝J降(륑_x0012__x0018_;</c:v>
                </c:pt>
                <c:pt idx="1678">
                  <c:v>肯쿱빱(\?%?s둝J`,}&amp;?u?A뇜3??짨?뷻쭩뒪-?A잻?n＜殺?,??&gt;횆r猫?V댃x諦G9邇蜘?\?%?s둝J?C궬뉺뎮쫙슃醬iiK_x0006_</c:v>
                </c:pt>
                <c:pt idx="1679">
                  <c:v>_x0018__x0018_?괜_x0003_攣E?휀첆뾭寨?g#? ?딷TV累?A놉_x0005_푬e쿱빱(\?%?s둝J??棋햖d筋努쉦?淵_x0005_G=9??Rn??_x001b__x0002_k_x0002_$_x001e_*떬火b뢕L?[v$A?_x000f_A$eQA_x000c_o/a?끪じ롹5?ot0뿴!?k_x001b_ュ?J⅜`?z_x000c_峴_x001a_r惟찙$_x0014_lQ뱗닮cl3?菲]?삜뮵別????_x0015_?</c:v>
                </c:pt>
                <c:pt idx="1680">
                  <c:v>%훵96,(ⓞ?0G??퓂?{퓽eD텺_x0003_힅?퓧톨1蔔H롻興^Z玲?볍a卷_x000c_??죩옸몈</c:v>
                </c:pt>
                <c:pt idx="1681">
                  <c:v>獲Rb??!立{??$?r拖u輻1DG]O?h9?큅?b윢??dQ６윽%?O?n??쨽0[톊밣좊죎??玧掖?톖읔?_x000e_</c:v>
                </c:pt>
                <c:pt idx="1682">
                  <c:v>???筮P_x001b_$Fcf2S8恥%푟憩E碇?J?_x0003_a_x001e_렋S??蟄?_x000f_n쟑*?_x000e_m??Ge??컬ZR勾VＫ?캾GB_x001a_恤?K쁡?m"품_x001d_B崩u&amp;캶뒨?蛛?r&gt;떒?kI_x0004_踏~쨧B?],? +枸?폵??審N_x0016_?_x0011_短8 NK좆_x0002_魯_A뷈pQ뷣</c:v>
                </c:pt>
                <c:pt idx="1683">
                  <c:v>_x001d_jl?2?w?=0=予n?뢂LJ?ø?[?Y[L꼴{?+?椀R9_x001c_Y[L꼴{?+?椀R9소F*?퉍y=_x0004__x001b_휦_x0001_뾯?割??aY*?1뮉3란 _x001f_0_x0006__x001b_xⅣK)옇'r3?奈?\j桔?_x0017__x0006_mA???t|껬뮬蜘?\?%?s둝J:뉕???챕@&gt;'?쩌???_x0008_?W??dO?D６感?@y?}@I?_x0004_봃?妬쿱빱(\?%?s둝J+???O僿_x0018_*Y쭹괥P쪷_x0018_?iu_x0008__x001c_?8糠b??0?징?gK??載?H슸</c:v>
                </c:pt>
                <c:pt idx="1684">
                  <c:v>剛?d쿱빱(\?%?s둝Ji??TXs싴?t?J@?ZW뾎b⒩ VD?E=?젫C1._x0004__x0004_O쭛砥껐罹첅징?n!lb評蜘?\?%?s둝J2Ч?綱?S?#?7??`퇜엃LT_x001f_ 괾햀O뫷_x0011_?C끍z_x000e_??v??默_x0017_q_x0005_|'聞쿱빱(\?%?s둝JR뿊r?奴炒^2???閻_x0018_:`꺊촗,_x0003_n쇖_x000e_?쎇뫫_x0019_0G?~@_x0014_w??뼫혙Z??d쿱빱(\?%?s둝J洛=+7쉅</c:v>
                </c:pt>
                <c:pt idx="1685">
                  <c:v>?&lt;?n?K6,b]큱학홞_x0005_욝_x000f_-_x0005_???낒_x0006_2쥰죴m酷??_x0007_F?_x0003_?뫤蜘?\?%?s둝J뤩?揚9?럲_x0011_?늠?푱?Lv뛸_x0006__x0005_@_x0013_?:?칈N枚</c:v>
                </c:pt>
                <c:pt idx="1686">
                  <c:v>떧?k侃7z?_x001e_볖?_x0018_O姉쿺d&lt;_x000f_뒕F섳L7姦_x0004_?5?cQ???즘???Q쩴!겞?集d(훓?_x000b_{??=?齷턻_x0019_勒뼜8{?吼1???j0??p_x0012_섹C?윕=V;?槍v㉥???^o\_x001f_?</c:v>
                </c:pt>
                <c:pt idx="1687">
                  <c:v>嫂?_x0018_CF즆'?_x001e_m_x001b_R8E겵좀*??L_x000b_*&lt;_x0014_첛v?</c:v>
                </c:pt>
                <c:pt idx="1688">
                  <c:v>_7럧_x0019_쒐_x001f_g8?_x0002_꼣췃</c:v>
                </c:pt>
                <c:pt idx="1689">
                  <c:v>??\}r倻嗔\_x0011_S_x0015_??tM?h駝表E午_x000f_??u_x0012_釉q픔蜘?\?%?s둝J_x0006_셜'똏T馳?d_x0014_?c_x0006_pわT?=9K_x0012_[p_x0011_?_x0008_?R"兇썕O ?N뀝_x0002_w</c:v>
                </c:pt>
                <c:pt idx="1690">
                  <c:v>?懃蜘?\?%?s둝J셇u⒤dk{C?뼴:??`n_x0012_i?滑??_甥눻U?5뉄1륃핸dz置wy껧_x0015_??E?</c:v>
                </c:pt>
                <c:pt idx="1691">
                  <c:v>쇮@??췄렬8??</c:v>
                </c:pt>
                <c:pt idx="1692">
                  <c:v>C~檜_x0001_b칿_x001d_j_x001f_????J?(傘6??봽H塊?핁h???"?戰?||폎_x000f__x0016_ST뾹?h씏??똪m?랥?쁜V@꾆샍穉_x0014_턡1靴짖1"?菹덑쉾慟g?O&gt;??)@兀??랦&gt;v쨥k麥벖?_x0005_gㅘ_x0012_g洸w?틛_x001d_왶e&amp;x?_x001a_E썴??uTrj(2wy,?KCKaXH뺋K_x001b__x0015__x0012_M뱱WiPs昉L_x0001_봯t_x0012_W?_x0018_?_x0005_ 瓦lT[N쨔獗h_8D??k져롫Y?zO+"r??뙛_x0007_깅킷Ndq0"_x0006_멨?즠[M1?燒?뮆如^됗骨?姐_x000b_6???#?옱?츺엜,潚?뫕Fㆉ,蚓e늀k嫌?]_x0016_뭦?_x0019_?T?뿕텢攄둴잝_x0008_</c:v>
                </c:pt>
                <c:pt idx="1693">
                  <c:v>M??$z섋른y?騎쳧_x0019_???쀗~dUV"%?옹웜_x001d_jl?2?w?=0=予n?뢂LJ?ø?[?Y[L꼴{?+?椀R9_x001c_Y[L꼴{?+?椀R9소F*?퉍y=_x0004__x001b_휦_x0001_p&amp;?宋e쥢D_x001a_?⒮f츋gi?_x000f_*飄릟e普UB:?귩Gw??e??놥_x0008_훲咸凜_x001b_醮_x0003__x0016__x0013_쿱빱(\?%?s둝J??돹?/但??渗{=?lf'?쯼_x0004_?d삂皮)4?妹+쯀_x0016_K?헖퐰_x0003_狐?5?3M2쿱빱(\?%?s둝Jn?_x000f_?_x001f_o붻</c:v>
                </c:pt>
                <c:pt idx="1694">
                  <c:v>?G3뭝?$H턫X/녌쭋넵솋?綴,(숎_x0007_??r뽎??쳁_x0008_냯猥_x001c_뾇O쿱빱(\?%?s둝J?琬G럧Y?|u늡퀩衢?_x000b_?_x0003_??츒勉gg??햶X??욭"왱&gt;륥_x001b__x001b_-|J`틬{쿱빱(\?%?s둝J璲짦yTN嘶?늰촿?얯湖????珊Ho?(^革?!壅量벖hx볬h핼a:輾u됮_x0014_쿱빱(\?%?s둝J긠꽅'卞Y9Qs5_x000e__x0019_</c:v>
                </c:pt>
                <c:pt idx="1695">
                  <c:v>'?yぢj?2QU_x0018_?穎蜘?\?%?s둝Jxl_x0014_뺯_x0008_?귢`</c:v>
                </c:pt>
                <c:pt idx="1696">
                  <c:v>쵲??{)뗤??묐^gnr*뒫텦?@?챯/s┸/떓V땸?F2_x0010_??l쿱빱(\?%?s둝J8_x001c_㈈_x0008__x0015_`5&lt;?/쐱?|%v??J⒴_x0013_A_x000e_견0_x0006_?1U_x001a_?O?m?rG윣]鷸J</c:v>
                </c:pt>
                <c:pt idx="1697">
                  <c:v>A밥?쉷&lt;_x000f_뒕F섳L7姦_x0004_?5雛?_x001c_</c:v>
                </c:pt>
                <c:pt idx="1698">
                  <c:v>??R헖t絞궰?냉?L???z???`梗#9@?꽒H??浸?S?jX|+桐h_x0010_3윞쀣?뎹6(&gt;_x0017_冠짌묠j_x0003_寐?렄ё???卷?P뽇??J??lZV갾_x001c_{???碣?9`m틉?燒뫟?p-駁_x0007_?鍼?V_x001d_d?왅W뇂쀬??쉥_x0019_2!Sw$뒁즓sA_x0007_e-=*?㎝?竣?슇W?탯m6㎉-믱oH@&gt;닙|#?드_x0001_?'?_x000b_N?c?E뻩즇l_x001f_?z쟔_x0001_炷_x001c_&amp;?E_x0017_뻺뭓?'?樣(勖U뗓aH?^@_x0017_D?.??_x0010_m(S옂r_x001f_巽?</c:v>
                </c:pt>
                <c:pt idx="1699">
                  <c:v>깵?_x001c_?"_x001a_?_x001d_?y룭_x000c__x0019_9풭?♩??輾KSx$|._x0011__x0019__x0018_?.arq7옕mI륽?:u쾮1슭05_x000b_楨q찍?첕혌잰R'혯?_x000c_ ?O.M伍kp_x000f_솓8?部ZA_x000b_?o怏?</c:v>
                </c:pt>
                <c:pt idx="1700">
                  <c:v>Q09?&gt;_x0008_뚱?]^邊I7_x0014_범_x001c_Y[L꼴{?+?椀R9_x001c_Y[L꼴{?+?椀R9_x001c_Y[L꼴{?+?椀R9N_x0007_뿽@솒s1?춸?i퇍?8s?馹쫔d?箝蜘?\?%?s둝Jv展?t_x0013_?Ew?O^?_x0006_훯a_x000e_Z6?`_x001e_?v귮Z?t떶뮞_x001e_??}-?)_x0015_?쐡꺶_x001b__x0019_헨찍쿱빱(\?%?s둝J뗽?鵠}1??댼_x0010__x0005_??&gt;_x001c_R?b</c:v>
                </c:pt>
                <c:pt idx="1701">
                  <c:v>??꽳HhU\'p睿IL_x0003_됡_x0016_뵀%?_x0012_?_x001b_?2?눔딶l?{t줡_x0014___=샅e?_x000f_쁀W_x0004_@In됂蜘?\?%?s둝J_x0013_?_x0002_穽)_x0017_$i왣bM?뫮깦攀_x000c_7U??퍼&gt;꽆H헚젇$r3U??_x000c_覇E쥳＼%傳_x0013_誠|/t쿱빱(\?%?s둝J???{#_x0018_斐竗j_x0012_後??툐V4僿짛??섅_x0005_ㅡW_x0007_r씻'??異?빘ハ?옛?_x0017_쿱빱(\?%?s둝J?&lt;뒨뀋瓜醫솱6쿯sX??_x0005_웺掠_???mtz_x001d__x000c_껸e?|?埠翠_x0010_닷?,</c:v>
                </c:pt>
                <c:pt idx="1702">
                  <c:v>&lt;墩??봳_x0004__x0003_8l9?눤璃쌬??n?_x0004_팊SO?E酪_x0007_?얀? 쐀H띵?왔??</c:v>
                </c:pt>
                <c:pt idx="1703">
                  <c:v>?귟_x0007_?箱_x0002_8땨??뱞6E=T+厄뷨v?R"</c:v>
                </c:pt>
                <c:pt idx="1704">
                  <c:v>\???_x0018_?:6#h_x0016_?쫆$R?/_x000b__x001f_?솎迹엙 ??췶_x0007_</c:v>
                </c:pt>
                <c:pt idx="1705">
                  <c:v>_x0002_켱킍툹/l\r?_x0013_油쁂c?롆껽a왰?톦QM&gt;_x0017_?뵞n+wE崎P0=?_x000f_쇄e7숚,_x0015_腎O?o짉뜱&gt;5?vM쑻녎W?U??뷡_x001a_??U툼_x0017_?_x0012_nⅣPD(`홻^_x001d_먥?_x001d_jl?2?w?=0=予n?뢂LJ?ø?[?Y[L꼴{?+?椀R9_x001c_Y[L꼴{?+?椀R9소F*?퉍y=_x0004__x001b_휦_x0001_?S??껏_x0005_걁씐YW</c:v>
                </c:pt>
                <c:pt idx="1706">
                  <c:v>즯)_x0014_?.k낼(???醮+읃_??B棧Hw??_x0007_M뒆?/[fe_x0001__x001b_쨖??쿱빱(\?%?s둝J_x0001_*FZ?f=s?螳?f_x0008_t?혁妹*串?I?0_x0012_?좭?1R_x0019__x0010_?_x0017_?_x0002_???¶_x000e_??쿱빱(\?%?s둝J?_x0015_???U즊]_x001f_B!흋?謬.H?L3L캓\9P4쑌hfz?</c:v>
                </c:pt>
                <c:pt idx="1707">
                  <c:v>G?Z浦3s 9G_x0003_$_x0012_A??쿱빱(\?%?s둝Jg뽡빾*킕X?빁踵0C?挻?S딃_x0005_슊??뗀&amp;겵흆_x0007_?D-냉??Y?i_x000e_??&lt;Q暲쿱빱(\?%?s둝J?&lt;#_x0018_(??！칀?향?왮_x0014_智J沓,?q?元?(?V??륂#곛X_x0008_/_x0017_??Q?v_x0014_-쿱빱(\?%?s둝JV엛枸q?7$_x0019__x0003_꽖?T嵬P_x0010_/???沿y9_x0015_冪_x0016_~?Х?&amp;능헕r&gt;퀜^땄?j???쿱빱(\?%?s둝Jv볥'녉?1P&lt;?_x001a_?탚TA_x0001_????劇앎븱^%#??/?</c:v>
                </c:pt>
                <c:pt idx="1708">
                  <c:v>_x001f_s짤U&amp;? ' ?【s?_x000f_뒕F섳L7姦_x0004_?5?/탥댔_x0010_놨옓k뽴\B翕Y_x000e_????\z?늵?_x0002__x0013_?|?b韻궂퍨鬧-??_x0006_”?`_x000b_RC杵_x001b_+v켇4툤글e뺕}?닕꿕C??侄\?둵?쐐x퍳?^?W??_x0017_C'&gt;룈샴Y?눂?1?T_?酩'??%?薇喧穩?짼Z~?v7??=&amp;[뭲?E|_x0006__x0016_&gt;룜_x001a_宴눪??1薏s1_7m숢鴛)gCs휒?B셂;K?5몌훣u봯뜟옿祐헛_x0005_E??祺:燔ｘE?T?把 삆k껼1╂E땗_x0018_쫢I妙욎)?숽쫿[諍(?_x000f_/;_x001e_鍊?}?_x001d__x000b_쬨?|_x0019_['?G8^떭孔n1?띂Z뇺?G徐'O뇄}_x0006_o?崇&lt;</c:v>
                </c:pt>
                <c:pt idx="1709">
                  <c:v>_x0001_??구괿'S?*|&lt;댋|舒t?쵘?뚏L+??E_x0013__x0003_d_x0017__x0002_J?l荷?㉤늋V?nc?섃택???&gt;_x0008_뚱?]^邊I7_x0014_범_x001c_Y[L꼴{?+?椀R9_x001c_Y[L꼴{?+?椀R9_x001c_Y[L꼴{?+?椀R98靑놆횕?횄?.줛?_x000b_'P?U`?fi_x000e_z_x000b_쿱빱(\?%?s둝J_x0002__x0011_왼?~1?eh?+f?h5꼂뗚슡벗I_x0010_뾬nr뵲뿉?쨱略-k?P?h?`?똆??靈蜘?\?%?s둝J쩑RU텾??[?=뇉즟Q???)a?꺎뜱S廬쭟_x0005_?Z?_x0017_?Q4_x0007_®쯸S떊?m쭃쿱빱(\?%?s둝J뫀N?쏾???됔</c:v>
                </c:pt>
                <c:pt idx="1710">
                  <c:v>&lt;?$쌹l?ね쑕?볟??_x000c_삋ws쨽#뵿`왅_x0002_즏v幡?nU俱꼳쿱빱(\?%?s둝Jvg?e쓻</c:v>
                </c:pt>
                <c:pt idx="1711">
                  <c:v>揷,H9審]뒮3]?I?b뫮s붽0z捷恪C挻_x001c_萬(쉮믬4갢?_x0010_gS∽抵?_i쿱빱(\?%?s둝Jbh?b9_x0013_쩋_x0012__x000f_j췋??渴?瘙`?T?(E9/?J1Tt)픬(?琡b1톔?Zs?-ㄽv㎵蜘?\?%?s둝J琇휸9)D/Dㅍ匕%X쫞Mh邂?_x0005_l뇨cd+璂_x0012_Z_x0016__x0014_|X)윏!v蠅咀K_x001b_,_x0010_춨砥??_x000c__x0003_|쿱빱(\?%?s둝J!C겁꿻?I뺼!)_x0003_?其?戰{쿧꾃渫뾕這+?푩各個_x000c_?쎩?焚묕0;_x0016_淚봝?釧蜘?\?%?s둝J찫?=ℓ?T챁G_x000e_?Y_x0019_2?9V?T??$of(??</c:v>
                </c:pt>
                <c:pt idx="1712">
                  <c:v>\_x0002_Yt?*쫙???_x000f__x0019_턭??跋S?{)t?鐥?_x0019_?F??五Z_x0004_┥妊n??쒄łj筑集G,??LA쭙젙略廊밨*?袗</c:v>
                </c:pt>
                <c:pt idx="1714">
                  <c:v>p쳃1_x0008_鈗楯?宇aw낼_x001b_=-D'&amp;GS?~i킲_x0016_2HN#惜_x000b_必"윴돽_x001d_쏭きR뀟e콵놑_x001c_6=B喫?琶窘?_x0011_j틺[M?⒞?)0漱??'_x001a_TF??퀧?맔1?엟K?E;?琉C딇랦???뼆&amp;혞朱_x000e_짱_x000b_쀝냫_x001d_jl?2?w?=0=予n?뢂LJ?ø?[?Y[L꼴{?+?椀R9_x001c_Y[L꼴{?+?椀R9소F*?퉍y=_x0004__x001b_휦_x0001_?찋?zN????A默뾧??:숳_x001a_㏇????植&gt;텆_x001b_r눂TJ?/瑩X?弩X,쿱빱(\?%?s둝J_x001a__x000b_E?쵇_x0001_쳅윆?0'_x0014_??莞p}밁_x001e_?c?K??JO?l!</c:v>
                </c:pt>
                <c:pt idx="1715">
                  <c:v>t꿇6뷷왶z_x0018_?t퍺_쿱빱(\?%?s둝J뜛D같쉥_x0018_?看췤積?</c:v>
                </c:pt>
                <c:pt idx="1716">
                  <c:v>쩺픀?k*뗋T뭍_x0001_뗅??_x0007_?쵷"-9덇3??y??돩?7쿱빱(\?%?s둝J&amp;?W_x0013_쳈Z??;z?久,Elc쪰??N딌:彰f雯;~?F塔?k_x0011_?</c:v>
                </c:pt>
                <c:pt idx="1717">
                  <c:v>웯?_x0011_4ㅇ_x0010_v?瘙蜘?\?%?s둝J.'_x0019_첟O'뾌㎾~뉟?0핫m?駱Ey고_x000b_祺?[?娛?{듮_x0006_陌?f?젖푑數맣?l쿱빱(\?%?s둝JrJ鴛F)ⓙ쥍쑑쟇質T旴?_x001e_,쩝&lt;??里?賂肴,?퓎셁?b줎t{상댭≤η}A쿱빱(\?%?s둝Ju%?_x0002__x001c_??翊?e÷_x0010_@в?f_x0019_?쯮놔뿰k?步_x0019_?B샿$_x0011_첆?_x0018_;.픘]?렅싛?쿱빱(\?%?s둝J땹뭲??묫措_x0014_n{乙X_x0019_6릠겷뫄_x001f_?Q?_x001c_8謂껶?誕詠_x001e_</c:v>
                </c:pt>
                <c:pt idx="1718">
                  <c:v>v域??_x0002_뵄냟E슽泉&lt;_x000f_뒕F섳L7姦_x0004_?5鎚東給展S왟m H_x0006_&amp;_x001f_-絿_x0004_頀?N?_x0015__?N롿Y_x0016_槁 zW_x0007__?륍扶?l_x001c_勉졬???Wjr_x0006_?</c:v>
                </c:pt>
                <c:pt idx="1719">
                  <c:v>,??Y횐폮"큾꽆dN욠?z뗴v[?열軸_x000b_叫콖L暴M?? ?킖E因???뤃]候_x0011_몁무?_g爵)s~ㅓ?*4v_x0012_?,_x001d_K돥?둈?늇f췿???"?틀?둀J텽?U_x0002__x0014_(?</c:v>
                </c:pt>
                <c:pt idx="1720">
                  <c:v>尊l:뺛??? 쁕寵V2즩n稅꾋SBb륪뤘?&amp;톤9♂mRBM7d_x001b_nxc內提?3x智쫴照?_x0019_I袈L?WH_x001d_\I&lt;7뒺?cⅤ_x0010_N?得_x0010_J?믨*컃y_x001d_^］_x0018_d?N){_x001c_죎빻??p맴?n8_x001d_T_x000e_???3M쐈?3P뚨I_참h?0V??븬#_x0011_?[쁁a?I)뛛&lt;?索텃㈈뇬0?p9278_x0018__x001e_?B?횎_x0018_쮸똚2?_x000f_냥??C,?9-G_x001e_uv?_x0008_Ab?&gt;_x0008_뚱?]^邊I7_x0014_범_x001c_Y[L꼴{?+?椀R9_x001c_Y[L꼴{?+?椀R9_x001c_Y[L꼴{?+?椀R9?&lt;咫&amp;j,쀑_x0010_?w句?ㅋ'E9Q1?T??!?쨾_x000f_뮛궮뭊??참꽁펢g?(춑釀</c:v>
                </c:pt>
                <c:pt idx="1721">
                  <c:v>\Z~RQ?l?A?_x0015_8"zC뎸쐇슩늫_x0016_럻J_x000b_M?7獪?쨾_x000f_뮛궮뭊????쎌?鳴L??빢`_x0017_#!?껯쓕X?뼭W_x000e_뺌?펑_x001f_덖_x001b__x0015_Xx\G??{r펌?w??酎Q쨾_x000f_뮛궮뭊??헞~&lt;_x001a_랯mhbTu._x0015_?竿겼寤价?Kf?9u晦秊籃Kz앝퐰_x0016_㉿췥Y?YQ?_x0016_倦#???쨾_x000f_뮛궮뭊??혢^彧쎀}?y?_x001f_육WⅧ?5Plm_x0005_|鐘_x001d_C_?須_x0016_츮?jm켻yW뚁홖럒3U{d滅</c:v>
                </c:pt>
                <c:pt idx="1722">
                  <c:v>肯?쨾_x000f_뮛궮뭊???m?{쀚_x0004_%?_x000b_?p셊초?Y?럆2?첱_x001b_+귌A(寗b???'왗꼛猫?V댃x諦G9翼Q쨾_x000f_뮛궮뭊??혇gi_x0012__x0004__x0005_"_x000f_#；封?I)?㈛h舊?쟤2?챈g航綜_x000b_?_x000f_?:2_x001a_?딷TV累?A놉_x0005_푬e?쨾_x000f_뮛궮뭊??쩌?7???筏_x0018_q뚵u_x0008_c쯫??o_x001e_d퐶?L짻_x0012_&lt;m폽핶T?8?낪↗_x0016_,5_x0019_Wd??_x0002_???썿={롳"_x000b_?_x0004_쭗幟?'Y??`穎慂솜|j_x0008_^읧:_x0003__x0007_P佚됥???_x000f_븠_x0017__x001d_터?턤?/A텆擄v|:^쌓?뷴L#k?u_x001f_땗WFp췱띉?_x0005_33寂w뻽r?=됑꾽,-A_x0002_d????禾쫢?_?_x000e_?3</c:v>
                </c:pt>
                <c:pt idx="1723">
                  <c:v>_x0014_1솒L</c:v>
                </c:pt>
                <c:pt idx="1724">
                  <c:v>?載?H슸</c:v>
                </c:pt>
                <c:pt idx="1725">
                  <c:v>剛?d?쨾_x000f_뮛궮뭊??쬡냛?네H쬵?際믵n_x0003_떢呻c_?놄}@</c:v>
                </c:pt>
                <c:pt idx="1726">
                  <c:v>?꾐.?局B윳恃[II께겜囹뮻。&gt;n!lb佈Q쨾_x000f_뮛궮뭊???_x0014_d_x0017_`?_x0006_?쐿+P젂뀴쒂_x0012_+0뼬T動w_x000e_?*ㅭ忘뻦s?춳?m\?v??默_x0017_q_x0005_|'聞?쨾_x000f_뮛궮뭊??짤,d3=?%G9x쪗?뵄mG_x001d_㉪뚢o펿퉊F?br_x0005_</c:v>
                </c:pt>
                <c:pt idx="1727">
                  <c:v>I??V</c:v>
                </c:pt>
                <c:pt idx="1728">
                  <c:v>뿆(3_x0005_X'&gt;_x001e_|N</c:v>
                </c:pt>
                <c:pt idx="1729">
                  <c:v>弓%q_x0013_???p?Th?똃#췚+?즢뾹???S?o)|&lt;|r괊_x000e__x000e_衣???;&lt;[?lW_x0002_ㄷ쮀?\?3抛잷p_x0004_귰=.?_K#雯j</c:v>
                </c:pt>
                <c:pt idx="1730">
                  <c:v>혨_x0013_삄_x0001_翅z?ssQ?獄켥꼬팴$?쨾_x000f_뮛궮뭊??짹옭G???a+_x000c_c?&lt;냢뱿2큘穢|?晥챠탦Y諒荀_x001f__텲?붟Ш묶K훎勣侏?co깢?쨾_x000f_뮛궮뭊??쭘_x0016_?_x0012_s\싂,쿣?R??嚥캴_x0004_?L_x0010_섰</c:v>
                </c:pt>
                <c:pt idx="1731">
                  <c:v>뽷뮺눽3??2Nf?흽쏼???4\]D?턪?쨾_x000f_뮛궮뭊???_x0006_p_x0017_뱤_x0018_/?Yw[?챭畏쭩e솚宮TKm? ??_x0002__x000e_긓??H|?僿:p?f∀??</c:v>
                </c:pt>
                <c:pt idx="1732">
                  <c:v>?饉Q쨾_x000f_뮛궮뭊??헠二y뿌???M&gt;L찌</c:v>
                </c:pt>
                <c:pt idx="1733">
                  <c:v>A`$?5_x0002_찠걯뒳.?_x0004_.??꼩兎[yr_x0019_뀍?\?_x001e_?r_x0002_K뙆쒫?wf竝문＠읶h봃`Scw\쉪q_x001b_?Tef)?2"0놝.GL-?_x001a_j??_x0018_銀|?棠?{쩦쓦4}s?_x0016_괁_x0017_細힆#_x0006_??릌???X웟d`?_x0011_?N6偈_x000c_20?;潮뚫왐k???A_x0017_엗?'?얼&amp;3c]_x0003_u政꾡N?$蘚?쮽繇eq&gt;朴?_x001b_¡Y8籤_x001a_e殺Y??景B)A?쉯_x0016_?_x001d_왞?</c:v>
                </c:pt>
                <c:pt idx="1734">
                  <c:v>/l%_x0010_?쫶d?B</c:v>
                </c:pt>
                <c:pt idx="1735">
                  <c:v>몺&amp;7r@RL"D퇶됀P깄柳0i??_x000e_퀗?2K딪?솼?꽽禧4꺺⑻략_x0010_?욲???VCs澗;vu|쇕J設uA燮棗쁙n턃삾,gO椒Fl젖_x0019__x0003_淸?k*쯿0_x0008_8?깣??G_x001e_???qs_x0010_쉈퉟^_x0007_Bf?x???툷9?줄껆휭%뫥C_x0019_?끟_x001d_jl?2?w?=0=予n?뢂LJ?ø?[?Y[L꼴{?+?椀R9_x001c_Y[L꼴{?+?椀R9소F*?퉍y=_x0004__x001b_휦_x0001_????wc_x0007_?_x0012__x0002_6쟀?둉?_x0018_+,훑飢E|?좟?_x0018_裝g喩뼻S?놥_x0008_훲咸凜_x001b_醮_x0003__x0016__x0013_?쨾_x000f_뮛궮뭊????_x0016__x0004__x0012_?'?&lt;E?=4??_x001b_xc%c$럹뱆팼?禍?_x0017_II뮕쌮</c:v>
                </c:pt>
                <c:pt idx="1736">
                  <c:v>?큕?퉈]폰??졤_x001c_ャ?_x0015_B퇅Cb?쾧몳_x001d_?g?</c:v>
                </c:pt>
                <c:pt idx="1737">
                  <c:v>?핰?!_x0001_퐽?벲_x0018_f흠P_x0002_┎?-?能昌?壬S??_x0010_??鷸J</c:v>
                </c:pt>
                <c:pt idx="1738">
                  <c:v>A밥?쉷??퀱)C?;3?s_x0016_^?_x0016_귬k_x0018_Y6췟뼯JJ_x000b_?o??(?/ŧ꽠?H좕</c:v>
                </c:pt>
                <c:pt idx="1739">
                  <c:v>?죠梳^귓PO키?듪B寡膀kRや3n梨@짟?u봌"1霧潗V%7gp륔촜wW9쎲伉꽈_x0013__x0017_促澣뤧xL뵢FUXC,S?B죗V:_x0003_b?믡_x000e_iu_x0015_??_x0017__x0017_툈_x0013__x0008_됴???츰[?쐹0쀏?&amp;[??j</c:v>
                </c:pt>
                <c:pt idx="1740">
                  <c:v>_x0008_? ?澣玧봪i楚N_x000c_L0u?╋a?D줺_x0001_??젗쨶</c:v>
                </c:pt>
                <c:pt idx="1741">
                  <c:v>)_x0015_?쐡꺶_x001b__x0019_헨찍?쨾_x000f_뮛궮뭊??혷G큿?1Ip饑?뭼_x000c_씠섥IO:^?_x0004_c_x0006_@?!_x0010_?*稠X_x0010_;&lt;_x0016_差</c:v>
                </c:pt>
                <c:pt idx="1742">
                  <c:v>?)?a!깻p炘C겶폙??：艮j럛?쵑_x0001_</c:v>
                </c:pt>
                <c:pt idx="1743">
                  <c:v>?_x0018_???잽틠?x@?쨾_x000f_뮛궮뭊??혮뿅sa凰꿏_x0005_筆?쟷q]?홼퉭5?닆딳?z:璨헥_x0007_칎뤺Y裕?,x`?^~Z???X?쨾_x000f_뮛궮뭊??헮?Ω#痛d녣Os'탣_x0002_?_x001f_?Pm㎪Yl?뎐砂쓶뗸H_x0008_]%?◈?_=샅e?_x000f_쁀W_x0004_@In됍Q쨾_x000f_뮛궮뭊??????_x000e_</c:v>
                </c:pt>
                <c:pt idx="1744">
                  <c:v>b_x0004_N"a"쒏E?Q?봣|쒑??8됑?_x0001_"Gk쀪?手??Q?좇_x0014_??_x001e_4A0</c:v>
                </c:pt>
                <c:pt idx="1745">
                  <c:v>冷핚틷iH+=_쑜ai骨?M_楙슏7ncb/*땈_x0002__x001b_?F忿??}"뀳TwQ_x0015_뉗a돷o?N`"_x0011__x000b_@엁솅+駒a섑⑴憫yb쩉+?_x0006_4퓺?t?候f꺝J폃?픩?4??렟1"_x0016_s?t[?</c:v>
                </c:pt>
                <c:pt idx="1746">
                  <c:v>nnIp4痲_x0003_9廛2?#?$?좇/3)?_x0016_0?v샟?\栖쮨???馝_x0019_ıTu_x0005_?患?^? ??:곟?_x0008_楹?G흗謐hy잞&gt;l2y???_x0012_</c:v>
                </c:pt>
                <c:pt idx="1747">
                  <c:v>??'?긪:y腿?챚?_x0013_욜?l_振e?r#("w???쌷mf_x001d_T_x0017_?핅⒥t肌셽P"B?_x001d_jl?2?w?=0=予n?뢂LJ?ø?[?Y[L꼴{?+?椀R9_x001c_Y[L꼴{?+?椀R9소F*?퉍y=_x0004__x001b_휦_x0001_羚뷱[p옼1?:vPzU멈섻_x001d_崖V?J붵命_x000e_]1㎝??퇳?&amp;?f#꿞²_x0007_?_x000c_??S?쨾_x000f_뮛궮뭊??혻芽?9&gt;璜?틛_x0002_h졗就c?,{X챲_x0016__x0010_(_x001b_본M@</c:v>
                </c:pt>
                <c:pt idx="1748">
                  <c:v>??\??h뒆?/[fe_x0001__x001b_쨖???쨾_x000f_뮛궮뭊??찜?_x0001_E_x001b_輾,パ꽼)_x0004_4)*??읃?h_x0006__x0017_뵡P3뱙A敍Y/_x0006_??럅?_x0002_???¶_x000e_???쨾_x000f_뮛궮뭊??혎?wp_?h멶?믒M_x0003__x0001_?굢?待PIW?_x0017_翊웞뷤gt&amp;?_x001d_폀R_x0019_Z浦3s 9G_x0003_$_x0012_A???쨾_x000f_뮛궮뭊???K쥹쪡渲?;^멅$l_x0008_솹5_x0015_H5?Y맥??_x001b_?뎵_x0002_?뿪r\_x0007_???Y?i_x000e_??&lt;Q暲?쨾_x000f_뮛궮뭊???눽?L?ANgυ듪b?_x0003_妗_x000f_킱'퀑q_x0019_&gt;h`???0?7B랜;C?곛X_x0008_/_x0017_??Q?v_x0014_-?쨾_x000f_뮛궮뭊??혌6쏔_x0010_脛v`??쑄냿?_x001f_?F_x000f_룋1O~</c:v>
                </c:pt>
                <c:pt idx="1749">
                  <c:v>b??X?娘쌫b{:hx쒌??5O@H쥒j_q????_x0007_컩?읫E눶벼v@~??q뒼?k?q쁟9?덭_x000c_XШ&gt;_x0006_힗!M뭻6봫콨튑{V_x0007_??E*벯僞?9?#lou;-_x001e_?!\ポ?/d_x0005__x000b_v?_x001b_=!퀿쩞dy?_x000c_????辰_x000c_7_x0004_d?*?(_x0001_?m풜?`?턎&lt;J솖}Q쭲?L!跋찰$₂_x0003__x0005_붫?_x0005_cd</c:v>
                </c:pt>
                <c:pt idx="1750">
                  <c:v>Pc侄?T퉰(?Dbh2</c:v>
                </c:pt>
                <c:pt idx="1751">
                  <c:v>R삔U??{튫5=v?_x0002_b|?댝??Z펁m$&gt;_x0008_뚱?]^邊I7_x0014_범_x001c_Y[L꼴{?+?椀R9_x001c_Y[L꼴{?+?椀R9_x001c_Y[L꼴{?+?椀R9儷週z???0q넲j?_x000b_'P?U`?fi_x000e_z_x000b_?쨾_x000f_뮛궮뭊???_x000b_m뇂_x0015_?D潛iBq®_x0002_넰epb切옘?苒6콕?_x0004_못_x0005_?_x0003_쬞?턕?h?`?똆??擄Q쨾_x000f_뮛궮뭊??혟?k???'??_x0013_궫?揷4뵬E턶\_x0019_7?껹q쉍Q?[%탘{4_x0007_®쯸S떊?m쭃?쨾_x000f_뮛궮뭊??혇?9_x0012_,,_x0014___x0013_j???꿯と蛇*ㅞ뚼?땛뤰x_x001a_릏_x0003_?4 _x0006_疋;_x0010_왅_x0002_즏v幡?nU俱꼳?쨾_x000f_뮛궮뭊???쐒휮lp</c:v>
                </c:pt>
                <c:pt idx="1752">
                  <c:v>??높沔_x0008_%J3?m</c:v>
                </c:pt>
                <c:pt idx="1753">
                  <c:v>= ?t&amp;틉G렏_x0001__x0014_껸v돡g????Hb1톔?Zs?-ㄽv㎻Q쨾_x000f_뮛궮뭊??쩜D_x0008_?W琢綠曲먡뎲/+~_x0002_????H믱c救_x000f_宿쀺|</c:v>
                </c:pt>
                <c:pt idx="1754">
                  <c:v>멻&amp;F句_x0007_튚_x001b_,_x0010_춨砥??_x000c__x0003_|?쨾_x000f_뮛궮뭊??혴</c:v>
                </c:pt>
                <c:pt idx="1755">
                  <c:v>5!?퇤A)_x001b_V?「浚_x0010_</c:v>
                </c:pt>
                <c:pt idx="1756">
                  <c:v>?뛆??쵂_x001b_]&lt;z?jl?2?w?=0=予n?뢂LJ?ø?[?Y[L꼴{?+?椀R9_x001c_Y[L꼴{?+?椀R9소F*?퉍y=_x0004__x001b_휦_x0001_`욇꺐_x0011_?렘</c:v>
                </c:pt>
                <c:pt idx="1757">
                  <c:v>淑k宿?_x000c_?j괍s循칀줲舞M?쏣U藉뿀Z~?_x000c_눂TJ?/瑩X?弩X,?쨾_x000f_뮛궮뭊??쭘"?_x0012_W쾨[/&lt;hoW?쁀i??뚣&lt;?G_x001b_N몆틋G7?? 뗑_x0019_P뭪꿇6뷷왶z_x0018_?t퍺_?쨾_x000f_뮛궮뭊???_x001d__x001e_x녹쬣댟bl쨑]?_x0018__x000b_익x?쓱'?_x0003_+S꽷_x0016__x0014_R쵆壅?엃_x001c_~???y??돩?7?쨾_x000f_뮛궮뭊???_x0003_M???_奧&gt;?퓴Zy艾T?Wf텾HEu反?{P6옥ソfⓣ,</c:v>
                </c:pt>
                <c:pt idx="1758">
                  <c:v>웯?_x0011_4ㅇ_x0010_v?遡Q쨾_x000f_뮛궮뭊??쪽?칵컢????8A턱벸?i?v_x0002_┗y엨붚_x001f_┡?Z_x0014_?JX땐?f?젖푑數맣?l?쨾_x000f_뮛궮뭊??찻쟐_x0018_牀_x0018_?덖늆욹藥몏:⒨{뻝'm;?聽こ샴lq빶속篇폂!?b줎t{상댭≤η}A?쨾_x000f_뮛궮뭊??찡_x0005_느d=?_x001b__x0015_???5_x001c_?cD딐_x0008_&lt;eY?幕_x0004_&lt;@?vPc\&amp;_x0016__x0008_?b1?_x0018_;.픘]?렅싛??쨾_x000f_뮛궮뭊???앪_x000f_?J?픵腎y?!o??곦ヶg+?hPj-붟EPrL]퓹ヌO됙域??_x0002_뵄냟E슽泉??퀱)C?;3?s_x0016_'윉턉_x0006__x001e_W헵줷俉6G?桔勞_x0008_3?U_x0016_7?헉畇L핊뢩's됆</c:v>
                </c:pt>
                <c:pt idx="1759">
                  <c:v>_x0018_沛춶</c:v>
                </c:pt>
                <c:pt idx="1760">
                  <c:v>얋%니 侵h_x0011_?춯N4촎斤_x000f_2_x000b_햪ッ탸a莫$Q툕C:신眺滂?T코T츕1wrr???뺷_x0014_w맻젓7?煜쥔%1?"북ℓK?肪+i`[꽸쪾_x0001_&lt;x똋_x001c_3泫?b-?읈콕q젷g^_x0011_₃巫:??o隔P_5p옛Rf?t蠶??_x000e_넩萬_x000f_汝?_x0003_?R_x001b_F퍘?푛폁}뚨꽇??0_x0002_?펗?쉡릜8_x0007_`삲??ⓗ/졡Q뽪積_x0015__x0013_尸\붏1'\k0틎6o,??U</c:v>
                </c:pt>
                <c:pt idx="1761">
                  <c:v>_x001b_?J"S껯??3?e+,Wd?x팞_x001a_롁룊믲</c:v>
                </c:pt>
                <c:pt idx="1762">
                  <c:v>?_x001e_{_x0011__x0016__x0001_|?u??_x001c_?_x001c_,v=^副_x0017_Z$&gt;_x0008_뚱?]^邊I7_x0014_범_x001c_Y[L꼴{?+?椀R9_x001c_Y[L꼴{?+?椀R9_x001c_Y[L꼴{?+?椀R9K前I_x0017_솻썈7$9쪃㏃|ㅋ'E9Q1?T??!?뵵흙_x001d_QI</c:v>
                </c:pt>
                <c:pt idx="1763">
                  <c:v>Vk푹_x0014_g?K?B뻔딿g◆&lt;⒨켕??˙_x0018_죖U?9肋_x0017_V??野???I_x001a_뮅??쏣_x0010_?@??뵵흙_x001d_QI</c:v>
                </c:pt>
                <c:pt idx="1764">
                  <c:v>Vk푹_x0014_g?沔?벣????닦뷎;_x0016_Ste0??_x0003_G_x000f_i?昻엽Wq_x0016_롼_x0004_싺i슩늫_x0016_럻J_x000b_M?7獪?뵵흙_x001d_QI</c:v>
                </c:pt>
                <c:pt idx="1765">
                  <c:v>Vk푹_x0014_g$o?떆깧?/s콰9켁?????粒?怠볁X깤Z3b┿</c:v>
                </c:pt>
                <c:pt idx="1766">
                  <c:v>?.煩s?{r펌?w???1뵵흙_x001d_QI</c:v>
                </c:pt>
                <c:pt idx="1767">
                  <c:v>Vk푹_x0014_g폂?젢?矛_x0018_?NI糊謗뱳-殮&gt;굾_x0013__x0015_K꺡? Xw댹*H5?{孚?dY?YQ?_x0016_倦#???뵵흙_x001d_QI</c:v>
                </c:pt>
                <c:pt idx="1768">
                  <c:v>Vk푹_x0014_g覡e?$탓13_x0007_&lt;7뾴_x0012_個(???那佇I饅i뒗Y;Y?崧ŀMg?컬Q럒3U{d滅</c:v>
                </c:pt>
                <c:pt idx="1769">
                  <c:v>肯?뵵흙_x001d_QI</c:v>
                </c:pt>
                <c:pt idx="1770">
                  <c:v>Vk푹_x0014_g_x0018_??_x001f_臘?鸞旣?댭?딊%??\+?</c:v>
                </c:pt>
                <c:pt idx="1771">
                  <c:v>Vk푹_x0014_g?劑k?먲핖Y]??_x001e_]_x0005_\Z纂땰?(?F*풰?玩??윐놪?딷TV累?A놉_x0005_푬e?뵵흙_x001d_QI</c:v>
                </c:pt>
                <c:pt idx="1772">
                  <c:v>Vk푹_x0014_g?_x001f_,X樗驀?Y檣.?렜(o?QUㅏC쫂_x0013_*τ?휮┕?';_x0008_$n깫???lh?췹_x0006_D_x0007__x0014_?썁肯=炊뷣B?哺!MA넫癸:懊%뜼?켹톨_x0018_f=u헧Lu*?k?a깱b_x0015_?u@밖??#??_x0001_稶o???%r?uQ(껩_x0019__冕宸?_x0018_-賜:EMdm퍻_x001e_?_x0013__x0006__x0017_@'k?抉뀧m쎦쉘_x000e_쳏?4yZ_x0011_h_x001c_!&gt;挫??zw?f?/J/??N?????_x001c_j_x0013_磐_?dD</c:v>
                </c:pt>
                <c:pt idx="1773">
                  <c:v>X?gH)??=?;NY_x0004__x0006_레?초u뺸p攫N_x0006_理&lt;?l_x000e_봭+{?_x001a_?갍qofb_x001b_?橈럿mK楡厓zN쌏I뉍彊?_x000e_R_x0010_??</c:v>
                </c:pt>
                <c:pt idx="1774">
                  <c:v>Vk푹_x0014_g?{?_x0007__x0018__x0001_??럋t+_x0010_꾪_x000b__?묓雋bp뽖_x0019_B쭤?}뵎($쉃9??}@I?_x0004_봃?妬?뵵흙_x001d_QI</c:v>
                </c:pt>
                <c:pt idx="1775">
                  <c:v>Vk푹_x0014_g]_x0006_?Q?W?_x001b_o?[뼳c%쟯_x0015_??_x001a_됬ㆄ???qa??妖?</c:v>
                </c:pt>
                <c:pt idx="1776">
                  <c:v>?載?H슸</c:v>
                </c:pt>
                <c:pt idx="1777">
                  <c:v>剛?d?뵵흙_x001d_QI</c:v>
                </c:pt>
                <c:pt idx="1778">
                  <c:v>Vk푹_x0014_g%t?_x0004_A갨_x0018_厄_x0018_?\6??#_x001b_0쟥잏Q눬?_x000b_滸N_x001e_?</c:v>
                </c:pt>
                <c:pt idx="1779">
                  <c:v>r音?_x000b_S%께겜囹뮻。&gt;n!lb?1뵵흙_x001d_QI</c:v>
                </c:pt>
                <c:pt idx="1780">
                  <c:v>Vk푹_x0014_g4쟍E)W_x000f_?꿻샬℃;?B#奇</c:v>
                </c:pt>
                <c:pt idx="1781">
                  <c:v>Vk푹_x0014_g&gt;컍_x001c_?}놈M엯?_x0005_엢쳘YV新랣%{??C!*+칤?"뷮yJ?w??뼫혙Z??d?뵵흙_x001d_QI</c:v>
                </c:pt>
                <c:pt idx="1782">
                  <c:v>Vk푹_x0014_gpBj햔ㅐg2淮n긓_x0017_&amp;+q??T_x0012_?F즛/걒t?&gt;_x0013__x0013_{^向G_x0015_}I灰酷??_x0007_F?_x0003_?몝1뵵흙_x001d_QI</c:v>
                </c:pt>
                <c:pt idx="1783">
                  <c:v>Vk푹_x0014_g?d쪷6Te7???G??</c:v>
                </c:pt>
                <c:pt idx="1784">
                  <c:v>커A???헝}o脈뷹)%_x0013__??z?_x001e_볖?_x0018_O姉쿺dn겴#잌8y_x0013_腎퓤P_x0005_V뎡[!|녡??</c:v>
                </c:pt>
                <c:pt idx="1785">
                  <c:v>?Z_x0004_2%뤌然?첄端_x000e_od/?껛M_x0011_`,%詳I?拯q&gt;*_x001f_?L_x0011_!f?|녶_`?o織좑?&lt;??잼$?亂@</c:v>
                </c:pt>
                <c:pt idx="1786">
                  <c:v>_x001c_</c:v>
                </c:pt>
                <c:pt idx="1787">
                  <c:v>殿?'R쉭`h癩??쉄]si[_x0019_SD_x0001__x0006_휡뉉瀨繡?`l쩻쯢_x0008_Zw身鐸랸nH|[cwx?#↘?v_x0016_?멈룞T?</c:v>
                </c:pt>
                <c:pt idx="1788">
                  <c:v>?/?6苗我뷈?a_x0014__x0015_g?寒측振샧?張!ぼ????_x0011_퍂r_x001e_^高앞堯ァ汗쥡???2#%_x0006_.???앢~b_x0011_拘?&gt;_x0008_뚱?]^邊I7_x0014_범_x001c_Y[L꼴{?+?椀R9_x001c_Y[L꼴{?+?椀R9_x001c_Y[L꼴{?+?椀R9WP롟_x001c_숷p_x000e_瞭_x0018_?l슿_x0004_s?_x0002_,?K쪲_x0014_2?1뵵흙_x001d_QI</c:v>
                </c:pt>
                <c:pt idx="1789">
                  <c:v>Vk푹_x0014_g&gt;C.&amp;왤#z_x0014_F??慤?콣曹&amp;y?S\렠?_x001b_O???</c:v>
                </c:pt>
                <c:pt idx="1790">
                  <c:v>엹뫉G康_x001e_表E午_x000f_??u_x0012_釉q?1뵵흙_x001d_QI</c:v>
                </c:pt>
                <c:pt idx="1791">
                  <c:v>Vk푹_x0014_g9?'?,:_x0005_殼폏M{?좖倖_x001d_\U퐔z펤_x0010_?骨(큓_x0001_O?X맡_x0002_w</c:v>
                </c:pt>
                <c:pt idx="1792">
                  <c:v>Vk푹_x0014_g륥숅뗞ぼ?bW텢젊룃?H_x000f_gB??꿍?1?U곃_x0019_穴~?8y`t?ssQ?獄켥꼬팴$?뵵흙_x001d_QI</c:v>
                </c:pt>
                <c:pt idx="1793">
                  <c:v>Vk푹_x0014_g?쌎</c:v>
                </c:pt>
                <c:pt idx="1794">
                  <c:v>?짾1_x000c_3㉬쪨릅5눤湄??'o|깷랋꽣B8北?눘蕙복쵮훎勣侏?co깢?뵵흙_x001d_QI</c:v>
                </c:pt>
                <c:pt idx="1795">
                  <c:v>Vk푹_x0014_g툥_x0011_뒄r???DW뮅0?}末눭_x0015_天?nI?q1둍g┝p+Z珍Qr7?X???4\]D?턪?뵵흙_x001d_QI</c:v>
                </c:pt>
                <c:pt idx="1796">
                  <c:v>Vk푹_x0014_g븒?m]췇qj뜏_x0007_쯥?</c:v>
                </c:pt>
                <c:pt idx="1797">
                  <c:v>Vk푹_x0014_g?S'쮾픀?^s1믚???d?꿥?_x001a_?殞꼠_x0019_Kp?[_x0013_{_x0010__x0011_楨?T엉Z?8)</c:v>
                </c:pt>
                <c:pt idx="1798">
                  <c:v>??1뵵흙_x001d_QI</c:v>
                </c:pt>
                <c:pt idx="1799">
                  <c:v>Vk푹_x0014_g+sZ?귶z;?8?쒤톟7V?뛒=jKyＱ%2??_x0006_??턶3%퉃_x001b_?9혧뛥b?꺮쉥_x000b_멫:?Vk_x0019_돘??,_x0005_?*ev蘚ZI??Y℡#??9r?찊?솻琠RM?暘O_x001d__x0008_?aCs_x0010_꼤A삃7_x0006_4隅qI???죦}_x0014_?뭏?*.躇mg|?_x0006_뱗u쵶뜨峰g??k?9_x0011_撫朴?晛S墮:챣p v6괔U뗄껇_x001c_?Ω?휵_w갸?^멢^귭_x0016_D核_x001e_@b섿2顚?tC_x0006_?_x0004_?潚?뇔??뿭쯂S}xB쪪B?젏藝貊ㄷW?]뺎y_x0007__x001e_???_x0019__x0017_s?|C]y??L꺈i?_x0019_?|_x0012_r-?T풩^?Q?Tv?棕?</c:v>
                </c:pt>
                <c:pt idx="1800">
                  <c:v>귃e쎳e肉s似.훦9z?_x0015_◐,&lt;[쓂T?_x0015_뵊끔-^koq6귦넗9뛝U&amp;s25匍_x0014_簿꽄_x0013_녗?+디齧_x0007_?떁金{m</c:v>
                </c:pt>
                <c:pt idx="1801">
                  <c:v>Vk푹_x0014_gHc?녎??_x001b_섍b랉+U?_x0005_8?J蹈\i_x000e_?&lt;歟?릿_x0019_슶%_뾲_x001c_L헖퐰_x0003_狐?5?3M2?뵵흙_x001d_QI</c:v>
                </c:pt>
                <c:pt idx="1802">
                  <c:v>Vk푹_x0014_g_x0011__x0011_??2B_x0006_?u%_x000c_H쩾IU~Z5K_x0012_f??_x000e__x0008_蟻_x0017_깍</c:v>
                </c:pt>
                <c:pt idx="1803">
                  <c:v>Vk푹_x0014_g堯昨??붺_x001b_!?ヰ??H6??D_x000b_풰닪젢??젓`뙛??뢉"왱&gt;륥_x001b__x001b_-|J`틬{?뵵흙_x001d_QI</c:v>
                </c:pt>
                <c:pt idx="1804">
                  <c:v>Vk푹_x0014_g퇀3뗀c添_)炙_x001c_?쪘WＱe,w(갶\?탲뢤?붝腐齡 ?浩?x볬h핼a:輾u됮_x0014_?뵵흙_x001d_QI</c:v>
                </c:pt>
                <c:pt idx="1805">
                  <c:v>Vk푹_x0014_gF?;뵵_x0013_?늣뷫듔_x001e_펫궘J8O콃;?n?(?뻩礁??_x001c_?M_x0006_o'?yぢj?2QU_x0018_??1뵵흙_x001d_QI</c:v>
                </c:pt>
                <c:pt idx="1806">
                  <c:v>Vk푹_x0014_g??꽚뇡x?z???Rbm읿柩궂_x0013_Y.?욅_x0006_?燥_x0003_闖?(_x0019_?떓V땸?F2_x0010_??l?뵵흙_x001d_QI</c:v>
                </c:pt>
                <c:pt idx="1807">
                  <c:v>Vk푹_x0014_giaJ_x001d_Q쓁??徘?m_x0019_7?_x0005_즤"쳏?aμ螂?_x000c__x0004_맥x퐠_x0019_:?U젧?鷸J</c:v>
                </c:pt>
                <c:pt idx="1808">
                  <c:v>A밥?쉷n겴#잌8y_x0013_腎퓤P_x0005_V學y항gA/?軋L-_x0015_"?IUa?(w?!y줨_x000f_?fsa긳4휘c&lt;</c:v>
                </c:pt>
                <c:pt idx="1809">
                  <c:v>|t?앮??v</c:v>
                </c:pt>
                <c:pt idx="1810">
                  <c:v>!F_x0003_밹?떂?_x0015_Z?b_x001f_퉰혂=퉘S+?Z翊 /?`쬗/.氷??_x001c_d_x0003_묊멓B)&amp;?~zI삳_x000b_w;g&lt;_x0013_c?WT_x0003__x001f_쳟?TB不/q?!듯?!戶?|[?_x0006_!돊??O_x0005_役쑆iaろ_x0010_o_x0007_口?f핯믌_x000b_??I_x000b_?|띒?9)璧_x001f_b#??쑨쮖횷?턛k쌱?_x0011__x001c_냋_x0002_?_x0012_?等쫽?Ph?G깛_x0019__x0006_음j됕TrQ``l</c:v>
                </c:pt>
                <c:pt idx="1811">
                  <c:v>.곩a-??횼a_x0003_샰?L퍈?&gt;_x0008_뚱?]^邊I7_x0014_범_x001c_Y[L꼴{?+?椀R9_x001c_Y[L꼴{?+?椀R9_x001c_Y[L꼴{?+?椀R93HuH?씫D?_x0017_?S퇍?8s?馹쫔d??1뵵흙_x001d_QI</c:v>
                </c:pt>
                <c:pt idx="1812">
                  <c:v>Vk푹_x0014_gn姿eE`?蔬뿟m??_x001b_涅院馮햹jt悴蕩컦W?4;냽_x000c_?㎘Z?</c:v>
                </c:pt>
                <c:pt idx="1813">
                  <c:v>)_x0015_?쐡꺶_x001b__x0019_헨찍?뵵흙_x001d_QI</c:v>
                </c:pt>
                <c:pt idx="1814">
                  <c:v>Vk푹_x0014_gqx.켕괔;?L夫퍚휕_x0015_왢帝?을H?_x001f_n_?\?4`1g擄iX4_x000c_ㅩ_x0006_俊냐????뵵흙_x001d_QI</c:v>
                </c:pt>
                <c:pt idx="1815">
                  <c:v>Vk푹_x0014_g}_x001a_</c:v>
                </c:pt>
                <c:pt idx="1816">
                  <c:v>_궅NP???H沸dY_x0019__x000f_횳셬9erw#Di?얓?&lt;}３?꺐e(???잽틠?x@?뵵흙_x001d_QI</c:v>
                </c:pt>
                <c:pt idx="1817">
                  <c:v>Vk푹_x0014_gE_x001a_宸캁_x0008__x001b_7??_x0006_컒A?;z;_x0007__x0018_綢??E2퍳?뀇햟._x0011_?_x0002_??,x`?^~Z???X?뵵흙_x001d_QI</c:v>
                </c:pt>
                <c:pt idx="1818">
                  <c:v>Vk푹_x0014_g菲s_x000c_坮??O轅끡Ld</c:v>
                </c:pt>
                <c:pt idx="1819">
                  <c:v>_x0017__x0011_??鈺쪓_x0010_a|_=샅e?_x000f_쁀W_x0004_@In뎸1뵵흙_x001d_QI</c:v>
                </c:pt>
                <c:pt idx="1820">
                  <c:v>Vk푹_x0014_g'5춘娜-[I_?M뼾9퍳Q?遇狡둑-:m?R_x0014_???렴}=r?9覇E쥳＼%傳_x0013_誠|/t?뵵흙_x001d_QI</c:v>
                </c:pt>
                <c:pt idx="1821">
                  <c:v>Vk푹_x0014_g?,χ폱눎0P뙱=q</c:v>
                </c:pt>
                <c:pt idx="1822">
                  <c:v>K?]??_x0001_?괄8컐|D)RC;?_x0019_돦? _x001b_?異?빘ハ?옛?_x0017_?뵵흙_x001d_QI</c:v>
                </c:pt>
                <c:pt idx="1823">
                  <c:v>Vk푹_x0014_g'積펺_x0014_힋??君_x000c_t64_x0006_눓</c:v>
                </c:pt>
                <c:pt idx="1824">
                  <c:v>뙴~셼,q_x001a_?解횽_x001b_?lM薑_x0015_$?_x0006_MJ?꾎빲*_x0015_?q?lo??_x0004_?$?懺.?愼"?뒣?c_x0014_^_x0015__x0010_?玲?쬷x뛌?????_x0019_dR_x001b_?Y?궪춢g0?選勳?$C&lt;_x0019_Ic_x0004_⑴!r?Y&gt;W?뎈F?:Y_x0013__x001f_Z_x0017_葯俟}몂k|?t?8껞Zb?_x0004_덨녏눹룛2粱U??8むc$?_x001b_?롽n:o챀Q,o`캂졨#醫?汽@퉥Ks2?巖6?懺B5Ry_x001b_똢_x000c_;_x001d_-U?9_x0015_BJ憚-??渽.?_x0018_-C~B횃J?厄`$햤_x0007_e?_x0018__x0006_T_x001a_??꾬?v_x0018_ズp??gy礫Z!틤_x001b_??`]?? Hk}뗐D?_x001c_?_x001c_??6흄꺼{2?uPuS_x0012_* 퉰Nu:??B</c:v>
                </c:pt>
                <c:pt idx="1825">
                  <c:v>Vk푹_x0014_g첬意OyΔKL`_x0018_묭삊i또*?잹_x0008_&lt;Ix?욠u憧 曆_x0010_].㉭8??꾣c/[fe_x0001__x001b_쨖???뵵흙_x001d_QI</c:v>
                </c:pt>
                <c:pt idx="1826">
                  <c:v>Vk푹_x0014_g?j_x0005_</c:v>
                </c:pt>
                <c:pt idx="1827">
                  <c:v>,띭꽧?`盾_x0016_춽_x0018_8t?퀃u昇.?뗝_x0002_딝&gt;_x0011_?} 률_x000f_眄_x0017__x0002_???¶_x000e_???뵵흙_x001d_QI
Vk푹_x0014_gN넰F?SG됫&gt;뫹N_x001f_?襁(蹇???끍뙆p5?7?y?w퉶硝XZ浦3s 9G_x0003_$_x0012_A???뵵흙_x001d_QI
Vk푹_x0014_gp???_x0015_픂7????_x0007_?cK_x000e_7_x001a_??P=_x001c_執?x?q뺛坐_x0013__x0016_?Y?i_x000e_??&lt;Q暲?뵵흙_x001d_QI
Vk푹_x0014_g뽿5rS옷c쁱??&gt;?뚬????&gt;_x000d__x0003_줩_x001d_!x?믨_x0019__x0017_돔|_x0007_쵫??_x0008_/_x0017_??Q?v_x0014_-?뵵흙_x001d_QI
Vk푹_x0014_g21?쬐?yP????_x0018_Z?퐘_x0002__x0011_63j 渟??웍2_x0012_鈞_x0016__x0002_햞&gt;퀜^땄?j???</c:v>
                </c:pt>
                <c:pt idx="1828">
                  <c:v>Vk푹_x0014_g2MnO齬鑒씞)#D뻉랇곥;%;b12?땟[rc&amp;??矯泡`?hf≤쯚&amp;? ' ?【s쬷겴#잌8y_x0013_腎퓤P_x0005_V얻??긓훨\?췹6y_左??E_x000e_AJ?d=?뎦XぇGi?@i_x0018_</c:v>
                </c:pt>
                <c:pt idx="1829">
                  <c:v>Vk푹_x0014_g쪌W뿞^;?3뻀 3U&lt;껞橒_x001e_酒z(J쿑レ쭄?VK퐐_x0010__x000b_?_x0012_歷o?P?h?`?똆???1뵵흙_x001d_QI</c:v>
                </c:pt>
                <c:pt idx="1830">
                  <c:v>Vk푹_x0014_gq_x0004_o랼R??[滿9?d_x0019_z?艀》K</c:v>
                </c:pt>
                <c:pt idx="1831">
                  <c:v>?4?w?_x001b_d?9'U{Fw4_x0007_®쯸S떊?m쭃?뵵흙_x001d_QI</c:v>
                </c:pt>
                <c:pt idx="1832">
                  <c:v>Vk푹_x0014_g킢됰亭?_x001f_B_x0013_@ -휪P툡別4?Y?5퍶_x0017_핛?%쟸U_x000b_S_x0003_흰읡K??즏v幡?nU俱꼳?뵵흙_x001d_QI</c:v>
                </c:pt>
                <c:pt idx="1833">
                  <c:v>Vk푹_x0014_gヴ</c:v>
                </c:pt>
                <c:pt idx="1834">
                  <c:v>Vk푹_x0014_g뭋_x0010__x0013_?D_x000f_Q</c:v>
                </c:pt>
                <c:pt idx="1835">
                  <c:v>/_x0019_cy?B?磯_x0001_}_x001e_@?뚜g?</c:v>
                </c:pt>
                <c:pt idx="1836">
                  <c:v>Vk푹_x0014_g0크#??`_x001f_뿫?仰?h_x001d_n퇮?_x001c_??뇨?뢅貽GJ?쩧_x0010_*팒튚_x001b_,_x0010_춨砥??_x000c__x0003_|?뵵흙_x001d_QI</c:v>
                </c:pt>
                <c:pt idx="1837">
                  <c:v>Vk푹_x0014_g??\負??22?쀸7h;冗D?D??`?_x000c_/iTa??a&amp;퀀_x0010__x0001_뉈??;_x0016_淚봝??1뵵흙_x001d_QI</c:v>
                </c:pt>
                <c:pt idx="1838">
                  <c:v>Vk푹_x0014_gt?s퇝H왠?-?_x001c_꿹8:?_x000f_葬믯A?禧먧/새??뾜_x001d_x慄펫?給?~bT_x0005_W뽱푄?랙촲~?q</c:v>
                </c:pt>
                <c:pt idx="1839">
                  <c:v>??툗B?뇴2W됶?rX#_x0013_AQ?_x000f_?⒀_x000e_-H?D둆nz</c:v>
                </c:pt>
                <c:pt idx="1840">
                  <c:v>,??#べ틸_x0003_OwV?????_x0003_Y?攬爽_x0019_?X븃썸B_x001c__x0006_?2혋?綺NTm곇㉶/둲z75??뵧??#팘?)삩*/??7&gt;_x001d_②_x0018_l+5곞Cj&gt;"@m殊?꾠?_x0005_zL?煖E퇒!G?湃qz??g??낭s_x0015_Y8P꿏C%m~鮮_x0010_す-_x0013_?琰J娘???t誨]鞨1lW?\#?D%햣흐?C_x000f_?津?4?k셙綿S?냴_x0010_vsB_x001d_jl?2?w?=0=予n?뢂LJ?ø?[?Y[L꼴{?+?椀R9_x001c_Y[L꼴{?+?椀R9소F*?퉍y=_x0004__x001b_휦_x0001__x0001_???&lt;狼뉼&amp;８i恙듩</c:v>
                </c:pt>
                <c:pt idx="1841">
                  <c:v>??*꽒∥쌔?챣딵㈚_x0015_;Q_x0001_Lz#?즵즆J?/瑩X?弩X,?뵵흙_x001d_QI</c:v>
                </c:pt>
                <c:pt idx="1842">
                  <c:v>Vk푹_x0014_gBz뼠_x0013_?c(?7빠??r놪mx格7V'Xg0?W촤楮부w뎖눃賞_x0008_?꿇6뷷왶z_x0018_?t퍺_?뵵흙_x001d_QI</c:v>
                </c:pt>
                <c:pt idx="1843">
                  <c:v>Vk푹_x0014_g3탃_x0010_?R?[춭?牆큣?B럑ウo?횶찣?N_x0002_uay_x0007_s뱼&lt;佛Sh???y??돩?7?뵵흙_x001d_QI</c:v>
                </c:pt>
                <c:pt idx="1844">
                  <c:v>Vk푹_x0014_g_x0004_쿷V쫫묄??톢??뛹S?뻯_x0014_?,?6驟둡說?稠?C)??</c:v>
                </c:pt>
                <c:pt idx="1845">
                  <c:v>웯?_x0011_4ㅇ_x0010_v??1뵵흙_x001d_QI</c:v>
                </c:pt>
                <c:pt idx="1846">
                  <c:v>Vk푹_x0014_g?\_x000b_r&amp;&amp;_x0011_렄딚m&amp;t_x000b_</c:v>
                </c:pt>
                <c:pt idx="1847">
                  <c:v>쀛努?P멇Y_x0017_~_랼챯??;_x0006_뵿Q퇽0腿pf?젖푑數맣?l?뵵흙_x001d_QI</c:v>
                </c:pt>
                <c:pt idx="1848">
                  <c:v>Vk푹_x0014_g쥶-?T+??/S?_x0016_D퍒FV??_x0010__x000c_햮=!줦_x0007_폚쬜0??晟/焦륿줎t{상댭≤η}A?뵵흙_x001d_QI</c:v>
                </c:pt>
                <c:pt idx="1849">
                  <c:v>Vk푹_x0014_gw彰?_x0018_?p?^邇?뽌_x0019_?M_x0001_{Af_x0004_??쏁?8Ni{!MB_x0010_Uu??_x0018_;.픘]?렅싛??뵵흙_x001d_QI</c:v>
                </c:pt>
                <c:pt idx="1850">
                  <c:v>Vk푹_x0014_gaZ{6꽭M_x0014__x0014__x0018_?狂횖4&lt;싯뇟X@??&lt; ????鍼'?,Z_x0004__x0019_앮누7?_x0002_뵄냟E슽泉n겴#잌8y_x0013_腎퓤P_x0005_V??墓E0I#2?_x0001_\kp?;_x0002_몧q?퍿㎚Kq왒쟴l?x믄j$_x0015_w솷?-f:슕"9\m_x0017_M7zP~z4g_x0001_덦/g봳X_x001f_b햇?H?n</c:v>
                </c:pt>
                <c:pt idx="1851">
                  <c:v>톪t=??z7젆?듃橋?-쌢퇍_x0001_dH&gt;뻙범★꽄敾?_x001e_p簧h[?lsM낦?|h??頊B뿢0{_x0014_</c:v>
                </c:pt>
                <c:pt idx="1852">
                  <c:v>??Z㎂興~唜?_x000b_耭j씞眈u嘗?돻?m?N'~????건&amp;To?阮?蛛&lt;?A套暗^?</c:v>
                </c:pt>
                <c:pt idx="1853">
                  <c:v>/??셊U-??죠??숣|eZE_x000c_6휳?:芿붌?5냻?KV곍N?(?}!_x0006_??勛;얂9涑얭_x0006__x0014__x001b_??W?_x0014_?~s匏?"k_x0019_빠q?U?쿂풦?륉?,?똧쪓?_x000f_$瞳1탛_x0015_약4W썥_x001c_츃?5._x000c_佈??짫_x000b_쑴遡뀫_x001b_숩?_x000c_촕?_x000e_2P?]?$&gt;_x0008_뚱?]^邊I7_x0014_범_x001c_Y[L꼴{?+?椀R9_x001c_Y[L꼴{?+?椀R9_x001c_Y[L꼴{?+?椀R9_x001b_?_x000f_U槽갽fヲ?箇|ㅋ'E9Q1?T??!_x0008_{%&lt;{?A型k吼?`????b쓭?z?ね_x0014_o~_x0011__x001b_j+,@???Dnk?맴_x0001_)2_x0010__x0016_I_x001a_뮅??쏣_x0010_?@?_x0008_{%&lt;{?A型k吼?`?혘퇓?@</c:v>
                </c:pt>
                <c:pt idx="1854">
                  <c:v>登?:?슩늫_x0016_럻J_x000b_M?7獪_x0008_{%&lt;{?A型k吼?`쑀?毖N5`.??q宗J??걝쥖?瓜뾜?^_x0019_d_몮?_x0008__x0012_</c:v>
                </c:pt>
                <c:pt idx="1855">
                  <c:v>_x001a_쮇??{r펌?w???{%&lt;{?A型k吼?`NB釋)볷5_x001e_SS랴wU춲6藪c?.믿?7Z%rR??;볨_x0002_G?;1t퉐Y?YQ?_x0016_倦#??_x0008_{%&lt;{?A型k吼?`?!????_x0013_E뎌d_x000b_判h_x0003_4貿_x0010_팆_x0007_뺎?_x0016_'5줃찪_x000c_Y?N4禪컬Q럒3U{d滅</c:v>
                </c:pt>
                <c:pt idx="1856">
                  <c:v>肯_x0008_{%&lt;{?A型k吼?`y?.E릓쳣溥?쾢_хE4혃|X뤌_x000c_쇺?4?8?_x0015_폛? F??H횆r猫?V댃x諦G9?{%&lt;{?A型k吼?`IR?U뀣_x001c_.俊?R塹[!?_x000f_*JA??1q?r퀘?믷?GY휍若?딷TV累?A놉_x0005_푬e_x0008_{%&lt;{?A型k吼?`?V1k_x0001__x0004_,쥙_x0018_,?:x온죚p/S翅깐?|_x001f_쟋碻?_x0016_?$k쬾?</c:v>
                </c:pt>
                <c:pt idx="1857">
                  <c:v>K_x0010__x000b_肪_x000f_凰|??_x0012_</c:v>
                </c:pt>
                <c:pt idx="1858">
                  <c:v>6_x0007_꾴I??Qi堈혵_x0016_監飮삻텛휎?픢?聞Y</c:v>
                </c:pt>
                <c:pt idx="1859">
                  <c:v>T?'?컼'범Eu?o_x0006_M_x001a_??j_&amp;_x0007_F퐲4_x0017_,w_x000c_逍_x001c_`끀_x0019_?_x001f_x??!吝_x0003_r=BJ?旭왕득_x0010_?슔?퓝?W옙?YL???뿐??_x0006_1솬싽뀻_x0015__x001e__x000e_zO???냸끚_x001b_?c?僉g1[_x0005_湯콅0??_x0011_x_x001c_ki路뗈醇?s훥?퓻f?Y뮯귍팋p_x0018_/??k'6랃態????0?전I-^?v竣??허_x0002__x0001_룍#邈햠?&gt;?工쿇?o쓪]]홍_x0017_位?틙?熔_x001c_[댼?읕?Й"쓣4렂샴)쏱??jl?2?w?=0=予n?뢂LJ?ø?[?Y[L꼴{?+?椀R9_x001c_Y[L꼴{?+?椀R9소F*?퉍y=_x0004__x001b_휦_x0001_0M?s塚)??_x0010_c@7@?'뒤柵$|?</c:v>
                </c:pt>
                <c:pt idx="1860">
                  <c:v>剛?d_x0008_{%&lt;{?A型k吼?`?-?햺췋뵵??_x000b_"$_x001c_6œ1꼮_x0011_?틴烙???_x0011_?俚1꽖E〔껐罹첅징?n!lb?{%&lt;{?A型k吼?`_x0006_isM?_x0004_쑀{/V\U</c:v>
                </c:pt>
                <c:pt idx="1861">
                  <c:v>~굪쟄?픂鏶堆?&amp;뫂ギ뱃_x0007_c9劉_x000f_?d繰*v??默_x0017_q_x0005_|'聞_x0008_{%&lt;{?A型k吼?`짇if</c:v>
                </c:pt>
                <c:pt idx="1862">
                  <c:v>x?P?(_x0006_由?9f?섯?t??퀓&amp;&amp;p_x001e_톣잫煦???w??뼫혙Z??d_x0008_{%&lt;{?A型k吼?`pB?톐?b?냮9삈o짂?코줤츕?t??샫듿b拍_x0007__x0010_M?酷??_x0007_F?_x0003_??{%&lt;{?A型k吼?`_x000f_?面鯤屑雷꺺쬿A2_x001b_?[0_x000e_벶_x0018_돱ネ??_x0013_</c:v>
                </c:pt>
                <c:pt idx="1863">
                  <c:v>戌??ヲ_x001e_l7z?_x001e_볖?_x0018_O姉쿺d^n_x000f_뗃Q뵟?볻ii폦쳸?_x0017_='㎩됨侍</c:v>
                </c:pt>
                <c:pt idx="1864">
                  <c:v>_?m_x0017_묺뼿캩?L-K_x0012_쳔엋x_x0007_??Rg_x000b_??5봧9?_x000f_5〉??휑?F&gt;/W쎲?L*_x001d_X챥_x001d__x0008_z_砂?&lt;{_x0018_때謠e_x0002_쏔滅_x0015_?法?5_]u?_x001f__x0007_?씣솝??x'tCy~_x0010_?'뼴??J쮖캼瑯y+?퓻y聊??nnwG渶:??濤똖j1??o?_x0015_?닭盧???퀹_?_x0014_?Y?뱁큑`???렞版뜷?퇺킹例윧?틘흷?쾙4?7`갠_x0011_h?C!F位?_x0016_r?a?V薇&amp;@늶?EE&gt;C戒_x0019_ 爬ㅥ[B?n"삡?뾝!뻽_x0003__x0012__x0001_?X꿕쌃?^?P쫄굆됆'㉿Y兄?[7캂</c:v>
                </c:pt>
                <c:pt idx="1865">
                  <c:v>??_x001c_-改</c:v>
                </c:pt>
                <c:pt idx="1866">
                  <c:v>:=킁??w&lt;궖naCp?甘jpt♭?콺vz?Y齊Υ?ssQ?獄켥꼬팴$_x0008_{%&lt;{?A型k吼?`Pi良쁵첚?[캭?_x0002_&lt;</c:v>
                </c:pt>
                <c:pt idx="1867">
                  <c:v>??㎂|?_x000f_?_x000c_캘_x0002_?窟_x0011_S?末XR쭘#켟``w?X???4\]D?턪_x0008_{%&lt;{?A型k吼?`?댱1튡r/?_x000f_!?꾶t&lt;㉷쩶???늒?E_x0011__x000f_퀅CK?㎪뙁{D?僿:p?f∀??</c:v>
                </c:pt>
                <c:pt idx="1868">
                  <c:v>??{%&lt;{?A型k吼?`_x001b_剪女]6_x001f_k몋.딘?i??(_x0006_?뚃煞?땢_x0016_k????SV넠２?F곋]쵲?</c:v>
                </c:pt>
                <c:pt idx="1869">
                  <c:v>2`領??#J?쀿:?Y?欖)석</c:v>
                </c:pt>
                <c:pt idx="1870">
                  <c:v>G견둄砂댵&gt;,e떇겟???퓵擄??Eh뺿70MJS_x0007_S?_x0019_T`eg].?z?#往?퉥@횰??앛?=뿆K웻7</c:v>
                </c:pt>
                <c:pt idx="1871">
                  <c:v>*_x0017_퉉???,-]CQ깣t?幼ba??|섆</c:v>
                </c:pt>
                <c:pt idx="1872">
                  <c:v>?_x000e__x0016_@P_x0003__x0014_⒣-_x000f_yj?싃묒걊:?C擴_x0016_랯??씟얕꾄b땚???\?_x0005_삈끰??L_x0015__x0010_卒q=뻰乭|h]▧(y????_x001e_j뛐l?뭙_x0018__x001f_빺빡:-3랰?믨됔復VCx븙_x000f_o?O텂ni_x0011_??零???춻q??뽭N&amp;xW촑ot?</c:v>
                </c:pt>
                <c:pt idx="1873">
                  <c:v>u</c:v>
                </c:pt>
                <c:pt idx="1874">
                  <c:v>딺ぺP쓴9?5쒗0L헖퐰_x0003_狐?5?3M2_x0008_{%&lt;{?A型k吼?`B?]?0(튯?-꾺??c짬i깇?쭌=?n쯥_x0016_M쎈?6珌?苦쇙뜪g_x0008_냯猥_x001c_뾇O_x0008_{%&lt;{?A型k吼?`&amp;_x0004_?_x001d_:*2I횳쵵$4??_x0016__x0010_?;땆I覃뽴4_x0011_6?????+綠E"왱&gt;륥_x001b__x001b_-|J`틬{_x0008_{%&lt;{?A型k吼?`_x000e_읆??kvuぞ(孰??P?c헉??ヅ??뤅?琁_x0008_?z,쌝x볬h핼a:輾u됮_x0014__x0008_{%&lt;{?A型k吼?`Q9쓄姓_x001d_??|?嚼?_x0001_컮?T詣_??"b?XF텦M엧_x0012_홺_x001c_R'?yぢj?2QU_x0018_??{%&lt;{?A型k吼?`宬^?_x0011_Ip</c:v>
                </c:pt>
                <c:pt idx="1875">
                  <c:v>A밥?쉷^n_x000f_뗃Q뵟?볻ii?憔/?e_x0017_!?쪜溺:???_x000e_뇇_x0018_F_x0007_?뀉뷯鳩5?/@?_x001c_뀮_x0011_?詞T?!?_x000e_訌쫌?_x0015_檎????_x0016_꾰攄粧??U$R珉?l_x0018_?v??_x000b_?_x0014_?s落#_x0016_欒캰^셅?</c:v>
                </c:pt>
                <c:pt idx="1876">
                  <c:v>??즂?z_x0011_俯T_x001b_줊Z8G틃J?l_x001f_봤퍔긾+a뮟 ?6?뽈pz-</c:v>
                </c:pt>
                <c:pt idx="1877">
                  <c:v>돑`?1"/_x0004_귥k???_x0003_U7_粒瑃?.妥?_x001b_맭j?待"???A_x0017_\h_x000e_}?z棘xy?,|?覩u?[_x0013_￣_x000c_'他gc芎_x0004_핬B쥈_x000b_&lt;斃냁??꿲_x001a_??[???9얌蹂_x0008_L喙碌긓葺o봞慄_x0007_?m???빐K@W믻풢!~M_x0004_b??_x001d_?짂6?칍_x0019_e뢶?_x0007_?쪽拗볡짮잫?봙?_x0017_遷{b?_U\B_x0019_群b푭_x0017_???$&gt;_x0008_뚱?]^邊I7_x0014_범_x001c_Y[L꼴{?+?椀R9_x001c_Y[L꼴{?+?椀R9_x001c_Y[L꼴{?+?椀R9^_x0003_癲8A?"_x0005__x0014_??J퇍?8s?馹쫔d??{%&lt;{?A型k吼?`bAl?_x001c_쎓㏜됐pG?_P턛쯄竪T'?_x001f_2\p&lt;g똞]??</c:v>
                </c:pt>
                <c:pt idx="1878">
                  <c:v>)_x0015_?쐡꺶_x001b__x0019_헨찍_x0008_{%&lt;{?A型k吼?`籤Ge텹첎=b_x001a_??Y?}y퀁_x001e_덄o[#&gt;_x0001_?떹羔抉'g?_x001c_풮X4_x000c_ㅩ_x0006_俊냐???_x0008_{%&lt;{?A型k吼?`?뫆?"?a?ML闕?!_x0010_=Μ@C?_x0017_e?_x0012_?켐\롊_x0007_첝/H_x0014_T????잽틠?x@_x0008_{%&lt;{?A型k吼?`域,9_x0011__x001c_?Az?dP??紙??舌?W_x0010_?o_x0018_r?^yR_x0007_$???_x0008_,x`?^~Z???X_x0008_{%&lt;{?A型k吼?`?쐢/?벀닡zbH.A5_?室T?츶?푢仟?p숬#驛$?]꺽&amp;_=샅e?_x000f_쁀W_x0004_@In?{%&lt;{?A型k吼?`?e?봜U?_x0017_뗿_x0010_?v</c:v>
                </c:pt>
                <c:pt idx="1879">
                  <c:v>운?읕??xㅜ$귟?_x0007_???캩q?1_x0008_싈L7z^J?;??o뾮q쀇듃鈿?띧C_x001e_&gt;녥?탱_x000b_닙&lt;ㅸ_x0018_b@5Yk珪렆둗_x0014_즓찜힐&lt;p줓*흜??%쌨?n듮:?줞_x0014_?隧?遭U_x001c_?_x0004__x001d_i_x0004_惹鐥率B9I켍'_x000c_?メ뛉_x0013_뵍N?┦?h?넜뛃뉣)_x0013_2oG슏l佛칑④]_x0015_ 繞_x0007_?_x0002_?y;_x0019_G琅몑 肛물_x0013_흚b?稷_x000f_?_x001c_F__x001b__x0015_g뙁??_x0007_</c:v>
                </c:pt>
                <c:pt idx="1880">
                  <c:v>}?~&amp;몞늺긤_x0016__x0010_?f$u鼈섧_x0014__x0010_R휑_x0019_?뺀휫?_x001c_?_Wq??y댝|HuQM닍-????/_x0012_`X?;??jl?2?w?=0=予n?뢂LJ?ø?[?Y[L꼴{?+?椀R9_x001c_Y[L꼴{?+?椀R9소F*?퉍y=_x0004__x001b_휦_x0001_?秀켵碎풌l:깕_剝??L?y됛I?&amp;?룠?M4m?沕+딆?xf#꿞²_x0007_?_x000c_??S_x0008_{%&lt;{?A型k吼?`}_x000e_Db最l輔쫫R?큼Q?칖r&amp;?:r8줟꺽쌿_x0004_?곝-&lt;8H[?R_x0016_뒆?/[fe_x0001__x001b_쨖??_x0008_{%&lt;{?A型k吼?`S??]WN_x0014__x000c_?;X!Y?z?t?^_x001e_結뒴겘q걦坡?|?f푆/펖?_x0002_?</c:v>
                </c:pt>
                <c:pt idx="1881">
                  <c:v>L?_x001a_뎆F솋빞?dO覓_x0016_?Y?i_x000e_??&lt;Q暲_x0008_{%&lt;{?A型k吼?`@?_x001f_2??쎝!4m??=?寵9_x0005_?塤d?寒</c:v>
                </c:pt>
                <c:pt idx="1882">
                  <c:v>곣??쳦썠?\곛X_x0008_/_x0017_??Q?v_x0014_-_x0008_{%&lt;{?A型k吼?`퓵?궒_x0006_/씕s^彈_x0018_rR郵^T&lt;?Y녚킾졬0삗_x0013_?N췅_x001b_Rr닡1쵟r&gt;퀜^땄?j???_x0008_{%&lt;{?A型k吼?`?@룄|s?l_x0006_??뼧?_x001e_U훼??_x0018__x0007_?茅첳僥??D*뎖?짤U&amp;? ' ?【s?n_x000f_뗃Q뵟?볻ii?_x001b_WLi_x000e_z_x0019__x000c__x001f_PaN?)1[\윆64챻i_x0003_3줰?틚?h2??x</c:v>
                </c:pt>
                <c:pt idx="1883">
                  <c:v>z겚揚_x001e_뇃?죯_x001a_쉮5&gt;냇?a?M_x0015_휨붨_x0011_3??쿽묡?. 쵞?댌rWS_x001c_念pv?횙?x{_x0010_몱)T=串w8쇱8?</c:v>
                </c:pt>
                <c:pt idx="1884">
                  <c:v>_x0006_?_x000f__x001b__x000f_칯Y켣P??`x5'_x000b_?_x000e_슊?L</c:v>
                </c:pt>
                <c:pt idx="1886">
                  <c:v>_x001b_쏴e??쯌뢖쟽_x000b_似M'_W3o좌B?뼕-?f?욮뗯`kP?h?`?똆???{%&lt;{?A型k吼?`갴?命j줞줌??h?C먪_x0004_U#熱P_x0013_?7)n?N곆_x0017_큿??;숭?_x0007_®쯸S떊?m쭃_x0008_{%&lt;{?A型k吼?`&amp;쮵_x0008_?鱉zg?_x0018_喊XJ"b턔?葉</c:v>
                </c:pt>
                <c:pt idx="1887">
                  <c:v>;?똳揄4f_x0011_??,??&gt;?왅_x0002_즏v幡?nU俱꼳_x0008_{%&lt;{?A型k吼?`?_x000e__x0002_쵭9;퓲?澱d??《僑@SZB챔?履_x000f_Z_x0002__x000e_{8_x001e_紀弘[_x0014_4갢?_x0010_gS∽抵?_i_x0008_{%&lt;{?A型k吼?`굱L?&amp;導&amp;FN刈崑M門_B?7_x000e__x001a_g뺝?L_쇺A젢LT_x0001_?$?b1톔?Zs?-ㄽv?{%&lt;{?A型k吼?`右?뛪塢페Jc??h1_x000f__x001f_?둸p?_x000b_?In?C?Y0?RA풴r튚_x001b_,_x0010_춨砥??_x000c__x0003_|_x0008_{%&lt;{?A型k吼?`_x001e_C???F_x0017__x001f_溝좪#?쾭귨j?_x0012_旦綜'I♩)`a誰l_x0002_횈?뉈??;_x0016_淚봝??{%&lt;{?A型k吼</c:v>
                </c:pt>
                <c:pt idx="1888">
                  <c:v>ы???廷?戶V춓6_x000c_웒@?/? _x0017_쑌?;(땲?2븝CLp_x001c_+??_x001d_-?_x001d_5?Ga??95t?[[뛱눏_x0001_`띚:6??2_x0005_?刑j詰?&gt;I?笏?RQ?????軫?슊?P늙멡?)E_x001b_?w????칂봦_x001f_率aeS??|걔_x0010_+?紇/&lt;鐵"깣%緯o[q_x0003__x000f__x001b_?_x0017_0딂苛??췎</c:v>
                </c:pt>
                <c:pt idx="1889">
                  <c:v>죸?綴-d??_x000b_F??뺍t?W粃汭?d볟</c:v>
                </c:pt>
                <c:pt idx="1890">
                  <c:v>裨]x?ı&lt;?nG`ㅍm名_x0006__x0018_눂TJ?/瑩X?弩X,_x0008_{%&lt;{?A型k吼?`N4?(롓e??TN?m????s??뚢迪奠R?뺖켻=弛?t꿇6뷷왶z_x0018_?t퍺__x0008_{%&lt;{?A型k吼?`Wa??_x0015_츩Ws녘G漑.n?/?띷눗?ĳ</c:v>
                </c:pt>
                <c:pt idx="1891">
                  <c:v>??_x0008_S롟_x0004_뾋v????y??돩?7_x0008_{%&lt;{?A型k吼?`탱l|_x0017_兒띑*?f3yhq??L姪uQ{磨66?~?</c:v>
                </c:pt>
                <c:pt idx="1892">
                  <c:v>?_x001d_㈋?診,</c:v>
                </c:pt>
                <c:pt idx="1893">
                  <c:v>웯?_x0011_4ㅇ_x0010_v??{%&lt;{?A型k吼?`2a}@'?Γ哭]M?_x001e_`_x0010_蝗긣4.;S_x0010_h꽬o죇a_x0003_`?뉱뷖J퇻)??f?젖푑數맣?l_x0008_{%&lt;{?A型k吼?`?_x0001_1&lt;??錦?떳遐?#???긅뤵?ㅇ/???J웉?륿줎t{상댭≤η}A_x0008_{%&lt;{?A型k吼?`$?댱Kヮ@섙?速?쮀롢,삇읪?볽?눊?빞_x0016__x0015_靜??|X?_x0018_;.픘]?렅싛?_x0008_{%&lt;{?A型k吼?`_x0005_? w`★Q</c:v>
                </c:pt>
                <c:pt idx="1894">
                  <c:v>j?4?럣_x0015_Y놎J낈?_x0012_&lt;[썧完_x000e_域??_x0002_뵄냟E슽泉^n_x000f_뗃Q뵟?볻ii퐞-r_x000f_梏_x0014_눸s興D渡0?햻?⑮뱸?I끌_x0012_D_x0001_</c:v>
                </c:pt>
                <c:pt idx="1895">
                  <c:v>{?Q억肋똹??Nq涓D_x0017_PS?註i`謄쫰7量畦=퇔_x0018__x0003_?_x0016_RE㉬8닝쟓?묁뢬?_x0004_?Yt렽??쬔璽X_x001e_靈쌥??j{쭫E?n?S뻾yA쪋L%癖b캿춻_x0019_?\?g??_x0014_N椰?쨁?{j?3L_x001c_?추,1m?kM4?SL삅w":T?f"놞?똱a.???m쮦Ds6r2;쏦E眠덩췼`G??のE_x0001_N뙾陞^?~B_x000c_맯&amp;o?_x0007_쫯h獵蘿퍪?R?휬@#?뎀`??_x000c__x0001__x0007_??_x0013_9{??U_x0016_풎d_x000c__x001c_&lt;쁙5쑄년_u晩?g?{??뼞m괃_x001d_萩쟑隋?z_x001b_</c:v>
                </c:pt>
                <c:pt idx="1896">
                  <c:v>E읢?:Uo_x0014_R앀때kL??;u퉍옥멅@:?뉗_x0015_9_x001f__x0010__x001d_6턬⑫풋?털_x0007_`Y??싩P衙_x0013_눑U흃搾f톢V}쓸C規兎[?뫁갬팕?_x0012_$&gt;_x0008_뚱?]^邊I7_x0014_범_x001c_Y[L꼴{?+?椀R9_x001c_Y[L꼴{?+?椀R9_x001c_Y[L꼴{?+?椀R9?8{}O?(k?뷹톎|ㅋ'E9Q1?T??!D署?m믛yx溟긎FI??X}혃#쉁`듪?햟K푢??BV촆셖row|聃&gt;金cw8</c:v>
                </c:pt>
                <c:pt idx="1897">
                  <c:v>?I_x001a_뮅??쏣_x0010_?@?D署?m믛yx溟긎FI?j:H&gt;_x0012_?u_x0013_o_x0016_쩊_x0007_??蘗+X?65%9飽R*튑ⓤ퐅8衷첷@_x0015_쨒슩늫_x0016_럻J_x000b_M?7獪D署?m믛yx溟긎FI풘덉뚷펧??毫??듮??┶?敢?QU허쀶_x000f_愰??흋뚡s?{r펌?w???署?m믛yx溟긎FI?갅?뱶_x001b_뢵-?q驢뜼/}(N洩C ??형mF쇨B磎뱪_x001d_??CdY?YQ?_x0016_倦#??D署?m믛yx溟긎FI蚤9_x000b_? }9??븦3n瑄륂및_x0005_cd혒腦rZ4핐ю?쏣O頹_x000f_懃홖럒3U{d滅</c:v>
                </c:pt>
                <c:pt idx="1898">
                  <c:v>肯D署?m믛yx溟긎FIX</c:v>
                </c:pt>
                <c:pt idx="1899">
                  <c:v>C?"n??Y_x000e_鬚Z^?즯지즉H6_x0014_g쿭쳗?_x0002_c?#=?_x0002_?*h횆r猫?V댃x諦G9?署?m믛yx溟긎FI?늲m昻쭯j?_x001a_켅Wa_x000e_?_狐됄뙧_x000c_?J?3턭긋챽玎+??_x0010_)딷TV累?A놉_x0005_푬eD署?m믛yx溟긎FIi꿷O\J_x0016__x000b_悧E뽂B?袞G??*d/??贄,_x001b_?_x0014__x0015_遠?w?q퉺???(??e?#_x0007_┼5l썚c냞묠_x0006_n;甲0_x0011_z救_x0001_t7姜o뇑f_x000b__x001a_?{L?)D9!s_x0012_꼜'</c:v>
                </c:pt>
                <c:pt idx="1900">
                  <c:v>??e!_x0017_K8췍?y@,?av搏액_x0005_?g?w쿠無b?MpD*q_x001b_뗹맪퍺답;|(?밦?_x0005_뙜렱O'H?졓蕨b?춿擧_x000e__x0006_4__x0002_퍮츘ㅧ꿽'χQ눙흋5?A섷?n??梗떟??傷숚_x0002_(6b_x0006_6tu;|_x0007_d?믲?M?&lt;㉤??遷졾O???S(쒹Q졤?U???]_x000b_xy_x0004__x001b_$훲槽q웽&gt;귫ue?'佑?_x0017_p#域;_x000e_딪?_x001d_찺뭀溜P?끖뵫犢_x0012__x0001_,_x0007_?+닓턦\_bA`_x0012__x001e_`춒?족맴EOk_x001a_?_x0015_#肄N_x0013_??_x001c_)셱`?.?pB_x0002__x0006__x0010_L뱫퐁ぷ_x001d_jl?2?w?=0=予n?뢂LJ?ø?[?Y[L꼴{?+?椀R9_x001c_Y[L꼴{?+?椀R</c:v>
                </c:pt>
                <c:pt idx="1901">
                  <c:v>홡</c:v>
                </c:pt>
                <c:pt idx="1902">
                  <c:v>I??얅얱g`_x001b_뎐?쪏&gt;_x0003_刹?m`"e嶝VUi%!_x000e_??}@I?_x0004_봃?妬D署?m믛yx溟긎FIQ리?얿콹_x0015_Q]&gt;뗞z?X4?r톣i$+</c:v>
                </c:pt>
                <c:pt idx="1903">
                  <c:v>剛?dD署?m믛yx溟긎FI쮦쌃_x0002_&lt;?G?2?&gt;c}c~~?Uh뱕뵉?B,`淏횷롼?R#亨묵궟껐罹첅징?n!lb?署?m믛yx溟긎FI??]u?_x0003_?3^QB4?3.au곿iF~?盖_x001a_]_x0018_A_퍪兇_x000c_?未?Js?v??默_x0017_q_x0005_|'聞D署?m믛yx溟긎FI^B쫦bG?_x0008_갇릩_x000f_{즹?w珊?_x0018_?윓???T_x0013_▷_x0013_Q?tG 설w??뼫혙Z??dD署?m믛yx溟긎FI ?霰N폻쌖&lt;G莘?J㎬?裏-]JН뽗6Z箱U!Os?_x0003_秩}jv?酷??_x0007_F?_x0003_?멏署?m믛yx溟긎FI7?_x0001_뺭Z엂</c:v>
                </c:pt>
                <c:pt idx="1904">
                  <c:v>젎?_x0016_e?_x000e__x0019_[굝?_x000b_7z?_x001e_볖?_x0018_O姉쿺d?뚐&lt;V?*?~?珣쳚M浜밂牢:_x0014_?7??더텚`1헀_x0017_?)?_}_x000c_B?_x0018_{_x0005_?&gt;鯖!?留얭i#テ?姉횝숈싕뙘_?똴趾?^УI桃.</c:v>
                </c:pt>
                <c:pt idx="1905">
                  <c:v>?\g?踐쇂_x0016_0M_?&gt;흈_x0017_쾫?C0팰_x0019_??a틬^_x000e_쐞 5寧?~)??D</c:v>
                </c:pt>
                <c:pt idx="1906">
                  <c:v>_x001b_?_x0019_홣?쟈煞??_x0003_^_x0017_?%?_x0013__x0013_?_x0016_{?0_x0017_pB긭?實?뾪o_x0017_?=決s뀱?_x0017_K?A_x0013_뗞3??F?흲Y?!D禁螂 ?? ES홄_x0003_1_x0010_?:?Q턬띥뫼</c:v>
                </c:pt>
                <c:pt idx="1907">
                  <c:v>1_x000f_?뮑12?N??_x001a__x0004__x000e__x000b_39J_x001d_7_x0001_둻載_x0019_d_x0003_???3궖??C[lJ?&lt;쭦_x0017_[XKA0?6&lt;?_x000c_xV???_x0012_</c:v>
                </c:pt>
                <c:pt idx="1908">
                  <c:v>둕뻋_x0002_f:{垢u達??&gt;_x0008_뚱?]^邊I7_x0014_범_x001c_Y[L꼴{?+?椀R9_x001c_Y[L꼴{?+?椀R9_x001c_Y[L꼴{?+?椀R9_x0014_磐Q?讐?맓숛?C슿_x0004_s?_x0002_,?K쪲_x0014_2?署?m믛yx溟긎FI(믉O?밉_x0012_H</c:v>
                </c:pt>
                <c:pt idx="1909">
                  <c:v>l?눡p_x001f_꺱~??Y_x0014_묛瑩g?Y昻셹?"킜_x0012_螺表E午_x000f_??u_x0012_釉q?署?m믛yx溟긎FI1???텖i築??!,&amp;N?eo=f烈?풾컝쮮쁍_x000e_DN?㎚x?_x0002_w</c:v>
                </c:pt>
                <c:pt idx="1910">
                  <c:v>ssQ?獄켥꼬팴$D署?m믛yx溟긎FI?궃?HM{?_x0006_솆_x0017__x0007_??_x0011_8［\3F_x0002_M_x0018_5?v얍&gt;+??u芷촛?복쵮훎勣侏?co깢D署?m믛yx溟긎FI?_x0019_a覃B죣v-t뺍H</c:v>
                </c:pt>
                <c:pt idx="1911">
                  <c:v>띤6!紺?i?퓚M??ツ"紀&gt;Yk?쫿"흽쏼???4\]D?턪D署?m믛yx溟긎FI_x0007_??싘}_x001d_t%2_x0006_撒4픻힊_x000f__x000c_??=?=B?L$꼣d뵕p_x0012_頊?S욉_x0007_僿:p?f∀??</c:v>
                </c:pt>
                <c:pt idx="1912">
                  <c:v>?S2e븜캤?싹*씹??_x000c_?뾸?봩곀?b쁁bj?T엉Z?8)</c:v>
                </c:pt>
                <c:pt idx="1913">
                  <c:v>??署?m믛yx溟긎FI榥D젱a_x000b_퓘z栗'쯻??펱w짛M펿?K? ▷?멙DO^翡텸? ?PqNo롲j5~&amp;`濚?矮푝M뎾+2V늶?~B?뫩*눗u달</c:v>
                </c:pt>
                <c:pt idx="1914">
                  <c:v>W돫?.?_x001b_o句?г즜쿕a?兜vbO?e ?W?c?얝_x0004_QA뭕?_x001b_ズ?_x001c_ⅴ@?_x000c_&gt;mT返#贅뾫;}컖B꽂_x0005_E찭_x0010_?琰왻_x0010_c쮽_x0004_4&lt;d?_x0014_?튧Q듬얠??=뜧w내]_x001c_탬c??밲_x0010_?e'棍죐횗?z웦죫?綻'쬣Q7*?/批쭊'8SE?3a箕뛮?췺??tdＣ}a7_x001c_儒(l?視?E?S?s菉죄?f_x0010_?&amp;4헍?y휲?줤W훭?ㅞs붺㈜d?;뒏FY騏3o?箔_x000c_4G뮂_x000b__x0011_1ㅊ빱_x001e_룬?]얄1mb螂_x0011_燔/q?I?</c:v>
                </c:pt>
                <c:pt idx="1915">
                  <c:v>쨖_x000f_?d_x0018_二?_x0006_왨??_QM?&amp;f?Ks???몊?_x000e_?_奬땮L?bR%첧쩆x?곇1핁y_x0011_??_x0010_뮹?_x001c_쀅?#몡_x001d_jl?2?w?=0=予n?뢂LJ?ø?[?Y[L꼴{?+?椀R9_x001c_Y[L꼴{?+?椀R9소F*?퉍y=_x0004__x001b_휦_x0001_cV뇚_x0006__x000f_?d괱??뒄'?k??K黎.?(_x0012_??&lt;E늺뼗)(쨼</c:v>
                </c:pt>
                <c:pt idx="1916">
                  <c:v>&gt;놥_x0008_훲咸凜_x001b_醮_x0003__x0016__x0013_D署?m믛yx溟긎FI튷{|#?,?힘뢜_x000e__x0001_倆?3쐮∥?F_x000f_?됋솷쓲???뫗??헖퐰_x0003_狐?5?3M2D署?m믛yx溟긎FI襁GG3?O휯_x0013_?_x0006_믒?쟩:E&amp; Wｍ?飭w랴쎙??n?c</c:v>
                </c:pt>
                <c:pt idx="1917">
                  <c:v>擦??쳁_x0008_냯猥_x001c_뾇OD署?m믛yx溟긎FI!_x0010__x0016_??궊??yr폭_x000c_&lt;?_x0012_回톬!?臘\{\B뫹씒I_x0007_뉁_x0004__x0015_/?E"왱&gt;륥_x001b__x001b_-|J`틬{D署?m믛yx溟긎FI?촮kp?3O껿偈L?JR±_x0018__x0014_傭?꼻再uA?묹_x0011_tmN[亘쨕_x0012_?x볬h핼a:輾u됮_x0014_D署?m믛yx溟긎FI?|엎笑?ag뚚?_x0013_(퐏?쪾_x001f_?/? 욍猛믁?_x0019_??宿'?yぢj?2QU_x0018_??署?m믛yx溟긎FI??▷??T쪬?qR]???Бs?)??뷷쀉?勖풍㎑扶/떓V땸?F2_x0010_??lD署?m믛yx溟긎FI&amp;?]^낅뙼뇂_x0010_?+볜G쉓헺?;??N??&lt;┖yq</c:v>
                </c:pt>
                <c:pt idx="1918">
                  <c:v>A밥?쉷?뚐&lt;V?*?~?珣(J_x0015_줴i돣첼?틩9?_x0014_킒</c:v>
                </c:pt>
                <c:pt idx="1919">
                  <c:v>?_x0015_/?몣휩?_x001b_믎_x000b_?O?:,쫥[3?M潞?뭣M엍t??_x0010_[!Y랁붚W8??0_x001b_+헝b폖I턛뿶S藍g쾴$?倒?I렟#^冥[@3mWo쫬嘉"?_x0001_1z＜??`D?Ocl+?Jb~'_x0013__x000c_r?턷</c:v>
                </c:pt>
                <c:pt idx="1920">
                  <c:v>霜_x001c_??꿕q?)_x0015_?쐡꺶_x001b__x0019_헨찍D署?m믛yx溟긎FI?쀵츦친붊?g_x001a_G??뎋??_x0011_-p"B桿;q멗럹f&amp;on??_x0011_X4_x000c_ㅩ_x0006_俊냐???D署?m믛yx溟긎FI_x0018_w퐊쌛퀬_x0013_畑_x0001_졛n_x0010_y_x0018__x001d_y</c:v>
                </c:pt>
                <c:pt idx="1921">
                  <c:v>?h_x000f__x000e_n?%?_x0007__x0018_?뷡썞~?r</c:v>
                </c:pt>
                <c:pt idx="1922">
                  <c:v>_x0016_轟\??잽틠?x@D署?m믛yx溟긎FI/C繞胞?ck?_x001a_?綾_x0010_1뱾勒??h?┒?젹??.9??_x0008_,x`?^~Z???XD署?m믛yx溟긎FI_x0019__x0014_?愛MTT</c:v>
                </c:pt>
                <c:pt idx="1923">
                  <c:v>a3_x0004_jt悠_x0006_?Px#_x0004__x0004_?쳣튒e툦꽳dc_x0003_TI?(</c:v>
                </c:pt>
                <c:pt idx="1924">
                  <c:v>J_x0018__=샅e?_x000f_쁀W_x0004_@In덬署?m믛yx溟긎FI쳾쨝囊31vfd?"y?尨t[S핛ビ?輻_x0017_?V_x0012_?j쇤쵸\Hv쀩覇E쥳＼%傳_x0013_誠|/tD署?m믛yx溟긎FI;lf紐'_x0004_띘壎"?@%??뺮????%?씁'_x0014_g?攷틔_x0001_K킐_x0016_異?빘ハ?옛?_x0017_D署?m믛yx溟긎FI〉훖쳐썿I?_x000b_??T뢦?貢켼?i]漣U쁠?_x0008_왳?■Y?휹_x0012_-럲?&lt;X?Y_x001f_3??ぬ컪'?=_x0016_?)_x0019_a퍬?&amp;笞?*뤦욒붺y?:ni_x0008_經빱뫺_x001a_??e?쟀_x000e_?A? M??_x001b_M滉_x001a_&lt;_x0015_좑~?⑮퉓휜?E모f橫_x001f_??폿H??ZPF|텞??p?튒쓒_x001c_O둯_x001b_?QC</c:v>
                </c:pt>
                <c:pt idx="1925">
                  <c:v>?t_x000e__x001c_z?늗퇬&amp;X_x0018_뢡??퓙?p</c:v>
                </c:pt>
                <c:pt idx="1926">
                  <c:v>_x0002_</c:v>
                </c:pt>
                <c:pt idx="1927">
                  <c:v>_x000b_(_x001c_x쁫</c:v>
                </c:pt>
                <c:pt idx="1928">
                  <c:v>|鋤_x0014_!??凞`U_x0010_쥉^‰?껎?l????Z浦3s 9G_x0003_$_x0012_A??D署?m믛yx溟긎FI:w톓Hi{1_x0012_i_x001e_뫴0?\nW칬G롫읪?_x0018_祛????4負Ktn~_x001c_??Y?i_x000e_??&lt;Q暲D署?m믛yx溟긎FIG핈Ы??,픭_x001c_?_x000c_?丑&amp;?TG_x0017_괄???윇?좜?泂_x0001__x0004_??_x0008_/_x0017_??Q?v_x0014_-D署?m믛yx溟긎FI愴?_x000f_P뱱F?p혶逕捧Y?Q[?y"U錯_x0002_&amp;M?_x0005_?陛퇔"히_x000c_뚽r&gt;퀜^땄?j???D署?m믛yx溟긎FI?чn?j?Q뢺?=&amp;Y&amp;Y_x001a_v?t+?[s㎒=섵{?쓒??爐짤U&amp;? ' ?【s㏓솈?V</c:v>
                </c:pt>
                <c:pt idx="1929">
                  <c:v>?lM?쌧i,A쉳嫩?_x0019_0?M&gt;뺙꿩뺶j?봋뇼??:Fl?fㅙK5g??H?皓</c:v>
                </c:pt>
                <c:pt idx="1930">
                  <c:v>_x001f_?_x001b_吳$&gt;_x0008_뚱?]^邊I7_x0014_범_x001c_Y[L꼴{?+?椀R9_x001c_Y[L꼴{?+?椀R9_x001c_Y[L꼴{?+?椀R9</c:v>
                </c:pt>
                <c:pt idx="1931">
                  <c:v>₄?n쏴??_x001b_여X팁茗&gt;h_x0011_?@訣?_x0012_tLy?_x0006_럫꽔'4갢?_x0010_gS∽抵?_iD署?m믛yx溟긎FI?d?q???a_x0004_{?*)c/_x0010__x0017__x001c_???U멩?4O對_rΡ檳_b1톔?Zs?-ㄽv쬎署?m믛yx溟긎FI?Q뿁z?_x000c_(?)y??낹킼뼓뿣?녓J꾯즟?궒츪tD,.돈?튚_x001b_,_x0010_춨砥??_x000c__x0003_|D署?m믛yx溟긎FI`힇8?b??틂&lt;뭆S_x0004_E??w4O믝_x000b_뇺&lt;s???NoI?볊Q?뉈??;_x0016_淚봝??署?m믛yx溟긎FI垈票9_x0004__x001a_?B?劤_x0001_(戀??輜G겒?8뛎????잰]袋3실筑@??7㎬u롴,6딫Q욘ui</c:v>
                </c:pt>
                <c:pt idx="1932">
                  <c:v>L??퐳nＣN쌼輕?욳7_x000e_뷥?#_x0001_?줧?u믧?_x0014__x0002_?/3K읪6?qv_x0013_듘_Wyy?팁?敦B~1?_x0017_0徹w_x000e_煉模?礖욕_x0016_??녗Hp?갹_x001e_g$믑靈\怯웆뤂전퇜녏坵&lt;?觴+|?信쌧_x0014_E??_x0014_쳢X?탾s쎆∏l??│D꾿???I?9?圓쭁?%`馳?퇜죻_x0010_?_x0010_!;?凋J폇?던?謁?륆狼?:띋컠롢?팰謐붮~묍S똳T斛?_x0008_dV瑙F_x001a_囑</c:v>
                </c:pt>
                <c:pt idx="1933">
                  <c:v>3ko?軾v휉兆?b븽O두-$4&gt;&amp;???7_x001a_-떽糧촟민_x001e__x0010_/_x0013_~{㈓&amp;;_x0017_?~??_x0018_</c:v>
                </c:pt>
                <c:pt idx="1934">
                  <c:v>?+/?w_x001b_}_x0014_j_x001d_i?_x0006_?X칔윬澯A_x0019__x000c_?u?_x0003_?ed_x0013_R_x0003_T?}7熬?w핃備?]??딛lE쯮읛?cgF?jl?2?w?=0=予n?뢂LJ?ø?[?Y[L꼴{?+?椀R9_x001c_Y[L꼴{?+?椀R9소F*?퉍y=_x0004__x001b_휦_x0001_퇭X??_x0016_㈍q삊뒤_x0006_0D욗?_x0007_U_x000b_???h쎒E?h恰l輸{Z_x0001_峠?눂TJ?/瑩X?弩X,D署?m믛yx溟긎FI溪Z?_x000c_澐뗞쥾</c:v>
                </c:pt>
                <c:pt idx="1935">
                  <c:v>웯?_x0011_4ㅇ_x0010_v??署?m믛yx溟긎FI슽_x0011_??젊#췾??4밃훢1뉳*?쌂hK?`??橈v|箭???f?젖푑數맣?lD署?m믛yx溟긎FI_x0002__x0010_1??!둢_x0013__x000c_?3?D앁揮</c:v>
                </c:pt>
                <c:pt idx="1936">
                  <c:v>???_x0018_;.픘]?렅싛?D署?m믛yx溟긎FI꼧?契æcSC텮6;`?需챶햲_x0018_?솜?粃?Q?뀔?_x000f_牡?T域??_x0002_뵄냟E슽泉?뚐&lt;V?*?~?珣??l혔쒉'?_x0002_L(??㉥홦넣??=돖eㄻ_x0008_x륅_x001b__x000e_如_x0016_?둚$쉼?B릳?姸k_x000e_즟瘻_x0002_前?6T及</c:v>
                </c:pt>
                <c:pt idx="1937">
                  <c:v>섅S_x0011__x001e_塤_x0004_랒ロ?~??꽨數뵋直⅔却</c:v>
                </c:pt>
                <c:pt idx="1938">
                  <c:v>???展G랟츁u咬_x000b_J??멀x?j_x0015_퍹_x0010_춰?_x0008__x0019_M_x001a_)?.\숱Eb틶츊ㆃ앱_x0005_?A&amp;?틖寗絨?녇4췉＿??_x0007_놞B2h??s?존m???!%뤆???똹K?췄_x0016__x001f_뒵쮗vB(w灐T|쯟|@y_x0012_E_x0008_?$m_x0016_P홱?늨d|?_x0012_$&gt;_x0008_뚱?]^邊I7_x0014_범_x001c_Y[L꼴{?+?椀R9_x001c_Y[L꼴{?+?椀R9_x001c_Y[L꼴{?+?椀R9~O+6_x0008_燥튷_x0016_????ㅋ'E9Q1?T??!^'+c?퓄룥???팼&lt;?XN?才覲7?(?廖_x001f_m?:??}92_x0007_?甦늭?.@_x0002_쟞_x0008_I_x001a_뮅??쏣_x0010_?@?^'+c?퓄룥???=+?雁</c:v>
                </c:pt>
                <c:pt idx="1939">
                  <c:v>誨?7(k?萎Mh?_x000c_y,頃$_x0015_X쓷|%??x渾?藺닕쾖슩늫_x0016_럻J_x000b_M?7獪^'+c?퓄룥????_x0019_쯢졬뮈U?챏꺅_x0016_|y둲?%_x0010_곙(_x0014_2?歡_x0014_э??폢}H?&gt;??{r펌?w???'+c?퓄룥???a_x001d__x0015_L?폭N:_x0010_?M*쵰2??</c:v>
                </c:pt>
                <c:pt idx="1940">
                  <c:v>肯^'+c?퓄룥????|_x0008_恥??큖?[?멋X?틩_x001d_["?dZC摠_x0001_u띌惜?됟꽅z횆r猫?V댃x諦G9?'+c?퓄룥???i?希??]챏s긺璨??_x0010__閱풪?筍?Ο?3\???e콥)딷TV累?A놉_x0005_푬e^'+c?퓄룥???!뇋^4쏫K쮫6뤞f?_x0006_??@?龍r[쬟袴i뎤_x000b_?C+?悸;?썈/_x001f_?4삷@Nb?6?%뫽_x0008_&lt;_x0007_T</c:v>
                </c:pt>
                <c:pt idx="1941">
                  <c:v>??/?寧?_x0006_흳wt[딾_x0019_#y?w&lt;_x0013_?* 歸B?_8j_x0017_ェe?7:E沐H撥?뉲_x000c_a?)謂q釪w4퓐_x0010_?&lt;벍W?X5홯s?i줕?愷^?`멕C_x0019__x000f__x0007_?_x001d_?g_x000e_kv:燔Bt삨r&lt;?펵탈W붊?뗛忙?僧?}e蓚뺨x싄??_x001e_@eT??}?엥_x0005_?走含&lt;S뢥?뛤i_x0008_&amp;_x0006_?_x0006_gp?&amp;쒽?띯,?섌_x001e_?8{_x0011_켁琪??_?x뷅쒄?깿?gy泥A_x001c_뉸I┑M_x0004_?&amp;?씦?"??g_x0010_7_x001e_"_x001c__x0004_횟L_x0011_??툢E궁)헠???_x0005_uM?_x0017_?A짢룺쉿쎽졆?9뉓_x000b__x0001_(稷?$?ㅡp}z?x껠낝좸퀜_x0010_w]묚??L試a뿰푿,)?0c릒召P:e_x000c_뙵R뀀</c:v>
                </c:pt>
                <c:pt idx="1942">
                  <c:v>?A?w_x000e_"R_x0007_촗?v쳄致藉'ⁿ_즀?</c:v>
                </c:pt>
                <c:pt idx="1943">
                  <c:v>D?F-?w1?_x0017__x0006_mA???t|껬?'+c?퓄룥???e?혻믵公歐f騈_x000e_찍 渶W-?.萎"u뉳?b?[0_x0012_?늼?쉼?;}@I?_x0004_봃?妬^'+c?퓄룥???뇓-u&amp;?츂_x0015_I$Z疹_x0010_#r&gt;^_x0004_X浪㎟_x0013_?斧똃?윻_x0004_4oX냌２?D</c:v>
                </c:pt>
                <c:pt idx="1944">
                  <c:v>?載?H슸</c:v>
                </c:pt>
                <c:pt idx="1945">
                  <c:v>剛?d^'+c?퓄룥???骸?Ujs훠Ek킓_x0011_뭊_x001d_:Tw쥩?J竺T?롖쩲_x0019_?p?힅X_x0004_?8;께겜囹뮻。&gt;n!lb?'+c?퓄룥???_x001d_??槨쪂f[蔭0탵W?륇??맂멃9?3휳\_x0003_텱O</c:v>
                </c:pt>
                <c:pt idx="1946">
                  <c:v>??6뎥i?v??默_x0017_q_x0005_|'聞^'+c?퓄룥???,?q쎦KOP_x0019_&amp;삧?뒸]ⓗ_x0019_흷?쇟_x000f_?G;_x0014__x001f_9契?]_x0005_沼?p?w??뼫혙Z??d^'+c?퓄룥???q뼖벱v?L훟m)?0"_x0010__x001e__x0010__x0001_.??륲볶9_x0018_借,"a벳g_x0013_?)`칦?酷??_x0007_F?_x0003_??'+c?퓄룥???픳_x0001_아u?;?딇_x0013_孝V{??AX7?_x000e_?A??3텒\?괹_x001b_Z?7z?_x001e_볖?_x0018_O姉쿺dㅀn炭_x0015_</c:v>
                </c:pt>
                <c:pt idx="1947">
                  <c:v>?_x0010_-]_x0011__x000f_e_숁l波購[qz닛?o8?궩驃%;C?7P4)??黴웹놢_x0014_뚯輞swl?_x000e_T=(_x0004_.#?쿸???8?拍M??PY으?3?仇뮏_x0010_e"씊?_x0011_큽=_x000f_??_x0011__x0008__x0002_l??蔭??룅d從o;^?_x0001_檜뇥?&gt;R#?촥낳]랞??b횏]堆흱?꼸?f_x0016__x0019_?늨띠_x000e_p콒뮰[At$K_x0007_뫷_x0014_?a?o吏#d씩策췋_x0014_6蔽◎ㅕ_x0015_T?_x001f_[FZ"?._x0003__x0014_뒝쵚q?_x001c_(_x001c_둻_x000c_Y애_x000c_?_x0006_Xⅲ랼툧??e???B?k3?n</c:v>
                </c:pt>
                <c:pt idx="1948">
                  <c:v>쫷O뵘iv?6Ŋ</c:v>
                </c:pt>
                <c:pt idx="1949">
                  <c:v>_x000c__x0003_켳_x000e__x001a_z緬??狎S_x001b_?.쎟?]?僿:p?f∀??</c:v>
                </c:pt>
                <c:pt idx="1950">
                  <c:v>??'+c?퓄룥???퍜U_x0014_1?,r?곈??G풿?^8Y??燁???刊?</c:v>
                </c:pt>
                <c:pt idx="1951">
                  <c:v>∩_x0004__x0012_T_x0003_/??P덂꾭?@츓_x000b_&amp;飽?뉌n짝?l_x0014_[?????흓_x001a_?邂없?_x001d_ _x0002_}㎮냻G????_x0013_n_x0019_Y븉_x001b__x0013_?샀!#O穩??넋?XA쇂w玲_x000f_똚?暈???G탻_x000e_s 뇷旬`K? gXgyE[??+갻暈磵R?v橈%?p?q?????亞L_낕뷣_x0011_W_x0003_?e옷7懿vC@_??홇?|_x000e_챽-귭????;Ｒ?_쳕?_x0005__x0019_?&amp;K_x0010_%袞Q?_x0014_i?뵀e4新_x0012_D듢y?G_x001f_j栗둫뵽_x001e__x0002_5C e_x001c_b&gt;???_x000e__x0017_D쳷0Ka錄桃俊_x0006__x000e_鈿_x0011_?_x0016_veU??Y??듖?땳_x000c_뷶?}갮Bv閭?Ngd엋?_x0015_꾗_x0006_#_x0008_sy</c:v>
                </c:pt>
                <c:pt idx="1952">
                  <c:v>m?#_E"왱&gt;륥_x001b__x001b_-|J`틬{^'+c?퓄룥???겸????듙亦Y2ud_x001b_뀖_x001e_寮?_x000f_짘?d눑?$kpB뼰霧裏x볬h핼a:輾u됮_x0014_^'+c?퓄룥???l$뎈긗뮫c?_x000e_??쩳?f_x0010_T6?_x001f_-??쏲?_x0002_?氈?腑}??yぢj?2QU_x0018_??'+c?퓄룥????!???%?-`_x0012_독j?u?뾗_x0013_#s^P_x0010_?_x0004_踰??_x001f__x0015_Yo_x0008_t?떓V땸?F2_x0010_??l^'+c?퓄룥???V?_x0016_췏屎??r잮?Xk佈$+????Q虛u_x0006__x001b_|3x_x0012_K?&gt;_x0004_윣]鷸J</c:v>
                </c:pt>
                <c:pt idx="1953">
                  <c:v>A밥?쉷ㅀn炭_x0015_</c:v>
                </c:pt>
                <c:pt idx="1954">
                  <c:v>?_x0010_-]_x0011__x000f_e_쟳?_x0013_?席-_x001b_쫋v?x????죧M_x0013_??_x0003_6ぐV_x0017__x001f_P?썋쮡쳻??쓈괮??X괓Q긁6？)j氈(KW??)?06k</c:v>
                </c:pt>
                <c:pt idx="1955">
                  <c:v>태D%??끸8_x0017_O*?o z닰'?Y?[酒??삷?K됃e?챱坮O?s_챝_x000c_雋%j&lt;돰x댈쓟↔?럓G</c:v>
                </c:pt>
                <c:pt idx="1956">
                  <c:v>졶?z쐃?픮샂H:_x001e_l2z숌?w_x0015_にs澮?_x0001_y</c:v>
                </c:pt>
                <c:pt idx="1957">
                  <c:v>???_x0012_맣_x0005_?{%???z??X=욀쐜?꽽?</c:v>
                </c:pt>
                <c:pt idx="1958">
                  <c:v>_x0017__x0017__x0006_E*렳(뾈&lt;?'F_x0017_&gt;?r_x001b_Nyj 츖</c:v>
                </c:pt>
                <c:pt idx="1959">
                  <c:v>)_x0015_?쐡꺶_x001b__x0019_헨찍^'+c?퓄룥????떤?_x000f_z?a?w.?]?_x0001_P?m?꾋Re_x0013_??i疇G솆?0?*X4_x000c_ㅩ_x0006_俊냐???^'+c?퓄룥???+J?_x0001_??_x001a_춞?D즬鶩G|?奸%D??:w寗a흢?哉_x0008_뭟j읒???잽틠?x@^'+c?퓄룥????눏?%1宙c쮬??퐥쾜}伶?寃墉?쯖凌|_x0007_뾖&lt;w뵰&gt;즓e_x0008_,x`?^~Z???X^'+c?퓄룥???鳩?_x001b_?2윇_x0003_?_x0003_Lq?=?2_x0007_?0둄?漕浦?.]n_x0002_xk_x001b_</c:v>
                </c:pt>
                <c:pt idx="1960">
                  <c:v>_x0008_?D?/a?;</c:v>
                </c:pt>
                <c:pt idx="1961">
                  <c:v>2_x0019_햒???웴_x0006_륟&lt;&amp;별???콰M뀼6友떑詩?_x0013_f?1믱享?A?2N?m캨꺔ix?osm힊??돏_x000e_窕-?_x000c_@d?今B홁?_x001b_춆9독o9?O훟?YQ쓏oq훇sA蘊?@_x001f_`댈Y ?쌽-퇑??皺,?1?咬?=첥]_웾4T꺞}?_x0010_?4?騷?湄%쾍?????Cd19둧f?턆맅J,???n_x000e__x0007_^:s?_x0013__x001d_ルJw돃6럞漲%碎m홣?짠_x0004__x0006_?,??@?^?_x001b_c?jl?2?w?=0=予n?뢂LJ?ø?[?Y[L꼴{?+?椀R9_x001c_Y[L꼴{?+?椀R9소F*?퉍y=_x0004__x001b_휦_x0001_?謖G.w혏닢!_x0015_峠?;T?!m?_x001b_?_?xむ??</c:v>
                </c:pt>
                <c:pt idx="1962">
                  <c:v>/혿킡E!葫쫵_x0005_?곇赳Y????쁧뒆?/[fe_x0001__x001b_쨖??^'+c?퓄룥?????bL;nX???世_x0003_璡읽L?稜_x000e_쑡쪆??肆v?쫁??롾_x0017__x0002_???¶_x000e_??^'+c?퓄룥???_x0010__x001e_?愰??微윆_x000e_O?</c:v>
                </c:pt>
                <c:pt idx="1963">
                  <c:v>B&lt;</c:v>
                </c:pt>
                <c:pt idx="1964">
                  <c:v>?_x0010_-]_x0011__x000f_e_?繞jO_x0012__x001a_]g?_Q?織_x000f_곷wK??_E쓄6매5U&amp;堺·뎆_x0018_m"宴&lt;(i?r% 慾:.?~g&amp;쪳_x001d__x0019_?+??I?휼U_x001d_?Ｐp쏒 ?F_x001c_令X?B?"쒅B???C?“2?</c:v>
                </c:pt>
                <c:pt idx="1965">
                  <c:v>_x0015__x0004_D?_x0018_?</c:v>
                </c:pt>
                <c:pt idx="1966">
                  <c:v>_7컒酵殿!?&gt;붵볿?$?뼐_x000b_H冷잱?_x000e_폥XSq</c:v>
                </c:pt>
                <c:pt idx="1967">
                  <c:v>彩念M?_x0015_蝴gM_x0014_?爛D}*`r쪿/</c:v>
                </c:pt>
                <c:pt idx="1968">
                  <c:v>먤|)慰l킋B_x001c_替佺d?쏰逃쌊腎a?&gt;_x0008_뚱?]^邊I7_x0014_범_x001c_Y[L꼴{?+?椀R9_x001c_Y[L꼴{?+?椀R9_x001c_Y[L꼴{?+?椀R9_x0006_N4?</c:v>
                </c:pt>
                <c:pt idx="1969">
                  <c:v>?_x001e_;O_x0017_?앑?_x000b_'P?U`?fi_x000e_z_x000b_^'+c?퓄룥???福쐿?쒋嶽?%Lnl菁??-j'_x0004_\?_x0011_?q`夙쿒?rm_x0019_F꺻</c:v>
                </c:pt>
                <c:pt idx="1970">
                  <c:v>쟑?h?`?똆???'+c?퓄룥???_x000c_?붱盾gPt</c:v>
                </c:pt>
                <c:pt idx="1971">
                  <c:v>쾿㉣酬?胃?흸cj2_x001d_?_x0014_땎?裴첎뭶믵?d肥?_x0007_®쯸S떊?m쭃^'+c?퓄룥????_x0019_츷킲낅yX??a?i텦?II_x0011_0_x0016_{_x0001_뼬%錤O??썟"근b?왅_x0002_즏v幡?nU俱꼳^'+c?퓄룥?????特?b|猫TF+c폳D??@L톋q!^V幀]R# _x0016_v\?쯑54갢?_x0010_gS∽抵?_i^'+c?퓄룥???=z홎*_x0005_?룒_x0013_?칸}3Q?켚븊"_x0019_l_x0019_'_x0003_(7㉿볨잛_x0005_?2괦}=맬b1톔?Zs?-ㄽv?'+c?퓄룥????찻쿾坍]_足_x0006_??狼/a_x000b_?욋??隔jHx强_x0013_걦덣_x000e_rp惹u튚_x001b_,_x0010_춨砥??_x000c__x0003_|^'+c?퓄룥?</c:v>
                </c:pt>
                <c:pt idx="1972">
                  <c:v>Ⅹ+x\뜧??_x0012_@L?葛|T勒뤸?쀼??왌:RV?뗻_x0017_1햙坎_x001f_退&amp;2@????_x000b_C_x0010_e7F唄,_x0010_a_x0004_?_v최4W풺{튻_?_x001b_Wc??몡?쑣授GvT洪?汎"鰒?/????.lp멣乙_x0007_q佯p5</c:v>
                </c:pt>
                <c:pt idx="1973">
                  <c:v>?_x0019_mY?옥@_$a떜?????R핢m?랉 C?V춋뉚n붦ZL??삦</c:v>
                </c:pt>
                <c:pt idx="1974">
                  <c:v>꿖???&gt;??_x000c_h_x0014_;쭡?@|%</c:v>
                </c:pt>
                <c:pt idx="1975">
                  <c:v>_x0015_U;핫?v養?쁤㈕</c:v>
                </c:pt>
                <c:pt idx="1976">
                  <c:v>a朧큏콕?A_x0019_G|褙w궻0?8휱_x0002_耐?g9_x000e__x0004__x0015_??@謠#s^?藪v쫦9Q쟁eF쇂_x001c_둠O]4젎(@y쟵?尉2?+4?Zы?꺅줰T?3_x0010__x0006_늿)?)벑寤S??)kL쥳㈐鈴깕</c:v>
                </c:pt>
                <c:pt idx="1977">
                  <c:v>?쪌\f???3랉_x000f_뒆!璘?採I_x001b_&lt;?_x0018_&lt;첫#뫱믓뷖굨?場?튏6??홆h턶_x001d_jl?2?w?=0=予n?뢂LJ?ø?[?Y[L꼴{?+?椀R9_x001c_Y[L꼴{?+?椀R9소F*?퉍y=_x0004__x001b_휦_x0001_卿m쭤贊_x001d_e_x0019_?腎00?:쟢?許?]_x001f__x000e_奉줅_x001e_씽$._x0018_쀔/U合눂TJ?/瑩X?弩X,^'+c?퓄룥???_x0019__x001c_?_x0007_???`s&gt;=A任쫒,_x0004_妗?霑(?_x0008_V?W_x001c_??윳?RGt꿇6뷷왶z_x0018_?t퍺_^'+c?퓄룥???뤔?? 졡:}k\侄?_x0013_??仔y_x0012__x001f__x000f_X^a???쓖촛?_x0003_變g+???y??돩?7^'+c?퓄룥????씾</c:v>
                </c:pt>
                <c:pt idx="1978">
                  <c:v>웯?_x0011_4ㅇ_x0010_v??'+c?퓄룥????T??_x0002_!?잲꼈pV?떕_x0014__x000e__x0006_yP뙻?XEIx?t?x렀}B</c:v>
                </c:pt>
                <c:pt idx="1979">
                  <c:v>%솏gn??dIJ풼*?덌_x0010_$??륿줎t{상댭≤η}A^'+c?퓄룥???Q죁?營,┢츱놹읛햿?F??횿?_x0011_뺪??2!*Nf_x0008_bY츭?_x0018_;.픘]?렅싛?^'+c?퓄룥???_x0017_p??홥킍_x0008_&amp;뱪헅?_x0001_봙q_x0008_*_x001c_?k??e+??%9?S?唯누7?_x0002_뵄냟E슽泉ㅀn炭_x0015_</c:v>
                </c:pt>
                <c:pt idx="1980">
                  <c:v>?_x0010_-]_x0011__x000f_e_b\y_x0012_Oi_x0018_爵젞+n벝-dSx_x0018_M?\?멲?/?A꼂hz?_x0018_?_x000c_t?_x000c_Bz?륡a???_x0017__x001e_._x0002_w?r_x0019_uV퓷?rv?쩁???偕y쀓뺋??"_x001d_S??벞N???'F펊_x0010__x001c_췈vv?텠_x0001__x0006__x0002_ㆉC츚꺳5勍羈?녹l?휂?_x000b_G??2숬_x000c_`{_x0004_궧???.?[밡슒_x0010_슒?w_x0008_lオ?,뽋+瓘줝_l箔???_x0007_木ワ</c:v>
                </c:pt>
                <c:pt idx="1981">
                  <c:v>?鴛u肉4깎챬j볤??꾞쏅l_x0011_$Y^B?떀???_x0012_컬Q럒3U{d滅</c:v>
                </c:pt>
                <c:pt idx="1982">
                  <c:v>肯?괝??%}韜홆"&lt;?_x001e_뭃_x0001_쭼뜓撞딂윾섗_x0010_?뤸E놣L馱=肴??_x000b__x0014_?u?kf?_x0017_R횆r猫?V댃x諦G9隣|괝??%}韜홆"&lt;?퀀sN?먤r뉬냈'?k7W_x0004__x0016_??x_x001a_\!?`굏?G_x0012_쿞崎V裡[)딷TV累?A놉_x0005_푬e?괝??%}韜홆"&lt;?枚_x001a_ 凝??턕Kx쿖_x0017_W?P苾?럽`_x0010_?_x001d__x000b_D:?粉춼?n???8&lt;_x001a_,3틣?aH눇?顔?\</c:v>
                </c:pt>
                <c:pt idx="1983">
                  <c:v>m??쥴쀮J_x0005_q窒혫R_x0017_!.X??뢏??]凹_x0005_?_x0004_??D?쑔陞f*P픆&gt;V룤 _x0002_K+됑_x000f_쵐?늊?x?"_x0002_곑サl_x000c_模^(?뫙亂컴릱??n_x0003_?]2F_x001d_?펳?#삻4W?_x0011_뒏뷖,_x0007_??듢u횩쇸&amp;8\덛 蚣?_x0007_몷w믑?G쬦?</c:v>
                </c:pt>
                <c:pt idx="1984">
                  <c:v>;9/ID?켫N&lt;&lt;Bpy쮏;3]??_x001c_7O妊?n?[Tu慫?a{_x000e_?mcK|@_x0014_?藁_x0006_=뎥眉&lt;_x001a_TlE?h꺈_x0005_?빗K?j程o_x0016_뵒굎_x0019_購h良AV춝p4</c:v>
                </c:pt>
                <c:pt idx="1985">
                  <c:v>싅簾놇齡*?碩M_驃`?h쫠?n$??f솽뫪?\_x0017_S??"캙?_x000b_?}]q?__x0018_kO _x0006_줍_x0005__x0006_&lt;??n퇝?@?q]bz貰_x001f_!2p?踐흵I?_x000b_헸び佇nD?_x0002_o4_x0011_#Q_x0010_^X-奉_x001b__x001d_jl?2?w?=0=予n?뢂LJ?ø?[?Y[L꼴{?+?椀R9_x001c_Y[L꼴{?+?椀R9소F*?퉍y=_x0004__x001b_휦_x0001_?f_x0019_총_x0005_꿡d</c:v>
                </c:pt>
                <c:pt idx="1986">
                  <c:v>?載?H슸</c:v>
                </c:pt>
                <c:pt idx="1987">
                  <c:v>剛?d?괝??%}韜홆"&lt;^_x0008_슶큇댘J??俓?ℓ옓__x0017_쮛邊듳??QyU_x0011_쭲_x0014_&amp;?_x0004_?4n께겜囹뮻。&gt;n!lb蒲|괝??%}韜홆"&lt;?X묦?렙?c^떴눓_x000e_@?J벹ｔ _x0012__x0002__x0019_$聰_x0014_?_x0014_"_x000b_?密?_x001b_?v??默_x0017_q_x0005_|'聞?괝??%}韜홆"&lt;_x0019_쐘_x001e_?f???틎華x?뙈S_x001f_~z,Q?뇚_x0017_U_x0018_跋D,|벒$=퇞Ew??뼫혙Z??d?괝??%}韜홆"&lt;겱~?gb_x0008_Bri攝뎷묐턷픳_x001f_忘_x0019_?R'?i??n亐?尼?g_x0006_?酷??_x0007_F?_x0003_?묇|괝??%}韜홆"&lt;춢_x0006_喚$_x000b_맟$_x000c__x001c_|??_x0002_???M?쎛롤?_x0016_쥙?-?고㈅_x001b__x0010_7</c:v>
                </c:pt>
                <c:pt idx="1988">
                  <c:v>???呻☏뺜?띸喝?q콳?꽳뒐蛭_x0011__x001f_퓭s抹?5@_x000c_띝u?_x000c_?쪮흼EWIf┬劉1jO_x0019_r븢6K_x000b__x000c_oo촵P?E囚??_x0013_?9Ⅰ_x000f_G뱺擺~?"}邏7좌?_x0002_겆였)뎻］/_x0011_A?`%d렳$&gt;_x0008_뚱?]^邊I7_x0014_범_x001c_Y[L꼴{?+?椀R9_x001c_Y[L꼴{?+?椀R9_x001c_Y[L꼴{?+?椀R9?益_x0016_DH=튝떂튛G_x001a_슿_x0004_s?_x0002_,?K쪲_x0014_2|괝??%}韜홆"&lt;??K폾쮬_x0004_B_x0007_2d-?e玄?q줏갏?임乶dc??덬쭿푶?J表E午_x000f_??u_x0012_釉q헉|괝??%}韜홆"&lt;p_x0003_Z'Z_x0018_Ⅶ?k_x0002_?凡_x0016_?렪%?_??6?섥윤</c:v>
                </c:pt>
                <c:pt idx="1989">
                  <c:v>??械`?뒌_x0002_w</c:v>
                </c:pt>
                <c:pt idx="1990">
                  <c:v>?級|괝??%}韜홆"&lt;"輻윦d딎:?契Z_x000e_묛?_x0013_븘??_x0002_ы_x0019__x001c_?_x0003_헁享V_x001a__x0010_썕濁sK쵺쳭_x001d_莎Y?_x001c_???湜l쑗앬</c:v>
                </c:pt>
                <c:pt idx="1991">
                  <c:v>?_x0016_N@|?혪?&gt;掘(?Wx0P9?_x0004__x0018_?_x0002__x0010_?줚셼圖</c:v>
                </c:pt>
                <c:pt idx="1992">
                  <c:v>?먱;_x0018_띶渼멿匙?!H찵S??l}嶋B珹0S??륏-M?8?^K???_x001a_쏛</c:v>
                </c:pt>
                <c:pt idx="1993">
                  <c:v>A밥?쉷뻹?_x0018_밭9?갉흡??_x0002_?J_x0001_7m≪??y_x0002_?}??健(時!a_x000e_?_x0002_?꿦껄_x0010_MO?튩@?쵳x펏+r_x0016_Dm?R禮걗?핆_x0013_욪4??-5_x001a_郊OV휂{lH牙-%o뒨????_x0003_h?꿸?/zd_x0008_q1DlC덉B逅,h?멨ZO_x0006_?;5돫bm?賊_x001c_8_x0004_ZfZ??\_+VV??k-</c:v>
                </c:pt>
                <c:pt idx="1994">
                  <c:v>?뀩洗7푦</c:v>
                </c:pt>
                <c:pt idx="1995">
                  <c:v>_x001e__x0006_뺞^솰?깓0+C?кnv逑夙`_x0016_"?p逈2gg!?s?츾{????뷱~JG늛_x001b__x001b_</c:v>
                </c:pt>
                <c:pt idx="1996">
                  <c:v>_x001d_먇&amp;??_x0014_??-?_x0001_]? ?따C얥?擄.紹엺믋쯸井q%?允u_x000e_쫷{_x000f_?볓m㉵?H?SF^꽗촂킯vS눢?C_x0011_????_x000e_O됋S*$&gt;_x0008_뚱?]^邊I7_x0014_범_x001c_Y[L꼴{?+?椀R9_x001c_Y[L꼴{?+?椀R9_x001c_Y[L꼴{?+?椀R9_x0015_궚o셣??Q_x000f_tt5ㅇ욄?s?馹쫔d?磬|괝??%}韜홆"&lt;?a뗬쪃懇??/Z_x001d_?빢A?헏r_x000c_?퀆?춡^콇xv옥_x000f__x0007_솟腰?)_x0015_?쐡꺶_x001b__x0019_헨찍?괝??%}韜홆"&lt;l긡?x#m곛矗@J?겍:_x0010__x0007_i꼤暝/?뮃dsx?z쇚???飼*X4_x000c_ㅩ_x0006_俊냐????괝??%}韜홆"&lt;Lr셴?_x0001_K_x0011_</c:v>
                </c:pt>
                <c:pt idx="1997">
                  <c:v>3?옉練돩?츂z?D?B_x001d_蒿엚廬[溥u??4s췝n癒__x001a__x0016__x001c_7f?cXc?~p?=N땲_x0014_d???T_x0003_냽?B_x0014_⒦툕9Y5??g</c:v>
                </c:pt>
                <c:pt idx="1998">
                  <c:v>3???웗?_x0010__x001d_jl?2?w?=0=予n?뢂LJ?ø?[?Y[L꼴{?+?椀R9_x001c_Y[L꼴{?+?椀R9소F*?퉍y=_x0004__x001b_휦_x0001_?튎O藿?흴?</c:v>
                </c:pt>
                <c:pt idx="1999">
                  <c:v>?道_x0014_H?Y?`?_x001b_첇P_굸쵥O?淨j??f#꿞²_x0007_?_x000c_??S?괝??%}韜홆"&lt;??S_x001b_s翕뷋7.材_x0008_)??챏V_x001c_JrN~_x001d_쇴6?ゥ流쁅???j뒆?/[fe_x0001__x001b_쨖???괝??%}韜홆"&lt;]졚??_x000c_씀뭌H8_x0007_&gt;f,?_x0016_世1rPI틼?:?;狐팤窩_x0011_zR_x0004_*曜_x0017__x0002_???¶_x000e_???괝??%}韜홆"&lt;U8?펿H6+갳Dq??p&gt;兄b??n?_x0019_林좟9~쭪볭!犧袋㉹MZ浦3s 9G_x0003_$_x0012_A???괝??%}韜홆"&lt;i_x001b_?風튜???|J詔?_{???%?r?肢轅퍜?뿎_x0019_`i_x0016_?Y?i_x000e_??&lt;Q暲?괝??%}韜홆"&lt;</c:v>
                </c:pt>
                <c:pt idx="2000">
                  <c:v>_x001d_姜?M퍿z뼀?폤~嫄lMa服챩9?쩠_x000c_&amp;r&gt;퀜^땄?j????괝??%}韜홆"&lt;?뮚鉛</c:v>
                </c:pt>
                <c:pt idx="2001">
                  <c:v>픧?LJj뵌*j뫨?_x0007_??KRJ?_x0012_囊9?_KA??Ы짤U&amp;? ' ?【s쭡꼳_x001d__x0018_밭9?갉흡볂_x0010_??q는??qL??(lq;?s륏?酎O顧g죗?w?ub‡Q4C삩교┦?군첶궴_x001a_履</c:v>
                </c:pt>
                <c:pt idx="2002">
                  <c:v>?x_x000b_댳.Y?b_x0004_??算?曳?了升1??@_x0013_繰X1?R指e?콲뛶派?課搔責r暖@V???틹2?V_x0010_]B_x0001__x0019_榜pZ&gt;_x0018_?:倣?j?=?쬪?K???kz_x001f__x000c_槪</c:v>
                </c:pt>
                <c:pt idx="2003">
                  <c:v>`N?#*\C&amp;{?릏X</c:v>
                </c:pt>
                <c:pt idx="2004">
                  <c:v>E씘굥o핖Y?줭_x0007_</c:v>
                </c:pt>
                <c:pt idx="2005">
                  <c:v>턆?U?텈rP뎼h_x001d_?宗_x0002_#ⓕ?</c:v>
                </c:pt>
                <c:pt idx="2006">
                  <c:v>q?=o왅_x0002_즏v幡?nU俱꼳?괝??%}韜홆"&lt;)?쎩?o@쑹I?Lよ?T?줩췀}_x0004__x0010_B??乎_毓2퀏_x0011_PK?%4갢?_x0010_gS∽抵?_i?괝??%}韜홆"&lt;@p?+擎_x0010__x0013_?[多????쫅턬%_x0011_壽뽂g???p?_x0001_od똝b1톔?Zs?-ㄽv㏛|괝??%}韜홆"&lt; K쀠D3??x_x0006_?턈_x0016_1%???G솵랋왁6g믽_x001c_早N?E??</c:v>
                </c:pt>
                <c:pt idx="2007">
                  <c:v>튚_x001b_,_x0010_춨砥??_x000c__x0003_|?괝??%}韜홆"&lt;竣</c:v>
                </c:pt>
                <c:pt idx="2008">
                  <c:v>?@?g?뽥 D줶?&gt;?꿘긚z홺?~s?썅%?_x0006_콾c蘆뉈??;_x0016_淚봝?貼|괝??%}韜홆"&lt;z?쉆_x0006__x0003_q핧csvW)_x0011_蝕?顯s_x0006_i弗?托&gt;?3}Pc꺂o쎿.X켳_x001e_??$c??N?텐??츦?バi?췜3h烏&lt;?_x0014_?Ŧ솞_x0006_?&amp;]mj%?옠寀A\#H?칿_x001f_w(?솴_x0019__x0005_,?置翰窒;?샆p=汝9=|a??쐬?~_x001d_1렘^g좵휤X늳왚H쏑_x0004_?Vm?g??혋년J輦녵#淫뜂?xVb$뷇젴콨rO_x000e_??▣h&amp;3$_x0007_旣_x0015_흆?/ZS?떡U渶_x0006__x0007_%?ⓝ_x0015_??ЕW뇨녆揚:~_x0001__x0012_흐???s귎</c:v>
                </c:pt>
                <c:pt idx="2009">
                  <c:v>힖???≒P|f쇒@H#_?捻?A??:U _x000f_???_x000b_c?쿕떸?討_x000f_QC_x0006_z&gt;u?_x0008_4_x001c_4Ｎ??箴+mL듑?_x0004_摠?|?_x0015_RS?켖お_x001f_繹7_x001e_?晝q?f?퐲fp?_x0003_景:??@샨낎胎걛:2J=-I펿?븙_x001d_?詞^???_x0010__x000b_%?켝_x000f_IJl止&gt;毬?뚼_x000e_쀐??Q:詩n齡._x001d_jl?2?w?=0=予n?뢂LJ?ø?[?Y[L꼴{?+?椀R9_x001c_Y[L꼴{?+?椀R9소F*?퉍y=_x0004__x001b_휦_x0001_??_x0007_?_x001d__x0012_?콹P휻(?샜m=_x0010_돭:??盧_x0003_뢹??錘'H民?눂TJ?/瑩X?弩X,?괝??%}韜홆"&lt;K?뗼`Q됯暮?N첨?쵉WW?_x001d_</c:v>
                </c:pt>
                <c:pt idx="2010">
                  <c:v>옏??述/_x0017__x0008_K?8~_x0008_탚M뻲r?-k-@_x001e_ib???,?</c:v>
                </c:pt>
                <c:pt idx="2011">
                  <c:v>웯?_x0011_4ㅇ_x0010_v?宋|괝??%}韜홆"&lt;??_x001b_ィ)_x0017_?_x0004_cc_x0008_눊G瑞K?衢_x0006_J딛#?_x0003_곊7pも_x001f_/??2??f?젖푑數맣?l?괝??%}韜홆"&lt;_x0002_똙봣???}_x0018_됇+q됬暖_x0010_쭦녨Q?_x000c_m8?{%듔D_x0011_p?뗧?&gt;륿줎t{상댭≤η}A?괝??%}韜홆"&lt;j츅_x001c_쒼b\듈?(쩼&amp;-bw섷뺓mP?괺V줇IEY_x0008_@씣_x0008_.?疝돓?_x0018_;.픘]?렅싛??괝??%}韜홆"&lt;&gt;?2V?B_x0010_}캚:1/R :?衫Z쩷봸?"_x0018_냞</c:v>
                </c:pt>
                <c:pt idx="2012">
                  <c:v>`?쁨맰*?_톃씽y0읇? 友7V?j?y?sK_x0001_펰_x0010_?_x000e_쩬ㅷ_x001e_9J궺/?汚拮_x0015_HG?R_x000b_d弼$O?隨m?e=I_x0005_龍A5옄?u桎?奔r=늄???Z??슎퇞_x0017_?Y%흊沆_x0004__x000b_?퍀$:쓶J5?,凜?틋U?O?$cG_x0017_??&gt;_x0008_뚱?]^邊I7_x0014_범_x001c_Y[L꼴{?+?椀R9_x001c_Y[L꼴{?+?椀R9_x001c_Y[L꼴{?+?椀R9(?敗??M?Y툧[|ㅋ'E9Q1?T??!g3앖?_x0003_b넣t?T鬱굌&amp;?</c:v>
                </c:pt>
                <c:pt idx="2013">
                  <c:v>理3rc?EVG?-??ds拾?뮥0|쫪?g?_x001c_?-u|쒲_x001a_뮅??쏣_x0010_?@?g3앖?_x0003_b넣t?T鬱??C$A_x0001_뛖뭿Wr*풎흿?_x0015_볤邙?짙?k?꾊?칻b9_x0016_??슩늫_x0016_럻J_x000b_M?7獪g3앖?_x0003_b넣t?T鬱??_x0004__x000e_#&lt;歷_x001e_8_x0019_?O_x000e_O适</c:v>
                </c:pt>
                <c:pt idx="2014">
                  <c:v>e헬</c:v>
                </c:pt>
                <c:pt idx="2015">
                  <c:v>??꼦_x001e_0_x000c_:?낳?@_x0016_?p.??{r펌?w???3앖?_x0003_b넣t?T鬱@_x001a_-?瓠*?w좲G祁,_x0019_|?*|찛晁쎆_x0017_?c狀Z?턆d낥墮_x000c_줰Y?YQ?_x0016_倦#??g3앖?_x0003_b넣t?T鬱籠F?껯Fc??W뺑</c:v>
                </c:pt>
                <c:pt idx="2016">
                  <c:v>肯g3앖?_x0003_b넣t?T鬱a팣$??즲?_x0002_-'{]?林Z????e땇NF_x0010_???栒;Q횆r猫?V댃x諦G9?3앖?_x0003_b넣t?T鬱_x001a_?,' _x0012__x000e_kㆉ歐퐖쾮Sk=뽍풻F俚ye툷z?A랾??묵5졨冶)딷TV累?A놉_x0005_푬eg3앖?_x0003_b넣t?T鬱??p8뺢?臭?칀뤥W?8?P똎8K"\_x0016___x0007_v?P??z畔쒚뙡F귶??$?_x0015_?뛌꺞IR셌 봤묠??됲byK(y??振_x0003_쯶iO횱/鯤쪐?</c:v>
                </c:pt>
                <c:pt idx="2017">
                  <c:v>pX??_x0002_寮S?x펓?Z:墩?_x0018_뱊텹?也펲?샞D좵왬U_ei?푲ㅟ_x0002_?T^`_x0010_Ｅc_x0007_쿌낦_x0019_&gt;Q??뛧?_x0011_c??~_x0019_?_x0012_從[?_x001f_E{뇙}둕??n?R?DF</c:v>
                </c:pt>
                <c:pt idx="2018">
                  <c:v>훜쟄x9P헖Y?_x0015_?_x0003_?-W_x0019__x001b_~V??_x000e_孤Jns?)쯝찥??뵗?憐?A_x001e_뿑1@?7귲z_x0007_꺎RO?"織휿3??麒뎗?Rk?D룅Q각?p_x000f_M?n꼐?)쇲?핋P??T뷶롶Jゃ넜W姸쵣 #b?D?j/쳋뺶』c$S3됶?_x0008_zc?졭u</c:v>
                </c:pt>
                <c:pt idx="2019">
                  <c:v>뻠S똵E(쳷셽%喙邦???묁Q닃s.66칗?劣♪t??}@I?_x0004_봃?妬g3앖?_x0003_b넣t?T鬱?熹/零???</c:v>
                </c:pt>
                <c:pt idx="2020">
                  <c:v>7???Eu먳ガ왽D톶?L._x001e__x0008_踵w_x0014_(???載?H슸</c:v>
                </c:pt>
                <c:pt idx="2021">
                  <c:v>剛?dg3앖?_x0003_b넣t?T鬱뭨톘</c:v>
                </c:pt>
                <c:pt idx="2022">
                  <c:v>g?:??&gt;롣잌?7嵐nP솻)s</c:v>
                </c:pt>
                <c:pt idx="2023">
                  <c:v>콳?_x001f_Pガz9利k_x0010_?I'께겜囹뮻。&gt;n!lb?3앖?_x0003_b넣t?T鬱퇺붚'搾=?_x001e_,賚]_x000b_?_x0016_ }D堤;</c:v>
                </c:pt>
                <c:pt idx="2024">
                  <c:v>w}???,eF?ph?v??默_x0017_q_x0005_|'聞g3앖?_x0003_b넣t?T鬱;뚬?_x0014_AY_x0002__x0006_&gt;'썏_x001f___x0016_2_x0010__x0019__퇜_x0003_맺?N?첖i_x000e_?\K硯지4?w??뼫혙Z??dg3앖?_x0003_b넣t?T鬱b乃斷濩5+l쏽_x0007_??on둌v:XH삒?x큕 HD;?G&gt;?몟.a_x001c_酷??_x0007_F?_x0003_?멺3앖?_x0003_b넣t?T鬱?戀PEg_x0015_h큛_x0005_턺쒼盤?카?웤pf_x0007_꼨O뤨d"L볙닏軌???7z?_x001e_볖?_x0018_O姉쿺d웰?\??B?!?_x001a_隣?0?_x0011_{2?!_x0004_?靄Q_x0016_?琴?/_x0018_웍?{팒U_x0002_Z2?J??[母덪_x0013__x0017_z퓊K?l듯d?윜쇗'?@??=:L?퀔償휗?</c:v>
                </c:pt>
                <c:pt idx="2025">
                  <c:v>??&lt;#뱎C욨6R쪒_x0013_%|貴-?_x001a__x0006__x001d_K읮_x000e_%w??H/?[%촕꺟r?N^쮠[dR_x0004_Qj??</c:v>
                </c:pt>
                <c:pt idx="2026">
                  <c:v>?.??C?껳_x0013_?qA뿌_x0007_츱_x0012_썙?&amp;벞F?뭆_x0013_裨컳Lm?Z{G?*?뜦/뛏_x0002_?昌:Н쥕Ⅹ?ⓨ낓5/X;_x0004_?랙_??텴Τ?/_x0010_嶢_x0001_뒘2쿛?;A뚆肢_x001a_?j빲??b끋ta?d狸r._x000c_봛Y,?_x0002_?&lt;弧쩐?퓾_x001b__x0012_L쒸섇슬}_x0015_i_x001f_????"_x001d_쫀K?RT?_x000b_?_x0002_뇁?n吳_x0001_}_x0014_0?댬$&gt;_x0008_뚱?]^邊I7_x0014_범_x001c_Y[L꼴{?+?椀R9_x001c_Y[L꼴{?+?椀R9_x001c_Y[L꼴{?+?椀R9??_x0010__x0010__x001d_슒</c:v>
                </c:pt>
                <c:pt idx="2027">
                  <c:v>?k룗.슿_x0004_s?_x0002_,?K쪲_x0014_2?3앖?_x0003_b넣t?T鬱pI썊[p#읺졘挑?8影_x000c__쓘?J_x000b_?84辛_x0015_軾m?똫?_x0011_.宦*碑?午_x000f_??u_x0012_釉q?3앖?_x0003_b넣t?T鬱q뱕s?tz?xE?죊C,_x0016_긎?)8W_x0008_많봘_x0004_d_x001c_:_x0006_W?$^6縉?w</c:v>
                </c:pt>
                <c:pt idx="2028">
                  <c:v>ssQ?獄켥꼬팴$g3앖?_x0003_b넣t?T鬱ピrn+誓F?_x0002_퓳Э%YZ6?)舟_x0018_^퀇캞O냚燥_x001e__x0005__x0016_둎T?_x0014_|?A복쵮훎勣侏?co깢g3앖?_x0003_b넣t?T鬱C)鋪?8?=v?D솷?쇭??렍얤헗o??횱T?蟄轍h욚쏼???4\]D?턪g3앖?_x0003_b넣t?T鬱?kL귦x?其纜Xw?9??_x001c__x000b_ㄻ_x001f__x0015_卨槍?G_x001f_?&gt;_x0012_??_x000e_챼_x001e_?僿:p?f∀??</c:v>
                </c:pt>
                <c:pt idx="2029">
                  <c:v>??3앖?_x0003_b넣t?T鬱(둻%_x0018_훻??f_x001f_&amp;CA_x000c_-_x0007__x000b_ 퐈?&amp;?熹T쿒?긡?_?i</c:v>
                </c:pt>
                <c:pt idx="2030">
                  <c:v>?_x001c_ 븥?9B_x0005_꼼??퀂?괈????附g앖쓵?五챛_x0010_?8?_x0017_H_x0007_@o겔_x0002_`7聾?_K_x0006_홽m뚂??끌&amp;</c:v>
                </c:pt>
                <c:pt idx="2031">
                  <c:v>턕꼥A??댴?쁦볈kJ??㎦,?E5?q?&lt;_x0003__x000f_???쩇酋S?뗘?_x000e_倫쑮撈Hmtc?놋"됃켖瑗</c:v>
                </c:pt>
                <c:pt idx="2032">
                  <c:v>A밥?쉷웰?\??B?!?_x001a_??魔?믙럧2v?"式?_x001f_B?v4+씳(?,s?騰錫李Z_x0008_?:_x001f__x001c__x0013_.8_x0001_??認???┫!?듫e?ey춘?뻟?^r랽/젽i</c:v>
                </c:pt>
                <c:pt idx="2034">
                  <c:v>QAAW?-4딣쵘젻?값</c:v>
                </c:pt>
                <c:pt idx="2035">
                  <c:v>_x0016_V?&lt;$F?v-뽪</c:v>
                </c:pt>
                <c:pt idx="2036">
                  <c:v>~y?c_x0006_#?\</c:v>
                </c:pt>
                <c:pt idx="2037">
                  <c:v>X家뫀?覇E쥳＼%傳_x0013_誠|/tg3앖?_x0003_b넣t?T鬱난_x0011__x0004_?}???_x0005_,?N긣Y79I?_x0012_.櫂FV턾開%缸?陽?1偉_x0016_異?빘ハ?옛?_x0017_g3앖?_x0003_b넣t?T鬱$M끦??鶴X$ynA?_x0001_???밄F_x0007_?띃놯+鹵V67\?葺?靈2돪줫?{?eS좏_x0017_젏桎乎=혌묜?+_x0005_?_x0008_`3껟-틼????펤뿟_x000c_?V았4_궝51?扶?&gt;?芹?*.m?^a醯뫦$&gt;# 僧跳c?벱:C_x0011_?_x000c_?7Ju:??뎜㉲?G??\杻B┖혪w_x0010_?T_x001d_s맑??낥e⒝???卉#昔*^뵨1_x0012_p?*_x000c_,?H勒?砂'v??_x0010_끥_x001d_t_x001e_K瀟8?쎢??1컪?G</c:v>
                </c:pt>
                <c:pt idx="2038">
                  <c:v>&lt;?쾀_x0005_y?{룹X틏졸붽 ??_x0012_?6?C[人?Tp6膈 隊?h№쥒웓?_x0015_旅?m細Z.ㅭ튉귾?1쬭??t`A_x0013_9??_x000e_i?_x000e_g_x000b__x0011__x0003_k輧p寀?覺k렋蠅_x001d_jl?2?w?=0=予n?뢂LJ?ø?[?Y[L꼴{?+?椀R9_x001c_Y[L꼴{?+?椀R9소F*?퉍y=_x0004__x001b_휦_x0001_켩_x0018__x0002_NSJ?v?Bon?밫뙰_x0003_6?_x0002_????</c:v>
                </c:pt>
                <c:pt idx="2039">
                  <c:v>拙re&amp;nK?꺨るxf#꿞²_x0007_?_x000c_??Sg3앖?_x0003_b넣t?T鬱鉢랈??골?殘돋봕_x0015_iZ냰봶櫓E_x0014_qH"-_x0005_?_x0013_4R떊됈좭?즸꾣c/[fe_x0001__x001b_쨖??g3앖?_x0003_b넣t?T鬱궍_x0007__x0006_큘?츸裂?_x0005_淚_x0006_r???옺?Ｋ,|伺?댛V</c:v>
                </c:pt>
                <c:pt idx="2040">
                  <c:v>V?i?_x0017__x0002_???¶_x000e_??g3앖?_x0003_b넣t?T鬱_x000f_;??허븜]_x0008_志뤶?h_x001e_&amp;2_x0015_嗤?F_x0017_T???-竅?姬??Z浦3s 9G_x0003_$_x0012_A??g3앖?_x0003_b넣t?T鬱?沾i?0_x001e_띢_x0015_?뛡b:6렽쾓SD??2?※퉍</c:v>
                </c:pt>
                <c:pt idx="2041">
                  <c:v>6禿*{勣昺w_x0016_?Y?i_x000e_??&lt;Q暲g3앖?_x0003_b넣t?T鬱l_x001e_陣怒즓?4뵿꿓-_x0018__x0003_T契!?퍱32?チ췑?챃鴻p?i_x0005_y悚곛X_x0008_/_x0017_??Q?v_x0014_-g3앖?_x0003_b넣t?T鬱?궳bZ航銘/慧WA?p^_x000e_#橘??Q^퇈_x0005_쫭몾z?m붊&gt;V_x0015_?&gt;퀜^땄?j???g3앖?_x0003_b넣t?T鬱닽?,z??챎앫勖.?잭/_x0014_'0'혦u鬚L^t:Li??&gt;瞑9_x0001_짤U&amp;? ' ?【s㎱Ｏ_\??B?!?_x001a_??섹`?_x001a_뱝DK屢s겂V_x0010_?$S?햫?걣.쩒g_x0019__x001a_</c:v>
                </c:pt>
                <c:pt idx="2042">
                  <c:v>垠1U켡???쮎cCK</c:v>
                </c:pt>
                <c:pt idx="2043">
                  <c:v>_x0013__x001b_롃??됙U_x0002_깧?+??귨쇫퀚_x001b__x0004_꿜L燁b걫?1_죚?옠쎫_x0017_;얙Z?'G‡_x001c_j휅딛流t붰C?S呱Oに\=?펄?&gt;?먲?┗쉗$?｛틎?z;c쥀_x0018_읈졸5lu_x0013_냁????7JC?譁?^??|_x0007_?夫t-럟걹??[??@Yz?客n퓼??2삞:0_x001d_?</c:v>
                </c:pt>
                <c:pt idx="2044">
                  <c:v>_x0011_?寗?.I8\??[쉢??힝3AF_x0003_3r?|_x0018_?r6*軟?_x0010_Z픣4?慢!b?틯??瓔슫?i;eu_x000b_??_x0013_쭼??좬K켈?</c:v>
                </c:pt>
                <c:pt idx="2045">
                  <c:v>尿?힘?=9????7?/_x001a_???Tv衆뎳帛_x0010_/깝4Eq_x0004_v ?</c:v>
                </c:pt>
                <c:pt idx="2046">
                  <c:v>,寇董Z?N햚Q?ョ?U??췸z????Vg*#죍?i_x0001_F껼?띉X팎$&gt;_x0008_뚱?]^邊I7_x0014_범_x001c_Y[L꼴{?+?椀R9_x001c_Y[L꼴{?+?椀R9_x001c_Y[L꼴{?+?椀R9몈-D_x0013_們_x0011_?_x0007_d(꺅?_x000b_'P?U`?fi_x000e_z_x000b_g3앖?_x0003_b넣t?T鬱_x000c_?????B제z??X=-,</c:v>
                </c:pt>
                <c:pt idx="2047">
                  <c:v>R3엤jf?⒦X?툊_x0017_4_x0014_?Ys??h?`?똆???3앖?_x0003_b넣t?T鬱놈쟬f?_x001e_쉭蓂7?3넅퀦?팟D뙗1=b?u@'_x001e_aH탁춅`?wjT4_x0007_®쯸S떊?m쭃g3앖?_x0003_b넣t?T鬱꺌?t~Yw?혒巾W親斬?_x0005_?_x0010_$뫠?X깬-*_x0014_0!_x0017_}뷕먐쑱?왅_x0002_즏v幡?nU俱꼳g3앖?_x0003_b넣t?T鬱e?&gt;죉_x001c_A驪焌??퍶_x001a_F_x001a_l폐</c:v>
                </c:pt>
                <c:pt idx="2048">
                  <c:v>쐠岺마?됍:?nu=??뷫4갢?_x0010_gS∽抵?_ig3앖?_x0003_b넣t?T鬱쑵?횬?덄쳣_x0010_s_x000e_Cx鈐?T_x0003_?c?j]賭's?촩뭫B`_x0013_?ㄿ?b1톔?Zs?-ㄽv쬰3앖?_x0003_b넣t?T鬱9毁&gt;??/_x0018_X?[_x0018_??굇썻?춐~흰'P_x000e_앗%_x0015_?6뻚身Z.뤫튚_x001b_,_x0010_춨砥??_x000c__x0003_|g3앖?_x0003_b넣t?T鬱+b?恕?툖?PK</c:v>
                </c:pt>
                <c:pt idx="2049">
                  <c:v>wi댦놜??????B漣zuw맻B죓_x0007_k?큹[E滅옲퉭?륌bw&gt;b?_x0011_京|2쒬Q-B廉?u잼젨駝럑|&gt;_x001d_?%09??^J?α?xる_x0002__x001c_뵑뒏2횃?G=2Yq/銹=:?衡燎???윚쐣컝뗴a뫔?(_x0006_#h_x0015_-_x0008__x0004_O_x0004_\,?驪?좠낭n??쉏줃壘풒?7D겼щ퇾수hv떭&amp;0螳h?M`??鄂錐號{Z{織_x0004_HMe뷟_x001d_uT切_x001b__x0005__x0006_?R8?z?;L?2셔I묪?_x001a_輅J??찬P._x001d__x0005_꿁_x0015_?Q9?F_x0004_쏨4NVG?H54&lt;_x0016_깽???"P)q_x0004_C?狎鯤o_x0012_qd@?V羽?펢m?u/`eY졿}캍E_x0012__x0018_?n_x0015_쫍}?_x000f__x0013_5_x0017_쩑Z즊_x001d_#y_x001d_</c:v>
                </c:pt>
                <c:pt idx="2050">
                  <c:v>CTvc巳槽僅뫾U?_x000c_u杏?_x0006_$?L_x0013__x000f_픇_x001c_齋U죪???y??돩?7g3앖?_x0003_b넣t?T鬱뛳RR說^?糧^q??_x000f_?_x001e_[</c:v>
                </c:pt>
                <c:pt idx="2051">
                  <c:v>웯?_x0011_4ㅇ_x0010_v??3앖?_x0003_b넣t?T鬱d_x0004_kc&gt;륷븄팻댅V_x0017_竺뮼3c?5렸K??^H_x0003_v_x0005_??pG_x0005_TX_x001d_??f?젖푑數맣?lg3앖?_x0003_b넣t?T鬱?%砬??J쁟첗i!??_x001c_핟]?몖W묯cV괥*%_x000b__x000c_붓?_x0017_</c:v>
                </c:pt>
                <c:pt idx="2052">
                  <c:v>몢b줎t{상댭≤η}Ag3앖?_x0003_b넣t?T鬱?^寸퍙E곖_x0005_??e0?i_x000b_??ux?A쐯껿R?G_x000f_콐욤?H벗?;.픘]?렅싛?g3앖?_x0003_b넣t?T鬱??덃^?Q臀?</c:v>
                </c:pt>
                <c:pt idx="2053">
                  <c:v>힀</c:v>
                </c:pt>
                <c:pt idx="2054">
                  <c:v>1瑠i?p_x001b_X_x0019_5|ㅋ'E9Q1?T??!Z_x000c_^@본W3_x000f_?뒼傾WT_x0012_c_x0005_?꽤?!혭슜%???_x000f_V??g?&lt;U?厚H53?&gt;{&lt;?_x0003_I_x001a_뮅??쏣_x0010_?@?Z_x000c_^@본W3_x000f_?뒼傾W?E_x0010_??_x0018_돢쯱E繹쯑邀$鞨壽2xV껎\_x0004_y?B딨_x001f_8\i 擎?i슩늫_x0016_럻J_x000b_M?7獪Z_x000c_^@본W3_x000f_?뒼傾W?⊙:_x0019_k륣젤t8v?x칼c첗'햎W?? _x000f_F뫍녾???_x000c_e욛??{r펌?w???_x000c_^@본W3_x000f_?뒼傾W?1펅#f?g캉??筠Bi_x0001_^27?9.*(i?`죜珉훂?쉣V2팪Y?YQ?_x0016_倦#??Z_x000c_^@본W3_x000f_?뒼傾W샓_x001e_쩃</c:v>
                </c:pt>
                <c:pt idx="2055">
                  <c:v>肯Z_x000c_^@본W3_x000f_?뒼傾W=_x001a__x001e_rn箚\쵩팖c</c:v>
                </c:pt>
                <c:pt idx="2056">
                  <c:v>봄}?5??_x001c__x000b_c곻E{X뷉5??e??(S瑢꼛猫?V댃x諦G9?_x000c_^@본W3_x000f_?뒼傾W?봫_x0008_CI-?_x000e_?"?닞?붤??r?읻??綾_x000e_5?M꼟Vz츶)딷TV累?A놉_x0005_푬eZ_x000c_^@본W3_x000f_?뒼傾Wn</c:v>
                </c:pt>
                <c:pt idx="2057">
                  <c:v>?b걳 rr콍##?N#/??(??脛_x0004_?룢??_x0017__x0006_mA???t|껬퉌_x000c_^@본W3_x000f_?뒼傾W?ん鳥??/-v쭩뀰┼?往1A퓃l{}1?jAX*\?F_x0005_7_x0018_?뙘;}@I?_x0004_봃?妬Z_x000c_^@본W3_x000f_?뒼傾W八???l_x000f_?_x0010_??[쨪?_x001c_t?_x001a_섷d큄?~)】?*욧</c:v>
                </c:pt>
                <c:pt idx="2058">
                  <c:v>픞_x001b_</c:v>
                </c:pt>
                <c:pt idx="2059">
                  <c:v>?載?H슸</c:v>
                </c:pt>
                <c:pt idx="2060">
                  <c:v>剛?dZ_x000c_^@본W3_x000f_?뒼傾W_x001f_??툦2쒘FOS??_x0007_i掩?t/_x0005_?i泥(?ka_x001c_?럠_x0011_N?据뿲껐罹첅징?n!lb?_x000c_^@본W3_x000f_?뒼傾W경??1B9E?!3_x0018_m"?$ㆅd?듶?$????쮈쑴_x0014_?\C?v??默_x0017_q_x0005_|'聞Z_x000c_^@본W3_x000f_?뒼傾Wl携kP?Q졫暴jB케??_x0011_=큳_x001b_#?pV??C_?[?N?+_x0001_뒰w??뼫혙Z??dZ_x000c_^@본W3_x000f_?뒼傾W괮?慘b</c:v>
                </c:pt>
                <c:pt idx="2061">
                  <c:v>??쓃팳陸9Mn_x001a_콹1븥Bf膚?_x000c_♬1_x0001__x000e__x0012_7B_x0004_XJ텴酷??_x0007_F?_x0003_?멯_x000c_^@본W3_x000f_?뒼傾W?RQ _x0004_a%&amp;Y?푅덥뉊?t&lt; 蟯m?KG?_x001f__x001c__x0011_ ??쭎_x000e_%_x0005_R7z?_x001e_볖?_x0018_O姉쿺d&amp;좙?#P??_x0003_閤푯?_x000e_??B살)??&amp;_x0004_??⒫뗯_x0011__x0006_s쾂?胴;f1*√?렙뽱?Uf~v0)b吾#t閨뱥擦졠瀝3냁?W=督_x0010_dBU윎snMK?轟Y셚??:옻_x0010_?"x?]0!_x0004_?_x0002_?.:C匕/됙뀖_x0013__x0011_죝?빔Y5Q?즨]x(?땺?딿뽔_x0019_ ?_x0019_/쳹?y??_x001a_諮_x000c_臟]?퉳?Y_x0019__x0013_긹D_x0016_o?훰u?_x0004_寀謫?_???샰@楙]</c:v>
                </c:pt>
                <c:pt idx="2062">
                  <c:v>j_x001e_뎑?斌댜'퐿?)_x001e_h?H_x0008_a_x0005_r９弁?틌dt??午_x000f_??u_x0012_釉q?_x000c_^@본W3_x000f_?뒼傾Wf_x001c_? V??&lt;2??_x001d_oq</c:v>
                </c:pt>
                <c:pt idx="2063">
                  <c:v>H눨;웝쎯_x0005_퀒_x0017_'T_x0002_??了촳_x0017_숃T_x0002_w</c:v>
                </c:pt>
                <c:pt idx="2064">
                  <c:v>??M믖?b뻒윷y?:E_x0016__x001b_〈余_x0016_鶯釋?삝?T엉Z?8)</c:v>
                </c:pt>
                <c:pt idx="2065">
                  <c:v>??_x000c_^@본W3_x000f_?뒼傾WXeA됎渶1?r_x000f_?흢[?蛛_x0003_8?_x0001__x0014_l參?1?</c:v>
                </c:pt>
                <c:pt idx="2066">
                  <c:v>_x0003_+_x0017__x001a_鈴_x0019_꼆뎏芙,? 熾?u/??&lt;?冥e?IU)F_x001f_??_x0013__x0004_辜H~餐_x000b_?N?:?板퉨\m떛셀Du?즉?n`橒쉒裵퍪G?跏C?_x000b_</c:v>
                </c:pt>
                <c:pt idx="2067">
                  <c:v>[?QPCM????홰캖퍒吾q?l_x000b_???껌3_x0002_k鎌멗_x001e_(?서떋*???뻦潘]??67w8玉꽣?k삅먢?_x0005_쑋蚤화쒯뵕꿛_x0002_쥪숑`_x0016_죩星??#쮃T쯄HW臣왬쥱U?숐캙?伍6_x0005_IW`炘밐@hⅸ???r鉤p?bK_x001e__x0017__x0018_?쑨d푛럌띫홪?7?3?MY_x0010_緊A쮀뚧_x001b_件_x0017_?쓆搢Q</c:v>
                </c:pt>
                <c:pt idx="2068">
                  <c:v>뷙4_x0006__x001a_:_x0007__x0008_쏼_x0003_?_x001f_Z_x000f_?"왱&gt;륥_x001b__x001b_-|J`틬{Z_x000c_^@본W3_x000f_?뒼傾W}$괡]y춧i</c:v>
                </c:pt>
                <c:pt idx="2069">
                  <c:v>/뻄?N_x0002_?텣딭#?pF$M_x001b_?a??PY^旅_x0013_5??鷸J</c:v>
                </c:pt>
                <c:pt idx="2070">
                  <c:v>A밥?쉷&amp;좙?#P??_x0003_閤핵??됫W4_x0013__x0001_0쟌;?捐?dk??愼뻍??:'?qlhT?%:_x0012_?納솘y?譯?r/?루c&lt;iV椰v綽梨R믬U?整5p~OC??湊?_x0004_副U??y?)뭦.</c:v>
                </c:pt>
                <c:pt idx="2071">
                  <c:v>_x0007_?s_x0017_ ??M_x0017_`=_x001d_}몮A뱵윱햀딒6?W?-8??갥럛ez_x0008__x001b_</c:v>
                </c:pt>
                <c:pt idx="2072">
                  <c:v>4fH]낟_x0013_Oh_x0003_?F댐_x0019_뵔`?O_x0012_s??拒u牌_x0014_??_x0007__x0002_E)脘??_x0019__x0002_옸"*B?&gt;_x0008_뚱?]^邊I7_x0014_범_x001c_Y[L꼴{?+?椀R9_x001c_Y[L꼴{?+?椀R9_x001c_Y[L꼴{?+?椀R9?紈쳾f0?쭊퇼샆욄?s?馹쫔d??_x000c_^@본W3_x000f_?뒼傾W햅/My_x0017_S㈄?晶?_x0010_鰒풇99o李G푮찧?%??_x000f_큾?釐?팯?)_x0015_?쐡꺶_x001b__x0019_헨찍Z_x000c_^@본W3_x000f_?뒼傾W礫띨J?K量?)潾?._x0019_5を뫆_x001a_</c:v>
                </c:pt>
                <c:pt idx="2073">
                  <c:v>_x001f_?"괉`_x001b__x000e_??惠?뫒?X4_x000c_ㅩ_x0006_俊냐???Z_x000c_^@본W3_x000f_?뒼傾W懿激??q_x0002_?녛˘3릕쿎z乏鋒d훗|_x000c_??U?킡?q쁮/洶콤\??잽틠?x@Z_x000c_^@본W3_x000f_?뒼傾W]K}P_x001d__x0005_??쥚?奚v6K?oKl_x001e_??뱺?2b晨玔?겑?_x0008_,x`?^~Z???XZ_x000c_^@본W3_x000f_?뒼傾W_=?}0??W捷?븲?(L썳쉎Jl爐_x0007_??MO율&amp;Q'P\窯_x001e_A_=샅e?_x000f_쁀W_x0004_@In뎍_x000c_^@본W3_x000f_?뒼傾W?韻Ｄ?re9_x001b_/Y懷dT갔_x0008_$3윩"????턘o???&amp;?_x0014_쏵췊쥳＼%傳_x0013_誠|/tZ_x000c_^@본W3_x000f_?뒼傾</c:v>
                </c:pt>
                <c:pt idx="2074">
                  <c:v>?_x0005_J챘T?x?o튶喬v?7캓 냞??L쟷+²픲欽'??匕j?_x0015_e??璪y8任vi{쬡'?*드{뻰웷??8aB#凌C?뱎봈%"??_x0014_?몉?\_x000e_^</c:v>
                </c:pt>
                <c:pt idx="2075">
                  <c:v>;쉲&amp;잾:_x0004_?y_x0005_?앻섈븈5J슉?槐*Z?rhsd</c:v>
                </c:pt>
                <c:pt idx="2076">
                  <c:v>뒄????뒀쮯w겤什걁K遐햛4Z첔?ィ_6?K?兄볱믃?_x0010_%?D햃삥z_x0019_?쯈둿R??愧KN|?]Qz昇??撚{w2?a_x000e__x000c_c썃솫h?:칀_x001d_jl?2?w?=0=予n?뢂LJ?ø?[?Y[L꼴{?+?椀R9_x001c_Y[L꼴{?+?椀R9소F*?퉍y=_x0004__x001b_휦_x0001_,_x0011_$뉄??슅X$&gt;勒?_x0019_.?꼐`X???+_x001e__x0008_?W쬲?땔=쬕Mxf#꿞²_x0007_?_x000c_??SZ_x000c_^@본W3_x000f_?뒼傾W뒉_x001d_熊[힆隆쨗G?갺&lt;쐳?힚?Q_x001f_^d(?1???쀴56</c:v>
                </c:pt>
                <c:pt idx="2077">
                  <c:v>_x001d_+o_x000c_???Гo쓯梧0?퐌_x0001_^2?㉬툿?&lt;i귛9_x0002_)少??爛롇_x001c_??G;_x001e_뿧??甘_x0003__x0019_nEos?U팸덈_x0014_?W勿gR煞x?巖?k禹o?:?_x0013_Cw??+P*想膏1浹햅H럝?_x0019_h?杏烙?낊慈鵬←8?욠iCB_x0007__x0008_?쨓BH뽓ㅝ??n?_x001a_Wv?</c:v>
                </c:pt>
                <c:pt idx="2078">
                  <c:v>0D&gt;#\"v?슛i??_x0008_v4e_x000b_???C븏ª륹U詮H\??r뒴L_x0012__x0003_?oX굖킚?탛2燎"*쫺?媛삀V???r_x000e__x0001_??_x0007_옍끡N/L$_x000c_뾟땓틏?줂?:政?O?_x001c_??????Il?Z$&gt;_x0008_뚱?]^邊I7_x0014_범_x001c_Y[L꼴{?+?椀R9_x001c_Y[L꼴{?+?椀R9_x001c_Y[L꼴{?+?椀R9?MJ캃(_x0002_늟_x000c__x0010__x0013_Jd8?_x000b_'P?U`?fi_x000e_z_x000b_Z_x000c_^@본W3_x000f_?뒼傾W?J熹찎-T繇"쑋f|aG?+7쒧_x001d_Z?)橒쓯??1쌜_x0019_?겾[{P?h?`?똆???_x000c_^@본W3_x000f_?뒼傾W2??dE8?H染?™l??씺HTA_x001b_]?.?푟_x0010_</c:v>
                </c:pt>
                <c:pt idx="2079">
                  <c:v>H?*@쇒2?V윇Hx딯? _x0002__x0011_푲_x0019_紐?햣怨_x001d_1쏭(??썚?vx_x000e_</c:v>
                </c:pt>
                <c:pt idx="2080">
                  <c:v>?1Pue톪??</c:v>
                </c:pt>
                <c:pt idx="2081">
                  <c:v>?긍?.붒?톱唜W</c:v>
                </c:pt>
                <c:pt idx="2082">
                  <c:v>롛V.n俚!?욽,e?쓮?H근?p0_x001f_貌2TF77@?r뒿L??굝_x0013_p톻.e:腸聲J??덥%*;'貨邨_x0001_|S]^늾q"`VGi샂닄緻!_x0019_?_?G</c:v>
                </c:pt>
                <c:pt idx="2083">
                  <c:v>OL_x0015__x0006_?_x001f_`E;?斗)~荻?x~2?</c:v>
                </c:pt>
                <c:pt idx="2084">
                  <c:v>U?繁꼸_x0014_F_x000b_H_x0008_f?t꿇6뷷왶z_x0018_?t퍺_Z_x000c_^@본W3_x000f_?뒼傾W뇟r???YZ펉W鉉?h벐D_x0008_頭'*?E좎'彈???젳A킢z???y??돩?7Z_x000c_^@본W3_x000f_?뒼傾W$4왱鞍J?_x001b_갅▣_x0013_??l춣??돂?댲XB*友識_x0014_?쮥?_x0014_?</c:v>
                </c:pt>
                <c:pt idx="2085">
                  <c:v>웯?_x0011_4ㅇ_x0010_v??_x000c_^@본W3_x000f_?뒼傾W_x000b_5%_x0006_交B?L?+햭?\撫쪊麗_x0005_J뼱pDab틯?渣4섄??愆뫺pf?젖푑數맣?lZ_x000c_^@본W3_x000f_?뒼傾W雪?럊定?k?_x0001_Z뷰脹?%뜺h_x0001_k</c:v>
                </c:pt>
                <c:pt idx="2086">
                  <c:v>?&lt;畓p\??_A챯L航??륧&lt;7凉?sL벤?L퍞_x0007_*A( ?_x0018_;.픘]?렅싛?Z_x000c_^@본W3_x000f_?뒼傾WD횊뮪Ww?凉L卽_x0005_dK냚eb妥펆pャ닕뽾쿫?_x001b_O慝溺_x001a_'ㅛG域??_x0002_뵄냟E슽泉&amp;좙?#P??_x0003_閤?9N_x0012_짆拔И3?倨씿Z膏?</c:v>
                </c:pt>
                <c:pt idx="2087">
                  <c:v>8]삁??긶_x001c_퐅죈#퓡_x0018_Y_x000f__x000b_룴S??릕_x000f_氾F?_x001a_q_x0016_jQ*?|젽`Z톂죦룗EfH믛_x0004_o?읢)堵?쑣?K_x0013_e?f|ul_x0012_셯?&amp;gr'럻?_x001f_Q帶싱퇂켞~o혝?$?럅샻HVl@Xu秦?둛j_x000b_]藏h?{G??I)c??_x001d_)?깙國봫"LW퍌%)!?턋?듪,퍈?沿'*ㅒ?^훪??5냉정/?,姓8$vz?E?둩n???쁖`??&lt;炡_x0005_同D?2뜷gqVE돝?/"?덟슴H3s??_x001c_묵뀬댮픅뇸?G굤~?늍_x001b_G弼?_x0019_迲}걊?嶝1?췁3y믨??_x0002_3?昆_?`??\@깆r路혈11ｉ뙣1_x0012_??[?舒j??I눹;W퉤??옄</c:v>
                </c:pt>
                <c:pt idx="2088">
                  <c:v>FZ~Y=聘_x0019_닇봞|ㅋ'E9Q1?T??!?흅@_x0016_&gt;돊??뉦푄?엖혖N{,_x001a_?#R좶杆DW_x0003__x0005__x0011_X*о놝?uB쵌敦|_x0010_Krx?_x0003_렫_x0003_I_x001a_뮅??쏣_x0010_?@??흅@_x0016_&gt;돊??뉦??켯?琉?們뺊??_x0017_9j?뺀?뒈hmzⅷ얭퐡┧肯</c:v>
                </c:pt>
                <c:pt idx="2089">
                  <c:v>G?yi슩늫_x0016_럻J_x000b_M?7獪?흅@_x0016_&gt;돊??뉦현쎀JI?&lt;뒒?k?尉??fK쩉?V?h?8맪I軋뿟?z???{r펌?w??奏(흅@_x0016_&gt;돊??뉦픔_x0008_n솺??맠줭u</c:v>
                </c:pt>
                <c:pt idx="2090">
                  <c:v>CH싰?頒팍_x0008__x0013_n??m9k_x0012_?긨?S떖괺Y?YQ?_x0016_倦#???흅@_x0016_&gt;돊??뉦?W?|뭤_x000c_]_x0003_(Ｘ??I岸_x0018_쯳ｊ벎?;섌?H_x0004_꿱?1?_x0002_d憚珏홖럒3U{d滅</c:v>
                </c:pt>
                <c:pt idx="2091">
                  <c:v>肯?흅@_x0016_&gt;돊??뉦???_x0017_&gt;8?}뫳~?펑棍쬦8n??쎛?X?&gt;??_x0007_??_x0002_:댠꼛猫?V댃x諦G9珥(흅@_x0016_&gt;돊??뉦햄溥_x0014_`?遐P_x000c_휆샥$놋/N 黴쬠_x0010_?mgj?:[?_x0016__x001c_上蕪_x0006_`</c:v>
                </c:pt>
                <c:pt idx="2092">
                  <c:v>K7)딷TV累?A놉_x0005_푬e?흅@_x0016_&gt;돊??뉦?_x001e_?퐣몪橙?%W?嶋왼l똪b-?y0?궜_x0017_댤_x0008_S6r_x0005_w_x001e_??t?2RN銘??R?_</c:v>
                </c:pt>
                <c:pt idx="2093">
                  <c:v>肌?z?컄?b쟢&lt;?닱)?I/몳U?&gt;S흭좇?I昉??遼|d??_x001a_N흽?_x0019_억?v?1X8+?곙?錫碧p?~</c:v>
                </c:pt>
                <c:pt idx="2094">
                  <c:v>{헌mW?|M읈_x0001__x0008_?q?닋雀갤??쾺=?婚?o_x0012__x000e_g堰\똏P\d妹????c惡?R% 즗꺃싺_x000e_R?`??3묡A??7E_x001d_?=0壯얫?낑_x001d_jl?2?w?=0=予n?뢂LJ?ø?[?Y[L꼴{?+?椀R9_x001c_Y[L꼴{?+?椀R9소F*?퉍y=_x0004__x001b_휦_x0001_?킂次꿇YodJ⑧O?縝n얮혢?!깴?낻w2??+?녍Q?_x001c_ _x0017__x0006_mA???t|껬뭅(흅@_x0016_&gt;돊??뉦?뺾|셔淇[0鯤不?泉?薯4d?켍쌀?7??8{?煖尼~퇌;}@I?_x0004_봃?妬?흅@_x0016_&gt;돊??뉦??넾_x0001_</c:v>
                </c:pt>
                <c:pt idx="2095">
                  <c:v>?쿝턕픆@\댢?풑Ev?rF_x0010__x0017_꽰긓똦?턾泄壟Y댋</c:v>
                </c:pt>
                <c:pt idx="2096">
                  <c:v>?載?H슸</c:v>
                </c:pt>
                <c:pt idx="2097">
                  <c:v>剛?d?흅@_x0016_&gt;돊??뉦?혾믄</c:v>
                </c:pt>
                <c:pt idx="2098">
                  <c:v>?_x0010__x001b_?D왽?D暖?롁_x0016_틘??객?_x001d_?띣_x0012_</c:v>
                </c:pt>
                <c:pt idx="2099">
                  <c:v>픴&gt;F뷙싻??늋찋細</c:v>
                </c:pt>
                <c:pt idx="2100">
                  <c:v>R?_x0016_'帥?NG?&lt;B#x잲v촑㎽닌뫸5뢕?E虹r0n5_x0011_뼻La陜R爐?m_x0011_gI휈覩??c?w듐?h벍h뱽_x000b_??.?봖뷁&amp;0b/?]?#똈ufh&amp;_x000b_픢_x0003_航?쏾 ?nR뾦K_x0019_煬?N??띳_x001c_놰?_x0015_?&lt;_x001b_}??뱘jw??맪 돾묺K푺$??f뿞?_x0013_g붟F맨_x0011_渽?췊?]팗2?p?$?Z{昑億K?猊_x0007_s&amp;??貸叡E"녭漂봴_x0008_v^둯胥D?</c:v>
                </c:pt>
                <c:pt idx="2101">
                  <c:v>x)W?gg_x001c_=폲??~祜N뫱_x001f_,?R)먧?R_x0001_2?:n?*?D6?쮰뛾`醉&amp;?]?_x001b_%_x0003_hz*濬&lt;@?퓿록o냑뺛끍0?:왐몀?Aj_x0004__x0019__x000b_</c:v>
                </c:pt>
                <c:pt idx="2102">
                  <c:v>??l퉨?A#픔맔흵eL?_x0008_GY?]_x0016_z!_x0002_"?『?鈑?椽JFxh)!I?낑㈄?쭽"뎁Z쓓_x0016_&lt;JKzz쿗z閭m뫬?&gt;_x0008_뚱?]^邊I7_x0014_범_x001c_Y[L꼴{?+?椀R9_x001c_Y[L꼴{?+?椀R9_x001c_Y[L꼴{?+?椀R9둘z?k0&lt;앯r_x0017_Kaf짎?s?_x0002_,?K쪲_x0014_2(흅@_x0016_&gt;돊??뉦?_x001e_D냡示1_x001a__x0002_x朗?X녢??펂?_x000e_@Q紋?_x000c__x0001_쵣?iC?해Vt表E午_x000f_??u_x0012_釉q풔(흅@_x0016_&gt;돊??뉦퓟뷪Q??Z?|_x0007_?캇`#'1_x000b_倫E?뗳씢툤????_x0006__x0001__x0015_??_x0002_w</c:v>
                </c:pt>
                <c:pt idx="2103">
                  <c:v>ssQ?獄켥꼬팴$?흅@_x0016_&gt;돊??뉦핏퇾폅uu?O앇??_x0014__뤹d豚5瑃h0?}_x001d_=_x0015_⒜_x0016_NQN_x0016_s|d-觸묶K훎勣侏?co깢?흅@_x0016_&gt;돊??뉦?쒨=?_x0005_ㅔ걯x_x000f_쮥#씆?X_x001c_)_x001e_힃wfN뤕廳2!l?Q2~?뿒I곽?X???4\]D?턪?흅@_x0016_&gt;돊??뉦???x이{쇮?]쐋?뿉_x0016_(]???P?_x000b_뙹?Y</c:v>
                </c:pt>
                <c:pt idx="2104">
                  <c:v>?僿:p?f∀??</c:v>
                </c:pt>
                <c:pt idx="2105">
                  <c:v>?畇(흅@_x0016_&gt;돊??뉦핵?_x000b__x0014_??탤??걩DU郡댄</c:v>
                </c:pt>
                <c:pt idx="2106">
                  <c:v>뺖????湛?9荻&lt;?`z$?쫌_x001f_Y??r뺤瀯암c_x0004_^듌_x0005_G_x001a__x0015_???쎂?|k?d뫹簇쪰愍?裨?SO?Y蕭눽y_x0008_?M殉偸괢퍉_x000e_싸~?_x0016_D?g[??V⒥븠먕팧&amp;??Fz곗?돽???W^_x0010_걯e?Zs?=딴?B_x0003_⒰_x0003_켑꺰f??먋_x0002_./?뮁2qJ?&amp;,q?e뾰?n?햴閔Q?k봯_x000c_溱앣_x0013_梡쓥끓坂츊覓O득重\?₁g??ⓒ?_x001d_V_x000f_?f??_x001d__x0008_l퇉&gt;씢_x001a_[</c:v>
                </c:pt>
                <c:pt idx="2107">
                  <c:v>?[飭</c:v>
                </c:pt>
                <c:pt idx="2108">
                  <c:v>됚恨8?SG#퐺&lt;I?d_x001f_쏎탹뎯Z톩??}?k_x0014_2_x001c_域祭?_x000e__x000b_tl?8??7끨뾭R8댘_x0010_"</c:v>
                </c:pt>
                <c:pt idx="2109">
                  <c:v>????_x0017__x0018__x0017_]G夏?_x0006_</c:v>
                </c:pt>
                <c:pt idx="2110">
                  <c:v>_x001c_?4췆`/?_x0013_?仍_x000c_휴?믎탏&gt;-쫖&gt;m뫆 솹?W)갈푼*?z?凉?¾_x0012_??P??俟?</c:v>
                </c:pt>
                <c:pt idx="2111">
                  <c:v>9"?P?놥_x0008_훲咸凜_x001b_醮_x0003__x0016__x0013_?흅@_x0016_&gt;돊??뉦?곏_x000c_-뿡?꽰쳥a2d?석Y]??????&amp;H?c쒈챁等먻?헖퐰_x0003_狐?5?3M2?흅@_x0016_&gt;돊??뉦핥?쏟J?{}?潑e흯?\_x001f_W?I놋츟삨 z|c_x0007__x001f__x001e_b컞??勒??쳁_x0008_냯猥_x001c_뾇O?흅@_x0016_&gt;돊??뉦?Ｎ_x0008__x001e_g_x0018_c/;뺳홑叭?_x000b_`뙽x厚_x001e_鍍??+郊WN?뇍R똚V4Q?"왱&gt;륥_x001b__x001b_-|J`틬{?흅@_x0016_&gt;돊??뉦?D_x0008_?O쁄_x000f_?퍚???h(.$|]k_x0012_0奚陸첊?楷v즞_x001f_?</c:v>
                </c:pt>
                <c:pt idx="2112">
                  <c:v>펼px볬h핼a:輾u됮_x0014_?흅@_x0016_&gt;돊??뉦?K~텂I_x0010__x000c_S?zh_x0002_)林읍^A뾋촹넼刷-sa??슺_x0013__x0014_홰?_x0010_?'?yぢj?2QU_x0018_?榮(흅@_x0016_&gt;돊??뉦퓸S뮐?굔엚??藁%J:!떂??=v쏦_x0018__x0014_K??9큄_x0003__x0014_D#緝淅/떓V땸?F2_x0010_??l?흅@_x0016_&gt;돊??뉦?緘챒戊{┒?_x000c_*_x000e_쫫_x000c_㎯h=t??&lt;5.?r롏힣|챘 뷓早_x0013_x???鷸J</c:v>
                </c:pt>
                <c:pt idx="2113">
                  <c:v>A밥?쉷&gt;칲!]_x0016_쾣?</c:v>
                </c:pt>
                <c:pt idx="2114">
                  <c:v>픴&gt;F뷣뺫S_x001a_-#p麟낈??_x0017_v㎗q?K_x0006_W볨뾯r拇!?-?hH2屆?쥻】_x0005_</c:v>
                </c:pt>
                <c:pt idx="2115">
                  <c:v>獗?녝?8뾃_x0007_7?믊m烈t쁾_x001a_c}R?_x0006_쯆_x001a__x000b_w횂_x0005_펈_x0010_?-伍?_x0018_Vu??듁뎬??_x0004__x001d_倪HD@?땎??F齒똲ㅋ饍쮔s캞占VlXJDa帛_x0006_?.삦엏/_x0002_h??頗_x001f_??V?UEE施L_x0007_뾺懦퀈?8}톋?\Ji?랾r?j捻?&amp;-Y菉?귰뵙-감)e{?</c:v>
                </c:pt>
                <c:pt idx="2116">
                  <c:v>o콼?_x0010_`cNJ-?]yY갇쩑&amp;W_x0014_К??X_x0002_K_x001a_</c:v>
                </c:pt>
                <c:pt idx="2117">
                  <c:v>:&lt;&amp;?m_x0001__x000f_qt敏삺_x0016_1$??칦???N???_x0001_宦狙W_x0007_xpd넝_x0008_혚Z燼뒇_x000f_?8?"_x0016_@vj!(W+%v?</c:v>
                </c:pt>
                <c:pt idx="2118">
                  <c:v>?팻_x000b_??돍?/?e???T츦&amp;?:</c:v>
                </c:pt>
                <c:pt idx="2119">
                  <c:v>?の'隋_x0019_?+字r?_x0006_W_x001f_hHｑ??-_x0005_?=??C_x0001_?U??!#?儼a걒#컱j_x0005__x0010_炅p%?&gt;_x0008_뚱?]^邊I7_x0014_범_x001c_Y[L꼴{?+?椀R9_x001c_Y[L꼴{?+?椀R9_x001c_Y[L꼴{?+?椀R9럾톰?_x0003_쌘d뇁u%_x001a_肩욄?s?馹쫔d?甄(흅@_x0016_&gt;돊??뉦????_x001a_v5톭?휫싀?쒍瓜'?I%?K^麻V.ㅗ?|?d3_x001d_?)_x0015_?쐡꺶_x001b__x0019_헨찍?흅@_x0016_&gt;돊??뉦??⅝gP?"r鋸뚲漑崗R觀痕쫅딱뾑E?臼?윿?&lt;_x0012_c?메X4_x000c_ㅩ_x0006_俊냐????흅@_x0016_&gt;돊??뉦?v_x0004_ASo?냕?3?瑨_央吝確_x0002__x0012_,N?뗜끭?_x0019__x0005_???_x0004_???</c:v>
                </c:pt>
                <c:pt idx="2121">
                  <c:v>i?A?_x000b_i_x0006_噓?ilu燒?瀾</c:v>
                </c:pt>
                <c:pt idx="2122">
                  <c:v>^炷뼘?짋?쮧?쏉쮌_x000b_A??jl?2?w?=0=予n?뢂LJ?ø?[?Y[L꼴{?+?椀R9_x001c_Y[L꼴{?+?椀R9소F*?퉍y=_x0004__x001b_휦_x0001_m?-"?愴郊;?_x0017_럭Z壁楹?퍘g?n?.H?D}?_x000c_㎔麴_x0006_xf#꿞²_x0007_?_x000c_??S?흅@_x0016_&gt;돊??뉦?蠱EK욽풱Z$?eD툉_x0004_???!콐??n_x0016_G??杆쒃?_x001f_S땴꾣c/[fe_x0001__x001b_쨖???흅@_x0016_&gt;돊??뉦??(}E?7?勛"fqg)#</c:v>
                </c:pt>
                <c:pt idx="2123">
                  <c:v>P繼톼큩?@?묞案P융跣둂%D??_x0002_???¶_x000e_???흅@_x0016_&gt;돊??뉦헒?柵 E#썥?팵?y?_x001a_Z퓟??싍s녏惱W??_x0013_얗b籠Z浦3s 9G_x0003_$_x0012_A???흅@_x0016_&gt;돊??뉦협?휛?빅藷??븒싿|촛0+地0ikp㎔|_x0003_?뗰</c:v>
                </c:pt>
                <c:pt idx="2124">
                  <c:v>H깔Wt?幡_x0016_?Y?i_x000e_??&lt;Q暲?흅@_x0016_&gt;돊??뉦????|_x0003_뤟됆(_x0008__x0010_럸변죈_x0018_k?遑L_x0012_???w5_x000e_卯룚S?_x0002_x곛X_x0008_/_x0017_??Q?v_x0014_-?흅@_x0016_&gt;돊??뉦???l8p?'???C?7념2ㅕ?풿8밎?q.펮m?)_x0016_盜칷r&gt;퀜^땄?j????흅@_x0016_&gt;돊??뉦헴hl_x0003_|z磨??*?&lt;쌬낒?쑶끖?E臺粧럶r픴y_x0011_?顥!_x0017_짤U&amp;? ' ?【s?칲!]_x0016_쾣?</c:v>
                </c:pt>
                <c:pt idx="2125">
                  <c:v>픴&gt;F?_x0001_Q?K_x000e__먒??_x001b__x001e_쌠漫뮘퇔+?&gt;z률_x0004_?3MLf_x0006_m_x001f_$틍텴_x0001__x0015_彎m,쇰_x001a__x0015_뫅율t??_꿾?肄창?J-?2_x0005__x0017_쀝?숞U?_x000f_Z\?먅q7혫??_x0018_?꺏?#襄??《*#o?쓱_x0004_뇏?됺榮R_x0004__x000b__x0001_?2뮯_x0012__x0018_?(M]뜴┾判駱楠c}?O$s?_x0016_쭋&lt;m_x0014_O"+R켰r킪덋?z(H퓹?쨖&lt;?_x0002_t_x0017_퀎_x0003_-?&amp;?_x0013_븎T_x0004__???_x0006__x001a_?Q</c:v>
                </c:pt>
                <c:pt idx="2126">
                  <c:v>8|5??u?깩k쁼?뮥</c:v>
                </c:pt>
                <c:pt idx="2127">
                  <c:v>蟹s펈}'C?_x001e_뎍럧_x0011_???|_x0005_9밽_x001e_宴?0_x0010_?j뮮_x001c_h?m퐜쐏5획f臟A芬??뤢B?;I著?/?d枕_x0006_?gL?j?1:Q$Y쓂v?wU뷷.}_x001a_CG?i`j_x0010__x0001__x0017_몧0?獒삨?N崖뱥?yI_x001a_菲_x0019_Bk[쯮푎?장_x001b_s_x001c_?V?_x000f_旌?_x0006_間稟)J댘녑?C;d??喚?MS?$&gt;_x0008_뚱?]^邊I7_x0014_범_x001c_Y[L꼴{?+?椀R9_x001c_Y[L꼴{?+?椀R9_x001c_Y[L꼴{?+?椀R9P_x0014__x0006_홂_x0017_쉁?_x0011_?렇幷</c:v>
                </c:pt>
                <c:pt idx="2128">
                  <c:v>_x000b_'P?U`?fi_x000e_z_x000b_?흅@_x0016_&gt;돊??뉦???閥!5?4_x000b_?쁰젍=캘쩧6??&amp;j딨J"_x0002_뢺</c:v>
                </c:pt>
                <c:pt idx="2129">
                  <c:v>썒묋?_x0010_P?h?`?똆??獵(흅@_x0016_&gt;돊??뉦핸s6,sm?_x000e_CAN?'?V_x0011_?댅A_AE깂?췰??_x000b_]C땆?n_x001c_뱌4_x0007_®쯸S떊?m쭃?흅@_x0016_&gt;돊??뉦Q믵X뉘먡묭ぽ&amp;튙'KI섶}t텉w_x000c_??02_x000e_?G‥괅_x0013_'????즏v幡?nU俱꼳?흅@_x0016_&gt;돊??뉦?I=3츝?_x001c_?썟疾?充妃_O?湍*뎒n?쳊涯i_x0019_?-]^?4갢?_x0010_gS∽抵?_i?흅@_x0016_&gt;돊??뉦?</c:v>
                </c:pt>
                <c:pt idx="2130">
                  <c:v>p讒?桓+휸?`?빼b1톔?Zs?-ㄽv㎢(흅@_x0016_&gt;돊??뉦??%?bU._x001e_?_x0008_??_x0003_앸쌁遡su鷺蕉^u뾲{??茵?{?2_x0011_튚_x001b_,_x0010_춨砥??_x000c__x0003_|?흅@_x0016_&gt;돊??뉦?_x000e_</c:v>
                </c:pt>
                <c:pt idx="2131">
                  <c:v>?._x0016_x샬t핓代?jg?R찊(L?=@夫퍯?q&gt;?_x0010_K_x0002_FS?죬焚묕0;_x0016_淚봝?隻(흅@_x0016_&gt;돊??뉦??휲汭햺,1즁"\_x001e__x001a_꽛&lt;뻯xr_x0007_줹茗볕０?쭲??}댥P뼑냵z５?b_x001b_[z_x0017_????蚌?뼃_x0002_q?닥??扈?aAo??T?4_x001b_?y瑠脆??X뜽?，n$??@0酋v訌H葫B;_x0017_`_x0004_???펐?A`C#柒_x0016_祺%;솶"몡RD??q羲%?x_x001c__x0008_?롟쓤~^?'_x001c_댦iнa穿ズ?벘 뾄7??^?_x0003_邊?b$攻쬼e?l?_x0005_nx?c?뿩?d潗?Z]C렔_x0011_&amp;?墓_x000f_彪M?T뼋뤘녚됆;곢k?_x000c_5?6m_x0018_卄ㅁU+_x001c_&amp;읦_x0007_ h_?</c:v>
                </c:pt>
                <c:pt idx="2132">
                  <c:v>웯?_x0011_4ㅇ_x0010_v?少(흅@_x0016_&gt;돊??뉦혜=?_x0002_濠)???h㉯4Z痼?p&lt;矜?묒?7[?cG4?W뎁峻pf?젖푑數맣?l?흅@_x0016_&gt;돊??뉦?T?B?潑뺳逍.:?뭴?f?핒~*V핓?讒?귖2獰?럲?륿줎t{상댭≤η}A?흅@_x0016_&gt;돊??뉦한Ф_x0001_ny軌셴s謔_x001e_|_x000e_"?_x001a_춪_x0003_??갃뻢n藎짃??_x0014__?c窓_x0007_?_x0018_;.픘]?렅싛??흅@_x0016_&gt;돊??뉦?:j_x0019_?_x0017_좊罹OIˇ昑U빩?눙벸숤_x001e_뛻?C?_x001a_%붥Ν?]정녔누7?_x0002_뵄냟E슽泉&gt;칲!]_x0016_쾣?</c:v>
                </c:pt>
                <c:pt idx="2133">
                  <c:v>픴&gt;F?툩0?)露??쾘?얪5&lt;_x001b_*T|TW_x001d_&gt;`?&gt;緡.?^&lt;_x0010_??,쇆鍾헴熱쵙ML-</c:v>
                </c:pt>
                <c:pt idx="2134">
                  <c:v>?gG혾N,</c:v>
                </c:pt>
                <c:pt idx="2135">
                  <c:v>/|Tl衆?a_x0019_,VO?_x0008_?=:B쓊e_x000e_㎬-뭥|??S4?h_x0012__x0011_썬뺄?_x0019_??쟱t_x0011__x001f_h雷!zh_x0007_c-_x0011_公?겣pjs딻?&lt;</c:v>
                </c:pt>
                <c:pt idx="2136">
                  <c:v>`?붼튢?8J`_x001d_O?+??』DMkN5?$_x0007_RR슅$툱찦}-yf꼈佰熱n?L?僖?O道_x001d_?ic???8+j(?z_x001a__x0014_+?`i&lt;_x001a_?蓆W`??m호_x0007_?fS_x0001_段?_x001b_쪓인퀁g?吳6???삫젥?8qB_x001c_?瞑텧鉢)쐂쉷]?病졪R?튎??澁_x001a_W뚴{늿■쥗?</c:v>
                </c:pt>
                <c:pt idx="2137">
                  <c:v>肯퇍혴횅R-?7+=?g??립營@쨂+붋??#F·[?B?:V갗№}_x0008_슯\닜??뙧-횆r猫?V댃x諦G9痍왖쎡톀-?7+=?gf_x0002_腺맹?醉?_?/K쌔?_x0015_9D 쑻j;&lt;화?ㄼ_x000e_F5A</c:v>
                </c:pt>
                <c:pt idx="2138">
                  <c:v>?A|_x0007_?딷TV累?A놉_x0005_푬e퇍혴횅R-?7+=?g?*_x001c_쨆_x0003_?-(앳IY샧Z_x0003_+7W?쵙?e粕1I_x0015_L●K2笏7]쐑_x0017_吟[??_x0003_둽h?L3흳???q</c:v>
                </c:pt>
                <c:pt idx="2139">
                  <c:v>sI??씤???tG?e?~?H?%p`?/쏗r툃$G뱈 _x0004_??H'fi??癸2슫_x001d_Rj)悲?쀽??餐_x000f_?_x000e_暈팎!7쟋??k?X?_x0017_?쇱頹?PN^_x0019_Jx_x001a_굀?lOW徐??c?????g;?`???_x0008__x001b_멦x_x001a_&lt;샇?種|쩖_x0002_)@3?3;瑚Q?켜,q?cZg_x000f_?`?꼠?k?슮E??&gt;_x0019_!횾t?@붑#z=?퇳=i_x001e_萸f??_x0003_ N?뒽桓2??鸚~q????&amp;?$??고L_x001a_.퐛-=42?ㅡ??_x0001_訟흴?ＯUw?섻?Ny쵸끨T+2K??eK?dZ??_x0014_껶흶aR?V?鉦 n????썴_x0018_T?_x000c_T_x0014_p徽_x0016_씦쀿X류%_x0010__x0001_2?e</c:v>
                </c:pt>
                <c:pt idx="2140">
                  <c:v>??뒦嶸P[??_x0004__x0001_렖?꼖?蟠斜潽?_x0017__x0006_mA???t|껬뭍왖쎡톀-?7+=?g?遞?@_x0008_L곖줞_x0004__x0001_G_x0018__x0002_쥩_x0013_k_x0007_&lt;o??뙉I?]?_x0007_V???L?}@I?_x0004_봃?妬퇍혴횅R-?7+=?g}w!Ih?_泥?쉗喝_x0001__x0003__x0016_?8흔?5?躪?_x0004_5쀏擇[|14說&gt;.??載?H슸</c:v>
                </c:pt>
                <c:pt idx="2141">
                  <c:v>剛?d퇍혴횅R-?7+=?g???쀶?_x0018_?FL?_x0019_골嘶cPU_춵딗嬪I둥_x001d_娟?읱m&amp;_x000e_옽껐罹첅징?n!lb扁왖쎡톀-?7+=?g쇦h_x0001_?뽏춣X躁낧?_?玹M%_x0003__x001c_?_x001e_I쐯_x0019_?/L4?_x0015_?&amp;I3Q?v??默_x0017_q_x0005_|'聞퇍혴횅R-?7+=?g?Z</c:v>
                </c:pt>
                <c:pt idx="2142">
                  <c:v>p?_x000e_켸?f ?5??_x001c_m_x0014_滋樸u??襄R퐤뷒_x001c_Y$_x001e_늌w??뼫혙Z??d퇍혴횅R-?7+=?g빟?_x0014_O?B_x0012__x0002_'-`!9{#庵_x0003__x0014_?_x0017__x0008_此貳?듸뮅?B뢀n.??_x0001_酷??_x0007_F?_x0003_?뫕왖쎡톀-?7+=?g狗;z_x0007_\P??엳_x0001_?</c:v>
                </c:pt>
                <c:pt idx="2143">
                  <c:v>堆b령Y쐂?x_x0003_p-??"</c:v>
                </c:pt>
                <c:pt idx="2144">
                  <c:v>_x0018_?y폕? 쎰&amp;??툹?F_x001d_퍊宅&amp;_x0015__x0002_g狎퐻%칞써O니셢?g頻?삅4F?츠a란_x0001_?A뮏 a_x0007_)7m즹꿏(?T/nC?_x001f_|a4쭞_x0016_q??l["_x0018_*?_x000f_?_x0004_꼍oZ$_x0016_v_x0019__x0011_?_x000f_S和z얫큚J?Kxえ????_x0017_T멇뀍T?/?h?!`닁?_x0016_`휴?</c:v>
                </c:pt>
                <c:pt idx="2145">
                  <c:v>1mE2힌R5쏪$&gt;_x0008_뚱?]^邊I7_x0014_범_x001c_Y[L꼴{?+?椀R9_x001c_Y[L꼴{?+?椀R9_x001c_Y[L꼴{?+?椀R9?듬醯턨蜜p?h헶슿_x0004_s?_x0002_,?K쪲_x0014_2왖쎡톀-?7+=?gL_x000e_큕쐈㎢???E_x0014_&gt;D흙Nx星랹,u9戀_x0015_S??e?_x000c_VbX項?表E午_x000f_??u_x0012_釉q퓐왖쎡톀-?7+=?g?_x001d__x0003_?沮몰G_x0013_y?#l퉜DJ?蓼_x0006_캝츤v?}社?!?X_x0002_w</c:v>
                </c:pt>
                <c:pt idx="2146">
                  <c:v>?L꾂B♨?b竺r?/_x0016__x0002_塤?僿:p?f∀??</c:v>
                </c:pt>
                <c:pt idx="2147">
                  <c:v>?鈞왖쎡톀-?7+=?g갉?|넡O됒高_x000f_씭괕뱎弁???隊_x0002_q뿖+</c:v>
                </c:pt>
                <c:pt idx="2148">
                  <c:v>_x0010_y륭륈C8`겇2?r?7빬</c:v>
                </c:pt>
                <c:pt idx="2149">
                  <c:v>A&amp;?섕/D?쪆j??}w?탘5b+_x000e_q렿:?,_x0001_T_x000b_Yh6뮼}_x0011_k???_x0007_뇿?_x000f_H炅_x0014_f今?D?褪3eS389?뽟땑튼H~퓤^nx?!K_x0016_껪j?A&gt;uTU?칩.沐U?縮op럇_x0008__x000b__x001c__x0018_=m*冊&lt;uiU뤣?#K뤩]冷썰HIィ톋湄lJ?_x0016_5?차分?頓鷺@돚F#4죛隋갍_x0010_i-낍y읦_x0014_힖?_x001f_芽?츿?_x0014_?pv?밬?퉣k뷠??O?쉹_x001c__x0010__x0010_Z?_x000e_몘0V_x0005_mcsq럸?q隅℡`蔑r쑋?????_x0018__x0010_Q?E_x0006_턺N湯왽봭쌈뤒u띻廟?^m_x0012_$梧롫_x0018_~_x0018__x000b_(헙mN???切 ??텆_x000f_주&gt;쮄┬퓾얧MX珍$攬F`껵Y_x001d_Ow뒊?NO?</c:v>
                </c:pt>
                <c:pt idx="2150">
                  <c:v>_x0001_??&lt;奏쬠?y(M_x0007_N_x000b_???_x001c_gY?戊?쒗?l?r@_x0018__x001d_jl?2?w?=0=予n?뢂LJ?ø?[?Y[L꼴{?+?椀R9_x001c_Y[L꼴{?+?椀R9소F*?퉍y=_x0004__x001b_휦_x0001_黍? ?;?110n?㈋W퍎-c턨7V?b_x0013_v럶?端.?\}?$?놥_x0008_훲咸凜_x001b_醮_x0003__x0016__x0013_퇍혴횅R-?7+=?g:_곫?52?J%謄?_x0001_?목町_?!??暘뛤?_x0019_$</c:v>
                </c:pt>
                <c:pt idx="2151">
                  <c:v>壟¿m??P_x0012_뎩?@{_x0005_옯??_x0007_u&lt; |?볬h핼a:輾u됮_x0014_퇍혴횅R-?7+=?gb?:螂♪욉 ??`??_x001c_??`配뜷-???II퐶炭r얧??yぢj?2QU_x0018_?渶왖쎡톀-?7+=?gぅ뗬鼇?H招?&gt;_x0018_&lt;ⁿD뤖eV?]J??.?^?쫏??뵻뉐Q/떓V땸?F2_x0010_??l퇍혴횅R-?7+=?g?_x001b_o$)Pr'쎙쟨찅^'zt?텸춟)Fe?_x0006__x000b_4rV?츾률?_x001c__x0001_R꼋윣]鷸J</c:v>
                </c:pt>
                <c:pt idx="2152">
                  <c:v>A밥?쉷_x001a_d授?쐡썿장넟淏??_x0014_&lt;뛈_x0005_?_x0011__x001e_R?W_x0017_~歎f??뎡6'l?폁뿇F??믬?F+w??A:F?'~@둸?8$?쐘F4_x0003_-뇽'汾c튍?曷\_x0013_7#I?퓽_x0011_콖e?|틡?LE?땊</c:v>
                </c:pt>
                <c:pt idx="2153">
                  <c:v>I_x0005_??_x0012_鮑J湮?梳y?_x0013_푙콱,_x001c_腫?斃왌J?J?硯8~?쥘떵_x001d_z]&amp;$_x0012_??8??깶&amp;_x0003_퇑~옓?_x0006_-찅_x0001_?F/?_x0008__x0003_쟊?_x0008__x001b_yY_x0007_?I?8L:Mk?_x001a_$&amp;_x0013_X?QuN[?X_x0014_?믣챫aM얔?Q읦J(_x0007_g59_x0012_?2텿舞憁??쫡7?[㎉헮k_x001f_倻?wsK?鯨莞촘\쏰&gt;뒿Z_x000c_?웟c궗???Du_x0007_큈f-??_x0008_챜v?囚껉_x0007_芚鍮哀??Q?A_F벍뙸?햷?애&amp;?餠횼J'E9+=&amp;a?쌯0O쀝듃]uh@?_x001e_÷&gt;걤퓓_x001a_}_x0016_쒁`s?곅uD_x001b_?xt。R_x0012_3룏0_x0017_關$&gt;_x0008_뚱?]^邊I7_x0014_범_x001c_Y[L꼴{?+?椀R9_x001c_Y[</c:v>
                </c:pt>
                <c:pt idx="2154">
                  <c:v>)_x0015_?쐡꺶_x001b__x0019_헨찍퇍혴횅R-?7+=?g숞꿬쁗|_x001c_,엹a캤솱潾_x000b_瀉q_x0011_믷뜟I튠~7_x0019_썔턭TX?8yP打쓃4_x000c_ㅩ_x0006_俊냐???퇍혴횅R-?7+=?gㅴ奎4_x0002_?_x0008_媚햡_x001d_쌛얉?c짷렅?숷g?$o뛾?I춲여復_x001f__x0011_댻\??잽틠?x@퇍혴횅R-?7+=?g뤞kf.憐붆j뻾_x0008_4?k??7_x0006_⅛??&amp;9?얷Z??썄_x000b_?뤇?,x`?^~Z???X퇍혴횅R-?7+=?g7_x001b_ゅ쾗s_x0002_?惟?┸?ㄳ速?*無?Y?a삩?~崖_x000f_?u?쾳_=샅e?_x000f_쁀W_x0004_@In돴왖쎡톀-?7+=?g紊묣㏏?,E?돎E?_x0008_??_x000b_??십_x001d_|,????き</c:v>
                </c:pt>
                <c:pt idx="2155">
                  <c:v>첑쀗깨%놯_x0004_!x?O?D???_x0018_짅2I飛?끽倍_x0001_?똸퍧a苞?꺥8?R_x0006_?蛤銑p㎉_x001a_#0?2X꽦暘/앖_x0016_uN_x000c_PX%씶쀈벱?"?_x0001__x000e_턛H?S_x001b_?_x0004__x0012_뻂&lt;^퇌D뾧줐Y?w┝둄a&gt;_x0010_蕃뒀깂?*Qi즴_x0014_耶?_x0016_?q?_x0015_稈zY</c:v>
                </c:pt>
                <c:pt idx="2156">
                  <c:v>?%?K^?Mi据잏Nzt?e슕e?TJ_x0011_??飭?=?⒯_x0012_?겷_x001f_a뼜?d팂R씽_쟔</c:v>
                </c:pt>
                <c:pt idx="2157">
                  <c:v>뛬&amp;눩6頻_x0010_0\?_x000b__x0005_憺\皇?5_x0015_?T浪嘯뜖?U_x0017_?u$_x001d_;_x001b_?制?덦K_x000f_d?쌺騁긕J逾m_x0008_??k羨_x0016_[?-v_x0010_톲J㎲0팼搬琳_x000b_g믃3릙z땋i?D??뀋_x0008_?_x0006__x0019_쇩讖KV㉭蝴n_x0010_f?뤼_x001a_?}._x0012_B??伎(쿮3姸몮e먏(?훔독t?[4릝:??%쉁?_x001e_?묋?爾_x001a_?$_x0019_?u?_x0013_X_x001b_9?J寬灘껲칎v_x001a_?C)X_x0017_rrcA`j:\_x001d_jl?2?w?=0=予n?뢂LJ?ø?[?Y[L꼴{?+?椀R9_x001c_Y[L꼴{?+?椀R9소F*?퉍y=_x0004__x001b_휦_x0001_?됓&gt;9?f_x0001_$_x000f_?친2ン?,냛_x0006_?/_x0010_Hr_x000e_S홅R틨~R??xf#꿞²_x0007_</c:v>
                </c:pt>
                <c:pt idx="2158">
                  <c:v>??죇~_x0017_?곛X_x0008_/_x0017_??Q?v_x0014_-퇍혴횅R-?7+=?g?$G_x000b_섁z?,?y칚G?꼠W?)??웨奸뺅엇熏텝쒹갺쒢_x0008_r&gt;퀜^땄?j???퇍혴횅R-?7+=?g꾕???o_x000e_?곻?g_x0019_謗_x0015_밃?z??_x001d_쉵?澈?뜚짢%(?V짤U&amp;? ' ?【s?d授?쐡썿장넟淏_x0018_롫1KF銷??콦쯤?꾧wM헁?黎g??\_x0002_v꼲?迅뻣8묦1旨ⅳ~쬺磋:&amp;??_x001d_궤iS@?_x001b_{X뾇뫳&amp;GX됏_x0007_꺷B＾ㅲ?풸??~渚6_x000c_릫틜④u뷫??l_x000e_S[e&amp;酋칞．?톘勒"_x0007_W또]?_x0019_Po?]?i_x0016_?Y튚_x000b_I뵸"??y謨?閉ネ걩?9_x0007_</c:v>
                </c:pt>
                <c:pt idx="2159">
                  <c:v>⑾?쏲_x000e_?h_x0002_뜕_x000f_졎솁'艶&gt;?팛k뫟_x0013_C_x0010_K궗C퐿*몔??홤'_x0016_:?J륭?撤{?Wj瘀B_x0012_럤_x0013_빵/=??e뢉둭??_x0013_蟲쬃_x0016_}_x0012_o_헒_x0014_?]?x?Z?밎쾊醜?_x0017_D~_x0011_;땈T?\|???{D?1]_x0005_웏?(-HLf?_x0018_&gt;?5</c:v>
                </c:pt>
                <c:pt idx="2160">
                  <c:v> ?^ X??`쾨_x000c_눊_x0016_?珉컖겸뇹E8_x001a_U쵮웹땏_x0004_?l_x0014_?0A?5뤕놿?]쁪_x0008_Y뗑곯Qfdqq鷗bd{O糾뷥J9픉?뗁쐅_x0006_뙗뉝M?&gt;_x0008_뚱?]^邊I7_x0014_범_x001c_Y[L꼴{?+?椀R9_x001c_Y[L꼴{?+?椀R9_x001c_Y[L꼴{?+?椀R9L?Ni?w낰?M7_x0015_뺨</c:v>
                </c:pt>
                <c:pt idx="2161">
                  <c:v>_x000b_'P?U`?fi_x000e_z_x000b_퇍혴횅R-?7+=?g?멍z願??엺?勒?_x000f_D_x0003_?_x0004_??횚?磬納?]b_x0008_鴉,뷿?P?h?`?똆??囹왖쎡톀-?7+=?g?킒탭?g荑?m??B?p_x0014_u_x001a__x0014__x0008_耶Jlk_x001c__x0005_l_x0005_뎻_x0019_없H?&gt;4_x0007_®쯸S떊?m쭃퇍혴횅R-?7+=?g_x0006_f宵b팑褻뷼刷뎅v?엿?g雷#._x0001_?ㆇp?Ql왣</c:v>
                </c:pt>
                <c:pt idx="2162">
                  <c:v>춸sИ빢왅_x0002_즏v幡?nU俱꼳퇍혴횅R-?7+=?gv1@磻h1hFOO?눗??_x0014_b%wG踐궠Qk?_x001c_?휱Ox"_x0005_쥶A串!4갢?_x0010_gS∽抵?_i퇍혴횅R-?7+=?gK%듇繃뮐쨒꺢H_x000c_펚쑴O_x000e_u쩋9_x001c_QG`"I쀇욧_x001f_?u쵩LCuE茵F?b1톔?Zs?-ㄽv㎎왖쎡톀-?7+=?gh췱?썘?쭪;稀{븅3뿚!퍷?넢Tp쓬M臍9z.?nSqSnT?튚_x001b_,_x0010_춨砥??_x000c__x0003_|퇍혴횅R-?7+=?gcO??浴힌@F썆?S챺슒đmG?</c:v>
                </c:pt>
                <c:pt idx="2163">
                  <c:v>_x0017_"&lt;?잟뷻퇍蒸=R#7_x0003_?뉈??;_x0016_淚봝?喘왖쎡톀-?7+=?g]?撲??_x0011_姿N??]쁅$+v쿇o?OYZ[?~띜_x0013_'母#漁_x0006_'캨m脘6∥_x0004_왰bS?q은_x001b_웻?_x0018_G?_x0010_?k?_x0002_?</c:v>
                </c:pt>
                <c:pt idx="2164">
                  <c:v>췗SF8W;</c:v>
                </c:pt>
                <c:pt idx="2165">
                  <c:v>?m퇲켫,_x000c_M=?족켌Q_x0005__x0015_뤛턍펆釐_x001a_q둬陶=賓?RP깱龍*높?2f_x001c_???Q_x0001_Qa$&lt;)_x001f_j?Ys툦_x0005_??쪘?7_x001f_퀷_x0015_-#뀐◇=쉳S_x0018_럹?uI嚥 +??るKW?s_x001e_膀엌?6곹m ?l㎣EM읫퓮託D?_?깔F즷"20얞1?@_?購뎌J?/??"[+댗???摯D끩K8껢?@(?R_x0004_X</c:v>
                </c:pt>
                <c:pt idx="2166">
                  <c:v>-</c:v>
                </c:pt>
                <c:pt idx="2167">
                  <c:v>?f긽?N^쏱?4?Y*&gt;눂TJ?/瑩X?弩X,퇍혴횅R-?7+=?gz푎=?GJ)$,=?F_x001b_??Ik?민??,幟H뷪_x0019__x0010_?*_x001b__x0018_i翫?t꿇6뷷왶z_x0018_?t퍺_퇍혴횅R-?7+=?gd??_x0003_?퀞_x0002_갩??[VDE?2?)?)??F랤J_x001c_n"_x0018_쏌`朞붽3??y??돩?7퇍혴횅R-?7+=?g?_x0007_겎CH?}9뱦?W?&lt;???? ?j?&amp;W?c죳督줐?彰,</c:v>
                </c:pt>
                <c:pt idx="2168">
                  <c:v>웯?_x0011_4ㅇ_x0010_v?掃왖쎡톀-?7+=?g펓_x001b_?뀰D궣?c??뉜섓좫弼놷_x0017_牆쑹jp</c:v>
                </c:pt>
                <c:pt idx="2169">
                  <c:v>퓏逵?]챠0</c:v>
                </c:pt>
                <c:pt idx="2170">
                  <c:v>?f?젖푑數맣?l퇍혴횅R-?7+=?g|옦@?Т2&amp;Do?烽?r(%컄?_x001d_錫?L3??]e ?S봺,촇륿줎t{상댭≤η}A퇍혴횅R-?7+=?g</c:v>
                </c:pt>
                <c:pt idx="2171">
                  <c:v>놚B[_x0012_뗒_x000c_쯯KuH쫩??:?汗쩿덤??_x0016_!_x001f_龕?;.픘]?렅싛?퇍혴횅R-?7+=?g??랅&lt;_x0017_?巳_x0019_嘉k?쯂겭븧앍_x0001_{툇_x001d_</c:v>
                </c:pt>
                <c:pt idx="2172">
                  <c:v>Te쐷騶???H썌域??_x0002_뵄냟E슽泉_x001a_d授?쐡썿장넟淏?Y?"_x000e_?N6맚_x0019_c?sd袗k?</c:v>
                </c:pt>
                <c:pt idx="2173">
                  <c:v>hX??|_x0006_귏:NH斧!?N쨔:큡?!쌇</c:v>
                </c:pt>
                <c:pt idx="2174">
                  <c:v>&lt;_x0011_R6y_x001c_9_x001e_?r?잪렴&gt;"귣f_x0012_?%V%&lt;칃_x0005_f?꾞_x001a_??:0컇쭇狄{?^?ao뭯4?S듊.첝?9?.e?9橫??췌?_x001b_쳄C_x0003_놻?_x000e_ℓ_x001e_T?Y?x}?캃&lt;u輝mOg脣?,뷮P긮&gt;BV??6_x0014_B쟸_x0005__x000b_}H딊섌_x0013_?퀵해聿-듢???@H???AcSH*멯즜_x0005_U촙?쵊._x0015_?쫄Xf奉Nh쪇*f枸術촱???締줟냸d沌짧?LD?x</c:v>
                </c:pt>
                <c:pt idx="2175">
                  <c:v>?㈛`?F[s揷+????_x0005_댬?B$&gt;_x0008_뚱?]^邊I7_x0014_범_x001c_Y[L꼴{?+?椀R9_x001c_Y[L꼴{?+?椀R9_x001c_Y[L꼴{?+?椀R9?@v룼\%G\??_x000b_?ㅋ'E9Q1?T??!w?냫쎄</c:v>
                </c:pt>
                <c:pt idx="2176">
                  <c:v>肯w?냫쎄</c:v>
                </c:pt>
                <c:pt idx="2177">
                  <c:v>a쌵續f_x001f_BW咎夜0b??_x0008_.-꾜S</c:v>
                </c:pt>
                <c:pt idx="2178">
                  <c:v>&lt;_x001c_#?싅8lG????z돊?1큆?ю활픻_x0010_뇝"액_x001c_??@o_x0011_?O弓?| _x001a_</c:v>
                </c:pt>
                <c:pt idx="2179">
                  <c:v>w?}6?츏r弄P툠_x001d_?訝?互놹벟"??쇯??g?w?_x0006_?_x0001_?]_x0002_j롪_x000e_?췄뻑貰뙰숶_x0003_z??쀣뷒_x0004_!?1햋|R룲莉?_x001f_i槌?扶M_x0016_걯??仙죴承?fJ_x000c_?텎뤒?/+???|X?쥛?&amp;C2?쵁程V_x0016_紀~??{홷8拇_x0016_B?_x0015_혏_x001d_?}팜w퓶M??_x0010_L???^쐈_x0001_?쌽?횙???ifR꿢퀏~ ?莖l?I??薦遊빁dL???_x0015_! ?m못??R[茁Qi츉_x0019__x0012_縊稅??예y!{썮?`_x000f_o?O쁈_x0001_샸??pe?s_x0004_V+??5?vu큆블_x001f_P_x001b_辦?M?an??_x0012_よ_x001a_?_x000b__x0001_붟J?팅7?R'?]?_x001d_e?jl?2?w?=0=予n?뢂L</c:v>
                </c:pt>
                <c:pt idx="2180">
                  <c:v>剛?dw?냫쎄</c:v>
                </c:pt>
                <c:pt idx="2181">
                  <c:v>?j?*v??默_x0017_q_x0005_|'聞w?냫쎄</c:v>
                </c:pt>
                <c:pt idx="2182">
                  <c:v>JF飡?GcE?궞BY??}樽???_x0003__x0015_措졿</c:v>
                </c:pt>
                <c:pt idx="2183">
                  <c:v>’??vU0뿹Ie纏9콝_x0002_j1캕큟_x000f_X?}??씫艶堞옙_x0018_??{g&gt;?쏸?X잉_x001a_N??빦꼑.(툋辭_x0007_잉쐨_x0016_$_x0013_n_x000c_1?먼{_x001b_遺_x0007_쵳_x001e_%瓚J戾t;??\wF=?_x000e_O??@_x0016_?w_x0012_?yM둮w?뜹Mv층툧D?1</c:v>
                </c:pt>
                <c:pt idx="2184">
                  <c:v>T?_x0017_"小_x001a_뾓$h?2탘봌?_x0014_?.?뎛_x0018__x001f_뫛:^S?츻_x000c_쒑깔붱???w??ui{J</c:v>
                </c:pt>
                <c:pt idx="2185">
                  <c:v>陟??EjΥ?_x0014_???S?m?:W8q?Y?俯?G&amp;쌽얇J?p%?홫_x0003_!r_x0005__x0005_I_x001a_?u넜릤똤??i0_x0014_?兪逍?=?켜詣??凱옕K셞?08s_x000f_{z뒳≠?關e딒R('d悤</c:v>
                </c:pt>
                <c:pt idx="2186">
                  <c:v>???fzec?3물b$-zo?jm엷?$.樵讐?RP$&gt;_x0008_뚱?]^邊I7_x0014_범_x001c_Y[L꼴{?+?椀R9_x001c_Y[L꼴{?+?椀R9_x001c_Y[L꼴{?+?椀R9P 優쥱횝\?u5럘_x0005_슿_x0004_s?_x0002_,?K쪲_x0014_2??냫쎄</c:v>
                </c:pt>
                <c:pt idx="2187">
                  <c:v>쎽옢】틽??K恁샢1槐뤵복쵮훎勣侏?co깢w?냫쎄</c:v>
                </c:pt>
                <c:pt idx="2188">
                  <c:v>렭쿇??僿:p?f∀??</c:v>
                </c:pt>
                <c:pt idx="2189">
                  <c:v>???냫쎄</c:v>
                </c:pt>
                <c:pt idx="2190">
                  <c:v>&amp;룱86[?H여?Y괻??_x001f_ge뎋_x0010_炳?됣gg???c??I_x0005_o솛?_x0018_쩾_x001e_떑k?-KFm擢_x0011_댗?ぞ솨ぼC쬤W"뗃_x001f_켛[e/챭((뽉y,s퇖굷g-淏hKi_x001f_9?}_x0005_5*壙?_x001b_祖?_x0019_둮뵭佯묡㈜???\e!_x0012_??_x000e_띁㉦?_x0005_o걋ħ煩?}"}?喬?_x0017_뻠!_x0012_?C폆c?趾_x0010_??/훆Й2P놄_x001d__x0017_筆?$찉㉭8럎}?</c:v>
                </c:pt>
                <c:pt idx="2191">
                  <c:v>r'넔筵펑n?f{홀뻦熱e'쓨’&gt;놥_x0008_훲咸凜_x001b_醮_x0003__x0016__x0013_w?냫쎄</c:v>
                </c:pt>
                <c:pt idx="2192">
                  <c:v>A밥?쉷??Ib?v?m_x001c_N풐_x0004_</c:v>
                </c:pt>
                <c:pt idx="2193">
                  <c:v>2?蚤8굄숈丘?i쏬*謫wy쓷Ipd\?탩葬瑁_x0018_뼛m病{헳뙎뎡Z.9??惜h??_x001e__x001e_?h `?롺攬??庫?얐ei?쌜j9-滋뫸볱쥩?_x000c_쀚?_x0012_캵l&gt;Q阡_?욮霓_x001f_?mZ먹X?曉|떯?j?夜?쪿樞4靺_x0001_쐤_x000f_%0???`謂俟?K_x0017__x0008_┼7_x0002_앍FM蟄_x000b_?_x0016_x筠_x000e__x0011_遑뎅E(_x001b_?S*_x0013_?wr?i?_x0004_{I???컞%珽_x0016_쥕?ZJ꽀푉c콒_x000c_?2f?폫d띎뛖퀢鏶?쳗?P벨sg?蓍_x0019_몯?X_x0010__x001c_?</c:v>
                </c:pt>
                <c:pt idx="2194">
                  <c:v>??$&gt;_x0008_뚱?]^邊I7_x0014_범_x001c_Y[L꼴{?+?椀R9_x001c_Y[L꼴{?+?椀R9_x001c_Y[L꼴{?+?椀R9{졝L釗捕?즒o뎘옆욄?s?馹쫔d???냫쎄</c:v>
                </c:pt>
                <c:pt idx="2195">
                  <c:v>/_x000e_술섶_x000f_?@?_x0008_p?4_x000c_ㅩ_x0006_俊냐???w?냫쎄</c:v>
                </c:pt>
                <c:pt idx="2196">
                  <c:v>#×?헧_x000e__x0001_?6X?깕_x0019_阪좊킭씖퉉_x0008_,x`?^~Z???Xw?냫쎄</c:v>
                </c:pt>
                <c:pt idx="2197">
                  <c:v>_x0011_욷?s맮</c:v>
                </c:pt>
                <c:pt idx="2198">
                  <c:v>祖U?_x0013_e??_x0014_?_x0015_覇E쥳＼%傳_x0013_誠|/tw?냫쎄</c:v>
                </c:pt>
                <c:pt idx="2199">
                  <c:v>_x0019_?_x0017_kjeiY굙s,??Oy,__x001a_a춁鷺_x0008_쮶륐쇡X?쌻_x000b_?J_x001f_Z|?己폨Ŋ먦</c:v>
                </c:pt>
                <c:pt idx="2200">
                  <c:v>_x0011_?쏈??작맨?뙊e꼭봯?z?燭劃쨫$@n1?4?</c:v>
                </c:pt>
                <c:pt idx="2201">
                  <c:v>4_x001d__x0011_뵗2Y?s뇬챨-?h꿘?u_x0015__x000e_[맲3[Y??\Ｘ룽v.?_x001c_??V?б[w_x001b_??륝e?둶C_x0019_|?Z?깄영쁾색靑졤?;(_x0001_做るㆈX_x001b_쿀? </c:v>
                </c:pt>
                <c:pt idx="2202">
                  <c:v>U콪_x0006_BkQ궬굚{(~L爰J?qE녺껮_x0017_쨍朗_WM왶??뺘_x000f__x0017_Z浦3s 9G_x0003_$_x0012_A??w?냫쎄</c:v>
                </c:pt>
                <c:pt idx="2203">
                  <c:v>Y?W?_x001a_룐띑{僖삅콟{샃?走_x0013_7異?넕?qv6?h?]묲:%;?_x0015_??,u??_x0019_ttZ_x0002_쨜헆W}4쪙[??_x0011_1?둉!쑢tB_x0014_F_x0005_?!?{?Z_x0008_?v</c:v>
                </c:pt>
                <c:pt idx="2204">
                  <c:v>?/?A%榥뗥?e??f#o??픛쉨턐럩???뱿湺._x000b_迷&amp;??_x0007_g?福(sk遼@g?$&gt;_x0008_뚱?]^邊I7_x0014_범_x001c_Y[L꼴{?+?椀R9_x001c_Y[L꼴{?+?椀R9_x001c_Y[L꼴{?+?椀R9쩥6Z⒢)_x0015_h♪?팰?_x000b_'P?U`?fi_x000e_z_x000b_w?냫쎄</c:v>
                </c:pt>
                <c:pt idx="2205">
                  <c:v>?뿦_x000b_뙀z?n둥漠D|H7?Ne_x0001_?</c:v>
                </c:pt>
                <c:pt idx="2206">
                  <c:v> z쀑認있뮒?큁}?n튚_x001b_,_x0010_춨砥??_x000c__x0003_|w?냫쎄</c:v>
                </c:pt>
                <c:pt idx="2207">
                  <c:v>칠W喘%꺴k탖河?V'Z'갴?潔?2n?5癲_x0006_K?r_x000b_?i?곉2_x000c_AG磻곱?_x000c__x000f_락홞_x001d_9_x000c_?띷췱?[錚숫?犬_x001a_R?'_x0019_?빔D$_x001e_w?'꼦D??_x001c_y$_x0002__x0008_{룮c??듶c핫"텆?_}?~&gt;s久풏?-_x000c_hz??t]仇K_x001a__x000b_?"_x001e_!??S_x0006_쥅?~2%슽땭혅#캷%_x001d_uY?4띶7횚_x000e_^?A[pYB辰?콇Io?le[???@?E돓Mymt0료餉홖I8N7n新_x000b_9?!㎔P?4</c:v>
                </c:pt>
                <c:pt idx="2208">
                  <c:v>73쐺t]</c:v>
                </c:pt>
                <c:pt idx="2209">
                  <c:v>??^즚_x0001_?yd_x0011_!_x0010__x0003_??q탭?t祜X?t꿇6뷷왶z_x0018_?t퍺_w?냫쎄</c:v>
                </c:pt>
                <c:pt idx="2210">
                  <c:v>웯?_x0011_4ㅇ_x0010_v???냫쎄</c:v>
                </c:pt>
                <c:pt idx="2211">
                  <c:v>%?? 荷펪쩒_x0017__x0003_륣n_x0007_뒋륿줎t{상댭≤η}Aw?냫쎄</c:v>
                </c:pt>
                <c:pt idx="2212">
                  <c:v>굠</c:v>
                </c:pt>
                <c:pt idx="2213">
                  <c:v>S뭄:딀누7?_x0002_뵄냟E슽泉??Ib?v?m_x001c_N풐Q?U?갌*_x0004__x0003_?쑖_x0013__x0012__x000b__x0018_퓢</c:v>
                </c:pt>
                <c:pt idx="2214">
                  <c:v>臭?@D\^`YЖ乏?說_x001e_췢..</c:v>
                </c:pt>
                <c:pt idx="2215">
                  <c:v>b?j여2i?2L뭯탑K?Aj雀?B쀎복=m폆펂/_픥?_x000f_r?_x0003_v촆[_x0012_?wY덭_x0012_?첁·`왇&amp;,?vb_x001a__x0013_wZ_x0018_リ?o낡9??E_x000e_?_x0019_&amp;꺜:i_x0019_+땜薯춮볺g栗</c:v>
                </c:pt>
                <c:pt idx="2216">
                  <c:v>_x0004_N?1_x0015_?틟?퐻&amp;r"Z2_x0006__x0001__x001e_댻눞逢?_x001f_Hｃy%D? _x0001_B`%)쌻W$&gt;_x0008_뚱?]^邊I7_x0014_범_x001c_Y[L꼴{?+?椀R9_x001c_Y[L꼴{?+?椀R9_x001c_Y[L꼴{?+?椀R9W맒#뒾YP住_x0003_2q??ㅋ'E9Q1?T??!n_x001a_???rＥ喇瑢 ┷-_x0005_b實J$'찿</c:v>
                </c:pt>
                <c:pt idx="2217">
                  <c:v>鄧=O}?_x001e_??堀4??섦촜?_x0005_Md??暻?붘1?퍃?Y?YQ?_x0016_倦#??n_x001a_???rＥ喇瑢 {B????_x0010_r_x0001_ha?_x0011_4(?= 꿄좏{_x000c_^Q_x000c_?乭q*L?_x0010_-6凸듒홖럒3U{d滅</c:v>
                </c:pt>
                <c:pt idx="2218">
                  <c:v>肯n_x001a_???rＥ喇瑢 *?_x0001_쯨?_x0010_?~똂?_x0016_z?뱑_x000b_?뉺;t쮼_x001e_쑎?뙨섣곡紗꿘?횆r猫?V댃x諦G9?_x001a_???rＥ喇瑢 ?_x001e_뫟J疆씬_x0001_f?쿼툊j켰/O&lt;겯?#??*纜剔顥_x0017_I???딷TV累?A놉_x0005_푬en_x001a_???rＥ喇瑢 ??_x0015_롂_x0013_??女줔??_x0003__x000c_??}</c:v>
                </c:pt>
                <c:pt idx="2219">
                  <c:v>磵_x0018_G?쏀d괽줶쩜リ?=7믂f"_x0006_?칚??}덣H/?;뒻:Y+?겲hx_x001b_?붓뵄p?せe*?,춚_x0011_섕&gt;p7꼬fZJ擄?_x0004__x0003_]_x000e_T_x0014_??W+j"?퀸投</c:v>
                </c:pt>
                <c:pt idx="2220">
                  <c:v>#?瀚ＡL_x000f_??섹?+_x0005_6oakr?2\A몤?s_x0007_촶?디?桓륁쯗??맴^@?M_x0012_o??鷲</c:v>
                </c:pt>
                <c:pt idx="2221">
                  <c:v>H&amp;?銀?m뤈퓃歷A????L棧壘?_x0001_W"L_x000e_툚??앐Hl?,|씷??퇥7??'i옕?헝_x0014_㎞RF?A[%閨쨓_x0015_??룉?쬴F_x000c_B?_x000f_긹_x001c_닻?GF랤t?@完$?皎_x0011_豕D??잠j? 슻*渚b?쭲_x0006_驍gi僭?_x0011_%?끸??흅:텥k?_x0004_?Q_x0006_精?_x0013_쩪?簾p0xD_x0005_N-쌫_x0001__x001b_U_x001d_jl?2?w?=0=予n?뢂LJ?ø?[?Y[L꼴{?+?椀R9_x001c_Y[L꼴{?+?椀R9소F*?퉍y=_x0004__x001b_휦_x0001_큡D曖uR+A蔞뇕맣p_x0019_C1_x0006_m쉛e놧l떂??_x0013_S";_x001f_!A?꿢?? _x0017__x0006_mA???t|껬퉚_x001a_???rＥ喇瑢 vb?J낉Lv_x000f_욤$_x000f_</c:v>
                </c:pt>
                <c:pt idx="2222">
                  <c:v>?載?H슸</c:v>
                </c:pt>
                <c:pt idx="2223">
                  <c:v>剛?dn_x001a_???rＥ喇瑢 ;죟s埰??k/f??_x0015_]?nMR:際_x0011_?P?슍?뼎0._x0007_</c:v>
                </c:pt>
                <c:pt idx="2224">
                  <c:v>??갛믑w??뼫혙Z??dn_x001a_???rＥ喇瑢 盧똕G롯?녋_x0016_j딕D?9졈먱_x0002_TC사fIㅝ?y석oA??D</c:v>
                </c:pt>
                <c:pt idx="2225">
                  <c:v>?愰B?h_x0017_?b?"쫠s?핱o_x0015_%壅u뽩3_x0005__x0013__x0005_b(?쀱_x000b_ZT_x0017_菱f쎎?낥_0|G?턧,?n?썶L_x0007_X돈Y?{矛_x0007_?낮됄 ?9</c:v>
                </c:pt>
                <c:pt idx="2227">
                  <c:v>K뫮D?죘n誌z궗れx_x001a_b밇p_x001f_?mc???.[??¤Y?B??삨H'??L??Hyc_x000b_녽U????炤_x001d_/멯gD住낏??'/漣|?_x0010_享샾_x0010__x0005_?Fg??_x001d_잀3J?????M^폿I2줬O聘^_x0019_+_x0017_PINㅇ??x뮖瀝뗥?3&gt;뱊?녉錄?뇶.???9_x0006_F곐eq?X?[~?\9紆тP_x000c_$J?d텋?yHhc????깾_x0019__x000f_&gt;_x0016_T?즒?삋찵58幕a*_x0019__x0007_</c:v>
                </c:pt>
                <c:pt idx="2228">
                  <c:v>?baJ?늒*둎=P?런?뛛_x001b_+??솣yMN跨?&gt;_x0008_뚱?]^邊I7_x0014_범_x001c_Y[L꼴{?+?椀R9_x001c_Y[L꼴{?+?椀R9_x001c_Y[L꼴{?+?椀R9줫?2GZ?).??L슿_x0004_s?_x0002_,?K쪲_x0014_2?_x001a_???rＥ喇瑢 ?6T롬?7쿃쩪퐆|Re?v???A㎀??뇰$FI停7?_x001d_?表E午_x000f_??u_x0012_釉q?_x001a_???rＥ喇瑢 /??쁎?_x0001_??졖?溱_x0015_^附i횹?Wr?쬮?U_x0001_??줡?IS_x0002_w</c:v>
                </c:pt>
                <c:pt idx="2229">
                  <c:v>뚳I햖e쳿W2z?_x000e_蟾6</c:v>
                </c:pt>
                <c:pt idx="2230">
                  <c:v>!E@k_x000b_\a?k}찟?6h</c:v>
                </c:pt>
                <c:pt idx="2231">
                  <c:v>픝+?깜홾J逼묶K훎勣侏?co깢n_x001a_???rＥ喇瑢 _x001d_?確a?Y뽒?5쁐</c:v>
                </c:pt>
                <c:pt idx="2232">
                  <c:v>&amp;|놮v?僿:p?f∀??</c:v>
                </c:pt>
                <c:pt idx="2233">
                  <c:v>??_x001a_???rＥ喇瑢 먞[?$?=a?*_x0008_톾B?Dow?]?맓?M瞭???_x0006_듷믃퇯?Z?_x000b__x0013_F_x0004_.新%-旁틎_x0014_뙷&gt;?闡l먑_x0010_?k便</c:v>
                </c:pt>
                <c:pt idx="2235">
                  <c:v>_x0017_?븽n???牀x6;n_x0001_佾굺 흠嵐?儆??l撈vh??瓜U??y옜z㎎_x0004__x001c_F륙J_x0013_널_x0015_=_x0018_W!?</c:v>
                </c:pt>
                <c:pt idx="2236">
                  <c:v>?B_E_x000f_딖瞿뺕南땎솴+?!눟e??췼;K"?羌꽉kTi?z_x001f_?_x0014_?K謔_x001c_퉼楠_x0007_?}z})QdN뽏?/_x0016__x0014_?옽)</c:v>
                </c:pt>
                <c:pt idx="2237">
                  <c:v>鎌?V0O)?d3漢_x0011_衷j?껤&lt;_x0017__x0004_?휍_x000f_A폵q퉇.ig?Ns????A?珉??韆2e뱼陂칀_x001c_듑`꿾JUJ'</c:v>
                </c:pt>
                <c:pt idx="2238">
                  <c:v>!1溥뚄V_x000e_]p</c:v>
                </c:pt>
                <c:pt idx="2239">
                  <c:v>}臥첦L&amp;_x001d_オz</c:v>
                </c:pt>
                <c:pt idx="2240">
                  <c:v>뜵?L'_x001c_官I_x000c_?j쭀?/A</c:v>
                </c:pt>
                <c:pt idx="2241">
                  <c:v>?億}ⓙ</c:v>
                </c:pt>
                <c:pt idx="2242">
                  <c:v>갗緻至s?典B툖</c:v>
                </c:pt>
                <c:pt idx="2243">
                  <c:v>._x0007_9윣]鷸J</c:v>
                </c:pt>
                <c:pt idx="2244">
                  <c:v>A밥?쉷Q*?AA2둢_x000c_??G_x0012_쁛磅?떫%鎖9WL!c遍_x000b_|믰??;.풏宅?l</c:v>
                </c:pt>
                <c:pt idx="2245">
                  <c:v>p&amp;q碧죩??3_x0019_┡藥?_x0008_1憁W쿲C?닐륻ak_x0001_탍_x0012__?_x0007_좜_x001f_$_x001d_뤺?$iotx_x0016_넜:菉퍊x뼈~D</c:v>
                </c:pt>
                <c:pt idx="2246">
                  <c:v>AX뗥_x000c_??HO?_x0002_?UK_x0003_?늳쁨zL</c:v>
                </c:pt>
                <c:pt idx="2247">
                  <c:v>`8_x0011_ ??_x0008_뵂퉇_x0005_Tt#턆??쪽N칌癎h&gt;쩽W判!_x0019_?ㅼ髥J??K?Hu'닣f_x0003_ペ?%뢣_x0010_]l컱땏?&gt;A??쪌凰d^</c:v>
                </c:pt>
                <c:pt idx="2248">
                  <c:v>&amp;?jA??3?V_x0004_QG???땼4^???Q귍]Q뺻U??믪 ???&lt;h"죭욖?/?_x0013_??衝_x0007_쪔?|츓?3;No?D?`</c:v>
                </c:pt>
                <c:pt idx="2249">
                  <c:v>x猜?買ETQ1G?-쇿]_x0010_8_x0014_VC?i橫??씺V_x0017_警o+{_x0013_&lt;틔?~뵃_x0008_휻깾??&lt;?w떃\_x001e_젮?nQ_x0006_nD$&gt;_x0008_뚱?]^邊I7_x0014_범_x001c_Y[L꼴{?+?椀R9_x001c_Y[L꼴{?+?椀R9_x001c_Y[L꼴{?+?椀R9都?姮???_펹&lt;퇍?8s?馹쫔d??_x001a_???rＥ喇瑢 ?뵾?_x0005_?</c:v>
                </c:pt>
                <c:pt idx="2250">
                  <c:v>올4??턺?굏?栗_x0015_^???</c:v>
                </c:pt>
                <c:pt idx="2251">
                  <c:v>`?쀕J_x001c__x001e_OA_x000c_빇?)_x0015_?쐡꺶_x001b__x0019_헨찍n_x001a_???rＥ喇瑢 黑㎽?쎙&gt;f럛YeV?登녇_x0006_??궸?긙 ?y??化?)YL쌰4_x000c_ㅩ_x0006_俊냐???n_x001a_???rＥ喇瑢 욻쌘9?;???쑵렜蜘튭뚰Uy?늨?_x001f_f?_x0003_?府D????잽틠?x@n_x001a_???rＥ喇瑢 [??볨5꽖???"홦_x0005_^_x001b_C</c:v>
                </c:pt>
                <c:pt idx="2252">
                  <c:v>?b훺떎_x001e_??_x000f_l뺗??eN?,x`?^~Z???Xn_x001a_???rＥ喇瑢 E_x0013_裸廖玧??b??倞?:A퇰??-닇뒘Y듏쟈GX????=샅e?_x000f_쁀W_x0004_@In뎝_x001a_???rＥ喇瑢 :뒑懋?_x0003__x000f_?쮍}&gt;J_x0017_죟??_x0010_懺</c:v>
                </c:pt>
                <c:pt idx="2253">
                  <c:v>꺌_x001e_?稚</c:v>
                </c:pt>
                <c:pt idx="2254">
                  <c:v>_x0018_gh?xf#꿞²_x0007_?_x000c_??Sn_x001a_???rＥ喇瑢 _u??_x0019_召?o셠5b+`?잫J?f_x000b_폨?HG?됬Z靡뜀??뒆?/[fe_x0001__x001b_쨖??n_x001a_???rＥ喇瑢 걷쭧uJ웠0ibH끽g_x001e__x0018_Bx퐿/??-q瀧?鰻_x0011_C.碁M_x0012_0_x0015_?_x0014_??_x0002_???¶_x000e_??n_x001a_???rＥ喇瑢 v_x000c__x001d_?봩,?잝RkO_x001f_q?R?놤쓣푭?'W싱?m`凌g/折뜧?浦3s 9G_x0003_$_x0012_A??n_x001a_???rＥ喇瑢 ?H_x000f_?襁F涯??q,뚁'?遐№?x?.?촞鈿w_x0019_앇_x0008_돩7밴_x0016_?Y?i_x000e_??&lt;Q暲n_x001a_???rＥ喇瑢 H옙??賜t?Z?=/&gt;z?d1?O_x001f_</c:v>
                </c:pt>
                <c:pt idx="2255">
                  <c:v>h뵑]3~?횬?_x0007_L_x0002_?=_x0010_?+꽔D?辨???8C_x000f_~렃~?놬蝸??縣uG跋_x001b_衍2B켺2?Fn콧툌긪뺋fV뒚'%說?排?h?)_x0016_??</c:v>
                </c:pt>
                <c:pt idx="2256">
                  <c:v>_x0013__x0002_昆냙H뚍?k붬_x0003_h?(╊M쁠푞_x001b_5_x000b_????뛗_x0014_距9껍꺜_x0011_O?"_x000c_沈1먠??茨_x0012_m_x0017_얷_x0001_欒+??퐇j&lt;_x001e_?_x0003_??Z:"x?LZ獐횭'Q_x0018__x001b_???¹_x0003_z@뚘遯"_x0001_⑤症_x000c_잳-츽_x0014_3묛??*d駭T}?:?N찧l퇮첝撓WP??_x001f_?1???_z딷8?,?긲_x0018_뽣?君앙C}~I뒹뢶漸Q?_x0002_k쬚돪?킑*q</c:v>
                </c:pt>
                <c:pt idx="2257">
                  <c:v>쟓??o췰N&amp;_x001e_뙄?XS_x0003_#瀁쫊Y?????Q_x0004_e풹??b1톔?Zs?-ㄽv쬷_x001a_???rＥ喇瑢 x4Z뵝K?9?銓_x000c_#9_x0018_?/??</c:v>
                </c:pt>
                <c:pt idx="2258">
                  <c:v>_x001d_o?[_x001b_뀗섾檗#_x000c_nAy?p1튚_x001b_,_x0010_춨砥??_x000c__x0003_|n_x001a_???rＥ喇瑢 썉T&gt;LTh?_x000b_V?W퍲?_x0013_4?눇V??</c:v>
                </c:pt>
                <c:pt idx="2259">
                  <c:v>cA</c:v>
                </c:pt>
                <c:pt idx="2260">
                  <c:v>X3??_x001a_?暴밠p??미팰堪sYWj儁%??_x001a_?H_x0008_깤킺_x0010_;g_x0005_Bp뼕쏎순=@탿':t順_x0011_G_x0010_I:?廢D?궤?x{딖뫨7렒</c:v>
                </c:pt>
                <c:pt idx="2261">
                  <c:v>?N_x001c_藏a9랱?&gt;勺wVAN툰)쵍?????죚했SqX?_x0012_볆쾓?巳_x0002_??R{?U2?_x000e_A</c:v>
                </c:pt>
                <c:pt idx="2262">
                  <c:v>?Wポ?Q???瀑뱁&gt;R?'?_x0010_v쩴諄썔_x0019_?b욲죳?\?_x0004_O?&gt;홼?풙?쉳??jl?2?w?=0=予n?뢂LJ?ø?[?Y[L꼴{?+?椀R9_x001c_Y[L꼴{?+?椀R9소F*?퉍y=_x0004__x001b_휦_x0001_i챑驍??Q?r힟_x0013_</c:v>
                </c:pt>
                <c:pt idx="2263">
                  <c:v>혐_x0018_롤⅜?)9洛Wo?@?l_x0001_?쭝??눂TJ?/瑩X?弩X,n_x001a_???rＥ喇瑢 ?㈃???댘;_x0013_?U勃_x000c__x0012_?깣側=4헙</c:v>
                </c:pt>
                <c:pt idx="2264">
                  <c:v>z룮뵛_x001f_읪룯?u}vt꿇6뷷왶z_x0018_?t퍺_n_x001a_???rＥ喇瑢 /?z萎</c:v>
                </c:pt>
                <c:pt idx="2265">
                  <c:v>\.</c:v>
                </c:pt>
                <c:pt idx="2266">
                  <c:v>웯?_x0011_4ㅇ_x0010_v??_x001a_???rＥ喇瑢 黨?悚仟&amp;꾎8??1?J?y멂K_x0001_e?L?i=락_x0012_逝ゴZ#@AY띦pf?젖푑數맣?ln_x001a_???rＥ喇瑢 ?癲믪죓{???j8펜뭔q_x0004_K_x0002_Va?P:`?)쪖?_x001d__x0010_????b줎t{상댭≤η}An_x001a_???rＥ喇瑢 _x001d_~뽒_x0013_K?_x001a_?</c:v>
                </c:pt>
                <c:pt idx="2267">
                  <c:v>?劉븖ZＩ퐴(7뤎M殺몤oU꺦?~?_x0011_ECGa_x0013_療?;.픘]?렅싛?n_x001a_???rＥ喇瑢 ?컾_x0007_?l?D?8죛?햗Qu짊鄂菉h?捌_x001b_</c:v>
                </c:pt>
                <c:pt idx="2268">
                  <c:v>_x001e_?Zn#_x0007_m?臺누7?_x0002_뵄냟E슽泉Q*?AA2둢_x000c_??G_x0012_?~긭滂??첛=??陵??Q_x0018_쁞_x0005_?Q~_x000c_=?_x0010_2_x0004_S닳ㅍw?u_x0007_?샞顚땳_x001e_?k??l쐅袍?_!C?쯃k==o_x001a_?쟃?qı낔_x0006_m唾j??싰D삅滎搜?,QJ뜺?3_x001a_???T뫝_x0008__x0003_?D鎭_x000b_멯&amp;a@??q {?@/?堅&lt;)L?娶_x000f_?듛?_x001e_涎'?뇾*Jx?_x001b_5b족_x0010_귤?%\?q宖2쌆c뭔z쎔_x0017_??셌둞?퐾?&lt;뛝F~_x0019_遝훰a_x0014_X?a;琳퐪駁?i譽M????렳_x000f_</c:v>
                </c:pt>
                <c:pt idx="2269">
                  <c:v>y~?$썮q쏖G蠣i&amp;?&gt;_x0008_뚱?]^邊I7_x0014_범_x001c_Y[L꼴{?+?椀R9_x001c_Y[L꼴{?+?椀R9_x001c_Y[L꼴{?+?椀R9촛궿Y?듏?QZ;?|ㅋ'E9Q1?T??!뷀n?l?K붦??_x0004_k_x0010_됇폎TJ.?d설</c:v>
                </c:pt>
                <c:pt idx="2270">
                  <c:v>죡L왹^OR_x000c_P$쟦?~픯_x0013_봈??;v?┍?i슩늫_x0016_럻J_x000b_M?7獪뷀n?l?K붦??_x0004__x0016_b`퐚D凌rfyf?璉???쥏_x0004_O?X?iO?l.?_x0010__x0017_? M_x0007_矮s?{r펌?w?????l?K붦??_x0004_h???@?s뤭?s??</c:v>
                </c:pt>
                <c:pt idx="2271">
                  <c:v>肯뷀n?l?K붦??_x0004_f??魚;d(茶H?Vi8e_x0006_볶k?[?9HC}릱局o??Rh_x0017__x001f_%횆r猫?V댃x諦G9???l?K붦??_x0004_?:㎟Y棉촧卵T+?J`묅(?_x0017_-?]톸? 쏓?e?;냨풂j恐)딷TV累?A놉_x0005_푬e뷀n?l?K붦??_x0004_wlA?킂픘?K뤯Y</c:v>
                </c:pt>
                <c:pt idx="2272">
                  <c:v>?_x0008_왌綏'n푌?_x0014_콝샧4</c:v>
                </c:pt>
                <c:pt idx="2273">
                  <c:v>??쨪빽_x001d_?_x0007_옽h?츓w_x001e_5U35?杉?톴ⓑ@!㎾썭섀?붙?_x000b_S憐꾺旗?탦R&amp;{삵畔~U?y콩w_x001b__x0003_뼤d차?W倜6??떅G?y둌_x0019_鞏HL?l껤gH?M몹&gt;ti&lt;똲셵?퇠벬e옣F齒Z뛳2琉A룊/Y_x0005_?n墓</c:v>
                </c:pt>
                <c:pt idx="2274">
                  <c:v>?!?F36슡_x0011_?_x0011_K馮&amp;킽6_x000e_T?쟨T|'?VB聯)`?_x0007_鉗YO얉썷懇便i&lt;+?務M_x0006_</c:v>
                </c:pt>
                <c:pt idx="2275">
                  <c:v>?=y㎒?????&gt;큢?S_x000f_i鸞x_x001e_??癌z쥚?J감 _x0017__x0006_mA???t|껬퉼??l?K붦??_x0004_빫?_x001a_E?n_x0011_족P눍?p{월F똾뮄?촂B%釋_x000e__x001d__x0018_,_x001c_o5_x001f_??}@I?_x0004_봃?妬뷀n?l?K붦??_x0004_d_x0018_B:_x0014_궂?k좞(^㈗?_x000f_[?_x001d_妥{_x0008_#뎒U?/?M꿮_x0018_冬n?W??載?H슸</c:v>
                </c:pt>
                <c:pt idx="2276">
                  <c:v>剛?d뷀n?l?K붦??_x0004_뎠섓왻?叛e눠_x001e_퀖뛳*A작X?_x001c_4P恂/젉HyS?=T릝_x000f_k_x001e_∑껐罹첅징?n!lb???l?K붦??_x0004_팵?_x0007_I&lt;妖_x0006_uP릒.A??퐄_x0012_肋_x000f_?</c:v>
                </c:pt>
                <c:pt idx="2277">
                  <c:v>雯O_x0004_僥梧-긚쎺?y輦_x0016_?v??默_x0017_q_x0005_|'聞뷀n?l?K붦??_x0004_?⑵!끯湜h?믹_x0001_碩???~?Gd휍흊?z솀L*y??c"0~w??뼫혙Z??d뷀n?l?K붦??_x0004_??謗?땇I???,b?_x001d_F0쉂</c:v>
                </c:pt>
                <c:pt idx="2278">
                  <c:v>꾎朋긼~??$흰꺗?곻_x001f_酷??_x0007_F?_x0003_?몦??l?K붦??_x0004_3?t뵏4곆捲{_x0008_s?앿&amp;_x0012_??iX?c珥LF?V⁴_x0018__x001b_舞B?졣7z?_x001e_볖?_x0018_O姉쿺d촴}B'끻_x001d_u?춹t*?Eh푔x_x0017_3wqⅦ珤!U?$YL?[尨뫓6??_x001c_(???? 얝粒bd勍O_x000c_뜌仇?&amp;,N?_x0007_Q貂璧??m꽨??헖z寤40쇼?_x000c_??s?b[~?J6킳??y??왪hL7?&amp;昐??3?s민dS_x000c_6[쿰</c:v>
                </c:pt>
                <c:pt idx="2279">
                  <c:v>??tA?긜N첉떗O?m_x001a_鼈?-?없k~O_x0014_???IQ?o?죌_x0011__x001f_?1b_x0019__x0017_슲_x001f_紗O*휭I⒟뉟I_x000f_뗍옻頁??핵G닺??z??솇떷r_x0015_H_x001e_/6퇎뺳?嶸+.N_x000f_畇Nφ?Bw敎????e?f휪?안_x0017_쎀_x0004_$fn?졄C_x001d_檢R_x0015_2[跳P♤(?력_x001a_b뫪%뾐_x0018_흴H_x0011_</c:v>
                </c:pt>
                <c:pt idx="2280">
                  <c:v>趺d肢뺯세_x0002_x_x0017_U_x001b_d?_x0001_bs複q署햗6_x0013_s_x001b_7??</c:v>
                </c:pt>
                <c:pt idx="2281">
                  <c:v>킂㉳㉺e&lt;q如첰묆?2?c_x000f_&gt;-곑?_x0008_?末7L_x0008_D"j왹H8뢜曆$&gt;_x0008_뚱?]^邊I7_x0014_범_x001c_Y[L꼴{?+?椀R9_x001c_Y[L꼴{?+?椀R9_x001c_Y[L꼴{?+?椀R98I凜??鄧G%g本쳷?s?_x0002_,?K쪲_x0014_2???l?K붦??_x0004_1S괖?Vr쁸_x001c_?뎒_x001d__x0014_놧?H,_x001e__륡?먋???{펐몑폡?_x0003_廛?午_x000f_??u_x0012_釉q???l?K붦??_x0004_펏0n?輔?_x0010_鍮_x001c_J덏N</c:v>
                </c:pt>
                <c:pt idx="2282">
                  <c:v>|_x000b__x0001_</c:v>
                </c:pt>
                <c:pt idx="2283">
                  <c:v>?8_x0006_=??싥\B?[k@(?ssQ?獄켥꼬팴$뷀n?l?K붦??_x0004_????r</c:v>
                </c:pt>
                <c:pt idx="2284">
                  <c:v>v凸?_x0006_똿?_x0003_;_x001a_??韜m+찥2C質"|??泥/i=복쵮훎勣侏?co깢뷀n?l?K붦??_x0004_?!rl렮%H??벿l9?~??iX_x001d_O/?퇰姆Ⅶ??턌_x0010_유隸?X???4\]D?턪뷀n?l?K붦??_x0004_?탂j\쌶풵첦]?wF??5&amp;랁?e:뒨꼧_x001f_?洲?楠 9뷶Z??僿:p?f∀??</c:v>
                </c:pt>
                <c:pt idx="2285">
                  <c:v>ぽ?먖G2fE?芋痙aoㅴ構c截x梟S?T엉Z?8)</c:v>
                </c:pt>
                <c:pt idx="2286">
                  <c:v>????l?K붦??_x0004_???JU_x001e_/l둱_x0006_췂採?_x0018_x.?飜F_x001c_펴??_x0011_?)H??먢렝?_x0018__x0016_nl像(▩_x0002_/??Tv</c:v>
                </c:pt>
                <c:pt idx="2287">
                  <c:v>A밥?쉷촴}B'끻_x001d_u?춹t*_x0011_[?T?퇩笞월1I퍍?꼑{?Lw&lt;?W쭉=y_x0011_B??????*[?_x0006__x0005__x0018_`츼_x000f_ _x0005_.뢤퇭挫~?DYfZW룒堰?)?힊g컞O稗힘mjk_x0007_"뗕쪔#l敵d?T滾?aA?l慘B?殯씒b&lt;^?_x0010_?_x000c_Y(??0꾥ia?욬?完?_x0018_뙹_x000b_룎O듯o-樹v죁t</c:v>
                </c:pt>
                <c:pt idx="2288">
                  <c:v>??G켧o_x0015_?_x0014_霖a簪e훏???둴홪큗ㅘ_x0004__x0005_??_x0010_pr쐍씊뻟~{윊踰o9??찐컜遭률-?_x001b_??놢쨗b g6?0?맒n?J逼?'?&gt;_x0008_뚱?]^邊I7_x0014_범_x001c_Y[L꼴{?+?椀R9_x001c_Y[L꼴{?+?椀R9_x001c_Y[L꼴{?+?椀R9A?艮퀺革텲5R龐퇍?8s?馹쫔d????l?K붦??_x0004_v컎?쫹쵝묮|T6鎭l=뵄_x0006_3H0d??ukb_펑뫑)_x0012_驃?/췂X?)_x0015_?쐡꺶_x001b__x0019_헨찍뷀n?l?K붦??_x0004_h頀옛$H탎?_x001f_０?</c:v>
                </c:pt>
                <c:pt idx="2289">
                  <c:v>헼蜜L헨뵑틭a9&gt;!晏셡뭬M쳇?햇\??잽틠?x@뷀n?l?K붦??_x0004_?隣K1G_x0017_S_x001e__x001e_긅?_x0001_m莊?8瘢뭅_x0010_N_x001e_q?d?</c:v>
                </c:pt>
                <c:pt idx="2290">
                  <c:v>볦?꺦_x001f_z첮?_x0008_,x`?^~Z???X뷀n?l?K붦??_x0004_i?_x0012__폎I?庇??崗????홑??x?0N_x0018_쑲毁푐_x001b_?_=샅e?_x000f_쁀W_x0004_@In돁??l?K붦??_x0004_?덤_x0017_f_x0018_流?s__x0017_GK_x000e_]BV즄별s_x0007__x000f_&gt;O_x0012_?┌?_x0005_FL?_?_x0007_炷진췊쥳＼%傳_x0013_誠|/t뷀n?l?K붦??_x0004__x000b_??*_x000c__x001b_?i;C??k&gt;?i村(??톂??%=스y꽎狗홒\_x0016_異?빘ハ?옛?_x0017_뷀n?l?K붦??_x0004_ru확웭궊_x0008_웨앋슣푷2=(뜄귈???뵆?틂킅?殖?J</c:v>
                </c:pt>
                <c:pt idx="2291">
                  <c:v>Vr鎔푏釀轝9??㎸?g??b?뷠[r???낽?Q?샦L}&gt;?꽆~_x001a_????勞_x001a_VO??l?ko_x0003_럙@:$?班?_x0004_?{?~뷿#7뙃?벶?!E?kr^de_x0014_?_x000b_??_x0001_쁖_x0005_?B畵_x0013_</c:v>
                </c:pt>
                <c:pt idx="2292">
                  <c:v>쒁뉹?잆?4_x0016_?Y?i_x000e_??&lt;Q暲뷀n?l?K붦??_x0004_l먏??H1??큐=??B5湖Dh糞,_x0015_킀젘JA?_x0012_８界띱곛X_x0008_/_x0017_??Q?v_x0014_-뷀n?l?K붦??_x0004_?;쮸쏃V쬿_x0001_??LC헙l뜜-_x000e_?(?_x0001_Z&lt;??z_x0019_?댹뢦.?럕&gt;퀜^땄?j???뷀n?l?K붦??_x0004_??VG??췏먔_x0007_涕즑(D}혾?au'h澁~T??흉&lt;?荷凱쯚&amp;? ' ?【s㎚q}B'끻_x001d_u?춹t*??_x0008_9.&lt;띿V?딋_x0003_뛢?U팫$????챜?_킅*핬YB`Z$?w棅G겍 sf^?hj?'뱉侶짼_x0019_\?9洵j7l????立녔Z淋I??_x0010_</c:v>
                </c:pt>
                <c:pt idx="2293">
                  <c:v>_x001b_?굀띠못??D.겓??븜츏?귤1姦야?_x0016_퐲막s&amp;x埋齊珍1_x0011_띜G?횟9Nom섈?lYxXSj,??땙_x0018_j?뿕$"_x001e_?</c:v>
                </c:pt>
                <c:pt idx="2294">
                  <c:v>붬?_x001d_3홏_x001a_암,??PUC?핍3?_x0010_??飇^?NY??n빾?Q3Z뾭]^1l_x000f_큔??Of?_q悛昭?뱐_x0016_R뢊vYⓘ_x001f_큇'?&gt;_x0008_뚱?]^邊I7_x0014_범_x001c_Y[L꼴{?+?椀R9_x001c_Y[L꼴{?+?椀R9_x001c_Y[L꼴{?+?椀R9yp훱?挾??_x0011_=??_x000b_'P?U`?fi_x000e_z_x000b_뷀n?l?K붦??_x0004_</c:v>
                </c:pt>
                <c:pt idx="2295">
                  <c:v>陵??b1톔?Zs?-ㄽv쭟??l?K붦??_x0004_楗_x0001_%</c:v>
                </c:pt>
                <c:pt idx="2296">
                  <c:v>?A~C?</c:v>
                </c:pt>
                <c:pt idx="2297">
                  <c:v> _x001c__x0003_e?_x0012_???_x0006__x0012_?.봲?7???쮇??튚_x001b_,_x0010_춨砥??_x000c__x0003_|뷀n?l?K붦??_x0004__x000c_?걆?l</c:v>
                </c:pt>
                <c:pt idx="2298">
                  <c:v>튌?뽨욑bBX_x0008_?x_x0015_左樂?휋쩓K囍_x0007_y?_x0016_C~c뉈??;_x0016_淚봝????l?K붦??_x0004__S밬*?+횕[6~h丞+?쯜]??얙|_x0007_쏜G_x0017__x001e_??gz?jdmK_x0019_{9;??얓^dU堞g&lt;뙧왤됌%?|?</c:v>
                </c:pt>
                <c:pt idx="2299">
                  <c:v>類!?遇Y?g6??!샦蓬c`쭌Ti煉_x0001_?C?퓾6YW*?뙼짺kMN1?d?se.:~??_x0007_R_x0012_쭠?除섯j??쭜ㅙ㉶??二I+@?pcGWЪo??녏뚃?]!샩??^?묌Y뜳c???췽??~옪K&gt;^^?윑뷙깼?H;C츳9G??W?飜ĸ죞?nO~븡M?즍?闇텕_x0010_?쫟?nE_澮_x001b_?d?謚</c:v>
                </c:pt>
                <c:pt idx="2300">
                  <c:v>H?럦퓇8&amp;?j_x0016__x0005_e??L?흩e恩?:蘊(!?"g_x000e_s??쐍淫9翌D]푐?_x0012_뱵險w_x0006_?</c:v>
                </c:pt>
                <c:pt idx="2301">
                  <c:v>웯?_x0011_4ㅇ_x0010_v????l?K붦??_x0004_%_x0014__x0014_`?묡)?阿퀈_x0017_H쟌켘?渙戊戟랪???%8):묮?P?f?젖푑數맣?l뷀n?l?K붦??_x0004_?C+?뛨톛\??_x0018_-?K?*?퓟????닠x봱e_x0011_컿_x0016_]륿줎t{상댭≤η}A뷀n?l?K붦??_x0004_ nn!運뾸?_x0010_{?_x0006_B@侏?v뚾_x0017_t읽_x0017_K慫3酸cp??~뻺?"쐰?;.픘]?렅싛?뷀n?l?K붦??_x0004_뺸q疾레냞}譁cF尊_x0007_佈_x001e_/_x0008__x0019_6?G묤눿?쭱_x0002_꽸珌?v穴*?域??_x0002_뵄냟E슽泉촴}B'끻_x001d_u?춹t*%&gt;T?둖_x0004_:す$홄G?調Ie?Z_x0011_r횴논8_x000e_塵뽊;샮93?\?_x0017_?</c:v>
                </c:pt>
                <c:pt idx="2302">
                  <c:v>?_x0013_갻_x000f_J,wd,8jZ?買]쁪?_x001b_쇇K?퍆聾_x000c_?7說_x001a_fSD?왝?A?n?_x0011__x000b_4j??쳼8목e?E??n?_x000e_腎&amp;_x000f_?NU읋??뙯渽馴S?j*??&gt;VA龍kjQvW償m33?_x0005_</c:v>
                </c:pt>
                <c:pt idx="2303">
                  <c:v>J칭?W_x0001_???=뱿!A?_x0011_座7?&gt;_x0008_뚱?]^邊I7_x0014_범_x001c_Y[L꼴{?+?椀R9_x001c_Y[L꼴{?+?椀R9_x001c_Y[L꼴{?+?椀R9?;d&amp;5??⒪_x000f_&lt;_x0019_?|ㅋ'E9Q1?T??!?@oH;#맄_x0006_0&lt;v禹?+?_x0004_?-틍;_x0004_숭?4?2&lt;j_x0013_+썳귵齊헜?v턶s?凌Q닣쓄I_x001a_뮅??쏣_x0010_?@??@oH;#맄_x0006_0&lt;v禹퓵?_x0015_옅뉨T7}Wk첢W拾_x0016_S??寂?倉?g|_x0008_p_x0003_?;_x0013_張Yg;ヴi슩늫_x0016_럻J_x000b_M?7獪?@oH;#맄_x0006_0&lt;v禹?_x001f_욙%렺?k=_x001e__x0010_ⓩ_x0005_"?듿='M㏈'c_x0016_引Z{A!?2+샑몼k???{r펌?w??</c:v>
                </c:pt>
                <c:pt idx="2304">
                  <c:v>肯?@oH;#맄_x0006_0&lt;v禹옐좪:쬆陸쁢_x001a_??돌줝?s뽧???Jh~Z떙뛛_x0008_?쏭틭:零꼛猫?V댃x諦G9入^@oH;#맄_x0006_0&lt;v禹옆~坑意_x0017__x0001_o뷍%KQp??_x001d_┎Y?=織룫g:RY&amp;;??(???U)딷TV累?A놉_x0005_푬e?@oH;#맄_x0006_0&lt;v禹?q텧5?f</c:v>
                </c:pt>
                <c:pt idx="2305">
                  <c:v>y??M&gt;æ?뀫~?ざ)_x0018_Fo???&amp;?嘴_x0004_?{???Xb츯?_x0007_簞_x0012_?츨筵럀C_x0005_??]BHAT큫澔_x0011__x001c_八?]텍_x0010_㈘;</c:v>
                </c:pt>
                <c:pt idx="2306">
                  <c:v>]强F_x0002_Qc;R{_y_x0008__x001f_忍</c:v>
                </c:pt>
                <c:pt idx="2307">
                  <c:v>럳4??路?볘?_x0006_?V?먏?_x000e_핺쾙芙</c:v>
                </c:pt>
                <c:pt idx="2308">
                  <c:v>Þ/엡n?c끄?_x0001_賜퓿P_x001f_P麻珣?뵩l춙輦_x0018_끲!굚??뷏_x0014_쬏%e暎.亐._x0017_u目</c:v>
                </c:pt>
                <c:pt idx="2309">
                  <c:v>킯_x0001_竿l?쵛7&gt;_x0017_???V꾸??jl?2?w?=0=予n?뢂LJ?ø?[?Y[L꼴{?+?椀R9_x001c_Y[L꼴{?+?椀R9소F*?퉍y=_x0004__x001b_휦_x0001_:_x0007_텘_x001a_?｝p_x000e_6???촢뗬_b씨_x000e_?_x001f_퇖쀽_x000b__x0003_*??믨9}T? _x0017__x0006_mA???t|껬법^@oH;#맄_x0006_0&lt;v禹?_x0013_v'癌걺R/</c:v>
                </c:pt>
                <c:pt idx="2310">
                  <c:v>?載?H슸</c:v>
                </c:pt>
                <c:pt idx="2311">
                  <c:v>剛?d?@oH;#맄_x0006_0&lt;v禹풻p慮l_x0004_풹_x0006_^?E?4?k</c:v>
                </c:pt>
                <c:pt idx="2312">
                  <c:v>?뀞께겜囹뮻。&gt;n!lb飄^@oH;#맄_x0006_0&lt;v禹?t&gt;&gt;?p?찉3。홤_x0016_$?v??7Q%?d엵삩_x0010__x0011_?弦7?뎛0?v??默_x0017_q_x0005_|'聞?@oH;#맄_x0006_0&lt;v禹?猶틨2"졅_x0013__x001e_좛v_x001e_?"?_x0003_?,뢷s0?q??-?_x0015_굴??┑0w??뼫혙Z??d?@oH;#맄_x0006_0&lt;v禹풧^中?ng쏚?S?B챢?_x000b_P?yq쯎덝A_x0007_?渡???h李츰諺??_x0007_F?_x0003_?묦^@oH;#맄_x0006_0&lt;v禹왁T?c둥???굄\zE[톑酒?벟ⓓ_x0006__x0018_??V焙^9</c:v>
                </c:pt>
                <c:pt idx="2313">
                  <c:v>?(w_x000c_B?찋L{i윖??L渥k??P???_x000c_bz?롯_x001d__x0011_??_x0007_[V??%숥^찃_x0011_R?뜒학/-?W_x0004_?뭄Eu昶釪Dt듀??&gt;휫Q?꽔3y^_x0007_??址_x0014_mS?꾕E쏥街?:?娃윝솈?_x000f__x0008_l翅??S(}?[똘j흠}7N쉐_x0017_y럎b?_x001f__x001d__x0013_q?#渲?┣??uθ_x001c__x0015_V4J뤟</c:v>
                </c:pt>
                <c:pt idx="2314">
                  <c:v>?뤥?x)?h?M꿙륡i≤?_x0017__x0007_꺷??졼xJ얤&amp;v</c:v>
                </c:pt>
                <c:pt idx="2315">
                  <c:v> 즁q??VZ$??_x000f_$&gt;_x0008_뚱?]^邊I7_x0014_범_x001c_Y[L꼴{?+?椀R9_x001c_Y[L꼴{?+?椀R9_x001c_Y[L꼴{?+?椀R9?獨&lt;_x0010_?_x000f_sy윊鍊슿_x0004_s?_x0002_,?K쪲_x0014_2^@oH;#맄_x0006_0&lt;v禹?_x001f_??쎿_x0014_쫦E?륟_x0003__x000c__x0006_y]뭣벓벏뽀쁀웦W鉥?z츰?翁1_x0003_表E午_x000f_??u_x0012_釉q혜^@oH;#맄_x0006_0&lt;v禹??5?~&gt;z$?2_x001b_C活?`^_x0007_鏞?y_x001a_븠mZEG?멞MO???d_x0002_w</c:v>
                </c:pt>
                <c:pt idx="2316">
                  <c:v>?j잁썂??ＹI솭?x힘迦</c:v>
                </c:pt>
                <c:pt idx="2317">
                  <c:v>?旗^@oH;#맄_x0006_0&lt;v禹욉(?믬뤎?I5?굓譯彎_x0014_??\N?괼n渶,쎆뫜???짖?Y뀵町D?T켐?"D&amp;퓡S敍?S@b???M쐰X?쓘牡堧)_x0011_??뫖휾A</c:v>
                </c:pt>
                <c:pt idx="2318">
                  <c:v>S얟'?灑6쇿_x0005_왇&amp;?</c:v>
                </c:pt>
                <c:pt idx="2319">
                  <c:v>h?nHKX꾝Lo흐_x0019_f?6엚꼈s`:㎼?핑~_x0005_C돈?T??h잻봂h枏봪呵??귇:%旅?겋븦}탊_x0005_苑Y曠NG/틅8?휘녖?L_x001b_廐u⒞駕/?_x000f_?d-?쯽?잲뚘쟊_곇?돼쇐싄.?s?_x000c_?콟탽憾@9멮渣#f&lt;w풒(W여???횪</c:v>
                </c:pt>
                <c:pt idx="2320">
                  <c:v>ss혁Kr</c:v>
                </c:pt>
                <c:pt idx="2321">
                  <c:v>tuu??벨_x0001_?n</c:v>
                </c:pt>
                <c:pt idx="2322">
                  <c:v>?뗥∴_x001a_破??쿰0?_x0019__x0016_睹&gt;놥_x0008_훲咸凜_x001b_醮_x0003__x0016__x0013_?@oH;#맄_x0006_0&lt;v禹?l傷w[6푇?N?,??}??r_x0010_酌_x0004_刺0jq胤땮쥺붞첼_x0001_錨?헖퐰_x0003_狐?5?3M2?@oH;#맄_x0006_0&lt;v禹?Xi_x0019_稱?W?혝_x0016_&amp;_x0018_랧c?範|?M^_x0015_?q?뵈a?F긘_x000c_mR{8沿??쳁_x0008_냯猥_x001c_뾇O?@oH;#맄_x0006_0&lt;v禹옴/UZ箋덎풕J ?_x0008_큾j?v_x0006_?읆_x001a_겪흾?⑤Dg歲2*뿑甫쾖bE"왱&gt;륥_x001b__x001b_-|J`틬{?@oH;#맄_x0006_0&lt;v禹왔홓_x0013_??"o㏏?u_x0008_V_x0007_헮?\凌'??=_x0003_;E_x0004_?랎見헊8_x0017_?x볬h핼a:輾u됮_x0014_?@oH;#맄_x0006_</c:v>
                </c:pt>
                <c:pt idx="2323">
                  <c:v>A밥?쉷_x001c__x0002_킵?*게%站퉐쪷??R푀A??'꿣y&amp;_x001d_Q[k詳%G駒w?脅헃_x001b__x0016__x0005_</c:v>
                </c:pt>
                <c:pt idx="2324">
                  <c:v>싞Y$탟_x000f_?㎀???얍L?0잗쇴??_x001f_?.</c:v>
                </c:pt>
                <c:pt idx="2325">
                  <c:v>?X&amp;v_p憶?뾋1?_x0012_s??쓳_x0016_??N專?윸_x0005_??S?O??????뷏쫤_x0006_輦?_x0003_]_x000e_D%Hm첃?["&lt;_x0008_</c:v>
                </c:pt>
                <c:pt idx="2326">
                  <c:v>ru숼[픊</c:v>
                </c:pt>
                <c:pt idx="2327">
                  <c:v>?롂.\し욄?s?馹쫔d?桂^@oH;#맄_x0006_0&lt;v禹웡?~얡_x0013_逑Ru헋쎢"???&gt;??_x0006__h똩샎=喉_'?3BS_x001f_?$?)_x0015_?쐡꺶_x001b__x0019_헨찍?@oH;#맄_x0006_0&lt;v禹?/???돫~F_x001f_?~;VS0?K?X'??w뉶?깻!:?_먏J_x001d_뎚X4_x000c_ㅩ_x0006_俊냐????@oH;#맄_x0006_0&lt;v禹옵`;?_x0005_?T뾣貧?dS?讐畸?꽷컱_x000c_죸?:_5?_x0010_勾?쵷牢\??잽틠?x@?@oH;#맄_x0006_0&lt;v禹??о_x0005_Xm艀,쳠?s?'?_x0004_瓊_x0002_拿=갔#Z?-_x0008_=x无K????,x`?^~Z???X?@oH;#맄_x0006_0&lt;v禹왱M?5olU?둪</c:v>
                </c:pt>
                <c:pt idx="2328">
                  <c:v>k</c:v>
                </c:pt>
                <c:pt idx="2329">
                  <c:v>툡6차B_x0017_;뢎찃?m훦k!횒?뭛珏(=쉆dH2景&amp;_x0003_&amp;D톦]&lt;U_x0014__x0019_N4?A0y랜[샮誕핯_x0004_Lm_x0008__x001f_琅4A_x0011_??돽?&amp;졓u?_x0014_j_x0013_?D-?춯?j돊NT쫐Z'듭悲YB?jl?2?w?=0=予n?뢂LJ?ø?[?Y[L꼴{?+?椀R9_x001c_Y[L꼴{?+?椀R9소F*?퉍y=_x0004__x001b_휦_x0001_?9틃*_x0007_kH,MU???냤?ダ?</c:v>
                </c:pt>
                <c:pt idx="2330">
                  <c:v>??ⅹ愛&gt;씈2D+??[?xf#꿞²_x0007_?_x000c_??S?@oH;#맄_x0006_0&lt;v禹월C??dB_x0006_꼥T?/⑤_x0010_얂?蒲╉욂늘U ?_x0017_?_x0001_OJ?C貊?츏꾣c/[fe_x0001__x001b_쨖???@oH;#맄_x0006_0&lt;v禹?v_x0017_*_x0008_?_x0002__x0019__x001f_뒣_x001e__x0008_?_x0008_?뿎쾝슺WCv_x000c_8./$헷꽗ч?a_x0018_?=_x0017_3?_x0002_???¶_x000e_???@oH;#맄_x0006_0&lt;v禹?l珙&amp;?bYg?퉶_x000f_鰐?L,JV摸u?툟_x0017_j?뻂fD쏳8ЩO q\Z浦3s 9G_x0003_$_x0012_A???@oH;#맄_x0006_0&lt;v禹?u닟.?&gt;콊lux?b"p?E[旅?s_x0006_쩼l:?_x0004_?&gt;짳e6&amp;㎻_/堂_x0016_?Y?i_x000e_??&lt;Q暲</c:v>
                </c:pt>
                <c:pt idx="2331">
                  <c:v>???'nYq簒i村_x0010_??B.R뙎_x0002_??2?휊桀뎨뵞4_x0002__x0019_?j羅荻_x0011_?F_x0001_?풺5u$J'67y뿍펂츒???X?잷?(쬺NX9_x0019__x000c_#닞~毁벨?_x0012__x000e__x0005_눟_x0005__x0016_?챚??연_x0001_??舟B?蕎@뎁??賢\???南?얒_x0006_今왛퐥?쿺8??얣UE_x001a__x001c_#j}??&lt;뼤??섳</c:v>
                </c:pt>
                <c:pt idx="2332">
                  <c:v>?`Y</c:v>
                </c:pt>
                <c:pt idx="2333">
                  <c:v>_횀z9蜈#q~뺛i▦?_x001c_?晏?뙛:D%?T枓?혭"!_x001f_㈘?錫-)쿞=g_x0008_??'_뒱_x0008__x0018_1곇턆z?侖?"??냈</c:v>
                </c:pt>
                <c:pt idx="2334">
                  <c:v>??W넱┐jx쟚'훌_x0019__x0005_$&gt;_x0008_뚱?]^邊I7_x0014_범_x001c_Y[L꼴{?+?椀R9_x001c_Y[L꼴{?+?椀R9_x001c_Y[L꼴{?+?椀R9._x0014_64說?;2'騈랉&lt;?_x000b_'P?U`?fi_x000e_z_x000b_?@oH;#맄_x0006_0&lt;v禹?Z쳲?&lt;%@D??</c:v>
                </c:pt>
                <c:pt idx="2335">
                  <c:v>D言??Y?햹??參R"_x0008_??M??o?P?h?`?똆??聊^@oH;#맄_x0006_0&lt;v禹퓫璧%쪠,量?탻_x0019_pr_x0001_†?乾팦겗??뙼qKj킼Po_x000b_*o졸?4_x0007_®쯸S떊?m쭃?@oH;#맄_x0006_0&lt;v禹요6줥9]곭'??뫜f흽?X?_x001c_?"</c:v>
                </c:pt>
                <c:pt idx="2336">
                  <c:v>(_x0001_@?B쾅#뮮?똅b??즏v幡?nU俱꼳?@oH;#맄_x0006_0&lt;v禹옴핏퉟網?/켱_x000b_:똇??둨h_x0014_쿼M탗럎z#엳BT:cl얐`^Ae_x0019_O4갢?_x0010_gS∽抵?_i?@oH;#맄_x0006_0&lt;v禹?)L퀒삅?儲?멸gUg탟vD[퉙$?N??9?cQ촠を?쀵:?b1톔?Zs?-ㄽv?^@oH;#맄_x0006_0&lt;v禹?u_x0001_F_x0007_:8?N`둮?;_x0017_??%莖"-`_x0018_?P;e_x0002_?o_x0015__x0011_蟻먂_x001b_튚_x001b_,_x0010_춨砥??_x000c__x0003_|?@oH;#맄_x0006_0&lt;v禹풷?/첻_x0001_)?왆&amp;?E褶!Z?삵K 됣??G?캛_x0005_삢?_x0012_q_x001b_?뉈??;_x0016_淚봝?招^@oH;#맄_x0006_0</c:v>
                </c:pt>
                <c:pt idx="2337">
                  <c:v>_x001b_號r술?鉉.쬃_x001c__x0001_?#_x001e_H??k_x0003_?r6~_x0002_s@+O??큎I?些_x0016_+?甁i? p0?yB??뵐Ρo죄Y|?dB5?_x000e_???轄鋤?w?!??_x000e_싉 :逼_x0010_?筬??蕎F_x001a_?PI쨲F=pB묈癩띖?퍛?v4'?宋쇶?E?"??_x000c_챿炫_x0016_u5꽡_x0008_^溝ばㄴ_x000f_f6壕?=띠E?_x0017_蘆_x0007_튜교?됛_x0016_bヰ-췴&gt;t췲?騰T굗?ザe??쑩O?? 6_x001e_????_x0012_뽫l?O묧q?~혪v;+猾?_x001a_聖굒?/K?_x001a_3V[듦_x0010_|?굃s#폀&lt;틛???턍?_x001b_h꽧娃遜?^'?뻄게2七?惇??돌r?～&lt;閏41???_x001d_줞t_x0004_z맣??_x001e__x0013_츰??J늛</c:v>
                </c:pt>
                <c:pt idx="2338">
                  <c:v>?^_x0008_屠??햯嘉3_x0008_?1뤪_x0005_t꿇6뷷왶z_x0018_?t퍺_?@oH;#맄_x0006_0&lt;v禹??$?.配닋_x0004_2?샦뫻l6???햠?_x0002__x000e_k??</c:v>
                </c:pt>
                <c:pt idx="2339">
                  <c:v>웯?_x0011_4ㅇ_x0010_v?帥^@oH;#맄_x0006_0&lt;v禹풨_x0006_.?輩??@w9?&gt;?a귨oy蓴_x0017_光??밋_x001e_Z???a켍튪?f?젖푑數맣?l?@oH;#맄_x0006_0&lt;v禹풶?롡_x0018_쾛톜u穹?&lt;B?뿎$8_x0006_윋/쮐PKC)_x0010_|e팋0낞_x0011_?쨶b줎t{상댭≤η}A?@oH;#맄_x0006_0&lt;v禹욹-?톿蓄_x0003_?_x001e_LK_x0006_夙텉_x0016_?&gt;懸0???鉤_x0014_l??퀶_x0001_$／克?_x0018_;.픘]?렅싛??@oH;#맄_x0006_0&lt;v禹?쇁k}예?_x0005_Q_x0019_Q?썌鱗!뙩7mX?_N냼A_x000f_?k췳_x001f_쵏q_x0004_셢?祠누7?_x0002_뵄냟E슽泉_x001c__x0002_킵?*게%站퉐쪷??55쫯늎굳??c댲?度97wсU</c:v>
                </c:pt>
                <c:pt idx="2340">
                  <c:v>?瞳?a_x0006_촅??9?粮?_x0018__x0005_?8)瑨_x0012_Z愿_x000e__x0003_(?#솻틤_x0003_T?M?b"垈?j렙쓅I_x001a_뮅??쏣_x0010_?@?h</c:v>
                </c:pt>
                <c:pt idx="2341">
                  <c:v>?瞳?a_x0006_촅??_x0005_T省놂츌H??선9ND?_x0010_???&amp;x_x0019_폰??~_x001c_??$?N?i슩늫_x0016_럻J_x000b_M?7獪h</c:v>
                </c:pt>
                <c:pt idx="2342">
                  <c:v>?瞳?a_x0006_촅??B쬺hd?h찿투농캽?퍇b"s졹?왑r?畢?B?誰?뀔 ???{r펌?w???</c:v>
                </c:pt>
                <c:pt idx="2343">
                  <c:v>?瞳?a_x0006_촅??</c:v>
                </c:pt>
                <c:pt idx="2344">
                  <c:v>U퀉K?C壘饅?쉗/ #斤?W빭겉]?A돐"?</c:v>
                </c:pt>
                <c:pt idx="2345">
                  <c:v>'91?n텿_x000b_odY?YQ?_x0016_倦#??h</c:v>
                </c:pt>
                <c:pt idx="2346">
                  <c:v>?瞳?a_x0006_촅???</c:v>
                </c:pt>
                <c:pt idx="2347">
                  <c:v>쒯土}K썤??Un솎??#4落뮏뎎_x001b_Ⅱ?_x0002_??gy뎼쇣㈓홖럒3U{d滅</c:v>
                </c:pt>
                <c:pt idx="2348">
                  <c:v>肯h</c:v>
                </c:pt>
                <c:pt idx="2349">
                  <c:v>?瞳?a_x0006_촅??1ny0</c:v>
                </c:pt>
                <c:pt idx="2350">
                  <c:v>?_x001c_壻?gv?t듡_x000b_?_x0001_G?_x000f_R7?,괁놹?_x000c_?菰\??횆r猫?V댃x諦G9?</c:v>
                </c:pt>
                <c:pt idx="2351">
                  <c:v>?瞳?a_x0006_촅??`?팰?詰?1_x0006_や곲혲?귉m?滴</c:v>
                </c:pt>
                <c:pt idx="2352">
                  <c:v>쳂`열錄?x_x001e__x0013_갗[뢍H?딷TV累?A놉_x0005_푬eh</c:v>
                </c:pt>
                <c:pt idx="2353">
                  <c:v>?瞳?a_x0006_촅??ml?F엃&lt; _x0002_x?2L9?쉆쾢l/嘗(@둈밳vQ烱_x000f_N?Dx_x0005_貳q롱#?g?+y꾡_x0018_?_x0001_SN엾?댮H?_x001c_R?쓊?Z좮:??i???솫</c:v>
                </c:pt>
                <c:pt idx="2354">
                  <c:v>@扱\?o-?g?#y쒗_x000b__x000f_?U?f봢</c:v>
                </c:pt>
                <c:pt idx="2355">
                  <c:v>윲?q뒩W훰0F&amp;?낄?%{_x001f__x000e_c_x0001_:?_x000b__x0017_컄귷廟_x0016_???밦,"Bw|??K[덪뿃_x0005_?橒魄?短?_x000f__x0008_tm&gt;띺뮊q//퍇몜獅?컢ㄼ??먈_x0006_U_x001b_㎙?_x0012_??D덹U신덃#?</c:v>
                </c:pt>
                <c:pt idx="2356">
                  <c:v>0귗Hx饍?☜C?峰_x001a_l?녴_x0007_q6_x0017_폕눨∩?ALK7p?눌??映_x000e__x0012_칬{_x001f_항_x0007_徐륝憔a,틱붲=?jwq湺_x000c_劉뤀?켩_x0011_c脘＃_x0003_?쾘_x001d_??귙化g?濤?MgkF?</c:v>
                </c:pt>
                <c:pt idx="2357">
                  <c:v>j"BE_P@%p艙?晧&amp;F?例j[?쪪S_x0019_Y&lt;!ⓨ_x0016_iu튴_6d'_x001d_jl?2?w?=0=予n?뢂LJ?ø?[?Y[L꼴{?+?椀R9_x001c_Y[L꼴{?+?椀R9소F*?퉍y=_x0004__x001b_휦_x0001_b뻖?蹟s`뻶`_x0003_9p쿧뵚[?_x0019_R_x000e_?u쥹]*_x0008_직!B{怯쳯1$? _x0017__x0006_mA???t|껬퉔</c:v>
                </c:pt>
                <c:pt idx="2358">
                  <c:v>?瞳?a_x0006_촅??=Ej?倚딈〃_x0003__x001d_+y?늗????C8?i??t_x0002_F'?_x000f_?X?}@I?_x0004_봃?妬h</c:v>
                </c:pt>
                <c:pt idx="2359">
                  <c:v>?瞳?a_x0006_촅??.?!"퍷0r?&gt;_x0006_5N떿?;콿r_x000b__x001f_LB_x001c_?s?퓟+'_%5_x001e_YWJs??載?H슸</c:v>
                </c:pt>
                <c:pt idx="2360">
                  <c:v>剛?dh</c:v>
                </c:pt>
                <c:pt idx="2361">
                  <c:v>?瞳?a_x0006_촅??_x001d_y服??8??|킣|힄頊?V_x0016_lvrx?腰u晄)c?횞@撤m렣_x0011_께겜囹뮻。&gt;n!lb?</c:v>
                </c:pt>
                <c:pt idx="2362">
                  <c:v>?瞳?a_x0006_촅???헼TeD:뇽</c:v>
                </c:pt>
                <c:pt idx="2363">
                  <c:v>{?_x001e_</c:v>
                </c:pt>
                <c:pt idx="2364">
                  <c:v>?_x0019_A냒T6솑肅1_x0013_?;:?R_x0015_+</c:v>
                </c:pt>
                <c:pt idx="2365">
                  <c:v>?瞳?a_x0006_촅??t/s_x0001_}K_x000f_?a?J???N._x0011_g쪏??&lt;뽳_x001c__x0016_?쌦_x0019_??_x000b_b켚%w??뼫혙Z??dh</c:v>
                </c:pt>
                <c:pt idx="2366">
                  <c:v>?瞳?a_x0006_촅??S?炎?讓|R뷁uz뛣?멅장"쬝4?깝쮔s&lt;?X_x001a_邨뻈?g_x0011_u酷??_x0007_F?_x0003_?멻</c:v>
                </c:pt>
                <c:pt idx="2367">
                  <c:v>?瞳?a_x0006_촅??*/j닉???_x0004_&gt;엵괱 낇?C땢힍b圓或g便外3b?_x001c_Qg_x0012_u67z?_x001e_볖?_x0018_O姉쿺d???_x001a_須뛚뱵kb粒??x_x0010_[곉껴K_x0019_4?K??뇙ㄲ_x0007_?륙M??C???프]_x0004_Go,왋k??뛾돤?8}昱옚챊遣君仙³_x0017_쎎?K픂Ha???삨:Z)윞厄?&lt;뱡??o휽_x0017_?할</c:v>
                </c:pt>
                <c:pt idx="2368">
                  <c:v>?瞳?a_x0006_촅???(뮫_x001d_1?KE?_x0010_?j</c:v>
                </c:pt>
                <c:pt idx="2369">
                  <c:v>?瞳?a_x0006_촅??_x0019__x0016_R쿼柱?&amp;[_x0016_??ㅦ?.H[?&amp;_x0003__??취s?_x000f_뜫h쬒귬x4&lt;_x0002_w</c:v>
                </c:pt>
                <c:pt idx="2370">
                  <c:v>?瞳?a_x0006_촅??_x0019__x0014_Mt렝.?kfT뵢|_x001e_팝s눉O}???뱯乶뭾2_x001a_.!닽풕?(?</c:v>
                </c:pt>
                <c:pt idx="2371">
                  <c:v>ssQ?獄켥꼬팴$h</c:v>
                </c:pt>
                <c:pt idx="2372">
                  <c:v>?瞳?a_x0006_촅??맕=Я?쨅렒低|?~??V?2玘4*?돺_x0002_E⑥A_x0001_렕?굶?Q복쵮훎勣侏?co깢h</c:v>
                </c:pt>
                <c:pt idx="2373">
                  <c:v>?瞳?a_x0006_촅??埋?뱂뛧퍧?槍쾼_x0016_켍8☆C퀄??ek.?B!?(mB婁&amp;:?</c:v>
                </c:pt>
                <c:pt idx="2374">
                  <c:v>?瞳?a_x0006_촅??oq좘뛏:暫U5쩤W녰熱딦_x001e_탭l???_x0002_욬2?섪+?v쯏_x0008_"R?僿:p?f∀??</c:v>
                </c:pt>
                <c:pt idx="2375">
                  <c:v>?瞳?a_x0006_촅??_x001e_褻</c:v>
                </c:pt>
                <c:pt idx="2376">
                  <c:v>??</c:v>
                </c:pt>
                <c:pt idx="2377">
                  <c:v>?瞳?a_x0006_촅??d_x0011_B羚?^쫈/_x0011_?쬇_x0002__x001f_???@_x0006_(洧4:2_x0013_&lt;惑젢_x0007_?雪_x000c_L_x0007__x0002_?湳(.-]O?*Z줄U5</c:v>
                </c:pt>
                <c:pt idx="2378">
                  <c:v>#_x001e_</c:v>
                </c:pt>
                <c:pt idx="2379">
                  <c:v>_x000f__x001a_"??f갋湘퍷뀫쯨룅?Ot?꺽?制a&amp;ME?瓆慄붆ir뉄?#땆??_x0013__x0018_jv뎶9!3hs뎵?D엄?_x0001_便뺾姝감_x000f_j複_x0013_?</c:v>
                </c:pt>
                <c:pt idx="2380">
                  <c:v>?川슪?폠흋_x001a_S???^꾝V뚓p] ?0c릂?8F웪%_x0002_q?-J2_x0003_?R6&lt;_x0004_E8f??텤_x0002_캣_x0012_C?_x0006_먣|_x0006_._x0001_牒?◈쉢R?촂{크hk@_x001d_?u||1&amp;?뢔꼉됥ł㎸됺zx盈?@큟[U뻔</c:v>
                </c:pt>
                <c:pt idx="2381">
                  <c:v>?瞳?a_x0006_촅??B융?璵?_x0018_믌?춖???_x0015_?Z?/&gt;?_x001f_-B??デ_x001f_??L헖퐰_x0003_狐?5?3M2h</c:v>
                </c:pt>
                <c:pt idx="2382">
                  <c:v>?瞳?a_x0006_촅??禧簾&lt;œ╈?o?Hc?eC_x001a_J??_x0005_W?殄1,쭕_x0015_줨_x000f_:蹴쎦H苦쇙뜪g_x0008_냯猥_x001c_뾇Oh</c:v>
                </c:pt>
                <c:pt idx="2383">
                  <c:v>?瞳?a_x0006_촅??_x0005_찚隣릭3?뛂m????</c:v>
                </c:pt>
                <c:pt idx="2384">
                  <c:v>R舒뼡뭸$</c:v>
                </c:pt>
                <c:pt idx="2385">
                  <c:v>???_x0011_???쎨랎E"왱&gt;륥_x001b__x001b_-|J`틬{h</c:v>
                </c:pt>
                <c:pt idx="2386">
                  <c:v>?瞳?a_x0006_촅??능$?$5쏺윑=?#V????eL??5?He?R0_x000c_흜쐞U릟?볬h핼a:輾u됮_x0014_h</c:v>
                </c:pt>
                <c:pt idx="2387">
                  <c:v>?瞳?a_x0006_촅??뎬y앣?P\AS?_x001a_r?e뜟_x001c_J?he놸蚩?쓺)??渾P?r吾_x0018_??yぢj?2QU_x0018_??</c:v>
                </c:pt>
                <c:pt idx="2388">
                  <c:v>?瞳?a_x0006_촅??淫?챴</c:v>
                </c:pt>
                <c:pt idx="2389">
                  <c:v>Z?[짆?뤦?_x001c_i쨋_x0002_뾵$_x001b_??$_x0018__x001a_Q{?扉疱唱/떓V땸?F2_x0010_??lh</c:v>
                </c:pt>
                <c:pt idx="2390">
                  <c:v>?瞳?a_x0006_촅??_x000b_썃_x000c_yI_x000b_??寤淫T/?헸s똦c_x001f_챃?[zW?d_x0011_g!GMtF.e툨?鷸J</c:v>
                </c:pt>
                <c:pt idx="2391">
                  <c:v>A밥?쉷???_x001a_須뛚뱵kb??*u}?_x0002_?_x0014__x0006_~뮅?_x0015_봿_x0016__x0008_f뤎_x000f_???氣t4</c:v>
                </c:pt>
                <c:pt idx="2392">
                  <c:v>?쁾_x001f__x000e_</c:v>
                </c:pt>
                <c:pt idx="2393">
                  <c:v>8Qc8?u?_x000e_?1?*뫤릮? ?Z헑?梁?o쥄Y_x001d_,찙??$K_x0015__x0019_F쓴?!O꿵8_x001b_v?_x000f_띊??솒X_x000c_濃_x0005_?p?k?퉎_x0011_a걻??c_x000e__x001a_i꼩_x0005_??릏?e_x0004_?r??_x001c__x000b_o_x0007_됳?돔_Ak틚섆퀕c쏐RH?索(r;??_x001f__x0006_v??a늌</c:v>
                </c:pt>
                <c:pt idx="2394">
                  <c:v>쟕?x퍍廉j쥛_x0004_?꺦W?퍪_x0003_Ð?B??y+_x0001__x0014_똌!?옏?_x0001_q?n????Avp8?_x000e_퀀??&gt;_x0008_뚱?]^邊I7_x0014_범_x001c_Y[L꼴{?+?椀R9_x001c_Y[L꼴{?+?椀R9_x001c_Y[L꼴{?+?椀R9Sj_x0008_?핺?K幀ㄳy쨌욄?s?馹쫔d??</c:v>
                </c:pt>
                <c:pt idx="2395">
                  <c:v>?瞳?a_x0006_촅??U츣聯붹L停?_x000b_賓L?@??_???_x0015_꽛9_x0003__x0006_쵾Xt??$?뵍</c:v>
                </c:pt>
                <c:pt idx="2396">
                  <c:v>)_x0015_?쐡꺶_x001b__x0019_헨찍h</c:v>
                </c:pt>
                <c:pt idx="2397">
                  <c:v>?瞳?a_x0006_촅???R8_x001a_뾷껽?_x0019_퓗I_x0019_싺??浸쎴?~~_x000b__x0013_맇퍥曙{)묔J?;4CX4_x000c_ㅩ_x0006_俊냐???h</c:v>
                </c:pt>
                <c:pt idx="2398">
                  <c:v>?瞳?a_x0006_촅?? :_x0001_F?瑛???摺_x000b_{</c:v>
                </c:pt>
                <c:pt idx="2399">
                  <c:v>?瞳?a_x0006_촅??</c:v>
                </c:pt>
                <c:pt idx="2400">
                  <c:v>??D53댼&lt;?_x0015_갌0IG#~?l킳O??嬌꾻_x000c_殼퀅W_x0006_|%??_x0011__x0008_,x`?^~Z???Xh</c:v>
                </c:pt>
                <c:pt idx="2401">
                  <c:v>?瞳?a_x0006_촅??BF.9???鋤♣1VPV??</c:v>
                </c:pt>
                <c:pt idx="2402">
                  <c:v>&amp;6*+徇릢霽?崧횷9?칛_x001f_H_=샅e?_x000f_쁀W_x0004_@In뎗</c:v>
                </c:pt>
                <c:pt idx="2403">
                  <c:v>?瞳?a_x0006_촅??郞_x0017_갶_x0010_列?ふ?w]-_x001c_?射8햩馳_x0008_먛_x000e_?絢?_x000b_뙱亮Ξ_x0005_?원췊쥳＼%傳_x0013_誠|/th</c:v>
                </c:pt>
                <c:pt idx="2404">
                  <c:v>?瞳?a_x0006_촅??탢?$d^?U??┶쨪*?L?_x0002_뺄@][q??G着x)??\_x0016_異?빘ハ?옛?_x0017_h</c:v>
                </c:pt>
                <c:pt idx="2405">
                  <c:v>?瞳?a_x0006_촅???즤??_x001e_?</c:v>
                </c:pt>
                <c:pt idx="2406">
                  <c:v>?1혂?:K-?띺7?3?쑉浬.F턪&lt;Z_x0015_e??a???/_x000e_f_x0019_!_x0019__x0019_X퐣?_x0002__x0017_Aej j_x0016_힣S??李K&amp;?P꿷荻</c:v>
                </c:pt>
                <c:pt idx="2407">
                  <c:v>/???퉂?V????럓iBK_x0018_宏*앻_x001e__x000c_p1e_x0018_뛄댤提tq뀖삵_x0010_Bd젻팽_x0008_?ug-4_x0012_[?꽷K??V/_x001c_늩_x0003_%</c:v>
                </c:pt>
                <c:pt idx="2408">
                  <c:v>\!??Q晸?晝U_x001f_슩.e??2?뉳??_x0008_퉶"텄??g_x0012_f즬칚s暄?賃_x0006__x0012_탲?_x001a_!? 7_x001f_셜츂_x0014_?#?츚??鵲_x001d_jl?2?w?=0=予n?뢂LJ?ø?[?Y[L꼴{?+?椀R9_x001c_Y[L꼴{?+?椀R9소F*?퉍y=_x0004__x001b_휦_x0001__x0010_??_x0008_WyVDΣ맙?</c:v>
                </c:pt>
                <c:pt idx="2409">
                  <c:v>졡??'?pA쐋?Qv?*㉡_x0004_'_x0018_b똥㉷xf#꿞²_x0007_?_x000c_??Sh</c:v>
                </c:pt>
                <c:pt idx="2410">
                  <c:v>?瞳?a_x0006_촅??h_x000f_</c:v>
                </c:pt>
                <c:pt idx="2411">
                  <c:v>GB_x0011__x001c_d뿀?s樓?+_x0004_쓓뀟?_x0017_?8??겝3룦R_x0005__x0003_!]?쬤w뒆?/[fe_x0001__x001b_쨖??h</c:v>
                </c:pt>
                <c:pt idx="2412">
                  <c:v>?瞳?a_x0006_촅??_x0019_z5캣PBa_x0012_?_x000e_]탔꺿샌有:6K챠F?eg?2콢룯覓oI_x001c_]?튎?_x0002_???¶_x000e_??h</c:v>
                </c:pt>
                <c:pt idx="2413">
                  <c:v>?瞳?a_x0006_촅??!??縷0R퀝+?쯣塡?:倉ね?jq45|:뺣_x0005__x000b__x0005_愆M轟@T줫浦3s 9G_x0003_$_x0012_A??h</c:v>
                </c:pt>
                <c:pt idx="2414">
                  <c:v>?瞳?a_x0006_촅??Ｐ_x0017_m早Z%_x0005_9XM,?0?괮^_x000f_易젶_x000f_엸쫄75t?_x0017_?첬뵥_x0006_뇙_x0002__x0016_?Y?i_x000e_??&lt;Q暲h</c:v>
                </c:pt>
                <c:pt idx="2415">
                  <c:v>?瞳?a_x0006_촅??t?5?하_x0015_X_x0013_師?_x0013__x000f_m*nS'@=갔{夢_x0010_H??~V픠P_x0018_?Lu곛X_x0008_/_x0017_??Q?v_x0014_-h</c:v>
                </c:pt>
                <c:pt idx="2416">
                  <c:v>?瞳?a_x0006_촅??_x000f_(nU?끹{_x0013_?!??횓?눂p兎o쩴O%?컾傑m붮tC梅U짻Mr&gt;퀜^땄?j???h</c:v>
                </c:pt>
                <c:pt idx="2417">
                  <c:v>?瞳?a_x0006_촅??_x001e_쩭_x001d__x0003_4??傲krQi</c:v>
                </c:pt>
                <c:pt idx="2418">
                  <c:v>?싾7m祺C??_x0014_?_x000f_XI짼뚦z뼱쟩짤U&amp;? ' ?【s㎬롙_x001a_?_x001a_須뛚뱵kb?_x000c_|쁏??^_x0011_?躪#퐺죋욭_x0005_$er_x001d__x0007_??翕+??~줟MYn|빷H_x0004__x0004_???(_x0016_??;浦???T?v?_x0013_푩-_x0015_拙]＼S??뙄t_x0011_態_x0006_?=I짲?P__x0010_@?벸*?쓫z궱W???+x}쉎ut^*E곂_x001d_p톫 _x0019_햋p?k?0K?P`_x001a_+?</c:v>
                </c:pt>
                <c:pt idx="2419">
                  <c:v>_x001e_&amp;1_x000f_댣_x001a__x000e__x0019_5??4L2:v淪z]謁먱6??G</c:v>
                </c:pt>
                <c:pt idx="2420">
                  <c:v>꽗髮_x0015_??_x0013_퉭꽾_x001f_論?&amp;}t_x0011_뽾</c:v>
                </c:pt>
                <c:pt idx="2421">
                  <c:v>_x0002_뼃沓</c:v>
                </c:pt>
                <c:pt idx="2422">
                  <c:v>Q꺭곥_x0019_욉qzW-?_x0011_&lt;</c:v>
                </c:pt>
                <c:pt idx="2423">
                  <c:v>_x000c_,_x000e_??4恒_x0018_?_x0003_宓_UH_x001a__x0003_膝욼(_x001d__x001f_RI紆_x001f_?죵$&gt;_x0008_뚱?]^邊I7_x0014_범_x001c_Y[L꼴{?+?椀R9_x001c_Y[L꼴{?+?椀R9_x001c_Y[L꼴{?+?椀R9W_x001d_듪넣N?v흊_x000f_zE募</c:v>
                </c:pt>
                <c:pt idx="2424">
                  <c:v>_x000b_'P?U`?fi_x000e_z_x000b_h</c:v>
                </c:pt>
                <c:pt idx="2425">
                  <c:v>?瞳?a_x0006_촅???~①監먪i#붝??_x000f_P믌_x0008_뜇?쳋"Y?M?꼭®o?_x0007_?G겪P?h?`?똆???</c:v>
                </c:pt>
                <c:pt idx="2426">
                  <c:v>?瞳?a_x0006_촅??(v{f?_x0003_X?米_x0014__x0018_$瓷_x001f_k?(?%쩽W|?XD#.????(4_x0007_®쯸S떊?m쭃h</c:v>
                </c:pt>
                <c:pt idx="2427">
                  <c:v>?瞳?a_x0006_촅???쮫_x0012_Ъd&gt;쓀0?_x000b_햶搾t뛽?_x000c_)괽?_x000b_@썴?삑뿟{-?0짗?즏v幡?nU俱꼳h</c:v>
                </c:pt>
                <c:pt idx="2428">
                  <c:v>?瞳?a_x0006_촅??x쉣쇧梯⒯둤?3?팊?_x001b_?_x0007_?/@?*|?욑젂`?쭀R販4갢?_x0010_gS∽抵?_ih</c:v>
                </c:pt>
                <c:pt idx="2429">
                  <c:v>?瞳?a_x0006_촅??_x0013_1w?흣u?煩?o?댘|w捧?K븄.?_x0008_\O?_x000b_p騶us[◎ⓥ?b1톔?Zs?-ㄽv쬱</c:v>
                </c:pt>
                <c:pt idx="2430">
                  <c:v>?瞳?a_x0006_촅???BbnZ?8뼉돕㈅_x000b_6?暐덒_x0012_위K??쏡?</c:v>
                </c:pt>
                <c:pt idx="2431">
                  <c:v>?뢯Y.果?3,튚_x001b_,_x0010_춨砥??_x000c__x0003_|h</c:v>
                </c:pt>
                <c:pt idx="2432">
                  <c:v>?瞳?a_x0006_촅??㎉5V?쇩됍퐜_x0005_멛v걫?+)粳?株SJ죲0???_x001a_?c_x001c_?N,뉈??;_x0016_淚봝??</c:v>
                </c:pt>
                <c:pt idx="2433">
                  <c:v>?瞳?a_x0006_촅???維</c:v>
                </c:pt>
                <c:pt idx="2434">
                  <c:v>뗎??)vP0젤?綢??%萄?"?H黃_x0001_?_x0010_??蚊긏%漱?_x0011__x000c_?J?섨쇨+sbI_x0018_삣믢?揖쏘r_x001c_녃pMY?D?$됗</c:v>
                </c:pt>
                <c:pt idx="2435">
                  <c:v>_x000f_쟽_x0019_x?뵭&gt;_x0011_E`똡W됃콎昱I?㉠?_x001c_?-t傳u'휔-삄돝?T?_x0004_Q닳W???A?뺞i㏉.+곜x쮋^?]??./듢?mx왂;_x0002_K?쐲S_x001d_饅mF뫲뷪</c:v>
                </c:pt>
                <c:pt idx="2436">
                  <c:v>?炙퀽/"_x0008_&gt;???κ?溜x옾c.???_x001c_?핹_?E?蓆S&gt;3r??챐юㄷ봈릶?맪?둁몿]_x0003_뚝</c:v>
                </c:pt>
                <c:pt idx="2437">
                  <c:v>ㆉ潞_x0002_?"E퐺F퀦쵌洞恢K琨課?臨휾_x001d_jl?2?w?=0=予n?뢂LJ?ø?[?Y[L꼴{?+?椀R9_x001c_Y[L꼴{?+?椀R9소F*?퉍y=_x0004__x001b_휦_x0001_괊?깎J똼坡8D敎F廷rl?]P쒥_x0003_꽔峰_x0019_??Mh_x0007_Q'&lt;쫧~눂TJ?/瑩X?弩X,h</c:v>
                </c:pt>
                <c:pt idx="2438">
                  <c:v>?瞳?a_x0006_촅??n?8_x001d_웘wY팳\_x0019_?峨sp풲텟?h7*⊙幽X_x0012_?@O_x0004_C字._x001a_푚t꿇6뷷왶z_x0018_?t퍺_h</c:v>
                </c:pt>
                <c:pt idx="2439">
                  <c:v>?瞳?a_x0006_촅???*_x0007_</c:v>
                </c:pt>
                <c:pt idx="2440">
                  <c:v>슜?펔$쯦+_x001f__x0017__x0001_&lt;&gt;_x0011_b`&gt;</c:v>
                </c:pt>
                <c:pt idx="2441">
                  <c:v>會8Z?V〔???y??돩?7h</c:v>
                </c:pt>
                <c:pt idx="2442">
                  <c:v>?瞳?a_x0006_촅??_x0005_뗩럟a?_x0003_뉌t_x000f_"_x001d_%?肯◑卯ゑ#`b?l.??Y씥?슏`첥i?</c:v>
                </c:pt>
                <c:pt idx="2443">
                  <c:v>웯?_x0011_4ㅇ_x0010_v??</c:v>
                </c:pt>
                <c:pt idx="2444">
                  <c:v>?瞳?a_x0006_촅??'躍?왍+_x0006_졿_x001e_싈"_x0008_uVqLn??2뮴WeB쒋?*_x000c_?P7?V</c:v>
                </c:pt>
                <c:pt idx="2445">
                  <c:v>z6"닥pf?젖푑數맣?lh</c:v>
                </c:pt>
                <c:pt idx="2446">
                  <c:v>?瞳?a_x0006_촅??~端\?괏e,?쌅瑤_x0016__x001d_|M즕M??H肆(@_x0003_??_x000b_쪀_x000b_렃?_x0007_륿줎t{상댭≤η}Ah</c:v>
                </c:pt>
                <c:pt idx="2447">
                  <c:v>?瞳?a_x0006_촅??sQ겐?굷_x000c_??\??i_x001c_?&gt;?~x_x001f__x0014_π-t?읡_x000f_O0腺}??_x0018_;.픘]?렅싛?h</c:v>
                </c:pt>
                <c:pt idx="2448">
                  <c:v>?瞳?a_x0006_촅?????pr,_x001c_"n??`??_x0017__x0004_?r_x0005__x0016_5?f+정0@7?拿9.Y?w域??_x0002_뵄냟E슽泉???_x001a_須뛚뱵kb自늸_x001c_?告$a팖홙왦k_x0005_?_x0001_z뙈?_x0006_z??_x0001_夔K곁滿??]+1Z疑浹규?샨_x001b_혏?켫_x0017__x001f_I잆왾_x0003_%뿲/콙??y뿀F?,A\_x0014_죑?fxW3읅뫆{顥??#</c:v>
                </c:pt>
                <c:pt idx="2449">
                  <c:v>]삄?RfS_x0019_+??찒*텅`</c:v>
                </c:pt>
                <c:pt idx="2450">
                  <c:v>_x0016_?쫮┾揷dR즋</c:v>
                </c:pt>
                <c:pt idx="2451">
                  <c:v>??_x000f_&gt;L8?_x001c_훓?U뎸???</c:v>
                </c:pt>
                <c:pt idx="2452">
                  <c:v>(팩???_x0004_???_x0008_i_x001e_*?_x0001_?^? ?炷?헑P??</c:v>
                </c:pt>
                <c:pt idx="2453">
                  <c:v>륶煌xVj??돾u{嚥??羽_F?</c:v>
                </c:pt>
                <c:pt idx="2455">
                  <c:v>_x0002_D'h┐;nC8?7?_x001b_?_x0004__x0007_`뉖3_x0013_/_x0012__x0004_쾋d?쯉??F#5?쮸륔綺9O_x000e_?:_x0013_Zz$&gt;_x0008_뚱?]^邊I7_x0014_범_x001c_Y[L꼴{?+?椀R9_x001c_Y[L꼴{?+?椀R9_x001c_Y[L꼴{?+?椀R9??庠늛?__x000c_?U?ㅋ'E9Q1?T??!쬏??</c:v>
                </c:pt>
                <c:pt idx="2456">
                  <c:v>?_x0005_?炅?I?_x0011_9:?벺냇쇠?X楯뉮퇲?_x0002_몏窕ё쮀@_x001a_UT}!|Y_x001f_둟봕I_x001a_뮅??쏣_x0010_?@?쬏??</c:v>
                </c:pt>
                <c:pt idx="2457">
                  <c:v>?_x0005_?炅????V#2l.__x001e_??{}돜툱뼜깫1톟?"좓遂?S?3v&lt;-3i슩늫_x0016_럻J_x000b_M?7獪쬏??</c:v>
                </c:pt>
                <c:pt idx="2458">
                  <c:v>?_x0005_?炅?Q邢9</c:v>
                </c:pt>
                <c:pt idx="2459">
                  <c:v>v?K늮h3벧?_x0016_?竊쬠냽9믹??4?_x0007__x0007_3p뾏텬????{r펌?w??左E??</c:v>
                </c:pt>
                <c:pt idx="2460">
                  <c:v>?_x0005_?炅?y슭?0_쵨뮳_x001c_?꺯d?X??7_쩰J):_x001b_*X?즯쫥뀯Z?yX?Y?YQ?_x0016_倦#??쬏??</c:v>
                </c:pt>
                <c:pt idx="2461">
                  <c:v>?_x0005_?炅?ih??M9_x0002_s'_x0018_?+벍?k???_x0014_∂=H_x0012_</c:v>
                </c:pt>
                <c:pt idx="2462">
                  <c:v>2lf??凞L꽦MB闊홖럒3U{d滅</c:v>
                </c:pt>
                <c:pt idx="2463">
                  <c:v>肯쬏??</c:v>
                </c:pt>
                <c:pt idx="2464">
                  <c:v>?_x0005_?炅???냩"턘H_}젊_x0017__x0002_퓈??_x000c_P再M4딧*D|?嶺_x000c_?뭬\y?뮥(횆r猫?V댃x諦G9吏E??</c:v>
                </c:pt>
                <c:pt idx="2465">
                  <c:v>?_x0005_?炅?騁랱海Fc)산?틤_x0012_??Π?H왚嵩輩E`L탴턁匈1쉩k딴4?딷TV累?A놉_x0005_푬e쬏??</c:v>
                </c:pt>
                <c:pt idx="2466">
                  <c:v>?_x0005_?炅?▶Z뮓땡?eS?毁?U局_x0003_쮬j??'V떱?뙉?^??釉"9h$긛?E?H멚롆??_x0006_RAv?걾V챨融z</c:v>
                </c:pt>
                <c:pt idx="2467">
                  <c:v>y筌d_x0018_?99@hy?n莞-L?_?_x0019_Bsㄺ??GM?믓?b_x0006_?켯@?x쌦_y읬_x0012__x0004_a툾뒏_x0004_?Z??q+Sj둥_x001f_獒#D=F퇢Hg릆곯춌_x0008_FeFfPf_x0003_?\:몛A뒵hH$?c윁h9V$ 쥾?_x001d_??_x000f_?쑪컧W?$_x0011_窮X|깇e孤 a?_x0010_?몬???쥌℉??c_x001c_휂"i샫塘y_x0018_裝?_x000f__x0010_z_x0006_!v뱑$뜴_x0008_x_x0013_m癒_x0015_륙O첾⊥s??/?d?_x0007__x001b_?펕雜YSh kㅾ:?問v_x001e_풗_x0015_</c:v>
                </c:pt>
                <c:pt idx="2468">
                  <c:v>kj&amp;?_x0017_?2_x0013_뀖岑낣?횯M?쮡f퉮??己?_x0018_,(蕓_x0019_q_x001d_jl?2?w?=0=予n?뢂LJ?ø?[?Y[L꼴{?+?椀R9_x001c_Y[L꼴{?+?椀R9소F*?퉍y=_x0004__x001b_휦_x0001__x0003__x001e__x0003_?췛?簫q嘲C-굹)]_x001e_?㏊iF釪7`]튯셕튀y潞D沮xg_x0019_ _x0017__x0006_mA???t|껬묜E??</c:v>
                </c:pt>
                <c:pt idx="2469">
                  <c:v>?_x0005_?炅??ヨkJM?治욊?gt_x000b_?</c:v>
                </c:pt>
                <c:pt idx="2470">
                  <c:v>랁No告P쪥3帛N랶A&lt;Qr別周?貢?}@I?_x0004_봃?妬쬏??</c:v>
                </c:pt>
                <c:pt idx="2471">
                  <c:v>?_x0005_?炅?단dzn#??贖_뎤!絃E톀E?</c:v>
                </c:pt>
                <c:pt idx="2472">
                  <c:v>?載?H슸</c:v>
                </c:pt>
                <c:pt idx="2473">
                  <c:v>剛?d쬏??</c:v>
                </c:pt>
                <c:pt idx="2474">
                  <c:v>?_x0005_?炅?j_x001f_?倍k滔?法킹_x0013_┙_eM&amp;붅5庸??冠y숺WJ.s?r;쐧製껐罹첅징?n!lb悖E??</c:v>
                </c:pt>
                <c:pt idx="2475">
                  <c:v>?_x0005_?炅??_x0019_&gt;D^_x0005__x0012_챛?_x0015_O?ヌN_x001c_쭠E???쀆_x000e_짝?q_x001d_??Z"뗍}?v??默_x0017_q_x0005_|'聞쬏??</c:v>
                </c:pt>
                <c:pt idx="2476">
                  <c:v>?_x0005_?炅?_x0003_3_x0008_똡k??_x0012_?_x000e_??안6+9?}y_x0007_?쬮.?칌뷁잦?｀줔_x0007_w??뼫혙Z??d쬏??</c:v>
                </c:pt>
                <c:pt idx="2477">
                  <c:v>?_x0005_?炅??1Pa~</c:v>
                </c:pt>
                <c:pt idx="2478">
                  <c:v>;%???4_x0005_?K???cBP?곦낁7臀{_x0018_쥚틤7s_x0003_酷??_x0007_F?_x0003_?뫃E??</c:v>
                </c:pt>
                <c:pt idx="2479">
                  <c:v>?_x0005_?炅?d?_x001c_</c:v>
                </c:pt>
                <c:pt idx="2480">
                  <c:v>V#棲??a簿1?;??H</c:v>
                </c:pt>
                <c:pt idx="2481">
                  <c:v>퓳(짅쯃5W???ⓒ_x0008_?z?_x001e_볖?_x0018_O姉쿺d?p꽸휊_x0015_&gt;蓴=룭4??!????F`y?퀹?Q?U?뻱'?_x0004_?v?뤼_x0017_???_x0003__x0002__x001b_)o?(遁_x0002_崙_x0001_lz뱈;늺_x0015_?W릩|_x0001_?]_?묁깱_x0012__x001e_;뚛?↑_x000b__x0014__x0016_l*禽#?*_x001f_+酢셹3&lt;Z!a딟?_x0003_^?뢥衫%.릨_x0001_g?K9?_x0015_???Gu源銑%?_x0008_Oo_x0007_府疾A_x0003_?횖?ivㅟ/*gJ_x001c_"??Dm擦?~??존_暾(f_x0003_p?DT&gt;Y]???m`橋턦퇴Q_x001e_껋</c:v>
                </c:pt>
                <c:pt idx="2482">
                  <c:v>댼_x0003_?w겪o4???5_x0013_??붓?4_x001a_숏_x0005_?Wŧ?&gt;_x0008_뚱?]^邊I7_x0014_범_x001c_Y[L꼴{?+?椀R9_x001c_Y[L꼴{?+?椀R9_x001c_Y[L꼴{?+?椀R9_x0014_E텀2杆C?&gt;斧</c:v>
                </c:pt>
                <c:pt idx="2483">
                  <c:v>?슿_x0004_s?_x0002_,?K쪲_x0014_2E??</c:v>
                </c:pt>
                <c:pt idx="2484">
                  <c:v>?_x0005_?炅?u?즕{3q??P/+쭠??S?믿@L慣먽?ω6i갃뾙_x0002_Z땫i 表E午_x000f_??u_x0012_釉q푤E??</c:v>
                </c:pt>
                <c:pt idx="2485">
                  <c:v>?_x0005_?炅???~???꺉ⓓ_x001c_給?_x001e_?%s錤뇟?字A쑞?_x000b_7?_x001a_뺵쪕_x0002_w</c:v>
                </c:pt>
                <c:pt idx="2486">
                  <c:v>?_x0005_?炅???@ㅿw?똬?렩_寓&lt;Suk?g_x000c_??삄?헍_x0007_b8Z쌯抛?#?</c:v>
                </c:pt>
                <c:pt idx="2487">
                  <c:v>ssQ?獄켥꼬팴$쬏??</c:v>
                </c:pt>
                <c:pt idx="2488">
                  <c:v>?_x0005_?炅?仇&gt;?_x001a_똆???s뤲3?KULF伯??4??_x0006_7?I_x000e_,K켨賜_x0007_복쵮훎勣侏?co깢쬏??</c:v>
                </c:pt>
                <c:pt idx="2489">
                  <c:v>?_x0005_?炅?_x000e__x0007_M</c:v>
                </c:pt>
                <c:pt idx="2490">
                  <c:v>?_x0005_?炅??첱삂</c:v>
                </c:pt>
                <c:pt idx="2491">
                  <c:v>??:?x協_x0017_o蕃zㄾS픰믕z?fm?罰9_x0011_v틂M_x001a_6_x001b_矮_x0007_僿:p?f∀??</c:v>
                </c:pt>
                <c:pt idx="2492">
                  <c:v>?_x0005_?炅?W\?쎊!Z藺_x0018_sGA?쩆ｗ??P??_x0013__x0005_짬?&gt;?푅?쳌=_x0015__x000f_5?#T엉Z?8)</c:v>
                </c:pt>
                <c:pt idx="2493">
                  <c:v>?槻E??</c:v>
                </c:pt>
                <c:pt idx="2494">
                  <c:v>?_x0005_?炅?^?]+?? _x0013_픺}鵲?w!?퀕?_x0005_)?-華?훨Q_x0010_a?m\꽧?_x0013_틤즯i2륣沃붂쓤Z_x0017_┏/뉾渚껌X友hT?#E먙_x001c__x0010_씯崧o??2뚌똚뻛:S?밸힉,FS?Up6쎘u룈?秋U?ys+G`pX랆쿈-켶숔9喩,?I1절@??gr4튡=?첱?/`굙5~??멞댪_x000e_G徊첰?s=x,?롴롅^?+_x000b_늟_x0012_XㅰtSS?準걿$_x0013_1b帆?グ홋먱?1햪?댶Ⅰ멧뺺縞?hv?왤숲旁?咀Q_x0016_p??㎘?`??쿾1k</c:v>
                </c:pt>
                <c:pt idx="2495">
                  <c:v>瘀??묏風??!_x0001_쬏L?PB9`B4_x000c_p?g듊v??q쪢?줂_x0011_h5_x0004_?_x0005_</c:v>
                </c:pt>
                <c:pt idx="2496">
                  <c:v>^d?{쬧┛뗢빴_x0004_9!/?^j_Q2R헑sq_x000b_0 ?/뫑듹脹???K&lt;思촒F;拐?jl?2?w?=0=予n?뢂LJ?ø?[?Y[L꼴{?+?椀R9_x001c_Y[L꼴{?+?椀R9소F*?퉍y=_x0004__x001b_휦_x0001_v?_x0003_X_잷_w&gt;_x000c_+쉀G?M좘뒥?_x000b_?{dHb[O_x000f_`5玗.릺_x0013_I牢?&gt;놥_x0008_훲咸凜_x001b_醮_x0003__x0016__x0013_쬏??</c:v>
                </c:pt>
                <c:pt idx="2497">
                  <c:v>?_x0005_?炅?k{tA??O*T_x0015_겱M4?놪s?_x0003_&gt;볊覩㉨Qa)?番????L헖퐰_x0003_狐?5?3M2쬏??</c:v>
                </c:pt>
                <c:pt idx="2498">
                  <c:v>?_x0005_?炅?_x0007_죆{w_x001b_GwL???ME븖밆?_x0001_R_x0018_?W_x0003_K?눹_x0014_k?"_x001d_?.런?苦쇙뜪g_x0008_냯猥_x001c_뾇O쬏??</c:v>
                </c:pt>
                <c:pt idx="2499">
                  <c:v>?_x0005_?炅?羅?_x000b_o8?J?_x000c_?u?듛?閻N2J?_x0002_竣9빧?1멥u푼 *?}E"왱&gt;륥_x001b__x001b_-|J`틬{쬏??</c:v>
                </c:pt>
                <c:pt idx="2500">
                  <c:v>?_x0005_?炅?_x0008__x001c_?5Ml???곹&amp;Vh?h???_x0002_?."쾧?옋茗廂8往??볬h핼a:輾u됮_x0014_쬏??</c:v>
                </c:pt>
                <c:pt idx="2501">
                  <c:v>?_x0005_?炅?N2YZ_x0014_????덅?&lt;Y_x001a_JQ_x0008_?W\?ⓥn?~j材캺r?봤_x0011_~'?yぢj?2QU_x0018_?燁E??</c:v>
                </c:pt>
                <c:pt idx="2502">
                  <c:v>?_x0005_?炅???_x0013_VB?_x0019__x0014_ld켍_x0016_?rg_x0015__x0014_뭙\\_x001a_&lt;⅔容bi_x001b_?_x0005__x0005_?l굲$VP^/떓V땸?F2_x0010_??l쬏??</c:v>
                </c:pt>
                <c:pt idx="2503">
                  <c:v>?_x0005_?炅?_x0013_6@$.`w</c:v>
                </c:pt>
                <c:pt idx="2504">
                  <c:v>?d?잳밇db_x0004_쐎磋e^&gt;??뫄춞u滓舷봛??X맅?鷸J</c:v>
                </c:pt>
                <c:pt idx="2505">
                  <c:v>A밥?쉷?p꽸휊_x0015_&gt;蓴=룭4?_x0015_&gt;:_x0002_댕+?zM?쑦낫벭뜒"앂_x001a_?*R붵?윛_x0018_핗mBA_x0011_擇?4K쐇_x0004_@g몁#틩s"㎨?猝H_x001a_?}DY_x001c_?塞?V%m誼_x0017_3?C=?_x001b__x0010_셅zR녝K(_x0001_r_x0012_@?H_x0018_y_x0015__x0013_#跛_x0012_!욥_x001f_6?_x0008_?쯉U퍫뇤?$?岸撤E갷/┳鉤U뙷?}?X_x0008_??</c:v>
                </c:pt>
                <c:pt idx="2507">
                  <c:v>_x000e_??E畔Nr???)_x001a_?_x0014_匿Q츞?↓?Oe_x0012_?썠德=C?펓X_[s뢧sM???o走Q??닱m_x0015_?_뀻2;嚴짌J?뇛蔭?訝뵟?맧?_x0003_</c:v>
                </c:pt>
                <c:pt idx="2508">
                  <c:v>?0k桁?쳳?햧뢴[?럠???:?썠?!&gt;?Q?땧뿘-ε］L</c:v>
                </c:pt>
                <c:pt idx="2509">
                  <c:v>?楊?x]焙_x0002_??L_x0017_尹뼅湜捲±?뾤m?? ?省a孫$&gt;_x0008_뚱?]^邊I7_x0014_범_x001c_Y[L꼴{?+?椀R9_x001c_Y[L꼴{?+?椀R9_x001c_Y[L꼴{?+?椀R9_x0017_뚴Z}?g;b0얉_x001d_퇍?8s?馹쫔d?偈E??</c:v>
                </c:pt>
                <c:pt idx="2510">
                  <c:v>?_x0005_?炅?_x0017_oX=/?⒜_x000f_?f?</c:v>
                </c:pt>
                <c:pt idx="2511">
                  <c:v>쥥&gt;????_x0011_v.?_x001c_?</c:v>
                </c:pt>
                <c:pt idx="2512">
                  <c:v>??`c?{._x001e_?)_x0015_?쐡꺶_x001b__x0019_헨찍쬏??</c:v>
                </c:pt>
                <c:pt idx="2513">
                  <c:v>?_x0005_?炅?r???_x001e__x0001_눎?찑퇭?????쬁??ㅸ큍??s움먪1?4_x000c_ㅩ_x0006_俊냐???쬏??</c:v>
                </c:pt>
                <c:pt idx="2514">
                  <c:v>?_x0005_?炅?絃x쏧-?_x000f_]?.|A?:a_x000c_?{_x0013_태?*S훘???_x0017_?둺S:_x0018_#&amp;???잽틠?x@쬏??</c:v>
                </c:pt>
                <c:pt idx="2515">
                  <c:v>?_x0005_?炅?_x001d_\x%9_x000b_迪j侵Ⅰ슑5?_x001b_G튀?맚8h?_x001c_沾돽Lx난_x0015_m疝?召?,x`?^~Z???X쬏??</c:v>
                </c:pt>
                <c:pt idx="2516">
                  <c:v>?_x0005_?炅??븑뽍쒙流?듘띬z?냘S恩퓫c.1cp_x0016__x0001_V_x001a_庫_x0004_뱴L敷췑H?_=샅e?_x000f_쁀W_x0004_@In돢E??</c:v>
                </c:pt>
                <c:pt idx="2517">
                  <c:v>?_x0005_?炅?(탎??_x0011_庵雜l嗜춆큨_x000f_茶근?M!??~?_x001d_?c?U</c:v>
                </c:pt>
                <c:pt idx="2518">
                  <c:v>??覇E쥳＼%傳_x0013_誠|/t쬏??</c:v>
                </c:pt>
                <c:pt idx="2519">
                  <c:v>?_x0005_?炅?x?_x0008_?|v_x0008_n?叡b|?8섁_?or恙u?KUEh퐇2fOM_x0011_쩽_x0004_?_x0016_異?빘ハ?옛?_x0017_쬏??</c:v>
                </c:pt>
                <c:pt idx="2520">
                  <c:v>?_x0005_?炅?5콤캻}黨뎼?_x0011__x0012_:ZN}1_x0016_-??</c:v>
                </c:pt>
                <c:pt idx="2521">
                  <c:v>便c_x0002_ご탚j_x000b_휳?ㄵT_x0015_?7林留徊1j?|넌뀹@陛yN(?+}?k췋U0z}?i?HiA盖됈깿輳牒_x0016_캢?M{?N_x0013_?$?</c:v>
                </c:pt>
                <c:pt idx="2522">
                  <c:v>꺔꿄?sH???g?IΖ?_x001d_?_x0001_9e$e2?뫇n툧_x0011_睫1?쫂Q/^_x0012_뷱츞깸??쑙常t욈)asS_x0010__x0013_?6聳%/r20R-vN]_x001b_푚쓄???뭗O堈_x0002_ ?씈}E ?冊</c:v>
                </c:pt>
                <c:pt idx="2523">
                  <c:v>_x001a_燎?S?_x0003_s_x0002_cR컑_x000f_ &gt;_x001d_P??AK犧tM3????甲m}拳???Tk治뎴+C休뻓?썛?:6_x001c_?x[舅u?_x0014_? ?q^_x0004__x0011_!Rq(;)#_x001e_e숯!B</c:v>
                </c:pt>
                <c:pt idx="2524">
                  <c:v>X;gy??t_x0014_G???솝_x0006_?쭪?s굉s_x000e_h_x0004_VA_x0006_쩡?헅???C댹p_x0007_}?_x0016_⒥I_x0015_??Ｄ곒_x0005_&amp;沼緘R킐}8?[_x001e_룒</c:v>
                </c:pt>
                <c:pt idx="2525">
                  <c:v>(횵?_x0003_?側!.개賄肺뿭?]j땉DjU??팇溟폅_x001f_푚潗H葉_x001a_?jl?2?w?=0=予n?뢂LJ?ø?[?Y[L꼴{?+?椀R9_x001c_Y[L꼴{?+?椀R9소F*?퉍y=_x0004__x001b_휦_x0001_悸_x000b_?{jN?_x0008_釉)J뻬T? 캹N귬qc.坂톤_x001d_?_x000c_??)Ｒ/gj쾦f#꿞²_x0007_?_x000c_??S쬏??</c:v>
                </c:pt>
                <c:pt idx="2526">
                  <c:v>?_x0005_?炅?漠?&amp;*첣쐓襄윷欖_x0004_?喪읢*?}盖X쫃</c:v>
                </c:pt>
                <c:pt idx="2527">
                  <c:v>?뛯mx_x001c_減??L퉲꾣c/[fe_x0001__x001b_쨖??쬏??</c:v>
                </c:pt>
                <c:pt idx="2528">
                  <c:v>?_x0005_?炅???빭?網r읨U</c:v>
                </c:pt>
                <c:pt idx="2529">
                  <c:v>C츒`e髮症9pjl훕?_x000c_?쭡_x0015_???呂}剖_x0017__x0002_???¶_x000e_??쬏??</c:v>
                </c:pt>
                <c:pt idx="2530">
                  <c:v>?_x0005_?炅?[夏?쵏?퐂o_x001a_?M蕎</c:v>
                </c:pt>
                <c:pt idx="2531">
                  <c:v>?VXa索藁?xDZ浦3s 9G_x0003_$_x0012_A??쬏??</c:v>
                </c:pt>
                <c:pt idx="2532">
                  <c:v>?_x0005_?炅?????試숈u뫩d儒_x001a_厭?</c:v>
                </c:pt>
                <c:pt idx="2533">
                  <c:v>?_x0005_?炅?뒷둅E녋?探u-훡-y_x000e_?_x001c_?f豆_x0019_廳죔?潾?E??%_x000c_뀚_x0008_퉩?_x0008_/_x0017_??Q?v_x0014_-쬏??</c:v>
                </c:pt>
                <c:pt idx="2534">
                  <c:v>?_x0005_?炅?$?</c:v>
                </c:pt>
                <c:pt idx="2535">
                  <c:v>I炘G낏뒖@?_x0006_㎔_x000b_짯淑빟_x000f_/_x000f__x000b_wop?_x001a_킽팘@눇λ}r&gt;퀜^땄?j???쬏??</c:v>
                </c:pt>
                <c:pt idx="2536">
                  <c:v>?_x0005_?炅?⑤?85油&lt;W猝??xo0@%?_x000f_Y컏2_x001f_?2o?쨯븟電???&gt;苟쯚&amp;? ' ?【s쭑0p꽸휊_x0015_&gt;蓴=룭4?앧_x0016_O?A_x001f__냜_x001f_o?"_x001d_듭t </c:v>
                </c:pt>
                <c:pt idx="2537">
                  <c:v>?~2?t?[??9U?nR?q?궝O_x0018_댭U?껑9z_x0002_뻩oH_x001b_d혅쎃饔_x0008_?幣앑z劾X?s춰.??뇗6</c:v>
                </c:pt>
                <c:pt idx="2538">
                  <c:v>샻M?_x0010_??V퓭痲_x0011_M싚?B?l??낹/?瀨?慟챎8G쫒A?@~思5U_x0016_む?쁆햲솽`?_x001b__x0017_???枾_x0004_℃_x001c_?v럈{o祀@4C+逮暢?0?l율??02_x0018_%?쾂"</c:v>
                </c:pt>
                <c:pt idx="2539">
                  <c:v>?_x0005_?炅?_x0003_퍢S쏖霧OW8봱Xc뽆?騶_x0001_i??쌘XS_x0002_G#j틲r?K돮_x0001_췗?h?`?똆??連E??</c:v>
                </c:pt>
                <c:pt idx="2540">
                  <c:v>?_x0005_?炅???w콐_x001d__x0018_{-?_x0006_4N殊?m?o?='R?k힞t죫????뢄?_x0007_®쯸S떊?m쭃쬏??</c:v>
                </c:pt>
                <c:pt idx="2541">
                  <c:v>?_x0005_?炅?唯Jr?m8`G_x0013__x0002_r븀?汞AI?_x000b_'G-+-퓦見?_x0014_?3&lt;D_x000f_뺶;튨;왅_x0002_즏v幡?nU俱꼳쬏??</c:v>
                </c:pt>
                <c:pt idx="2542">
                  <c:v>?_x0005_?炅?-瓊z?i슎?</c:v>
                </c:pt>
                <c:pt idx="2543">
                  <c:v>?</c:v>
                </c:pt>
                <c:pt idx="2544">
                  <c:v>?_x0005_?炅?u0띘_x001f_8o?兩뼺?죠%?Es)7Do4qJ K8븰R??@2+쯮?驛b1톔?Zs?-ㄽv㎣E??</c:v>
                </c:pt>
                <c:pt idx="2545">
                  <c:v>?_x0005_?炅?X9n_x001d_鉀iC_큓X?#?投_x0018_횜_x0004_w_x0001_겴畔웷쭝?"gVo_x001e_??Rg튚_x001b_,_x0010_춨砥??_x000c__x0003_|쬏??</c:v>
                </c:pt>
                <c:pt idx="2546">
                  <c:v>?_x0005_?炅?`z_x000b_v?킯~??%덱?!5◁?_x0019__x0003_c!?웙e#沿,꿲뽩??Q7뾿焚묕0;_x0016_淚봝?刺E??</c:v>
                </c:pt>
                <c:pt idx="2547">
                  <c:v>?_x0005_?炅?竺?_x0016_j??_x0002__x000b_놴죊W믙Fq뮐g_x001e_u譬u塞?킡?C??0??7?v?璡??n??8_x0008_뜶?_x0008_'_x0016_?_x000b_@})귭Tn?_x0019_J뵲j잍Z찋_x0013_?윴?7?E?꼁S??툄r?</c:v>
                </c:pt>
                <c:pt idx="2548">
                  <c:v>센 _x0010_}櫓&amp;췻?_x001f_摯?S)x_x0003_4_x0017__x0010_촗1_x0005_챨3R?1&lt;?J봖鴦코A?!nz쥏?_x000c_fud하'_x0004_4_x0010_비똻덐쏮w!?탉?ｘ?尸??r`?]樹 끖В?V洧쌩?쾜?_x001c__x0011__n?^몉☞?xn젦뢨_x0010_쩱$eS?쎳[;뇗Y樞J_x001c_Dj??CN쓤샑S_x0007_衝뵺 ?뽃??P+?_x001a__x0008_^X]?=넁</c:v>
                </c:pt>
                <c:pt idx="2549">
                  <c:v>탚벰?_x000e_ㅽ뱅?8t펑Q?銀]퐒護R1짓끏晳??퇻컁??M(곉췏덢?뙘?h?톑쬡떨_x0008__x0014_덮~꼙핅?륌_x0001_v?f勃_x0014_級?l_x0017_9_x0004_V??‘?펙댄?v황쮔3렙봎즵7z$玧둉_x0002_?帽랏퐉T찛?몯</c:v>
                </c:pt>
                <c:pt idx="2550">
                  <c:v>?_x0005_?炅??폨V푝舅@k??4H싴쌌^*쾃,v쮧_x0019_??挑츸z_x001e_끮?`5_x0010_쮝꿇6뷷왶z_x0018_?t퍺_쬏??</c:v>
                </c:pt>
                <c:pt idx="2551">
                  <c:v>?_x0005_?炅?F풙?Hu#!敷???_x0007_?e_x0001_/11?闡f냾更뿜'_x0002_?"뺽t????y??돩?7쬏??</c:v>
                </c:pt>
                <c:pt idx="2552">
                  <c:v>?_x0005_?炅?雋???w_x000b_햚QC?Y_x001f_f?W??Z8?,?@HU;F?_?쁾쇘룅,</c:v>
                </c:pt>
                <c:pt idx="2553">
                  <c:v>웯?_x0011_4ㅇ_x0010_v?勢E??</c:v>
                </c:pt>
                <c:pt idx="2554">
                  <c:v>?_x0005_?炅???_x000e_T_x0001_/쒙a?</c:v>
                </c:pt>
                <c:pt idx="2555">
                  <c:v>??f?젖푑數맣?l쬏??</c:v>
                </c:pt>
                <c:pt idx="2556">
                  <c:v>?_x0005_?炅?jD[_x0018_M_x000c_?쵠지뾆_x0006_K?墾뢖지k??:&gt;_x001b_♂銜??좘L여팆륿줎t{상댭≤η}A쬏??</c:v>
                </c:pt>
                <c:pt idx="2557">
                  <c:v>?_x0005_?炅?躁?_x001d_N_x000e__x0010_?_=)_x0017_茯?o?_x0008_.\?{_x0008_{Y5_x0003_~果B_x0017_뉂lLdい삉]"?_x0018_;.픘]?렅싛?쬏??</c:v>
                </c:pt>
                <c:pt idx="2558">
                  <c:v>?_x0005_?炅?k퓦m춆솤%@쀒??_x0007_升_x001e_:Y쟹8?_x0005_&amp;r/a&amp;?$m_&gt;?Z_x0001_탼域??_x0002_뵄냟E슽泉?p꽸휊_x0015_&gt;蓴=룭4???Vc꽔</c:v>
                </c:pt>
                <c:pt idx="2559">
                  <c:v>?2Va&amp;??"?Ge끍깅z 췬?묗딀??F?쯻D?_x0019_톝n_x0003_寤썔_x000e_Z_x0006_gh랤?춃_?_x000b__x001a_쑒"꺭ｕ?&gt;뱍쵚4H?綎o뽨os_x0015_솚_x0010_L_x0006__x0017_듥_x0010__x0013_淑)t@걅快?꽜_x001e__x001c_??X?_x0017_X金⒟n_x000f_k⑩U픮_x001a_娘????_x000f_?0y@#@?y?bB耆?5p_x0001_?甲辦얖怏??쾋@_x0011_+죏?_x0006_拇森릝^NE琪팊?_x000e__x0017_J_x0012_`??됲_x0019_?쾠폝Iㅺ?邦쮒j쫬?l뚺B_x0016_i??댐퇮?[믓_x000c_?</c:v>
                </c:pt>
                <c:pt idx="2560">
                  <c:v>??I득Lu?ㅋ'E9Q1?T??!_x001d_+빭쀓??dr_x0011_F먀??_x001c_?倚?쟎?_x001d__x001d_S?됟@뾨_x0013_潛렓W</c:v>
                </c:pt>
                <c:pt idx="2561">
                  <c:v>肯_x001d_+빭쀓??dr_x0011_F먀퉌SV鶴?켅?.@?둾?xg3믬_x001e_6??</c:v>
                </c:pt>
                <c:pt idx="2562">
                  <c:v>뺤툾횆r猫?V댃x諦G9?+빭쀓??dr_x0011_F먀c芼S놲fWC-?a_x001c__x0004__x001c_z?"??w푟q_x0017_59_x0014_n:oD&amp;岩0</c:v>
                </c:pt>
                <c:pt idx="2563">
                  <c:v>M?K4_x0012_?_x0008_m_x0010_?L3댶膽?_x0014_?[_x0006_휁_x0016_庭]{?쿓z?.s?壺??j??퉆迭n뚈??_x0012_M{?αLt_x0013_C랎튠#횿</c:v>
                </c:pt>
                <c:pt idx="2564">
                  <c:v>Q"G蒡쇏_x0002_伶敵?._x0014_/룒?$?롢釉2_x0008_첐_x0015_%ㅩwiT쫐惜灼~뙕z?r貽@刷&lt;P"?M0[/&lt;&gt;_x001d_냳wK_x0005_a뛪?뚈??퀒dQ#?씣?_x0015_?;h_x0005_Dr2_x0013_oBz4햺f?=o뉁錡?힚쫹駁迦裝???_x0008_떞??i{c_x000e_b?_x0007_쨆9퐀?qDwMo뺄|$앮_x0015_놊_x0019_?JO樞츂U??#쏣?A_?恬?t.쟍_x0015_}켶E_x001d_jl?2?w?=0=予n?뢂LJ?ø?[?Y[L꼴{?+?椀R9_x001c_Y[L꼴{?+?椀R9소F*?퉍y=_x0004__x001b_휦_x0001_긂`랜퇥동W_x000c_듁b풙?Kq_x0008_芚??콀?켤썣b? ?4勝_x001d_|_x001e_2 _x0017__x0006_mA???t|껬?+빭쀓??dr</c:v>
                </c:pt>
                <c:pt idx="2565">
                  <c:v>쟲n뫉?;g_x001c_SGYI蔓q8탿x}?뾆22쿍틔湊?}@I?_x0004_봃?妬_x001d_+빭쀓??dr_x0011_F먀맒1'_x000f_획?AK?@?퇁tb╈?=)_x000e_V6j늣i'?衍_x000c_n ,胎`感</c:v>
                </c:pt>
                <c:pt idx="2566">
                  <c:v>?載?H슸</c:v>
                </c:pt>
                <c:pt idx="2567">
                  <c:v>剛?d_x001d_+빭쀓??dr_x0011_F먀_x0003_쟾?@_x0007_?쏔b갴틭_x0007_G??策흶(?2[K챔i_x001d_?_x001c_月o쾲_x0010__x000e_?께겜囹뮻。&gt;n!lb?+빭쀓??dr_x0011_F먀?.???$+藁</c:v>
                </c:pt>
                <c:pt idx="2568">
                  <c:v>꿀M?뉠?rZ?_x001a_([?폹??*??琇??v??默_x0017_q_x0005_|'聞_x001d_+빭쀓??dr_x0011_F먀_x000e_%?o?S?荊?_x0007_?.|?_x001d_쿚?篤㈀_x000b_DA客k?뿖앖?&amp;쪚춛??뼫혙Z??d_x001d_+빭쀓??dr_x0011_F먀W"T"瑄??Z?꿝_x001c_??_x0016_?띝S-哭S?ц_x0004_M'촂?"熉롶酷??_x0007_F?_x0003_??+빭쀓??dr_x0011_F먀Y?~?뱽쯭X싔횜匣쀢?w&gt;^羞t_x001e_!?윛"?液9㎖깂_x001f_?덬7z?_x001e_볖?_x0018_O姉쿺dg/젚_x001b_숬06x犁듍챒킂4\?돚@M='_x0010_F줲x*?뵣*jL卵œyO_x0005_H?&gt;*?,뢝T쎈|_x0012_J1隷]쯕zkf??_x0005_?쟹vK??@_x0012_r?_x0012_e?</c:v>
                </c:pt>
                <c:pt idx="2569">
                  <c:v>_x001a_|D킳Z'_x001d_ビ뼱?勺_?,T?M|楣f왆?湘倭?_x0003_뙥np?꽇_x000f_f?'璘뼅_x0007_2??3?먒??團?T_x0013_쿴?l_x0006_獸??q쩱_x0007_밥]j??G?UD#_x0017_?e뱤_x0013_H_x000b_齧(;r_x001d_ソ4먝??핾?좞F쫒꾫{e1??膵??息뒅R빷탫;l劣核B ?)p槪?)Db넺?(튒?퉌??_x0002_uS??q?$됅캗壻_x0014_튳_x0015_u_x000c_o計)혤냾썓A???f벍7쯌_x0015_c?_x001b_W@?_x0010_?횴욕?,i&lt;@?_</c:v>
                </c:pt>
                <c:pt idx="2570">
                  <c:v>??뽄_x0005_?_x0014_믥_x001d_??{툀璨????_x0017_쏘</c:v>
                </c:pt>
                <c:pt idx="2571">
                  <c:v>^??_?&gt;_x0008_뚱?]^邊I7_x0014_범_x001c_Y[L꼴{?+?椀R9_x001c_Y[L꼴{?+?椀R9_x001c_Y[L꼴{?+?椀R9`_x0002_뺬쯮햆&gt;F〉뻧_x0006_??s?_x0002_,?K쪲_x0014_2?+빭쀓??dr_x0011_F먀`?_x0012_u?'彩쫟묺":B27_x000b_f$?[災??=??U???먼$8랍?午_x000f_??u_x0012_釉q?+빭쀓??dr_x0011_F먀_x000e_젭_x0002_Z??[?.R0_x0018_뵻?~;+v邈설&gt;뤄?夕쒖?_x0013_</c:v>
                </c:pt>
                <c:pt idx="2572">
                  <c:v>皎E3?_x0002_w</c:v>
                </c:pt>
                <c:pt idx="2573">
                  <c:v>?X???4\]D?턪_x001d_+빭쀓??dr_x0011_F먀r??_x0013_텝?펦??_x0007_9?</c:v>
                </c:pt>
                <c:pt idx="2574">
                  <c:v>??+빭쀓??dr_x0011_F먀7븼(w곝y_x0011_</c:v>
                </c:pt>
                <c:pt idx="2575">
                  <c:v>Nt?.?폗?</c:v>
                </c:pt>
                <c:pt idx="2576">
                  <c:v>_x000b_X?B</c:v>
                </c:pt>
                <c:pt idx="2577">
                  <c:v>蕨&gt;Lm?v슎ZP솬V껈_x001a_=씈`絿_x0019_냾?昑캊甄wO칡?겦k{9?`u_x0001_N?Wj쥋惚l뛼쬓A</c:v>
                </c:pt>
                <c:pt idx="2578">
                  <c:v>pV쵎lXo?lO?告o?チ묕?k똤썛=;붪F쫱_x000e__x0005_??J矛?v???e_x0011_7#_x0014_o?튗|?댖칍_x001d_jl?2?w?=0=予n?뢂LJ?ø?[?Y[L꼴{?+?椀R9_x001c_Y[L꼴{?+?椀R9소F*?퉍y=_x0004__x001b_휦_x0001_ㅫ?/C?:빜臭I1兇eZ?줜?쐃楓?_x0005_%1L?巽_x0014_T?놊₂&gt;놥_x0008_훲咸凜_x001b_醮_x0003__x0016__x0013__x001d_+빭쀓??dr_x0011_F먀?剌?v</c:v>
                </c:pt>
                <c:pt idx="2579">
                  <c:v>_x001e_햨퉚ch??{nP_x001e_#Ea_x001a_T!_x000e_4섗_x0002_9_x001e_A_x0017_[?u?a퓈L헖퐰_x0003_狐?5?3M2_x001d_+빭쀓??dr_x0011_F먀?5꿓뺅_x001e_수</c:v>
                </c:pt>
                <c:pt idx="2580">
                  <c:v>kO?_x001f_볔_x0005_u?e쥣I뙋/딺友?T?_x0016_V뫼*[A큒魯??쳁_x0008_냯猥_x001c_뾇O_x001d_+빭쀓??dr_x0011_F먀q</c:v>
                </c:pt>
                <c:pt idx="2581">
                  <c:v>?t_x0018_l90??j搢%UT_x000f_폄晄틬敬X꾥HL\햖_x0018_醜U"뻳+뗸E"왱&gt;륥_x001b__x001b_-|J`틬{_x001d_+빭쀓??dr_x0011_F먀섐?#?qq찳_x001c_[_x0005_7_x0002_?c??V뗂힓U腥D툏 _x000e_(_x0016_???댯A\x볬h핼a:輾u됮_x0014__x001d_+빭쀓??dr_x0011_F먀~qu7_x001b__x0007_(&amp;j肅쑟슩加8?{뽤希_x001e_U긠_x000c_?駐?9o._x001d_?_x000b__x0015_ACuT'?yぢj?2QU_x0018_??+빭쀓??dr_x0011_F먀빪澾E홰?뗆@Z絲??В_x0011_7?탂뤶Ｓ?M쒈??_x0001_C?렄_x0001_?떓V땸?F2_x0010_??l_x001d_+빭쀓??dr_x0011_F먀쨗_x0002_딥癒,?惻믭,q_x0017_(뗈g^?~輾?_x0012_`Q윛9C7?V?WG?뷃윣]鷸J</c:v>
                </c:pt>
                <c:pt idx="2582">
                  <c:v>A밥?쉷g/젚_x001b_숬06x犁듍챒\??_x001c__x0012__x0018_??뱐?_x001c_h??7O?_x0004__x0015_▷?盖輻쾸??쁦s,}[?뻕_x0004__x0016_씲_x0002__x0013__x001f_횈??%븠?類???^汾_x001f_kk#?hS?&amp;}왱b??G2??V?싥???쒭_x001c__x0012_73Y衿=?6_x0004__x001f_9Mx?晙팔B=9_x0018_齒tv??z?큪??_x000c__x0011_/_x001a_?38?B渗쟻型랷l精톈??_x0016_넭?Xoo?q??_x001b_??캱透샑:僅褒?紬쾥_x0016__*_x001d_?쥥???(.??꺼?#_x0012_;a첄g혺~爛櫚3쮭풜&amp;Sj틣?볗 큤\O?쫥?쫴횚?_x0016__x000c_?*w봨_x001f_T?6.???_x0008_arJX_x0015_b&amp;P?Xn晤'Y뷕롎.럡p_x0002_??콒?e_x001c_?_x001b_.@</c:v>
                </c:pt>
                <c:pt idx="2583">
                  <c:v>?es뼡Fd겓D╉?^?B??=覓첣_x0017_橙?_x000b_W죧_x0011_n??+9`=?_x000e_?E?5?5??HR`</c:v>
                </c:pt>
                <c:pt idx="2584">
                  <c:v>?_x0002__x001c_?_x001d_뚊K?2뻤_x001f__x0007_</c:v>
                </c:pt>
                <c:pt idx="2585">
                  <c:v>4踞????SV?Æ??휖_x0001_&gt;巧?_x0015_Щ?%쁥xf#꿞²_x0007_?_x000c_??S_x001d_+빭쀓??dr_x0011_F먀_x001a_밸樓?_x001d__x0012_?_x001f_袈?Uk?_x0016_헵?냋_x0004_:?Fe_x0006_d b윸?勖_x0004_凝2P뒆?/[fe_x0001__x001b_쨖??_x001d_+빭쀓??dr_x0011_F먀'죯_x0002_??H腰A┯X픉녱???%=F8_x0002_??폔?_x001f_쑔L꺣?</c:v>
                </c:pt>
                <c:pt idx="2586">
                  <c:v>?_x0002_???¶_x000e_??_x001d_+빭쀓??dr_x0011_F먀</c:v>
                </c:pt>
                <c:pt idx="2587">
                  <c:v>_x001e_J2?W⑹2뮿???&amp;嬌&lt;r&gt;퀜^땄?j???_x001d_+빭쀓??dr_x0011_F먀봳쎘??W췴_x000b_/??슊?쥻▥}??4mr쑍癬z拌)Y?푐긢짤U&amp;? ' ?【s쬰/젚_x001b_숬06x犁듍챒2_x0016_閑딞왴_x0003_훈n@븆e납?씊f퓋輪6{L??_x000e_먝?∵絨_x0002_mr??._x0015_浪_x0012_?_x001d_웟?s躬q+C쨭??_x0014_K殃&amp;뜓?_x000c_S?F쬧?Hx慊?ㅧ?쮕W??||{8`_x0006_X,8E?lT=x눝R?Rl븸+`쾽_x000e_?暉_x0006_숲_x0004_?=?S?????2팲⒳k焞T_x0007_쑝_x0003_퀻?B릙?狩_x0002_?d@'擇c皐쥉?F字?]5섑</c:v>
                </c:pt>
                <c:pt idx="2588">
                  <c:v>춼괒_x000b_y_x0012_?줲らM?A_x0011_?魯쎋_x001f__x0018_&lt;딈暐_x0016_???꾘f_x001e_?[_?쏸?G_x000e_</c:v>
                </c:pt>
                <c:pt idx="2589">
                  <c:v>mU??l`? 뚹?&amp;+辰=?벁쐰m_x000e_P?h?`?똆???+빭쀓??dr_x0011_F먀v!aX?＠j</c:v>
                </c:pt>
                <c:pt idx="2590">
                  <c:v>?_x001b_勍F柾턉0T</c:v>
                </c:pt>
                <c:pt idx="2591">
                  <c:v>亦다?_x0014_뼍_x001f_?1⅔??手又H젊?_x0007_®쯸S떊?m쭃_x001d_+빭쀓??dr_x0011_F먀닖_x0006_|뛏G?8쁃???J&gt;縝_x0006_??璜l3M梶?찋???町왅_x0002_즏v幡?nU俱꼳_x001d_+빭쀓??dr_x0011_F먀9</c:v>
                </c:pt>
                <c:pt idx="2592">
                  <c:v>_x0007_?H?R?a?_x0001_梳K_x001b_,_x0010_춨砥??_x000c__x0003_|_x001d_+빭쀓??dr_x0011_F먀K꾓_x0019_$왝쎕P隘Ib@8킜.憔??폷T똅쿞?휨T?S豫럄??뉈??;_x0016_淚봝??+빭쀓??dr_x0011_F먀?鵡%{_x0012_콠$袞??|F_x000e_?_x0013_g'힔?_x0010__x0011_터q?v??픾_x0016_IH1尙뉩?곐</c:v>
                </c:pt>
                <c:pt idx="2593">
                  <c:v>?B尾=?_x0010_+_x0004_^_x0008_씴퉒ⓘ뫨?uL럧?킘괠?w㎳땨_x0011_줧쪍?D쮟#賭畏)꾳姓?mD\??赦_x0016_.븭P뷘恩???쬰릺?Kv?</c:v>
                </c:pt>
                <c:pt idx="2594">
                  <c:v>v_x0010_쎴얹쁉?흫썥P?듟cYu갹_x0003_뇂?Ds3?c_x0011_|]I_x0013_街3d?롬0_x000e_?_x0010__x0006_?A_x0016_쐨^?X,&gt;Y楕훨_x001a_??z?^_x0018_疱</c:v>
                </c:pt>
                <c:pt idx="2595">
                  <c:v>酩_x0017_?냸z븒봗??SS0utK맞컄?&gt;됺_x0004_@[∵*_x001b_??-_x001b_L?_x0010_[喇@3)탢_x0001_젛W?_x0003_;q祿c??{?팔휇?Lを뷂똄녗I)?풧摹hW노"L_}?콚_x0002__"B갺?멼D己8t_x0016_7?JX_x000e_3:?nr꿊[_x0017_뾜_x000b_??_x0014_쬐쿡-?;?_x000f__x000e_?&amp;_x0014_(싴R뎟+썣?六?:痂Q鞭뢨.A팙㉬d&amp;뮦?t쓹??ν_x0007_慷E</c:v>
                </c:pt>
                <c:pt idx="2596">
                  <c:v>?h?nu읍?I?_x0016_0'i?歡?_x001d_jl?2?w?=0=予n?뢂LJ?ø?[?Y[L꼴{?+?椀R9_x001c_Y[L꼴{?+?椀R9소F*?퉍y=_x0004__x001b_휦_x0001_헣,A?6P∞_x001a_</c:v>
                </c:pt>
                <c:pt idx="2597">
                  <c:v>_x000c_?콎</c:v>
                </c:pt>
                <c:pt idx="2598">
                  <c:v>?뇃i_x0005_?&amp;Z??]?6_x0004_?뼏kV.?P ?ft꿇6뷷왶z_x0018_?t퍺__x001d_+빭쀓??dr_x0011_F먀?~_x0005_?_x001e_뷊_x000e_募쓹?C녑_x000e_zv뵮dZ퇴_x0011_,6_x0001_?캄u_x0004_?t_x0010_V?]급???y??돩?7_x001d_+빭쀓??dr_x0011_F먀4M?Qz_x001e_{?[&lt;?웳愰呵N궯Z븪H_x0012_QS휫2f??VG죪쏡휳t馥,</c:v>
                </c:pt>
                <c:pt idx="2599">
                  <c:v>웯?_x0011_4ㅇ_x0010_v??+빭쀓??dr_x0011_F먀_x0008_M톔?|?=뷱S즾$?De?=燻꽊Lwr\Po__x0004_O,_x0016_?_x0010_? _x0002_?牛pf?젖푑數맣?l_x001d_+빭쀓??dr_x0011_F먀E뺹&amp;?q?푽0K_x0003_砲*쏣X?=릂쪭}_x0016_Y?謨읫똣췆??P?_x0008_륿줎t{상댭≤η}A_x001d_+빭쀓??dr_x0011_F먀躬_x0013_</c:v>
                </c:pt>
                <c:pt idx="2600">
                  <c:v>1o#꽃曆y잔@?)?_x0015_m?B_x001d_KT街,_x0006_'^_x001f__x000c_魏K㎎??￢?;.픘]?렅싛?_x001d_+빭쀓??dr_x0011_F먀꾫Y @?큨W땏J??5q綜"mi칭,???_x0018__x001b_짚d?R??域??_x0002_뵄냟E슽泉g/젚_x001b_숬06x犁듍챒쐉J_x0003_7갞斧?T^궲mP</c:v>
                </c:pt>
                <c:pt idx="2601">
                  <c:v>_x001e_겈형o)뫱驍쇼숏묏_x000b_X?k쬏障_x0014_???o_x0019_卄?꽃El_x0012_?뉶?c7.0)v_x001a_??r_x0004_捏y_x001c_?s?_x0019_o틮</c:v>
                </c:pt>
                <c:pt idx="2602">
                  <c:v>챺껟폾?ht#A?Z킫_x0019_쫟렲_x000c__x0019_Xtk祀??_x0004_?!y뉉?&lt;F_x001a__x0003__x0010_?r杵O&amp;?P??2?$①`)K흿'</c:v>
                </c:pt>
                <c:pt idx="2603">
                  <c:v>$&gt;_x0008_뚱?]^邊I7_x0014_범_x001c_Y[L꼴{?+?椀R9_x001c_Y[L꼴{?+?椀R9_x001c_Y[L꼴{?+?椀R9x烽_x0007_KA뛐鍊?&lt;??ㅋ'E9Q1?T??!＿_x001b_A_x001e_퇼헁?馮?욹췚_x000b_굪쎣?)꽗.s둾i?5鷺?KJD?3??dC먿츥j炚z??_x001a_뮅??쏣_x0010_?@?＿_x001b_A_x001e_퇼헁?馮?왠딄消N??슈事Ex횀?5??縕힟?0??8ox?"?즜슩늫_x0016_럻J_x000b_M?7獪＿_x001b_A_x001e_퇼헁?馮?퓎C턄乞퐱;</c:v>
                </c:pt>
                <c:pt idx="2604">
                  <c:v>덠?跋_D鴻{_x0002_??u뀴r붐2Ig짿倣쉘괣9?l??{r펌?w??鍾?A_x001e_퇼헁?馮?옘젢阻粱dCQ(Y_x0001_鸞?im?o_x0016_'_x0010_法x♧볷|깴B!Z_x0016__x0012_Z?D1㎩ZdY?YQ?_x0016_倦#??＿_x001b_A_x001e_퇼헁?馮???信댁렉"??_x0007_c↙SU廊쥳?얃_x000b_??8X늫훥???裸b컬Q럒3U{d滅</c:v>
                </c:pt>
                <c:pt idx="2605">
                  <c:v>肯＿_x001b_A_x001e_퇼헁?馮??_x0006_)k?찯`??U閱整?p릲빍읶쨑*`坰婁gQ씷?킻Gd4</c:v>
                </c:pt>
                <c:pt idx="2606">
                  <c:v>,愕꼛猫?V댃x諦G9二?A_x001e_퇼헁?馮?왠r??? 宏쫼y햶h?@?寗0?7h(4??_x0011_t_P?솢?줲i)딷TV累?A놉_x0005_푬e＿_x001b_A_x001e_퇼헁?馮?퓷{TH?KQf_x001b_첞?괼稻?8?{K墳뮳??x?a0p?뇯???_x000b_:첍?lc?_x000b_m땺?u품修_x000b__x0015_쵝쩂5핻??鳶tl륙JN*?&gt;?坊</c:v>
                </c:pt>
                <c:pt idx="2607">
                  <c:v>숲_x000f_?Y?널Zd&lt;_x0014_쳐X춢r?줼</c:v>
                </c:pt>
                <c:pt idx="2608">
                  <c:v>?c0{졑?걹? H??瞳?共_x0016_??찈+W_x001e_/찫_x0002_(죎?끀獵迎]tHp?:V_x000e_G$jm??-톮(-?Β%?)??(?娥y輛? 푅괌??礪죃?脆?)WL^줳Y^???_x0008_o_x001a_뭻&lt;攻仰晝?!M_x001c_v??_x0016_矜껄톖?J작폠E柳펄??wEV?b_x0004_q_x0018_?Ad?g@$/?롅q宅'냹v흈??jl?2?w?=0=予n?뢂LJ?ø?[?Y[L꼴{?+?椀R9_x001c_Y[L꼴{?+?椀R9소F*?퉍y=_x0004__x001b_휦_x0001_?~旣_x0003_8肄適???葯沖?揶돆?뽞?1??푅-半?_x000b_W?_x0017__x0006_mA???t|껬묍?A_x001e_퇼헁?馮?엘_x0007_.r죋3?_x0018_?W_x0002_?W_x000e_s</c:v>
                </c:pt>
                <c:pt idx="2609">
                  <c:v>?載?H슸</c:v>
                </c:pt>
                <c:pt idx="2610">
                  <c:v>剛?d＿_x001b_A_x001e_퇼헁?馮??)쪶뼻繞QX홪-♠`?R5__x001f_襲쭀켐三BG뺖{쐪0{?]I??万껐罹첅징?n!lb叭?A_x001e_퇼헁?馮?풰긯S쪄q{r볃DCm쀑?뙁?_x0003_H&lt;J?,:?_x0001_"m_x001f_J녵yk?_x001f_?_x0018_끱*v??默_x0017_q_x0005_|'聞＿_x001b_A_x001e_퇼헁?馮????_x0011_Hl_x001d_?? 쇫_x0018_I퓲0&lt;[|퐐_x001d_M5&gt;_x001f_?짂?얋?쎏?;TKw??뼫혙Z??d＿_x001b_A_x001e_퇼헁?馮?웜花愛$??u블?._x0013_틈?쭋?(맴l?i_x0002_픇J尊?팙_x0011_M_x000e_d酷??_x0007_F?_x0003_?몿?A_x001e_퇼헁?馮?웠R▒D?I__x000c_#?턔u"??~9甥!?P琠_x001f_唄zmc_x0011_?톉?稽7</c:v>
                </c:pt>
                <c:pt idx="2611">
                  <c:v>S蘆YI?b??_x001d_&gt;+?r?qr_x0013_읲?Gh핯_x0018_9i?,??뭺?Jm뮐^f_x0005__x0010__x0015_?&gt;v?_x0016_c_x001e_?hO-?1i?W쐰#??;s_x0017_횰|帛M뱐???_x0013_??&lt;햐"틭p??o_x001d_z__x0012__x0001__x0007_a?_x000c_(z_x0007_?x좑?:?옦땃!?smp|?:芦??d玉絡덚퉠*恝?돢_x001b_I[U들?_x0005_뮶쥩0{x퓜f隋?덱A셌w_x000b__x001f_?옗?訊晦졩? ?왻D&amp;??퐆몰괔퍵?퀜?웩=_x0019__x001e_Ｚ섒_x0004_펗??_x001f_?_x001f_'嘴?쎆듷닥4催_x000b__x0011_{&gt;璋際甲㉯룏o_x0013_睦$]R훝_x0004_#?_x0001_됿qE?雅뉱尸I?栢?″??weZ??兀f_x0006_</c:v>
                </c:pt>
                <c:pt idx="2612">
                  <c:v>q秉|gdV@뤳C~?붫o붆wvㅌ殊淫?汚쏜T+m칑?_x000f_㎷?"振띘렴?佈&lt;?D_x0008_?&gt;_x0008_뚱?]^邊I7_x0014_범_x001c_Y[L꼴{?+?椀R9_x001c_Y[L꼴{?+?椀R9_x001c_Y[L꼴{?+?椀R9?渗놼皺댟{#_x0011_孔??s?_x0002_,?K쪲_x0014_2?A_x001e_퇼헁?馮??)"43_x0015_껚y?뵓_x0003_춹\+)k?{턻5_x0018_?wGn휴_x0012_꾗묇?퀶읯쾹딨?午_x000f_??u_x0012_釉q푀?A_x001e_퇼헁?馮??_x001a_XM낈힐?J샔-쫲?_x001c_혣</c:v>
                </c:pt>
                <c:pt idx="2613">
                  <c:v>o_x0002_5}_x001a__x0008_냶z</c:v>
                </c:pt>
                <c:pt idx="2614">
                  <c:v>㏂_x000f_o?.?w</c:v>
                </c:pt>
                <c:pt idx="2615">
                  <c:v>짻)`?(뢨죨_x000b_+???y쎲X?_x000e_햘놛除풳?Z*욈?b복쵮훎勣侏?co깢＿_x001b_A_x001e_퇼헁?馮?왑롲_x0019__x0017_X'F?"抄?;?o+w濤퇾9J.瑁쭴?#_x0012_U샓뀫$a?_x001c_?X???4\]D?턪＿_x001b_A_x001e_퇼헁?馮?욧깴ｌㆎ_x001e_迂죐?꾣??5郊?VP#휟V?k+8qh腐V_x0017__x0002_췈60?僿:p?f∀??</c:v>
                </c:pt>
                <c:pt idx="2616">
                  <c:v>?叫?A_x001e_퇼헁?馮?온얞_X??뀾??Y??삯_x001f_鎔7쮫YA</c:v>
                </c:pt>
                <c:pt idx="2617">
                  <c:v>6梨s?㈅Xa?昕3</c:v>
                </c:pt>
                <c:pt idx="2618">
                  <c:v>_x001d_4쵢?椧?_x0003_;?츆烹烏?#qA?$_x000e_況i괄프)썶)陷0뼊?/??5F?딇툨[뮁?v貝???&amp;_x0008_셂{춿?E增??삪_x0018_룫_x001c_&amp;o???丙?冪I⒂씉?qIY?꾄_?據?R찾lXsz_x000f__x0010_^_x0018__x000e_]?":G@(q멃"찡1_x0011_E4?굟&lt;D준(暢</c:v>
                </c:pt>
                <c:pt idx="2619">
                  <c:v>_x0010_걿낋%V?턝??i_x0008_???捨?寬l둝놳!쑩 ??_x0004__x001f_?S桁삻?B?碩蒻_x001d__x0002_7Q跛HUJ?잊?A?薺_x0016_?z?.????ｘ꾼}룶?a꽞p왖얮뙿_x000e_RW?뙠ダk??7_x0018_h?F?;핲W_x0015_q?꿞?킶</c:v>
                </c:pt>
                <c:pt idx="2620">
                  <c:v>?IV?_x000e_?w?쐘X??_x0013_?_x0004_??찛rfi.#??_x000c_L쁍끶q????sc?年숮F?芹гG굈J??_x001d_jl?2?w?=0=予n?뢂LJ?ø?[?Y[L꼴{?+?椀R9_x001c_Y[L꼴{?+?椀R9소F*?퉍y=_x0004__x001b_휦_x0001_b</c:v>
                </c:pt>
                <c:pt idx="2621">
                  <c:v>/肪毒쨩.f뻀_x0003_pw폑???又 太S뎳燒??_x0001_8q貂@_x000c_e^t&gt;놥_x0008_훲咸凜_x001b_醮_x0003__x0016__x0013_＿_x001b_A_x001e_퇼헁?馮?풤}??nB_x0002_mFH??娟*늼??舫G_x0010_?O)??v7_x0013__x0003_=w④?</c:v>
                </c:pt>
                <c:pt idx="2622">
                  <c:v>A밥?쉷[휐룴돝'U_x001e_?=?D!(_x0017_캉Tl곈?쯓t?절_x0017_\Ra찼????_?쪳&gt;??p_x0002_O잣t꽃八S믖?z&gt;w훏U??2</c:v>
                </c:pt>
                <c:pt idx="2623">
                  <c:v>)_x0015_?쐡꺶_x001b__x0019_헨찍＿_x001b_A_x001e_퇼헁?馮?엽獗햖e_x0002_x慝tEBL?_x0010_쉔n\?_x001f_??황_x0013_?梅p?탙_x000b_yf?뫇갲4_x000c_ㅩ_x0006_俊냐???＿_x001b_A_x001e_퇼헁?馮?풿7%???&lt;퇯?읶L?Y?E쮘?辰蘭_x0004_(??텰숊N숫?良\??잽틠?x@＿_x001b_A_x001e_퇼헁?馮?퓗揄찢w1?c??☏륆뗯O쿸궟Q?&amp;6_x0017_@?0R寮_x000e_暘P?枾W?,x`?^~Z???X＿_x001b_A_x001e_퇼헁?馮?퓓??m?t {綺3奉]_x0017_?윃渶&amp;?_x0005_喪?yK?_x0012_崙{AMで뫛_=샅e?_x000f_쁀W_x0004_@In돜?A_x001e_퇼헁?馮?웠?UzR뜖_x0018_!G_x0017_N_x000b_?????썒?g△챚 誡_x0014_?dh?hL?쀸</c:v>
                </c:pt>
                <c:pt idx="2624">
                  <c:v>v쭶??\?vN^_x0012_g+}胴?,e좭컡VS?4肯?凌둚&lt;;w&gt;?뻽/??*`B&gt;G옧?35_ㄶ적?Q_x0017__x001c__x0011_Ya?Dr_x001c_?닃vJY??/s3랔~"멿ㅨG~뵮o좮[/_x000f_?:???f?罕괘結R_x000e_?4◎턺휲_x001e_?G郡蒡q옵첢~얇8뛍u5_x001b_???牝?f븲?)ß?룣휛落?g?7嘯=?2謗h檜?????7?J_x001c_];q%?_x0019_⒠兪C?_x0002_懸K?b??겁땧?쓼e겝??%??雀o?T빣N3,絳뾝&gt;똺?뙚`Z旽?_x0005_?D</c:v>
                </c:pt>
                <c:pt idx="2625">
                  <c:v>?K_x0019_?W?폐???:?_x0019_???_x000f_쫾_x001d_jl?2?w?=0=予n?뢂LJ?ø?[?Y[L꼴{?+?椀R9_x001c_Y[L꼴{?+?椀R9소F*?퉍y=_x0004__x001b_휦_x0001_|+?%??_x000e__x0008_??駱vj:칸Oa?wBE?萍_x001f__x001b_ey菉\?_x000e_@u_x0007_</c:v>
                </c:pt>
                <c:pt idx="2626">
                  <c:v>!`h??_x001c_@곛X_x0008_/_x0017_??Q?v_x0014_-＿_x001b_A_x001e_퇼헁?馮??&lt;?芦쯱?李_x0007_舛8G벆tZk?짳M?_x000f_嬪&amp;v_x0007_s_x001e_쀜j_x001f_]퐓??r&gt;퀜^땄?j???＿_x001b_A_x001e_퇼헁?馮?웨v?? _x0002_d?_x0001_"&lt;@u쿹!6也T긙_x0005_?_x000c_??kT3_x001b_=_x0016__x0006_?곧츏온쯚&amp;? ' ?【s?휐룴돝'U_x001e_?=?D?퐁_x001c_뻐嗤죇?_mlvcV_x0013_}쿴-F4_x0006_꺶_x0019_?즤&lt;?_x0016_g?_x0018_`힎&amp;_x0005_屍?_x0017__x0018_R틓甑l0Y[^\쥯bR?S춮</c:v>
                </c:pt>
                <c:pt idx="2627">
                  <c:v>?_x000e__x0006_Nm㎵_x001e_u쥻TY?T征ngO?Uc(?눯#K흰:쥎n_x0005_쿡=}</c:v>
                </c:pt>
                <c:pt idx="2628">
                  <c:v>羌cE_x0014_??쐺?㈓9_x001c_玆?彩_x001d_iHRpI_x001a_Ln??_x001e_?y?_x0016__x0007_w_x000c__x0018_迦A뎩g셐_x0004_,쌃?뫍뉖j때v&amp;싱?은?_x0003_*6_x0015_"D\x?_x0012_풶晋2팆飮_x0006_?Mk뒭덥C3o*&gt;-娼U_x0012_5Y?묭?`}?싀뷔'?登煇_x0014_?IS? 泂`F붑巫?z?d,%영.O&lt;梗aY즖/굺$'??n??`_x0012_?vR?뜹醍툜,HM섺!?a_x0014_령k轟J쮊8_x0012_??O`챷萌??~VWa@?톱%?_x0011_?턡챳??篠?_x0017_"=쩹_x000e_m_x001a_?툭&gt;‰囹?-K_x001c_玘Y0?SV&gt;?I?/?_x0002_靷f4촔뵉씬Y,!??&gt;_x0008_뚱?]^邊I7_x0014_범_x001c_Y[L꼴{?+?椀R9_x001c_Y[L꼴{?+</c:v>
                </c:pt>
                <c:pt idx="2629">
                  <c:v>_?핝撻_x0013_{顎_x0001_h?BX?l_x0017_:V-旻紘?_x0008__x001e_鎖Kf?i_x000c_{0?q?M?㈗!덤_x0010_*삳Kn_x000c_Ql痴헵?g짝5?_x0011_S磬_x0004_솰6C?굍司o죩[?%弄仟佾_x0002_!??_x0014_方뽴u_x0015_갩틗╃쯈_x001b_룕_x0012_럸哺U}J_x000c_렕#??A_x001e_N?G0&lt;y_x0007_??cp凸?쌢츛&lt;M(寥y&gt;?덅??43鍊筠뵟|??\쯣G題묜?IiG2y??lc맞eOl_x0007__饗hG씗3??_x000c__x0018_Z?n?_x0015_?퀼Q쵫냋]셤늄???C&amp;??을}U?v?훊뼻0?zY謐?x??꺛K_x001c_^큛U쌍뀫a_x000c_x%va렱%뱕_x0006_~?wk痰??_x0006_?1ⓚS0L8-d?_x0006_?????[쥬╇BW^W-e_x0017_?2</c:v>
                </c:pt>
                <c:pt idx="2630">
                  <c:v>2寤e%}·]?_x0006_?D?竣?꾝,</c:v>
                </c:pt>
                <c:pt idx="2631">
                  <c:v>웯?_x0011_4ㅇ_x0010_v?腥?A_x001e_퇼헁?馮?욈?_x0017_끬沫쪰쩽?UY?U_x001d_.쟻_x0017_@'쩸_x0006_F긳5?J?沖Xltdp뇊-?f?젖푑數맣?l＿_x001b_A_x001e_퇼헁?馮?옐c=_x0004_粮j땾???륰~繃D4?_x001a_遜8D_x0014_吟낰?T?랬g?_x0001_맹L륿줎t{상댭≤η}A＿_x001b_A_x001e_퇼헁?馮?퓱G1_x0019_諛쪊?s?颯"??숺3-릥?줬??봒?_x000f_?團?X씪?_x0018_;.픘]?렅싛?＿_x001b_A_x001e_퇼헁?馮?욤?쭿뱭q萬栒1F튟_x0007_.쀭蜂1??귊7段NV긓쾃?H?m괎`域??_x0002_뵄냟E슽泉[휐룴돝'U_x001e_?=?DlSnZ_x0006_?_x0010_헶l_x000f_쟋v?</c:v>
                </c:pt>
                <c:pt idx="2632">
                  <c:v>톑?3cZ</c:v>
                </c:pt>
                <c:pt idx="2633">
                  <c:v>肯딵쯾맩왥l+_x0017__x001e_留g赤0T벙?(?]Am?춫{?鋼_x0014__x000e__x000f_I?읳CR?c+_x000b__x0011__x0005_??찡눬꼛猫?V댃x諦G9?O쯾맩왥l+_x0017__x001e_留g?r享풯?u^"pE)?</c:v>
                </c:pt>
                <c:pt idx="2634">
                  <c:v>뫣휂-?_x0004_n?_x0003_뚡^_x0002__x0013_룄?코'?i펛?딷TV累?A놉_x0005_푬e딵쯾맩왥l+_x0017__x001e_留g?M[_x0006_뷡&gt;B閃OG0)쨲??_x0014_띢?튀t!?쓀磯훣_x0003__x0002_뛡?pYY|路_x0015_j?&lt;\??:=M픤??MN?칟셛?N&amp;Y?♡_x0007_t悧`_x001e_틨_x001a_즧=?8_x000c_?S_x0007_픯뫥p{?간뵲6A??4걱後wvN?u ?뫗?*_x001d_~걽m?艇킈~?_x001d__x0003_?y&amp;?￠Z9??沁뙥?L_x0002__x0005_9_x0005_U*??5햪??社,e@?r甥썹??_x0013_dv蝎騁봴?jq?옳??RN肺4R??_x000c__x0001_@D翹_x0018_L?j얁y?_x0011_?B♀庸?겶?_x000e_剩_x001f_0?W?잗HAku Xc툸Y?_x0016_M@?U_x0002_찉?e8</c:v>
                </c:pt>
                <c:pt idx="2635">
                  <c:v>}?ゅ</c:v>
                </c:pt>
                <c:pt idx="2636">
                  <c:v>흣O_x001e_4귗_x0008_A뜯????+r즒?(?肺~멮 _x0017__x0006_mA???t|껬퉳O쯾맩왥l+_x0017__x001e_留g?_x001a_Y??Yc3</c:v>
                </c:pt>
                <c:pt idx="2637">
                  <c:v>?b뼋v틨珞z十8^v벘g_x0004_둛횞uP???잏뜿_x0013_?}@I?_x0004_봃?妬딵쯾맩왥l+_x0017__x001e_留g?_x0013_윂ㄱ_x0017_?Px?p$윞_?_x0019_?W봼뙲_x0002_&lt;nB狗_x0006_pH_x0012__x0001_츋%詳?A!</c:v>
                </c:pt>
                <c:pt idx="2638">
                  <c:v>?載?H슸</c:v>
                </c:pt>
                <c:pt idx="2639">
                  <c:v>剛?d딵쯾맩왥l+_x0017__x001e_留g?賚$~??흋됊??棲볯v??%?:?P?_x0013_3껗?형K_x0013__x000e_께겜囹뮻。&gt;n!lb?O쯾맩왥l+_x0017__x001e_留g?</c:v>
                </c:pt>
                <c:pt idx="2640">
                  <c:v>?Q?+솏뗌{9_x0010_r?l뺯?J?m횧d_x0017_X_x0012_C4밲?_x001b_줂껺총G3?v??默_x0017_q_x0005_|'聞딵쯾맩왥l+_x0017__x001e_留g渚?Q?_x001b_??굔':?gf?왹E㉦?쬌!칈@_?k;퍳連</c:v>
                </c:pt>
                <c:pt idx="2641">
                  <c:v>??w??뼫혙Z??d딵쯾맩왥l+_x0017__x001e_留g?I?챑_x0011_???_x001b_?J?</c:v>
                </c:pt>
                <c:pt idx="2642">
                  <c:v>뱌G7?_x0018_?????r?]Q/?`?_x0003_精?헊?5_x0007__x0011_담?7z?_x001e_볖?_x0018_O姉쿺d??q0윋剩?뀦냟ヘ??_x0017_???Bx _x0005_w雖??+T???0?_x0012_,y?$</c:v>
                </c:pt>
                <c:pt idx="2643">
                  <c:v>~욛c_x0012_힌23x?x#|꺉#쩖_x0014_奎?&gt;??[_x0008_渦?:???N뷌i特3???bQ?eGr]?-?뺆5_x001c_3s?붙?닪_x0014_神묾뚙?a??????gy뗾(_x000e_8_x0010_틆n?蹄췧W/?G_x0013_v?븆_x0006_?_x0011_T,x쏶vG[?Y*e_x000e_E:?[탸?_x0005_pㅆ_x001b__x000f_???K??4_x0010_鄒??斧儡쐱멥?쇜??_x0015_?K첤2_x0012_? _x0017_t튰?Q_x000b_챠-눨?Y긦6?냜5</c:v>
                </c:pt>
                <c:pt idx="2644">
                  <c:v>注4D??_x001d_c뜱TR3_x0019_白_x0003_丘%솠?|?????撞_x000b_BzK焦A껈_x0002_?l쇶솝??嶽뼫뉯첌?x_x0013_,?頂7vF낪G.I?a???_x0016_댹&lt;듮5?7촌딪CU왌맛끉_x0012_?㈍*뎝뎩S&lt;?]??}?^_x0005__쉟E??Y2??_x0003_쓛??&gt;_x0008_뚱?]^邊I7_x0014_범_x001c_Y[L꼴{?+?椀R9_x001c_Y[L꼴{?+?椀R9_x001c_Y[L꼴{?+?椀R9X쌾丙솄g릕툀_x0017_풖??s?_x0002_,?K쪲_x0014_2?O쯾맩왥l+_x0017__x001e_留g?</c:v>
                </c:pt>
                <c:pt idx="2645">
                  <c:v>?Q祜?_x0001_?y?光[챢솑?뗻_x0019_?cwX?_x0011__x000e_V瞋??&lt;A?)表E午_x000f_??u_x0012_釉q?O쯾맩왥l+_x0017__x001e_留g底돦?㎘_x000e_/툫?9_x0001_?쌈8s꾼(_x0018_fm_x0001_X&lt;퀐_x0014_4X?CF?BLK?Fl-_x0002_w</c:v>
                </c:pt>
                <c:pt idx="2646">
                  <c:v>u</c:v>
                </c:pt>
                <c:pt idx="2647">
                  <c:v>?{楕펣휽A_x001a_?ssQ?獄켥꼬팴$딵쯾맩왥l+_x0017__x001e_留g低起_x001c_e_x0011_#f쓦?_x000f_Nd署?잠_x001a_빪性?9쪃誕?E丹?m6Ej3?)복쵮훎勣侏?co깢딵쯾맩왥l+_x0017__x001e_留g赤??뜀N_x0007_/Y??夏J_x0007_7籃&amp;OO</c:v>
                </c:pt>
                <c:pt idx="2648">
                  <c:v>飽뇛쯯Ue'_x0019_j_x0019_?]_x001b_硝妓쏼???4\]D?턪딵쯾맩왥l+_x0017__x001e_留g?쒡PY?y"녪댷?侁眄_x0010_?&gt;_x0015_??_x001c_戴n輳앢?_x0005_3뿧∩;긔_x0007_僿:p?f∀??</c:v>
                </c:pt>
                <c:pt idx="2649">
                  <c:v>?T엉Z?8)</c:v>
                </c:pt>
                <c:pt idx="2650">
                  <c:v>??O쯾맩왥l+_x0017__x001e_留g姐@)즠_x000b_.?_x000f_??_x001a_8킻母e윃븲럱%_x000e_f?ｔeジ쓃_x0002_l_x0008_?c?_x0016_m툑뇭탱</c:v>
                </c:pt>
                <c:pt idx="2651">
                  <c:v>쇇&gt;?꾻?펈堡籃^?_x000f_G_x001e_E똻?nJR|G쾩DG?씥lt딞쮘?:?M퀻?o쿢?_x000b_炘B_x0006_?⒮칬힌?V?괇?눠g64p젠牡?썎??롺뻞0긗L_x001b_ｚ2???+_x001a_첐?'&lt;?w빬&gt;?2?"?t泯R??곉?_x0008__x001e_}낷)?Gi_x0017_$???빔?룠楙a_x0013_?? "챇汭喉_x001c_lT_x0013_盆X_x0008_?&gt;??뷐얺y콹@랠a7?k줾X</c:v>
                </c:pt>
                <c:pt idx="2652">
                  <c:v>?_x0006__x001f_늭5瞬;侏_x0015_??퇛??D톞jA?븧m??쥟&amp;돸?菉찕K&amp;컐aux[봕펫^gr;?／_x0018_?捧??L닪x_x001b_c_x001d_??S?jl?2?w?=0=予n?뢂LJ?ø?[?Y[L꼴{?+?椀R9_x001c_Y[L꼴{?+?椀R9소F*?퉍y=_x0004__x001b_휦_x0001_uo+뻑r@?%0,]부'戍|??_x0011_RL???_x0001_叛醮u?4??Ŀ&gt;놥_x0008_훲咸凜_x001b_醮_x0003__x0016__x0013_딵쯾맩왥l+_x0017__x001e_留g菹?틾?_x0017_/X톝5첻_x0015__x0013_쨿</c:v>
                </c:pt>
                <c:pt idx="2653">
                  <c:v>K?璋O_x0001_ŋ맮y;a_x000f_?O\?띓?_x000e_ㆅL헖퐰_x0003_狐?5?3M2딵쯾맩왥l+_x0017__x001e_留g?녓Y??휠j?+컏쎤?0?w^(:_x0012_???굆?</c:v>
                </c:pt>
                <c:pt idx="2654">
                  <c:v>톈??2G苦쇙뜪g_x0008_냯猥_x001c_뾇O딵쯾맩왥l+_x0017__x001e_留g紵??h#C줼풁?_x001c_Yk_x001a_㉶꽫9&gt;??????n읺狀j?f똄"왱&gt;륥_x001b__x001b_-|J`틬{딵쯾맩왥l+_x0017__x001e_留g績y픖+%뚮u$?꼤_x0016_ 쌯ュ_x001f_?F&gt;6?궕_x0017_x?_x001d__x0003_???l_x0004__x0001_?_x0015_x볬h핼a:輾u됮_x0014_딵쯾맩왥l+_x0017__x001e_留g全잋픵?쮣B?危jI?$z걄檻?h?ㅓ?,束?&amp;\_U_x0006_?賞'?yぢj?2QU_x0018_??O쯾맩왥l+_x0017__x001e_留g??i??F꺯쒿?玘O?X뿉?}?$=?_x0012_혗폷??_x001f__x0019_制_x000b__x0008_/떓V땸?F2_x0010_??l딵쯾맩왥l+_x0017__x001e_留g??_x000c_7툡먌???_x0019_?_x0010_?c2옅.</c:v>
                </c:pt>
                <c:pt idx="2655">
                  <c:v>A밥?쉷??q0윋剩?뀦냟@"$?깿??5?_x0008_?0댞*")s?准/ph?N_x0016_%?h?腕d~O섵문_x0019_zV폨?4$a싃Ut??'載?x뀼?꼞??&amp;B??_x001b_↓_x0018_A撒켗솼_x001f__x0002_퇎eE?q띺)꽧桿?{쥬6(u튳?Ly_x0004_똴(_x001a_?_x001d_?(R붍??*?X옯莉??{a淚頂뢚?N??^q았_G&gt;?蹶</c:v>
                </c:pt>
                <c:pt idx="2656">
                  <c:v>?;?_x0004_у{담톻T뮁??+쨯?_x0001_1菴쮏4dEc??c;쟅h쥆_x0008_</c:v>
                </c:pt>
                <c:pt idx="2657">
                  <c:v>?咐?s惚퉞_x000e_S??쒀&amp;?_x0002_닒B텲났I댒???ufK釘?_x0003__x0003_64j@Z집???R?G_x000c_</c:v>
                </c:pt>
                <c:pt idx="2658">
                  <c:v>旿</c:v>
                </c:pt>
                <c:pt idx="2659">
                  <c:v>?쏄?_x0016_異?빘ハ?옛?_x0017_딵쯾맩왥l+_x0017__x001e_留g?@7~_x001f_뫚좊_x001a_?둞럟t\r_食惡_x001d_#=珪s幄?렉璡葵u놣??q? ?@_x000c_P뙒</c:v>
                </c:pt>
                <c:pt idx="2660">
                  <c:v>F7_x0014_男먫똎;??먟?M???E??}i}{詠zC;뿈e_x0012_?뱮??!?쎧)z,_x0019_Bv?랈??*央?곮仝짞는뗬?3?딈mc컊??쉀k?e寥[v?愉_x0003_??푙S??쬍Yx걬?+gG곂??츖1Q?w|8??</c:v>
                </c:pt>
                <c:pt idx="2661">
                  <c:v>:?:?fr?眩컃_x001d_?7텐?凝_x000b_띶픇x?릌뚟X?瀯_x0017_`??_x001d_[_x0011_?&lt;)爻否_x0012_</c:v>
                </c:pt>
                <c:pt idx="2662">
                  <c:v>곷9]?B+</c:v>
                </c:pt>
                <c:pt idx="2663">
                  <c:v>?뛺 칻_x000f__x0007_?`?쳺_x001a_VB?쥱?\H</c:v>
                </c:pt>
                <c:pt idx="2664">
                  <c:v>&gt;?셪듷㉲_x001a_?퐲t??&lt;t갹_x0012_?薪記k郊눋썄A)뜆覽K깳?,[??궒%_x000e_?췜??t_x0013_mQ_x001d_專??_x0016_딹蹠=?4P츞五P?B#;뾵?귲?u期園뼠_x001a_Mf\?)K_x0006_A싕챠윤몯使p_x0006_??p)?쒆?9倪?0]쮜D"홹vp?붜?6ΘT?즅?3뾒? Mⓦ_x001a_?ｑ:"K?뺐?휄˛?r?슾_x001a_?턥??⒟?늣_x0013_?[\猜?삐귍@뱴荏?n杳{?쒩D?$&gt;_x0008_뚱?]^邊I7_x0014_범_x001c_Y[L꼴{?+?椀R9_x001c_Y[L꼴{?+?椀R9_x001c_Y[L꼴{?+?椀R9C_x0008_狙商9u?_x001f_쁫K甄</c:v>
                </c:pt>
                <c:pt idx="2665">
                  <c:v>_x000b_'P?U`?fi_x000e_z_x000b_딵쯾맩왥l+_x0017__x001e_留g??륮??Z?O_x001b_GI??뮍긥?_x0008_\??_x000f_W?!2_x0014__x001a_藕첸퇠?h?`?똆???O쯾맩왥l+_x0017__x001e_留g?ŋqdg]sUsj~no?h_x001e_쩢}츂4잠틪]륱?㏏?킣얯/[d??4_x0007_®쯸S떊?m쭃딵쯾맩왥l+_x0017__x001e_留g?I퓗G펄1_x001e__x0007_QΚ瓠-3겱Vy`Q?_x001b_쉣qg儆N\?'??윷柬</c:v>
                </c:pt>
                <c:pt idx="2666">
                  <c:v>?왅_x0002_즏v幡?nU俱꼳딵쯾맩왥l+_x0017__x001e_留g鏑?3_x0018_럀_x0007__x001b_슪I_x000f_s??熟"_x000f_Z[?墅?者#(</c:v>
                </c:pt>
                <c:pt idx="2667">
                  <c:v>_x001f__x000c_r??r궹퐬|4갢?_x0010_gS∽抵?_i딵쯾맩왥l+_x0017__x001e_留g???1?㉮P_x0019_/G훬_x0010_e?쎅e?┚_x001e_??]?#?d_x0007_?Z?3m?b1톔?Zs?-ㄽv쭓O쯾맩왥l+_x0017__x001e_留g??W_x0018_\^!?쒢?V?a?_x0008_?놮_x0002_?퐜軫|콛닞화潤줬㎣`謎K_x001b_,_x0010_춨砥??_x000c__x0003_|딵쯾맩왥l+_x0017__x001e_留g低퐅g_x0017_8?뵶c_x0010_퐧診?_x0019_&gt;廢C"왮???_x0015_/R끚_x0017_껡췄_x0011_꼄m뉈??;_x0016_淚봝??O쯾맩왥l+_x0017__x001e_留g?_x0016__x0008_o??k?뷛m?뼚縷?縞1?MP 빍????y6SJb뀞G1?뀞?煙u쩼by?[&amp;J쀨</c:v>
                </c:pt>
                <c:pt idx="2668">
                  <c:v>P뷒헡?_x0001_57?1W꺚_x001f_쩀P:i촄]?8?㉷6끸.</c:v>
                </c:pt>
                <c:pt idx="2669">
                  <c:v>?춚W BK?S</c:v>
                </c:pt>
                <c:pt idx="2670">
                  <c:v>d_x001c_Z맺?h_x0018_0漁D넺N헞??tIX{?}??쵮戀?o룲!?휵_x001f_Ua_想_??쁳へ9s퉲禑擬靈?쩻왴촄勉_x0013_I?免?壬??X?-凝鷺?_x001d_of囍뭎?&gt;빅?08_x0004_+C_x0011_둳i??낤④w퀓뗯}8打|+섡ξ???떀</c:v>
                </c:pt>
                <c:pt idx="2671">
                  <c:v>?B?:?뒓_x001e_㎁`?_x0010_GRm?x랼_x001e_쿐?&gt;nzw썘홠QBY뽢쮰?_x0002__x0016_&amp;(??硝5M촱B???캾2NE_x0019_???k436t?T?킻~s}촆?`??u\N가j??!뭴먙針?糾b졺?%C??勃世낌_x0017_3-??j4_x0001__x0008_?Gナ???&amp;?NF짛2???o??'l‘縛?틾抒_x001d_jl?2?w?=0=予n?뢂LJ?ø?[?Y[L꼴{?+?椀R9_x001c_Y[L꼴{?+?椀R9소F*?퉍y=_x0004__x001b_휦_x0001_[?hP챵?吻?됸$J?岸_x0018_?{?'?7u?z뗊cＺ??s뎴즆J?/瑩X?弩X,딵쯾맩왥l+_x0017__x001e_留g?"??_x000c_w_x0003_?F_x0016__x0010_潢_x000e_?8l?2</c:v>
                </c:pt>
                <c:pt idx="2672">
                  <c:v>웯?_x0011_4ㅇ_x0010_v??O쯾맩왥l+_x0017__x001e_留g翟</c:v>
                </c:pt>
                <c:pt idx="2673">
                  <c:v>_x0007_퓌뤺?_x001e_쌞_x0002_*???퐖??_康~^?궸A2????눡2_</c:v>
                </c:pt>
                <c:pt idx="2674">
                  <c:v>걲깞7?ア?Q킿??d?-h?첤r썫뼽韜*팞콏_x0005_Y?a燒?&lt;k_x0004_??3??*俸書훵?r츕"!뼏_x0008_末?쩥ri???_x000e__x001d_&lt;_x0005_]?좀?四y??쯫{9맣M?嫩믂,Y?g畸J1G?DWi瑕?_x0012_쟞i앏?돛?v&gt;푕Ut?_x0016_걲즭憘?f??S^M笑잛?_x0008_濚湘?콪'=팘묁?y蓉????瑙xZ쥌o?KR?喚?_x000c_갺꿘츄Ng뢳?)n끅?\e繹辰?K_x0008_??R_x0014_롫~?HG_x000b_Sj눻_x0003_삘랄_x0013_?s??胤,__x001a_S3c}?6퀳?훷?&gt;_x0008_뚱?]^邊I7_x0014_범_x001c_Y[L꼴{?+?椀R9_x001c_Y[L꼴{?+?椀R9_x001c_Y[L꼴{?+?椀R9?.暮촮$?</c:v>
                </c:pt>
                <c:pt idx="2675">
                  <c:v>_x0013_ぺ歿_x0001_맍끏??릌錡h~?_x0017_t?淮쫫?뫺?BJKMus?Y?YQ?_x0016_倦#???늠햿쎞放??q磬朮?kM匙|Y^눋琵g뇐:殖?|?kJx度袖琉U&lt;c6쐢曹?[컬Q럒3U{d滅</c:v>
                </c:pt>
                <c:pt idx="2676">
                  <c:v>肯?늠햿쎞放??q慊?憊K0D??</c:v>
                </c:pt>
                <c:pt idx="2677">
                  <c:v>_x0017_M?_x001e_D5?P括뒪m?R7j_x000f__x0002_?瑜.띢?끬횆r猫?V댃x諦G9荏늠햿쎞放??q?욼깩O}?7?P^n鳶&amp;N몸?B땼点s??ゅ万;_x0002_됪r'暎n벚)딷TV累?A놉_x0005_푬e?늠햿쎞放??q擊|?(?_x0001_풃&gt;D98?_?-?w_x0010__x000c_???_x000b_寓綎"?</c:v>
                </c:pt>
                <c:pt idx="2678">
                  <c:v>볙輒t!諂H狎?_x000e_n彧.&lt;r 尻q.?_x000f_a螺?y꽌??'!bτ2_x0002_-b6塔?H???퐄a&lt;.溶?琇伐/3懶?_x0016__x0013__x000c__;(N?0?쫩?I蠟?&gt;</c:v>
                </c:pt>
                <c:pt idx="2679">
                  <c:v>쑶t+繡N?Z?꼠뱹?혮?7=V?b恩_x0002_D_x0003_#</c:v>
                </c:pt>
                <c:pt idx="2680">
                  <c:v>*?慇孕伯恬渟쀌??웍N??릶_x0013_DB?+_x0002_l?쪍햛_x0017_獵쏬n맥j_x000f_#r</c:v>
                </c:pt>
                <c:pt idx="2681">
                  <c:v>?載?H슸</c:v>
                </c:pt>
                <c:pt idx="2682">
                  <c:v>剛?d?늠햿쎞放??q坰_x001f_Xl?七j_x001b_뇢?}%EJj=澾W更面?m)_x0011__x0006_?j?寨F띹?께겜囹뮻。&gt;n!lb豹늠햿쎞放??q勍_x0010_?X</c:v>
                </c:pt>
                <c:pt idx="2683">
                  <c:v>7'퐻쟶s럏???챆G]Hs?궏堡?_x001c_퇭\_x0005__x0015_非_x0005_???v??默_x0017_q_x0005_|'聞?늠햿쎞放??q?앚뇸1Cb눱?_x0005_XG죣_x000f_g- ^b_x0017_,혻奠C.?쾼_x001e_쒖?_x001e_2_x0005_M?_x001d__x0014_w??뼫혙Z??d?늠햿쎞放??q??6T? ?D?給?+</c:v>
                </c:pt>
                <c:pt idx="2684">
                  <c:v>??r퓶se웗?셄_x001b_~껛?rT??栓諺??_x0007_F?_x0003_?묤늠햿쎞放??q?a_x0002_뵬k튟_x0015_?菖2?똱?p_x001e_??f</c:v>
                </c:pt>
                <c:pt idx="2685">
                  <c:v>o?_x000f_&amp;?f槐밓64???{掠'롍멸`뙝&lt;_x0012_?}?y?w_x001d_Ug?띎땄덲뻊@?r</c:v>
                </c:pt>
                <c:pt idx="2686">
                  <c:v>2?3?Qu?Z?{s3군?</c:v>
                </c:pt>
                <c:pt idx="2687">
                  <c:v>?퐝廉}_x0004_溜R닙_x0014_웛?O}kY뿈?밢_x000b_???j矩F??냠컓_x0003_</c:v>
                </c:pt>
                <c:pt idx="2688">
                  <c:v>}끽??~?</c:v>
                </c:pt>
                <c:pt idx="2689">
                  <c:v>??~'壘??O.?꿙뚅볁I?셂帛??_x000f_2Ｍ뗱z쬉4fv┩??c쁣㎻쇼뙿???_x0019_?엲_x0001_{_x0001_=_x0010_댭e柴</c:v>
                </c:pt>
                <c:pt idx="2690">
                  <c:v>?슃?_x0015_뢗싄늌궡B_x000c_?S唜`勖롧½N?}됋임??.?_x0018_?wQ*A텋1_x0008_?#?_x001e_7둋?B샺!뇦륩#wzg?8?h뷄羲I|O쨛#?낊_x0013_녚??Iw웞_x0015_</c:v>
                </c:pt>
                <c:pt idx="2691">
                  <c:v>vbJ컶jI퐠?53_x001d_걐퀼盾슊?z梓?yW?7쉲?&gt;)侵泣뉠房?$&gt;_x0008_뚱?]^邊I7_x0014_범_x001c_Y[L꼴{?+?椀R9_x001c_Y[L꼴{?+?椀R9_x001c_Y[L꼴{?+?椀R98?</c:v>
                </c:pt>
                <c:pt idx="2692">
                  <c:v>言?偈4Q</c:v>
                </c:pt>
                <c:pt idx="2693">
                  <c:v>eUI??겎]?.촌t봪?Lz?ssQ?獄켥꼬팴$?늠햿쎞放??q格照_x0013_#_21U2붘e사??Dr26_x0011_갻?r=i %gz술-??썉權?복쵮훎勣侏?co깢?늠햿쎞放??q??q?욲띈萱h?Q~_x0003_=k&gt;?筵.?-_x000c_퀉젴Vl/냜_x0016_춄</c:v>
                </c:pt>
                <c:pt idx="2694">
                  <c:v>?忌늠햿쎞放??q??_x0001_I漫?멻`2E_x0017_뉒ズ_x0002_웄G_x0014_?_x0007_?_x000c_斟P_x001f_략풢[飄스썘섳?좎k눵?밎b_x0008_갆??_x0007_?귔+뵫뿂F풬?</c:v>
                </c:pt>
                <c:pt idx="2695">
                  <c:v>6?_x0018_?{덻TS쭴s꽶???:?_x000f__x0007_마d~귗?_x0013__x0010_읡씭#c_x0019_?lN솥?_x0006_%旿?7댆??T</c:v>
                </c:pt>
                <c:pt idx="2696">
                  <c:v>A밥?쉷_x000e_m_x0016_</c:v>
                </c:pt>
                <c:pt idx="2697">
                  <c:v>o?_x000f_&amp;?f槐밓윚':D_x0005_??&amp;?_x001e_01kmA?$h쿋?q_x0017__x0008_/o얋$?8來rB.떰셷?忘_x0010_S쐨j쌔}&amp;??B糠N칖*w_x000c__x0003__x0017_휈?쬚?_x0018_퀲챩?씳_醉_x000f_模SOD_x001a_?撻S;?超?쉍旬_x001a_딗먈ah_x001c_?0_x001e_cL?x~허_x001b_8Y_x000c_V+????禽zl믬┓I쟋O?酋C?휋5?w_x0016_`?1^沅蒐?3_擥x빕i???_x001e_펕J뭦?n$벣?_x001d_嶽HsK궐u쇈?x쇣?_x0015_2쐡?_x001c_2?꺹ED?x^웮_x0007_-h췕???????.讀U괒ㅔt_x0005_굷??[x솲雪bgW&lt;+쪀?}??洑?(D{7쾥?|3</c:v>
                </c:pt>
                <c:pt idx="2698">
                  <c:v>/_x001a_Y?製횑?죽x￡?X邱$?뎱_x0019_운c?9U쉆g懃y[M_x0005_???{뎨pn쑙_x000b_셲`/㎽몮7]眼?띖_x0014_촧멉?홎??뎺??Io꾰쏛?쑈z?府k濾aj?&gt;_x0008_뚱?]^邊I7_x0014_범_x001c_Y[L꼴{?+?椀R9_x001c_Y[L꼴{?+?椀R9_x001c_Y[L꼴{?+?椀R9휼H嘆sgd_x0017_*??쌫퇍?8s?馹쫔d?悸늠햿쎞放??q桂?&lt;p3뮍|툨X_x0011_-.ㅌ解造E"_x0003_??뱾쬑賽孚lrI@?R_x0010_???)_x0015_?쐡꺶_x001b__x0019_헨찍?늠햿쎞放??q境?睫k깦쁍?Y_x0015_w?匪윅???e?_x0011_?샊?첢둊???쾊4_x000c_ㅩ_x0006_俊냐????늠햿쎞放??q京¡9_x000f_?햽_x001b_졢_x001e_</c:v>
                </c:pt>
                <c:pt idx="2699">
                  <c:v>g!_x000c_?丹??뎽=똹???WI_x0002_L캊_x0008_Nm_x0005_癲T_x0017_</c:v>
                </c:pt>
                <c:pt idx="2700">
                  <c:v>樗?,x`?^~Z???X?늠햿쎞放??q??j?;?y鍈_x001e_*_x0019_L?nR멚?_x001a_R_x0011_콙@IW?劉o?粕&gt;e_x001a_?=샅e?_x000f_쁀W_x0004_@In둁늠햿쎞放??q?_x0002__x0015_EX(??q층@</c:v>
                </c:pt>
                <c:pt idx="2701">
                  <c:v>&gt;_x000e_?0퀙_x000b_숮x?핾튙셽</c:v>
                </c:pt>
                <c:pt idx="2702">
                  <c:v>串쨭.#뉢]?쨗?D헏?gX?L??켘'7@??i{_x0015_z8}w?찠재첔쭵_x001f_햂롡악(u李폄cQ깉냮躬2??툗馭_x0019_`_x0011_?牘障鍋"?志?늀?e?</c:v>
                </c:pt>
                <c:pt idx="2703">
                  <c:v>_x001d_???_x001d_jl?2?w?=0=予n?뢂LJ?ø?[?Y[L꼴{?+?椀R9_x001c_Y[L꼴{?+?椀R9소F*?퉍y=_x0004__x001b_휦_x0001_훬I헰?筽A뿄?]1膏?宦쉶츯??_x0007__x001c_歷?V섐붨셺댚힝!뎪f#꿞²_x0007_?_x000c_??S?늠햿쎞放??q鵑?볷_x001f_?！댟??찞c板;[k*_x000e_p纖c?r벤7</c:v>
                </c:pt>
                <c:pt idx="2704">
                  <c:v>[_x0012_#%fC??+_x001c__x000c_緯_x0003_|_x0019__x001e_?x?-I卜왑E????_x0002_???¶_x000e_???늠햿쎞放??q?_x0008_?_x0016_?1:첾◁?_x0016_瑁Z韶굦??_x001f_돢kイ9_x0007_)?l?鞨{=_x0019_Z浦3s 9G_x0003_$_x0012_A???늠햿쎞放??q?⒥L잎쎍?5쨿???쒀?5?CI(??걽눺~=?퍉_x001a_</c:v>
                </c:pt>
                <c:pt idx="2705">
                  <c:v>ct??Y?i_x000e_??&lt;Q暲?늠햿쎞放??q抉?7_x0016__x0017_쯔6町[?綜?檍瓦F?;.약굈핏EX??뭇???v곛X_x0008_/_x0017_??Q?v_x0014_-?늠햿쎞放??q?~뒪YO걮t?=굅????쉭쥻?퍛擡i욯?딐킽2t?r&gt;퀜^땄?j????늠햿쎞放??q?홄T?몼c_x001f_3턭A_x0012_涯式y_x0019_딝_x001c__x001f_h_x0010_</c:v>
                </c:pt>
                <c:pt idx="2706">
                  <c:v>?C~_x001e__x0012__x001a_dE轎確?믷_x0011_짤U&amp;? ' ?【s?m_x0016_</c:v>
                </c:pt>
                <c:pt idx="2707">
                  <c:v>o?_x000f_&amp;?f槐밓g3=?뷽퓁깋輦㎀??픱뀴_x001d_DuA?ET딴쿦zPV?G|_x0011_s_x0018_xE]눝햗뮮?柒?&gt;!?遂鮫_x001f_淇璲_x0003_8햩?q숶G餘?v_x0017_逮돸?廚_x000e__x000f_&gt;??|哺qv??$*0솁_x001b_?坰? </c:v>
                </c:pt>
                <c:pt idx="2708">
                  <c:v>?쀧벊_x0003_f`?h볉?_x0008_q??o??뽗?_x0007_꽣9+)??)hk믒??@6_x000c_翹GO\nt잨_x0011_??</c:v>
                </c:pt>
                <c:pt idx="2709">
                  <c:v>i檄_x0016_콞?T*?샭쐼_x001b_쎓=a芻?玉U꼵_x0005_&lt;?_x0004_??섦_x0007_8_x0002__x0003_жEAb??O_x0014_?암큔_x001a_!쩎긏??k?fD_x0014_?=욌cq?:_x001e_쒮??_x000b_z?:팩굩?콷_x0016_b2?똢[璥?"캇7蛭엦@l員쪕쐁\JS??ч??긖危닿?_x0013_??r뵠?+?J?L?慙?:C3m2i∥b??_x0016_質s?壘豫l</c:v>
                </c:pt>
                <c:pt idx="2710">
                  <c:v>묦뉄.?E</c:v>
                </c:pt>
                <c:pt idx="2711">
                  <c:v>?몋|z?W_x000f__x0015__x0019_??n?Q좿0??톚?_x000b__x0003_V$&gt;_x0008_뚱?]^邊I7_x0014_범_x001c_Y[L꼴{?+?椀R9_x001c_Y[L꼴{?+?椀R9_x001c_Y[L꼴{?+?椀R9/荇퍐뒬&lt;f?쩦휃?_x000b_'P?U`?fi_x000e_z_x000b_?늠햿쎞放??q?걹</c:v>
                </c:pt>
                <c:pt idx="2712">
                  <c:v>_x000b_?켦죏Ω增J_BA놞쮉艾1jH?Z_x000f_Aa＿퐃?蔞?=쏙??h?`?똆??療늠햿쎞放??q係跨|?8퀖于i</c:v>
                </c:pt>
                <c:pt idx="2713">
                  <c:v>9?푄8???d階??h_x001c_왅_x0002_즏v幡?nU俱꼳?늠햿쎞放??q?찬]JsA#쬺┽핧_x000c_츦??$=?쫉_x0016_??}?8꽶??쯣?5_4갢?_x0010_gS∽抵?_i?늠햿쎞放??q鵑꽘c뮛_x0018_⇒_x001f_綠聆lgTk?_x0001_|?d?葵퉈0L?鍛뗣ⓔ햂쫟/??b1톔?Zs?-ㄽv?늠햿쎞放??q??_x001a_`c.첵?븑G돇_x0017_v짃羅遺_x000b_트I?뭓</c:v>
                </c:pt>
                <c:pt idx="2714">
                  <c:v>J?_x0013_JK+XSY_x000f_튚_x001b_,_x0010_춨砥??_x000c__x0003_|?늠햿쎞放??q季t}얹?矢H??K?녚;턉x??픏</c:v>
                </c:pt>
                <c:pt idx="2715">
                  <c:v>G?Z핵?屹씉붡뀂t낵껅_x0008_쨪;_x0010_?_x0005_j???}??Y_x0014_?덦</c:v>
                </c:pt>
                <c:pt idx="2716">
                  <c:v>?*?n팠?+"6륊??_x0001_6vX홼/iC!_x0015_狸U?_x0019_뼡_x0004_?陜A곛씥.??B?뢨_x0015_걔?Ь?g???v?D??2麾y_x0004__x0017_땝?F끒c'?욠]?@?홗A?avNb_x001e_?쾙_x001d_V웳=?쨋?넫_x001e__x001e_?B?枓_x0002_o딽 qSB_x0018_?_x000e__x0005_</c:v>
                </c:pt>
                <c:pt idx="2717">
                  <c:v>쉍??5?$m_x0019_긭_x0002_%交_x0004_?;_x000e_&gt;QX\?썲_x0003_壇?b\?_x0012_쨰&lt;_x0004_?_x0012_5蝸/1?"먧?_x001a_?_x001b_F쯥_x000b_澮_x000c_g슽#RU_x001b_P벚s??_x000f_6?_x001c_뿔}!餃&gt; _x0001_8S?봔_x000b_g?tB뿩[_x0014_?\헀_x000b_??蓉_x0008_븲%</c:v>
                </c:pt>
                <c:pt idx="2718">
                  <c:v>_x0010_핝풚@?i단l?'?_x0017_?잴D騰濁_x0008__x0007_'|쮠U?Z手?볤3??y??돩?7?늠햿쎞放??q?귯~?&gt;B._x0016_&gt;?+?)w..?野_x000e_S?~1?諾?pDL;?똠??</c:v>
                </c:pt>
                <c:pt idx="2719">
                  <c:v>웯?_x0011_4ㅇ_x0010_v?岫늠햿쎞放??q璥뭞XI覃쯌4rdNT8)與Uq,痙_x001d_硼즦{솕0,!?&lt;_x0007_둟?M?1臘♭pf?젖푑數맣?l?늠햿쎞放??q痙N/秉里?줳A쐇I8U???埇Z궙?&gt;?G|Ldh??왲易婆륿줎t{상댭≤η}A?늠햿쎞放??q?-tk??_x001d__x001e_?O?t?!?聰_I??뗪?붠?s}??j?T?_x0018_;.픘]?렅싛??늠햿쎞放??q?H</c:v>
                </c:pt>
                <c:pt idx="2720">
                  <c:v>?I?_x001c_m?q)*^_?:?쮞꿧?祇0K휡婉o??k?2_x0004_죆域??_x0002_뵄냟E슽泉_x000e_m_x0016_</c:v>
                </c:pt>
                <c:pt idx="2721">
                  <c:v>o?_x000f_&amp;?f槐밓_x0014_떑sU뱃?H捕_x000e_?(햻RY?&amp;뭄hF?얺???큣h_x0013_g?_x0018_D絨韋뒟._x0016_]?u픑</c:v>
                </c:pt>
                <c:pt idx="2722">
                  <c:v>?,?_x0003_튠?l팕??J?줯rk?횤_x0001__x0016_?辰/_x001a_Q1Ｎ?/?ъH툻쒛_~孚"췽E?縕?_x000e_0룂턡쌻굗</c:v>
                </c:pt>
                <c:pt idx="2723">
                  <c:v>悽쒈弁M찺1??w#|똍,콀e쏩</c:v>
                </c:pt>
                <c:pt idx="2724">
                  <c:v>潤?Z괟쌻?_x001e_???/Mハ?윾4?jYc?_x0002_?F?Z??6A</c:v>
                </c:pt>
                <c:pt idx="2725">
                  <c:v>낯_x0003_퉮?썠뫈_x0010__x001a_S햃</c:v>
                </c:pt>
                <c:pt idx="2726">
                  <c:v>팢??&amp;u_x0015_?먥꽘w웨XI"셼&amp;?tD[?컬Q럒3U{d滅</c:v>
                </c:pt>
                <c:pt idx="2727">
                  <c:v>肯_x000e_ΑP韻"_x000c_D??u咳[豕2販d棅?뼊_x000e_??&amp;_x001d_먁肖.???厠0??</c:v>
                </c:pt>
                <c:pt idx="2728">
                  <c:v>:뙅C_x0001_꼛猫?V댃x諦G9?ΑP韻"_x000c_D??u解?_x001d_?쵉B쾣_x0019_??¡??_x000c_雅右\薛O0J?u_x0006_=縟?Y걱_x000e_?딷TV累?A놉_x0005_푬e_x000e_ΑP韻"_x000c_D??u?s뷚?[k???@?U'밍_x000f_N깥꼇띍겑K퐘쳎`xU꽬!</c:v>
                </c:pt>
                <c:pt idx="2729">
                  <c:v>C.?횑dO?뭰??M豁B7?_x0017_읛T둡I?4_x000b_?벰瑗?˘쎉앯</c:v>
                </c:pt>
                <c:pt idx="2730">
                  <c:v>?O콘Nu(T횣뒶F7]_x0007_~_x0005_焉7(? &lt;?_x0006_???꼻?P&amp;날d??꺈?Bf팦뒐-졖h쁽N?씊?_x0016_M1_x0006_?qづ膠'?????_x000b_K/a9퐸a?_x001b_뺥?_x0005_檢7??隋_x0006_'d샮틏A??"_L??'格?Yc!$_x000b_\F_x0001_뢭?_x0015_옿2&gt;⅔`?換~鏤9</c:v>
                </c:pt>
                <c:pt idx="2731">
                  <c:v>?_x0001_?[춰땼?퓻毒?딲?u\창툵Z7\죎덗?)炎??퐀煦_x001c_@뷋zW?_x000b_</c:v>
                </c:pt>
                <c:pt idx="2732">
                  <c:v>?蹴_x0015_???_x0018_`?뇋/?뤥늅u_x0011_醜o?_x0017__x0006_mA???t|껬?ΑP韻"_x000c_D??u虛霓?뽽_x000f_??mu쁘HB_x0003_莞_x0012_uR2傘_x001a_땰렾</c:v>
                </c:pt>
                <c:pt idx="2733">
                  <c:v>&gt;?t}삮&lt;E?묊??}@I?_x0004_봃?妬_x000e_ΑP韻"_x000c_D??u血.띀툭B?뻲q?벧u?T_x0008_胱虐?B?+?ㅄ?j_x0007_췙_x0018_?_x0015_2?</c:v>
                </c:pt>
                <c:pt idx="2734">
                  <c:v>?載?H슸</c:v>
                </c:pt>
                <c:pt idx="2735">
                  <c:v>剛?d_x000e_ΑP韻"_x000c_D??u憲꽦2??%幟:o췛P_x001b_끛B?躍_x0003__x0017_?Ｊ櫶?穀?結쇰맾5v퓶께겜囹뮻。&gt;n!lb?ΑP韻"_x000c_D??u孩W?_x001e_哲x函??nP_x0007_뽄_x0017_?_x0008_?럁?_x0014_?%~縡즰BC?0?_x000c_줆*v??默_x0017_q_x0005_|'聞_x000e_ΑP韻"_x000c_D??u絃?~PXn붸?¤됙a3?_x0003_ⅵ_囑?컱릲?_x001c_h_x001d_엦q!_x001e_?</c:v>
                </c:pt>
                <c:pt idx="2736">
                  <c:v>]哥???뼫혙Z??d_x000e_ΑP韻"_x000c_D??u玄S뒮_x000b_X_x001b__x0018__x0014_z9밉?f_x001a_軀_x0002_쓾T대v?煇경?랫즄툈N礬?_x0014_洧諺??_x0007_F?_x0003_??ΑP韻"_x000c_D??u行Ma????_x0016_a溜p?햓둄_x001e_,橙ど듃7?_x0018_74??:Nぢ$b8_x0019_7z?_x001e_볖?_x0018_O姉쿺d</c:v>
                </c:pt>
                <c:pt idx="2738">
                  <c:v>U?댲H쒓?t{+s?씣?콯쯄?둊犁R&amp;꽙U?_x0007_켺?룹밶???Z?b??N?_x001e_f\퐳%bKw_x0019_s?`?-턜H?&lt;봇x퉥rq?6-=?Ｇ]?PoU뤛????=앜_x0005__x0003_X2恨?}_x0010_緻즟2d?'2C?$"_x0016__x0010_浦♂?儉緖:-"5濾_x0008_^싦뱀x:┿?_x0008_챙~됱툛湺o맨?봩柴</c:v>
                </c:pt>
                <c:pt idx="2739">
                  <c:v>hZ?i쵢77?녲\쏃?촻?씐?)o뻅[o</c:v>
                </c:pt>
                <c:pt idx="2740">
                  <c:v>}~!.*8~콮??먃?N-긼_x0016__x0006_0*Xg&amp;??夏mxj霹??ob?쬁@Y뫦K?0_x001a_u_x0018__x001d_낶使5稔_x001c_?벖?__x001e_%뷚9ku'멛㎫1_x001c_졞E唜{_x0019_??_x0008_누&lt;?&gt;_x0003_+럭$&gt;_x0008_뚱?]^邊I7_x0014_범_x001c_Y[L꼴{?+?椀R9_x001c_Y[L꼴{?+?椀R9_x001c_Y[L꼴{?+?椀R9旻?8뫋@諦딴型럻?s?_x0002_,?K쪲_x0014_2?ΑP韻"_x000c_D??u蟹C6_x001c_퍞_x0012_??J`뻰퍕?E푝榮?퇪k?iI)_x0008_#V5즠w?$u?'表E午_x000f_??u_x0012_釉q?ΑP韻"_x000c_D??u?,엛p2?%j_x0012_[_x0005_?]?츗냨O_x0014__x0016__x0011__x0005_??</c:v>
                </c:pt>
                <c:pt idx="2741">
                  <c:v>??L5??춢外莢_x0002_w</c:v>
                </c:pt>
                <c:pt idx="2742">
                  <c:v>ssQ?獄켥꼬팴$_x000e_ΑP韻"_x000c_D??u?J?U-?뚧??&gt;L %8}?잾갴vd?_x0006_S??중??A쭷?복쵮훎勣侏?co깢_x000e_ΑP韻"_x000c_D??u?웡?Φmtn1о4_x0002_\絳?_x0013_猛삓뵌_x000e_U5?U?休`x^HP?8?쏼???4\]D?턪_x000e_ΑP韻"_x000c_D??u向ニ_x000f_쾘?xY_x0008_펳U?귄g뀏쌍譁?_x001a__x0014_쑏%h@7Z?_x001a_쌞~jy_x0005_?僿:p?f∀??</c:v>
                </c:pt>
                <c:pt idx="2743">
                  <c:v>??ΑP韻"_x000c_D??u?9?l?VW`翁4D_x0017__x001b__x001c_5B쐃u_x0011_J?_x0019_늞?獪|_x0010_퓼?R@4_x0019_rk?뢵?EH_x0005_?Y낆U睛꽠x믂옄_x0017_즭M0_뿼?N?죠까?#izl%?~塵쥃W좚[(Z柶b_x0005_?]y%_x0003__x001b_뀏Kd횝6滾읹玖</c:v>
                </c:pt>
                <c:pt idx="2744">
                  <c:v>?_x001f_?E愉_x0004_=@퍴Hi_x0011_朝jJ:s붗~븘_x0018_?Co_x0004_?S_x000c_=?&lt;W$-=젢,??_x000f_ _x000f_H4出_x0008_煌s[멅饉?cN쵹퍝?_x0001_`_x000e_?섥뤷륃{??&lt;&amp;']/Y갫9E花_x0017__x001d_?C갘?迎틐#p翕?줍F</c:v>
                </c:pt>
                <c:pt idx="2745">
                  <c:v>_x001b_?S?죝?9?_x0011_?(??봲g?_x000f_?_x001c_뀋긚?_x0006__x0003_</c:v>
                </c:pt>
                <c:pt idx="2746">
                  <c:v>染곑n-_x000c_뾥_x0011_W_x0010__x000b_`}싞?e?*p) ?_x0017_?_x0018_?=_x001d_????Ot?J旨_x0017_+뭧봎_x0017__x000c_=ヶV?.?su?-2@??쳿?L橙뱸"I9={!?횽_x0010_'밂_x0010_倻擇,S??쟺_?翼_x0018__x0014_I8_x0013__x0005__x0013_늗_x001d_jl?2?w?=0=予n?뢂LJ?ø?[?Y[L꼴{?+?椀R9_x001c_Y[L꼴{?+?椀R9소F*?퉍y=_x0004__x001b_휦_x0001_&lt;?(a%?_x0001_</c:v>
                </c:pt>
                <c:pt idx="2747">
                  <c:v>?珞?`??'y????_x0012_뙝</c:v>
                </c:pt>
                <c:pt idx="2748">
                  <c:v>A밥?쉷</c:v>
                </c:pt>
                <c:pt idx="2750">
                  <c:v>U?댲H쒓?t{+s궑휆룟쨔?t?*찭?썈3? </c:v>
                </c:pt>
                <c:pt idx="2751">
                  <c:v>1넣???kJ?金_x0016_FL_x0018_1暝?b_x001f_h]沕넳_x0017_?R(힃F쨊_x0016_TWi?翠_x0003_?|=_x001e__x0008_퀤拇?뫯h??B?$?O?1oP┲_꺣?g]GbN頑*	훯F_x001e_AQKw3돚_x0007_8C?솷_x0005_+C??놅?#`/?걆댚_x001e_$正l_x0004_?섮팳_x001d_/_x000d_?wZ죃?8_x0015_+?_x0004_?볨?걹_x000d_r_x0018_&amp;?벼묀敵3=T??尊??뿧N8_x0018_j??팓a퉝┩희몡??j냆dL6K_x001b_Ð㎷ik?木X?T????A쑇dA?_x0015_鎚?_x0001_恬g_x000b_?_x0007_?jM
訪_x000c__x0005_-뽮B튄퇟?軌????H먌,[쩍?TㅤA뗏휡뎶&gt;?_x0012_|峨跌b1??o?_x000b_?'풥?멋？?zeS夫?D쁲;롳쇬=?v?</c:v>
                </c:pt>
                <c:pt idx="2752">
                  <c:v>yy$&gt;_x0008_뚱?]^邊I7_x0014_범_x001c_Y[L꼴{?+?椀R9_x001c_Y[L꼴{?+?椀R9_x001c_Y[L꼴{?+?椀R9k_x000b_?]=츢???昭퇍?8s?馹쫔d??ΑP韻"_x000c_D??u浹?{ki?HR쫚r9_x0007_흆?8_x0018_??2=農a*a9p샞냶킘._x000e_@쥓?쫹</c:v>
                </c:pt>
                <c:pt idx="2753">
                  <c:v>)_x0015_?쐡꺶_x001b__x0019_헨찍_x000e_ΑP韻"_x000c_D??u夾`?B8띻?_x001f_?C묽_x0011_?_x0005_챃??여_x000b_</c:v>
                </c:pt>
                <c:pt idx="2754">
                  <c:v>뜆[츳'G%r??_x0013_귌?4_x000c_ㅩ_x0006_俊냐???_x000e_ΑP韻"_x000c_D??u?팜쵅l#?;뜌뭤_x001b_?_x0016_?&amp;?뮒b????_쏨_x001e_O??랽????잽틠?x@_x000e_ΑP韻"_x000c_D??u鄕?0쾊_x001e__x0016_:⒂s??쁖_x001c_?N향$끔-癌?Ua=?┃닃mf+?_x0008_,x`?^~Z???X_x000e_ΑP韻"_x000c_D??u饗?젉쳔쮛井?@BF絪_x0004_왶7_x0001_KT쬞읋_x0016_o뚽?_x0002_?_x001a_갛2M?_x000f_鞏_=샅e?_x000f_쁀W_x0004_@In?ΑP韻"_x000c_D??u脇涯??췴?_x000b_?淪?d?N_x0015_??뺩f_x0007_첉|뱳_x0005_셓헡쬒?琦室췊쥳＼%傳_x0013_誠|/t_x000e_ΑP韻"_x000c_D??u???_x0010_?_x001f_쎳;</c:v>
                </c:pt>
                <c:pt idx="2755">
                  <c:v>?얊쯜?럎'눦?lN淵?螺_x001d_줤?R땢ui?떫_x0002_?q_x001d_??뇯#衫매??9OT_x0018_x?_x000b_걜?\*?bM?I_x0006_K_x0014_鵲_x000f_??d?띒k,_x000f_끛 $_x001e_]瀯듔Lㅏ_x001b_O晋닇@采?</c:v>
                </c:pt>
                <c:pt idx="2756">
                  <c:v>v?띖)?뺥</c:v>
                </c:pt>
                <c:pt idx="2757">
                  <c:v>?i'~츟=t_x0019_㏝??\쬅q注_x000f_?w즒?쁀</c:v>
                </c:pt>
                <c:pt idx="2758">
                  <c:v>U?댲H쒓?t{+s!ws^{U_x001a_옄[4s?G??_x001c_흼x껶`wA/?쒢_x0006_?帑풖{0뺇VP.K???W?W1lV%_x0017_梧큿9_x0006__x001e_껗끩M?_x0006_켢첾딪]??`쳨B?9봦Y얷큠???1떙6Z?_x0019_?7M_x0017_V?m낳r퇸??R궭T_x001f_O??vAG.?_x001e_丁?VD푆?Hx_x0008_9온?B膿;쁘9C哲?m흉_x0008_f뵃l횃램솅B?K_x001d_}?粗_x0004_(_x000c_띍x뛕옰뜪dY5Z?굯?擇?</c:v>
                </c:pt>
                <c:pt idx="2759">
                  <c:v>d쩚~봼I0??,:먼?R</c:v>
                </c:pt>
                <c:pt idx="2760">
                  <c:v>?{?/?_x0017_5뉤_x0013_?e:&gt;?0_x0010_&lt;_x001d__x001a_\(칞?둢`~&amp;d쾴뺷</c:v>
                </c:pt>
                <c:pt idx="2761">
                  <c:v>Ψ?쪸??N렺Eu＄섖?EJ?w젅]_x0008_4갢?_x0010_gS∽抵?_i_x000e_ΑP韻"_x000c_D??u眩?跳녅룰}懃?7_x0006_퉺봫??&amp;_x0016_k戴福p8鄲5K뜅H?욈kJzb1톔?Zs?-ㄽv?ΑP韻"_x000c_D??u行_x0010_?鎰깇?K?4_x001f_욫|뒺_x0013_?凱b5p?6???C_x0017_?=b2?㉩K_x001b_,_x0010_춨砥??_x000c__x0003_|_x000e_ΑP韻"_x000c_D??u??A엊環Yx}@?X븥쎕?뿃왷?噓?_x0004_*?g;l뱛_x001d__x0012_恒?뉈??;_x0016_淚봝??ΑP韻"_x000c_D??u?쑧펳??뗼_x0018__x0018_?쯇흧!</c:v>
                </c:pt>
                <c:pt idx="2762">
                  <c:v>_x000e_?`遲\ITf핱?&lt;#炅l??_x0013_遙_x0013_?阮씧_x0003_kQ?X쏋s??v_x0004_?P&gt;_x000b_檄'k&amp;x???_x0002_0댜????긖?~썓p:K넅?z調志???瓢マ?o憂5伺s_x0011_?캐쭎?곪퐴맽9?O턣r켴F_x000c_?갘?ａ걵.|쯘堈?2칥쳙?値??葉b퍰?&lt;?샥_x0008_?왵?&gt;??xaR눒헯쟥`??B쳢p7\궐??-溝{┗촎.Ez??9m',M뮥?@??잚c_x0011__x0011_縞n_x0007_+뚝cd?칷襄쭸?CYㅕ??_x0011__x0002_?쿏\뉉\_x000c_쇛採뤙?oN?놣찂}?F먭p펠G?L+첉?侘뚭낹?c꺈탐즍쓚낋4X버q띇0?_x001c_cI똴?_x0011_뮵?F瑋Rs_x0016__x001e_묧쇱,_x0014__x001d_*c?o_x0007_&amp;</c:v>
                </c:pt>
                <c:pt idx="2763">
                  <c:v>Z?jl?2?w?=0=予n?뢂LJ?ø?[?Y[L꼴{?+?椀R9_x001c_Y[L꼴{?+?椀R9소F*?퉍y=_x0004__x001b_휦_x0001_?_x001b_Y8x_x0008_?)$솷%8??_x0015_奔딼_</c:v>
                </c:pt>
                <c:pt idx="2764">
                  <c:v>#?</c:v>
                </c:pt>
                <c:pt idx="2765">
                  <c:v>uje*;?kD?T糠l_x0001_&amp;눂TJ?/瑩X?弩X,_x000e_ΑP韻"_x000c_D??u頰@z毘?쵠_x0019_흟_x000c_?}au쾂S</c:v>
                </c:pt>
                <c:pt idx="2766">
                  <c:v>H&gt;_x001d_/y楷_x001d_?{닻얩p婁\?_x0001_Vct꿇6뷷왶z_x0018_?t퍺__x000e_ΑP韻"_x000c_D??u??Gu_x0018__x0013_?u8?텲퉯?A_x000f_?웃璹_x001d_Dn璟?뮓唐\fC__x000e_쇸0???y??돩?7_x000e_ΑP韻"_x000c_D??u玹,F뿏單?q_x0004_</c:v>
                </c:pt>
                <c:pt idx="2767">
                  <c:v>?_x0019_??貽_x0012_팅%썁}j?_x000c_?享?g?樂E_x0012_??</c:v>
                </c:pt>
                <c:pt idx="2768">
                  <c:v>웯?_x0011_4ㅇ_x0010_v??ΑP韻"_x000c_D??u?봺5緘??t_x000f__x0001_C?^_x001f_셽剩gD터傳jJ???&lt;配h?_x0016_??.?f?젖푑數맣?l_x000e_ΑP韻"_x000c_D??u荇_x0010_B?_x001b_둈~疎?T솥S_x0005_p?뉣몬)S?[_x0004_쏉f@-?g</c:v>
                </c:pt>
                <c:pt idx="2769">
                  <c:v>?7?_x000b_챠륿줎t{상댭≤η}A_x000e_ΑP韻"_x000c_D??u??抹?_x0019_-곰?k?f_x0019__x001c__x0017__x0006_떨?U1%)_x0010_뮻K?a?B?</c:v>
                </c:pt>
                <c:pt idx="2770">
                  <c:v>E9쳃??_x0018_;.픘]?렅싛?_x000e_ΑP韻"_x000c_D??u?4??윷?_x0003_??L{볫4_x0003_빰꾪#?p췥%똋8R?M_x000e_?굘뼽K뷸누7?_x0002_뵄냟E슽泉</c:v>
                </c:pt>
                <c:pt idx="2772">
                  <c:v>U?댲H쒓?t{+s_x0008_'6露c80_x0014_?_x000f_鑛떇_x0007_=?</c:v>
                </c:pt>
                <c:pt idx="2773">
                  <c:v>0_x0006__?M_x000e__x000c_)?튅?췭_x0006_?쥈밦k임c?'횋\k江퀟U7?W?y7F쨟놘Zl튅?봨3??2헩6펥厦?????땪?練qq?K?_x0016_*P?? _x0019_늚a_x001c_[_x0004_?,b_x0015_Ψ岷턚u뗐e?쥄_x0017_??뫮_x0002_</c:v>
                </c:pt>
                <c:pt idx="2774">
                  <c:v>?m?X휤"鵡?k??憲]㈛E/[_x0007_7joHwvM똣?+賈꿉냂뼬&amp;J_x0007_퓌</c:v>
                </c:pt>
                <c:pt idx="2775">
                  <c:v>_x0019_t??+숍iI\쐊빶c,沚?_x0006_튂I洲?p?4?㉴?/쏜%㎙g쟇袞풒뱠듔_x0008_I뱣Z(?U鎣"?넖l픝?LQ퇤z_x0014_췋쀯筑?_x000b_1Y?_x0013_?l뷽쇖y?{?)?1M?_x0013__x0013_e</c:v>
                </c:pt>
                <c:pt idx="2776">
                  <c:v>^ㅜ똙·흗?_x0014_8쏕?溪`_x000b_휇裂(w?췴??_x001a_캡&gt;恝-I肱?㈌?`"쿓b?_x000e_^$&gt;_x0008_뚱?]^邊I7_x0014_범_x001c_Y[L꼴{?+?椀R9_x001c_Y[L꼴{?+?椀R9_x001c_Y[L꼴{?+?椀R9뇰뀈m5뵙x_x0004__x0010__x001c_Y뀸|ㅋ'E9Q1?T??!?_x0007_ξ@&gt;줽???(?읩c+畇쀊뽭???tv?BT?-裸r붚f놺?_x0004_풊_x0018_x윴_x0011_x튘_x001a_뮅??쏣_x0010_?@??_x0007_ξ@&gt;줽???(?z?풺┚</c:v>
                </c:pt>
                <c:pt idx="2777">
                  <c:v>??沽꾞??_x0008_1?7?X&amp;</c:v>
                </c:pt>
                <c:pt idx="2778">
                  <c:v>뻙?_x0002_?f?=_x0013_??Ai슩늫_x0016_럻J_x000b_M?7獪?_x0007_ξ@&gt;줽???(&gt;뙘Go_x0006_?_x0010_?-_x0010_{QIuH긑U史塹__x0006_훘蹴技疆e??D栗낮뱛쭐s?{r펌?w??浚I_x0007_ξ@&gt;줽???(????H?_x0016_?v_x0014_'_쥪쳟폂{?_x000f_퓷?Q蝦b:v&amp;n쵡_x000f_Ed뱙?Y?YQ?_x0016_倦#???_x0007_ξ@&gt;줽???(</c:v>
                </c:pt>
                <c:pt idx="2779">
                  <c:v>궬羸?急G(??{짗9???oib꼪_x0015_?MW?꽈0_x000e_矩C쟲▧컬Q럒3U{d滅</c:v>
                </c:pt>
                <c:pt idx="2780">
                  <c:v>肯?_x0007_ξ@&gt;줽???(C_x0001_탳?;_x001a_턻_x000e_SL_6퐏?xX_x0016_??:[??[_x0007__x0001_덲C힁_x0019_?_x000c_Q횆r猫?V댃x諦G9燐I_x0007_ξ@&gt;줽???(놓?_x0010_?8_x001e_?Ls우6W?)?\}?wx홆&amp;n츲XX雯56?z뫪穫})딷TV累?A놉_x0005_푬e?_x0007_ξ@&gt;줽???(櫚</c:v>
                </c:pt>
                <c:pt idx="2781">
                  <c:v>?4</c:v>
                </c:pt>
                <c:pt idx="2782">
                  <c:v>擾긽뢉―9롈V9</c:v>
                </c:pt>
                <c:pt idx="2783">
                  <c:v>?븖晦蓂줪俑l吹?&gt;챪뺩_x000c_弧截곩</c:v>
                </c:pt>
                <c:pt idx="2784">
                  <c:v>?載?H슸</c:v>
                </c:pt>
                <c:pt idx="2785">
                  <c:v>剛?d?_x0007_ξ@&gt;줽???(Y{ `e_x0014_괭雷??c?쥃?宙?RV幄'K姙 :?&lt;-?_x001d_k댉껐罹첅징?n!lb浦I_x0007_ξ@&gt;줽???(_]`꺖G&lt;O)IF;nq?NJ"..峯W&gt;q?mW??뫚끧u_x0012_l?뜞_x0011_.枉*v??默_x0017_q_x0005_|'聞?_x0007_ξ@&gt;줽???(ic?{e랜몞戊??涵뼡R첾</c:v>
                </c:pt>
                <c:pt idx="2786">
                  <c:v>玳[k_x000c_6vWR酷??_x0007_F?_x0003_?뫾I_x0007_ξ@&gt;줽???(N탮jL墺O?_x001b_욡??C??峨낅Z</c:v>
                </c:pt>
                <c:pt idx="2787">
                  <c:v>f_x001a_ZB?_x0004_[_x001c_</c:v>
                </c:pt>
                <c:pt idx="2788">
                  <c:v>}_x0011_eiv}??z?_x001e_볖?_x0018_O姉쿺d??_x001f_?v?뽞?텀_x001c_?쿻뚍?Mqi_x001d__x000f_?l_x0019_?먵鎭_x0013_"8_x001f__x001e_햸B_x0012_阿?_x0007_??) Ij몠?i?쫡??)]Д塊瑞.Z뙓T:?몕?_x001f_썆↑?b??b믈픰Y}F_x0017_렏처?왏4??,.Q?</c:v>
                </c:pt>
                <c:pt idx="2789">
                  <c:v>?_x0008_,;??</c:v>
                </c:pt>
                <c:pt idx="2790">
                  <c:v>?</c:v>
                </c:pt>
                <c:pt idx="2791">
                  <c:v>?晛cN菜{1?_,?O_x0004_?0-귚랂?뷚???S=뇥z3o죲哺릞??7??Z뱙찋_x0004__x0004__x0010_x?_x0014__x000c_꿑_x0019__x001c_0홓_x0010_-d?W뮺?ρ럑_x0017_/?盤Mb?k┦?</c:v>
                </c:pt>
                <c:pt idx="2792">
                  <c:v>뾄_x0019_#?흨?C_x001c_a엟?꺌?샞37F쎡k_x0016_醴:_x0017_mл?DCB륚y?x-慢??_x0005_O?_x000c__x0006_ Q?_x0011_M頁엩</c:v>
                </c:pt>
                <c:pt idx="2793">
                  <c:v>_x0002_w</c:v>
                </c:pt>
                <c:pt idx="2794">
                  <c:v>?金I_x0007_ξ@&gt;줽???(픃흾_x0006_w훲땇N?8?u뇽_x0013_?귚_x001e__x001a_N'귫_x000f_쏊?"W%1_x0006_긖e|_x0018_?짫?咽?況맥_x001a_힒5곒_x000e_觴렉x?컣_x0012__[?母瀝_x001b_V_x0008_?퇞&amp;#_x0015_[_x001e__x000e_}o?GNj,59?_x001e_ 甑嬉햌値 긳뀗皐Y뤌竺_x0014_4u綾8_x001e_/h牝?_x0005_.F_x0012_7?芎???)K?긚?f릏m랃??둛_x0010_Q贅#쎝_x0018__x0014_5_x0006_T83_x0019_떛l#xヶ?'?逸?좯휵칌旺)欄?!?]&lt;AeSD隨?G+9캤틽B|??3=_x0016_?_x0019_oA蟲oｑz{JpM南??_x000c_?ホk?1=B??_x0005_Bk+}?푔쓕릉씩폌B??9&gt;f?_x001a__x000e_??揮??_x0017_5??_x0011_?_x0010_:_x001f_$??}_x001c_*:?</c:v>
                </c:pt>
                <c:pt idx="2795">
                  <c:v>^e*껮趙P?챞6_x0017__x0008_륮_x0005_Ahsj_x001b_</c:v>
                </c:pt>
                <c:pt idx="2797">
                  <c:v>Gz咐c헹_x001a_a햹?먖*_x001d_엸|햋_x0015__x001b_?_x000c_菖뱉C7홱?N_x001d_jl?2?w?=0=予n?뢂LJ?ø?[?Y[L꼴{?+?椀R9_x001c_Y[L꼴{?+?椀R9소F*?퉍y=_x0004__x001b_휦_x0001_劤?빬?i魔_x0008__x0005_錘e깶_T?蛛_x000f_??잼+쐓?L_x000e_j_x000f_??쭇웉&gt;놥_x0008_훲咸凜_x001b_醮_x0003__x0016__x0013_?_x0007_ξ@&gt;줽???(_x0003__x0015_R뷩뼇</c:v>
                </c:pt>
                <c:pt idx="2798">
                  <c:v>쏎렐룞?)팡?퇑?R?_x0002_???C?_x0018_뻃??&gt;L헖퐰_x0003_狐?5?3M2?_x0007_ξ@&gt;줽???(i,宙?cp?輦P_x0015_?턹Y??먇벷_x000b_晁?뎦?$_x0014_????딧苦쇙뜪g_x0008_냯猥_x001c_뾇O?_x0007_ξ@&gt;줽???(??孩;`n_x0017_?_x0007_믠_x0015_X?셥홗툂r??뫉?ck??솮謎뀯TE"왱&gt;륥_x001b__x001b_-|J`틬{?_x0007_ξ@&gt;줽???(_x000b_r딆씗7_x0015_4m_x001e_R?.]?3?&lt;P+揶?쟇??(?0??I?챯볬h핼a:輾u됮_x0014_?_x0007_ξ@&gt;줽???(mh_x001d__x0007_,rr㎭?Qx_x0008_옜?_x0004_j쇛lv? O갃JRI亭c싼?N_x0007__x000c_쬓W??yぢj?2QU_x0018_?藝I_x0007_ξ@&gt;줽???(</c:v>
                </c:pt>
                <c:pt idx="2799">
                  <c:v>A밥?쉷??_x001f_?v?뽞?텀_x0012_읐3F횀碗U?媤?Db?_x000e_?_x0001_?_x0001_?H???뽆?굣7뜾?_x0012_짗蓼]8?W쎍휱}_x001f_쾋_x0018_?"X_x0019__x0008_8ⅴ兩\z_x0002_윔??G9E챊C펪?쏳?GG'3쓏?I?~薑?&gt;죗_x001b__x0011_㎗^뼴챁?럃?_x0002_?? _x000e_??뙌?艅_x000f_}樂?첸_x001f_W1_x0016_略亮_x000e_쉒s?Wj'?-과딭玧@쏅w‘㎺6 ?_x0019_?녴?쐯?ャr);o6?B8_x000c_x?Xu7띓_x0015_7_x001b_S?쁂뢁=빫??뜧證</c:v>
                </c:pt>
                <c:pt idx="2800">
                  <c:v>bO-?r킐*무=?&amp;r8?_x000e_IX?_x0005_?&gt;+&amp;#_x001a_鉥쐢R_x0002_??x唯&lt;D?쟒9촹???┌45Wh若덻@영b픻?쐰갶 _x0019__x0005_?즬園ぇ梵?탋?娘D???텦??IIB니亥G_x000f_?-?*_x0018_聲'_x0014_D쪾v츈댚p픢?.뾝_x0012_몿_x0010_.OKy_x0008__坼__x001a_r粥&lt;{?_??띄J%뀩l턎9-_x001f_쑠귳$&gt;_x0008_뚱?]^邊I7_x0014_범_x001c_Y[L꼴{?+?椀R9_x001c_Y[L꼴{?+?椀R9_x001c_Y[L꼴{?+?椀R9_x001a_팩C&gt;캬_x001a_?\?앛H퇍?8s?馹쫔d?炅I_x0007_ξ@&gt;줽???(_x0002_~맬j뱹Df^잃퍿cn_x0005_ V8a뼠린?_x001d_뒕??_x001b_U_x000f_쮝 _x000b_}춤遂?)_x0015_?쐡꺶_x001b__x0019_헨찍</c:v>
                </c:pt>
                <c:pt idx="2801">
                  <c:v>`낉v풗</c:v>
                </c:pt>
                <c:pt idx="2802">
                  <c:v>_x000c_&lt;변}쎠㎔'省퓨3뒆?/[fe_x0001__x001b_쨖???_x0007_ξ@&gt;줽???(?U??嵌_x0017_?쇜8_x001b_;쓼펣烏(쎬F쌒_x0007__x001c_?_x0003_밑X_x0007_K?奕??_x0002_???¶_x000e_???_x0007_ξ@&gt;줽???(ty?@,_x0012_q_x0010_視쳍mE??N걆s_x000f_o뻓栗`-??륅r?a吩?#m춀浦3s 9G_x0003_$_x0012_A???_x0007_ξ@&gt;줽???([`?;?랤쾗FZ?A?yfL씌뉥*.????憫'#}_x0004_?_x0003_#</c:v>
                </c:pt>
                <c:pt idx="2803">
                  <c:v>+&amp;r(*N?&amp;_x001b_+?荒`l∪―&gt;??~?89?_x0013_,?索_x001f_칙???틗?烽횄_x0013__x001c_$_x0016_뙡W_x0010__r?&gt;尾?끈먌?쒌?_x0015_즀|솙漫?=_x000e_H?;泓\9m짵_x001a_?W?獪깂?_x0011_w?_x0008_`뉍쬒v?낁쏉u?믂?@&lt;_x0017_Q??</c:v>
                </c:pt>
                <c:pt idx="2804">
                  <c:v>_x000c_9뛹Z?_x0011__x001f_Fw_x0004_%?뵣떓)p_x000c__x0003_럷_尿첄#];_x001d__x001c_?w묦</c:v>
                </c:pt>
                <c:pt idx="2805">
                  <c:v>_x0001__x0019__x0001_엄_x0016_WQZk?_x001d_쬶簪=ㆄ?</c:v>
                </c:pt>
                <c:pt idx="2806">
                  <c:v>_x001a_汁쉌_x0017_ｅ苧5F姃０붸?敾몡좆??a??폞?J</c:v>
                </c:pt>
                <c:pt idx="2807">
                  <c:v>_x000e_?4웨E?逢걎?늠價꼎V&amp;_x001d_6횇q빈?}常J_x0005_훬녇8?錫릛?쐤끥궞Ot???u_x0002_?칩</c:v>
                </c:pt>
                <c:pt idx="2808">
                  <c:v>??_x001b__x0007_뻼瀧?M_x0005_F롇搜_x001f_N닣쎱Q떥킧-?뢕_x000e_흰7낶bV_x0013_l&amp;??溢{?裨@?_x0004_蠻?뒴?챶Q?=$?_x001a_e쓅??P?_x0010__x0001_??&gt;_x0008_뚱?]^邊I7_x0014_범_x001c_Y[L꼴{?+?椀R9_x001c_Y[L꼴{?+?椀R9_x001c_Y[L꼴{?+?椀R9??^JBc징{럇_x0008_뭅</c:v>
                </c:pt>
                <c:pt idx="2809">
                  <c:v>_x000b_'P?U`?fi_x000e_z_x000b_?_x0007_ξ@&gt;줽???(?입uI?]m?킮??핰푿껖}_x0014__x0003_?07꽨??k硝놢Jx?LP?h?`?똆??鹵I_x0007_ξ@&gt;줽???(다I?C뗓?9?q꼚?KAo4渗]???h밃F???1쐰?_x0007_®쯸S떊?m쭃?_x0007_ξ@&gt;줽???(?쇌?????+GdZ三걐??덚_x0019_B?隆킍_x000c_pY素v?g왅_x0002_즏v幡?nU俱꼳?_x0007_ξ@&gt;줽???(銀n?$?隆擘_x0019_!9Wv뺷^?CW??c?턆????so?땡!4갢?_x0010_gS∽抵?_i?_x0007_ξ@&gt;줽???(?傳榮n??UI?r`_x0017_w熾캳_x0013_?꿅?D_x0014_揖S?텟%_x0014_쳂k!c</c:v>
                </c:pt>
                <c:pt idx="2810">
                  <c:v>Y霓츇~_x0016__x0003_O국R?늯O顥_x0019_?彩&amp;??짂UC밳:[?_x0008_뉿녂K_x001b_,_x0010_춨砥??_x000c__x0003_|?_x0007_ξ@&gt;줽???(틘!_x0002_bg?헏쥲_x0013_켌蹇+인A괾7죤?쥔?츢?_x0016_?(걀h僖z,뉈??;_x0016_淚봝?妾I_x0007_ξ@&gt;줽???(v8h|_x0007_I틾誹q淆_x0006__x0008__x000e_澍]?i?瘍뻎?o%腦?칳뷜_x001b_?_x000b_穩?첉j_x0016__x001a_[ST?ㅵ_x0018_X7??b本?0符xU_x000e_t??t뾂9=삣w?_x0007_?쯕텲輕$_x0008_4侈퐷쨋?e?_x0001_꾊o?_x0015_?_x0011_m텀?\_x001b_?Y픩V췉朔吼?禮</c:v>
                </c:pt>
                <c:pt idx="2811">
                  <c:v>&gt;}_x000e_丕f`??_x0016_헮_x0007_6낰댈k)口 _x0010_4P좒_x001b_e?욆컖귭t?q뼳웩ZaWW}L묷l?z?厭?_x0017_?v?4?_x0015_#%_x000e_}?_x0008_r?*긮뿊_x0008_?貰링??뱈:??╉폼q꿗O롷ш썍7!Q"_x001c_$믭?a2l헉괄?_x0012_請?y`?壤*솋_x0005_튟?뱫쫕?醱?1둬?썔|r-㎼x퓵qT?6r쵌윀5_x001e_??_x001d_겨Z'Q3;rJ{)?f_x0013_왿h)긁꿖_x0002_?酸J髥v#쒐A웂_x0001__x001e_?_x0013_뒴?q|G???픛?쐪_x000e_&lt;~唜Qw쩕5_x001a_욟?쒼_x000b__x0007_$鱉?V멠Bt_x0004_?i_x0008_?hN?rm_x0001__x000c_??b쎖엛M\J_x0013_?jl?2?w?=0=予n?뢂LJ?ø?[?Y[L꼴{?+?</c:v>
                </c:pt>
                <c:pt idx="2812">
                  <c:v>웯?_x0011_4ㅇ_x0010_v?孫I_x0007_ξ@&gt;줽???(k?딂?볷??裂玧0U벎?_x0010_뽧?0즋h??륥xV긵選켂??f?젖푑數맣?l?_x0007_ξ@&gt;줽???(odΖ쮣aN_x001b_?z뮢|3W ?紗_x0010_?</c:v>
                </c:pt>
                <c:pt idx="2813">
                  <c:v>?7慕?_x0008_왴D@,$x1_x0018_1?륿줎t{상댭≤η}A?_x0007_ξ@&gt;줽???(?S_x0015_%?&lt;쌢h_x0018_建_x000b_돓&lt;i@ynD_x001c_V?z꿙k?$:?_x0017_爺BNCZf딝?;.픘]?렅싛??_x0007_ξ@&gt;줽???(묦.</c:v>
                </c:pt>
                <c:pt idx="2814">
                  <c:v>?옂??=^#弼_x0003_?띸??_x0003_?)?mU~???_x001b_j_x0008_첔퉋域??_x0002_뵄냟E슽泉??_x001f_?v?뽞?텀Q??턞_x0014_Kk叡h-Yqo쟭?gq닂38&amp;_x0005__x0018_쳁s?#_x0012_h_x0006_9_x001b_I?!탣g6|_x0015_?GV'W횐ㅅ?E츊쒌??:????伋꾍k뗛??릖씁렗⒁?Y覡섥?=鹵??篩釐?K_x0004__x0018_}$?읢q????"뤧_x0007_?켩??x?H見5◑?Q궲'~(뺋_뀟Jz_x001b_굀_x0006_!?h?낰?I?F?$깦_x001e_/XxB뭔?헕YU쓾"E?p&amp;?bu-_x0011_N_x0015_N_x0019_?冀[?蝕'zkb拏?W???똿?~</c:v>
                </c:pt>
                <c:pt idx="2815">
                  <c:v>]??겙\_괂_x0006_栓_x0011_?#_x0001_??s!_x0002_H?xG뤞筒</c:v>
                </c:pt>
                <c:pt idx="2816">
                  <c:v>?벰???NQ~gpP??라_x0018_꿻?;斃?_x0006_????A{욓\&amp;b_x0019_0붖냪?j??-ギ?\)_x0004_uf?f앙b덇-9後:뵙z匠@?o?H?硯??N사L決n$&gt;_x0008_뚱?]^邊I7_x0014_범_x001c_Y[L꼴{?+?椀R9_x001c_Y[L꼴{?+?椀R9_x001c_Y[L꼴{?+?椀R9}뱼촬밬?∮퀪?_x001a_|ㅋ'E9Q1?T??!뉗E?TIe*:푡</c:v>
                </c:pt>
                <c:pt idx="2817">
                  <c:v>I높V[_x001b_G좄_x0011_5I_x001a_뮅??쏣_x0010_?@?뉗E?TIe*:푡</c:v>
                </c:pt>
                <c:pt idx="2818">
                  <c:v>뼖??慄?轅?콋램_x001b_?s&amp;녌f??{r펌?w?????TIe*:푡</c:v>
                </c:pt>
                <c:pt idx="2819">
                  <c:v>肯뉗E?TIe*:푡</c:v>
                </c:pt>
                <c:pt idx="2820">
                  <c:v>t戀?_x0016_a봫캛窕??昕U??_x001f_쳐?琥끌??맊&gt;?躁?_x0019_v??泗닧&gt;?꺑m?뗴p_x000b_?疽s_x0012_o\Y??졬肺_x0014_n및）?d?뿭?? &amp;G?閏_x0018_XE?*훵?_x000b__x001b_]$?힝靷_x0017_?%?Z?r맯&amp;U_x001d_男d0뜓?1I?瑟?뙍ㅜ쇒Tfs뀂&amp;!輛?帆?h뷄?d{?_x0005_@_x001c_쾾z?岺謝5i h表U?_x001e_?俄춺_x000b_돼S?Ｐx,?_x0015_J??잙9?_x0019_Gq[RX熙_x0016_쎢MAAoj걺w?8諦磁?警?篁?Cw_x0011_?顎gW!_x0010_쮈封뫱A쬭tk?X_x0001_I_x0008_廬S??&gt;?8XGC禳g?}波☞?=!U넒뾢_x0012_Zそ?l?^꾙X_x0013_?o?_x0007_,L</c:v>
                </c:pt>
                <c:pt idx="2821">
                  <c:v>f到V`?⒰랜쪡B棺4b띬W%6??縕=켑?U_x000f_?뮰,??츩츴?iJ"_x0002_?눏孱d퉿X_x0015_휷폂i탹q펕?[)?V??N`R_x0007_?74?_x0004_슁J?_x001d_jl?2?w?=0=予n?뢂LJ?ø?[?Y[L꼴{?+?椀R9_x001c_Y[L꼴{?+?椀R9소F*?퉍y=_x0004__x001b_휦_x0001_??霙썛=?俱뚕4뢹[?꺠??#_x000c_?&lt;?밯={k_x0002_￡힠hO먽_x001d_ _x0017__x0006_mA???t|껬퉯??TIe*:푡</c:v>
                </c:pt>
                <c:pt idx="2822">
                  <c:v>?載?H슸</c:v>
                </c:pt>
                <c:pt idx="2823">
                  <c:v>剛?d뉗E?TIe*:푡</c:v>
                </c:pt>
                <c:pt idx="2824">
                  <c:v>J빇康d?*즾柰~곝譽}?嵋_x0018_Ab?G??m덓隱멷K!_x0006__x000b_뽥릺?_x000e_?tG?9s?)?Bb?乖v?g릾?.?x_x0008__x0016_S_x001a_뎬g쳤歷_x0017_-AL??둆+????_x0016_3蝴V t'W_x000e_?귋_x000f_q?S럫??_x0006_c-_x001f_X[爺</c:v>
                </c:pt>
                <c:pt idx="2825">
                  <c:v>????TIe*:푡</c:v>
                </c:pt>
                <c:pt idx="2826">
                  <c:v>T_x001c_</c:v>
                </c:pt>
                <c:pt idx="2827">
                  <c:v>IV?A?_x0010__x0011_?{?7?_x0011_쀓킁參;눊?M욫GO쒘1jl?a퉉_x0014_뺒?줳?쑿뫠弁_x000c_Dt?M?6蘖AFN_x0011_㉥5'윧v_x0010_虧쵙流?m_x000e_?罔닆險?[낪M?</c:v>
                </c:pt>
                <c:pt idx="2828">
                  <c:v>_섌_x000e_???_x0013_2劈/훲3D_x0006_5lw?R＊?M딾읻Ci</c:v>
                </c:pt>
                <c:pt idx="2829">
                  <c:v>EE絃含풓K'm實먚?쁖_x001f_즾_x000b_=?Uⓤ?HF?E?of?オ랦q촫,</c:v>
                </c:pt>
                <c:pt idx="2830">
                  <c:v>EN?`k?R?c號zG?_x0003_?⒩?핿?쒈*w~</c:v>
                </c:pt>
                <c:pt idx="2831">
                  <c:v>숻슏提I?푅헖퐰_x0003_狐?5?3M2뉗E?TIe*:푡</c:v>
                </c:pt>
                <c:pt idx="2832">
                  <c:v>????륛뗶&lt;_x0002_q9+?,?_x0017_3?흆??vE"왱&gt;륥_x001b__x001b_-|J`틬{뉗E?TIe*:푡</c:v>
                </c:pt>
                <c:pt idx="2833">
                  <c:v>_x000c_?씼_x0004_6?w?뇺40吻??햨粕?$쑼m_x001b_??yぢj?2QU_x0018_????TIe*:푡</c:v>
                </c:pt>
                <c:pt idx="2834">
                  <c:v>멨_GgJV(잨I"GY??!???좧r쓈쁿,튋?鷸J</c:v>
                </c:pt>
                <c:pt idx="2835">
                  <c:v>A밥?쉷????"G=p謫_x0006_G_x0010_;M?C릯7?5_x0010_?&lt;iK&gt;_x0011_u쵙NW孱(M뱯5&lt;!꾼?n逍슔膽;e?o_x0018__x0019_Y#}쎤_x0007_K즁댼Z_x000f_?퉫._x000e__x000e_l齧_x001d_聳o沙x*%맬괺y??su큺O?飡⒬_x0015_P_x0013_?_x0003_彫구毋.!'_x001c_?틟?z‡????K게_x0016_Y똇$U뼩V命?_x0012_4넳??_x0006_엑l?_??줖V?~?늺H?9?≫?(ゥO머i_x001a_救랽$02횀?_x000b__x0007_A?멬_x0010_1??V쀟氈_x0018_뵾;9RJj}_x000c_s?揷;_x0018_홃{??Hp?k_x0004_쾢??꾅,遺??,h]`_x000c_?寒</c:v>
                </c:pt>
                <c:pt idx="2836">
                  <c:v>?&amp;궼n\_x0004_龐?_x000b_nxgYT揚1?2?곛j듼걨씓?dC둔??lu?_x000e_c}_x0001_퍫?&lt;Ak?些??:_x0011_???a쎓_x0016_g兒?a;끈wb斡샛$&gt;_x0008_뚱?]^邊I7_x0014_범_x001c_Y[L꼴{?+?椀R9_x001c_Y[L꼴{?+?椀R9_x001c_Y[L꼴{?+?椀R9??t츜?苒?y9-퇍?8s?馹쫔d????TIe*:푡</c:v>
                </c:pt>
                <c:pt idx="2837">
                  <c:v>:_x001c_풤薏_x0016_IxZ@∀D?늫?XehNd냙쩝_x000e_|놠丹-?/_x0001_?)_x0015_?쐡꺶_x001b__x0019_헨찍뉗E?TIe*:푡</c:v>
                </c:pt>
                <c:pt idx="2838">
                  <c:v>+?&amp;?'_x0019_t왭_x0011_????혖?솶e젮諭&gt;홥?4_x000c_ㅩ_x0006_俊냐???뉗E?TIe*:푡</c:v>
                </c:pt>
                <c:pt idx="2839">
                  <c:v>런뤦궕?]Yv途???훁?B'?W?猫\??잽틠?x@뉗E?TIe*:푡</c:v>
                </c:pt>
                <c:pt idx="2840">
                  <c:v>?帝統?휤?Hd앨눽w?왨GA械4'뙉?;f=_x001d__x0016_}G!Y?췇쨅匿?Z&lt;뎰정穿紅_x0004_l</c:v>
                </c:pt>
                <c:pt idx="2841">
                  <c:v>즬캐詮왿~퓑?^?u_x0004_どg?D_邪팣1q6&amp;힆梓?=?Cc_x0017_冀{h&gt;쀦y뉍^I喫㈔g 連㏓hB]`RA캣￣눇뾭7t芹흔?_x001e_?_x0002_?!쯾&lt;_x0003_m$쾝$EZ&amp; X쀆]/?_x001d_jl?2?w?=0=予n?뢂LJ?ø?[?Y[L꼴{?+?椀R9_x001c_Y[L꼴{?+?椀R9소F*?퉍y=_x0004__x001b_휦_x0001_?늛?_x001e_ZP?x??\⊙1?</c:v>
                </c:pt>
                <c:pt idx="2842">
                  <c:v>@L녶:?+?/?_x0005_앉aY灣</c:v>
                </c:pt>
                <c:pt idx="2843">
                  <c:v>wxf#꿞²_x0007_?_x000c_??S뉗E?TIe*:푡</c:v>
                </c:pt>
                <c:pt idx="2844">
                  <c:v>?:_x0005_N_x0013__x0015_?f뉽Y_x000c_?퐼_x0004_뱷_x0016_?Y?i_x000e_??&lt;Q暲뉗E?TIe*:푡</c:v>
                </c:pt>
                <c:pt idx="2845">
                  <c:v>g?E휄쉌?A俺*頹pOK컍F?쨌뾨u?뿕_x0012_{ˇ콣6_x000c_$?r&gt;퀜^땄?j???뉗E?TIe*:푡</c:v>
                </c:pt>
                <c:pt idx="2846">
                  <c:v>?뗧톀Z葵拍偵?㈁:?}쮇?Z?_x0004_퓎_x000f__x000e_멑뾰??*?8;둄GAM粧}_x000c_?띧寃??$Q_x001e_E?_x001f_撚8꾺U.쪴Qy┡哺lR_x001a_-y輔?_x001e_s?]'?玎_x000e_K츉걶o?Z윺d?Cx꺥숦?├}/4M'?</c:v>
                </c:pt>
                <c:pt idx="2847">
                  <c:v>鑽?磨???o@?_x001b_?Y4&gt;,拈6IN&gt;쎟뤵g_x0014_염t{h3?h??_x000f_?街???C?_x000c_&lt;_x0016_.?闊,@結탹6_x0017_j뼠뎅꾇심????똢N?헾??놭:?L??_x0013_癬堞?:?E?{l&amp;?r?oD?_x000c_밬?&gt;0릚?즮뗺 #ux픭|?旽c_x0018_닡?쒺@??案問消??C$?O9특'쫔_roE穹?_x0004_m??\뢑?_x0018_A芸`E_x0005_?,6?i誣?_x0013_)_x001f_H9}/J蹈e模?역ⓟ;Kf??Xe?웽l0]큄蘭_x001f__x0007__x0002_?&gt;_x0008_뚱?]^邊I7_x0014_범_x001c_Y[L꼴{?+?椀R9_x001c_Y[L꼴{?+?椀R9_x001c_Y[L꼴{?+?椀R9i_x0008_a^_x0001_?곝3?쩴Z_x0001_?_x000b_'P?</c:v>
                </c:pt>
                <c:pt idx="2848">
                  <c:v>[뫱_x0006_PyS'pK4갢?_x0010_gS∽抵?_i뉗E?TIe*:푡</c:v>
                </c:pt>
                <c:pt idx="2849">
                  <c:v>훋욥쇜?|???K?떮枕疾_x0011__x0001_]텱f軻K&gt;_x0010_M-_x0015__x0003_?$F??딴?렓_x001e_뢴핾6閃＼뼌 ??_x001a_?폋E繆_x001b_bsF???i뇤e}녰?십`kW_x001c_;?K윋_x001d_o?풢힍$극_x0017__x0005_Dp?s?_x0005_1_x000f_*?域+?np쨓?_x000c_?K_x0008_?*펶|?d?_x000f_?&gt;&lt;珣쇗K퇒gㄶ셋囑kF?</c:v>
                </c:pt>
                <c:pt idx="2850">
                  <c:v>k혋BHa_x001c_?|!Ｗ쭅부Y(0?p!?%8\_x000c_?묟[G겄?꽊?얇뉛꼧??iL쵡?鱉???퍿謗?_x0018_??Ⅷ춱_x0010_湖?틶맲륩H?o굲@쫄_x0002_]?븵???&gt;方?쬆馱↑緻흢3?냓_x0017_BPsk?o??댺?垣</c:v>
                </c:pt>
                <c:pt idx="2851">
                  <c:v>%긴&amp;_x0015_뢉q?豚t꿇6뷷왶z_x0018_?t퍺_뉗E?TIe*:푡</c:v>
                </c:pt>
                <c:pt idx="2852">
                  <c:v>웯?_x0011_4ㅇ_x0010_v????TIe*:푡</c:v>
                </c:pt>
                <c:pt idx="2853">
                  <c:v>;?텓_x001f_뱩2+?茵C곢L빴쿌_x001b_?꺌X??_x0016__x000b_?졐?≪?륺캬???8ð|%?믾?쪃,?_x0007_꾾?_x0008_?싉{?鶯ｍeQ"5_x001d_q헵??쎨쪩´U?$y?O?</c:v>
                </c:pt>
                <c:pt idx="2854">
                  <c:v>?}xf?y ??杳R?9_x0001_?貫l?_x0005_.묲????,맞ⅶV卵O;?X*4?o府vj7쮈?vo藎I])?뼧?뢸?U闕啼l?&gt;ar&amp; ?욉A陛럸e/_x001a__x0010_:}깺궽눶얗|??得_x0003_⊂???_x0017_횛{_x0007_</c:v>
                </c:pt>
                <c:pt idx="2855">
                  <c:v>a覺W?뺟楷쭏k?캂?톪=_x0014_륑뉴q?븱u㎏젏햑뾜饉_x0003_???_x001f_?~/$&gt;_x0008_뚱?]^邊I7_x0014_범_x001c_Y[L꼴{?+?椀R9_x001c_Y[L꼴{?+?椀R9_x001c_Y[L꼴{?+?椀R9/?짨_x001a_잼P?ゼ??ㅋ'E9Q1?T??!}얝욻_x0010_?</c:v>
                </c:pt>
                <c:pt idx="2856">
                  <c:v>뽕?q∈_x0014_?麵픞,O囊팧;?;稚_x001e_?N4?_x001e_0?RA?_x0002_???:횢`?eI_x001a_뮅??쏣_x0010_?@?}얝욻_x0010_?</c:v>
                </c:pt>
                <c:pt idx="2857">
                  <c:v>뽕?q∈?_x001b_5_x001c_?,??繆P呼_x000b__煞笙繒쯛6G/?粘x默_x0007__x0004_%8+_x0007_M玩?슩늫_x0016_럻J_x000b_M?7獪}얝욻_x0010_?</c:v>
                </c:pt>
                <c:pt idx="2858">
                  <c:v>뽕?q∈?큨?_x0003__x001a_??8@*_x000c_Hz?륬|?性?U??_x000b_뚆Q{溺?늢?⒰s?{r펌?w???얝욻_x0010_?</c:v>
                </c:pt>
                <c:pt idx="2859">
                  <c:v>뽕?q∈y?Ы?L?d??_x001e_-m벖W&gt;_x0015_e{_x001b_?稔Z귫?앑깐_x0019_dj?궆3OdY?YQ?_x0016_倦#??}얝욻_x0010_?</c:v>
                </c:pt>
                <c:pt idx="2860">
                  <c:v>뽕?q∈꺭?c_x001b_O`_x001f_?_x0019_?_x0003_숟f才??O惠E?-땈Q쫾u棅Q???l쇓홖럒3U{d滅</c:v>
                </c:pt>
                <c:pt idx="2861">
                  <c:v>肯}얝욻_x0010_?</c:v>
                </c:pt>
                <c:pt idx="2862">
                  <c:v>뽕?q∈履笙誦2v뀊?ч0蕨?Z?工?乍@0"?뗃\?&amp;??!f_x001e_?횆r猫?V댃x諦G9?얝욻_x0010_?</c:v>
                </c:pt>
                <c:pt idx="2863">
                  <c:v>뽕?q∈뺮\|c푬83?d,?|?숼?뇤h?w5n年읞?&gt;頊츃N?HHmB)딷TV累?A놉_x0005_푬e}얝욻_x0010_?</c:v>
                </c:pt>
                <c:pt idx="2864">
                  <c:v>뽕?q∈r뗴</c:v>
                </c:pt>
                <c:pt idx="2865">
                  <c:v>????W?*뜺?("l7{N {rq휀o_x0004_?UK긊_x0019_깙-mz㈃w??줭??z,챛會?쾭G</c:v>
                </c:pt>
                <c:pt idx="2866">
                  <c:v>?d?袈?_x0008_k壙?&lt;_x0004_&amp;?~_x001d_%尋</c:v>
                </c:pt>
                <c:pt idx="2867">
                  <c:v>?殞뚛쎬?澔?u턨헬^-_x0010__x0011__x0010_캢??0朋빦|뱩??2뛜?!?7悚mm{??_x0001_?f?쾼즄슛Z*묇互_x000b_?_x0015_?怏퓲?F`皎X_x001f_둓a3E?</c:v>
                </c:pt>
                <c:pt idx="2868">
                  <c:v>뽕?q∈斷糧_x0015_S_x0001_쥩_x0016_즘\_x0010_]??sG섀;졧_x000b_Z*xQ옙_x001b_????こ 헷?;}@I?_x0004_봃?妬}얝욻_x0010_?</c:v>
                </c:pt>
                <c:pt idx="2869">
                  <c:v>뽕?q∈?h$f뵚E?万_x0019_?_x001d_??f?(霧L!|?</c:v>
                </c:pt>
                <c:pt idx="2870">
                  <c:v>剛?d}얝욻_x0010_?</c:v>
                </c:pt>
                <c:pt idx="2871">
                  <c:v>뽕?q∈_x0003_?_x0019_,6)줐Ll_x0008_m_x0011_X뙒t7n흼F??;&gt;$`붓D_x001c_c7u3_x001a_5Y</c:v>
                </c:pt>
                <c:pt idx="2872">
                  <c:v>'?亦껐罹첅징?n!lb?얝욻_x0010_?</c:v>
                </c:pt>
                <c:pt idx="2873">
                  <c:v>뽕?q∈?mN_x000f__x001c_湮? ?r,B?Ĳ?該n쮥oz?+?IZ濬썔?@@숷?v??默_x0017_q_x0005_|'聞}얝욻_x0010_?</c:v>
                </c:pt>
                <c:pt idx="2874">
                  <c:v>뽕?q∈쑨Q?_x0004__x0002_??쏙?_x0002_??찚_x0001_??z&gt;[賣?쳏?.F???_x000e_쉢??뼫혙Z??d}얝욻_x0010_?</c:v>
                </c:pt>
                <c:pt idx="2875">
                  <c:v>뽕?q∈덞덤?4(+ 隋??턍_x0006_r????5f?굌,p1X</c:v>
                </c:pt>
                <c:pt idx="2876">
                  <c:v>뽕?q∈_x0002_E롏 云쪑,+걜'_x001b_?</c:v>
                </c:pt>
                <c:pt idx="2877">
                  <c:v>녟??쒋휼?愛?宖:?M뙺勢?H7z?_x001e_볖?_x0018_O姉쿺dh旗롒_?&amp;귧z#m l1_x0016_봩?_x001a__x000e_?KD_x0019_??</c:v>
                </c:pt>
                <c:pt idx="2878">
                  <c:v>r秩/]_x0001_M뛛_x0007_?뀣_x0013_?x챢_x000f_?O!?eDA&gt;z??__x001e_댆$)?(턦_x0014_j??璡/B끚小?굹A?x?z?(b&lt;Me_x0018_檜U,棲?Y? 궬{?댿衿W?b?0CT?V??</c:v>
                </c:pt>
                <c:pt idx="2879">
                  <c:v>て饔今?_x0004_b?*&amp;p뱇1s馬쌐_x001a_gC4??튫횗&lt;a?쳕6쌅f墾??/?C_x0004_</c:v>
                </c:pt>
                <c:pt idx="2880">
                  <c:v>8iU?_x0004_냓?h옶㈕?_x001e_숣_x0007_c?</c:v>
                </c:pt>
                <c:pt idx="2881">
                  <c:v>뿜?L_x0014_뢪:_x0019_巴7뚬㉢9?_x0013_M_x0014_M?A~_x001b_몺Xk쉈?宣_x0015_?房+万?Bj[?宙(J??N???#!_x000c_렋X 0iV꿄쪖훢栓⅛慢&gt;u?5z?g?deGZ?桑띭@,_x001d_E"&gt;'OP</c:v>
                </c:pt>
                <c:pt idx="2882">
                  <c:v>斐퀓4ya?j틳8a[M^呵??u徵꾻?&gt;_x0008_뚱?]^邊I7_x0014_범_x001c_Y[L꼴{?+?椀R9_x001c_Y[L꼴{?+?椀R9_x001c_Y[L꼴{?+?椀R9큲m5T%뭤5,*|！슿_x0004_s?_x0002_,?K쪲_x0014_2?얝욻_x0010_?</c:v>
                </c:pt>
                <c:pt idx="2883">
                  <c:v>뽕?q∈쓲</c:v>
                </c:pt>
                <c:pt idx="2884">
                  <c:v>뽕?q∈??J?y]눿?쌅_x0016_?#慰其O뷃?x/f?쩜뙣쒱N_x0001_R_x001f_(깧h</c:v>
                </c:pt>
                <c:pt idx="2885">
                  <c:v>_x0002_w</c:v>
                </c:pt>
                <c:pt idx="2886">
                  <c:v>뽕?q∈_??_x0001_?)9耆gh맪6察옓?_x0001_빋_x0015_놱S걡_x000b_I륚l쀥?Hg 콡?</c:v>
                </c:pt>
                <c:pt idx="2887">
                  <c:v>ssQ?獄켥꼬팴$}얝욻_x0010_?</c:v>
                </c:pt>
                <c:pt idx="2888">
                  <c:v>뽕?q∈H???r_x0008_)夭_x0004_寧_x0015_챾?­??븝?</c:v>
                </c:pt>
                <c:pt idx="2889">
                  <c:v>[?[급?mR딲_x000c_첂%甁묶K훎勣侏?co깢}얝욻_x0010_?</c:v>
                </c:pt>
                <c:pt idx="2890">
                  <c:v>뽕?q∈gVV?1?_x0014_뵼&amp;s?G?_x001c_m툄?잔淇cb嗔AN&amp;?_x001a__x000b_齪_x0007_m'_x000b_2쇹?X???4\]D?턪}얝욻_x0010_?</c:v>
                </c:pt>
                <c:pt idx="2891">
                  <c:v>뽕?q∈쭊N(#_x000f_롋엪땬/??퓕M_x0018_뒵?._x0007__x0005_Z??Q?qy?r_x000b_랁힂(?僿:p?f∀??</c:v>
                </c:pt>
                <c:pt idx="2892">
                  <c:v>뽕?q∈ｇ촺o틣tt뭌禎_x0002_Tm??_x0014__x000c__x0004_m嶼D_x0012_????茗沅_x0004__x0016__x0002_ｄ_x001c_g_x000c_?T엉Z?8)</c:v>
                </c:pt>
                <c:pt idx="2893">
                  <c:v>??얝욻_x0010_?</c:v>
                </c:pt>
                <c:pt idx="2894">
                  <c:v>뽕?q∈k?</c:v>
                </c:pt>
                <c:pt idx="2895">
                  <c:v>?똲_x000f_눔??+?쓗#_x0010_E$?3b횴?紺q`-뜒?&amp; ?紈?l틦??持_x0005_놃꿻+vO_x0014_??쮟?^ea_x001f_8,?딧??쮭_x0003_x??擲?`?퍳_x0016_ㅢ8Af_x0007_놶鈺2_x0004_햣T\??DuML?oG쾑A7_x0014_?t</c:v>
                </c:pt>
                <c:pt idx="2896">
                  <c:v>짴拇Y_x0017_a?k줻??뛃??씦?抽??r;?@k廬_x0016_??_x0010_∨^@o_x001d_jl?2?w?=0=予n?뢂LJ?ø?[?Y[L꼴{?+?椀R9_x001c_Y[L꼴{?+?椀R9소F*?퉍y=_x0004__x001b_휦_x0001_?炸?1_x000f_찘N??干?_x0015_쉔췅?招????(㉭潔쏎s_x000e_퐰A&gt;놥_x0008_훲咸凜_x001b_醮_x0003__x0016__x0013_}얝욻_x0010_?</c:v>
                </c:pt>
                <c:pt idx="2897">
                  <c:v>뽕?q∈긜????[xnW?뻺뤅#뒘;z_x0013_$?_x000f__x001c_lF4k?3多</c:v>
                </c:pt>
                <c:pt idx="2898">
                  <c:v>F_x001c_쁋j??헖퐰_x0003_狐?5?3M2}얝욻_x0010_?</c:v>
                </c:pt>
                <c:pt idx="2899">
                  <c:v>뽕?q∈fY_x0012_듲A힟型_x001e_/씓?M&gt;BD4뀀_x0018_H퍩헦뀁듺_x000e_{눙꽗?-9o]_x001c_솅苦쇙뜪g_x0008_냯猥_x001c_뾇O}얝욻_x0010_?</c:v>
                </c:pt>
                <c:pt idx="2900">
                  <c:v>뽕?q∈?[宋~?_x001c_0?_x0016_잎j?G_x000b_괼멙?~?_x0017_쁆깻*톍?똉?j_x0010_?"왱&gt;륥_x001b__x001b_-|J`틬{}얝욻_x0010_?</c:v>
                </c:pt>
                <c:pt idx="2901">
                  <c:v>뽕?q∈?@셙?륙?_x0016_蒲;B2Lw_x0010__x0013_</c:v>
                </c:pt>
                <c:pt idx="2902">
                  <c:v>폤窈_x001f_?붜쁀솟Y2?뮉??_x0003_?x볬h핼a:輾u됮_x0014_}얝욻_x0010_?</c:v>
                </c:pt>
                <c:pt idx="2903">
                  <c:v>뽕?q∈?풝_x0014_?A摘_x0005_dbnC쬲쓆?4</c:v>
                </c:pt>
                <c:pt idx="2904">
                  <c:v>z|&amp;3X?듆Ю?쎬r?_x000f_?_r&lt;~'?yぢj?2QU_x0018_??얝욻_x0010_?</c:v>
                </c:pt>
                <c:pt idx="2905">
                  <c:v>뽕?q∈??_x0003_?E?곦e우_x001b_寗?튅?澗?욷?뛩體塏쁓5仇5_x0001_ｃp_x0014_/떓V땸?F2_x0010_??l}얝욻_x0010_?</c:v>
                </c:pt>
                <c:pt idx="2906">
                  <c:v>뽕?q∈@뢍몂票c+;_x0010_,vm죕72\B?z鈑?[슻殺3_x001a__x0015_s珏0@?N=쳃7윣]鷸J</c:v>
                </c:pt>
                <c:pt idx="2907">
                  <c:v>A밥?쉷h旗롒_?&amp;귧z#m l5_x001a__x0001_UJ췹?_x000e_?0mG疾엸+Z"_x0007_쭧쵥?&gt;퇠꾩힄??_x0013_"륞X셪L??5x?_x001d_{곐_x0005_R]_x0012_쒌?_x001f_???┪푍Ix???괎$ZF?델??_x000b_emUix?????n|??_x0005_?)J??5e?e?$蕙_x0015_/쁙?僚6_x0016_?l^R?_x0004_?뛳敗??%??_x0013_u_x0019_</c:v>
                </c:pt>
                <c:pt idx="2908">
                  <c:v>춃_x0002_,!c??땷7?毫A?/_x001e_?뒏곂Z榥RVl?q뚥_x0008_&lt;잺??뒥_x0015_J싱?/)d?寂烹&gt;?_x0019_푶_x0010_?6#?_x000f_??뼪_x0004__x0010_G?쮡돻R穹?퍐??_x0007_??對+_x0015_狡?_x0002_?g뽷⑬?oKh@쇒2밀?_x001e_ ?쩧?_x000e_A?這FきX{栯?擔둰)??忠_x0004_}JmT뫚닓量D:@??nい?j_x0008_磯燒깙즰_x0008_I??ㅾU_x000e_????[고뼥G?@_x001c__x0010_龜_x0018_쓲+%准s:솑蓆XY?_x000f_뇸zg??&gt;_x0008_뚱?]^邊I7_x0014_범_x001c_Y[L꼴{?+?椀R9_x001c_Y[L꼴{?+?椀R9_x001c_Y[L꼴{?+?椀R9엜?c)/??R猖毒퇍?8s?馹쫔d??얝욻_x0010_?</c:v>
                </c:pt>
                <c:pt idx="2909">
                  <c:v>뽕?q∈</c:v>
                </c:pt>
                <c:pt idx="2910">
                  <c:v>쇋괕~?y?Y`?B왷녮?滸?籍;?/_x001c_윋l꾖?vz踰?쥰?)_x0015_?쐡꺶_x001b__x0019_헨찍}얝욻_x0010_?</c:v>
                </c:pt>
                <c:pt idx="2911">
                  <c:v>뽕?q∈凋逕i텔+쬚R샺?_x001c__x0012_o쬞?퇹?|d_x001c_?_x001c_??陋c_x001c__x001e_&amp;K_x000b_횃큐X4_x000c_ㅩ_x0006_俊냐???}얝욻_x0010_?</c:v>
                </c:pt>
                <c:pt idx="2912">
                  <c:v>뽕?q∈꺖,_x001e_i?뻼춻_x0015_쭕\?_x0018_?f"_x001f_秦?符쥄??p~ T?벎0_x001a_?_x0004_???잽틠?x@}얝욻_x0010_?</c:v>
                </c:pt>
                <c:pt idx="2913">
                  <c:v>뽕?q∈??뤡?캘굕m_x001f_嬅D?Iu?M흔?止*큠?땤Y?_x001d_?頑눇+_x0008_,x`?^~Z???X}얝욻_x0010_?</c:v>
                </c:pt>
                <c:pt idx="2914">
                  <c:v>뽕?q∈??j~V</c:v>
                </c:pt>
                <c:pt idx="2915">
                  <c:v>텎?m.?*?쁽_x001c_,!b/왍??춿?쮟F(G쐵븃]_x0008__=샅e?_x000f_쁀W_x0004_@In?얝욻_x0010_?</c:v>
                </c:pt>
                <c:pt idx="2916">
                  <c:v>뽕?q∈1??_x001e_u?路덧걅&amp;Т</c:v>
                </c:pt>
                <c:pt idx="2917">
                  <c:v>ME뷭?`%_x0010_</c:v>
                </c:pt>
                <c:pt idx="2918">
                  <c:v>_x0001_?Gu_x0019_嫉.&amp;M당U?럁?췊쥳＼%傳_x0013_誠|/t}얝욻_x0010_?</c:v>
                </c:pt>
                <c:pt idx="2919">
                  <c:v>뽕?q∈:Pk즂┯멘뤒T;*_x0007_뿴?北';+_x0010_｜F?@R?삔i?0? Pf效S_x0016_異?빘ハ?옛?_x0017_}얝욻_x0010_?</c:v>
                </c:pt>
                <c:pt idx="2920">
                  <c:v>뽕?q∈_x0019_O_x001e_$毬??/?X??룶R쮟_x0015_겨=?*뒻쿵a_x001e_?￢E?*ㅑn햞)??nLl_x000f_??G?o훮枸佛??\?풴??hz칬?_x0010_領_x0018__x0004_봐췾?憤?氾oWgⅥf??힅C[t?Q싑`Znx?r뭰_LF??쏫C;??</c:v>
                </c:pt>
                <c:pt idx="2921">
                  <c:v>0_ps좶?혍?7_x001e_5!_x0014_)P~?J;[c*O?_x0001_]_x0003_r</c:v>
                </c:pt>
                <c:pt idx="2922">
                  <c:v>^_x0017__x001e_???_x0019_Z[촕~!ψp?</c:v>
                </c:pt>
                <c:pt idx="2923">
                  <c:v>?&gt;=_x0017_0_x001b__x0004__x001e_</c:v>
                </c:pt>
                <c:pt idx="2924">
                  <c:v>?gGZ툰_x0017_??_x001e_0_x000b_e_x0004_*_x0002_넻촫E邏_x000e__x001d_퓃_x0019_?翼??_x000f_???_x0004_螺赳^?l_x0011__x000b_뺦?_x0011_,]-{?4?P_x000b_悤??⒡V_x000c_???jl?2?w?=0=予n?뢂LJ?ø?[?Y[L꼴{?+?椀R9_x001c_Y[L꼴{?+?椀R9소F*?퉍y=_x0004__x001b_휦_x0001_=??</c:v>
                </c:pt>
                <c:pt idx="2925">
                  <c:v>뽕?q∈쮧v鉉??_x0011_"dP_x001a_pG邱?_b??MO턨뽌b_x001a_J?V뉑_x0017_?虹?뙄꾣c/[fe_x0001__x001b_쨖??}얝욻_x0010_?</c:v>
                </c:pt>
                <c:pt idx="2926">
                  <c:v>뽕?q∈ㅰ딷虔겒_x0019_G|_x001e_動?_퐍</c:v>
                </c:pt>
                <c:pt idx="2927">
                  <c:v>㏃+옗?ZhH?횏킡㎣?_x0002_???¶_x000e_??}얝욻_x0010_?</c:v>
                </c:pt>
                <c:pt idx="2928">
                  <c:v>뽕?q∈?聲</c:v>
                </c:pt>
                <c:pt idx="2929">
                  <c:v>???_x000c_p??_x0007__x001c__x000c__x001c_G?_x0005__x0011_킀P＾읪?亮B?_x0011_G?I?浦3s 9G_x0003_$_x0012_A??}얝욻_x0010_?</c:v>
                </c:pt>
                <c:pt idx="2930">
                  <c:v>뽕?q∈z얠sK???????致E??k5숧_x0018_T壇??Iw惻D?쓋??Y?i_x000e_??&lt;Q暲}얝욻_x0010_?</c:v>
                </c:pt>
                <c:pt idx="2931">
                  <c:v>뽕?q∈z3?k?L쟯챡?0??睿e푙b?_x0011_?_x0010_봥??_x0010_2%?_x0015_ж_x0014_{K곛X_x0008_/_x0017_??Q?v_x0014_-}얝욻_x0010_?</c:v>
                </c:pt>
                <c:pt idx="2932">
                  <c:v>뽕?q∈(B?믕%餘V템활?찚a(o뢑N?켡?B섞웫_x0017_&lt;G꺮?(`P}r&gt;퀜^땄?j???}얝욻_x0010_?</c:v>
                </c:pt>
                <c:pt idx="2933">
                  <c:v>뽕?q∈_x001f_멀D딍H+쎂z? 勖征?쎻m]멛T쥗;3nl-NXf뇦,煖??輓쯚&amp;? ' ?【s쬱旗롒_?&amp;귧z#m l_x000f_~潗R?1_x001f_??횟??_x0014_D]q?잔_x0007_aL?_x0010_-?_x0019_</c:v>
                </c:pt>
                <c:pt idx="2934">
                  <c:v>/刷?퓛쉠퐄\펣L齒??켴?3泰弩賤C??42("벣?!P셭勝???:E???0?싱M\_x0005_胚.?'`^?&gt;?OZ?z*??介/〕?_x000f_"퇄퉵</c:v>
                </c:pt>
                <c:pt idx="2935">
                  <c:v>康_x0002_??J??Kn?a숙?z읢A렵-?b씠?뱚믚契퉓@⑺&lt;첎6S_x001c__x0014__x0003_픑Soqko외???_x001b_Tm_x0002_?2펚r?M?퉉_x0011_^_x0007_lZ痲?쐣껈M_x0012_?氷?0o???9_?@R뇠je燈g얒?t괗숕톘긟옑IU薩????慢_x001a__x000b_?_x000e_햱h?쀾??뽶쮋겙?G뮘??늓?{???⑸??_x000c_</c:v>
                </c:pt>
                <c:pt idx="2936">
                  <c:v> 첝IO쇒_x0002_?K팦??딏b퓮퓍}_x0012_+&amp;콓?꺃뽡?`?숇읯p_x0010__x000f_?OS_x0019_??j킑'_x0017_I?Zm?迫?_x0019_q?B뢥쿔뇉??靂m$&gt;_x0008_뚱?]^邊I7_x0014_범_x001c_Y[L꼴{?+?椀R9_x001c_Y[L꼴{?+?椀R9_x001c_Y[L꼴{?+?椀R9s&amp;?|?g뗺?!뷄틈</c:v>
                </c:pt>
                <c:pt idx="2937">
                  <c:v>_x000b_'P?U`?fi_x000e_z_x000b_}얝욻_x0010_?</c:v>
                </c:pt>
                <c:pt idx="2938">
                  <c:v>뽕?q∈똟_x0007_U칒粱핵?H4??K??+??bd?$?빐]綴_x0012_頑EI&amp;劇P?h?`?똆???얝욻_x0010_?</c:v>
                </c:pt>
                <c:pt idx="2939">
                  <c:v>뽕?q∈|Э#_+븅?臾칩E??l%괎C?T守0WC썲쌷??_x0012_z俸??4_x0007_®쯸S떊?m쭃}얝욻_x0010_?</c:v>
                </c:pt>
                <c:pt idx="2940">
                  <c:v>뽕?q∈r①캸퀖-∵?iv냡?㎻</c:v>
                </c:pt>
                <c:pt idx="2941">
                  <c:v>쒐땓뗓居랄쫺\_x0011_S%-Pj뙰_x0014_籬왅_x0002_즏v幡?nU俱꼳}얝욻_x0010_?</c:v>
                </c:pt>
                <c:pt idx="2942">
                  <c:v>뽕?q∈u_x0006_,J랽?}?鱉S?;x긌얢횚汶O?4?_x001e_P?I샱Zch_x0001_4컶蔗4갢?_x0010_gS∽抵?_i}얝욻_x0010_?</c:v>
                </c:pt>
                <c:pt idx="2943">
                  <c:v>뽕?q∈[V묫_x001c_??y額괬Z@3_x000c_1Ken犁yS憂_x0004_?!$괒綱?a?粗}?Fb1톔?Zs?-ㄽv?얝욻_x0010_?</c:v>
                </c:pt>
                <c:pt idx="2944">
                  <c:v>뽕?q∈@?辯UC탫G?쀛DC識魂_x0016_펿磎?_x001b_?M\뒪??s]뺤呑Zv９튚_x001b_,_x0010_춨砥??_x000c__x0003_|}얝욻_x0010_?</c:v>
                </c:pt>
                <c:pt idx="2945">
                  <c:v>뽕?q∈_x001b_IMF裔寃?Oぺ_x000c_?샂RNV쥌???뻘l毅?P?A!=쮫럤焚묕0;_x0016_淚봝??얝욻_x0010_?</c:v>
                </c:pt>
                <c:pt idx="2946">
                  <c:v>뽕?q∈*陜]NT_x0014_^?휂?*_x0016_I꿧2?샴I?_x0015_뒳웤帥_x0010_?X?_x0002_슊?_x0013_?-頰챶_x0010_O?8??A|羸??뻱l흣즯?뱂_x0002__Va_x0012_먢쓑L_x000c_?G4?,?k?렍</c:v>
                </c:pt>
                <c:pt idx="2947">
                  <c:v>뤱9첆_x0018_sO$뮃z$@쌒_x0007_?&lt;dＺ6???_x001b_?2?d?P믖O?꺻_x0019__x0002_t&lt;2謳~?m걁呂_x0010_ga??#(?竟띠{H?z얅?`?침_x000b_???</c:v>
                </c:pt>
                <c:pt idx="2948">
                  <c:v>?3視H????8댚S_x0018_‰I腺?i\?딆&lt;B뚢Alu瑙p刺??,?^??o=?veF똨彗~4??SZ?x쉲^0#瑟N놿_x001e_?_x001f_b?_x0012_?週?7-]g놊?▨_x0016__x0010_O뿙_x001d_M?t?텆?w0`쐪4뗪</c:v>
                </c:pt>
                <c:pt idx="2949">
                  <c:v>턊닽_x0006_?`堤tX</c:v>
                </c:pt>
                <c:pt idx="2950">
                  <c:v>눳藪紹??</c:v>
                </c:pt>
                <c:pt idx="2951">
                  <c:v>??_x0012_돦???O密후 粃?_x0001_F\"拮j'?E},?뱜_x000b__x0016_#Ro{)잉Y_x000f_쒶#슻????톄??jl?2?w?=0=予n?뢂LJ?ø?[?Y[L꼴{?+?椀R9_x001c_Y[L꼴{?+?椀R9소F*?퉍y=_x0004__x001b_휦_x0001_??8dq~륥z土믏납P翡쟐訓쎞PGXN堪줭凡?%茗&gt;궪鬪]_x001d_눂TJ?/瑩X?弩X,}얝욻_x0010_?</c:v>
                </c:pt>
                <c:pt idx="2952">
                  <c:v>뽕?q∈J릞埋8__x0016_껁?_x0019_뎒z쥨썜P?????#??^_x0010_d썶_x001d_?R??꿇6뷷왶z_x0018_?t퍺_}얝욻_x0010_?</c:v>
                </c:pt>
                <c:pt idx="2953">
                  <c:v>뽕?q∈_x0014_s_x0010_며嵯_x0018_쎦㏝믵?벃w촮</c:v>
                </c:pt>
                <c:pt idx="2954">
                  <c:v>뽕?q∈</c:v>
                </c:pt>
                <c:pt idx="2955">
                  <c:v>姨_x0006_??겨UI</c:v>
                </c:pt>
                <c:pt idx="2956">
                  <c:v>탇?&gt;l?</c:v>
                </c:pt>
                <c:pt idx="2957">
                  <c:v>웯?_x0011_4ㅇ_x0010_v??얝욻_x0010_?</c:v>
                </c:pt>
                <c:pt idx="2958">
                  <c:v>뽕?q∈??쓾?욖h_x0003_'??_x0013_??</c:v>
                </c:pt>
                <c:pt idx="2959">
                  <c:v>뽕?q∈峴+獺?kXw_x0018_챁?mC痘?읯}_x0005_UC얜퓭V?vw?p?_x000b_?匣땺b줎t{상댭≤η}A}얝욻_x0010_?</c:v>
                </c:pt>
                <c:pt idx="2960">
                  <c:v>뽕?q∈?Uy?콻_x001d_j?D??G&gt;챢=ww붽좌A잠壹_x0008_愚;??_x001e_"</c:v>
                </c:pt>
                <c:pt idx="2961">
                  <c:v>삯F?Z?_x0018_;.픘]?렅싛?}얝욻_x0010_?</c:v>
                </c:pt>
                <c:pt idx="2962">
                  <c:v>뽕?q∈Jぎ,\_x0018_?뇒?9f?兒s롺?o!=C_x0002_뻿2p</c:v>
                </c:pt>
                <c:pt idx="2963">
                  <c:v>??=쪋妨껃?멫E퐪]Z?_x001f_瀋쿧?_x0017_z5?퇣k|z_x0013_]둝? h#_x001d__x0014_?N瀝??&gt;_x001b__x0004_ ?鸞쁒}?캆禾???k|느g</c:v>
                </c:pt>
                <c:pt idx="2964">
                  <c:v>_x0002_嶠</c:v>
                </c:pt>
                <c:pt idx="2965">
                  <c:v>킐_x0012_vソ?(M괝멕쟃xg??걜 _x001a_?뗾?/뼌_x0013__x000c_?몽?V;酪_x0011_Z_x0011_?혅_x0010_#샂尊멆샾_x0013_=_x0002_3c??b_x0014_:Cc+_x000f_랼r_x0008_?J晤UC밋쨇??_x0017__x001f_?늭36RW`좙?.?;,2촂1c&lt;Z꿸</c:v>
                </c:pt>
                <c:pt idx="2966">
                  <c:v>肯?_???fd=뿂$?꺥#_x0012_7`l??#쮘T?m퉌?됭</c:v>
                </c:pt>
                <c:pt idx="2967">
                  <c:v>琫?:&amp;.+竟5_x0012_A_????횆r猫?V댃x諦G9怡????fd=뿂$?7켷?</c:v>
                </c:pt>
                <c:pt idx="2968">
                  <c:v>剛?d?_???fd=뿂$非+}汕J察b</c:v>
                </c:pt>
                <c:pt idx="2969">
                  <c:v>@4?|4f?UEI??틝$뇔졳_x0005_^e쨋?_x0002_?c_x0016_큱万껐罹첅징?n!lb覇????fd=뿂$事?폤包Q씙p띤슊|?(?}_膳?Y???쌮H?'???_x0019_]?v??默_x0017_q_x0005_|'聞?_???fd=뿂$?h??-뱞?8j?_x0004_흒?쏷럵?$?뙠왩???__x001d_G??h'w??뼫혙Z??d?_???fd=뿂$??＠去???勒甦??쁝?h?,_x0017_j!_x000c_칔쬈_x001a_뭺H~짞쀭3</c:v>
                </c:pt>
                <c:pt idx="2970">
                  <c:v>酷??_x0007_F?_x0003_?뫌????fd=뿂$?_x0001_?oJ벒???첞#d?m엞?╄P2씼슦_x0011_쇩캥,잆;_x001a_?P7z?_x001e_볖?_x0018_O姉쿺d?됷_x001f_徵됺?O궍bg</c:v>
                </c:pt>
                <c:pt idx="2971">
                  <c:v>밸g[?U?9?_x0019_-</c:v>
                </c:pt>
                <c:pt idx="2972">
                  <c:v>?피_x0006_rI當? 뼄z녩Y拮_x001b_vSA_x0005_??W堉r쉴)8E?_x001f_a扶셇_x0003_?뾏0뀶?隅/?`떬퍴U _x0015__x0013_&amp;6띰e'?%??]?hL?™7_x001f_h?j穉徐q_x000e_?ㅐ퉼$"퉜↔쑔i땦_x0013_?_x0017_9?N_x0016_w곯榥?쇒oO@삪롩s퍡;</c:v>
                </c:pt>
                <c:pt idx="2973">
                  <c:v>??휕_x0013__x0019_?_x000c_6_x0017_틂t秊}q??</c:v>
                </c:pt>
                <c:pt idx="2974">
                  <c:v>呈_x0010_ ?x&amp;?7끴?ㅒ?0^q_δ)|&lt;딪-$쮪X7 _x0010_爲膨?_x0006_式펚?y?_x0005_?腎&lt; i_x000c_?&lt;?;IBP-X넿?輒x,</c:v>
                </c:pt>
                <c:pt idx="2975">
                  <c:v>}</c:v>
                </c:pt>
                <c:pt idx="2976">
                  <c:v>m?-??</c:v>
                </c:pt>
                <c:pt idx="2977">
                  <c:v>?&gt;_x0008_뚱?]^邊I7_x0014_범_x001c_Y[L꼴{?+?椀R9_x001c_Y[L꼴{?+?椀R9_x001c_Y[L꼴{?+?椀R9и돨\@?[셗_x001f_$_x000b__x0005_슿_x0004_s?_x0002_,?K쪲_x0014_2????fd=뿂$??믤툿_x0008_쿲멗똋&gt;fXb?,e쇊_x0007_6??-???풽_x0003_??_x001d_UM廖?午_x000f_??u_x0012_釉q풀????fd=뿂$?c???t_x0013_m?=B앪?rf/믁lt둻4튲楞덁Q&amp;?딷퇇le쐒?w</c:v>
                </c:pt>
                <c:pt idx="2978">
                  <c:v>_x000e_c?|7c:몗罐\歿_x0019_똌?pqf?)츝쿈</c:v>
                </c:pt>
                <c:pt idx="2979">
                  <c:v>ssQ?獄켥꼬팴$?_???fd=뿂$?k?'0</c:v>
                </c:pt>
                <c:pt idx="2980">
                  <c:v>r肴?#Li|?ㅙ~??`_x0019_</c:v>
                </c:pt>
                <c:pt idx="2981">
                  <c:v>?齧?z폘텎&lt;?!_x0018_윗y?T엉Z?8)</c:v>
                </c:pt>
                <c:pt idx="2982">
                  <c:v>?規????fd=뿂$?_x0004_/_x0015__x001b_??만설淚?_5AxX졇婚_x000e__x001b_4VU?Ｂ???_x000c_읁_x001a_倧idP!_x001c_??&lt;엁|`_x0001_?탉_x0001_첯??LJD屈Wl?朕kqニ邸_x000b_|?8?-l幕[?쥺섃^</c:v>
                </c:pt>
                <c:pt idx="2983">
                  <c:v>5???デ찺s~_x0011_愰뫘o썯_x0004_*1k(챗_x0012_켨X뢥o쎌c"縷Vz?p^u룈_x0014_Y뺺?(?퀿I?,</c:v>
                </c:pt>
                <c:pt idx="2984">
                  <c:v>뎶?7,m??8s_x001f_㎯탐_x0006__x0005_WuY쯘?_x0008_珞뉠뷥?滿_x0010_J?V?豊E??_x0003_皓"?_x000f_?燎???._x001a_?y?淮냕?롵?A谷ｑ뱙裴_x0006_yP?P?s꾃쯗몫_x000e__x001d_jl?2?w?=0=予n?뢂LJ?ø?[?Y[L꼴{?+?椀R9_x001c_Y[L꼴{?+?椀R9소F*?퉍y=_x0004__x001b_휦_x0001__x001e_눹댙pK?_x0014_7?'돵?姪V?蕣?劑荷A뻉쏳3_x0018_EFr?헳?_x0004_&gt;놥_x0008_훲咸凜_x001b_醮_x0003__x0016__x0013_?_???fd=뿂$??+퍧냌拓警S鎌퍞瑟瑥_x001a_8뎫_x0008_?按붑?_꽷뢔4_x0005_(8Y썛_x0011_놪헖퐰_x0003_狐?5?3M2?_???fd=뿂$菲&gt;</c:v>
                </c:pt>
                <c:pt idx="2985">
                  <c:v>?R3_x001e_풭G_x001e_/M酷슔_x0001_*惶?p⇔S粒_x0005_q?憂?겱&lt;^4쓞@擦??쳁_x0008_냯猥_x001c_뾇O?_???fd=뿂$俟Ln抛???c_x0011_켮.퉚k?e_x000f_&amp;巢?']??艸_x0013_e_x0016_?_x0013_?쫈$</c:v>
                </c:pt>
                <c:pt idx="2986">
                  <c:v>E"왱&gt;륥_x001b__x001b_-|J`틬{?_???fd=뿂$??타w_x0001_?_x000b__x000e_S??p?瀣a_x001b_???c깞l쏯뛡_x000c__x0008_Rセ뿒I&lt;x볬h핼a:輾u됮_x0014_?_???fd=뿂$?一믮?i莎?呱|?o쉤Y빍덦C栓m_x0011_,洶매?짆P?E섎궗'?yぢj?2QU_x0018_?嶸????fd=뿂$?괮P큺쇎1?_x0003_?Y렇_x000c_%P鍼팃_x001f_KZ?_x0013_</c:v>
                </c:pt>
                <c:pt idx="2987">
                  <c:v>A밥?쉷?됷_x001f_徵됺?O궍bg-"_x0018_첩얦?Y?묰伎O]?\솃?V`??쟰q?_x0011_?=z^뉖_x0015_?릎3ㅩmW_x0012_?_x0015_륫_x0007_d]_x0002_?;`陟퍷mlI@7Y?_x0004_?얈?Π_x0008_??홗_x0008_／&amp;?吉+졦쭌툹?왈UexB?_x0013_&amp;Z.Ｅ읧냲땣 낗e잒R?メ퇟dQ긽k횣P2Ik_x0013_??딺?</c:v>
                </c:pt>
                <c:pt idx="2988">
                  <c:v>???힠쮒&lt;_x000e_?똻_x001c_E춝㎿?_x0004_? ?_x000e_v잮$_x001d__x000f_쀑냚?덻_x001a_(?쟘wX?I?S?ㅛ?_x0016_r_x001a_z랒늇寵Z?r0A?_x0013_鬱_x0001_?욧Q＂?N?걶?:ｋV_x0008__x0013_됷磻꿊?怏_x000c__x001c_[_x001a_짖?5民y右)L6칽툘N???|??s夭_x001c__x0019_?;@9쬵Sx+\엞_x0012_僊o)?UF?幀?SZ?|콹敦댻_x001a__x0017__x001b__x001b_&gt;滾∫_x001e_E_?&lt;貝/럽?[x퉼?'U셰_ρB?흮_x0008_?턊X졭슶_x0004_J?bl챛_x0010_[X멟_x0003_xu믪Hg短A?=$&gt;_x0008_뚱?]^邊I7_x0014_범_x001c_Y[L꼴{?+?椀R9_x001c_Y[L꼴{?+?椀R9_x001c_Y[L꼴{?+?椀R9춷???}_x0003_4?5%[퇍?8s?馹쫔d?</c:v>
                </c:pt>
                <c:pt idx="2989">
                  <c:v>?냸貳?슳?j淆훯뒶_x0012_B?6왋;?욘_x0012_뉟jю꼸</c:v>
                </c:pt>
                <c:pt idx="2990">
                  <c:v>)_x0015_?쐡꺶_x001b__x0019_헨찍?_???fd=뿂$赦?1아_x0010_S?sjY??Z5쀳r\?H땘'쉫sj냈諜1?_x001e_?}4?CX4_x000c_ㅩ_x0006_俊냐????_???fd=뿂$?줤맭?S싔???勤쑁?`^%'?b멉#\_x0004_?뵫켥f?욼넎달\??잽틠?x@?_???fd=뿂$??w?~춙???⇔D刻??Mt?쮐?</c:v>
                </c:pt>
                <c:pt idx="2991">
                  <c:v>?칂?遲?&gt;_x0010_`a-_x0008_,x`?^~Z???X?_???fd=뿂$?波칰벢룜㏁NU?괳룩?,</c:v>
                </c:pt>
                <c:pt idx="2992">
                  <c:v>햋?4?莖_x0002__x001d__x0016_??_x000f_쩰샦?a磻덣??∴p_x000c__x0012_\_x001b_Mm`?_x0016_쁿뢏?L앾</c:v>
                </c:pt>
                <c:pt idx="2993">
                  <c:v>_x0016__x0004_8Z?欺+R%u㈄絨TF?? ?濂_x0008_??槐/|{*y큀,_x001a_g_x000e_x퓯6S7?勾?勁늻;얀pT쳘뗎돓拾E</c:v>
                </c:pt>
                <c:pt idx="2994">
                  <c:v>Re?_x000c_8칖)?왟_x0002_稠랓6?橘x%t촭늷?U2H_x001c_궧M皿Xu窄n_x000e_쓒휼?G?b룢_x0010_??쐾?괍?腰X멌떵_x0012_?</c:v>
                </c:pt>
                <c:pt idx="2996">
                  <c:v>찱!</c:v>
                </c:pt>
                <c:pt idx="2997">
                  <c:v>.?쫵벛^_x0017_?A뿫7띕T?쁏凝떔?5?_x0012_N??꾻??_x0016_셝폿?j볣</c:v>
                </c:pt>
                <c:pt idx="2998">
                  <c:v>h_x0018_p확맇?u엃h?-_x000c_쉈쑿T?U_x0012_∑箇_x0001_8Zi:_x0013_횄迫&lt;塋E!</c:v>
                </c:pt>
                <c:pt idx="2999">
                  <c:v>_x001b_돽Cw?}pS픥6:?j_x0012_?足칋_x0006_쌷D&gt;8rk빀xf#꿞²_x0007_?_x000c_??S?_???fd=뿂$???_x001e_2옿{?\놐_x0012_v_x0010_혃_x0014_섋s앯z?DMzO켉*?jo?잸퓴뒆?/[fe_x0001__x001b_쨖???_???fd=뿂$貧갂?????랺</c:v>
                </c:pt>
                <c:pt idx="3000">
                  <c:v>?석긤~멈f짪c8웟?쾸좣?뛤_x001d_V9욞_x0017__x0002_???¶_x000e_???_???fd=뿂$?픊裕k냛?[蘭8?w톕股s뫌_x000f_e?꽉퉠T?逞_x000c_?좋_x000f_?썞_x0019_Z浦3s 9G_x0003_$_x0012_A???_???fd=뿂$???G꺿쬨)UyHJX?序_x0012_~?</c:v>
                </c:pt>
                <c:pt idx="3001">
                  <c:v>?뺥U?_x0013_z?ぺ懷?_x000e__x0017_I_x0016_?Y?i_x000e_??&lt;Q暲?_???fd=뿂$?툷_x001e__x0003_?냍%뫣v陀닦_x001d_'#u췝R?ㄶ?쨄냋孼$I퐞_x001b_AP?곛X_x0008_/_x0017_??Q?v_x0014_-?_???fd=뿂$?깵J?_x0015_?_x001d_?쎢_x0004__x0012_먾%_x0012_#J?투y??X爭쬖5_x001c_V턗_x0004_H3?릖&gt;퀜^땄?j????_???fd=뿂$?{_x000c__x0004_??_x0003_4댶껰??b"?+??Kq?_x000b_꽥?!_x0012_몣爛빺?짤U&amp;? ' ?【s㏖:됷_x001f_徵됺?O궍bgIs判어典陶y쑑??堤Lk]凡_x0017_뼘81?.K?握???埇H?_x0002__x0017_(?0@냂m쒞)쎄??\_x0016__x001a_궋_x0019_?E?춙_x0007_~‥_x001a_?8?!</c:v>
                </c:pt>
                <c:pt idx="3002">
                  <c:v>_x000b__x0006__뻞緝㏈P_x0005_????_x001b_</c:v>
                </c:pt>
                <c:pt idx="3003">
                  <c:v>h&lt;??_x0008_V2 ?숴?O?陸_x0006_?羸??jyPQ직_x000b__x0006_n禱?j圃[QG?_x0010_/7_x0010_8mt%?~왤쩈?_x0006_b?여?'?W</c:v>
                </c:pt>
                <c:pt idx="3004">
                  <c:v>\?Hzh!푏찧Lb뜭雰}?7e힁?&gt;&gt;??~_x001d_!?_x001b_&lt;킴?c^V@짉??*칈v쨣V2W^?_x0014__x0011_?探_x0019_Z?T?I?6ム_x0017_縷풰L샭@뵸뾠_x001c_W?/_x0007_U_x0004_?톼_x0016__x000e_??픀_x001f_쬧$쌌?_x001c_묀i.?{_x0006_$?M쟱i꼙&lt;?N術^]Y_x0014_^J췯及떹빿롡_x001a_E?甕쿑??_x0017_L?R)_x001e_^총?.璪$&gt;_x0008_뚱?]^邊I7_x0014_범_x001c_Y[L꼴{?+?椀R9_x001c_Y[L꼴{?+?椀R9_x001c_Y[L꼴{?+?椀R9놱t杻{???쳎,b?_x000b_'P?U`?fi_x000e_z_x000b_?_???fd=뿂$?8쬈??_x000b_n?b?챚uI둠???댥???Y_x0012_셎Eg?븹%o횾?h?`?똆??裂</c:v>
                </c:pt>
                <c:pt idx="3005">
                  <c:v>??WY_x0018_2?"쿿깪.嬋)?8_x0014_??_x0001__믳뎇4_x0007_®쯸S떊?m쭃?_???fd=뿂$?桐갘뎐?E??償_x000e_渚홍'?V뉢욗_x001b_x매$픬2졍9놝?팚旋l왅_x0002_즏v幡?nU俱꼳?_???fd=뿂$??($_x0014_?ee좮_x000f_\_x000b_?쒀?k($퐟O_x0002_6죁?C權N?E$(c??4갢?_x0010_gS∽抵?_i?_???fd=뿂$朔</c:v>
                </c:pt>
                <c:pt idx="3006">
                  <c:v>1_x0002_돤??Be惱완뾲_x0005_ v1?&lt;??扼췝m뗞n?砂木?됳$蘿굼C_껔aa?맠4_x0008_9췩?蔡O5?sTn_x0014_Q&lt;</c:v>
                </c:pt>
                <c:pt idx="3007">
                  <c:v>棅숮z츈솸Z렘??_ヮ?O즉ㅐ?&gt;,?</c:v>
                </c:pt>
                <c:pt idx="3008">
                  <c:v>Z朽?&gt;쓆??a추??듫]쒉촀뫏˘H憶탣?_x0008_Q,0???T??[1x 폑dP_x0007_?_x0013_뽇?벹(꼣@4_x000b_쳦Ra_x0011_긝㈎칓A?9u_x001d_jl?2?w?=0=予n?뢂LJ?ø?[?Y[L꼴{?+?椀R9_x001c_Y[L꼴{?+?椀R9소F*?퉍y=_x0004__x001b_휦_x0001_?%?&amp;캕??_x000c_렰?-S0#場u-</c:v>
                </c:pt>
                <c:pt idx="3009">
                  <c:v>g筏使6_x0015_d6?셹뗄?遼?눂TJ?/瑩X?弩X,?_???fd=뿂$?</c:v>
                </c:pt>
                <c:pt idx="3010">
                  <c:v>?^I뛇0??!???k(LlI懦???_x001b_?/o漏핷_x0003_授T&lt;t꿇6뷷왶z_x0018_?t퍺_?_???fd=뿂$?_x0016_혃y?貝_x0004_С?_x000f__x0001_/a??'泗?@?IL?모駙si謀F?`僖3??y??돩?7?_???fd=뿂$邪?컈?;뛿??_x0016_???J2뀡H_x0017_쳿H_x0007_졿澣4I??햝?v-6?_x000d_웯?_x0011_4ㅇ_x0010_v?貰????fd=뿂$?
?뷬2V낧?.츢??o?굋&amp;_g_x000e__x0017_꿲?쬉B7??_x0008_솳띧_x001b_q?f?젖푑數맣?l?_???fd=뿂$?{쳣?T?{?HI刪F뫄2mT?_x0005__x0019_??쎗쌝?춠??몱??륿줎t{상댭≤η}A?_???fd=뿂$</c:v>
                </c:pt>
                <c:pt idx="3011">
                  <c:v>明4?+_x0003_귽xXdTUi?立fz"g?퉘_x000e_k굛癲뫵?x宏_x000f_?팽?W?#在Il?;'쉻킏nC(:$&gt;_x0008_뚱?]^邊I7_x0014_범_x001c_Y[L꼴{?+?椀R9_x001c_Y[L꼴{?+?椀R9_x001c_Y[L꼴{?+?椀R9D?_x000f_?_x001f_[_x001a_?%괜훻?ㅋ'E9Q1?T??!?璲A</c:v>
                </c:pt>
                <c:pt idx="3012">
                  <c:v>_x000e_;??d?젾???未]?_x0017_2?衿_x0017_?(??쯎?G跌錠삦?_x0019_밆^&amp;?I_x001a_뮅??쏣_x0010_?@??璲A</c:v>
                </c:pt>
                <c:pt idx="3013">
                  <c:v>_x000e_;??d?_x0011_fq?`6=;?v?ydN멒^5퐫i륤?쳜왧þ^]J_x0018_[쇔?0}'mi슩늫_x0016_럻J_x000b_M?7獪?璲A</c:v>
                </c:pt>
                <c:pt idx="3014">
                  <c:v>_x000e_;??d?_x0015_i_x0008_릂_x0008_샻醫&gt;듛†?벳甚/??C??却_x0017_???_x001f_刹Z5?%??{r펌?w??寯H璲A</c:v>
                </c:pt>
                <c:pt idx="3015">
                  <c:v>_x000e_;??d?S빚?퍩3댚d쓈쨬/?0??bO?l巧&lt;_x0005_K_x001c_y뒇댢股꾟f%?NdY?YQ?_x0016_倦#???璲A</c:v>
                </c:pt>
                <c:pt idx="3016">
                  <c:v>_x000e_;??d??k5?&amp;fA슳?퇆o_x0010_E_x000e_S|Z㎊??/RR4o_x001d_삎唎_x001c_}vlo;kcW컬Q럒3U{d滅</c:v>
                </c:pt>
                <c:pt idx="3017">
                  <c:v>肯?璲A</c:v>
                </c:pt>
                <c:pt idx="3018">
                  <c:v>_x000e_;??d?좍鹽Q_x001b__x0015_흄@祇_x0018_롳?S_x0018_공-궶</c:v>
                </c:pt>
                <c:pt idx="3019">
                  <c:v>_x000e_;??d?갎yU%???\딱&amp;Ob녆|_x0007_Xo+)?툄{졪꺰b?Lj_x0016_??_x001b_=_x0002_^_x0007_)딷TV累?A놉_x0005_푬e?璲A</c:v>
                </c:pt>
                <c:pt idx="3020">
                  <c:v>_x000e_;??d?忖</c:v>
                </c:pt>
                <c:pt idx="3021">
                  <c:v>_x0002_뫌?뺻켓?wA昶춾 vx????X</c:v>
                </c:pt>
                <c:pt idx="3022">
                  <c:v>f??꾍_x001b_;/끲_x0003__x0004_r??_x000f_S끝??_x0001__x001b_??</c:v>
                </c:pt>
                <c:pt idx="3023">
                  <c:v>L??Z?qZ酵_x0014_?w슣`L겈뇢寯id?xⅡ꼓qz珖謨x띒,쒅Ｔ??~Aa_x000b_M3얅g咽?앲?_x0003_쌉&gt;_x0003_?粒c</c:v>
                </c:pt>
                <c:pt idx="3024">
                  <c:v>.9埇?9?H?p몚_x000c_s?읯먘琠V?삽②?憎???_x000e_-依v2h?춄_x0008__x000c_?b늰=I륅採??q???_x000e_??_x0010_뵖J-??Y_x0019_꺷{_x0017_w$j턧C??쏪`쬰臺B_x001b_휰+?烹_x0018_</c:v>
                </c:pt>
                <c:pt idx="3025">
                  <c:v>_x0008_?a迲귷脣TO_x0005_싛 9??J펽_x000c_?穰줷?N?Lⅳ?3?&lt;j쪈혧_x001f__x0002__x0012_쳸?upO_x0010_y?D?l?f</c:v>
                </c:pt>
                <c:pt idx="3026">
                  <c:v>+-c ?償끏I_x001d_jl?2?w?=0=予n?뢂LJ?ø?[?Y[L꼴{?+?椀R9_x001c_Y[L꼴{?+?椀R9소F*?퉍y=_x0004__x001b_휦_x0001_?_x0002_]??置#릎퐱??|&gt;呼댝닥/꿊)9?J?쵬鑛뜕떉?_x0017__x0006_mA???t|껬바H璲A</c:v>
                </c:pt>
                <c:pt idx="3027">
                  <c:v>_x000e_;??d?*F?뼘V??퉒(]z뫈낵s_x0019_쵖|퇠錐쾤쏖/&gt;栓_x0017_@낏?y侁4깮;}@I?_x0004_봃?妬?璲A</c:v>
                </c:pt>
                <c:pt idx="3028">
                  <c:v>_x000e_;??d?_x0003_W틑_x0003_B}_ljXQ紮-|嵐琨那y雕&amp;??燎늵_x001d_??곸싯I</c:v>
                </c:pt>
                <c:pt idx="3029">
                  <c:v>?載?H슸</c:v>
                </c:pt>
                <c:pt idx="3030">
                  <c:v>剛?d?璲A</c:v>
                </c:pt>
                <c:pt idx="3031">
                  <c:v>_x000e_;??d?支P_x001d__x0006_;-諪뜆?^숪?]A_x001c_?끟쿗?U룾??k?遷쟫&amp;r宦껐罹첅징?n!lb抱H璲A</c:v>
                </c:pt>
                <c:pt idx="3032">
                  <c:v>_x000e_;??d?팹픩哲렺穡??_x0019_렸?hNo춍u??_x0011_$?_x0005_깺괂?R믫윿*</c:v>
                </c:pt>
                <c:pt idx="3033">
                  <c:v>?v??默_x0017_q_x0005_|'聞?璲A</c:v>
                </c:pt>
                <c:pt idx="3034">
                  <c:v>_x000e_;??d?&gt;?죢立I_x0012_잛?찶_x001f__x0002_i_x0004_7귇_x0001__x000e_?'G??k꼝?hゾ2B8?*외w??뼫혙Z??d?璲A</c:v>
                </c:pt>
                <c:pt idx="3035">
                  <c:v>_x000e_;??d??_x001b_!</c:v>
                </c:pt>
                <c:pt idx="3036">
                  <c:v>e_x0008_8_x000f_쪽_x0018_=</c:v>
                </c:pt>
                <c:pt idx="3037">
                  <c:v>_x000e_겕G&lt;㉪꾊놄+뒖휣_x0011_?큆[?+l_x0008_E?_x0007_꾉釵諺??_x0007_F?_x0003_?뫹H璲A</c:v>
                </c:pt>
                <c:pt idx="3038">
                  <c:v>_x000e_;??d?쵰??뫜x???뎆"똻킟价_x0010_AU딷?H?+낷?덯n?*??z?_x001e_볖?_x0018_O姉쿺d?_x000c_-_x0003__x001f_32 $?*??￡?,?9v쾷홣h辛;亐?n$짧?3v십pZ耘?_x001d_ォ삔+?녡晙_x0018_???p5쾬?_x0018_s京_x0005__x0005_Bf_x0003_a?E쮝튆떑?_x0017_?툃믽??9?_x0008_倒_x001d_鷺S_x0016_쯡??0?_x0004_?뺏R5_x001a_薪갬쌱_x000f_-M푤_x0004_??T뇢뛾吾굢zJ_+?姸?ㅔ?뫍?_x0013_政흩!앖?_x0016_퉐_x0001_횢</c:v>
                </c:pt>
                <c:pt idx="3039">
                  <c:v>?*_x0001_??凝?_x001e_,_x0002__x0008_뤦t_x001d_b:??q</c:v>
                </c:pt>
                <c:pt idx="3040">
                  <c:v>碎b???y{쏒M-i쪢x#_x000b_쬖h5保_x000f_N???똘쾧_x001c_?&amp;B;?b二욒쒙z?뀘?똊?틻뮢x捺T耭퇄&amp;앑T弟?_x0005_獅랲T?{?_x001d_/.꽞T_x0003_e{???$&gt;_x0008_뚱?]^邊I7_x0014_범_x001c_Y[L꼴{?+?椀R9_x001c_Y[L꼴{?+?椀R9_x001c_Y[L꼴{?+?椀R9SG?{앗_x000c_*컲q|?#슿_x0004_s?_x0002_,?K쪲_x0014_2H璲A</c:v>
                </c:pt>
                <c:pt idx="3041">
                  <c:v>_x000e_;??d?6|_x0002_ZM?'塼?$K?뎍_x0016_?rl_x0013__x001a_［Vm밠\?H?_x0017_?樟뱜_x000e_u謠表E午_x000f_??u_x0012_釉q핵H璲A</c:v>
                </c:pt>
                <c:pt idx="3042">
                  <c:v>_x000e_;??d??k佇*롖졺쑼쯞_x000c_??_x0008__x0001_(녣湧_x0017_섷??祜p_x0010_퇺にI?K橒_x0002_w</c:v>
                </c:pt>
                <c:pt idx="3043">
                  <c:v>_x000e_;??d??*?9쎚"_x0008_낁T-(_x001a_稜</c:v>
                </c:pt>
                <c:pt idx="3044">
                  <c:v>_x0008_퀭?希_x0016_^?_x0007_?_x000e_?숚?[흑퇾C_x0013__x0004_?ssQ?獄켥꼬팴$?璲A</c:v>
                </c:pt>
                <c:pt idx="3045">
                  <c:v>_x000e_;??d?첤졿?_x0018_츬?헅_x000f_鈺室O:電'崇_x0003_巧?-낔놳_x0017_:Z5沫C`史됯lJ복쵮훎勣侏?co깢?璲A</c:v>
                </c:pt>
                <c:pt idx="3046">
                  <c:v>_x000e_;??d??쟈墓?|?_x001a__x001d__x0011_??_x0017_VRBS욊@W_x001b_奈Yx딞?_x0012_싗?`&gt;0뚜숤?X???4\]D?턪?璲A</c:v>
                </c:pt>
                <c:pt idx="3047">
                  <c:v>_x000e_;??d?臾N뜭???&gt;?濃_x001b_-?_x001e_?fh-쎮2?ㆍ_x001f_|?킬??T倜_x0004__x0001_?僿:p?f∀??</c:v>
                </c:pt>
                <c:pt idx="3048">
                  <c:v>_x000e_;??d??焚홠?\S퓳?</c:v>
                </c:pt>
                <c:pt idx="3049">
                  <c:v>툛_x001d_戶W[勁퇴'!⅔珷_x000e_|욎v_x001f_鴛N?_x001a_GY?T엉Z?8)</c:v>
                </c:pt>
                <c:pt idx="3050">
                  <c:v>?芩H璲A</c:v>
                </c:pt>
                <c:pt idx="3051">
                  <c:v>_x000e_;??d??킫L_x000b_O켲?)}쟚11?C욤斧펶Nd닳?_x0018_0_x0010_D</c:v>
                </c:pt>
                <c:pt idx="3052">
                  <c:v>?_x001c__x0018_=?_x0012_(p肅免6A쉮_v.?Dq#?_x0016_f%?셔?_x000c_?_x000f_?뗰xhG? _x000b_號먾+U쳴%恪?1&lt;Y閣_x0013__x0014_?귫??F깂pT?뽯??_x0005_[_x001a_9?_x0010_??_x0008_l솳???O_x001e_z?a?5?e9_x0002_qn~?</c:v>
                </c:pt>
                <c:pt idx="3053">
                  <c:v>_x000b_뱆5H_x0001_x_x0003_c_x0014_j活7L?$?\鵲k_x0003_&gt;쏊%p?줤QEFE퉴P찜_x0004_F_x0017_?_x001e__x0006_-챣&gt;????:???x?u쫾L쁺q?</c:v>
                </c:pt>
                <c:pt idx="3054">
                  <c:v>딚쎁漢X吹?C??v┍_x0003_Z괕2묃L_x001a_?a_x000f__x0002_?熟z!_x0010_뽫ｆPMS_x0013_?[츀뿮_x0006_i_x0011_琉_x001c_G,0썥_x001d_┱㏉f?묆??_x000f_U?律M_x0019_炡럡?w_x0017_NMBD싿녢_x001d_??!?O??_x001d_jl?2?w?=0=予n?뢂LJ?ø?[?Y[L꼴{?+?椀R9_x001c_Y[L꼴{?+?椀R9소F*?퉍y=_x0004__x001b_휦_x0001_뵐헔?{O흇_x000e_D壯X줡선?Rυ.Z_x001a_v?\＝H?걎쨠</c:v>
                </c:pt>
                <c:pt idx="3055">
                  <c:v>X?캭貪&gt;놥_x0008_훲咸凜_x001b_醮_x0003__x0016__x0013_?璲A</c:v>
                </c:pt>
                <c:pt idx="3056">
                  <c:v>_x000e_;??d?24Wf맰C?숿霧_x000c_찒U칠ZE??뀺D됦]?랥홃???H?p?헖퐰_x0003_狐?5?3M2?璲A</c:v>
                </c:pt>
                <c:pt idx="3057">
                  <c:v>_x000e_;??d?P_x001e_培j??흍?o??G?磅_x0004_썻_x0010_牧)檳?팖_x0014_?끱莉千7D???쳁_x0008_냯猥_x001c_뾇O?璲A</c:v>
                </c:pt>
                <c:pt idx="3058">
                  <c:v>_x000e_;??d?긞_x000b_s?쏈?뱄栯I윓3?I??,_럕?늗큃.m곻T#쯨&lt;?S숪"왱&gt;륥_x001b__x001b_-|J`틬{?璲A</c:v>
                </c:pt>
                <c:pt idx="3059">
                  <c:v>_x000e_;??d?붉h?j9욞+┒@?無菉_x001e_횙&amp; ?0_x0001_"텨?-{?n???峨?볬h핼a:輾u됮_x0014_?璲A</c:v>
                </c:pt>
                <c:pt idx="3060">
                  <c:v>_x000e_;??d?床*?뛃접뿹(;錐嶼2kOq5???꼪HGe?.?c_x0003_N'_x0012_?쭸??yぢj?2QU_x0018_?猊H璲A</c:v>
                </c:pt>
                <c:pt idx="3061">
                  <c:v>_x000e_;??d?켵=?_x0014_?{?땝_x0016_퉎a_x0003_?Uy뛆_x000b_;t?1샕궼fC?_x000b_t얷wC?_x000b_/떓V땸?F2_x0010_??l?璲A</c:v>
                </c:pt>
                <c:pt idx="3062">
                  <c:v>_x000e_;??d?0_x001f__x0014_3f_x000c_?E뻀_x0012_eㄾr?T????(B 봉 ???@#_x0001_率!f휓?鷸J</c:v>
                </c:pt>
                <c:pt idx="3063">
                  <c:v>A밥?쉷?_x000c_-_x0003__x001f_32 $?*?캦삶Z합Mu?袖'??R??J_x001b_꾱jO_x0015_L+=&gt;_x001f_F??휌p?W _x0012_커?뜶?z- C뚚#솽쌣`梨lI?NT읾\.?G녉B_x0004_x?뙚_x0013_</c:v>
                </c:pt>
                <c:pt idx="3064">
                  <c:v>?읫帆w??8&amp;?峀??c둾랗_x0005_??J_x001e_f?卓?h%_x0008_퍷s?_x0007_?m6wㅈ)~A$&gt;_x0008_뚱?]^邊I7_x0014_범_x001c_Y[L꼴{?+?椀R9_x001c_Y[L꼴{?+?椀R9_x001c_Y[L꼴{?+?椀R9?z_쉳_x0018_븆淋?E~퇍?8s?馹쫔d?暻H璲A</c:v>
                </c:pt>
                <c:pt idx="3065">
                  <c:v>_x000e_;??d??"ㅌ츘??Zm_x0012_?부QXU#KbMx?Z?O-K珥2席H_x0010_루??,?)_x0015_?쐡꺶_x001b__x0019_헨찍?璲A</c:v>
                </c:pt>
                <c:pt idx="3066">
                  <c:v>_x000e_;??d?띛?긜?^lP츲?q?2~楡?,Fi_x0006_?뙣U^곳m綏??꽃wX4_x000c_ㅩ_x0006_俊냐????璲A</c:v>
                </c:pt>
                <c:pt idx="3067">
                  <c:v>_x000e_;??d?渾&amp;</c:v>
                </c:pt>
                <c:pt idx="3068">
                  <c:v>_x000f_??淮뱄찊S?꽘???Y?_x0017_m_x001f_Im,곏SBW*?餐_x0018_????잽틠?x@?璲A</c:v>
                </c:pt>
                <c:pt idx="3069">
                  <c:v>_x000e_;??d??NUA_x0010_g_x0003_?$_x0017_?/ヂ8.:(\_x0012_w?쨤띃깽</c:v>
                </c:pt>
                <c:pt idx="3070">
                  <c:v>???-???,_x0008_,x`?^~Z???X?璲A</c:v>
                </c:pt>
                <c:pt idx="3071">
                  <c:v>_x000e_;??d?밞僚*/d4o쾖뽊_x000b_됋邁J?乫Npsk_x0019_?e曰?푰?둉뛱W_x0019_?=샅e?_x000f_쁀W_x0004_@In됙H璲A</c:v>
                </c:pt>
                <c:pt idx="3072">
                  <c:v>_x000e_;??d??5헱_x000f_-됝_x001e_RE&amp;?껐/寨?bfZb_x0003__x0002_o"攻퍬?ITU?娩芙鴻췊쥳＼%傳_x0013_誠|/t?璲A</c:v>
                </c:pt>
                <c:pt idx="3073">
                  <c:v>_x000e_;??d???6Y_x0016_&amp;X댃{烽8</c:v>
                </c:pt>
                <c:pt idx="3074">
                  <c:v>_x000e_;??d?：_x0014_t3??%쎪?x삳??_x0007_Y뙯운흶!?_x001e_?i씗켹?c_x001e_m~례~?_x0016_+3煬z?댘&gt;-淫??띔Q4???J떅\B쁝걋_x0014_콨@貰H0_x0012__x001b_:N뿤c촌_x001b_흞쿳첑_x000b_?쾉X?L_x0004__x000f_^????p??_x0015_?樂_x001a_j?쿞\$\윜諂/@*n猫_x0004_솩M딌R??+?wm?-뭌_x0017_?)?W???엌_x0017__x0012_24?L??&lt;9??у</c:v>
                </c:pt>
                <c:pt idx="3075">
                  <c:v>y쏄끑?I_x0003_[臍5_x000f_솖셟?I콃H$ ?漠젞?_x0012_I??)x*Y뜐lv췾홃?V??첗拮k?3&lt;H섟J웆?國읉ET辰찗_x0014_?蕨_x0014_?-빌YL穫*??Q&gt;}-</c:v>
                </c:pt>
                <c:pt idx="3076">
                  <c:v>{^Ok\(Q꿄G?멵?_x000b_ZMIcjb_x0006_O뺍2??U콟b政b뫞?벶5셭</c:v>
                </c:pt>
                <c:pt idx="3077">
                  <c:v>쓑?h#}o_x001e__삠?&lt;Y n雹헶욅섲s}&amp;??뼲~牢?鏞?0??Rm儒?_x0014_N黜孰?@?f퍌%吝?꽨oeB89t?毖럤</c:v>
                </c:pt>
                <c:pt idx="3078">
                  <c:v>?⑴_x0008_Rm_x001a_儲_x001d_jl?2?w?=0=予n?뢂LJ?ø?[?Y[L꼴{?+?椀R9_x001c_Y[L꼴{?+?椀R9소F*?퉍y=_x0004__x001b_휦_x0001_?I괺5D?앹?X렒씅$⒧2퍋&amp;誓\쟜졟괨_x0002_씲果쉓pDx ╉퍇f#꿞²_x0007_?_x000c_??S?璲A</c:v>
                </c:pt>
                <c:pt idx="3079">
                  <c:v>_x000e_;??d?앸&amp;??+??晴렿5W{Z_x001e_狡!경O瑠쐾n_x000e_?</c:v>
                </c:pt>
                <c:pt idx="3080">
                  <c:v>_x000e_;??d?,HtX,븖_x000e_??析%MR뫢??ozC_x0018_뻈?쏏_x0018__x0018_:꾐{?1죴?_x0002_???¶_x000e_???璲A</c:v>
                </c:pt>
                <c:pt idx="3081">
                  <c:v>_x000e_;??d?w뤁)ic%,?_x0006_j宗??)_x0016_?텵DwW?D?G?[C?녷,讀2?浦3s 9G_x0003_$_x0012_A???璲A</c:v>
                </c:pt>
                <c:pt idx="3082">
                  <c:v>_x000e_;??d???_x0001__x0012_?: _x0003_쾥W給홅E??b塞??j?????_x0008_E?C∝_x0016_?Y?i_x000e_??&lt;Q暲?璲A</c:v>
                </c:pt>
                <c:pt idx="3083">
                  <c:v>_x000e_;??d??馭O_x000c_7+톽쨑?秧?R?컢!C쇕?_x000e_J?0_x001b_??6뭻?l녛#뎮?_x0008_/_x0017_??Q?v_x0014_-?璲A</c:v>
                </c:pt>
                <c:pt idx="3084">
                  <c:v>_x000e_;??d?_x0016_O?Q??核W_x0019_??????堺?B?6r_x001a_캧좨id騁?r&gt;퀜^땄?j????璲A</c:v>
                </c:pt>
                <c:pt idx="3085">
                  <c:v>_x000e_;??d?쯚퀓浸_x0015_뛵?FF_x0012_j뎄?=}`rf?&gt;\_x0001_뇠舒7??_x0017__x0010_h ネ믌a侖쯚&amp;? ' ?【s쭛._x000c_-_x0003__x001f_32 $?*?_x0007_6-竄_x001a_4?픊?濫_x0006_.pGn?0話갣j/걋? _x000e_&amp;5 ?=1葬W_x001e_Kf웳e묈_x0003_?갪}L?찒걌싢O}?饑_x0002_B_x0013_??_x0008_?쯠왃m溯7톸B#.B?z2?강떄l욄電늧걝?襤?K_x0018_Zo?2㈒?윊롄H_x001b__x001e_뼀_x0019__x000b_뛰┦zUㅁ멷9p콇_x0014_$薦?}?=낹?풌#_x0002_?</c:v>
                </c:pt>
                <c:pt idx="3086">
                  <c:v>??"w웧_x0004_拱_x0017_?_x0010_롳_x000c_듉q&gt;穿?퍈?r;wH_]1_됌錄れ|엺?쑢?A?_x0003_詛?늿!_x0004_묿춱n?c?見_x001c_W%r&gt;石_x001f_/튭塤0즉?q?纓_x0010_??럐_x0004_;쵽1?光gH?_x0016_忖_x0013_"펌??닥T? 鑒쁡?_?3Q阮R遠ベ_x001a_O_x0005_;??꿧-&gt;x????y4?컜</c:v>
                </c:pt>
                <c:pt idx="3087">
                  <c:v>L_x0007_?_x0004_+붋욌⒟??1W???_x0004_k껯C톷??l._x0018_밪A?꼃(늽6?螺{!W욚;s퓀㎟셻u∞_x0014_@?*?$&gt;_x0008_뚱?]^邊I7_x0014_범_x001c_Y[L꼴{?+?椀R9_x001c_Y[L꼴{?+?椀R9_x001c_Y[L꼴{?+?椀R9럍쥌k 떩H쫈?_x0013_T[?_x000b_'P?U`?fi_x000e_z_x000b_?璲A</c:v>
                </c:pt>
                <c:pt idx="3088">
                  <c:v>_x000e_;??d????8俗???쫋퓍_x001d_E땦_x0014_-툔慫?휫?S]?꽍?섪?DP?h?`?똆??輅H璲A</c:v>
                </c:pt>
                <c:pt idx="3089">
                  <c:v>_x000e_;??d?y]웣&amp;Gf|9?W뢁즙*&lt;꿛컢藉?F封_x000e_놋q]眸펠_x0016_2,i젇릳녤4_x0007_®쯸S떊?m쭃?璲A</c:v>
                </c:pt>
                <c:pt idx="3090">
                  <c:v>_x000e_;??d?8r貧캒懊2본x踪_x0018_tvn⒢Tfy뚾B_x000c_6_x0018_?]?_x0016_?見2LU_x000e_?_x0003_왅_x0002_즏v幡?nU俱꼳?璲A</c:v>
                </c:pt>
                <c:pt idx="3091">
                  <c:v>_x000e_;??d?o둵센?x?w_x0018_y?j謁?</c:v>
                </c:pt>
                <c:pt idx="3092">
                  <c:v>?\!;_x0019_y?쇄_x0007_??5냋ｓG]v_x0019__x000e_?갢?_x0010_gS∽抵?_i?璲A</c:v>
                </c:pt>
                <c:pt idx="3093">
                  <c:v>_x000e_;??d?뼋/?_x0011_V먛?R7??瓜줕_x0005__x0017_땠R줊_x0002_???５#?_x0017_N爬驗-b1톔?Zs?-ㄽvΩH璲A</c:v>
                </c:pt>
                <c:pt idx="3094">
                  <c:v>_x000e_;??d?2y훿;k?l????_x0004_?_x000e_P_x0016__x0017_삷9\쿗븭9?M싑6;#?"?맏K_x001b_,_x0010_춨砥??_x000c__x0003_|?璲A</c:v>
                </c:pt>
                <c:pt idx="3095">
                  <c:v>_x000e_;??d?[3}c캨?[4_x000e_??뗌QW??iO?Ffe]?콄(R탳_x001a_蒼??克뉈??;_x0016_淚봝?籤H璲A</c:v>
                </c:pt>
                <c:pt idx="3096">
                  <c:v>_x000e_;??d?4+c?N?魅6?}?_x0004_F쟸M?\_x001d_?댗j쟳亮?k?-#?&lt;?P_x0001_둦</c:v>
                </c:pt>
                <c:pt idx="3098">
                  <c:v>LK?+9튂윺Lx?좁췡??ㅌ)됪쒊??5_x0011_텏_x000b_U)?_돗?M??_x0014_?e귯p끜??!퓒??쵦?</c:v>
                </c:pt>
                <c:pt idx="3099">
                  <c:v>??G뒔c핽햹鳶女W??츁砦_x001f_Izb]^詵?귉?v삑㎾옐Φ?옋_x000f_돷\_x001d_볒ъ?_x0017_?宇_x000f_均?_x0011_G</c:v>
                </c:pt>
                <c:pt idx="3100">
                  <c:v>_x000e_;??d???飾w?뱎b_x000e_A펡 k??)|??DS_x0016_+옪h4\+O?_x0003__x0003_{푛쥁꿇6뷷왶z_x0018_?t퍺_?璲A</c:v>
                </c:pt>
                <c:pt idx="3101">
                  <c:v>_x000e_;??d?_x0019_E?룾??쁗?뉿?喚?&lt;吹?\j?6넁x햖(#_x0015_퓜?N쏼???y??돩?7?璲A</c:v>
                </c:pt>
                <c:pt idx="3102">
                  <c:v>_x000e_;??d?盛뿶cYJ?㎙MGC늭?=+(溶?\_x0001__x0013_늨Jsv蟬踵W뭠'_x0011_?퐍?</c:v>
                </c:pt>
                <c:pt idx="3103">
                  <c:v>웯?_x0011_4ㅇ_x0010_v?續H璲A</c:v>
                </c:pt>
                <c:pt idx="3104">
                  <c:v>_x000e_;??d?胞莘릗먿?6??l_x0006_t푮uB_x0007__x0017_쮠森`?&gt;`_x0004_r컕0N?j쀻_x0007_??f?젖푑數맣?l?璲A</c:v>
                </c:pt>
                <c:pt idx="3105">
                  <c:v>_x000e_;??d?$7콏c_x0004_?GzJ=멕l?쾽刺?修U$쁈[1</c:v>
                </c:pt>
                <c:pt idx="3106">
                  <c:v>_x0006__x0003_?퍋뒝t?숏?b줎t{상댭≤η}A?璲A</c:v>
                </c:pt>
                <c:pt idx="3107">
                  <c:v>_x000e_;??d??K?_x0019_t?낒*tQ횙똊쨋E3곚앪%</c:v>
                </c:pt>
                <c:pt idx="3108">
                  <c:v>_x000e_;??d?遝環pゼ巽??鉦硝?,?뀫??움?8_x001b_퐌p%5rV;??載域??_x0002_뵄냟E슽泉?_x000c_-_x0003__x001f_32 $?*?bkV聲;邰_x0018__x0015_;H??'_x001b_肢??_x0018_?_x0005__x0007_?I?W 솈?_x000e_Jl椰_x001d_?臨솻};G_x0017__x0016__x001b_#c|?췣_x001d_=1?m</c:v>
                </c:pt>
                <c:pt idx="3109">
                  <c:v>f븐?뉴?쇹_x0010_9B_x0018_t흜n겟썷頀뀂&gt;中M뿱씥먘虔윇_x0014_?_x000e_쮎?\F"_x0007_?闇B흯?'?S?</c:v>
                </c:pt>
                <c:pt idx="3110">
                  <c:v>Qㅰp왠좌E%:U쿖*_x001d_^綬&amp;된陶?A뾃뒂!_x0003_Z値??밠2&gt;??言[?x??덛넭?_x000e_8喆_x001a_h뀀桂獒?렄nQ흙2u凹푠P뚨_x0015__x0015_?J_x0008_~富멱욌?_x0007_:??덢푖랠?s_x001d_?쬁팈?InD??8NL!hQ?뼖m?-&amp;S?_x001d_I??it?롫딛7_x0010_쀞4_x0005_jC넺x!y댕???q?v읃(???w?</c:v>
                </c:pt>
                <c:pt idx="3111">
                  <c:v>눀_x000b__x0013_SDm^&lt;뀫_x0003_펚=</c:v>
                </c:pt>
                <c:pt idx="3112">
                  <c:v>?_x000c_촊7_x000c_튗7_x001c_h1VCC?盲會?_x0010_켏D?쀢m??{r펌?w?????折B=m??_x000e__x0004_뙦j宜B?_W&amp;d?쵹젫L튃k?xl쟒????뎗K)&gt;_x0006_좗뿭勣dY?YQ?_x0016_倦#??*??折B=m??_x000e__x0004_樗?몓d??|A넉r_x000e_??_x0016_烱_x000c_0??_x0001__x0012_</c:v>
                </c:pt>
                <c:pt idx="3113">
                  <c:v>肯*??折B=m??_x000e__x0004_卿:?鵑_x000e_"_x001a_?R)ト_x0006_뇒_x0015_弦?뙃횧Q_x0003_*?팎t맥渚짫꾘j?q횆r猫?V댃x諦G9???折B=m??_x000e__x0004_尉헆_x001a_훿*챢찈v0????]?뇇?鏶8_x001d_梶?_x0010_??J晩웜k)딷TV累?A놉_x0005_푬e*??折B=m??_x000e__x0004_E則씰D_x0011_갸%쪾?(m$s릚괉퍝_x0007_Wa?*?_x0017_on??H?_x0019_큰뗋3_x001c_姐꺋궕戀:柯j댥M?@I?p磐_x0002_畏???x쨝eM_x0017_5?R_0?_x0015_%I꽞mF""Ed쀘@S_x000e_??_x000c_뻐{?愆첪拒寧?겄?씯?|耀턨차_x0003_5?省_x0006_??_x0010_n큋f_x000f_)뺹*젏?섶_x0015_2冪?菰느w'뤑퀬_x0018_)_x0007_????活_x0007_븐??.</c:v>
                </c:pt>
                <c:pt idx="3114">
                  <c:v>?b?뛈i#슈_x0010_=쩻料1?_x0011__x000e__x000b_F7&amp;^I_x0019_a?`왌_x0018_?3空*w?_x001e_1㈗릙_x0018__x001d_jl?2?w?=0=予n?뢂LJ?ø?[?Y[L꼴{?+?椀R9_x001c_Y[L꼴{?+?椀R9소F*?퉍y=_x0004__x001b_휦_x0001_쑚6??_x0005_閥+弟</c:v>
                </c:pt>
                <c:pt idx="3115">
                  <c:v>_x0005_@,l릲텥7▷蜀_x0005_⑩_x0019_燕_x001a_q.???T_x0015_</c:v>
                </c:pt>
                <c:pt idx="3116">
                  <c:v>剛?d*??折B=m??_x000e__x0004_l7?'_x000b_0?c六I;_x0011_뜣뾬:4괬?_x000f__x000c__x000c_\?&gt;?[딪섊?_x001c_?k께겜囹뮻。&gt;n!lb???折B=m??_x000e__x0004_谷?퉎#죴??;뺸?-?6_x0001_^劍_x0001_ro店??蓼K7??+㉡??v??默_x0017_q_x0005_|'聞*??折B=m??_x000e__x0004_mtУ)캶_x0004_쫷血琛닐輸IY옱|??嶠뱔堯?쪰_x0014_?+?@K????뼫혙Z??d*??折B=m??_x000e__x0004_*곬?2_x001c_K(袗?=홶}띕l뽈??昔hc_x0016_訶r?牘?뇠痛?D酷??_x0007_F?_x0003_????折B=m??_x000e__x0004_m펝-_x0017_?d??@?_x0017_c湃??Zp욒?r評_x0007__x0004__x0007_&lt;롘봔?_x001f__x0008_?⑷?</c:v>
                </c:pt>
                <c:pt idx="3117">
                  <c:v>?!_x0005_?P_x0005_)뼮V</c:v>
                </c:pt>
                <c:pt idx="3118">
                  <c:v>?'??:?.q</c:v>
                </c:pt>
                <c:pt idx="3119">
                  <c:v>??</c:v>
                </c:pt>
                <c:pt idx="3120">
                  <c:v>敬4n?츜_x0008_꼻??U겟??z_x000c_츽딆묊???j텫J?預N?&gt;_x0008_뚱?]^邊I7_x0014_범_x001c_Y[L꼴{?+?椀R9_x001c_Y[L꼴{?+?椀R9_x001c_Y[L꼴{?+?椀R9_x0008_??_x0006_T?</c:v>
                </c:pt>
                <c:pt idx="3121">
                  <c:v>_篠f,??K윯逵fH헜=gL?덥B쁹</c:v>
                </c:pt>
                <c:pt idx="3122">
                  <c:v>_x0011_&gt;롑%퐠R_x0002_w</c:v>
                </c:pt>
                <c:pt idx="3123">
                  <c:v>_x0019_M??깒g?꺈&lt;?_x000c_</c:v>
                </c:pt>
                <c:pt idx="3124">
                  <c:v>뫼g??俳뜅뚩?#?+_x001e_\_x0017_*?5?離?n[?T엉Z?8)</c:v>
                </c:pt>
                <c:pt idx="3125">
                  <c:v>????折B=m??_x000e__x0004_??0맍C?H_x0014_靡g꽣ⓤ[_x001a_?D_x0015_퉰N}?n_x0013_部젊쑢?YT深_x0003_耽^_x0004_7_x0018_뱜匯6?씖6占!t쨚껽'原?w?_x0005_?s?4l?_x0008_Z祁뜪띖봀???컰?햫핞Η_.??</c:v>
                </c:pt>
                <c:pt idx="3126">
                  <c:v>春j2_x000c_쩽쪎_i,?퓄0 T*퐕_x0010_~?Q_x0004_?뿹?]둱~뽌O?s깱_x001d_뛓@</c:v>
                </c:pt>
                <c:pt idx="3127">
                  <c:v>*?@봝_\-??\?똎+__x0018_얾깶쯄왓D3－_x0008_:_x0006_엝9츿j_x0019_PP"뭴???酌젗?_x0019_MF뷍퓅臣_x0007_9_x001f_땗y_x0018_л_x000f_?sd?뜿??2?N_x000c_??∋쐈?퇌섗?o??_x0001_齎4?p~棠Zㅝ_???A_x0007_</c:v>
                </c:pt>
                <c:pt idx="3128">
                  <c:v>%4?淡g2</c:v>
                </c:pt>
                <c:pt idx="3129">
                  <c:v>?"?뾻_x001a_?Z?&amp;???E_x0002_뿹?E！?????9?普?_x0007_b?;쯱枾? ?5췔펌N냟r겇듪딠_x001d_jl?2?w?=0=予n?뢂LJ?ø?[?Y[L꼴{?+?椀R9_x001c_Y[L꼴{?+?椀R9소F*?퉍y=_x0004__x001b_휦_x0001_?O_x0014_눪_x0010_?_x001c_뒮/~??P?]_x0008__x0005_L쏛?뫼</c:v>
                </c:pt>
                <c:pt idx="3130">
                  <c:v>윣]鷸J</c:v>
                </c:pt>
                <c:pt idx="3131">
                  <c:v>A밥?쉷^_x0019__x0010_尙,?묘?_x0003_グ_x0017_?B-_x001a_j?찼?_x001d_Q뒝?_x001b_野'톆?U76?????_x0012_n?X&lt;앬툜堧?祥U튣_x001e_1??J쿣킢?_x0006_A4"??쨡_x0001_g=惡@\뇱U웭%2S詛T븓^?탉}h_x0006_롑닗_x0012_퇡벶?_x0013_#_x0004_??&amp;_x0007_?R:5쀜떶3O'6$뽤叔</c:v>
                </c:pt>
                <c:pt idx="3132">
                  <c:v>?,_x001c_??&gt;s?匹겋솝?.D敏_x000f_W@g;%E沓퐝o듚ht{;쯟_x0011__?_x0015_~?pGeY披_x0003_c잜풵뎎旻?_x0016_掘??_x0005_㎬_x0018_돔:Uq숢7J굟f綱!꽒퓺"eVN??⒡켪???_x0010_c路S?_x001a_??%Y_x0015_u퍣옓|?_x0018_NcU&gt;_x001d__x000b_8}ZG-~?_x001a_]뿒_x0003_?_x001f_?_x0006_툲@d웕쮼쯑w/뵒?_x0013__x0005_?9c큭C6 -M뫬?m雰_x0013_굚3a??_~왳9?웵u볲t關뜁 k_x0015_샱ZCm_x001d_g_x000f_0荷F/???脾_x001b_?_x0011_?툰_x001b_???}i$뱥쑮|?_x0006__x0017_&lt;$?6f?</c:v>
                </c:pt>
                <c:pt idx="3133">
                  <c:v>?풗$&gt;_x0008_뚱?]^邊I7_x0014_범_x001c_Y[L꼴{?+?椀R9_x001c_Y[L꼴{?+?椀R9_x001c_Y[L꼴{?+?椀R9</c:v>
                </c:pt>
                <c:pt idx="3134">
                  <c:v>D\(꼌</c:v>
                </c:pt>
                <c:pt idx="3135">
                  <c:v>?T着緩[燭욄?s?馹쫔d????折B=m??_x000e__x0004__x0007_?nyⅳ돈?~_x001f_&amp;將?_x0011_??N2&amp;?V皿?勝?[_x0012_?E[?뾁</c:v>
                </c:pt>
                <c:pt idx="3136">
                  <c:v>뒹뭱?V믱_x0018_(????잽틠?x@*??折B=m??_x000e__x0004_G4(A?㎯d[к|\???SJ?=z졯?Y?뉬P똫i쬍??RqN_x0008_,x`?^~Z???X*??折B=m??_x000e__x0004_sA_x0011_?_x0018_?_x0019_0_x001c_껷_e쁒?9뺺M?걦_x001f_?予ㄼZ쎎싋_x0005_,o_x0003_|딃_x0004_?=샅e?_x000f_쁀W_x0004_@In???折B=m??_x000e__x0004_퉦@豌?_x0006__x0010_巫Z!꼝n&lt;ia뒋됷_x0013_3뿫??L刻!侈삱엚?]裸?覇E쥳＼%傳_x0013_誠|/t*??折B=m??_x000e__x0004_?@L:?纏킔i?_x001c_?뽙娟퇮Ch_x000b_?淚_x001d_퓥牟??*鶩??+?異?빘ハ?옛?_x0017_*??折B=m??_x000e__x0004_a?_x000c_j{캬u?혈텃?_x0013_</c:v>
                </c:pt>
                <c:pt idx="3137">
                  <c:v>_x0018_쀔???</c:v>
                </c:pt>
                <c:pt idx="3138">
                  <c:v>~??m?컨챉_x001e_Q?k???ヂ\恕킖?f_x0011_,信?0?_x0006_?J??룮(?;</c:v>
                </c:pt>
                <c:pt idx="3139">
                  <c:v>???줋P?_x000c_????┮_x001f_?5쁨w0草_x000c_趾쿂??헞?l씿_x0002_B?嫄늌뗸돟??B)(?檗?(?紵軟?_x0016_}??QCp?u"?"S읔?9?笛_x0005_?x?런j닧M_x001c_Gvo갷`?_x001b__x001d_jl?2?w?=0=予n?뢂LJ?ø?[?Y[L꼴{?+?椀R9_x001c_Y[L꼴{?+?椀R9소F*?퉍y=_x0004__x001b_휦_x0001_3北힗_x0005__x001d_tCj?春{R?코５_x000e_흳_x0003_뚥.??</c:v>
                </c:pt>
                <c:pt idx="3140">
                  <c:v>\]r?좌! _x0001_sV遜Dつ콣pG?=ez뮵礫uX?野曠???_x0012_쩡r&gt;퀜^땄?j???*??折B=m??_x000e__x0004_#??퓮갏텱꼀_x0012_小꾋4?ㅄ_x0001_??빔H?"r!F쉄?t휭楙Cd짤U&amp;? ' ?【s?_x0019__x0010_尙,?묘?_x0003_グ?</c:v>
                </c:pt>
                <c:pt idx="3141">
                  <c:v>픇@?斤_x0013_?B좫!콢2?ud:뎛잍*튇싄h?9L랢_x0005_n?_?6?e?|?_x0017_L[_x001e_"#?屹__x0004_?pWL_x0018_d!f邰_x0013__x001d_?첔?N?&gt;묒'옫쨱췜??悛1??4?酬引_x000f_@?/쭅촩??[괧h&lt;랈햠慓E?@쀅^_x001b__x0010__x0008__x0011_C3沂쓰9#?_x0008_?쒎/??_x0005_?{_x0004_┴潔┭R쥭d_x0015_兇멱_x001b_G0Y姃W?췃킒풛_x000c_?;M薯?D}i_x001d_~G?_x0002_껤hY?oｑ"%_x0007_슒B_x0007_</c:v>
                </c:pt>
                <c:pt idx="3142">
                  <c:v>.?aAnBc?l</c:v>
                </c:pt>
                <c:pt idx="3143">
                  <c:v>??(?;:?&gt;_x0008_뚱?]^邊I7_x0014_범_x001c_Y[L꼴{?+?椀R9_x001c_Y[L꼴{?+?椀R9_x001c_Y[L꼴{?+?椀R9?f暴V??쌲뼗??_x000b_'P?U`?fi_x000e_z_x000b_*??折B=m??_x000e__x0004_隅댤?듍?a_x0002__x0002_?!L:E_x0019_y_x0013_屎甘?_x0008_?{慮I綱P_x0018_&amp;등?8퇠?h?`?똆?????折B=m??_x000e__x0004_?#땱!t뺿S諜?Y?q_x0010_늚돤훒M퓛_x0014_즄_x0006_)+?_x0012_げ!?_x001b_給젂4_x0007_®쯸S떊?m쭃*??折B=m??_x000e__x0004_致힢{?9???:럝옐_x000b_뽵????4갞?k??뇚뛴?BUQ왅_x0002_즏v幡?nU俱꼳*??折B=m??_x000e__x0004_g?2&lt;8~?F)a졯_x0016_┿</c:v>
                </c:pt>
                <c:pt idx="3145">
                  <c:v>?1e!w?+B怜蹈汎?_x0005__x001d_㈌?_x001b_2&amp;?맑꼠츪늓멧存咐_x0003_뮸??_x0019_@?項퐥_x0011_N璧l씆꿸</c:v>
                </c:pt>
                <c:pt idx="3146">
                  <c:v>?%쫋?釗</c:v>
                </c:pt>
                <c:pt idx="3147">
                  <c:v>5_x001c_+&amp;i닾3瞼奢吳뚳?_x0016_</c:v>
                </c:pt>
                <c:pt idx="3148">
                  <c:v>O@近y?)O44?D딭?a?Y룼?_x001c_o∠0?쀃r肺뛳D?_x000e_rP뎧_x0018_gA팚+?VS?H짬?sk;??_x000e_Jы_x0005_묖s쪢녿"?_x000c_춹-?8G??？???:?d:H_x001a_v?s複~稙f_x0013_r_x0008_D쮓㈘?歷D+?/뻽_x0010__x0003_?꺩}짉??x]룙?_x000c_姓樑_x0007_%쁮y?_x0006_慟j'뀸q?&amp;k&lt;?쨕?裵M藝t?_x0004_?</c:v>
                </c:pt>
                <c:pt idx="3149">
                  <c:v>,_x001d_jl?2?w?=0=予n?뢂LJ?ø?[?Y[L꼴{?+?椀R9_x001c_Y[L꼴{?+?椀R9소F*?퉍y=_x0004__x001b_휦_x0001_?b홦?鎌A?橋G_x0003_귦5O퇠/茹~6hk?샓0밷땸륍뜇?吼튪눂TJ?/瑩X?弩X,*??折B=m??_x000e__x0004_??L쳠;I泌?oCK??@@]헑믠瀣_x001a_L_x0013_?ρ?쉝GxR\?|It꿇6뷷왶z_x0018_?t퍺_*??折B=m??_x000e__x0004_벧_x001e_紮?M쉁꺓빥?쥴xao,??|'??w?!??몏0e퐽???y??돩?7*??折B=m??_x000e__x0004_꽰z꼉*_x0004_NO&amp;??Xc碇V?샴H_x001f__x000f_DV됮f?햖Gh_x0011_튗????</c:v>
                </c:pt>
                <c:pt idx="3150">
                  <c:v>웯?_x0011_4ㅇ_x0010_v????折B=m??_x000e__x0004_;??;눅?b떌Q,_x0005_[꺎</c:v>
                </c:pt>
                <c:pt idx="3151">
                  <c:v>?┘_x0006_?l?#H_x001e__x0019_5K/溪꽿?o??H</c:v>
                </c:pt>
                <c:pt idx="3152">
                  <c:v>_x0003_??륿줎t{상댭≤η}A*??折B=m??_x000e__x0004_뗁뜮Zb??塵?쒬?X_x0008_?=???늭?웶?P_x001a__x001e_?㈑8?y?_x0018_;.픘]?렅싛?*??折B=m??_x000e__x0004_쫔핥B?'샿끿?[_x0018_큘?!?Bk_x0016_%_x001b_*@_x0011_죽_x000f_홷i*I?汨"域??_x0002_뵄냟E슽泉^_x0019__x0010_尙,?묘?_x0003_グs?FH"?_x0014_볾옄&amp;?胛4D\뿪끔_x0007_丁rw-894뚹_x001a_쁨Y_x0004_?d?:?줿랲5O秧?_x0002_롃_x0016__x001d__x001c_F#|h^?_x0011_d앞r??!?O_x0014_'5?줁=?}q?뭮m쿔i滅#KHK?_x001c_?準I_x001c_꺞?,2?웻</c:v>
                </c:pt>
                <c:pt idx="3153">
                  <c:v>?띴슨콑k??㎶_M=鉢?@??볁샕懋걏\CT???]t뛙*?숭?弼?</c:v>
                </c:pt>
                <c:pt idx="3154">
                  <c:v>奈쓕A꺟?~W_x0014_{)?t_x001f_１6퐭_x0008_겝??s?W末??팡쇍켚O/?&amp;_x001d_?&gt;_x0008_뚱?]^邊I7_x0014_범_x001c_Y[L꼴{?+?椀R9_x001c_Y[L꼴{?+?椀R9_x001c_Y[L꼴{?+?椀R9宴?</c:v>
                </c:pt>
                <c:pt idx="3155">
                  <c:v>セ?G</c:v>
                </c:pt>
                <c:pt idx="3156">
                  <c:v>?_x0014__x001a__x0010_|ㅋ'E9Q1?T??!74.A_x001c_??R?6jD_x0008_??&lt;?q3H뗚_x000c_?抉_x001f_G?퍏M_x0013_?$뤡_x0014_?)?"LSm??_x001f_I_x001a_뮅??쏣_x0010_?@?74.A_x001c_??R?6jD_x0008_?d콩윏P[T줖t곎霞</c:v>
                </c:pt>
                <c:pt idx="3157">
                  <c:v>숪?R)쇎*</c:v>
                </c:pt>
                <c:pt idx="3158">
                  <c:v>?씢|2x?</c:v>
                </c:pt>
                <c:pt idx="3159">
                  <c:v>'? 祉쁦슩늫_x0016_럻J_x000b_M?7獪74.A_x001c_??R?6jD_x0008_?_x0017_덡_x0019_??돖!_x0005__x0017_쑬㎘M0쳃_x0017_?禹7=헳X_x0012_즽!??耭_x0018_瑨??{r펌?w???4.A_x001c_??R?6jD_x0008_ZK?r'_x0015_댄b여??_x0017_뎶癤좃??쒦_x0013_hi???캊낹礎팑w.dY?YQ?_x0016_倦#??74.A_x001c_??R?6jD_x0008_a&lt;닉?“</c:v>
                </c:pt>
                <c:pt idx="3160">
                  <c:v>?혖?D?_x0014__x001b_??g由잓M?4윲?/D?2n??컬Q럒3U{d滅</c:v>
                </c:pt>
                <c:pt idx="3161">
                  <c:v>肯74.A_x001c_??R?6jD_x0008_컢g_x0019_)_x000e_B뉨ヲ?8q/A_x0003_2</c:v>
                </c:pt>
                <c:pt idx="3162">
                  <c:v>됂t_x000e_?F3_?쉟띊t2</c:v>
                </c:pt>
                <c:pt idx="3163">
                  <c:v>F딠?? ]ぎ?셨r?_x0007_.蓀_x0016_Cj_x0005_?쟠?쯫[!_x0017_잩콼_x0002_Oqy_?뮑_x001b_힗館_x000b_</c:v>
                </c:pt>
                <c:pt idx="3164">
                  <c:v>쬿e_x001c_쇄Brq욙爲父혠ツg`/뺨乙H?넍????戇??췴?隍_x0006_/ONuKポ?_x001c__x0003_땢귀*V_x0010_S?</c:v>
                </c:pt>
                <c:pt idx="3165">
                  <c:v>赦-?녨\?4#N?_x0005_?(?N폗촻먘?p#V_x000f_卨쿗;?걭??_x0015_/!c쵈?_x0018_⑺?篇쟐]9x?VRoがCA겣_x0012_j?_x0003_暴絨刷?팗?oa?9⅞뻞?∏U앾i;暗l|_x001b_=E卵엃!?s_x001e_?학?쪪CA??2츷_x0014_YI_x0019_鵲綻?&gt;뷜_x001b_?둒촩G?6톒쨱?禁&gt;?J~???k?@肇Y였,O?9첛_x0016_9?s맽CS_x001c_?_x0004_흣遁?s河떵꼟狹J땽?뿹???痢M?a??_x0006_%g??뢴@?_n?曰햁찀_x000e_\?륺W쾷??)6????jl?2?w?=0=予n?뢂LJ?ø?[?Y[L꼴{?+?椀R9_x001c_Y[L꼴{?+?椀R9소F*?퉍y=_x0004__x001b_휦_x0001_??)`</c:v>
                </c:pt>
                <c:pt idx="3166">
                  <c:v>?載?H슸</c:v>
                </c:pt>
                <c:pt idx="3167">
                  <c:v>剛?d74.A_x001c_??R?6jD_x0008_맱p횖~??~_x000f__x0003_K?#덉탳?P???o둗絡_x001e_`댠??g??w께겜囹뮻。&gt;n!lb?4.A_x001c_??R?6jD_x0008_?l척락C$??f?_x0016_?쟏?({?t?{?짇?W却饋됔?_x001f_D?v??默_x0017_q_x0005_|'聞74.A_x001c_??R?6jD_x0008_稜町_x000f_쳳_x0003_1兀l?}맔G?2쉥?_x0017_벙?uđ텛풚?j畿닗mw??뼫혙Z??d74.A_x001c_??R?6jD_x0008_?^?t섚z썰j!헺A?펤?j첶턥_x001c_hw]뽎퉋?v???_x0016_</c:v>
                </c:pt>
                <c:pt idx="3168">
                  <c:v>_x001e_:쏕諺??_x0007_F?_x0003_??4.A_x001c_??R?6jD_x0008_쥌m_x0003_舷F큯땺翌?[5?짙_x0008__x0018_峠껹]=폥룑_x0011_uc뺻?넪_x0013_?OX?z?_x001e_볖?_x0018_O姉쿺d㎢%?d.?r?F?`?_x0016_a</c:v>
                </c:pt>
                <c:pt idx="3169">
                  <c:v>_x0010_?b쏷?惠y?조c뛺:B?R_x0005_?}_x001b_쾪휚퉿퉀??&lt;4?k?K羔앰??겑x5텸??_x001a_&lt;?됒yN퍝g蘆톨Jl_x0004_M읋뮦념W?/?뭛J???S힚좭??9멟_x0016_?f쒿d_x0017_?괷WL_x0004_zd軍?,옶뫾_x0001_毫_x0010_9Y#?1?D[埼Q뫎@?</c:v>
                </c:pt>
                <c:pt idx="3170">
                  <c:v>썊_x000b_??Rw'?깂'렗縮헅優괩_x0004_ψ?g늀籠!??솲C剩_x001b_?8Kt?&amp;-?웯칗_x001e_d_x0018_`틘븽徇E_x0004__x001a_</c:v>
                </c:pt>
                <c:pt idx="3171">
                  <c:v>?)Wa&amp;V隊튐??뚭:~?쒪FI?麝5F귟U_x001d__x0018_?췼뉔?Lz?F^뢓遷`mR_x0017_+?m諦C"'뺦g_x0014__x0011_??yi괰n$T婦?u_e???%_x001f_냞P븋헂씟_x0008_Jp옥4</c:v>
                </c:pt>
                <c:pt idx="3172">
                  <c:v>^엡뭨e㎾??7??P賈"百_x000c_7o)m?L?_x0019_??.p?D_x0001__x0008_細H?혚?Z_x001c_$&gt;_x0008_뚱?]^邊I7_x0014_범_x001c_Y[L꼴{?+?椀R9_x001c_Y[L꼴{?+?椀R9_x001c_Y[L꼴{?+?椀R9!B_x0008_???&gt;?늁n_x001c_슿_x0004_s?_x0002_,?K쪲_x0014_2?4.A_x001c_??R?6jD_x0008_쭦猾a쨇"??_x0003_i_x0014_汲?_x001c_f옳Lq(}?QfI_x0014_쇲_x0007_;嗅??u?씫_x0015_表E午_x000f_??u_x0012_釉q?4.A_x001c_??R?6jD_x0008_j\O뉈뉠/i?ヌ_x0010_g??T깘품됳㎺_x0004_*溝_x0011_?&gt;?實?a?_x0002_w</c:v>
                </c:pt>
                <c:pt idx="3173">
                  <c:v>ssQ?獄켥꼬팴$74.A_x001c_??R?6jD_x0008_愷?햃?뉡y匈:Lo뉿??C?拱~층M발v??_x000c_˘存|??복쵮훎勣侏?co깢74.A_x001c_??R?6jD_x0008__x000b_?쓷A_x001a_&amp;_x0017_卵?蓮?_x0001_L_x001c__x0001_톲I_x0003__x0004__x001a_S?뇱m;븐_x0016_h?8??_x0017_?X???4\]D?턪74.A_x001c_??R?6jD_x0008__x0006_,te??|5격쥇x"8_x001a__x0006_ %_x0014_L셧?fW_x0013___x001a_?_x001b_5?9/:oP(</c:v>
                </c:pt>
                <c:pt idx="3174">
                  <c:v>nvL?僿:p?f∀??</c:v>
                </c:pt>
                <c:pt idx="3175">
                  <c:v>??4.A_x001c_??R?6jD_x0008_?]+릙Yb_x0011_?.易8??煦뷄u?눆馳6폶痢梯9_x001f_?_x0006_뎩좤R??_hp??x,n</c:v>
                </c:pt>
                <c:pt idx="3176">
                  <c:v>씩_x001f_껬d'꾙}?=?聆?뺥6關y;??띎哈]&gt;?_x0002_켐,N??_x0008_뭣3?퇞???\,_x001d_rR둴+Av_x0014_+??9#둏_x0001_#揚_x001a_R&gt;ㅂ좈_x001a_뽥퍤馭_x0018__x0011_:S-(떎f왴i싼!퓉_x0004_Fπs????%??퉅</c:v>
                </c:pt>
                <c:pt idx="3177">
                  <c:v>?w$뾲_x001f_ㅦ닠?&gt;MN?</c:v>
                </c:pt>
                <c:pt idx="3178">
                  <c:v>R%x참⅓_x000c_]?⒝???q_x0016_)uむT땁몭柵??㉫_x0003_뵥?N7?;?휹?쑐믳_x0002_쥒K忍흄ア?Ye8?^_x001d_?ㄽ+헛gV촲 싇?hQ겸촖n@錄?Y1_x0010_댛??쥨_x0006_$?_x0013_~w녑U첮륙덠2?hpw?捺'폲?</c:v>
                </c:pt>
                <c:pt idx="3179">
                  <c:v>?;_x0003_럲z뮱楨</c:v>
                </c:pt>
                <c:pt idx="3180">
                  <c:v>휱R@A?jl?2?w?=0=予n?뢂LJ?ø?[?Y[L꼴{?+?椀R9_x001c_Y[L꼴{?+?椀R9소F*?퉍y=_x0004__x001b_휦_x0001_?_x0019_졃펎?P\?T촿?衰엉疳뻁?'얔??</c:v>
                </c:pt>
                <c:pt idx="3181">
                  <c:v>-궤_x001d_싣?뇳X#댱_x0006_?"왱&gt;륥_x001b__x001b_-|J`틬{74.A_x001c_??R?6jD_x0008_퍣|с=깲_x0012_4-h欺6퓴썩(P??_x0013_贍?귷k㎦???</c:v>
                </c:pt>
                <c:pt idx="3182">
                  <c:v>?3}Ix볬h핼a:輾u됮_x0014_74.A_x001c_??R?6jD_x0008_몘aYa燎??1?H큙1_x000f_랱큞F4갭?똠0?슆큏_x001f_?_x0008_낹邦??yぢj?2QU_x0018_??4.A_x001c_??R?6jD_x0008_?퓙_x001b_?_x0007_?Fx?寥E"謐;踏흿~쳹R채쮶녔켳pNd롴빞툹to/떓V땸?F2_x0010_??l74.A_x001c_??R?6jD_x0008_U?ｋ?y$仁e簧C,+%b隍?k?.?N_x0014_㉧쨀9?낑 ┖??_x001e_윣]鷸J</c:v>
                </c:pt>
                <c:pt idx="3183">
                  <c:v>A밥?쉷㎢%?d.?r?F?`?q?_x0015_=&gt;및?瑋?_x000c__x001e_????隆맠$)*_x0013_3??阻3IC?pi?_x0016_?_x0016_Ic$????L컁5숹???_x0014_!뎄??EJ딙?B껟_x001d_?[???t?i ?Y?_x0004_&amp;??떎쉸?펥eS?ㅷH뼉_x0002_옞2??|t</c:v>
                </c:pt>
                <c:pt idx="3184">
                  <c:v>N?L?聽(?E㉩_x0010_묛??.솊?O퐪樓]拐5qez?3"?_x000c_ti??_x001e_zL???cZ쎳0t??8$仁?껭_x0003_즿'?_x0011_?휜H?=?h_x0011_念u})?V쵒춼7璞??wb5됺_x001e_h?</c:v>
                </c:pt>
                <c:pt idx="3185">
                  <c:v>?땂_x000c_橫_x0011_7끫??_x0017_괾??뮓'psN뽒oも_x0016_씓</c:v>
                </c:pt>
                <c:pt idx="3186">
                  <c:v>랬???ㄷd陌授?O扈%+?U_x001d_'*p쨓i越윊_x000e__x001b_?떍?j?슮Du zC먃瑪l:앜_x001e_yg晏?2밬뒜?vQ)뿋켽Dq??iv옥_x001d_???遑?뱨炒]??_x000e__x0002_0?[孫_x0018_뼬Q[|쪷쒤セr?&gt;_x0008_뚱?]^邊I7_x0014_범_x001c_Y[L꼴{?+?椀R9_x001c_Y[L꼴{?+?椀R9_x001c_Y[L꼴{?+?椀R9?n胴D$?臾d^?柄욄?s?馹쫔d??4.A_x001c_??R?6jD_x0008_볞#?d??_x0016_M</c:v>
                </c:pt>
                <c:pt idx="3187">
                  <c:v>叛???賃?G??_x0015_%C찶?_x0006_祥R????</c:v>
                </c:pt>
                <c:pt idx="3188">
                  <c:v>)_x0015_?쐡꺶_x001b__x0019_헨찍74.A_x001c_??R?6jD_x0008_楕?</c:v>
                </c:pt>
                <c:pt idx="3189">
                  <c:v>Ro_x0018_圓I??I뀺???밁</c:v>
                </c:pt>
                <c:pt idx="3190">
                  <c:v>쁝{v.?_x0010_R?쒝{\X_x0013_a沼_x0005__x0005_?呂$"o??_x0015_p_x001c_t?$a_x0003_E_x0004_꿦_x001a_랠???蝨@x莩B唾녷8B??w_x001b_=팵}Y김_x0002_$q&gt;p?出I?[&gt;\D_x000e_i_x0019_O쒩斛?5쪍눺x_x0019_M疾벨u鵑x傘횷뾉?摺헦롯"[?_x0016_?쾱?沛_x001c__x001c_@???착o?_x000c_蚩@祿_x001e_닧靷캼}흤1</c:v>
                </c:pt>
                <c:pt idx="3191">
                  <c:v>~_x0010__x0015__x0018_l0$??t&amp;ㅪ~쓪O큠?D_x0015_侃n??O舫E4?렔??k出Z蓴?惡?윙듾_x0014_栗씄9M?2얻?+?뢼픱]泂</c:v>
                </c:pt>
                <c:pt idx="3192">
                  <c:v>_x0008_c薔K_x0004_땬_x0011_턆_x0007_??\</c:v>
                </c:pt>
                <c:pt idx="3193">
                  <c:v>i??\</c:v>
                </c:pt>
                <c:pt idx="3194">
                  <c:v>笭_x000c_捉?涉??坂XRV</c:v>
                </c:pt>
                <c:pt idx="3195">
                  <c:v>`댵'村l틪?숯쵳</c:v>
                </c:pt>
                <c:pt idx="3196">
                  <c:v>`댵'村l틪?숯쵳</c:v>
                </c:pt>
                <c:pt idx="3197">
                  <c:v>`댵'村l틪툹?幸픞?큟??昌0ng%?죌?괭ZAKl:?盒?_x0002_릾????_x0019_빇_x0005_-꽬_x000b_G(恂_x0002_v즞_x000c__x001e__x0003_릕)?2?떀농_x000b_w??촔D2죴?人n_x0015_9[및킪虛?_x0016_骸*o?帑*b_x0017_?_x001d__x001f__x001c_l룻k_x001f_콭q_x0003_뢭]J??_x0003_A軀?J?L?e?뢁뇵쨕?헚!@0?_x000f_?넵?_x0007_땗q??$_x0012_|?=鞍\븕</c:v>
                </c:pt>
                <c:pt idx="3198">
                  <c:v>씔(0k?숯쵳</c:v>
                </c:pt>
                <c:pt idx="3199">
                  <c:v>`댵'村l틪?숯쵳</c:v>
                </c:pt>
                <c:pt idx="3200">
                  <c:v>`댵'村l틪?숯쵳</c:v>
                </c:pt>
                <c:pt idx="3201">
                  <c:v>`댵'村l틪?숯쵳</c:v>
                </c:pt>
                <c:pt idx="3202">
                  <c:v>`댵'村l틪?숯쵳</c:v>
                </c:pt>
                <c:pt idx="3203">
                  <c:v>`댵'村l틪?숯쵳</c:v>
                </c:pt>
                <c:pt idx="3204">
                  <c:v>`댵'村l틪?숯쵳</c:v>
                </c:pt>
                <c:pt idx="3205">
                  <c:v>`댵'村l틪?숯쵳</c:v>
                </c:pt>
                <c:pt idx="3206">
                  <c:v>`댵'村l틪?숯쵳</c:v>
                </c:pt>
                <c:pt idx="3207">
                  <c:v>`댵'村l틪?숯쵳</c:v>
                </c:pt>
                <c:pt idx="3208">
                  <c:v>`댵'村l틪?숯쵳</c:v>
                </c:pt>
                <c:pt idx="3209">
                  <c:v>`댵'村l틪?숯쵳</c:v>
                </c:pt>
                <c:pt idx="3210">
                  <c:v>`댵'村l틪?숯쵳</c:v>
                </c:pt>
                <c:pt idx="3211">
                  <c:v>`댵'村l틪?숯쵳</c:v>
                </c:pt>
                <c:pt idx="3212">
                  <c:v>`댵'村l틪?숯쵳</c:v>
                </c:pt>
                <c:pt idx="3213">
                  <c:v>`댵'村l틪?숯쵳</c:v>
                </c:pt>
                <c:pt idx="3214">
                  <c:v>`댵'村l틪?숯쵳</c:v>
                </c:pt>
                <c:pt idx="3215">
                  <c:v>`댵'村l틪?숯쵳</c:v>
                </c:pt>
                <c:pt idx="3216">
                  <c:v>`댵'村l틪?숯쵳</c:v>
                </c:pt>
                <c:pt idx="3217">
                  <c:v>`댵'村l틪?숯쵳</c:v>
                </c:pt>
                <c:pt idx="3218">
                  <c:v>`댵'村l틪?숯쵳</c:v>
                </c:pt>
                <c:pt idx="3219">
                  <c:v>`댵'村l틪?숯쵳</c:v>
                </c:pt>
                <c:pt idx="3220">
                  <c:v>`댵'村l틪?숯쵳</c:v>
                </c:pt>
                <c:pt idx="3221">
                  <c:v>`댵'村l틪?숯쵳</c:v>
                </c:pt>
                <c:pt idx="3222">
                  <c:v>`댵'村l틪?숯쵳</c:v>
                </c:pt>
                <c:pt idx="3223">
                  <c:v>`댵'村l틪?숯쵳</c:v>
                </c:pt>
                <c:pt idx="3224">
                  <c:v>`댵'村l틪?숯쵳</c:v>
                </c:pt>
                <c:pt idx="3225">
                  <c:v>`댵'村l틪?숯쵳</c:v>
                </c:pt>
                <c:pt idx="3226">
                  <c:v>`댵'村l틪?숯쵳</c:v>
                </c:pt>
                <c:pt idx="3227">
                  <c:v>`댵'村l틪?숯쵳</c:v>
                </c:pt>
                <c:pt idx="3228">
                  <c:v>`댵'村l틪?숯쵳</c:v>
                </c:pt>
                <c:pt idx="3229">
                  <c:v>`댵'村l틪?숯쵳</c:v>
                </c:pt>
                <c:pt idx="3230">
                  <c:v>`댵'村l틪?숯쵳</c:v>
                </c:pt>
                <c:pt idx="3231">
                  <c:v>`댵'村l틪?숯쵳</c:v>
                </c:pt>
                <c:pt idx="3232">
                  <c:v>`댵'村l틪?숯쵳</c:v>
                </c:pt>
                <c:pt idx="3233">
                  <c:v>`댵'村l틪?숯쵳</c:v>
                </c:pt>
                <c:pt idx="3234">
                  <c:v>`댵'村l틪?숯쵳</c:v>
                </c:pt>
                <c:pt idx="3235">
                  <c:v>`댵'村l틪?숯쵳</c:v>
                </c:pt>
                <c:pt idx="3236">
                  <c:v>`댵'村l틪?숯쵳</c:v>
                </c:pt>
                <c:pt idx="3237">
                  <c:v>`댵'村l틪?숯쵳</c:v>
                </c:pt>
                <c:pt idx="3238">
                  <c:v>`댵'村l틪?숯쵳</c:v>
                </c:pt>
                <c:pt idx="3239">
                  <c:v>`댵'村l틪?숯쵳</c:v>
                </c:pt>
                <c:pt idx="3240">
                  <c:v>`댵'村l틪?숯쵳</c:v>
                </c:pt>
                <c:pt idx="3241">
                  <c:v>`댵'村l틪?숯쵳</c:v>
                </c:pt>
                <c:pt idx="3242">
                  <c:v>`댵'村l틪?숯쵳</c:v>
                </c:pt>
                <c:pt idx="3243">
                  <c:v>`댵'村l틪?숯쵳</c:v>
                </c:pt>
                <c:pt idx="3244">
                  <c:v>`댵'村l틪?숯쵳</c:v>
                </c:pt>
                <c:pt idx="3245">
                  <c:v>`댵'村l틪?숯쵳</c:v>
                </c:pt>
                <c:pt idx="3246">
                  <c:v>`댵'村l틪?숯쵳</c:v>
                </c:pt>
                <c:pt idx="3247">
                  <c:v>`댵'村l틪?숯쵳</c:v>
                </c:pt>
                <c:pt idx="3248">
                  <c:v>`댵'村l틪?숯쵳</c:v>
                </c:pt>
                <c:pt idx="3249">
                  <c:v>`댵'村l틪?숯쵳</c:v>
                </c:pt>
                <c:pt idx="3250">
                  <c:v>`댵'村l틪?숯쵳</c:v>
                </c:pt>
                <c:pt idx="3251">
                  <c:v>`댵'村l틪?숯쵳</c:v>
                </c:pt>
                <c:pt idx="3252">
                  <c:v>`댵'村l틪?숯쵳</c:v>
                </c:pt>
                <c:pt idx="3253">
                  <c:v>`댵'村l틪?숯쵳</c:v>
                </c:pt>
                <c:pt idx="3254">
                  <c:v>`댵'村l틪?숯쵳</c:v>
                </c:pt>
                <c:pt idx="3255">
                  <c:v>`댵'村l틪?숯쵳</c:v>
                </c:pt>
                <c:pt idx="3256">
                  <c:v>`댵'村l틪?숯쵳</c:v>
                </c:pt>
                <c:pt idx="3257">
                  <c:v>`댵'村l틪?숯쵳</c:v>
                </c:pt>
                <c:pt idx="3258">
                  <c:v>`댵'村l틪?숯쵳</c:v>
                </c:pt>
                <c:pt idx="3259">
                  <c:v>`댵'村l틪?숯쵳</c:v>
                </c:pt>
                <c:pt idx="3260">
                  <c:v>`댵'村l틪?숯쵳</c:v>
                </c:pt>
                <c:pt idx="3261">
                  <c:v>`댵'村l틪?숯쵳</c:v>
                </c:pt>
                <c:pt idx="3262">
                  <c:v>`댵'村l틪?숯쵳</c:v>
                </c:pt>
                <c:pt idx="3263">
                  <c:v>`댵'村l틪?숯쵳</c:v>
                </c:pt>
                <c:pt idx="3264">
                  <c:v>`댵'村l틪?숯쵳</c:v>
                </c:pt>
                <c:pt idx="3265">
                  <c:v>`댵'村l틪?숯쵳</c:v>
                </c:pt>
                <c:pt idx="3266">
                  <c:v>`댵'村l틪?숯쵳</c:v>
                </c:pt>
                <c:pt idx="3267">
                  <c:v>`댵'村l틪?숯쵳</c:v>
                </c:pt>
                <c:pt idx="3268">
                  <c:v>`댵'村l틪?숯쵳</c:v>
                </c:pt>
                <c:pt idx="3269">
                  <c:v>`댵'村l틪?숯쵳</c:v>
                </c:pt>
                <c:pt idx="3270">
                  <c:v>`댵'村l틪?숯쵳</c:v>
                </c:pt>
                <c:pt idx="3271">
                  <c:v>`댵'村l틪?숯쵳</c:v>
                </c:pt>
                <c:pt idx="3272">
                  <c:v>`댵'村l틪?숯쵳</c:v>
                </c:pt>
                <c:pt idx="3273">
                  <c:v>`댵'村l틪?숯쵳</c:v>
                </c:pt>
                <c:pt idx="3274">
                  <c:v>`댵'村l틪?숯쵳</c:v>
                </c:pt>
                <c:pt idx="3275">
                  <c:v>`댵'村l틪?숯쵳</c:v>
                </c:pt>
                <c:pt idx="3276">
                  <c:v>`댵'村l틪?숯쵳</c:v>
                </c:pt>
                <c:pt idx="3277">
                  <c:v>`댵'村l틪?숯쵳</c:v>
                </c:pt>
                <c:pt idx="3278">
                  <c:v>`댵'村l틪?숯쵳</c:v>
                </c:pt>
                <c:pt idx="3279">
                  <c:v>`댵'村l틪?숯쵳</c:v>
                </c:pt>
                <c:pt idx="3280">
                  <c:v>`댵'村l틪?숯쵳</c:v>
                </c:pt>
                <c:pt idx="3281">
                  <c:v>`댵'村l틪?숯쵳</c:v>
                </c:pt>
                <c:pt idx="3282">
                  <c:v>`댵'村l틪?숯쵳</c:v>
                </c:pt>
                <c:pt idx="3283">
                  <c:v>`댵'村l틪?숯쵳</c:v>
                </c:pt>
                <c:pt idx="3284">
                  <c:v>`댵'村l틪?숯쵳</c:v>
                </c:pt>
                <c:pt idx="3285">
                  <c:v>`댵'村l틪?숯쵳</c:v>
                </c:pt>
                <c:pt idx="3286">
                  <c:v>`댵'村l틪?숯쵳</c:v>
                </c:pt>
                <c:pt idx="3287">
                  <c:v>`댵'村l틪?숯쵳</c:v>
                </c:pt>
                <c:pt idx="3288">
                  <c:v>`댵'村l틪?숯쵳</c:v>
                </c:pt>
                <c:pt idx="3289">
                  <c:v>`댵'村l틪?숯쵳</c:v>
                </c:pt>
                <c:pt idx="3290">
                  <c:v>`댵'村l틪?숯쵳</c:v>
                </c:pt>
                <c:pt idx="3291">
                  <c:v>`댵'村l틪?숯쵳</c:v>
                </c:pt>
                <c:pt idx="3292">
                  <c:v>`댵'村l틪?숯쵳</c:v>
                </c:pt>
                <c:pt idx="3293">
                  <c:v>`댵'村l틪?숯쵳</c:v>
                </c:pt>
                <c:pt idx="3294">
                  <c:v>`댵'村l틪?숯쵳</c:v>
                </c:pt>
                <c:pt idx="3295">
                  <c:v>`댵'村l틪?숯쵳</c:v>
                </c:pt>
                <c:pt idx="3296">
                  <c:v>`댵'村l틪?숯쵳</c:v>
                </c:pt>
                <c:pt idx="3297">
                  <c:v>`댵'村l틪?숯쵳</c:v>
                </c:pt>
                <c:pt idx="3298">
                  <c:v>`댵'村l틪?숯쵳</c:v>
                </c:pt>
                <c:pt idx="3299">
                  <c:v>`댵'村l틪?숯쵳</c:v>
                </c:pt>
                <c:pt idx="3300">
                  <c:v>`댵'村l틪?숯쵳</c:v>
                </c:pt>
                <c:pt idx="3301">
                  <c:v>`댵'村l틪?숯쵳</c:v>
                </c:pt>
                <c:pt idx="3302">
                  <c:v>`댵'村l틪?숯쵳</c:v>
                </c:pt>
                <c:pt idx="3303">
                  <c:v>`댵'村l틪?숯쵳</c:v>
                </c:pt>
                <c:pt idx="3304">
                  <c:v>`댵'村l틪?숯쵳</c:v>
                </c:pt>
                <c:pt idx="3305">
                  <c:v>`댵'村l틪?숯쵳</c:v>
                </c:pt>
                <c:pt idx="3306">
                  <c:v>`댵'村l틪?숯쵳</c:v>
                </c:pt>
                <c:pt idx="3307">
                  <c:v>`댵'村l틪?숯쵳</c:v>
                </c:pt>
                <c:pt idx="3308">
                  <c:v>`댵'村l틪?숯쵳</c:v>
                </c:pt>
                <c:pt idx="3309">
                  <c:v>`댵'村l틪?숯쵳</c:v>
                </c:pt>
                <c:pt idx="3310">
                  <c:v>`댵'村l틪?숯쵳</c:v>
                </c:pt>
                <c:pt idx="3311">
                  <c:v>`댵'村l틪?숯쵳</c:v>
                </c:pt>
                <c:pt idx="3312">
                  <c:v>`댵'村l틪?숯쵳</c:v>
                </c:pt>
                <c:pt idx="3313">
                  <c:v>`댵'村l틪?숯쵳</c:v>
                </c:pt>
                <c:pt idx="3314">
                  <c:v>`댵'村l틪?숯쵳</c:v>
                </c:pt>
                <c:pt idx="3315">
                  <c:v>`댵'村l틪?숯쵳</c:v>
                </c:pt>
                <c:pt idx="3316">
                  <c:v>`댵'村l틪?숯쵳</c:v>
                </c:pt>
                <c:pt idx="3317">
                  <c:v>`댵'村l틪?숯쵳</c:v>
                </c:pt>
                <c:pt idx="3318">
                  <c:v>`댵'村l틪?숯쵳</c:v>
                </c:pt>
                <c:pt idx="3319">
                  <c:v>`댵'村l틪?숯쵳</c:v>
                </c:pt>
                <c:pt idx="3320">
                  <c:v>`댵'村l틪?숯쵳</c:v>
                </c:pt>
                <c:pt idx="3321">
                  <c:v>`댵'村l틪?숯쵳</c:v>
                </c:pt>
                <c:pt idx="3322">
                  <c:v>`댵'村l틪?숯쵳</c:v>
                </c:pt>
                <c:pt idx="3323">
                  <c:v>`댵'村l틪?숯쵳</c:v>
                </c:pt>
                <c:pt idx="3324">
                  <c:v>`댵'村l틪?숯쵳</c:v>
                </c:pt>
                <c:pt idx="3325">
                  <c:v>`댵'村l틪?숯쵳</c:v>
                </c:pt>
                <c:pt idx="3326">
                  <c:v>`댵'村l틪?숯쵳</c:v>
                </c:pt>
                <c:pt idx="3327">
                  <c:v>`댵'村l틪?숯쵳</c:v>
                </c:pt>
                <c:pt idx="3328">
                  <c:v>`댵'村l틪?숯쵳</c:v>
                </c:pt>
                <c:pt idx="3329">
                  <c:v>`댵'村l틪?숯쵳</c:v>
                </c:pt>
                <c:pt idx="3330">
                  <c:v>`댵'村l틪?숯쵳</c:v>
                </c:pt>
                <c:pt idx="3331">
                  <c:v>`댵'村l틪?숯쵳</c:v>
                </c:pt>
                <c:pt idx="3332">
                  <c:v>`댵'村l틪?숯쵳</c:v>
                </c:pt>
                <c:pt idx="3333">
                  <c:v>`댵'村l틪?숯쵳</c:v>
                </c:pt>
                <c:pt idx="3334">
                  <c:v>`댵'村l틪?숯쵳</c:v>
                </c:pt>
                <c:pt idx="3335">
                  <c:v>`댵'村l틪?숯쵳</c:v>
                </c:pt>
                <c:pt idx="3336">
                  <c:v>`댵'村l틪?숯쵳</c:v>
                </c:pt>
                <c:pt idx="3337">
                  <c:v>`댵'村l틪?숯쵳</c:v>
                </c:pt>
                <c:pt idx="3338">
                  <c:v>`댵'村l틪?숯쵳</c:v>
                </c:pt>
                <c:pt idx="3339">
                  <c:v>`댵'村l틪?숯쵳</c:v>
                </c:pt>
                <c:pt idx="3340">
                  <c:v>`댵'村l틪?숯쵳</c:v>
                </c:pt>
                <c:pt idx="3341">
                  <c:v>`댵'村l틪?숯쵳</c:v>
                </c:pt>
                <c:pt idx="3342">
                  <c:v>`댵'村l틪?숯쵳</c:v>
                </c:pt>
                <c:pt idx="3343">
                  <c:v>`댵'村l틪?숯쵳</c:v>
                </c:pt>
                <c:pt idx="3344">
                  <c:v>`댵'村l틪?숯쵳</c:v>
                </c:pt>
                <c:pt idx="3345">
                  <c:v>`댵'村l틪?숯쵳</c:v>
                </c:pt>
                <c:pt idx="3346">
                  <c:v>`댵'村l틪?숯쵳</c:v>
                </c:pt>
                <c:pt idx="3347">
                  <c:v>`댵'村l틪?숯쵳</c:v>
                </c:pt>
                <c:pt idx="3348">
                  <c:v>`댵'村l틪?숯쵳</c:v>
                </c:pt>
                <c:pt idx="3349">
                  <c:v>`댵'村l틪?숯쵳</c:v>
                </c:pt>
                <c:pt idx="3350">
                  <c:v>`댵'村l틪?숯쵳</c:v>
                </c:pt>
                <c:pt idx="3351">
                  <c:v>`댵'村l틪?숯쵳</c:v>
                </c:pt>
                <c:pt idx="3352">
                  <c:v>`댵'村l틪?숯쵳</c:v>
                </c:pt>
                <c:pt idx="3353">
                  <c:v>`댵'村l틪?숯쵳</c:v>
                </c:pt>
                <c:pt idx="3354">
                  <c:v>`댵'村l틪?숯쵳</c:v>
                </c:pt>
                <c:pt idx="3355">
                  <c:v>`댵'村l틪?숯쵳</c:v>
                </c:pt>
                <c:pt idx="3356">
                  <c:v>`댵'村l틪?숯쵳</c:v>
                </c:pt>
                <c:pt idx="3357">
                  <c:v>`댵'村l틪?숯쵳</c:v>
                </c:pt>
                <c:pt idx="3358">
                  <c:v>`댵'村l틪?숯쵳</c:v>
                </c:pt>
                <c:pt idx="3359">
                  <c:v>`댵'村l틪?숯쵳</c:v>
                </c:pt>
                <c:pt idx="3360">
                  <c:v>`댵'村l틪?숯쵳</c:v>
                </c:pt>
                <c:pt idx="3361">
                  <c:v>`댵'村l틪?숯쵳</c:v>
                </c:pt>
                <c:pt idx="3362">
                  <c:v>`댵'村l틪?숯쵳</c:v>
                </c:pt>
                <c:pt idx="3363">
                  <c:v>`댵'村l틪?숯쵳</c:v>
                </c:pt>
                <c:pt idx="3364">
                  <c:v>`댵'村l틪?숯쵳</c:v>
                </c:pt>
                <c:pt idx="3365">
                  <c:v>`댵'村l틪?숯쵳</c:v>
                </c:pt>
                <c:pt idx="3366">
                  <c:v>`댵'村l틪?숯쵳</c:v>
                </c:pt>
                <c:pt idx="3367">
                  <c:v>`댵'村l틪?숯쵳</c:v>
                </c:pt>
                <c:pt idx="3368">
                  <c:v>`댵'村l틪?숯쵳</c:v>
                </c:pt>
                <c:pt idx="3369">
                  <c:v>`댵'村l틪?숯쵳</c:v>
                </c:pt>
                <c:pt idx="3370">
                  <c:v>`댵'村l틪?숯쵳</c:v>
                </c:pt>
                <c:pt idx="3371">
                  <c:v>`댵'村l틪?숯쵳</c:v>
                </c:pt>
                <c:pt idx="3372">
                  <c:v>`댵'村l틪?숯쵳</c:v>
                </c:pt>
                <c:pt idx="3373">
                  <c:v>`댵'村l틪?숯쵳</c:v>
                </c:pt>
                <c:pt idx="3374">
                  <c:v>`댵'村l틪?숯쵳</c:v>
                </c:pt>
                <c:pt idx="3375">
                  <c:v>`댵'村l틪?숯쵳</c:v>
                </c:pt>
                <c:pt idx="3376">
                  <c:v>`댵'村l틪?숯쵳</c:v>
                </c:pt>
                <c:pt idx="3377">
                  <c:v>`댵'村l틪?숯쵳</c:v>
                </c:pt>
                <c:pt idx="3378">
                  <c:v>`댵'村l틪?숯쵳</c:v>
                </c:pt>
                <c:pt idx="3379">
                  <c:v>`댵'村l틪?숯쵳</c:v>
                </c:pt>
                <c:pt idx="3380">
                  <c:v>`댵'村l틪?숯쵳</c:v>
                </c:pt>
                <c:pt idx="3381">
                  <c:v>`댵'村l틪?숯쵳</c:v>
                </c:pt>
                <c:pt idx="3382">
                  <c:v>`댵'村l틪?숯쵳</c:v>
                </c:pt>
                <c:pt idx="3383">
                  <c:v>`댵'村l틪?숯쵳</c:v>
                </c:pt>
                <c:pt idx="3384">
                  <c:v>`댵'村l틪?숯쵳</c:v>
                </c:pt>
                <c:pt idx="3385">
                  <c:v>`댵'村l틪?숯쵳</c:v>
                </c:pt>
                <c:pt idx="3386">
                  <c:v>`댵'村l틪?숯쵳</c:v>
                </c:pt>
                <c:pt idx="3387">
                  <c:v>`댵'村l틪?숯쵳</c:v>
                </c:pt>
                <c:pt idx="3388">
                  <c:v>`댵'村l틪?숯쵳</c:v>
                </c:pt>
                <c:pt idx="3389">
                  <c:v>`댵'村l틪?숯쵳</c:v>
                </c:pt>
                <c:pt idx="3390">
                  <c:v>`댵'村l틪?숯쵳</c:v>
                </c:pt>
                <c:pt idx="3391">
                  <c:v>`댵'村l틪?숯쵳</c:v>
                </c:pt>
                <c:pt idx="3392">
                  <c:v>`댵'村l틪?숯쵳</c:v>
                </c:pt>
                <c:pt idx="3393">
                  <c:v>`댵'村l틪?숯쵳</c:v>
                </c:pt>
                <c:pt idx="3394">
                  <c:v>`댵'村l틪?숯쵳</c:v>
                </c:pt>
                <c:pt idx="3395">
                  <c:v>`댵'村l틪?숯쵳</c:v>
                </c:pt>
                <c:pt idx="3396">
                  <c:v>`댵'村l틪?숯쵳</c:v>
                </c:pt>
                <c:pt idx="3397">
                  <c:v>`댵'村l틪?숯쵳</c:v>
                </c:pt>
                <c:pt idx="3398">
                  <c:v>`댵'村l틪?숯쵳</c:v>
                </c:pt>
                <c:pt idx="3399">
                  <c:v>`댵'村l틪?숯쵳</c:v>
                </c:pt>
                <c:pt idx="3400">
                  <c:v>`댵'村l틪?숯쵳</c:v>
                </c:pt>
                <c:pt idx="3401">
                  <c:v>`댵'村l틪?숯쵳</c:v>
                </c:pt>
                <c:pt idx="3402">
                  <c:v>`댵'村l틪?숯쵳</c:v>
                </c:pt>
                <c:pt idx="3403">
                  <c:v>`댵'村l틪?숯쵳</c:v>
                </c:pt>
                <c:pt idx="3404">
                  <c:v>`댵'村l틪?숯쵳</c:v>
                </c:pt>
                <c:pt idx="3405">
                  <c:v>`댵'村l틪?숯쵳</c:v>
                </c:pt>
                <c:pt idx="3406">
                  <c:v>`댵'村l틪?숯쵳</c:v>
                </c:pt>
                <c:pt idx="3407">
                  <c:v>`댵'村l틪?숯쵳</c:v>
                </c:pt>
                <c:pt idx="3408">
                  <c:v>`댵'村l틪?숯쵳</c:v>
                </c:pt>
                <c:pt idx="3409">
                  <c:v>`댵'村l틪?숯쵳</c:v>
                </c:pt>
                <c:pt idx="3410">
                  <c:v>`댵'村l틪?숯쵳</c:v>
                </c:pt>
                <c:pt idx="3411">
                  <c:v>`댵'村l틪?숯쵳</c:v>
                </c:pt>
                <c:pt idx="3412">
                  <c:v>`댵'村l틪?숯쵳</c:v>
                </c:pt>
                <c:pt idx="3413">
                  <c:v>`댵'村l틪?숯쵳</c:v>
                </c:pt>
                <c:pt idx="3414">
                  <c:v>`댵'村l틪?숯쵳</c:v>
                </c:pt>
                <c:pt idx="3415">
                  <c:v>`댵'村l틪?숯쵳</c:v>
                </c:pt>
                <c:pt idx="3416">
                  <c:v>`댵'村l틪?숯쵳</c:v>
                </c:pt>
                <c:pt idx="3417">
                  <c:v>`댵'村l틪?숯쵳</c:v>
                </c:pt>
                <c:pt idx="3418">
                  <c:v>`댵'村l틪?숯쵳</c:v>
                </c:pt>
                <c:pt idx="3419">
                  <c:v>`댵'村l틪?숯쵳</c:v>
                </c:pt>
                <c:pt idx="3420">
                  <c:v>`댵'村l틪?숯쵳</c:v>
                </c:pt>
                <c:pt idx="3421">
                  <c:v>`댵'村l틪?숯쵳</c:v>
                </c:pt>
                <c:pt idx="3422">
                  <c:v>`댵'村l틪?숯쵳</c:v>
                </c:pt>
                <c:pt idx="3423">
                  <c:v>`댵'村l틪?숯쵳</c:v>
                </c:pt>
                <c:pt idx="3424">
                  <c:v>`댵'村l틪?숯쵳</c:v>
                </c:pt>
                <c:pt idx="3425">
                  <c:v>`댵'村l틪?숯쵳</c:v>
                </c:pt>
                <c:pt idx="3426">
                  <c:v>`댵'村l틪?숯쵳</c:v>
                </c:pt>
                <c:pt idx="3427">
                  <c:v>`댵'村l틪?숯쵳</c:v>
                </c:pt>
                <c:pt idx="3428">
                  <c:v>`댵'村l틪?숯쵳</c:v>
                </c:pt>
                <c:pt idx="3429">
                  <c:v>`댵'村l틪?숯쵳</c:v>
                </c:pt>
                <c:pt idx="3430">
                  <c:v>`댵'村l틪?숯쵳</c:v>
                </c:pt>
                <c:pt idx="3431">
                  <c:v>`댵'村l틪?숯쵳</c:v>
                </c:pt>
                <c:pt idx="3432">
                  <c:v>`댵'村l틪?숯쵳</c:v>
                </c:pt>
                <c:pt idx="3433">
                  <c:v>`댵'村l틪?숯쵳</c:v>
                </c:pt>
                <c:pt idx="3434">
                  <c:v>`댵'村l틪?숯쵳</c:v>
                </c:pt>
                <c:pt idx="3435">
                  <c:v>`댵'村l틪?숯쵳</c:v>
                </c:pt>
                <c:pt idx="3436">
                  <c:v>`댵'村l틪?숯쵳</c:v>
                </c:pt>
                <c:pt idx="3437">
                  <c:v>`댵'村l틪?숯쵳</c:v>
                </c:pt>
                <c:pt idx="3438">
                  <c:v>`댵'村l틪?숯쵳</c:v>
                </c:pt>
                <c:pt idx="3439">
                  <c:v>`댵'村l틪?숯쵳</c:v>
                </c:pt>
                <c:pt idx="3440">
                  <c:v>`댵'村l틪?숯쵳</c:v>
                </c:pt>
                <c:pt idx="3441">
                  <c:v>`댵'村l틪툹?幸픞?큟???퀋?쑏坵?악笏Hn믾照?_x0004_?짖뫖?段萎_x0013_횐,???쨃??警????(??뺄2?Ox_x0001_쑷_x0006_穀_x0008_q?_x0011_?KGI_x001c_`?yL}9I_x001a_T뼵沆?풒'턶.莽컩字0G7蒼俚?-앹즠8큲_x0018_NO~툒?N_x000e_w?nD_x001c__x0013_?</c:v>
                </c:pt>
                <c:pt idx="3442">
                  <c:v>`댵'村l틪?숯쵳</c:v>
                </c:pt>
                <c:pt idx="3443">
                  <c:v>`댵'村l틪?숯쵳</c:v>
                </c:pt>
                <c:pt idx="3444">
                  <c:v>`댵'村l틪?숯쵳</c:v>
                </c:pt>
                <c:pt idx="3445">
                  <c:v>`댵'村l틪?숯쵳</c:v>
                </c:pt>
                <c:pt idx="3446">
                  <c:v>`댵'村l틪?숯쵳</c:v>
                </c:pt>
                <c:pt idx="3447">
                  <c:v>`댵'村l틪?숯쵳</c:v>
                </c:pt>
                <c:pt idx="3448">
                  <c:v>`댵'村l틪?숯쵳</c:v>
                </c:pt>
                <c:pt idx="3449">
                  <c:v>`댵'村l틪?숯쵳</c:v>
                </c:pt>
                <c:pt idx="3450">
                  <c:v>`댵'村l틪?숯쵳</c:v>
                </c:pt>
                <c:pt idx="3451">
                  <c:v>`댵'村l틪?숯쵳</c:v>
                </c:pt>
                <c:pt idx="3452">
                  <c:v>`댵'村l틪?숯쵳</c:v>
                </c:pt>
                <c:pt idx="3453">
                  <c:v>`댵'村l틪?숯쵳</c:v>
                </c:pt>
                <c:pt idx="3454">
                  <c:v>`댵'村l틪?숯쵳</c:v>
                </c:pt>
                <c:pt idx="3455">
                  <c:v>`댵'村l틪?숯쵳</c:v>
                </c:pt>
                <c:pt idx="3456">
                  <c:v>`댵'村l틪?숯쵳</c:v>
                </c:pt>
                <c:pt idx="3457">
                  <c:v>`댵'村l틪?숯쵳</c:v>
                </c:pt>
                <c:pt idx="3458">
                  <c:v>`댵'村l틪?숯쵳</c:v>
                </c:pt>
                <c:pt idx="3459">
                  <c:v>`댵'村l틪?숯쵳</c:v>
                </c:pt>
                <c:pt idx="3460">
                  <c:v>`댵'村l틪?숯쵳</c:v>
                </c:pt>
                <c:pt idx="3461">
                  <c:v>`댵'村l틪?숯쵳</c:v>
                </c:pt>
                <c:pt idx="3462">
                  <c:v>`댵'村l틪?숯쵳</c:v>
                </c:pt>
                <c:pt idx="3463">
                  <c:v>`댵'村l틪?숯쵳</c:v>
                </c:pt>
                <c:pt idx="3464">
                  <c:v>`댵'村l틪?숯쵳</c:v>
                </c:pt>
                <c:pt idx="3465">
                  <c:v>`댵'村l틪?숯쵳</c:v>
                </c:pt>
                <c:pt idx="3466">
                  <c:v>`댵'村l틪?숯쵳</c:v>
                </c:pt>
                <c:pt idx="3467">
                  <c:v>`댵'村l틪?숯쵳</c:v>
                </c:pt>
                <c:pt idx="3468">
                  <c:v>`댵'村l틪?숯쵳</c:v>
                </c:pt>
                <c:pt idx="3469">
                  <c:v>`댵'村l틪?숯쵳</c:v>
                </c:pt>
                <c:pt idx="3470">
                  <c:v>`댵'村l틪?숯쵳</c:v>
                </c:pt>
                <c:pt idx="3471">
                  <c:v>`댵'村l틪?숯쵳</c:v>
                </c:pt>
                <c:pt idx="3472">
                  <c:v>`댵'村l틪?숯쵳</c:v>
                </c:pt>
                <c:pt idx="3473">
                  <c:v>`댵'村l틪?숯쵳</c:v>
                </c:pt>
                <c:pt idx="3474">
                  <c:v>`댵'村l틪?숯쵳</c:v>
                </c:pt>
                <c:pt idx="3475">
                  <c:v>`댵'村l틪?숯쵳</c:v>
                </c:pt>
                <c:pt idx="3476">
                  <c:v>`댵'村l틪?숯쵳</c:v>
                </c:pt>
                <c:pt idx="3477">
                  <c:v>`댵'村l틪?숯쵳</c:v>
                </c:pt>
                <c:pt idx="3478">
                  <c:v>`댵'村l틪?숯쵳</c:v>
                </c:pt>
                <c:pt idx="3479">
                  <c:v>`댵'村l틪?숯쵳</c:v>
                </c:pt>
                <c:pt idx="3480">
                  <c:v>`댵'村l틪?숯쵳</c:v>
                </c:pt>
                <c:pt idx="3481">
                  <c:v>`댵'村l틪?숯쵳</c:v>
                </c:pt>
                <c:pt idx="3482">
                  <c:v>`댵'村l틪?숯쵳</c:v>
                </c:pt>
                <c:pt idx="3483">
                  <c:v>`댵'村l틪?숯쵳</c:v>
                </c:pt>
                <c:pt idx="3484">
                  <c:v>`댵'村l틪?숯쵳</c:v>
                </c:pt>
                <c:pt idx="3485">
                  <c:v>`댵'村l틪?숯쵳</c:v>
                </c:pt>
                <c:pt idx="3486">
                  <c:v>`댵'村l틪?숯쵳</c:v>
                </c:pt>
                <c:pt idx="3487">
                  <c:v>`댵'村l틪?숯쵳</c:v>
                </c:pt>
                <c:pt idx="3488">
                  <c:v>`댵'村l틪?숯쵳</c:v>
                </c:pt>
                <c:pt idx="3489">
                  <c:v>`댵'村l틪?숯쵳</c:v>
                </c:pt>
                <c:pt idx="3490">
                  <c:v>`댵'村l틪?숯쵳</c:v>
                </c:pt>
                <c:pt idx="3491">
                  <c:v>`댵'村l틪?숯쵳</c:v>
                </c:pt>
                <c:pt idx="3492">
                  <c:v>`댵'村l틪?숯쵳</c:v>
                </c:pt>
                <c:pt idx="3493">
                  <c:v>`댵'村l틪?숯쵳</c:v>
                </c:pt>
                <c:pt idx="3494">
                  <c:v>`댵'村l틪?숯쵳</c:v>
                </c:pt>
                <c:pt idx="3495">
                  <c:v>`댵'村l틪?숯쵳</c:v>
                </c:pt>
                <c:pt idx="3496">
                  <c:v>`댵'村l틪?숯쵳</c:v>
                </c:pt>
                <c:pt idx="3497">
                  <c:v>`댵'村l틪?숯쵳</c:v>
                </c:pt>
                <c:pt idx="3498">
                  <c:v>`댵'村l틪?숯쵳</c:v>
                </c:pt>
                <c:pt idx="3499">
                  <c:v>`댵'村l틪?숯쵳</c:v>
                </c:pt>
                <c:pt idx="3500">
                  <c:v>`댵'村l틪?숯쵳</c:v>
                </c:pt>
                <c:pt idx="3501">
                  <c:v>`댵'村l틪?숯쵳</c:v>
                </c:pt>
                <c:pt idx="3502">
                  <c:v>`댵'村l틪?숯쵳</c:v>
                </c:pt>
                <c:pt idx="3503">
                  <c:v>`댵'村l틪?숯쵳</c:v>
                </c:pt>
                <c:pt idx="3504">
                  <c:v>`댵'村l틪?숯쵳</c:v>
                </c:pt>
                <c:pt idx="3505">
                  <c:v>`댵'村l틪?숯쵳</c:v>
                </c:pt>
                <c:pt idx="3506">
                  <c:v>`댵'村l틪?숯쵳</c:v>
                </c:pt>
                <c:pt idx="3507">
                  <c:v>`댵'村l틪?숯쵳</c:v>
                </c:pt>
                <c:pt idx="3508">
                  <c:v>`댵'村l틪?숯쵳</c:v>
                </c:pt>
                <c:pt idx="3509">
                  <c:v>`댵'村l틪?숯쵳</c:v>
                </c:pt>
                <c:pt idx="3510">
                  <c:v>`댵'村l틪?숯쵳</c:v>
                </c:pt>
                <c:pt idx="3511">
                  <c:v>`댵'村l틪?숯쵳</c:v>
                </c:pt>
                <c:pt idx="3512">
                  <c:v>`댵'村l틪?숯쵳</c:v>
                </c:pt>
                <c:pt idx="3513">
                  <c:v>`댵'村l틪?숯쵳</c:v>
                </c:pt>
                <c:pt idx="3514">
                  <c:v>`댵'村l틪?숯쵳</c:v>
                </c:pt>
                <c:pt idx="3515">
                  <c:v>`댵'村l틪?숯쵳</c:v>
                </c:pt>
                <c:pt idx="3516">
                  <c:v>`댵'村l틪?숯쵳</c:v>
                </c:pt>
                <c:pt idx="3517">
                  <c:v>`댵'村l틪?숯쵳</c:v>
                </c:pt>
                <c:pt idx="3518">
                  <c:v>`댵'村l틪?숯쵳</c:v>
                </c:pt>
                <c:pt idx="3519">
                  <c:v>`댵'村l틪?숯쵳</c:v>
                </c:pt>
                <c:pt idx="3520">
                  <c:v>`댵'村l틪?숯쵳</c:v>
                </c:pt>
                <c:pt idx="3521">
                  <c:v>`댵'村l틪?숯쵳</c:v>
                </c:pt>
                <c:pt idx="3522">
                  <c:v>`댵'村l틪?숯쵳</c:v>
                </c:pt>
                <c:pt idx="3523">
                  <c:v>`댵'村l틪?숯쵳</c:v>
                </c:pt>
                <c:pt idx="3524">
                  <c:v>`댵'村l틪?숯쵳</c:v>
                </c:pt>
                <c:pt idx="3525">
                  <c:v>`댵'村l틪?숯쵳</c:v>
                </c:pt>
                <c:pt idx="3526">
                  <c:v>`댵'村l틪?숯쵳</c:v>
                </c:pt>
                <c:pt idx="3527">
                  <c:v>`댵'村l틪?숯쵳</c:v>
                </c:pt>
                <c:pt idx="3528">
                  <c:v>`댵'村l틪?숯쵳</c:v>
                </c:pt>
                <c:pt idx="3529">
                  <c:v>`댵'村l틪?숯쵳</c:v>
                </c:pt>
                <c:pt idx="3530">
                  <c:v>`댵'村l틪?숯쵳</c:v>
                </c:pt>
                <c:pt idx="3531">
                  <c:v>`댵'村l틪?숯쵳</c:v>
                </c:pt>
                <c:pt idx="3532">
                  <c:v>`댵'村l틪?숯쵳</c:v>
                </c:pt>
                <c:pt idx="3533">
                  <c:v>`댵'村l틪?숯쵳</c:v>
                </c:pt>
                <c:pt idx="3534">
                  <c:v>`댵'村l틪?숯쵳</c:v>
                </c:pt>
                <c:pt idx="3535">
                  <c:v>`댵'村l틪?숯쵳</c:v>
                </c:pt>
                <c:pt idx="3536">
                  <c:v>`댵'村l틪?숯쵳</c:v>
                </c:pt>
                <c:pt idx="3537">
                  <c:v>`댵'村l틪?숯쵳</c:v>
                </c:pt>
                <c:pt idx="3538">
                  <c:v>`댵'村l틪?숯쵳</c:v>
                </c:pt>
                <c:pt idx="3539">
                  <c:v>`댵'村l틪?숯쵳</c:v>
                </c:pt>
                <c:pt idx="3540">
                  <c:v>`댵'村l틪?숯쵳</c:v>
                </c:pt>
                <c:pt idx="3541">
                  <c:v>`댵'村l틪?숯쵳</c:v>
                </c:pt>
                <c:pt idx="3542">
                  <c:v>`댵'村l틪?숯쵳</c:v>
                </c:pt>
                <c:pt idx="3543">
                  <c:v>`댵'村l틪?숯쵳</c:v>
                </c:pt>
                <c:pt idx="3544">
                  <c:v>`댵'村l틪?숯쵳</c:v>
                </c:pt>
                <c:pt idx="3545">
                  <c:v>`댵'村l틪?숯쵳</c:v>
                </c:pt>
                <c:pt idx="3546">
                  <c:v>`댵'村l틪?숯쵳</c:v>
                </c:pt>
                <c:pt idx="3547">
                  <c:v>`댵'村l틪?숯쵳</c:v>
                </c:pt>
                <c:pt idx="3548">
                  <c:v>`댵'村l틪?숯쵳</c:v>
                </c:pt>
                <c:pt idx="3549">
                  <c:v>`댵'村l틪?숯쵳</c:v>
                </c:pt>
                <c:pt idx="3550">
                  <c:v>`댵'村l틪?숯쵳</c:v>
                </c:pt>
                <c:pt idx="3551">
                  <c:v>`댵'村l틪?숯쵳</c:v>
                </c:pt>
                <c:pt idx="3552">
                  <c:v>`댵'村l틪?숯쵳</c:v>
                </c:pt>
                <c:pt idx="3553">
                  <c:v>`댵'村l틪?숯쵳</c:v>
                </c:pt>
                <c:pt idx="3554">
                  <c:v>`댵'村l틪?숯쵳</c:v>
                </c:pt>
                <c:pt idx="3555">
                  <c:v>`댵'村l틪?숯쵳</c:v>
                </c:pt>
                <c:pt idx="3556">
                  <c:v>`댵'村l틪?숯쵳</c:v>
                </c:pt>
                <c:pt idx="3557">
                  <c:v>`댵'村l틪?숯쵳</c:v>
                </c:pt>
                <c:pt idx="3558">
                  <c:v>`댵'村l틪?숯쵳</c:v>
                </c:pt>
                <c:pt idx="3559">
                  <c:v>`댵'村l틪?숯쵳</c:v>
                </c:pt>
                <c:pt idx="3560">
                  <c:v>`댵'村l틪?숯쵳</c:v>
                </c:pt>
                <c:pt idx="3561">
                  <c:v>`댵'村l틪?숯쵳</c:v>
                </c:pt>
                <c:pt idx="3562">
                  <c:v>`댵'村l틪?숯쵳</c:v>
                </c:pt>
                <c:pt idx="3563">
                  <c:v>`댵'村l틪?숯쵳</c:v>
                </c:pt>
                <c:pt idx="3564">
                  <c:v>`댵'村l틪?숯쵳</c:v>
                </c:pt>
                <c:pt idx="3565">
                  <c:v>`댵'村l틪?숯쵳</c:v>
                </c:pt>
                <c:pt idx="3566">
                  <c:v>`댵'村l틪?숯쵳</c:v>
                </c:pt>
                <c:pt idx="3567">
                  <c:v>`댵'村l틪?숯쵳</c:v>
                </c:pt>
                <c:pt idx="3568">
                  <c:v>`댵'村l틪?숯쵳</c:v>
                </c:pt>
                <c:pt idx="3569">
                  <c:v>`댵'村l틪?숯쵳</c:v>
                </c:pt>
                <c:pt idx="3570">
                  <c:v>`댵'村l틪?숯쵳</c:v>
                </c:pt>
                <c:pt idx="3571">
                  <c:v>`댵'村l틪?숯쵳</c:v>
                </c:pt>
                <c:pt idx="3572">
                  <c:v>`댵'村l틪?숯쵳</c:v>
                </c:pt>
                <c:pt idx="3573">
                  <c:v>`댵'村l틪?숯쵳</c:v>
                </c:pt>
                <c:pt idx="3574">
                  <c:v>`댵'村l틪?숯쵳</c:v>
                </c:pt>
                <c:pt idx="3575">
                  <c:v>`댵'村l틪?숯쵳</c:v>
                </c:pt>
                <c:pt idx="3576">
                  <c:v>`댵'村l틪?숯쵳</c:v>
                </c:pt>
                <c:pt idx="3577">
                  <c:v>`댵'村l틪?숯쵳</c:v>
                </c:pt>
                <c:pt idx="3578">
                  <c:v>`댵'村l틪?숯쵳</c:v>
                </c:pt>
                <c:pt idx="3579">
                  <c:v>`댵'村l틪?숯쵳</c:v>
                </c:pt>
                <c:pt idx="3580">
                  <c:v>`댵'村l틪?숯쵳</c:v>
                </c:pt>
                <c:pt idx="3581">
                  <c:v>`댵'村l틪?숯쵳</c:v>
                </c:pt>
                <c:pt idx="3582">
                  <c:v>`댵'村l틪?숯쵳</c:v>
                </c:pt>
                <c:pt idx="3583">
                  <c:v>`댵'村l틪?숯쵳</c:v>
                </c:pt>
                <c:pt idx="3584">
                  <c:v>`댵'村l틪?숯쵳</c:v>
                </c:pt>
                <c:pt idx="3585">
                  <c:v>`댵'村l틪?숯쵳</c:v>
                </c:pt>
                <c:pt idx="3586">
                  <c:v>`댵'村l틪?숯쵳</c:v>
                </c:pt>
                <c:pt idx="3587">
                  <c:v>`댵'村l틪?숯쵳</c:v>
                </c:pt>
                <c:pt idx="3588">
                  <c:v>`댵'村l틪?숯쵳</c:v>
                </c:pt>
                <c:pt idx="3589">
                  <c:v>`댵'村l틪?숯쵳</c:v>
                </c:pt>
                <c:pt idx="3590">
                  <c:v>`댵'村l틪?숯쵳</c:v>
                </c:pt>
                <c:pt idx="3591">
                  <c:v>`댵'村l틪?숯쵳</c:v>
                </c:pt>
                <c:pt idx="3592">
                  <c:v>`댵'村l틪?숯쵳</c:v>
                </c:pt>
                <c:pt idx="3593">
                  <c:v>`댵'村l틪?숯쵳</c:v>
                </c:pt>
                <c:pt idx="3594">
                  <c:v>`댵'村l틪?숯쵳</c:v>
                </c:pt>
                <c:pt idx="3595">
                  <c:v>`댵'村l틪?숯쵳</c:v>
                </c:pt>
                <c:pt idx="3596">
                  <c:v>`댵'村l틪?숯쵳</c:v>
                </c:pt>
                <c:pt idx="3597">
                  <c:v>`댵'村l틪?숯쵳</c:v>
                </c:pt>
                <c:pt idx="3598">
                  <c:v>`댵'村l틪?숯쵳</c:v>
                </c:pt>
                <c:pt idx="3599">
                  <c:v>`댵'村l틪?숯쵳</c:v>
                </c:pt>
                <c:pt idx="3600">
                  <c:v>`댵'村l틪?숯쵳</c:v>
                </c:pt>
                <c:pt idx="3601">
                  <c:v>`댵'村l틪?숯쵳</c:v>
                </c:pt>
                <c:pt idx="3602">
                  <c:v>`댵'村l틪?숯쵳</c:v>
                </c:pt>
                <c:pt idx="3603">
                  <c:v>`댵'村l틪?숯쵳</c:v>
                </c:pt>
                <c:pt idx="3604">
                  <c:v>`댵'村l틪?숯쵳</c:v>
                </c:pt>
                <c:pt idx="3605">
                  <c:v>`댵'村l틪?숯쵳</c:v>
                </c:pt>
                <c:pt idx="3606">
                  <c:v>`댵'村l틪?숯쵳</c:v>
                </c:pt>
                <c:pt idx="3607">
                  <c:v>`댵'村l틪?숯쵳</c:v>
                </c:pt>
                <c:pt idx="3608">
                  <c:v>`댵'村l틪?숯쵳</c:v>
                </c:pt>
                <c:pt idx="3609">
                  <c:v>`댵'村l틪?숯쵳</c:v>
                </c:pt>
                <c:pt idx="3610">
                  <c:v>`댵'村l틪?숯쵳</c:v>
                </c:pt>
                <c:pt idx="3611">
                  <c:v>`댵'村l틪?숯쵳</c:v>
                </c:pt>
                <c:pt idx="3612">
                  <c:v>`댵'村l틪?숯쵳</c:v>
                </c:pt>
                <c:pt idx="3613">
                  <c:v>`댵'村l틪?숯쵳</c:v>
                </c:pt>
                <c:pt idx="3614">
                  <c:v>`댵'村l틪?숯쵳</c:v>
                </c:pt>
                <c:pt idx="3615">
                  <c:v>`댵'村l틪?숯쵳</c:v>
                </c:pt>
                <c:pt idx="3616">
                  <c:v>`댵'村l틪?숯쵳</c:v>
                </c:pt>
                <c:pt idx="3617">
                  <c:v>`댵'村l틪?숯쵳</c:v>
                </c:pt>
                <c:pt idx="3618">
                  <c:v>`댵'村l틪?숯쵳</c:v>
                </c:pt>
                <c:pt idx="3619">
                  <c:v>`댵'村l틪?숯쵳</c:v>
                </c:pt>
                <c:pt idx="3620">
                  <c:v>`댵'村l틪?숯쵳</c:v>
                </c:pt>
                <c:pt idx="3621">
                  <c:v>`댵'村l틪?숯쵳</c:v>
                </c:pt>
                <c:pt idx="3622">
                  <c:v>`댵'村l틪?숯쵳</c:v>
                </c:pt>
                <c:pt idx="3623">
                  <c:v>`댵'村l틪?숯쵳</c:v>
                </c:pt>
                <c:pt idx="3624">
                  <c:v>`댵'村l틪?숯쵳</c:v>
                </c:pt>
                <c:pt idx="3625">
                  <c:v>`댵'村l틪?숯쵳</c:v>
                </c:pt>
                <c:pt idx="3626">
                  <c:v>`댵'村l틪?숯쵳</c:v>
                </c:pt>
                <c:pt idx="3627">
                  <c:v>`댵'村l틪?숯쵳</c:v>
                </c:pt>
                <c:pt idx="3628">
                  <c:v>`댵'村l틪?숯쵳</c:v>
                </c:pt>
                <c:pt idx="3629">
                  <c:v>`댵'村l틪?숯쵳</c:v>
                </c:pt>
                <c:pt idx="3630">
                  <c:v>`댵'村l틪?숯쵳</c:v>
                </c:pt>
                <c:pt idx="3631">
                  <c:v>`댵'村l틪?숯쵳</c:v>
                </c:pt>
                <c:pt idx="3632">
                  <c:v>`댵'村l틪?숯쵳</c:v>
                </c:pt>
                <c:pt idx="3633">
                  <c:v>`댵'村l틪?숯쵳</c:v>
                </c:pt>
                <c:pt idx="3634">
                  <c:v>`댵'村l틪?숯쵳</c:v>
                </c:pt>
                <c:pt idx="3635">
                  <c:v>`댵'村l틪?숯쵳</c:v>
                </c:pt>
                <c:pt idx="3636">
                  <c:v>`댵'村l틪?숯쵳</c:v>
                </c:pt>
                <c:pt idx="3637">
                  <c:v>`댵'村l틪?숯쵳</c:v>
                </c:pt>
                <c:pt idx="3638">
                  <c:v>`댵'村l틪?숯쵳</c:v>
                </c:pt>
                <c:pt idx="3639">
                  <c:v>`댵'村l틪?숯쵳</c:v>
                </c:pt>
                <c:pt idx="3640">
                  <c:v>`댵'村l틪?숯쵳</c:v>
                </c:pt>
                <c:pt idx="3641">
                  <c:v>`댵'村l틪?숯쵳</c:v>
                </c:pt>
                <c:pt idx="3642">
                  <c:v>`댵'村l틪?숯쵳</c:v>
                </c:pt>
                <c:pt idx="3643">
                  <c:v>`댵'村l틪?숯쵳</c:v>
                </c:pt>
                <c:pt idx="3644">
                  <c:v>`댵'村l틪?숯쵳</c:v>
                </c:pt>
                <c:pt idx="3645">
                  <c:v>`댵'村l틪?숯쵳</c:v>
                </c:pt>
                <c:pt idx="3646">
                  <c:v>`댵'村l틪?숯쵳</c:v>
                </c:pt>
                <c:pt idx="3647">
                  <c:v>`댵'村l틪?숯쵳</c:v>
                </c:pt>
                <c:pt idx="3648">
                  <c:v>`댵'村l틪?숯쵳</c:v>
                </c:pt>
                <c:pt idx="3649">
                  <c:v>`댵'村l틪?숯쵳</c:v>
                </c:pt>
                <c:pt idx="3650">
                  <c:v>`댵'村l틪?숯쵳</c:v>
                </c:pt>
                <c:pt idx="3651">
                  <c:v>`댵'村l틪?숯쵳</c:v>
                </c:pt>
                <c:pt idx="3652">
                  <c:v>`댵'村l틪?숯쵳</c:v>
                </c:pt>
                <c:pt idx="3653">
                  <c:v>`댵'村l틪?숯쵳</c:v>
                </c:pt>
                <c:pt idx="3654">
                  <c:v>`댵'村l틪?숯쵳</c:v>
                </c:pt>
                <c:pt idx="3655">
                  <c:v>`댵'村l틪?숯쵳</c:v>
                </c:pt>
                <c:pt idx="3656">
                  <c:v>`댵'村l틪?숯쵳</c:v>
                </c:pt>
                <c:pt idx="3657">
                  <c:v>`댵'村l틪?숯쵳</c:v>
                </c:pt>
                <c:pt idx="3658">
                  <c:v>`댵'村l틪?숯쵳</c:v>
                </c:pt>
                <c:pt idx="3659">
                  <c:v>`댵'村l틪?숯쵳</c:v>
                </c:pt>
                <c:pt idx="3660">
                  <c:v>`댵'村l틪?숯쵳</c:v>
                </c:pt>
                <c:pt idx="3661">
                  <c:v>`댵'村l틪?숯쵳</c:v>
                </c:pt>
                <c:pt idx="3662">
                  <c:v>`댵'村l틪?숯쵳</c:v>
                </c:pt>
                <c:pt idx="3663">
                  <c:v>`댵'村l틪?숯쵳</c:v>
                </c:pt>
                <c:pt idx="3664">
                  <c:v>`댵'村l틪?숯쵳</c:v>
                </c:pt>
                <c:pt idx="3665">
                  <c:v>`댵'村l틪?숯쵳</c:v>
                </c:pt>
                <c:pt idx="3666">
                  <c:v>`댵'村l틪?숯쵳</c:v>
                </c:pt>
                <c:pt idx="3667">
                  <c:v>`댵'村l틪?숯쵳</c:v>
                </c:pt>
                <c:pt idx="3668">
                  <c:v>`댵'村l틪?숯쵳</c:v>
                </c:pt>
                <c:pt idx="3669">
                  <c:v>`댵'村l틪?숯쵳</c:v>
                </c:pt>
                <c:pt idx="3670">
                  <c:v>`댵'村l틪?숯쵳</c:v>
                </c:pt>
                <c:pt idx="3671">
                  <c:v>`댵'村l틪?숯쵳</c:v>
                </c:pt>
                <c:pt idx="3672">
                  <c:v>`댵'村l틪?숯쵳</c:v>
                </c:pt>
                <c:pt idx="3673">
                  <c:v>`댵'村l틪?숯쵳</c:v>
                </c:pt>
                <c:pt idx="3674">
                  <c:v>`댵'村l틪?숯쵳</c:v>
                </c:pt>
                <c:pt idx="3675">
                  <c:v>`댵'村l틪?숯쵳</c:v>
                </c:pt>
                <c:pt idx="3676">
                  <c:v>`댵'村l틪?숯쵳</c:v>
                </c:pt>
                <c:pt idx="3677">
                  <c:v>`댵'村l틪?숯쵳</c:v>
                </c:pt>
                <c:pt idx="3678">
                  <c:v>`댵'村l틪?숯쵳</c:v>
                </c:pt>
                <c:pt idx="3679">
                  <c:v>`댵'村l틪?숯쵳</c:v>
                </c:pt>
                <c:pt idx="3680">
                  <c:v>`댵'村l틪?숯쵳</c:v>
                </c:pt>
                <c:pt idx="3681">
                  <c:v>`댵'村l틪압襲K娃?_x0005_xEt?q?잟6?쟐?H?????q뷎폢?泰쟎븇_x001e_?????l갢 졒냢驚?纏ぬ?`)㎪Jw"_x000b_멹뺰?$v텎)?</c:v>
                </c:pt>
                <c:pt idx="3682">
                  <c:v>契_x0001_i?&gt;s곇b</c:v>
                </c:pt>
                <c:pt idx="3683">
                  <c:v>uV@'샣_x001c_/챣c?훜H儀c?홑귺Q냞?_x000e__x0013_?ㄷ悌푍?w??z?_x0017_w??_x0008_?읫??料?_x0017_?_x001c_콹_x001c_k_x001d_뗀뵑??mZ있쩞m?/J???hw@_x0014__x001a_'될.@덍_x0016_??섿d?누vD</c:v>
                </c:pt>
                <c:pt idx="3684">
                  <c:v>?뿿t?#?_x0003_C}?雉???C蓼?,?좦??컛뮞잭R#??_x0012_?_x0019_S채b閼쩑$爽l_x000c_쁊驚?R?_x000c__x000c_?멐쁪~[就__x0006_?3p&amp;?靷?_x0003_꺏?쌤U_x000b_用Ｇ9</c:v>
                </c:pt>
                <c:pt idx="3685">
                  <c:v>m德?4?_x0016__x0015_V`?詹_x001e_턄댮者]?jq_x0013__x0011_변?샑?쎋???^?&gt;M??D?ず^安꾪!7v?p??붼_x0012_7횹?u_x0011_볏쑆9줃??督?zz흳?륡H_x0005__x0012_O?y?w?}??拳풐?_x0003_???`楮톕??$꽽8_x0017_V_x0012_?i?탭o꼛?P껽O_x0012_s?$_x0012_?a}M</c:v>
                </c:pt>
                <c:pt idx="3686">
                  <c:v>f?_x001c__x001a_0_x0002_惇P텦)糊_x0015_꼉Rn_x001d_?</c:v>
                </c:pt>
                <c:pt idx="3687">
                  <c:v>?.\?.??n뱊?N_x0001_?㎃_x000f_評_x000c_쵺_x000f_ $쮯)뷅?맰Яe依걽짮!w,??C끞?o_x0015_]?#?'?_x000c_룊u-?E규犢_x001d_쏝p稚????_x0007__x0001_T???_x0005__x0015_??P?_DB's~됪섽뗭.-]?毛_x0011_??t?O쌊??삑^ㄴ홲??뻆걗O-q?鯤_r狗\?_x0004_?}죁삾Jk?e?LQ?h"쭇?%릃Mu兵+[?` F娟</c:v>
                </c:pt>
                <c:pt idx="3688">
                  <c:v>ネ飛???^??*(삹륇?묹_x001f_3?.l`y_x0013_釉^ㅤ_x0012_qD?_x0010__x0001_iY棗h?欒\A??@_x0017_Q뺌_x000b_뜆屋?Z!_x000b_?_x0017_챬뵽%vj?莖_x001d_+??_x001e_???곇~?늵@蔚2J첗m?즞o쏭=2屎B?_x0008_렸?첽魅7Eo|G??4CZ귽鱉C?;_x001d_$X0뮛h쾢_x0007_?(??)墺?\?領XF革?닺V괵????聆b6免??~_I_x0006_?뙄흖츏i?4꺡??0?e?奔?r綸쓓_x0008_튔tlM`?桭_x0016_k?@8f?惱꿅Z?aBc`</c:v>
                </c:pt>
                <c:pt idx="3689">
                  <c:v>@_x001e_:욬6?p??[?녢8%JmqZg걕u_x000f_?0_x0013_㉡j_x000f_\3e墩엱w譏퍭</c:v>
                </c:pt>
                <c:pt idx="3690">
                  <c:v>B렃?齊綎Rw$_x0019_D!?坐뼣?u_x001f_??T&gt;d첗iv_x0006__x0007__x0010_?_x000c_h_x0016__x001c_쁽?쐂減[쭺H?p簪p몁4?B4_x001d_2?0?&amp;岩る?V謀??%'???F앤├?v%花i뿡 +W떇턐_x0011_~DV=듧8裕렶z%???輩?刪l肅D?_x000f_벩?휨슳?쑠?솤_x001d_졍_x0011_;_x001c_C?`??aHY㎬R3획=?林걨B9?O춑dZ燧?쩪連??띋_x001a__x0002_?蝎?_x0005_城쐟?嚼?큛q쯧5nQ)_x000b_y?_x0013_놱l썟덢먎lM퉵믤w?쵔et?삨1_x0010_V^햋_x001b_쩄桶??酢1???p뽖댂?_x0011_㏃_x0016_?憾`?"q댛p聾w?컶_x0016_曹)??f곅R!UdaT3h??_x0010__x001e_?곒A珹_x0014_Bた}?먷㎣슕+_x0019_&gt;</c:v>
                </c:pt>
                <c:pt idx="3691">
                  <c:v>?oM_x0017_큤?_x0007_?8젼Y?$뒖?_x0007_?톹k톞犢利E?h?씐뤖k-??쬬崎젚3???B?컲m?뷔s_x0014_X|_x000c_7봝b屆??뇅?4IE?_x0014_狽__x001d_kxH:_x000e_2_x0013_?긃_x0001__x001c_ ???쫱[끻_x0005_F좳흿?_x0011_뎆m,7_x000c_W?쇏_x000f_?攣V?w틡便l&amp;"?誌_x000f_fea뒥턐y型X+$_x0016_챓?댑GM_x0016_Z煙惱촀詮?_x0018__x000f__x001d__x0005_0z????_x0005_(逮|d?혥悲孕</c:v>
                </c:pt>
                <c:pt idx="3692">
                  <c:v>9^I쫂?@웂_x0001_櫛?7?/?콓??쯻S쳄#_x0003__x0012_S,?NO턙三_x0002_施&amp;LW_x0013_~_蛛?딭븇R</c:v>
                </c:pt>
                <c:pt idx="3693">
                  <c:v>?嶢┭.씐??軒雋?A묐V?_x0005_???|┼須BwD?il?`??.s?硼볙잏?</c:v>
                </c:pt>
                <c:pt idx="3694">
                  <c:v>됧?`?藉I?_x000e_Q_x0007_⑻끖팰狼쫞w??緯?$[?C?ㅱ됳/_x001c_??X밦9,_x0005_貰U????'_x0010__x0015_冪0?N힇끅)뽊?눰歸?題d%_x001b_-?_x0007_w?=1흳푸V쐸?띵)???싏퐂e@!?i]&lt;Y?ｗ訪_x0014_휞孝&lt;쏒늍뼘晝k힛?1蓮武??`A?庇?+츥_x001a_),텪u誹얹??ЙJ?&lt;?뺲?케5q)%孕,?썟U?◈?":??g햀꼖s_x0004_?_x000f_즺썅yw塾쨎=X못+t?뷤r)?\??A宋+S@?o?L銷괼Y_x001e_''LМ?f쾕쒖_x0017_w余냵멐$??옰_x001b_?o쾏壯r횂2r?瀟3_x0001_d_x0016_??^,뺢??삉삩??ⅷ_臍h晉B졠Bj什B쮭f(Ŀ퇹o:≤G?F?</c:v>
                </c:pt>
                <c:pt idx="3695">
                  <c:v>뵋?D(약c?zq꼻H_x0002__x0012_!붦讀맟?a?J즶7"춹줕뎱?=?&lt;_x0001__x0003__x0002_?u7e浸_x001c_(뮯~{폀ar?씶¼?R????R찯B?_??댤탶ㄵ-믅ck-?'量筋o+픞밧_x0019_?꿪컊??_x0007_Ut+킡?꼯?(Gx_x000c_뻌C?혖潰?q?_x0017_쎳!j꽚즱fbq뚍?ws??좻?_x001f_긥I쯄?_x0012_3&gt;빋쓞&amp;???鴻?去E쭙?_x0005_뿺꽮쳫3'~끜?罵_x000c_Q빑_W??퉳B:?_x001a_닡6尻?의?뻭煌탪潚_x0001_Z?싫S.肋??얔{찴_x0003_?;??_x0017_Z쬑沁M릤켺½_x001b_n_x0019_쐉GB?</c:v>
                </c:pt>
                <c:pt idx="3696">
                  <c:v>?_x001e_</c:v>
                </c:pt>
                <c:pt idx="3697">
                  <c:v>Tｎ{+U퀀_x0010_끎?9 ?+?~y븄릤-뷅겉/_x0005_뫩?萊?_x0016_yB鏞?o_x001b_o얌珞⑤燥_x000f_?5벥핑?詳?_x0008_cF{쉜st_x0014_솹`_x0006_?</c:v>
                </c:pt>
                <c:pt idx="3698">
                  <c:v>?i9=e?_x0005_?_x0004_q:?u鳶?R?_x001f_핚j_x001b_깵_x001f_8x곴J?{鎖lQ퐏ネ滿?횋(&amp;c擦???顧}y8⒠_x0001_5슢읨$릷_x000f_뙅윊?x?Zⓦ}_x001b_?뽴7_x0018_I??폋NT??짞븟露_?쀗?|(66??둜똌?肱?k?C?$???씡짪빮_x0012_?_x0014_맒??씡짪빮_x0012_?_x0014_맒??씡짪빮_x0012_?_x0014_맒?똰숙潘斬_x0001_?궜&gt;謠t?w_x001d__x0006_?</c:v>
                </c:pt>
                <c:pt idx="3699">
                  <c:v>`댵'村l틪?숯쵳</c:v>
                </c:pt>
                <c:pt idx="3700">
                  <c:v>`댵'村l틪鷗?츐i鷸_x0008_???쪊-?룭~_x001a__x0002_?慝_x001d_?1숯쵳</c:v>
                </c:pt>
                <c:pt idx="3701">
                  <c:v>`댵'村l틪_x0010_??귳귱?뒔凉R?_x0005_益r?욊?lI??숯쵳</c:v>
                </c:pt>
                <c:pt idx="3702">
                  <c:v>`댵'村l틪?숯쵳</c:v>
                </c:pt>
                <c:pt idx="3703">
                  <c:v>`댵'村l틪?숯쵳</c:v>
                </c:pt>
                <c:pt idx="3704">
                  <c:v>`댵'村l틪CJ쩎?F}렪H?쪬)?숯쵳</c:v>
                </c:pt>
                <c:pt idx="3705">
                  <c:v>`댵'村l틪?숯쵳</c:v>
                </c:pt>
                <c:pt idx="3706">
                  <c:v>`댵'村l틪$?칷J혂석淨챊e)1웙KJ?{??~瑟4D??H_x0006_"K_x0016_!rt;稅TA뭦$+햎3*0Z???숯쵳</c:v>
                </c:pt>
                <c:pt idx="3707">
                  <c:v>`댵'村l틪_x0002_번?%+쪮펧섁F$붠1숯쵳</c:v>
                </c:pt>
                <c:pt idx="3708">
                  <c:v>`댵'村l틪?숯쵳</c:v>
                </c:pt>
                <c:pt idx="3709">
                  <c:v>`댵'村l틪ss_x0011_?섣_x001a_j쪮?_x0010_5._x000b_v&gt;?</c:v>
                </c:pt>
                <c:pt idx="3710">
                  <c:v>`댵'村l틪?숯쵳</c:v>
                </c:pt>
                <c:pt idx="3711">
                  <c:v>`댵'村l틪d2?Tb웾???_x0011_뻂굦t??</c:v>
                </c:pt>
              </c:strCache>
            </c:strRef>
          </c:xVal>
          <c:yVal>
            <c:numRef>
              <c:f>계산!$N$2:$N$34078</c:f>
              <c:numCache>
                <c:formatCode>General</c:formatCode>
                <c:ptCount val="34077"/>
                <c:pt idx="0">
                  <c:v>0.11599999999999998</c:v>
                </c:pt>
                <c:pt idx="1">
                  <c:v>0.11050000000000018</c:v>
                </c:pt>
                <c:pt idx="2">
                  <c:v>0.10850000000000012</c:v>
                </c:pt>
                <c:pt idx="3">
                  <c:v>0.10150000000000002</c:v>
                </c:pt>
                <c:pt idx="4">
                  <c:v>0.10100000000000002</c:v>
                </c:pt>
                <c:pt idx="5">
                  <c:v>0.10100000000000002</c:v>
                </c:pt>
                <c:pt idx="6">
                  <c:v>9.8500000000001156E-2</c:v>
                </c:pt>
                <c:pt idx="7">
                  <c:v>9.8500000000001156E-2</c:v>
                </c:pt>
                <c:pt idx="8">
                  <c:v>9.9000000000000268E-2</c:v>
                </c:pt>
                <c:pt idx="9">
                  <c:v>9.9000000000000268E-2</c:v>
                </c:pt>
                <c:pt idx="10">
                  <c:v>9.9500000000001046E-2</c:v>
                </c:pt>
                <c:pt idx="11">
                  <c:v>0.10100000000000002</c:v>
                </c:pt>
                <c:pt idx="12">
                  <c:v>0.10050000000000002</c:v>
                </c:pt>
                <c:pt idx="13">
                  <c:v>0.10150000000000002</c:v>
                </c:pt>
                <c:pt idx="14">
                  <c:v>0.10250000000000002</c:v>
                </c:pt>
                <c:pt idx="15">
                  <c:v>0.10150000000000002</c:v>
                </c:pt>
                <c:pt idx="16">
                  <c:v>0.10300000000000002</c:v>
                </c:pt>
                <c:pt idx="17">
                  <c:v>0.10450000000000002</c:v>
                </c:pt>
                <c:pt idx="18">
                  <c:v>0.10249999999999998</c:v>
                </c:pt>
                <c:pt idx="19">
                  <c:v>0.10350000000000002</c:v>
                </c:pt>
                <c:pt idx="20">
                  <c:v>0.10500000000000002</c:v>
                </c:pt>
                <c:pt idx="21">
                  <c:v>0.10299999999999998</c:v>
                </c:pt>
                <c:pt idx="22">
                  <c:v>0.10450000000000002</c:v>
                </c:pt>
                <c:pt idx="23">
                  <c:v>0.10500000000000002</c:v>
                </c:pt>
                <c:pt idx="24">
                  <c:v>0.10299999999999998</c:v>
                </c:pt>
                <c:pt idx="25">
                  <c:v>0.10300000000000002</c:v>
                </c:pt>
                <c:pt idx="26">
                  <c:v>0.10400000000000002</c:v>
                </c:pt>
                <c:pt idx="27">
                  <c:v>0.10200000000000002</c:v>
                </c:pt>
                <c:pt idx="28">
                  <c:v>0.10250000000000002</c:v>
                </c:pt>
                <c:pt idx="29">
                  <c:v>0.10299999999999998</c:v>
                </c:pt>
                <c:pt idx="30">
                  <c:v>0.10100000000000002</c:v>
                </c:pt>
                <c:pt idx="31">
                  <c:v>0.10150000000000002</c:v>
                </c:pt>
                <c:pt idx="32">
                  <c:v>0.10199999999999998</c:v>
                </c:pt>
                <c:pt idx="33">
                  <c:v>0.1</c:v>
                </c:pt>
                <c:pt idx="34">
                  <c:v>0.10150000000000002</c:v>
                </c:pt>
                <c:pt idx="35">
                  <c:v>0.10199999999999998</c:v>
                </c:pt>
                <c:pt idx="36">
                  <c:v>0.1</c:v>
                </c:pt>
                <c:pt idx="37">
                  <c:v>0.10050000000000002</c:v>
                </c:pt>
                <c:pt idx="38">
                  <c:v>0.10100000000000002</c:v>
                </c:pt>
                <c:pt idx="39">
                  <c:v>0.1</c:v>
                </c:pt>
                <c:pt idx="40">
                  <c:v>0.10245000000000003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2B6-41C4-8746-54C1BF54D441}"/>
            </c:ext>
          </c:extLst>
        </c:ser>
        <c:ser>
          <c:idx val="3"/>
          <c:order val="3"/>
          <c:tx>
            <c:strRef>
              <c:f>계산!$Q$1</c:f>
              <c:strCache>
                <c:ptCount val="1"/>
                <c:pt idx="0">
                  <c:v>1.6Mg</c:v>
                </c:pt>
              </c:strCache>
            </c:strRef>
          </c:tx>
          <c:xVal>
            <c:strRef>
              <c:f>계산!$A$2:$A$34078</c:f>
              <c:strCache>
                <c:ptCount val="37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1233">
                  <c:v>V&amp;?_x0006_?????j??덵?C?4ㄶ齷K_x0019_∫_x001b_拘.킄??븾?꾶xD?U&amp;?즙&amp;_x0001_子?텱?l.\?=빎??霰|稠a??蔣C뻁?N心w)?綏%?_x001c_죮B??1?헛</c:v>
                </c:pt>
                <c:pt idx="1234">
                  <c:v>칬}?R_x0017_?볭?솄_x001f___x0014_Z_x0019__x0005__x001b_쿙飛?預_x0005__x0012_9里_x001f_m肆o逅?2?J퇶엶18??_x001d_jl?2?w?=0=予n?뢂LJ?ø?[?Y[L꼴{?+?椀R9_x001c_Y[L꼴{?+?椀R9소F*?퉍y=_x0004__x001b_휦_x0001_륜숨笠昱혥?l鐫度口b擾똈똸?_x000f_?@ま&gt;?ν履??_x0008_.?놥_x0008_훲咸凜_x001b_醮_x0003__x0016__x0013_X_x0016_팴퍔윈拉s#砦섈l ?嘗d??_x0003_e?_x0006_??L픫E??瘻{EW홰f???屢늊욷헖퐰_x0003_狐?5?3M2X_x0016_팴퍔윈拉s#砦?툶</c:v>
                </c:pt>
                <c:pt idx="1235">
                  <c:v>뾻X?Bn`?_x0018_5/?_x0012_촥혒?장L??_x0002_영"苦쇙뜪g_x0008_냯猥_x001c_뾇OX_x0016_팴퍔윈拉s#砦?Y_x001c_?:崙_x0018_V??첪_x0010_졬?t_x001d_W?+蚓?쩎_x0016_??x*???뇅E"왱&gt;륥_x001b__x001b_-|J`틬{X_x0016_팴퍔윈拉s#砦샵콚_x001b_┓_gyC_x0014_牢`Nz썺美쮛o;n=?3眄_x0001_?_x0014_X?M??_x0005_?츀볬h핼a:輾u됮_x0014_X_x0016_팴퍔윈拉s#砦퍴?쟏X?U?츣?{0_x0005__x0011_쩣?U?튕＠+4\R??~?)b?uh'?yぢj?2QU_x0018_?X_x0016_팴퍔윈拉s#砦펁?_x0019_%??_x0013_릈_x0005_</c:v>
                </c:pt>
                <c:pt idx="1236">
                  <c:v>_x000c_U쟬?튮_x0002_?_x0008__x001c_Zf켜??}</c:v>
                </c:pt>
                <c:pt idx="1237">
                  <c:v>A밥?쉷?_x001c_덐?'m깦?AEe귒cM肱돳?齋름쨉 _x0003_cv_x001c_씟s딍?Gy/屎?}뭉7꾐1_x0011_`붬?춼?f뀀Do얮f?</c:v>
                </c:pt>
                <c:pt idx="1238">
                  <c:v>_x0013_?퓙_x0002_M핥?_x0008_`갱Ⅵ$9湄첇xhA?暻萊y?m?_x0007_k^쓤?,)U퍎I_x0019_安1齡_x0010__x0001_e?:1J??_x0015_?_f?*?됭_+뵝zT郞ㄴ_x001d_?V??V댇?盜Dv_x0008_???O4  ?m?뾕_x001f_통-_x0015_?=띋??_x0016_곫_x000f_&amp;?+!_x0014_#?$o?T뀔N_x0006_NV?陀?~_x0005_?#?{n틌읇왯퀀?_x0010_@팠??0눎니?s??MrC_x001e_??)X?뵂뺶펱!:H_x0001_'裟?偸s}vㅾ?kE쇷'??_x0001_??\竭+0?_x0004_쯙c鋏0_x0015__x0013_?R겗u촔_x000b_?uP5식1뒙눨뜦%?暮?&amp;勣흸k혶K┤_x0014_듧_x001a_m쾶톳?湺V.??됱V휕桐?즏_x001b_,?讖0領_x0019__x0010_v뤰쑀}_x0002_K섴&amp;F???_x000f_?</c:v>
                </c:pt>
                <c:pt idx="1239">
                  <c:v>?/??:Y퇍?8s?馹쫔d?X_x0016_팴퍔윈拉s#砦성렲_x000f_?_x0017_I\???eEĲ?^???맯^?룒邯g땋_x0002_z</c:v>
                </c:pt>
                <c:pt idx="1240">
                  <c:v>뷶?'?)_x0015_?쐡꺶_x001b__x0019_헨찍X_x0016_팴퍔윈拉s#砦쇼퀬?S뤉措_x000e__x0012_u??W罕_J_x001f__x0012__x0019__x0005_C뽅?hy~쇨菰혹y_x0014_끢늴=X4_x000c_ㅩ_x0006_俊냐???X_x0016_팴퍔윈拉s#砦샹?톗?7w渣f슞??j?_x000b_p_x001e__x0006_?F_x0012_?</c:v>
                </c:pt>
                <c:pt idx="1241">
                  <c:v>敲%?Q?s"Uzx a???잽틠?x@X_x0016_팴퍔윈拉s#砦폇쯅1?諪???_x0014_꿗?蔞@_x000c_Z#;?괾^.V_x000b_녡?`O?NG_x0019_4I?,x`?^~Z???XX_x0016_팴퍔윈拉s#砦퍰?牽歷_x000f_폺뒖뭔?낚????_x001f_??_x0013__x0019_(??c꽅_x000f_??_=샅e?_x000f_쁀W_x0004_@InX_x0016_팴퍔윈拉s#砦?ゆ１?詢?O촫u잔n_x000e_싊튃/뀲n펂頌_x000b_g_x001b_3?_?J홁!OF곑숚췊쥳＼%傳_x0013_誠|/tX_x0016_팴퍔윈拉s#砦쇤s ?놖_x001c_?t</c:v>
                </c:pt>
                <c:pt idx="1242">
                  <c:v>?쬣?8L?M_YL뾰_x0011_&gt;_x0016_異?빘ハ?옛?_x0017_X_x0016_팴퍔윈拉s#砦숀!?쯵?$쑅?깮\큘t_x001c_工?w?돦zPN??_x0010_若OY2첼?Sa?_x0018_要,l?)_x0010_嬌}??????럦C?o쭔??_x0012_?덵q슶*?oOæ?펩,!G뤼笞??む?겢_x0002_??V$[$?s /?b啣CG _x0017_籍9掛챎s쩂UHKO??+6씹?</c:v>
                </c:pt>
                <c:pt idx="1243">
                  <c:v>2媒`連?0-_x0002_?뉈?톪뢴?z砦祠[_x000c_롍_x0003_H_x0008_뜁??_x001d_3eP뗤秧?d½zT佯?R\젃_x001b_}"㈍???{??_x0019_l?????!$t73?X2???m픃B_x0019_녽뻌t?캷_x000e_LSW_x0008_.冀?_x001a_?P뱭97?&lt;?W렜悌컷?H9Oh냰묪D_x0013__x001c_)i??즄_x000c_h里_x0019_?_x0007__x0010_?P슽硝?벦?X眄8誡`6_x0005__x000b_?_x0017_㎺y?y둨:U*Fn?馥?_x0015_뛤舞\а??m死smv_x0012_C4慘쯍_x0018_o?_x001a_???^_x0012_?]_x0003_?푔焄8?_x0015_??옡_x0007_갺?왒-?WD?`_x0017_\?jl?2?w?=0=予n?뢂LJ?ø?[?Y[L꼴{?+?椀R9_x001c_Y[L꼴{?+?椀R9소F*</c:v>
                </c:pt>
                <c:pt idx="1244">
                  <c:v>?k?a???Y?i_x000e_??&lt;Q暲X_x0016_팴퍔윈拉s#砦펉_x0016__x0015_?9Wq 똈뱱Z?]?{밌{j?i `X\9h쀌_x0007_??~%棲將곛X_x0008_/_x0017_??Q?v_x0014_-X_x0016_팴퍔윈拉s#砦셨???:Y댵_x000f__x000c_R,WVj??8$컋,?i뫉빨_x0014_옻^몜잚?8?럕&gt;퀜^땄?j???X_x0016_팴퍔윈拉s#砦?*X킯픯,??聾뤜a뒛m?"y븸%젉?V?乳?롍燉_x0015_&amp;헣倫쯚&amp;? ' ?【s?[_x001c_덐?'m깦?AEe~vx膝?_x0007_넲쵣0__x0011__x0003_m뫑싇푝Rz_x0002__x0019__x0006_&amp;?Y?L?R_x0017_???豁?퍭??}??/w_x0012_뻜??_x0017_斅?Д_x000c_??;_x000f_9c봃퍎f滑_x0005_??_x001b_8퀝?</c:v>
                </c:pt>
                <c:pt idx="1245">
                  <c:v>?_x0019_?끦x肴_x0011__x000c_휓員xO_x0010__x0019_[N座I:?SwB??</c:v>
                </c:pt>
                <c:pt idx="1246">
                  <c:v>웯?_x0011_4ㅇ_x0010_v?X_x0016_팴퍔윈拉s#砦퍭Q?R?첅6?슳_x001f_캌l~숖@(H`w?B_x0006_?뇚O벥?턩?u_x001f_읒뚗pf?젖푑數맣?lX_x0016_팴퍔윈拉s#砦펺m?B띘?핅?퐸)??_x0005_~M?l???털SAD圭C?{?흑뮁b줎t{상댭≤η}AX_x0016_팴퍔윈拉s#砦?2?W?0?xY?_x000e_놉W뻆V:꾌뙠?|Q設N}!?팗?댹?{?_x0018_;.픘]?렅싛?X_x0016_팴퍔윈拉s#砦펽뾮밼?2쏎5?rD뺜&lt;윶?뉥퐸j꾕??d_x0017_葬qi_x001f_x}[뺎;꼫域??_x0002_뵄냟E슽泉?_x001c_덐?'m깦?AEe?A?US_x0004_7? ?#_x0015_魅.A?q</c:v>
                </c:pt>
                <c:pt idx="1247">
                  <c:v>몷虜_x001a__x0004_?돼~_x000c_g#]&gt;[k릜?콫X/_x001a_e?_x0005_#_x0014_度'궐廐%</c:v>
                </c:pt>
                <c:pt idx="1248">
                  <c:v>떟?킯?쥶?_x0001_쾀j&lt;QcC?C_x000b__x001d_?G._x001b_g_x0003_솲?I_x000e_X쫀L_x0005_깊7?0_x0011_?|Q拷6|B-_x0010_衣얭5??n._x0011_t$_x0017_罔?ｄlf봺?T_x000e__x0016_?튚휒z緯Z?럐쫮%?깠孵뜹,_x001b_&amp;낪貶뾅젗G?*뮍?룽?%??쏱?PQV淮dv?끴??_x0008__x0017_뻟</c:v>
                </c:pt>
                <c:pt idx="1249">
                  <c:v>쁘?(랏秊^띠뽷瀝얆$&gt;_x0008_뚱?]^邊I7_x0014_범_x001c_Y[L꼴{?+?椀R9_x001c_Y[L꼴{?+?椀R9_x001c_Y[L꼴{?+?椀R9?뷶&lt;퓓?컱?|ㅋ'E9Q1?T??!__x001f_T_x001a_9爆_x0007_(꽖_x0010_2??뗬e?&gt;R?_x0015__x0014_?驪A킦?헻A,#}?寨_x0014_??lY?갘슡3?걊I_x001a_뮅??쏣_x0010_?@?__x001f_T_x001a_9爆_x0007_(꽖_x0010_2??&lt;A+??턲_x0004_??昴?멠?S无|?s1q켕걿?&lt;?甲o~jb8i슩늫_x0016_럻J_x000b_M?7獪__x001f_T_x001a_9爆_x0007_(꽖_x0010_2?綠 ?左?#UU4o쇰H?얿_x000b_?gb$9_x0017_?JAR?0刎읔_x0015_\???얀s?{r펌?w???_x001f_T_x001a_9爆_x0007_(꽖_x0010_2?</c:v>
                </c:pt>
                <c:pt idx="1250">
                  <c:v>禳`?;草삹꿉?,?b욨</c:v>
                </c:pt>
                <c:pt idx="1251">
                  <c:v>肯__x001f_T_x001a_9爆_x0007_(꽖_x0010_2?縷_x0013_I壬6_x0016_냵_x0018__x0011_듧??疏g?L._x0019_E?늱?l?_x001a_?H?m1?T,?꼛猫?V댃x諦G9?_x001f_T_x001a_9爆_x0007_(꽖_x0010_2??n????j?V_x0013_뻟둼_x0004_?_x001a_졥???g_x001b_쥯摺RnC)_x000e_V??)딷TV累?A놉_x0005_푬e__x001f_T_x001a_9爆_x0007_(꽖_x0010_2?綠_x0010__x0006_"?몦</c:v>
                </c:pt>
                <c:pt idx="1252">
                  <c:v>!??{_x0008_2?큦?A_x001f_fw{b쨑_x001c__x0014_펅?3m?</c:v>
                </c:pt>
                <c:pt idx="1253">
                  <c:v>?載?H슸</c:v>
                </c:pt>
                <c:pt idx="1254">
                  <c:v>剛?d__x001f_T_x001a_9爆_x0007_(꽖_x0010_2??(勿궤붫}??:?_x001c_PZ_x0001__x000b_衲녾</c:v>
                </c:pt>
                <c:pt idx="1255">
                  <c:v>?씍?p簡*v??默_x0017_q_x0005_|'聞__x001f_T_x001a_9爆_x0007_(꽖_x0010_2??+땡{_x0006_Cテ캮짝췥쌯|a?馱_x001a_J?k譎?h뢹Q?1s됳n?T_x0011_Ew??뼫혙Z??d__x001f_T_x001a_9爆_x0007_(꽖_x0010_2??共乾}</c:v>
                </c:pt>
                <c:pt idx="1256">
                  <c:v>\q?q鑒+|믔想?af컐??_x000f_q_x0015_?m?_x0007_&amp;Ｍ?_x0008_?~酷??_x0007_F?_x0003_??_x001f_T_x001a_9爆_x0007_(꽖_x0010_2??븁_x000f_%? _x0013_?a??Q*2퓟?씅痙?댸??LSU줁舫퀍힒v?z?_x001e_볖?_x0018_O姉쿺d_x0015_Br쵌_x0014_C뙖ｐ쀱m,[럷?잧]v??}矣?_x0013_?_x001b_</c:v>
                </c:pt>
                <c:pt idx="1257">
                  <c:v>T/_x0007_욾?푌</c:v>
                </c:pt>
                <c:pt idx="1258">
                  <c:v>:線걋"??S晏???&amp;???m?JcJ_x000e_xZo㉩묶K훎勣侏?co깢__x001f_T_x001a_9爆_x0007_(꽖_x0010_2?紐??랁돥_x001d_쁮z몷찺'괵흱??i퓱?닳?g序{?S?９킄?X???4\]D?턪__x001f_T_x001a_9爆_x0007_(꽖_x0010_2??톬먥?E쑮?留윪?놓?쪒웋#p!볉邀뜋?K&lt;F?쾇_#翡?僿:p?f∀??</c:v>
                </c:pt>
                <c:pt idx="1259">
                  <c:v>??_x001f_T_x001a_9爆_x0007_(꽖_x0010_2?賂?俔?쇜_x0013_S즆?E_x001f_}?疑?!????뽨[++0J떣`x閨?D?Fr큖쑨Y뎻</c:v>
                </c:pt>
                <c:pt idx="1260">
                  <c:v>紡??q/2$?_?`꽲i_x001d__x0015_뺢&amp;_x0006__x0007_</c:v>
                </c:pt>
                <c:pt idx="1261">
                  <c:v>M{x혞b?흵?嚥@6Oj警E_x001b_B渦_x001d_欺_x0014_밌(e_x0003_쇟츬틄p솴懿?lA?_x001c_퉶뺐쭋딨t?푅┾?몪Pk_x0011_~?臺끱띒'_x001b_9훵K_x0006_쟪@_x001c_?+芦]</c:v>
                </c:pt>
                <c:pt idx="1262">
                  <c:v>鍊鮮o?y~뢕！?%_x0012__x001b_p_x0012_a녘_x0012_V`~퇎]?_x0006_?꽴s뇰??嗇航뿥(/&gt;R?:?刀p_x0007_?띅7_x0010__x0003_?k_x0015_W뛒됌_x001c_퓉g뎚?a?S</c:v>
                </c:pt>
                <c:pt idx="1263">
                  <c:v>??苛0w얱Y쒧-뺂쬇_x0013_p켬fP_x001e_?組_x000b_D線c_x001d_?_x001d_o_x0005_jx0_x0006__x001f_z?1?^?D&lt;?I???똏?X??9P?d_x0012_脈m拿?R??@_x000f_&amp;89}꺫잖i藩6?몳_x0003_?]?|뙂D???醉[l_x0006_럛_??|좹쇣"늋W?듂?쩳낗??盞通3</c:v>
                </c:pt>
                <c:pt idx="1264">
                  <c:v>1??_?{?_x001c_???_x000f_K+[_x001d_jl?2?w?=0=予n?뢂LJ?ø?[?Y[L꼴{?+?椀R9_x001c_Y[L꼴{?+?椀R9소F*?퉍y=_x0004__x001b_휦_x0001__x0018_2?@]樂}??훙_x000b__x0002_9?읓?뼪?뤏???_x0016_I뤩@쬠숭_x0003_&gt;놥_x0008_훲咸凜_x001b_醮_x0003__x0016__x0013___x001f_T_x001a_9爆_x0007_(꽖_x0010_2??洌4둥</c:v>
                </c:pt>
                <c:pt idx="1266">
                  <c:v>A밥?쉷_x0015_Br쵌_x0014_C뙖ｐ쀱m,[?_x0018_?敎_x001f_?쎔뮈?淏_x001b_??_x0007_墩a슎Y膨m)[닙Z@7)&lt;P１S?z$굚&gt;?_x0002_?ud약_x0007_y5</c:v>
                </c:pt>
                <c:pt idx="1267">
                  <c:v>_x0008_볼I걡{2</c:v>
                </c:pt>
                <c:pt idx="1268">
                  <c:v>e?J_x0017_켇폳_x0008_?끐</c:v>
                </c:pt>
                <c:pt idx="1269">
                  <c:v>n_x0006_?5헪F?_x001f_V._x0007_苾?엧량E╆裏ㄼ햩_x0003_p!\?J칰?&gt;_x0008_뚱?]^邊I7_x0014_범_x001c_Y[L꼴{?+?椀R9_x001c_Y[L꼴{?+?椀R9_x001c_Y[L꼴{?+?椀R9펫X</c:v>
                </c:pt>
                <c:pt idx="1270">
                  <c:v>?</c:v>
                </c:pt>
                <c:pt idx="1271">
                  <c:v>D</c:v>
                </c:pt>
                <c:pt idx="1272">
                  <c:v>?堀콤際욄?s?馹쫔d??_x001f_T_x001a_9爆_x0007_(꽖_x0010_2???z洋뗗@h?N쫕^`柒2삍_x000c_벟w쾌|K%픀_x0003_?\0</c:v>
                </c:pt>
                <c:pt idx="1273">
                  <c:v>里쨅쉏?B?V춐_x001f_%?햐_x0003_畺??뉎?_x0012_?V랑Wq벁슨J?_x001d_jl?2?w?=0=予n?뢂LJ?ø?[?Y[L꼴{?+?椀R9_x001c_Y[L꼴{?+?椀R9소F*?퉍y=_x0004__x001b_휦_x0001_??_x0004_뼆?n8~퉂jf_x0003_o?S?냶{|蟹?愿_x000c_|p빟?Uxf#꿞²_x0007_?_x000c_??S__x001f_T_x001a_9爆_x0007_(꽖_x0010_2?惱雍</c:v>
                </c:pt>
                <c:pt idx="1274">
                  <c:v>茁쌫遝읕i땵C_x0008__x001c_&gt;슜0D?뿀d_x0011__x0006_?쀛왏DTE"mF???꾣c/[fe_x0001__x001b_쨖??__x001f_T_x001a_9爆_x0007_(꽖_x0010_2??중O_x001f_삣?員J6メ홮*'T_x0001_댒v_x0012_&amp;琸_x0004_4?l|Z??H?5O즍?_x0002_???¶_x000e_??__x001f_T_x001a_9爆_x0007_(꽖_x0010_2??_x0006_,쳛_x0015_G_x0005_J?꽾_x0019_3믶銑_x000f_?쫷:??흌???憤핥딜섪켶UZ浦3s 9G_x0003_$_x0012_A??__x001f_T_x001a_9爆_x0007_(꽖_x0010_2?捻[_x0017_諡Q$SX嬋?膊_x0013_q_x0003__x001b_?쥬DN_x000b_룽十손_x0016_|췭곣?_x0011_↑s_x0010_?_x0016_?Y?i_x000e_??&lt;Q暲__x001f_T_x001a_9爆_x0007_(꽖_x0010_2??앰</c:v>
                </c:pt>
                <c:pt idx="1275">
                  <c:v>沇uH束0픉矛_x001f_O?I튴Vg;胤엝:</c:v>
                </c:pt>
                <c:pt idx="1276">
                  <c:v>/뮖_x0011_?_x0003_e惻???쉧?_x0008_/_x0017_??Q?v_x0014_-__x001f_T_x001a_9爆_x0007_(꽖_x0010_2?牢_x001b_?믡'&lt;燔?챨X.⑼A僚?*$씿?Y3?_x0001_}綜i?붽?r&gt;퀜^땄?j???__x001f_T_x001a_9爆_x0007_(꽖_x0010_2??????R?쿩&lt;꾖W_x0003_덬_x0006_?l술?i?S`l띶_x0010__x0017_??j뮑z+a짤U&amp;? ' ?【s?Br쵌_x0014_C뙖ｐ쀱m,[yD잘?_x0010_?C~L&gt;W/G?_x0011_y;펨놹T$욾?[x乃˝쪙?hr톝涑?7e?S힗ZS?틺촋?oW?툗}?셳?_x0017_$_x000c_</c:v>
                </c:pt>
                <c:pt idx="1277">
                  <c:v>?n_x0007_M-?T-\莽?僿?덺?턼8흿eⓟ톧漣?킾…_x000e_aw?膺*:옿?┠</c:v>
                </c:pt>
                <c:pt idx="1278">
                  <c:v>냄긨~n骨V뿌_x0001_Ξ_x001d_뎿%?*눖?쾐좁_x000c_?푗d?1읞T?6-믝??뙄땘_x0008__x0008_???7삡+B^괶齧{"$l숵_x0017_셓_x001a__x001e_7?_x0007_N?~$&gt;_x0008_뚱?]^邊I7_x0014_범_x001c_Y[L꼴{?+?椀R9_x001c_Y[L꼴{?+?椀R9_x001c_Y[L꼴{?+?椀R9? :닙_x000f_渴_x0014_북IN군?_x000b_'P?U`?fi_x000e_z_x000b___x001f_T_x001a_9爆_x0007_(꽖_x0010_2??띾qa맥*羌勤췚p쇬L&lt;?癖_x0004_K쩠?3뙪?N?I놈뉜_x0013_?1P?h?`?똆???_x001f_T_x001a_9爆_x0007_(꽖_x0010_2??렌_x0007_叉}'Y.[Ht?곇蚣_x000e_sX;-彈??契iQ??9鹵x킹븚</c:v>
                </c:pt>
                <c:pt idx="1279">
                  <c:v>4_x0007_®쯸S떊?m쭃__x001f_T_x001a_9爆_x0007_(꽖_x0010_2???X?副V믦υ?뱠?u_x0019_칀R????ゅ?_x0008_O</c:v>
                </c:pt>
                <c:pt idx="1280">
                  <c:v>?A긕JP븵?즏v幡?nU俱꼳__x001f_T_x001a_9爆_x0007_(꽖_x0010_2?虜.|톂_x0005__x000e_?X퓂pZ솻D쪆6업_x000b_?_x001d_?^(?씿꼇_x0003_??s멄銅)^4갢?_x0010_gS∽抵?_i__x001f_T_x001a_9爆_x0007_(꽖_x0010_2??텒?_x0003_GT햃"?Y|?a_x001c_;f둀+=~뎳j??8檉_x000f_`D홽X湲??b1톔?Zs?-ㄽv?_x001f_T_x001a_9爆_x0007_(꽖_x0010_2?秊?? iN혎띚p_x0011_???_x0008_쬩 a'캫_x0019_▽_x0003_C?=O??_x0012_cS|爰K_x001b_,_x0010_춨砥??_x000c__x0003_|__x001f_T_x001a_9爆_x0007_(꽖_x0010_2?尼?]玩_x0007_읟!?6솇B_x0015__x0019_?押1㈓큨↖q??칫2?툚_x0018_l}T?뉈??;_x0016_淚봝??_x001f_T_x001a_9爆_x0007_(꽖_x0010_2?錄Z퐼┷?,</c:v>
                </c:pt>
                <c:pt idx="1281">
                  <c:v>꿄?_x0004_*킮g?ㅉ癒`,춂3HR牢?쐡B뙫_x001b__x000c_o뗪3??y??돩?7__x001f_T_x001a_9爆_x0007_(꽖_x0010_2?籠뵍섄럧蘿??j?꾲_x0002_젉v_x0017_?)e?&gt;쏖@B?넬?_x0005_쥽jS?잚,</c:v>
                </c:pt>
                <c:pt idx="1282">
                  <c:v>웯?_x0011_4ㅇ_x0010_v??_x001f_T_x001a_9爆_x0007_(꽖_x0010_2?農뢍_x0013__x001e_?`_x0001__x0001_묤H??쵱??Sqb\?_x0019_17??0_x001c_[U쒦큐졹?f?젖푑數맣?l__x001f_T_x001a_9爆_x0007_(꽖_x0010_2?牢薯_x000e_T?? ?\∥8?n??J?섵?1+줫?_x000c__x000e_?_=햯?쮳b줎t{상댭≤η}A__x001f_T_x001a_9爆_x0007_(꽖_x0010_2??_&gt;_x0007_h?_x001f_?s1HQ?홐?:?佈eiW쁥вQ쬀_x0008_h異a_x0018_?몣?_x0018_;.픘]?렅싛?__x001f_T_x001a_9爆_x0007_(꽖_x0010_2???9뫸?o??=봑??:.?쓀????@?씔?퓱?pc?域??_x0002_뵄냟E슽泉_x0015_Br쵌_x0014_C뙖ｐ쀱m,[?_x000b_Jj_x001a__x001d_j???h,~?뀍梁_x0001_?_x0018_窟*</c:v>
                </c:pt>
                <c:pt idx="1283">
                  <c:v>?_x001a_릣B쏴?</c:v>
                </c:pt>
                <c:pt idx="1284">
                  <c:v>_X똿E?젹?</c:v>
                </c:pt>
                <c:pt idx="1285">
                  <c:v>g슣PF:졿??8?푨쒺dR?_x0014_Z_x001b_fn-:_x0003__x0006_굲_x0008_]툆_x0013_??V~Y_x0011_??S?P8_x0016_я(?슞_x0018__x0001__._x001c_r픏_젺#X찤1亂떽헵폴_x0017_香?_x0016_`H_x0001__x000b_P?$_x0003__x001c_?ㆎ럷?]ズ_x001a_?wY_x0008_Z렼</c:v>
                </c:pt>
                <c:pt idx="1286">
                  <c:v>_x000c_#뚡풨吠퍆_x0014_?&gt;_x0008_뚱?]^邊I7_x0014_범_x001c_Y[L꼴{?+?椀R9_x001c_Y[L꼴{?+?椀R9_x001c_Y[L꼴{?+?椀R9Z芎y펣?"??&amp;|ㅋ'E9Q1?T??!멉퀧?뵥?/_x0013_帽-_x0001_ _x0001_??\P??劑?</c:v>
                </c:pt>
                <c:pt idx="1287">
                  <c:v>뺶?tBoh풑チ]_x000f_???_x0008_d?잡槌?뢎_x001a_뮅??쏣_x0010_?@?멉퀧?뵥?/_x0013_帽-_x0001_A5藏!?_x0005_.繞?H죲7뾁_x001d_?붣??論???켨?.?뤁(WMi슩늫_x0016_럻J_x000b_M?7獪멉퀧?뵥?/_x0013_帽-_x0001_!wP?勝넋$G+??풸q?-??묠픻???젴;兩_x0016_^?_x000e_???{r펌?w??晝冒썕%뵥?/_x0013_帽-_x0001_QP?貳??&amp;뱑?홇쒡說_x000b_;7_x0016_?|k~_x0011_泳??뿥?p?밐dY?YQ?_x0016_倦#??멉퀧?뵥?/_x0013_帽-_x0001_?즎?t?M?dc꽇?_x0011__x0012_9&gt;??_x0017_t뺸l씄?REG紡?4l紵횙컬Q럒3U{d滅</c:v>
                </c:pt>
                <c:pt idx="1288">
                  <c:v>肯멉퀧?뵥?/_x0013_帽-_x0001_(@?k?w쇥퓝??찦3톾]잯_x0003_g???0?u&lt;_x0011_Z5?WJ8 떸꼛猫?V댃x諦G9痢冒썕%뵥?/_x0013_帽-_x0001_nQ=,딞?況,;:??u??S{쪱g)慂F?l쾩l곑찟ぴX뻄?)딷TV累?A놉_x0005_푬e멉퀧?뵥?/_x0013_帽-_x0001_RN</c:v>
                </c:pt>
                <c:pt idx="1289">
                  <c:v>?A捿R봕뺸_x000c_#楨_x000e_층Mⅱ?措雨??+8?f_x000f_??_x0019_G?蟄潼?籠??f?B묉?뻒!!8?_x0007_?-?圄槁j?U|놭퀵M쉨_x0014_?7놙??側?롏3</c:v>
                </c:pt>
                <c:pt idx="1290">
                  <c:v>_x001a_%_x001f_'驛뜄?_x0002_S튛?_x000c_딽,??</c:v>
                </c:pt>
                <c:pt idx="1291">
                  <c:v>Y깡_x0007_?_x0017__x001b__x001e_I克???_x000f_B_x0015_償=?押?&amp;_x000b_?y</c:v>
                </c:pt>
                <c:pt idx="1292">
                  <c:v>齧꿐&gt;계?-햭a/泳?z/??癩끿OY?br캵찞瘍~??WW?Mz뤔?퇦?칲??_x000c_奫??쭺_x0018_?eoz?똝,?쿅Na?엚C?릒_x0019_몝nf&amp;셅2&lt;름???B$B吉쒝_x0006_馭?_x0014_yL쇟~??6괩.Y?邑?_x0007__x0005_-_x001e__x0019_3"? ｚ_x000e_???V?jl?2?w?=0=予n?뢂LJ?ø?[?Y[L꼴{?+?椀R9_x001c_Y[L꼴{?+?椀R9소F*?퉍y=_x0004__x001b_휦_x0001_쾔]5Ｗ_x001e_閭矜댗댎??</c:v>
                </c:pt>
                <c:pt idx="1293">
                  <c:v>?盈邂N녠M??_x0018_찗1y얚受+띙?_x0017__x0006_mA???t|껬뭏冒썕%뵥?/_x0013_帽-_x0001_?#n歲쨌_x0018_??_x0004_紫粥黨?&amp;첞9fH9?$0 `B폡?괣:뺳??}@I?_x0004_봃?妬멉퀧?뵥?/_x0013_帽-_x0001_F8뷮똔_x001c_???ZRx뀅</c:v>
                </c:pt>
                <c:pt idx="1294">
                  <c:v>h_x0018_彦7?w_x001c_??턡_x0004__x0013_맞?溯!?</c:v>
                </c:pt>
                <c:pt idx="1295">
                  <c:v>?載?H슸</c:v>
                </c:pt>
                <c:pt idx="1296">
                  <c:v>剛?d멉퀧?뵥?/_x0013_帽-_x0001_뀚?_x0012_뇸俟핈o몝&gt;?^??RO_x000f_?P3捺;_x000c_V솥醮'몈쪞?_x0011_咸께겜囹뮻。&gt;n!lb片冒썕%뵥?/_x0013_帽-_x0001_?뮪R:_x0010__x0015__x001e_?H쩿_x001f_?퓑긳밙?備툑?\?_x001a_뛧</c:v>
                </c:pt>
                <c:pt idx="1297">
                  <c:v>?? ???*v??默_x0017_q_x0005_|'聞멉퀧?뵥?/_x0013_帽-_x0001_ㅊ_x0010_ ^?쿏뎉??턎탿퇬)??_x0010_鋪륄\瓮+?宅?*x_x001f_똆</c:v>
                </c:pt>
                <c:pt idx="1298">
                  <c:v>???뼫혙Z??d멉퀧?뵥?/_x0013_帽-_x0001_땚꽶뵮2j</c:v>
                </c:pt>
                <c:pt idx="1299">
                  <c:v>┴?y?V姙呈$s_x0018__x0003_?</c:v>
                </c:pt>
                <c:pt idx="1300">
                  <c:v>gGu??u渲"沌싩pA얐諺??_x0007_F?_x0003_?뫖冒썕%뵥?/_x0013_帽-_x0001_#H訴\8자h_x0015_/횯턬*?턗z먇?_x0007_?凌彦_?뀑짬봘????z?_x001e_볖?_x0018_O姉쿺d댧읰륡?V'껹/??E7.?x랱??쫣p_x000f__x0002_퓷e?躇讓탒댵v?浹????_x000e_)W_x0003_햽?꽺H칪F?t{??멉??qn&amp;Yz녨볲??:訃OT\깛뵽_x001d_??@'_x000e_?朶摹멤_x0017_텁볮?_x0013_VL輸굙_x0013_꾦_x001b_?!^鐄떦點촵?+_x0011_r\'??븱?[@?곭` e_x0018_?k</c:v>
                </c:pt>
                <c:pt idx="1301">
                  <c:v>?&gt;T녻6_x001c__x0019_ 圈엀獻\?q1菅?.툒?궷 y㎂_x000b_뽥?_x001c_?{的귲_x0019_?餠P?&amp;u뗯_x001b_膽?訪?㉢K??2箝쯫쁽G??`캓6*wY뾁hc0??_x0006_?_x0008_j崖!_x0004__x000f_뺖sa뭞_x0018_?욝?pぺ&lt;許욼1?s??D_x0007_巷_x0017_?_x0013_K??춲/,guP즪??빯?읥~∪늑뾟?$&gt;_x0008_뚱?]^邊I7_x0014_범_x001c_Y[L꼴{?+?椀R9_x001c_Y[L꼴{?+?椀R9_x001c_Y[L꼴{?+?椀R9??!&lt;S??_x0011_?卜슿_x0004_s?_x0002_,?K쪲_x0014_2冒썕%뵥?/_x0013_帽-_x0001_렸펤믦?z_x0011_6_x001c_ζ꽠a? ^S??v?혣??_x0011_m2</c:v>
                </c:pt>
                <c:pt idx="1302">
                  <c:v>뜆_x001c_3?表E午_x000f_??u_x0012_釉q퓔冒썕%뵥?/_x0013_帽-_x0001_O?/?h?W뛱??똀X??_x000e_?Ip쯦"S逕*熹??쨔?_x001f_C푳_x0002_w</c:v>
                </c:pt>
                <c:pt idx="1303">
                  <c:v>풛9f?Y_x0003_瀞MS앏??首&amp;T?</c:v>
                </c:pt>
                <c:pt idx="1304">
                  <c:v>?龜冒썕%뵥?/_x0013_帽-_x0001_?褪理B\/혚굈_x001e_?_x0001_5믖獨(?넚_x001a__x000b__x0002_Ot裨풹?6崔(擴?_x001d_@簫B&gt;?"_x0017_疆SC?*A둟??_x0010_9봥x??(D!_x0011_?#?쇕?F[Lm듪뛅1_x001e_??쮗?쪀밠?HW度=?_x000e_룼??뮝?$|헤_x0013_貊ay?C[?v津]쩟)]CVk_x000f_h?雜?F</c:v>
                </c:pt>
                <c:pt idx="1305">
                  <c:v>?텬P9_x0013_^홡_x0008__x001c_L??o</c:v>
                </c:pt>
                <c:pt idx="1306">
                  <c:v>.U珏9?タ휂?{k*5_x0008_쫺G햞앵_x0006_???Q?훧(???*_x001f_???願h|7룊1d{K??tq?쮝캵瘻F寯?퀼?_x000f_?5_x0014_n?_x0010__x001d_?(?췻樂X?뾍j?&lt;;?昊킏*"C?DJ屯???崧?;정?념|뇳뱭??외印?_x0013_댄꾼?_x0012_??긪l??6?&gt;?塵?콴??w?흪썉??캐!??_x0001_?_x0003__x001c_|?_x0019_핇핰?_x000e_$_x0014_xp?_x0010__x001f__x0015_珥?톱셬?@?&lt;P텕?_x000f_?4=NF?엫됷?h?]|,F?_x001d_jl?2?w?=0=予n?뢂LJ?ø?[?Y[L꼴{?+?椀R9_x001c_Y[L꼴{?+?椀R9소F*?퉍y=_x0004__x001b_휦_x0001__x0017_눛rR睫_x0001_?_x001e_}_x001c_철0㎸_x0001_-</c:v>
                </c:pt>
                <c:pt idx="1307">
                  <c:v>!u?尺?q`1_x0008_??g!?}</c:v>
                </c:pt>
                <c:pt idx="1308">
                  <c:v>꾷u쫌??쳁_x0008_냯猥_x001c_뾇O멉퀧?뵥?/_x0013_帽-_x0001_뤸_x0011_뽹H?_x001a_?p뭬?_x0015_/픣</c:v>
                </c:pt>
                <c:pt idx="1309">
                  <c:v>_x0013_oa_x0014_땧ck?a_x001d_¹?_x001c_`+較M컰G]5E"왱&gt;륥_x001b__x001b_-|J`틬{멉퀧?뵥?/_x0013_帽-_x0001__x0018_bt?쌞k틂普G?_x0007_칸_x000b_K켸쵖慢_x001e_즸6[J릜m:꺘_x0016_?죋_x0018_??볬h핼a:輾u됮_x0014_멉퀧?뵥?/_x0013_帽-_x0001_m_x0018_??)?9E괧쌡?+?1%酢?TQX_x0012_z캕5{箚擊-_x0013_f?何쐖??yぢj?2QU_x0018_?潁冒썕%뵥?/_x0013_帽-_x0001_q?H_x0016_?칧?D?_x0007_$o</c:v>
                </c:pt>
                <c:pt idx="1310">
                  <c:v>0/?辱.彌B宴$_x000f__x0018_?N_x000b_켕썀?Up遣/떓V땸?F2_x0010_??l멉퀧?뵥?/_x0013_帽-_x0001_죮T?_x0015_Z촄n?(c_x0018_8?퇟馨k돪쉧_x001f_L_x0014_??Y?ネYj?苒?胚윣]鷸J</c:v>
                </c:pt>
                <c:pt idx="1311">
                  <c:v>A밥?쉷댧읰륡?V'껹/??廖</c:v>
                </c:pt>
                <c:pt idx="1312">
                  <c:v>?착X%L_x001d_쪚꽝?믤?.?_x0007_x_x0007_혉沫_x0008_?Z?t뾴_x0001_쳂뚧*&gt;,гJ?¾M퇄D??_x0010__x001c_퉄?폖q촞껵??_x0014_?&gt;?_x0007_[??U?_x001a_w쪘F炙?_x0016__x0007_漆푆~Юw?gs띲?좮p臻KM?鰒x퐋._x000e_?_x0013_톕Qu?4募_x0017_2*_x0012_?fk嶝귳Q떬먎?閑b낯s?_x0014_?]렺T~F=?a荏?꽿'?&amp;덕#?RO?돸遞궃?_x0012_溜핏?\죀벯겶던?땂_x0017_??}쪜쎏_x0016_걅?O둨??ER2旅?n0_x0017_줸e/</c:v>
                </c:pt>
                <c:pt idx="1313">
                  <c:v>~툂滾A聰?갓???_x0012_??}+믨_x0016_?햨^쌳貝_x0006_???흶줄3솑y\J酒p~뵖D랾+_x0003_?엻hsn?*?流?폿&amp;?G툋?|y0'._x0010_?_읝켨b</c:v>
                </c:pt>
                <c:pt idx="1314">
                  <c:v>s_x0004_2Gmk?H웖"н??_x001b_un?.쯤?d),-{Fs샹'?젧n푢?E$&gt;_x0008_뚱?]^邊I7_x0014_범_x001c_Y[L꼴{?+?椀R9_x001c_Y[L꼴{?+?椀R9_x001c_Y[L꼴{?+?椀R9WjC?]쿏?S6??퇍?8s?馹쫔d?見冒썕%뵥?/_x0013_帽-_x0001_롧鍍_x001c_sK썥?簾mA뇔_/_x0003_??놲_x0012_8?_x0005_뒤?音_x0004_"믷\슩?m?)_x0015_?쐡꺶_x001b__x0019_헨찍멉퀧?뵥?/_x0013_帽-_x0001_,?츄?K@%:Q?占9h??쳭=l&lt;껨_x0016_쁝b굲?t?5C9?bWX4_x000c_ㅩ_x0006_俊냐???멉퀧?뵥?/_x0013_帽-_x0001_?["e_x001b_?I?뾀??찼?됓죕_x0015_엔_x001c_)5?tKM웂N^위?틯콤\??잽</c:v>
                </c:pt>
                <c:pt idx="1315">
                  <c:v>_x0002__x001b_-u?*%qv놙_x000e_듼칆?fR랜T뮄벫</c:v>
                </c:pt>
                <c:pt idx="1316">
                  <c:v>펄?_x0013_@_x001a_&lt;遇Eq싛u捏sl?6_x0005_秉?탤?랔큠빭陋u샙l뤊_x001d__x0014_@?듘+r．F</c:v>
                </c:pt>
                <c:pt idx="1317">
                  <c:v>A샑5Z慶F팢??嗔줗?_x0002_? f꺩욝/:^?m뭬왵_x001c_툵_x000f_?틷&amp;a뚤#???獗??픧함f싳Qn48?s싆_믅AH磵??_x001d_/</c:v>
                </c:pt>
                <c:pt idx="1318">
                  <c:v>?S堉wy??툂9붰h??浦3s 9G_x0003_$_x0012_A??멉퀧?뵥?/_x0013_帽-_x0001_띊쁌S쟋}_x0001_E銃辰_x0012_ 픝==??_x001c_izQ?贇</c:v>
                </c:pt>
                <c:pt idx="1319">
                  <c:v>_x001b__x001b_?MZ}=?뀡ZD(_x0016_?Y?i_x000e_??&lt;Q暲멉퀧?뵥?/_x0013_帽-_x0001_?▦슻ゎ</c:v>
                </c:pt>
                <c:pt idx="1320">
                  <c:v>??J뎫,팣?P+b_x001c_N_x0016_?G僞m窕?篆?7횐(?w곛X_x0008_/_x0017_??Q?v_x0014_-멉퀧?뵥?/_x0013_帽-_x0001_?lm_ 컡齬?옕?S_x0018_x?툔-몮</c:v>
                </c:pt>
                <c:pt idx="1321">
                  <c:v>n_x0011_:l5璽F:?7,꿩?_x0008_r&gt;퀜^땄?j???멉퀧?뵥?/_x0013_帽-_x0001_??_x001b_?◇?&lt;NC_x0012_q翌_x000c_?%U꿛?_x0012_A*?M</c:v>
                </c:pt>
                <c:pt idx="1322">
                  <c:v>_x001a_K얌뺁슕_x0001_=?/_x001a_짤U&amp;? ' ?【s쭏??F?V'껹/??Dl道?區'c?렶v,?퉵C썔</c:v>
                </c:pt>
                <c:pt idx="1323">
                  <c:v>쾩籠薄뺩O뎈?_x001e_l냂?뀙?^_x000b_?G???z?:뜽i괸_x001e_:c??A$&gt;_x0008_뚱?]^邊I7_x0014_범_x001c_Y[L꼴{?+?椀R9_x001c_Y[L꼴{?+?椀R9_x001c_Y[L꼴{?+?椀R9{]&lt;녾?,D뀫澣?_x0018_?_x000b_'P?U`?fi_x000e_z_x000b_멉퀧?뵥?/_x0013_帽-_x0001_bb? ?WQ0L_x0004__x001b__x001c_i,묥??t낼쩜???7i/堧?)??_x001a_닄P?h?`?똆??寧冒썕%뵥?/_x0013_帽-_x0001__x001f_#_x0001_퍫춽_x0014_5$홼휄_x0003_$'®랣뒁?}홵깐?b"?]쑂鴉yX씟z4_x0007_®쯸S떊?m쭃멉퀧?뵥?/_x0013_帽-_x0001_몟x줹줥F??B5Y_x0016_亘~?e</c:v>
                </c:pt>
                <c:pt idx="1324">
                  <c:v></c:v>
                </c:pt>
                <c:pt idx="1325">
                  <c:v>폖?u:(17쮳?^[뎒긞캢?clH~?쌁z_x0004_쏉i??_x0016_??b1톔?Zs?-ㄽv㎏冒썕%뵥?/_x0013_帽-_x0001_?a'{닑♬뺉?뫈&gt;_x0002_죿?_x001e_쁖튁?H팪孤L??흀S2y_x0016_눅+僊K_x001b_,_x0010_춨砥??_x000c__x0003_|멉퀧?뵥?/_x0013_帽-_x0001_,^虧??諶?XAs븍삽?즍o_x0007_&gt;숅?N??瑞丹?cm??룈焚묕0;_x0016_淚봝?天冒썕%뵥?/_x0013_帽-_x0001_V6x_x0001_&gt;_x0016_jr?꼝_x000c_zr걺?콩?#수?_x0002_퇂쎘_x0005_ ?푃w_x001d_攘p떷h)U5*f,?\꿷??8_x0001_#??_x000f_i?W쉛獲춟_x000b_5M??_x0012__x0008__x001f_?A_x001c_??6霙?ns?켣都v4?i뒉?얞?흁?Y_x0014_侏??瘡Xx'?쥚`_x0002_</c:v>
                </c:pt>
                <c:pt idx="1326">
                  <c:v>f$dc쭜?若邢?祀s?_x001f_헀탲0_x0006_?0_x0017_꾏D,?d_x0015__x0014_穗?*?_x000f_?+}Lhu??딦_x001e__x0013_녠CG^kパR뛣???%d憁P_x0008_Q탧}!??e_x0006_偏?b焄n?$_x0001_j?_x001e__x000b_?討굼G?_x0019_苡?띑?A.?Jz룸?&amp;K_x000e_|_x0008_럧H??뚌_x0002_??쀶푸й`??jl?2?w?=0=予n?뢂LJ?ø?[?Y[L꼴{?+?椀R9_x001c_Y[L꼴{?+?椀R9소F*?퉍y=_x0004__x001b_휦_x0001_&amp;돍_x0015_?)契I?솽?U??풷구g?큷A컊P잕(퀭쁨賓댔1?즆J?/瑩X?弩X,멉퀧?뵥?/_x0013_帽-_x0001_룝#檗?밝X?Y_x0004_?%??寺_x000e_샗수?늃o????曦{펓 쩿꿇6뷷왶</c:v>
                </c:pt>
                <c:pt idx="1327">
                  <c:v>웯?_x0011_4ㅇ_x0010_v?搔冒썕%뵥?/_x0013_帽-_x0001_雌z뀞d_x0014_런1z???_x0016_J좧??氷_x001d_뉀0鉉R닌?_x000f_?_x0001_s0 깭ペpf?젖푑數맣?l멉퀧?뵥?/_x0013_帽-_x0001_ _x000f_:Y&gt;F,??O??w?!셁?캴?뢗P&lt;뮮P?헧뫺?_x001e__x001d_</c:v>
                </c:pt>
                <c:pt idx="1328">
                  <c:v>륿줎t{상댭≤η}A멉퀧?뵥?/_x0013_帽-_x0001__x0015_肝『^籌뇴1_읗쑶_x000c_옎wK_x0003_JV3l@???쿦껈*_x0014__x0004_?됄?덣?;.픘]?렅싛?멉퀧?뵥?/_x0013_帽-_x0001_K?-b?b|?lN_x0010_??_x0006_,?_x000b__x0018_XlF¤＃剌_x0002__x0012_??@육З_x0015_灌k域??_x0002_뵄냟E슽泉댧읰륡?V'껹/?훠?飴?↑s?4?る汾셟?.h?Z펀쌟~?넢~?단볐Ⅳ+</c:v>
                </c:pt>
                <c:pt idx="1329">
                  <c:v>奄퓍믻_x0015_뗔晝_?ENM?_x001a_뷀t忘착?Q??璂죘_꺾뛪_x0004__x0013__x001d_?밧?H_x0011_yy燐?h▩Ou?_x0005_(??e뛚녢x絃}쾺N_x0007_놂2?쑋_x0008_으PIo_x0015_0 ?s?_x001d_zR2C슮?_x0015_뉍C쉔?R햹y펳?fE2R康?뙂P,료넆{)??d_x001e_尊*?먋翰]??=甥?_x0004_m^_x001d_U쵐J?_x0002_w疏_x0013_yгs</c:v>
                </c:pt>
                <c:pt idx="1330">
                  <c:v>f?7t?씿`쒦g랔G_x000b_u뷭잰?D/7m^좌????k틑 3??륯_x000c_</c:v>
                </c:pt>
                <c:pt idx="1331">
                  <c:v>?먁멵&amp;꿵t邏_x0018_P_x0015_piJ^?J??v????6志?伏x뇩렙|潗藺P뙢?!vN_x0002_?濃? y7???뇅,_x0019_햀?莫?웵?%=?@?첄^d?tC^=蕓"퐢눃_x0015_?_x0014_칇P옚1ㅖ?|!_x0013_R$&gt;_x0008_뚱?]^邊I7_x0014_범_x001c_Y[L꼴{?+?椀R9_x001c_Y[L꼴{?+?椀R9_x001c_Y[L꼴{?+?椀R9=섡nf?_x0006__x001b_裏잫폟?ㅋ'E9Q1?T??!頻_x001b_쨔,?}??K됤&gt;k???뭀_x0008_컐xd샹將?"oc혂;옃쫉????B陟맺翁0_x0007_I_x001a_뮅??쏣_x0010_?@?頻_x001b_쨔,?}??K됤/렽q?A=J???k_x001e_?敗_x0003_?Yd@??</c:v>
                </c:pt>
                <c:pt idx="1332">
                  <c:v>P_x0001_르i슩늫_x0016_럻J_x000b_M?7獪頻_x001b_쨔,?}??K됤?h?r뽈◎`U?횦_x0004_k?|:렇쨑</c:v>
                </c:pt>
                <c:pt idx="1333">
                  <c:v>P_x001d_Px&lt;q</c:v>
                </c:pt>
                <c:pt idx="1334">
                  <c:v>??궔紛Wcヨ煩s?{r펌?w??準?쨔,?}??K됤?S??쒻?뺦%짉핪彌稠룾\졕??퓞?_x0013_7?砲f?u췥Y?YQ?_x0016_倦#??頻_x001b_쨔,?}??K됤.?L|?%?*?늠괭x?퓻젠P畵_x0008_"_x000f_췒`畵ι?_x0001__x0011_m_x001c_몵?V컬Q럒3U{d滅</c:v>
                </c:pt>
                <c:pt idx="1335">
                  <c:v>肯頻_x001b_쨔,?}??K됤D\?豁_x001c__x000c_?'磨EV磊셹</c:v>
                </c:pt>
                <c:pt idx="1336">
                  <c:v>쉧덙?O蒔k뽴? 짽?qR]n?;=b뺮a6_x0018__x0004_ㆉw궈뙋d?딷TV累?A놉_x0005_푬e頻_x001b_쨔,?}??K됤f?閏???靂싂&amp;_x001b_ㅉ</c:v>
                </c:pt>
                <c:pt idx="1337">
                  <c:v>떖?TG끊쟺?{_x0006_佚?R</c:v>
                </c:pt>
                <c:pt idx="1338">
                  <c:v>綵Tr}#f#쀀?x_x000b_ ???_x001e_폿?&lt;쑖ZU횂쁋a쳅6쮁Jx_x0004__x0017_z?w봵꾊b_x0006_?|? 7?벝怏xmZ_x000f_?!%_x0008_엗_x000b_)N?_x0005_~쯆S[</c:v>
                </c:pt>
                <c:pt idx="1339">
                  <c:v>_x000e_s촯/?^?쯈7퓡B)??言ざ??KG븉rT쪮]?횶j??윩!a??f늻?p{}a?_x0014_F솜禽?+???닦_x000b_뀖w_x0011_?j-_x0001_졒??苛??[9W _x001a_?@j?뉔;?w?권_x0018_D鼻YQ?ｈ懸og?C0"_x001b_3,_x0010_#E_x001c_k옣_x001c_D?1℡?w뜱_x000b__x001b__x000b_놾;8꿎渟菴_x0001_?谷h?쵶픰鳴R?_x0010_7m?￡?着?Gt폿?g3_x000f_o??k埼??詵_x0012__릲_x0012_.퇐??掛CT_x000f_Ov?z??L?*e렞靜蔣욭E??$쁍??_x001a_?쵧D?L珝J튾?,걇?處늣)씘~_x0015_롌-O?5&amp;?例멨?끽i?흷듏??Q_x001d_jl?2?w?=0=予n?뢂LJ?ø?[?Y[L꼴</c:v>
                </c:pt>
                <c:pt idx="1340">
                  <c:v>剛?d頻_x001b_쨔,?}??K됤_x0002_:?C뀩7?쐫쀍Dm≒I#5??_x001a_컍??3</c:v>
                </c:pt>
                <c:pt idx="1341">
                  <c:v>1⒧殮D쟆甄|7쌭p께겜囹뮻。&gt;n!lb疱?쨔,?}??K됤?옪??*}?;눂?S㏊뵪?~?l/?F7?퐷?|??_x001a_q넯?v??默_x0017_q_x0005_|'聞頻_x001b_쨔,?}??K됤悚_9?퓃?'Bn_x0017_N묓?묑_x001d__x001c_d_x0015_N?_x0011_쌽V,큢o_x0008_lKn慧[?棹w??뼫혙Z??d頻_x001b_쨔,?}??K됤_x001e_?쎹?_x0001_q?攫??[*_x0006_?K_킄2_x0016_*&amp;%꼂?펍)褸こ??酷??_x0007_F?_x0003_?뫿?쨔,?}??K됤Z??縯_x000b_Z??!sZ귃V??%а` ?졮?&amp;륄머J3_x0015_&gt;?;?7z?_x001e_볖?_x0018_O姉쿺dN刺?-_x000f_于HE텠l댭iy뮜2d쟂랁_x000c_뢙_x0015_????쬼</c:v>
                </c:pt>
                <c:pt idx="1342">
                  <c:v>?(_x0007_芯~&gt;냕?_x000c_i췎LI꿿恢??퉢</c:v>
                </c:pt>
                <c:pt idx="1343">
                  <c:v>??s?_x0002_,?K쪲_x0014_2?쨔,?}??K됤付_x001a__x0018_쌢7_x000b_k?縛햼횪I贇띿찎뇶N?N큰??뉚d?E픘oPLZ表E午_x000f_??u_x0012_釉q햇?쨔,?}??K됤_x0014_쇁~띢_x001d_0귀?*E빘_x0001__x001f_]權???'_u?]+Ul??i_x0004_]뀓?_x0002_w</c:v>
                </c:pt>
                <c:pt idx="1344">
                  <c:v>ssQ?獄켥꼬팴$頻_x001b_쨔,?}??K됤鳶r蟲_x000e_쏹_x0015_9"ㅻ41??튰,??6J?f_x001c_A_x0015_&amp;D?쏖_x0007_1?]B_x0012_맳묶K훎勣侏?co깢頻_x001b_쨔,?}??K됤볤?!늸!|N?J?폻톒????Z_x0010_륳_?????윩wt7란쏼???4\]D?턪頻_x001b_쨔,?}??K됤U땙mI_x000e_VqP?_x000e_K??!W0?께_x001e_판\_x0017__x0006_!_x0001_??꾄?K?D?_x000b__x0007_?僿:p?f∀??</c:v>
                </c:pt>
                <c:pt idx="1345">
                  <c:v>?錦?쨔,?}??K됤N?뽪끄b럂苾?外?~頃_x0004__x000c_?3x꿦떄2[:M햮~_@琮_x0011_?GX?\$?T_x001c__x0007_聖R_x000c_'1?!굺@?쟇켆쿤_x0015_?닷T뙙JZ棧驍</c:v>
                </c:pt>
                <c:pt idx="1346">
                  <c:v>?p?_x0004_u?읊퇦</c:v>
                </c:pt>
                <c:pt idx="1348">
                  <c:v>&lt;탁6쀉?8_x0002_+_x0007_y/_x001b_곢:輦m砦_x000e_餓5졒???_x0006_曄_x0018_씪_x0006_賊/{_x0015_풘K??\?_x0011_?明梵??꾺訃ゥ혲롣띃其i俊員?覓?쳠????덗k-_x0006__x000e_?_x000b_꺼뇡|?"_x0012_]_x0002_4괛??폘?唇倉_x0012_뜞晨9???갆$벛?K뎃_x0013_N눨맓r탵鋼??컪i?s??_x0019_u뜏죢_x0003_?q3I3∝?ml(}J_x0019_庇?._x0004_?㈙0吾멤_x0014_攝sm먷쉤_x001d_??qN?_x0015_!R?_x0001__x000b_슦?1晫L7v7農잻?.P~쪒앹활C;_x001b_픩gR?_x001a_9;_x0008_괕쮉쿀_x0007_??뚥q_x000f_r??b_x001e__x000e_娜썤쥃N??&lt;멺芷N읫&lt;x쵻??0?ZT8</c:v>
                </c:pt>
                <c:pt idx="1349">
                  <c:v>`^퐢껁싷_x000b_uz??h)l?Q&lt;士0_x001d_jl?2?w?=0=予n?뢂LJ?ø?[?Y[L꼴{?+?椀R9_x001c_Y[L꼴{?+?椀R9소F*?퉍y=_x0004__x001b_휦_x0001_O7?_x0008_\qtペ뮘짡싫?H?뭖쎜D뤬괂2P畏Z_x0011_桁M$ 깧~&amp;?x&gt;놥_x0008_훲咸凜_x001b_醮_x0003__x0016__x0013_頻_x001b_쨔,?}??K됤!C距\&lt;팱5_x0016__x001e_?8;96롐斃V?찕?2_x000c_?[_x001a__x0013_?띨?3???L헖퐰_x0003_狐?5?3M2頻_x001b_쨔,?}??K됤\M2꿕_x001f_0Fh遣툊O?탧{?a_x0001_깷ki_x0013_냭?ㅉ???r???苦쇙뜪g_x0008_냯猥_x001c_뾇O頻_x001b_쨔,?}??K됤눣_x001f_???_x0006_면cc3_x0005_G?_x0015_U?l쳢</c:v>
                </c:pt>
                <c:pt idx="1350">
                  <c:v>A밥?쉷N刺?-_x000f_于HE텠l댭{_x001c_쫒C쾗鎚</c:v>
                </c:pt>
                <c:pt idx="1351">
                  <c:v>?0????볝_x0008_?꼎^뇮_x000e_S6L???賠o06????懼oocC6/킩r-??r,/_x000f_?Ar?_x0019__x0014_??*_x000e_?皇_x0010_d뷥蕎0,]XQ?봊_x0002_횅뿧Ο?[ugO픔_x000e_쭈Rv;I&lt;_x0008_낞[N2繇塔-_x0019_?M_x0016_갂C???쿞D7LSR,꿸}??H?_x0002_&lt;_x0018__x0001_?_x0015_콌JA??障료W벝&lt;y:i?t큏u칑cf_x0003_뫶j??-?凌??D??_x001e_H3_x0015__x0003_?엀뫒뚢A掩а?\0F#;넬_x001a_찚훟?7?J[?蘆갤c럄柯D퍒???럸|?堺!_x0015_K璜d?aO?쐥m若?쥦_x001b_珊_x000e__x0001_?#鍊퍈暇퉓?흃{!냁#눴SbN?&gt;諾?檢?Fk(c?x梡횢"x昉?)k</c:v>
                </c:pt>
                <c:pt idx="1352">
                  <c:v>)?=샅e?_x000f_쁀W_x0004_@In됟?쨔,?}??K됤??_x0018_)_x0005__x0002_뒐j_x0012_?_x0007_S꼡귴_x000c_厓にN^쇫</c:v>
                </c:pt>
                <c:pt idx="1353">
                  <c:v>딈t?_x0010_?짨i_x0003_4_x001a_횭Uu覇E쥳＼%傳_x0013_誠|/t頻_x001b_쨔,?}??K됤_x0005_?_x0016_故?~☆私wk`퉱?_陋?@+?J?☆]F惹h_x0011_괁V_x0012__x0016_u?_x0016_異?빘ハ?옛?_x0017_頻_x001b_쨔,?}??K됤?겪R[_x000b_?\9?&amp;@ㅟ슃*m┻?E꼍?슿?팴띴?坮?f?K,??늺?ドI^??떧jP?짶&lt;N_x0002_췚뗢_x0005_LX갆?_x001b_)@?p#_x000b_띌띷똱I?_x001e_訟_x0006_짉鼻?뤬</c:v>
                </c:pt>
                <c:pt idx="1354">
                  <c:v>q췞黴ц琉쭬홂$u?굛wF烈끤?u</c:v>
                </c:pt>
                <c:pt idx="1355">
                  <c:v>0_x001a_籬:$냼츷[_x001c_d?k?)??뇂뽭_x0014__x001b_많g?Gw풕?눓t8廓%r!Z?A웿#_x0003_췧</c:v>
                </c:pt>
                <c:pt idx="1356">
                  <c:v>?_x0012_%&lt;~_x000f__x001d_jl?2?w?=0=予n?뢂LJ?ø?[?Y[L꼴{?+?椀R9_x001c_Y[L꼴{?+?椀R9소F*?퉍y=_x0004__x001b_휦_x0001_?OB[_x0001_\f_x001f_=棅?빳T쁦??0흿M?L?Xsⓦ?槨4}킩퓷Vxf#꿞²_x0007_?_x000c_??S頻_x001b_쨔,?}??K됤5乭ba꿥&gt;慫?ic晴??췇?_x0013__x000b_X_x0018_?_x001c_젔鉉옘z_x0006__x0001_?_x0019_?z仍뒆?/[fe_x0001__x001b_쨖??頻_x001b_쨔,?}??K됤釪</c:v>
                </c:pt>
                <c:pt idx="1357">
                  <c:v>n_x001f__x001b_r"M걋_x000e_T?_9"ら?뮜?I?W3퓱?}'p?SSt?</c:v>
                </c:pt>
                <c:pt idx="1358">
                  <c:v>?뗹_x0017__x0002_???¶_x000e_??頻_x001b_쨔,?}??K됤찤_x001c_xW쉤Qd_x001a_? ?胸쟁W옩默7?엗?Þ"m_x001b_?귢</c:v>
                </c:pt>
                <c:pt idx="1359">
                  <c:v>`m`TΘ籍蓼=?._x0014_/?</c:v>
                </c:pt>
                <c:pt idx="1360">
                  <c:v>쳕_x0001_`_x0003__x000e_X莪?젽u쇂덑逡?[_x000f_퍳_x001f_i_x0011__x001e_M얈?_x000b_?愛?뚎_x000c_s꾸_x0011_8@$S?뱨?&amp;JmS?_x0017__x001e_텢曰????_x0012__x000c_둕_蛭K?'???흳?w옓V뒅홽_x0007_?6-X량_x0012__x001d_濃??珍??&gt;_x0008_뚱?]^邊I7_x0014_범_x001c_Y[L꼴{?+?椀R9_x001c_Y[L꼴{?+?椀R9_x001c_Y[L꼴{?+?椀R9?j_x001c_/u??一cW播?_x000b_'P?U`?fi_x000e_z_x000b_頻_x001b_쨔,?}??K됤?T3핂EL?_x0008_t鬱_x0010_칅?r化a??o&amp;G_x0017__x000f_?0MW*질Z썘_x000f_찻#캰?h?`?똆??碌?쨔,?}??K됤</c:v>
                </c:pt>
                <c:pt idx="1361">
                  <c:v>?훺&lt;lN?枇㎺푼킞</c:v>
                </c:pt>
                <c:pt idx="1362">
                  <c:v>?`???즏v幡?nU俱꼳頻_x001b_쨔,?}??K됤쀧_x0018__x0015_!쾦???{#|KiZv徑?V챷?輪퇆젘D)痢娛?懶j?4갢?_x0010_gS∽抵?_i頻_x001b_쨔,?}??K됤懊[rC?닗?X_x0013_\@措댷穉쐼av듾e_x0011_`헲8*_x0001_&gt;뇈?_x000c_:ZH_x0011_좸b1톔?Zs?-ㄽv㎌?쨔,?}??K됤ヂ</c:v>
                </c:pt>
                <c:pt idx="1363">
                  <c:v>D疳@</c:v>
                </c:pt>
                <c:pt idx="1364">
                  <c:v>懶귨쫰훳a??&amp;恝?/w_x0002_0v궪!蘂P?&lt;?????뵒꾽_x0018_hUl3?X굇y??]惡!뀁?봄pk館_x0005_求쭠?핕?G_x001b_|_x0012_?{뛫헌?_x0008_콰?P26??E?읃쎜봘늴y珷뮝_x0012_跳A?9킒徹-쓩%澾?N?_x000b_罵__x0006__x0018_?_x000e_t_x001e_</c:v>
                </c:pt>
                <c:pt idx="1365">
                  <c:v>웯?_x0011_4ㅇ_x0010_v?巽?쨔,?}??K됤?콸냶曖w?쾱~9</c:v>
                </c:pt>
                <c:pt idx="1366">
                  <c:v>R\쩖쩧??額?;.픘]?렅싛?頻_x001b_쨔,?}??K됤땚봕BC?]K즟?曝틻뚢%_Z?_x000c_풨즖?+}&lt;_x0006_&gt;_x000b_??律?⒵누7?_x0002_뵄냟E슽泉N刺?-_x000f_于HE텠l댭$칰</c:v>
                </c:pt>
                <c:pt idx="1367">
                  <c:v>_x0011_쏖a?a6?t_x001e_r渽?Omw놶??_x0006_4듺?究B_x001a_?_x0013__x001a__x0005_ㅌS_x0002_FF_x000c_G_x000c_r?c_x0007_풠넴h_x0015_?_x001c_運W}l쀼??d퓄탛_?_x000c_?_x001d_욑^:뀡?w?"_x001c_쩈1_x001a_꾁湟,9係pi?n呱듀*5뿡?숚_x0012_s?_x0007_?뢛?웖_x0001__x000b_줃찟J?_x0015_쳮&amp;Y?Xr???貝?|?삡</c:v>
                </c:pt>
                <c:pt idx="1368">
                  <c:v>Y??_x001b_*?z쥿 7!_x0003__x0015_??</c:v>
                </c:pt>
                <c:pt idx="1369">
                  <c:v>yh옖絆C썍[H큫[%{?_x001c__x001c_J&lt;Y~?&gt;_x0008_뚱?]^邊I7_x0014_범_x001c_Y[L꼴{?+?椀R9_x001c_Y[L꼴{?+?椀R9_x001c_Y[L꼴{?+?椀R9쭪m_x001b_뷠_x000f_?h祿k?ㅋ'E9Q1?T??!즊격?I</c:v>
                </c:pt>
                <c:pt idx="1370">
                  <c:v>???+|_x0015_턴t?뗚Us_x000b_?4_x0014_?_x000c_?宖)??Oh붬_x0001_6몢5_x0004_磊賀F묲_x001a_뮅??쏣_x0010_?@?즊격?I</c:v>
                </c:pt>
                <c:pt idx="1371">
                  <c:v>???+|늙?I깑zC?ⓢ??룩磻?n?G_x0019_p(叫_x0018_졣_x0008_?._x0018_g핅</c:v>
                </c:pt>
                <c:pt idx="1372">
                  <c:v>j?퐄슩늫_x0016_럻J_x000b_M?7獪즊격?I</c:v>
                </c:pt>
                <c:pt idx="1373">
                  <c:v>???+|ISNtV컲?z썘飭?e}쓮괛_x0013_???홎?뚻쌎T ???_x001f_쎺s?{r펌?w??鍾V격?I</c:v>
                </c:pt>
                <c:pt idx="1374">
                  <c:v>???+|;k??\?衝gbbZ孀_x0013_?十^6LB捻퓷巽6?5&amp;(0섚뗶`c?dY?YQ?_x0016_倦#??즊격?I</c:v>
                </c:pt>
                <c:pt idx="1375">
                  <c:v>???+|Z&lt;쏶L?쨵_x0017_??대qO?_熒Z퍣Dk_x0013_뀉?XD콟`</c:v>
                </c:pt>
                <c:pt idx="1376">
                  <c:v>삗e?懃홖럒3U{d滅</c:v>
                </c:pt>
                <c:pt idx="1377">
                  <c:v>肯즊격?I</c:v>
                </c:pt>
                <c:pt idx="1378">
                  <c:v>???+|_x000c_爽ⅸ턢_x000f_=o９$_x0015_</c:v>
                </c:pt>
                <c:pt idx="1379">
                  <c:v>デ?_x0010_궺w켲9괦d'_x0014_+?-SQ鈑+쭻_x0006_??냉꼛猫?V댃x諦G9二V격?I</c:v>
                </c:pt>
                <c:pt idx="1380">
                  <c:v>???+|?$?k淪뻵녓_x0017__x0010__x0017_왈?P渤I79_x001a_A뿳_x0018_湍댗拓G_x0017_FJ-朽防"_x001b__x0019_)딷TV累?A놉_x0005_푬e즊격?I</c:v>
                </c:pt>
                <c:pt idx="1381">
                  <c:v>???+|Yy縉햋꺷_x0015_푇갑h??ι/_x001a_I핤FP?뮬V?츺_x0014_??$?흕쎜흍\_x0015_?_x001a_?鳥뙼_x0005_??????\싺?</c:v>
                </c:pt>
                <c:pt idx="1382">
                  <c:v>??휐嫩3?/v楸)뗪????_x001c_?쇮n굾n.?瞑&lt;ⅱ쵈죽?퇗疥-릶?0_x0002_%k?5b_x000f_E_x0002_jp???닰띊_x001a_?j좝잶~?)?L쾽Dr?♪벙??뀷?_x000e_쯂_x0016_렻뚮v螢亘Jw?w?X뼟N?@e칉꼃쐣?觸?e퀉u뿗?y?T쉘,??|?@爀웣륚`;x?</c:v>
                </c:pt>
                <c:pt idx="1383">
                  <c:v>_x000b_e!</c:v>
                </c:pt>
                <c:pt idx="1384">
                  <c:v>갂??_x0017_풋괿o5_x0006_夙k_x000b_?d-??듏?쿈r꽚'h%|7?Db_x0014_?_x001b_+???_x000e_q??iCaf궖?겜T뢜_x000f_Q?_x0019_4c%涕</c:v>
                </c:pt>
                <c:pt idx="1385">
                  <c:v>컑1유W?:??c流#T?E眠?峨?p8]??</c:v>
                </c:pt>
                <c:pt idx="1386">
                  <c:v>???+|6센-?벐p像懶BG끔뙏?G_x000b_瑩 ^l&amp;??/뎒</c:v>
                </c:pt>
                <c:pt idx="1387">
                  <c:v>???+|??3_x0008_^談G?b寺?드m??픂쓟-QN콩D늴릻u?Av?~ s</c:v>
                </c:pt>
                <c:pt idx="1388">
                  <c:v>?載?H슸</c:v>
                </c:pt>
                <c:pt idx="1389">
                  <c:v>剛?d즊격?I</c:v>
                </c:pt>
                <c:pt idx="1390">
                  <c:v>???+|$m삐?뢖?빽r_x001f_愉?mk킹0Z_哮Z_x0005_쬱句點?_x000e_멼*X?ㅂ껐罹첅징?n!lb叭V격?I</c:v>
                </c:pt>
                <c:pt idx="1391">
                  <c:v>???+|_x001c_;*^#E퐦뭊쯟꽎_x0018_K-?.\??ws뿱_x0011_??_x000f_쭁=秘?_x0019_;_x000e_햙?v??默_x0017_q_x0005_|'聞즊격?I</c:v>
                </c:pt>
                <c:pt idx="1392">
                  <c:v>???+|?+Ea念6</c:v>
                </c:pt>
                <c:pt idx="1394">
                  <c:v>_x0005_W펳솠.zY旺?肅9?ㅫQ_x0016_Co돤#_x0012_5梓?4쬫</c:v>
                </c:pt>
                <c:pt idx="1395">
                  <c:v>w??뼫혙Z??d즊격?I</c:v>
                </c:pt>
                <c:pt idx="1396">
                  <c:v>???+|+_x0017__x001b_雰執塡gye`촩-_x0002_I_x0010_i득gp琿윰剔렙P?雅i評率?)?_x001b_酷??_x0007_F?_x0003_?몿V격?I</c:v>
                </c:pt>
                <c:pt idx="1397">
                  <c:v>???+|뱸&amp;E?휍?뾖?좜兜D?_륾T_x001a_옔l芳?@읤萄??_x0003_土띂Y7z?_x001e_볖?_x0018_O姉쿺d풚p㎉$D딻?쐺Z?車뎊*M_x0006_?GuC.係6뱌_x001d_?9?_x0018_?쇳?쨏4]웈&lt;왢교蕃?_x0007_琮-_x0016_젦??3~</c:v>
                </c:pt>
                <c:pt idx="1398">
                  <c:v>]/??Kjp툮l$bvvf롛(p?_x000b_칉_x0008_yL?_x0007_?_x0019_?췘_x0017_b餘_x0002_?仄T</c:v>
                </c:pt>
                <c:pt idx="1399">
                  <c:v>횝?_x0007_F쟳鵬珞植쵸???Zl仔+?_x0015_엓?N9a-?X`_x0008_???菹_x001f_?毫tQ?榻3??_?Eo_x0017_걗꼔_x0015_n"焚??6뇭驪_x0007_EA◑Q?O@??_x0007_A_d_x001a_n</c:v>
                </c:pt>
                <c:pt idx="1400">
                  <c:v>\벱_x0003_右_x001e_5]_놢c쇔粮6</c:v>
                </c:pt>
                <c:pt idx="1401">
                  <c:v>?_삡_x0010_?&gt;8?낧_x0010_理悍8b놼퇘#뉪?X蹶H*h!.吟H$힌^m綠_x0016__x0013__x0008_碌?B_x000f_~"Zt_x0019_딍?헦B;</c:v>
                </c:pt>
                <c:pt idx="1402">
                  <c:v>{쌗뾋?T탖볚\\!?넻?v佳M訶f~췃?8_x0017_G녶?_x0007_F_x0016__x0007__x0012__x0002_?_술z썺?w_x000b_씧Q}n슴t니??Q샢?こ?쒹@핮?擲?g_x0001_U?퇍[Yq?c큵_x001a_쓚)_x000c_뎻_x001e_굫7?홾쀪Is9B둧2팓$&gt;_x0008_뚱?]^邊I7_x0014_범_x001c_Y[L꼴{?+?椀R9_x001c_Y[L꼴{?+?椀R9_x001c_Y[L꼴{?+?椀R9h&amp;?_x000c_홊^_x0005_tv&lt;[_x0015__x0010_탾?s?_x0002_,?K쪲_x0014_2V격?I</c:v>
                </c:pt>
                <c:pt idx="1403">
                  <c:v>???+|??_x0012_?_x0010_ (_x000b_q'_x001e_톲kㅚf?赫읙楡쀆? QC"뽧Z?+??表E午_x000f_??u_x0012_釉q푀V격?I</c:v>
                </c:pt>
                <c:pt idx="1404">
                  <c:v>???+|d%$_x0015_?뒍8吝?{t_x0001_?s_x0005_죠?솁쉥?냕븹l퍑?{?&gt;寢썡_x001b__x0002_w</c:v>
                </c:pt>
                <c:pt idx="1405">
                  <c:v>???+|?*었?逮_x0003_?눡4?_x000e_暳??A+#R+롛_x0017_?5T뚰?솕v}?y=?ssQ?獄켥꼬팴$즊격?I</c:v>
                </c:pt>
                <c:pt idx="1406">
                  <c:v>???+|l駟?졨&amp;웝&amp;y??솩j?^?홤쵒Vkh巖??僅E淏?A{f복쵮훎勣侏?co깢즊격?I</c:v>
                </c:pt>
                <c:pt idx="1407">
                  <c:v>???+|?A{?죔놰=?B"틗뻢?푅?蚤{_x0004_?</c:v>
                </c:pt>
                <c:pt idx="1408">
                  <c:v>怖홖_x0016_[.2?HuQ??X???4\]D?턪즊격?I</c:v>
                </c:pt>
                <c:pt idx="1409">
                  <c:v>???+|?依H?첲yH???뒖횲??똗?뀘泌?&amp;獸YS쯬얒0!?僿:p?f∀??</c:v>
                </c:pt>
                <c:pt idx="1410">
                  <c:v>???+|x]_x001a_OX?D뭤묪w??옧죖??덍쇪&lt;~쩪?렞!Cn꾵?M|?T엉Z?8)</c:v>
                </c:pt>
                <c:pt idx="1411">
                  <c:v>?叫V격?I</c:v>
                </c:pt>
                <c:pt idx="1412">
                  <c:v>???+|6늂</c:v>
                </c:pt>
                <c:pt idx="1413">
                  <c:v>?Y+,?헠응_x0011__x0005_&amp;&amp;類i?쯼V0?O7?,뮿4??l$뢤~_x001e_ㅘ?0_x0004_S뱮yGF2뿢_x0018_?X샪싐홀A}?퓙??0`_x001e_,$S?K_x0006_|R_x000e_숥_x0016_mS곐졔5^?_x001c_R?pFs?헻0?칛륲</c:v>
                </c:pt>
                <c:pt idx="1414">
                  <c:v>?#&amp;v썣?y受좀T9?_x0008_aY탩턺s긨_x001c_?x酎??^Q6z憁퉯潛e!*7?牢??퀋h흑I??赦娑@_x0016_?)._x000e__x0004__x001d_jl?2?w?=0=予n?뢂LJ?ø?[?Y[L꼴{?+?椀R9_x001c_Y[L꼴{?+?椀R9소F*?퉍y=_x0004__x001b_휦_x0001_?8P剽너=?9?#_x0017_w흇딯?얃、B呼P&gt;j+?v_x001e_S_x0006_?瓜_x0003_횰_x0011_&gt;놥_x0008_훲咸凜_x001b_醮_x0003__x0016__x0013_즊격?I</c:v>
                </c:pt>
                <c:pt idx="1415">
                  <c:v>???+|_x0007_녽???(#??"?瞞??Q$y??捿삂_x0006_?J흼d?_x000b__x0002_L헖퐰_x0003_狐?5?3M2즊격?I</c:v>
                </c:pt>
                <c:pt idx="1416">
                  <c:v>???+|?+,_x0002_㎒UCH??7槐_x0018_(&amp;;출例U??뭾H왩꽟5e?s냉_x0004_苦쇙뜪g_x0008_냯猥_x001c_뾇O즊격?I</c:v>
                </c:pt>
                <c:pt idx="1417">
                  <c:v>???+|_x001a__x001b_@Fえ?_x001b_U#됎큀??_x001e_Or?E?b??멹볯j</c:v>
                </c:pt>
                <c:pt idx="1418">
                  <c:v>?웷먟</c:v>
                </c:pt>
                <c:pt idx="1419">
                  <c:v>-_x001b_?"왱&gt;륥_x001b__x001b_-|J`틬{즊격?I</c:v>
                </c:pt>
                <c:pt idx="1420">
                  <c:v>???+|_x000f_NP=嶋쳕?塹9_x001e_뷓?ⁿ_O겳c_x001e__x0010_招?J?뫑?M??_x0001_Pg'|x볬h핼a:輾u됮_x0014_즊격?I</c:v>
                </c:pt>
                <c:pt idx="1421">
                  <c:v>???+|L薪x?_x0014_??㏓_x0005_?_x000f_쿢-_x001a_?p?]c슪?T艱롢m?b?묡?_x000b_'?yぢj?2QU_x0018_?髥V격?I</c:v>
                </c:pt>
                <c:pt idx="1422">
                  <c:v>???+|g??F_x0001_"e[쒒`?l즥F&amp;옾뀔}:?_x0013_Br&amp;_x001e_섩?</c:v>
                </c:pt>
                <c:pt idx="1423">
                  <c:v>??풡??/떓V땸?F2_x0010_??l즊격?I</c:v>
                </c:pt>
                <c:pt idx="1424">
                  <c:v>???+|}?|n?D_x0006_?O?e_x000b_?cE寨꽰?e慈쎘_x0016_(㎦q?濱vZl뱄p}|윣]鷸J</c:v>
                </c:pt>
                <c:pt idx="1425">
                  <c:v>A밥?쉷풚p㎉$D딻?쐺Z?/S??e79_x0019_벂?윽WX*H_x0005_Z?5펔껖긾pΤ7?_x001b_劉??p땼켪봟똠S??탶武樹0</c:v>
                </c:pt>
                <c:pt idx="1426">
                  <c:v>p??톛괌??쌡쁛⑻?_x0008_.&gt;痔뎺.0쫍쬽씞_x0015_}?^Jw8륢_x0002__x001c_놜巒?꽠_x001b_綬A_x001e_칕_x001f_롔4_x001b_?yBQ?&lt;?=똻(}6??_x0006__x0012_Md?졧꼚??`?</c:v>
                </c:pt>
                <c:pt idx="1427">
                  <c:v>?돀6陂XX?븭_x001d_"0?쿠?:?x#_x001f_UG4_x000e_???+앋?樂?'퍑s虎?(D_x0005_婉#엲욮湘챚??삋탈찫????9&gt;?[_x000e_?憁:t?_x000f_Tc_x0004_뇪횼CS g롉2?_x0016_1_x000b_캥d_x0012_뢎??_x000c_??_x000e_d?∥릻Lb?!?_x0012__x001e_~_x0015_]5?_x0005_쵌L"?욱R7?f숶'쒗?#??_x001b_{&amp;??J</c:v>
                </c:pt>
                <c:pt idx="1428">
                  <c:v>뵭N?}1?잜졔悸"_x0003_*?轢쨶갠玹m늒잡_x0019_?EQ;e1읧_x0002_? @쥬꺲엂??ㄲX끊\z_x0012_?셑번죘?</c:v>
                </c:pt>
                <c:pt idx="1429">
                  <c:v>$&gt;_x0008_뚱?]^邊I7_x0014_범_x001c_Y[L꼴{?+?椀R9_x001c_Y[L꼴{?+?椀R9_x001c_Y[L꼴{?+?椀R9??J_x0005_窓??撤쨠퇍?8s?馹쫔d?黔V격?I</c:v>
                </c:pt>
                <c:pt idx="1430">
                  <c:v>???+|s;n_x001d_&lt;/彊)뇡?拇먇_x001a_꽽뼷걧R?툭&gt;같德C_x001b_?T壞_x0015_uT^F?)_x0015_?쐡꺶_x001b__x0019_헨찍즊격?I</c:v>
                </c:pt>
                <c:pt idx="1431">
                  <c:v>???+|n좱_x0003_?Z?6궾뵚7??.晤?e?_x0011_</c:v>
                </c:pt>
                <c:pt idx="1432">
                  <c:v>?[_x0007__x0014_첈뿳?</c:v>
                </c:pt>
                <c:pt idx="1433">
                  <c:v>8_x001c_Y)?X4_x000c_ㅩ_x0006_俊냐???즊격?I</c:v>
                </c:pt>
                <c:pt idx="1434">
                  <c:v>???+|舛???;`?췳5욋fw托D_x0013__x0014_0W퇳??諦8럳鷺&gt;_x0005_??쳍現\??잽틠?x@즊격?I</c:v>
                </c:pt>
                <c:pt idx="1435">
                  <c:v>???+|괩Wb_x0003_불F뺗,듪H_x0004__x001c_:?엷R(?*?爬@寧鉥D휗A</c:v>
                </c:pt>
                <c:pt idx="1436">
                  <c:v>꺑몖&lt;a^?,x`?^~Z???X즊격?I</c:v>
                </c:pt>
                <c:pt idx="1437">
                  <c:v>???+|?'_x000f_G줰f??陣Y3寀_x000b_3?|_x0016_i'_x0019__x0014_\鵠~)V?_x0013_[a??=샅e?_x000f_쁀W_x0004_@In돜V격?I</c:v>
                </c:pt>
                <c:pt idx="1438">
                  <c:v>???+|B_x0004_8 {?_x0011__x0013_뺎3?뀎bYZ_x000c_밿括Lg??쐡.?0?_x001e_긻?o_x0017_/9_x0014_覇E쥳＼%傳_x0013_誠|/t즊격?I</c:v>
                </c:pt>
                <c:pt idx="1439">
                  <c:v>???+|{즃?퇴?_?_x000e_?&gt;*_x0015_?T3?푢?P0쭋??O?\홛???_x0016_異?빘ハ?옛?_x0017_즊격?I</c:v>
                </c:pt>
                <c:pt idx="1440">
                  <c:v>???+|?v왆T83_x000b_?UM7m븶쒉_x0001_?m?_x0017_?_x0018_xZ-???_x0015_?큎{wS;?$l1R_x001b_託g虔m웽\??왦`Yf됚y푅?랜鍼??~5&amp;??_x001d_裂崑_x0001_K%wf4_x001a_?_x001f_^z?m_x0006_~</c:v>
                </c:pt>
                <c:pt idx="1441">
                  <c:v>?켆??(</c:v>
                </c:pt>
                <c:pt idx="1442">
                  <c:v>))쾊,!??호_x001b_\_x001f_dL4??4a留A9&lt;_x0017_s?防%뛎_x0004_5잚_x000e__x0017_ㅴ쟢=,4U쬃h?P</c:v>
                </c:pt>
                <c:pt idx="1443">
                  <c:v>?-?_x001a_툦肴C-??ヌ퇱P"킳쒺젝H핼_x0013_H??v1脇뵶銳햶PJR_x0005_?銷r?_x000b_:脆퇽9?n췵坰숺셶??Hnfjo_x000b_쥖b?n_x0006_?</c:v>
                </c:pt>
                <c:pt idx="1444">
                  <c:v>??.[?뙖m_x000c_?뇺x/?k_x0010_x_x001f_/퓨顔?w_x0011_횥?_x0014_a??S췣"訴햾}e*"촵^_x001a__x001b_턹喜?▒돜궰ĸ#켒?메??쯤_x001d_jl?2?w?=0=予n?뢂LJ?ø?[?Y[L꼴{?+?椀R9_x001c_Y[L꼴{?+?椀R9소F*?퉍y=_x0004__x001b_휦_x0001_v]_?맽O?W迹_x001f_P?zㅼ솝S튝?_?_x0004_Qq?턁適侃풃텊꾻xf#꿞²_x0007_?_x000c_??S즊격?I</c:v>
                </c:pt>
                <c:pt idx="1445">
                  <c:v>???+|?W?뛊銅5_x001b_i?_x001b_꽹퀪_x001b_늕즍?_x001d_7퍥Qa:냁vra_x0016_텒핝.?냺꾣c/[fe_x0001__x001b_쨖??즊격?I</c:v>
                </c:pt>
                <c:pt idx="1446">
                  <c:v>???+|0_x0010_u꽰?Y/?`&amp;w?#c왜켅Pp戇?o$??됶*?뻁_x0011_뗨묻??_x0002_???¶_x000e_??즊격?I</c:v>
                </c:pt>
                <c:pt idx="1447">
                  <c:v>???+|넡qD?k_x0013_??MU?YH?뭿?x값훃YB_x0004_??_x0007_d봔p~홚?귖Z浦3s 9G_x0003_$_x0012_A??즊격?I</c:v>
                </c:pt>
                <c:pt idx="1448">
                  <c:v>???+|ヱ</c:v>
                </c:pt>
                <c:pt idx="1449">
                  <c:v>?8짵續_x000e_:?Q_x0005__x0016_?u???7쌫P</c:v>
                </c:pt>
                <c:pt idx="1450">
                  <c:v>^/_x0017_J:#?_x0005_⊇?3?_x0016_?Y?i_x000e_??&lt;Q暲즊격?I</c:v>
                </c:pt>
                <c:pt idx="1451">
                  <c:v>???+|Ｖ_x0015_{_x001d_0?沖臻??)_x0018_隋[?k뮲?ㅷ7*?뛱씈直??_x0007_#??_x0008_/_x0017_??Q?v_x0014_-즊격?I</c:v>
                </c:pt>
                <c:pt idx="1452">
                  <c:v>???+|`x5_x0005_Z?G걡퇲~K뿠힒_x001b_qH?2斅쾸At_x0011_k_x0002_쭚*</c:v>
                </c:pt>
                <c:pt idx="1453">
                  <c:v>???+|?튮i'i[?P篁A?뵥?냋K뷺_x0003_땙큂_x000e_?w_x0002_?z똆툅LE?^A짤U&amp;? ' ?【s㎨쓕㎉$D딻?쐺Z?pZbh곞_x0004_彼팆{웃C}?4_x0002_y_x0013_漫~_x0006_R곌홂쵩d_x0012_꿸둤往몈??8N;쎞???@o?푦_x0004_홫p_x000f__x001d__x0018_,_x000c_B????箋뙴_x001b_C?6垣</c:v>
                </c:pt>
                <c:pt idx="1454">
                  <c:v>$㎛?좋?6*_x001b_6?_x0005_캰R.??_x0002_l??_x0001_??퍱?!N쏷긎??셏???쥽훓_x0017_Hg_x001b_]_x0015_??Y']&lt;P&lt;胚?q厘_x0017_?3_x001f_托&lt;鋏`_x000b_}_x001c_?&amp;?햢흶%???-B긶링?;???㈃滎?m ;祿?ョ-休_x0018_6_x0005_|_x0013__x000f_?_x0019_}젮4開?r?L귷?∪_x0001__x0012_?.F?_x001f_?빧???H?)뾨半꾷k?_x0003_]퉁74?W鳩K쁔9?龜&lt;뒓쨍_x0018_?E_x001e_飾긻쫬_x0007_웛_x0006_[?g??た㎹?琴U@Wㅪ_x0016_덎?_x0016_?"Q?w)JE享?h?핶??_x001f_?＝?o벢i0b5_x000e_롃?죿~@5%앚p潮R8晥rq_x0015_&lt;Z?툢?C</c:v>
                </c:pt>
                <c:pt idx="1455">
                  <c:v>I??_x001d_C$&gt;_x0008_뚱?]^邊I7_x0014_범_x001c_Y[L꼴{?+?椀R9_x001c_Y[L꼴{?+?椀R9_x001c_Y[L꼴{?+?椀R95%?뼋p</c:v>
                </c:pt>
                <c:pt idx="1456">
                  <c:v>??U?醮</c:v>
                </c:pt>
                <c:pt idx="1457">
                  <c:v>_x000b_'P?U`?fi_x000e_z_x000b_즊격?I</c:v>
                </c:pt>
                <c:pt idx="1458">
                  <c:v>???+|9?%a?_x0007__x000b_??0_x000c_??q;??긹:_x001d_ls???`_x0017_O??D釘픐?h?`?똆??練V격?I</c:v>
                </c:pt>
                <c:pt idx="1459">
                  <c:v>???+|컓Pdx1괇?_x0010_??3_x0006_!?^큲`kv??쎴k?gc_쎮cf&lt;?o?4_x0007_®쯸S떊?m쭃즊격?I</c:v>
                </c:pt>
                <c:pt idx="1460">
                  <c:v>???+|?嚬?B섉</c:v>
                </c:pt>
                <c:pt idx="1461">
                  <c:v>s┱횕褸</c:v>
                </c:pt>
                <c:pt idx="1462">
                  <c:v>Af_x0002__x0001_Ugh?왅_x0002_즏v幡?nU俱꼳즊격?I</c:v>
                </c:pt>
                <c:pt idx="1463">
                  <c:v>???+|?쉳?</c:v>
                </c:pt>
                <c:pt idx="1464">
                  <c:v>?넞@=嫡k쫅h증rX&amp;q??_x000e_+{穡襄;(곲?곊_x001f_頹4갢?_x0010_gS∽抵?_i즊격?I</c:v>
                </c:pt>
                <c:pt idx="1465">
                  <c:v>???+|_x000e_rD0V혺_e?蚤[ _x000b_羨궹G3_x0017_改뤈?:=2ヰ뒆+?菖w(2?漣b1톔?Zs?-ㄽv㎗V격?I</c:v>
                </c:pt>
                <c:pt idx="1466">
                  <c:v>???+|</c:v>
                </c:pt>
                <c:pt idx="1467">
                  <c:v>b_x0007_N룑u듵?G憔???_x0005_宵?絶?a?vG믊S????</c:v>
                </c:pt>
                <c:pt idx="1468">
                  <c:v>'驩튚_x001b_,_x0010_춨砥??_x000c__x0003_|즊격?I</c:v>
                </c:pt>
                <c:pt idx="1469">
                  <c:v>???+|b쪑~쭕y~瀆??V튰&gt;뺏?V럀_x0012_?[펵컚?'??3?蜃_x000e_z뉈??;_x0016_淚봝?妻V격?I</c:v>
                </c:pt>
                <c:pt idx="1470">
                  <c:v>???+|~?h</c:v>
                </c:pt>
                <c:pt idx="1471">
                  <c:v>콟?????u깍ls?</c:v>
                </c:pt>
                <c:pt idx="1472">
                  <c:v>?_x000b_?=咽w_x0006_?O臻_x0012_?_x001e_鉀緞o_x001b_?f?뫧KØ늼a`_첓%'?_x001b_埃?蕣찠1봫R똀?G_x0016__x0014_o</c:v>
                </c:pt>
                <c:pt idx="1473">
                  <c:v>?짜??찁_x001d_|?뙠_x001e_퀏C_x0005_갭j??d멚옻_x0010__x001d_K_x0014_'_x000b_vhU?f損淸右敍?_x000f_T_x0008_3n?);v듊?룝쒙t_x0005_?_x000e_}I? ^뵮셏_x0007_K?$엡薇3꾏澣m쩘#=왅?훡_x0015_첬閣딮?6{?@??푉?9J④e!?L??P?-??^펐_B_x0007_Ih9덴?＃s7磯_x0015_@%?q?_곦_x0006_퉊홯_x001e_K_믚_x0002__x000f_쌜흼_x0006_?O_x001d_</c:v>
                </c:pt>
                <c:pt idx="1474">
                  <c:v>??쮿?R?9_x0015_:큊??g_x000b_w_x0002_잳?쐲?K쟬쁍_x0012_??갥_x001f__x000b_析?S???逕벶;_x001d_jl?2?w?=0=予n?뢂LJ?ø?[?Y[L꼴{?+?椀R9_x001c_Y[L꼴{?+?椀R9소F*?퉍y=_x0004__x001b_휦_x0001_O?g?ER덃</c:v>
                </c:pt>
                <c:pt idx="1475">
                  <c:v>???+|瀨?d?쪩u_x0005_뎧I빟寇?6藻읯R랎*稶I?뾶흞_x000f_Q_x0010_??퐙Ft꿇6뷷왶z_x0018_?t퍺_즊격?I</c:v>
                </c:pt>
                <c:pt idx="1476">
                  <c:v>???+|?駕륵?餐??X?왭nX?f\괋$尹@떿裡?i潗x4_x0007_펵쇄]???y??돩?7즊격?I</c:v>
                </c:pt>
                <c:pt idx="1477">
                  <c:v>???+|_9_x0004_{?AIR쀝닥?_x0001_AG5_x001b_푙;?_x0014_g끲&gt;?夢웫쯘L|幕?톃"?</c:v>
                </c:pt>
                <c:pt idx="1478">
                  <c:v>웯?_x0011_4ㅇ_x0010_v?腥V격?I</c:v>
                </c:pt>
                <c:pt idx="1479">
                  <c:v>???+|?_x001f_훰釘?0Lv1?Oq??뎤]??셁쏚,"_x0015_,??츫?m 凞?f?젖푑數맣?l즊격?I</c:v>
                </c:pt>
                <c:pt idx="1480">
                  <c:v>???+|h?20"②맋뎄?"?3扁U5_x000c_???I幹7읨뢷y?灝?!璹쓲b줎t{상댭≤η}A즊격?I</c:v>
                </c:pt>
                <c:pt idx="1481">
                  <c:v>???+|O_x001b_e&amp;???/?쁿秊U 쟥部?染X뿫(??_x0012__x001c_+s???!k械?;.픘]?렅싛?즊격?I</c:v>
                </c:pt>
                <c:pt idx="1482">
                  <c:v>???+|j_x0012_?m??e??0`퇯?략풖=땘&gt;rLkX낷?^革낿a_x0006__x0005_,|4攪누7?_x0002_뵄냟E슽泉풚p㎉$D딻?쐺Z???_x000e_衆쒬L놟正a?マ뻶?읐墳潛?Q?彛???N??t?_x0004__x0006_?롍&lt;t9?q갍측?Jid誠븥a=_x0001_훒3'^껛O?콧떙@緣놎_x0006_?_x000b_mw렿?e?먹a죖?f??;'X????娶d쳥쯋±?#섴픷끷Ed}攘뛳-3?쉗~??</c:v>
                </c:pt>
                <c:pt idx="1483">
                  <c:v>??퇈J쏱+췧?廓sL툛p?H_x0008_&lt;p_x0008_휊</c:v>
                </c:pt>
                <c:pt idx="1484">
                  <c:v>쨸뵟?_x0008_E쓢D}?_x001b_r2?4Z}_x0003_桂m_x000f_??_x000b_\}mb%?눠턬F?h펂&gt;Ob縉$떿氣;+_x001f_?^gD?軾鬧"T_x000f_?슳돰_[??z?i밶?j_x000e_&lt;?쁪?낚_x0005_v</c:v>
                </c:pt>
                <c:pt idx="1485">
                  <c:v>띗Q))u_x0016_즵p??w능_x001f_;&amp;_x000c_품?_x000e_쬡??_x0006_x넃쿖_x0002_w룏_x0017_`'_x0019_뗾受_x0019_?;_x0005_Q뉟?댔戍3??쌔癡_x0005_?詛d좠?_x0019_?d_x0017_Kㆌ@튿꼂뫏?TZ#h?+?쁢_x0006__x0011_?_x0014_c_x001f_?:솪!qT倧$&gt;_x0008_뚱?]^邊I7_x0014_범_x001c_Y[L꼴{?+?椀R9_x001c_Y[L꼴{?+?椀R9_x001c_Y[L꼴{?+?椀R9※_x0005_i*휻9?嘴렉f?ㅋ'E9Q1?T??!쟄?뻰⑽앾潺?透?</c:v>
                </c:pt>
                <c:pt idx="1486">
                  <c:v>肯쟄?뻰⑽앾潺?透楷_x0005_"JR??탣?_x0006_X@쑹+9經_x0002_</c:v>
                </c:pt>
                <c:pt idx="1487">
                  <c:v>?_x001d_Ji@?퀩_x0013_H쯬^꼃縊C`?횆r猫?V댃x諦G9?H?뻰⑽앾潺?透퀠?/|_x0010_?s볜*妄⑺x꼬?隍?</c:v>
                </c:pt>
                <c:pt idx="1488">
                  <c:v>_x0014_케_?6쫊_x0015_?Vd?_x0013_Z,??[뽽쾩鷸?rh魂+梢계텟_x001d_jl?2?w?=0=予n?뢂LJ?ø?[?Y[L꼴{?+?椀R9_x001c_Y[L꼴{?+?椀R9소F*?퉍y=_x0004__x001b_휦_x0001__x000c_겚=(d믿?롳y쥘a_x0001_林?_x0015__x0018_2푹}_x0002_?ⅰ形y폔?[콌꽬?_x0017__x0006_mA???t|껬튌H?뻰⑽앾潺?透]3뀃_x0017_F_x0008_o!j烋??˙?렯X뷩_x0016_?k???[S㎳?_x0007_+槨s?}@I?_x0004_봃?妬쟄?뻰⑽앾潺?透 _x0007__x001d_D_x001b_PE?n_x0017_6??]W爐cK_x001d_H_x0002__x0006_?O敬j_x0001__x001e_鎚??侯쇏??載?H슸</c:v>
                </c:pt>
                <c:pt idx="1489">
                  <c:v>剛?d쟄?뻰⑽앾潺?透??o?베y퇙묤컆l$N뤒!沼!뼲C?</c:v>
                </c:pt>
                <c:pt idx="1490">
                  <c:v>箸삟?w??뼫혙Z??d쟄?뻰⑽앾潺?透8춒?릢VdR??V?惚晞뱷H;냢?Y+d?_x0013_Il乘o??Δ酷??_x0007_F?_x0003_?몺H?뻰⑽앾潺?透?&amp;鮮??_x000f__x0008_!밆줃搭q??_x000e_뫯4俵`?Ⅷ??c:₁?FuQ?z?_x001e_볖?_x0018_O姉쿺d횟영-툗</c:v>
                </c:pt>
                <c:pt idx="1491">
                  <c:v>,_x0010_"챬埋?F_x0011_쑛l?_x0014_?_x000e_`?31뜅A淙皮?醜?ZyVC뢵??즡?㈀薛쾁_x0004_r_x0001__x0011_|촺.챮윴L_x0015_??勍r?均??_x000f_屋汶??_x001f_o_x001f_?쥶g쉞_x0018_jU???染_x0006_p}볊R??o*&amp;????;_x0014_5&lt;꿉i?z拜??巽</c:v>
                </c:pt>
                <c:pt idx="1492">
                  <c:v>r㎸U탴_x000f_???p?샰h?샆`넑_x0015_&amp;z_x0002_?훪??닽7?뫼]톡컽7新,yV癡A_x000e_쩭|ZH_x0018__x0005_</c:v>
                </c:pt>
                <c:pt idx="1493">
                  <c:v>a?헲農???퀺_x001b_잎묡뚁죞?_x001e_쨰鼠g?f깴邦돏?_x0005_F?늃&gt;Z_x0011_a쒸?_x001f__x0012_촀嫩뭟?.i7┍70t</c:v>
                </c:pt>
                <c:pt idx="1494">
                  <c:v>-맬?f_x000f_^??1n_x000f_k?_x0018__x0018_?Z??뙜??.8_x001b_嗣.＿?뒜{?_x0013_?パ훜?慘?o긚s?4藿?옌??? ?蘚??yn?랡2꼵に?</c:v>
                </c:pt>
                <c:pt idx="1495">
                  <c:v>h?흵表E午_x000f_??u_x0012_釉q?H?뻰⑽앾潺?透</c:v>
                </c:pt>
                <c:pt idx="1496">
                  <c:v>?J_x0006_뺀??綸?f_x0014_㎿Z?</c:v>
                </c:pt>
                <c:pt idx="1497">
                  <c:v>ssQ?獄켥꼬팴$쟄?뻰⑽앾潺?透 爺짰V）J??9?fc屢귿_x0015__x000c_?o쿜똱穗c低A??굝?,_x0004_?묶K훎勣侏?co깢쟄?뻰⑽앾潺?透w*?0G?N笠_x0006_I&gt;└??쒐&lt;??#⊥D?i?v???8쓩T採쏼???4\]D?턪쟄?뻰⑽앾潺?透/쏕_x0012_?o폧 ??E ?pdg?s._x0003_昨h웶?ぅ??u^N?_x001e_Ue-?僿:p?f∀??</c:v>
                </c:pt>
                <c:pt idx="1498">
                  <c:v>??H?뻰⑽앾潺?透?挽0oZA_x0017_녮퓽_x000e_Kcロ?킜??_x0002_&lt;_x0011__x001b_愚?K뒟딳~MZ?G?쵀Lq콾)뚋Zk:&amp;?쨯뿓t$a븎F% _x0001_hG鷺琉_x000c_|+4먑?}\_x001a_끩]퉠山f湳?_x000c_,?_x0005_】U?_x0002_}흚B?_x001b_94F_x000e_合?(v^깲됢쪴{VW_x0018_?궶_x001b_븜_x0008_o?e땘h띅闊링 듅?~&amp;쿚)"f_x0017_?솝H늇</c:v>
                </c:pt>
                <c:pt idx="1499">
                  <c:v>륃큯*?</c:v>
                </c:pt>
                <c:pt idx="1500">
                  <c:v>h?銘:`?`퓄앺]y</c:v>
                </c:pt>
                <c:pt idx="1501">
                  <c:v>_x0018_?/?,꼜:疫?A?꼲_x0003_l]^J ???0_x0015_멞뀊M_x0003__x0012_헲R쫖?_x001e_?v?貴]꼉]??闖WF뭝?\????웷^E疼c_x0017_?주_x0017_4귈_x0007_J_x000e_殮_x0012_?_x0014_D 흵?_x0019_?0쪹덟뵵0=⒀픣j_x0012_d뷢_x001d_앂??{IZ薛;_x000c_쳓?t庭c?3???켈F뮊?n[?쌪_x001b_7</c:v>
                </c:pt>
                <c:pt idx="1502">
                  <c:v>r&lt;?_x0002_+껮®_x001a_y?탚抛_x0015_꺚란n?%im徙3쥅?q淆pB??m_x0019_졖???H퀓m?-,?쎂腎꽇?;&lt;퓿D?jl?2?w?=0=予n?뢂LJ?ø?[?Y[L꼴{?+?椀R9_x001c_Y[L꼴{?+?椀R9소F*?퉍y=_x0004__x001b_휦_x0001__x0018_?껊탫쏇胤?F2겤#:h쬵쁹??_x001e_n_x0002_E_x000f_!J잶}?왓_x001b_w)?놥_x0008_훲咸凜_x001b_醮_x0003__x0016__x0013_쟄?뻰⑽앾潺?透1\_x001e_TXe?;M?zK쑕C???~c뎁F$V쾄兄I?ka?_x001a_~뢕┸L헖퐰_x0003_狐?5?3M2쟄?뻰⑽앾潺?透,rG7_G?{_x000b_?m_x000f_sS_x0016_m@g針</c:v>
                </c:pt>
                <c:pt idx="1503">
                  <c:v>62?-샟J5|?蚌?썵?_x0005_㏂?苦쇙뜪g_x0008_냯猥_x001c_뾇O쟄?뻰⑽앾潺?透_x0013_ 릹J?})N킜_x0012__x0019__x0003_f뙤조?R{래룬f}꾚L嬪?+_x0018_@\W_x0012_{굀z?"왱&gt;륥_x001b__x001b_-|J`틬{쟄?뻰⑽앾潺?透xV??詮'_x000e_?詢샃_x0010_?憙??? &lt;?.!翼.?????몐볬h핼a:輾u됮_x0014_쟄?뻰⑽앾潺?透?歪W칇</c:v>
                </c:pt>
                <c:pt idx="1504">
                  <c:v>?-뙈_x0005_洗?땪Zp?苒峽甲%@틁쩹莉_x0016_뷁?_x001e_-???yぢj?2QU_x0018_??H?뻰⑽앾潺?透냆</c:v>
                </c:pt>
                <c:pt idx="1505">
                  <c:v>u?F좶?퉃_x0019_뗌 wPHn깋W쿵┙b?w?_x0014_匡?=躍8d?/떓V땸?F2_x0010_??l쟄?뻰⑽앾潺?透??슖빎卦??썞R쮒?m?H5G_x000b_뺨j8渣?*_x000f_qp5?쓔??鷸J</c:v>
                </c:pt>
                <c:pt idx="1506">
                  <c:v>A밥?쉷횟영-툗</c:v>
                </c:pt>
                <c:pt idx="1507">
                  <c:v>,_x0010_"챬埋?캡?:</c:v>
                </c:pt>
                <c:pt idx="1508">
                  <c:v>??夕W?3!??x棋?_x0003_皇쌪6V_x000b_匣??f???_x0004_쨌?_x001e_9?~T:p^폾i1?땺?讚i?}킢뛉Z뜉?S쯷rN_x001d_0_x000e_넩?fN&amp;d쫥??-?Y?_x0017_?2|9쭤_x0014_놸+쩖?Ytp;??5依꽘訟즷G??쩤C_x000b_?0O?롱?)??_x0017_hW-?_x001a_쵟'?^?x?_x0016_y_x000b_嗣?</c:v>
                </c:pt>
                <c:pt idx="1509">
                  <c:v>o*V白??_x000b_?a?姿_x001b__x001d_맽??_x001b_멘C8輪g촅?퍏귑}鐫?B풘xK_x001d_?륅??p?㉸＠쉖핐#얇쒢_x0007_?w獵젃.#벬Kl??d]쇺_x0011_宜I콻w쎙썤벁C??j??_x001c_adR?턟i괈R?,룈布?^z???p番?t??z_x001f_]??쥻_x0007_]쌖-邢Y_x000e_귭/3z_x0019__x001e_z?_x0012_1뮂c?y?_x000b_??T쒎66?췄?jIg8T?h/m_x0008_6-??_x001b__x000f__x001a_?5?x?$&gt;_x0008_뚱?]^邊I7_x0014_범_x001c_Y[L꼴{?+?椀R9_x001c_Y[L꼴{?+?椀R9_x001c_Y[L꼴{?+?椀R9^0?_x0016_|_x001d_B붽릚??퇍?8s?馹쫔d??H?뻰⑽앾潺?透?봑消헑o폃?Pg_x000c_((?_x0004_</c:v>
                </c:pt>
                <c:pt idx="1510">
                  <c:v>$zV?_x0003_촕뺼?독!_x001f_쯇鐥줤-{d.E!?廷Г_x001f_쌇캪AE?t幣IX4_x000c_ㅩ_x0006_俊냐???쟄?뻰⑽앾潺?透_x0019_핽?쩅??,p?_x0012_%&lt;?r琿1뎋&gt;4_x0012__x0008_?뛱塊i컆A蔡&gt;?h끴\??잽틠?x@쟄?뻰⑽앾潺?透PE_x0007_w吩뷱dJ묶z_x000c_StO현?잼쀧?_x0012_蠻틣핹汲置?*껜o8_x0018_E_x0008_,x`?^~Z???X쟄?뻰⑽앾潺?透_x000f_g@珍익?=ケ??_x0018_㎝?鍍騙싀豈?_x001d_??됷?_x0010_?1fR_x0002_v_=샅e?_x000f_쁀W_x0004_@In돖H?뻰⑽앾潺?透??v?낼_x0008_項&lt;4?(A?藤w훳t??8쾷쮚g_x0011_뻦짶Y?냽覇E쥳＼%傳_x0013_誠|/t쟄?뻰⑽앾潺?透?</c:v>
                </c:pt>
                <c:pt idx="1511">
                  <c:v>?칎?f??X</c:v>
                </c:pt>
                <c:pt idx="1512">
                  <c:v>??_x001a_팹v뚐-]抉젊弓쇟_#?K?{廟찤6?狼??P???</c:v>
                </c:pt>
                <c:pt idx="1513">
                  <c:v>켠?젏?*lbE`燕쑗릈sB?T_x001d_??"?끹_x0015_뒌??C갊kA稜_x0004_&lt;笠=?_x0008_?&gt;???=챝_x000c__x001e_엺_x001f_ue?_x0006_믘_x001c__x001d_jl?2?w?=0=予n?뢂LJ?ø?[?Y[L꼴{?+?椀R9_x001c_Y[L꼴{?+?椀R9소F*?퉍y=_x0004__x001b_휦_x0001_ms썫툱N\뙸?C읢_x0016_콸뭙????w_x001c_?럭쾙됶</c:v>
                </c:pt>
                <c:pt idx="1514">
                  <c:v>폄??"_x000c__x0007_?f#꿞²_x0007_?_x000c_??S쟄?뻰⑽앾潺?透?)聿?탱*V봚?;?eGl')_x0015_Y타\???삣?룧q?뷟</c:v>
                </c:pt>
                <c:pt idx="1515">
                  <c:v>-웿꾣c/[fe_x0001__x001b_쨖??쟄?뻰⑽앾潺?透?e4?N擾u?즁쵣_x0018_{_x0001_??쭊??2`랳仁?봭밃柰?궤?_x0002_???¶_x000e_??쟄?뻰⑽앾潺?透P?qd웶춁?쥊"_x001c_s쎜Q??+V5?_x000e_?匡_x001b_w_x0003_줯{5?!?&lt;Z浦3s 9G_x0003_$_x0012_A??쟄?뻰⑽앾潺?透K</c:v>
                </c:pt>
                <c:pt idx="1516">
                  <c:v>d&gt;$_x0016_?Y?i_x000e_??&lt;Q暲쟄?뻰⑽앾潺?透伸쫏_x001c_??굗쟲혯10쩓??껕</c:v>
                </c:pt>
                <c:pt idx="1517">
                  <c:v>u_x000c__x0015_??뒓몔8n授7곛X_x0008_/_x0017_??Q?v_x0014_-쟄?뻰⑽앾潺?透熏陰?|?仰_x001e_\?l9E?F녧??渭Os什c_x001b__x001c_R失_x0019_{횉},&gt;峴r&gt;퀜^땄?j???쟄?뻰⑽앾潺?透햩거?삒??釘?$[괂?맒踪/깔AJ_x001a_a??흿v_x0001_?M_x000b__x000b_?짤U&amp;? ' ?【s㎹슴?툗</c:v>
                </c:pt>
                <c:pt idx="1518">
                  <c:v>,_x0010_"챬埋??뼾밓??槨痴?듸5u??F?6?_x0010__x0011_?&amp;_x0001__x0002_?</c:v>
                </c:pt>
                <c:pt idx="1519">
                  <c:v>DX?(?垠徙w밟_x0014_絢_x0008_핱?됌???剛)퀎Eｆh?F/??里r축虞_x0018_쯸_x0016_}_x0010_[잉$펩k_x001f__x0017_猜?$_x000b_?_x0008_?폏_x000f__x001e_)嵌矩꽼?-o?_x0003_?cb뱱_x001f_?=퓟-騶5젢엂딷?8=an({"a?슯팣?_x000b_鰕爺靈셅*7&gt;?_x001d__x0018__x0002_둲솕?+??J_x0016_??c뭲N??먖g|?낇?n?_x0005_B_x001e_m*g춠nn?o?&gt;_x0008_뚱?]^邊I7_x0014_범_x001c_Y[L꼴{?+?椀R9_x001c_Y[L꼴{?+?椀R9_x001c_Y[L꼴{?+?椀R9??2,?L癬~N*_x0018_렣</c:v>
                </c:pt>
                <c:pt idx="1520">
                  <c:v>_x000b_'P?U`?fi_x000e_z_x000b_쟄?뻰⑽앾潺?透풙괜:팿햓-?o?_x001d_?_#=_x001c_뗈M?X?*?\u꽝_x001c_Z位목S)?P?h?`?똆???H?뻰⑽앾潺?透7等</c:v>
                </c:pt>
                <c:pt idx="1521">
                  <c:v>l;g_x0006_슜e쵵_x001a_v??簽b釧_x0008_낙쇶kd얋?H臘ud?隘)뙩b1톔?Zs?-ㄽv쭬H?뻰⑽앾潺?透_x000c_遐넹??X낃#婉8_x001e_쬘?숅_x0015_kA?I坐_x0008_?_x0002_WW%옪G?튚_x001b_,_x0010_춨砥??_x000c__x0003_|쟄?뻰⑽앾潺?透}숪\_x0016_*??i?늌(紙?Ve?間zx읓?:?롧_x0015_$&lt;熔g?_x0010_깊뉈??;_x0016_淚봝??H?뻰⑽앾潺?透運?&amp;;?늸???쟞元?_x0010_뽮_x0011_m캒?_x0016_凹p?z놱`LZd뇛U??_x0005_?툏?_x0006_x⑿퍎??&lt;S瓚??줃뙡붐쀬쎠캀#쵁In_x0004_?}棚泯祝?_x0017_la[쿩w?數?횤$?pY0?_x001b_j'I?(_x001f_+??g??hQ.?쮮$I?퉋_x001b__x000b_)aQ</c:v>
                </c:pt>
                <c:pt idx="1522">
                  <c:v>_x0015__x0004_l훈偕_x000b_뾰?먨?쌝쁄~?눂TJ?/瑩X?弩X,쟄?뻰⑽앾潺?透헋猛?&gt;쌛-?_x000b_*_x000b__x001e_켱 ⓙ퉿栖_x0017_'S쁷쬏緞빢S</c:v>
                </c:pt>
                <c:pt idx="1523">
                  <c:v>웯?_x0011_4ㅇ_x0010_v??H?뻰⑽앾潺?透먄꿬F?튎뒟[썏B겧뀾?m_x001d_?_x000b_T諏??zモu(?딇꽗?+없?f?젖푑數맣?l쟄?뻰⑽앾潺?透_x000c_?e_x0014_읺|%?꾀帝?퉣셲?}??B튁?IV?;?N{vG</c:v>
                </c:pt>
                <c:pt idx="1524">
                  <c:v>e黎Z`앷域??_x0002_뵄냟E슽泉횟영-툗</c:v>
                </c:pt>
                <c:pt idx="1525">
                  <c:v>,_x0010_"챬埋?q쓳?3]믐C_x000e_?:??_</c:v>
                </c:pt>
                <c:pt idx="1526">
                  <c:v>?2抛R궴3_x000c_?R쾜_x0001__x0001_결?_x0016_?소픜g?睦쎴8B???_x0013_퍮??쾵7</c:v>
                </c:pt>
                <c:pt idx="1527">
                  <c:v>?</c:v>
                </c:pt>
                <c:pt idx="1528">
                  <c:v>P???㉻걊Y0뫍&amp;Ａ-?꺼?쉣4Q빪?_x0003_]?p此+y_c_??6?u&gt;?_x000c_?쁹??ph*R2??@혋7趾q暉T8?섊剖0:Y需a?#괙꼝열tHo7._x001e_V쉞뛾_x0011_痕I?_x0014_^?_x0005__x001c__x0015__x0016_9??{붚vL軫냥I뺭T簾?텨8?_x0018_璣챆em._x0002_C)?⒩?c_x000b_h굇???_x000b_影F_x0007_i쵦퓆???2?u茄埠_x0019_?M쑕뜗n듁먿B法?_x001a_Kf刀_x0005_훧CeTs?i_x0015_r%쐎G[??hP_x0001_</c:v>
                </c:pt>
                <c:pt idx="1529">
                  <c:v>?h)~P殺?윥듭$덩Б굄遼띒_x0006_;?a롻9?琓_x0002_z쁎g1쮡??곶_x0008_앎:[??둂</c:v>
                </c:pt>
                <c:pt idx="1530">
                  <c:v>^P_x001f_?쨂=容W??Xs듨痢&amp;즔$&gt;_x0008_뚱?]^邊I7_x0014_범_x001c_Y[L꼴{?+?椀R9_x001c_Y[L꼴{?+?椀R9_x001c_Y[L꼴{?+?椀R9χG굥nM_x0016__x001a__x0013__x0010_q'_x001b_'</c:v>
                </c:pt>
                <c:pt idx="1531">
                  <c:v>肯F?앇욨`-??A}uO/_x001d_oo;#s☆콆?W?랙??흤?"뙭?_x0006_혿v?a_x001e_4&gt;_x001e_?횆r猫?V댃x諦G9??앇욨`-??A}u⑬_x001c_川2澗&amp;뜅쟃Q8i?擧y쬅w哥B??튅H?4???c?)딷TV累?A놉_x0005_푬eF?앇욨`-??A}u?d變?음41??2⑤z?#J0\????_x000f_턺?_x000e_?_x0006__x0008_ ??쭳Y??뛚?\%?_x0001_y似*6:)招K??}?|8괧Y旅??~_컪_x000f_/雄Fk?)_x001c_6쪷??c쟨禍~仲???L?p?n?</c:v>
                </c:pt>
                <c:pt idx="1532">
                  <c:v>?n窩[s^+=텥a킳~</c:v>
                </c:pt>
                <c:pt idx="1533">
                  <c:v>_x001e_?L9_x000c_껗z7툎w$0?Ey핒_x001b_6,m릒gX눁?_x000b_???S펍._x0002_Z_x0019_G_x0011_?숼R_x001f_.?G쭘光^_x0015_?쎨?_繞??v=I쪠O?\Z쀽투?\)_x001f__x001b_?錦??F^?]_x0017_v_x001f_濬쒠x(=蛋_x0013_縉茱_x0014_旦P_x0010_"f??홏施g+A_x0011_??_x001c_⅝댑a\%5쥉_x0005_`寗]?췻챷?#?X쒫횗?텟닿?</c:v>
                </c:pt>
                <c:pt idx="1534">
                  <c:v>뢐+?왌Zd造_x000e_?啞z?]拙H</c:v>
                </c:pt>
                <c:pt idx="1535">
                  <c:v>?_x0016_p??빛4캟?d?폪Q뗜?륒油`~b??_x001b_K8讚3pU??_x0010_：[_x001b_킃랯s_x000c_?[끛7_x0004_??u{_x001e_o朝-},_x000f_Nq?w쪀?jl?2?w?=0=予n?뢂LJ?ø?[?Y[L꼴{?+?椀R9_x001c_Y[L꼴{?+?椀R9소F*?퉍y=_x0004__x001b_휦_x0001_e얳庇?_x000f_?㈔1I?2?_x0012_㎍_x0014_?_x0004__x000f_Pf??b</c:v>
                </c:pt>
                <c:pt idx="1536">
                  <c:v>_x0008_'m뿦</c:v>
                </c:pt>
                <c:pt idx="1537">
                  <c:v>T??? _x0017__x0006_mA???t|껬툲?앇욨`-??A}u_x0007_S_x0019_붕吠?i=
졼??_x0007_???I+x_x0015_?p행[髥떄)kB_x000e_i덬?}@I?_x0004_봃?妬F?앇욨`-??A}uB?_x0001_u??v}f효:o2p?k砂顥삃?&amp;炙膈춋_x0014_괇??j?_x0014_??載?H슸_x000d_剛?dF?앇욨`-??A}uS?벥4알h?_x000c__x0011_:??m떗?봛F얃_灑 8?焄O査H_x000d_???뀼껐罹첅징?n!lb??앇욨`-??A}u?(_x001f_뒗R_x0002_`{i&gt;쟂)綱J?o굝誕?9_x000f_Ħ_x000e__x0007_!</c:v>
                </c:pt>
                <c:pt idx="1538">
                  <c:v>?r쩌悖_x001f_)冬?v??默_x0017_q_x0005_|'聞F?앇욨`-??A}u?)쉬&gt;Y?u_x001e__x0012_)?F?fH?_x000b_P??]?克졅녪?hY_x0015_I_x0004_?겻w??뼫혙Z??dF?앇욨`-??A}u?5m?H웽yG;?쑧%]댘`?</c:v>
                </c:pt>
                <c:pt idx="1539">
                  <c:v>?옗_x0014_??9Q!?s엷_x001d_- 審諺??_x0007_F?_x0003_?멑?앇욨`-??A}u믒%Y?챭쬅쇲?[蒔H`뙴?풜x뒕且?듙R託?뵁섋_x0013_Qj_x0012_?z?_x001e_볖?_x0018_O姉쿺dQ?_x0013_싺옩퍸똯?┽O_x0019_??e,릱5鄒?k殊w?욣뙡帝?RŒ~?d숬?1??귕눂??_x001b_쟋酎e?F_x000c_ry_x0015__x0011_#??꽔?븩/삎?핓???阮?흅_x001b_蕨(샙처_x0002_HU_x0002__x000c_饌?e?꺑톹????둍xwP▨豈?뇔8?=T비셥i;h눾頰_x001d_a?[鷸Tt?춎cp륟꺵(_x001f_*?&gt;?_x0007_</c:v>
                </c:pt>
                <c:pt idx="1540">
                  <c:v>섔z棗D?챎뿭|r/츋陜뱌U_x0001_? KW_x0017_?w_x001d_w?_x0018_(?_x001f__x0019_씠_x0001_??&lt;F=?o_x001e_里潁ruzC2??뿄줮SP?о쎪?U_x0004_kgp,_x0001__x0017_|푄y6쬈╋???컡줯?@칢[_x0002_덊MＯ演??d_x0012_S??쐉b?u}W_x000b_孤U?鍍</c:v>
                </c:pt>
                <c:pt idx="1541">
                  <c:v>㎬T4袋_x0016_?_x0016_뿐#?/낉L?*릶흡ㅒV맑잝B"A뽱쁹?2+~?욲?`_x0007_蘿쥟?蘆8-n?Me桂욮_x0003__x001a_?k芮귋5??:?G_x001a_뮶$&gt;_x0008_뚱?]^邊I7_x0014_범_x001c_Y[L꼴{?+?椀R9_x001c_Y[L꼴{?+?椀R9_x001c_Y[L꼴{?+?椀R9蓬씞쐷??뿋?=븱?s?_x0002_,?K쪲_x0014_2??앇욨`-??A}u엱_x0018_A4_x0002_r)_x0005_?/_x001a_^쥖븶?騈q쏸H狀q</c:v>
                </c:pt>
                <c:pt idx="1542">
                  <c:v>쌦??p?w</c:v>
                </c:pt>
                <c:pt idx="1543">
                  <c:v>?皇?!j釗珽뽎_x0010_/Y?</c:v>
                </c:pt>
                <c:pt idx="1544">
                  <c:v>쥪n?T엉Z?8)</c:v>
                </c:pt>
                <c:pt idx="1545">
                  <c:v>???앇욨`-??A}u_x000b_?_x0018_搬_x000e_屋_x0017_쭠_x0019_뿦??熊V_x0001_뭫}??푕_x0001_?</c:v>
                </c:pt>
                <c:pt idx="1546">
                  <c:v>D_x0012_\pg_x0006_??QB4홥쐳??x躍?킓_f??S斡襁챎e쟴fn?뾬??F돛E;?삤v?n杰_x000b__x0017_崩:1?籌PYfu#곺_x0002_봅?_x0014_?x?굆0휻슩趾z_x0019_빒?-_x0014__x001b_Х2</c:v>
                </c:pt>
                <c:pt idx="1547">
                  <c:v>_x0002_遊?u .=?ｍ?_x001b_,?+??-?곛_x0019_?hr?2m]帙??뮺?쳗=? ??がrY몍椒皿m$?_x0019_Mx?aヤo룀a_x0002_ 퐞?.愾</c:v>
                </c:pt>
                <c:pt idx="1548">
                  <c:v>픖策4_x0001_{$쫠改U???[?B?姙=F]?色n姪귓_x0010_]!?_x001e_欲歆톣x얹K[?f??쌹_x001f_쇵s8|?왚엟i븪#_x000e_c,??곓n??jl?2?w?=0=予n?뢂LJ?ø?[?Y[L꼴{?+?椀R9_x001c_Y[L꼴{?+?椀R9소F*?퉍y=_x0004__x001b_휦_x0001_麥]R韓I?뻾?僅퀮=n_x0003_)_x0008_??/?m?뇖렀쵈?B@꾭{k_x0006_&gt;놥_x0008_훲咸凜_x001b_醮_x0003__x0016__x0013_F?앇욨`-??A}u뙌C@_x0005_싄</c:v>
                </c:pt>
                <c:pt idx="1549">
                  <c:v>Ⅳ픙?빁?쪑3y쩋팚&lt;?;I$趾@쇟삨??=?ⅱL헖퐰_x0003_狐?5?3M2F?앇욨`-??A}uw情蜀</c:v>
                </c:pt>
                <c:pt idx="1550">
                  <c:v>_x0003_?xdj횜뜲I?f4볦.??也m?漸??'?귤a刷*苦쇙뜪g_x0008_냯猥_x001c_뾇OF?앇욨`-??A}uS셼?yO_x001a_z풢t虜VQ</c:v>
                </c:pt>
                <c:pt idx="1551">
                  <c:v>f_x000c_릳턽덎3녘X롛FO{v_!겵E"왱&gt;륥_x001b__x001b_-|J`틬{F?앇욨`-??A}u_x001b_T闔?_x0014__x0008_뾌?Ĳ퍔OW???_x001b_뺔렾뚱2額?炎??j?_x0004__x000b_?볬h핼a:輾u됮_x0014_F?앇욨`-??A}u?}?｀쓎_x0019_K?o쫇]ĳz#쉥힇횳cv?</c:v>
                </c:pt>
                <c:pt idx="1552">
                  <c:v>iK돆饉퇧툿=_x000f_Y?'?yぢj?2QU_x0018_???앇욨`-??A}u殄L_x0014_廊灐Q팍y}x쥱"?f_x000e_&gt;?懇?U?_x0011_?{ `?T?#?_x0011_G?떓V땸?F2_x0010_??lF?앇욨`-??A}u?_x0008_]??c뼢W </c:v>
                </c:pt>
                <c:pt idx="1553">
                  <c:v>?P=纖ｂA??/\Us뙮羔?!_x0014__x0003_\Z?봓茉윣]鷸J</c:v>
                </c:pt>
                <c:pt idx="1554">
                  <c:v>A밥?쉷Q?_x0013_싺옩퍸똯?┽뙘3?3_x0003_꾈_x001a_눒?JB?림읭푵D?_x0018_콣앆ˇ_x001e_央_x0007_?_x0018_輛?_~</c:v>
                </c:pt>
                <c:pt idx="1555">
                  <c:v>@ゴ_x0018_??崖팦廂뽊@X굀H┢qhZ?e함8?qw?漲k?;\?웕?_x0001_?_x0017_횚隕qY?UK?r?볘칞쨾kК캧?A耽반?:됝퍅g??_x001e_~c??1睿V晟 _x001f_!?_x001b_낚|?3???伶삎</c:v>
                </c:pt>
                <c:pt idx="1556">
                  <c:v>??콶옣葡e끚瓏틐?up뇵?]?u_x0012__x000f_?륰u?\퍞_x0012_a즎:o金쬸?S핖_x001e_y;</c:v>
                </c:pt>
                <c:pt idx="1557">
                  <c:v>?뻮`}_x000c_g_x0018_?A?'?g#톤홈?</c:v>
                </c:pt>
                <c:pt idx="1558">
                  <c:v>?6뀘_x0012_&amp;n잽?K?I? 歌</c:v>
                </c:pt>
                <c:pt idx="1559">
                  <c:v>YA]P?_x0007_텗</c:v>
                </c:pt>
                <c:pt idx="1560">
                  <c:v>)_x0015_?쐡꺶_x001b__x0019_헨찍F?앇욨`-??A}u騰?Ds뵣씲%?_x0001_F?JsG_x0010_3_x001e_?꿣S뫷?퀄u_x001b__x0015__x0002_쏈Q?챥\[kX4_x000c_ㅩ_x0006_俊냐???F?앇욨`-??A}u_x000c_빖輪?w={飡_x000c_굠?L5?嘴뫻"s?wt3?Q?귋_x0010_s??b즾???잽틠?x@F?앇욨`-??A}u_x0010_D숗V쵢?흑b?뭋?急텝_x0005_헴</c:v>
                </c:pt>
                <c:pt idx="1561">
                  <c:v>럢_x0019_₂?_x001f_?_x0013_;쥿?_x0016_?Y?i_x000e_??&lt;Q暲F?앇욨`-??A}u박봂븾衷歷4_x0008_??P?l쁑_x0012_K??_x0012_??_x0014_施j$?桿s范♂X곛X_x0008_/_x0017_??Q?v_x0014_-F?앇욨`-??A}u+(?_x0016_[?_x0012_h_x0015_?|?舌qg?턽?_x0003_붅T?r금_x001a_Y</c:v>
                </c:pt>
                <c:pt idx="1562">
                  <c:v>둞j┮ny┞r&gt;퀜^땄?j???F?앇욨`-??A}u,塘+jE=?풄?A$&amp;쫶zK_x0001_:_x0001_柬꿄_x0017_폐fg쀴^??@f??㉱쯚&amp;? ' ?【s쬞?_x0013_싺옩퍸똯?┽?E_x001d__x0007__x001b_??r뇛?섨t턓彫_x001a_?7f??_x0006__x001a_"r뗈5|???U?經h?긒e省_x0002_괫쎙&amp;뭡?L?먀</c:v>
                </c:pt>
                <c:pt idx="1563">
                  <c:v>퀔w?돵s씴f튪?_x000b_*_x0018_)?暻?굹_x0014_]??a_x001c_;??삄;1_x001f_G!_x0002_4ee*?6+睍]햕??塾:??_x0006_U_x0013_不"퀪縟?_x0007_Ef?鏃?_x0004_쑦썓):윟=?_x0011_?쟚츓쒰鳥x$宖??_x0019_}浹?학쌲됼SX??ux츁?述C?Y-ニ깡iD쿽_x000f_?藷?遙캵R쏪쌒?H됽O???TO꾐쵞w훸뫯[rt?k녺Er&lt;뜠?_x0014_?c※_x000b_A쇶/O????푒;?@완6_x000e_짡-??q?澧?2妹L憑!_x000f_a栢N_x001e_⒪믤'V???[凌롕?岑캵뮬-펰V먨_x0001_?!틑G?_????엮~e쯿?\</c:v>
                </c:pt>
                <c:pt idx="1564">
                  <c:v>렃5턺@沃糖K??옳P</c:v>
                </c:pt>
                <c:pt idx="1565">
                  <c:v>+켽?w뤚q뿷$&gt;_x0008_뚱?]^邊I7_x0014_범_x001c_Y[L꼴{?+?椀R9_x001c_Y[L꼴{?+?椀R9_x001c_Y[L꼴{?+?椀R9_x0016_*_x000b_|障_x0015_7?Z??Ⅴ</c:v>
                </c:pt>
                <c:pt idx="1566">
                  <c:v>_x000b_'P?U`?fi_x000e_z_x000b_F?앇욨`-??A}u콽)VG??_x0007_y_x0011_,?z_x0005_휸?d?펣촞_x0010_???鼻8:?筌??P?h?`?똆????앇욨`-??A}u_x0014_O져?4칈(켮_x0015_o裸컾|?w틉{R滴?e?_x0001_bM_x0014__x0011_?뭰M?4_x0007_®쯸S떊?m쭃F?앇욨`-??A}u\?뮓?HkH_x000e__x000b_ア慶?d?뀫_x000b__x001e__x000e_"y_x0013_:二뙂~갉/l_x001e_d_귒JLS_x001c_왅_x0002_즏v幡?nU俱꼳F?앇욨`-??A}u9?\[?/퉫G뼑&gt;졛?MXI_x0015_慟門궘뀵du ?cro,/퀳_x0012_K=?4갢?_x0010_gS∽抵?_iF?앇욨`-??A}u?씖栯?쫃2</c:v>
                </c:pt>
                <c:pt idx="1567">
                  <c:v>$_x0001_Щl6</c:v>
                </c:pt>
                <c:pt idx="1568">
                  <c:v>궞밿???鴨</c:v>
                </c:pt>
                <c:pt idx="1569">
                  <c:v>W[齡귟&lt;멯/?엃_x0003_b1톔?Zs?-ㄽv쬑?앇욨`-??A}u|y멠?F븿??v?O_x0002_W샌???텙;@?~?Y_x001d__x0017_.탁,?$읊튚_x001b_,_x0010_춨砥??_x000c__x0003_|F?앇욨`-??A}u眠??;^Cw所??홄꽝_x0005_쑫찪췗_x0003_5晷[?4龜V?'"3댃?[뉈??;_x0016_淚봝???앇욨`-??A}u?햊]d</c:v>
                </c:pt>
                <c:pt idx="1570">
                  <c:v>hb붵젼J_x001d__x001e_쨅AиU_x001c_s*??\?車吐T_x001e__x000f_B押??_x0010_a왌zZ?`j셷狽ze_x001b_??F?U_x000c_$M_x0018_`웅럇츾pt?_x000f_Fㅂ븱봱_x0011_=뮾s⒂뺢&amp;??_x0014_?_x0004__x001f_?씆_x0012_t_x001d__x000f__x0004_a_x001e__x000b_?節섄_x0016_K헷E놿`)?q맣뢳_x0012_B㏂?_x0012_?_x000c_"?3/(캝_x0002_뚚歷&gt;E?겔될?B?t?봁례冥솰?G泰2t]?z욫f_x000c_J???g쨽G?k뒼_x0007_c63鍛젖?!?_x0002_9脘땭?8</c:v>
                </c:pt>
                <c:pt idx="1571">
                  <c:v>峨m떫?f?뙳c_x0006_?껝샷h쮪]?d^k:YiW?~_x000f_蓂큗j?_x000c_L????4&amp;.땑쾕_x0008_Mp??.馬뤰쟊oE?S_x0015_??/_x0017_6냉함흿됎끼툜찒?</c:v>
                </c:pt>
                <c:pt idx="1572">
                  <c:v>S;?斬A?P_x0014_쌅-Hn`_x0019__x0001_?뾗?狂렋c((?_x0003_9?X풏&amp;뙵쵠巖랳?W^D?y뒩_x001d_jl?2?w?=0=予n?뢂LJ?ø?[?Y[L꼴{?+?椀R9_x001c_Y[L꼴{?+?椀R9소F*?퉍y=_x0004__x001b_휦_x0001_mEy鮑?膵(_x000e_??컅,N덀?_x000f_o</c:v>
                </c:pt>
                <c:pt idx="1573">
                  <c:v>껈1??퓳_x0012_c7됣_x0007__x001e_깱??눂TJ?/瑩X?弩X,F?앇욨`-??A}uL_x0007_H縕뫆?쩉곌큰???VY_x000e_?_x0018_&amp;_x0014_?*n?x??Y?0_x000f__x0015_t꿇6뷷왶z_x0018_?t퍺_F?앇욨`-??A}u5?</c:v>
                </c:pt>
                <c:pt idx="1574">
                  <c:v>???뤘C?w:? ?I@?ㅙv?_x0016_}쳵뒅0_x0018_씍_x001e_Z?_x0017_붽3??y??돩?7F?앇욨`-??A}u꺋P떛彗?앋_x0001_?엥?_x0013_ 믤ZΚ^Kz}J?ATH?Q)x{??텬,</c:v>
                </c:pt>
                <c:pt idx="1575">
                  <c:v>웯?_x0011_4ㅇ_x0010_v???앇욨`-??A}ur뭅_x000f_q_x0001_'뚜K뫓쯶}</c:v>
                </c:pt>
                <c:pt idx="1576">
                  <c:v>v`keX_x0013_?미_x000c_走x??筒?쒆?:?G媒pf?젖푑數맣?lF?앇욨`-??A}u_x0011_q뗚z훪?lHa쿹?퓃_番+aI_x0013_&amp;`_x001d_웼{G?坵맗;慟?'?N캁b줎t{상댭≤η}AF?앇욨`-??A}u?떘{?챡Y씲?n?O?qq삅?"_x0005_?3쟗u_x000e_?_?꿂7?_x0006_-r?_x0018_;.픘]?렅싛?F?앇욨`-??A}u?봿_x001d_氓_x0001_+.敬춘?섮?a?7엚???犁?6&gt;煽㈔{?_x0013_쇋域??_x0002_뵄냟E슽泉Q?_x0013_싺옩퍸똯?┽m璇?~,?_x0007__x0019_굫徊챮?쿬?▽_x0012_쟰@T찹_x0018_@R쿾&gt;_x0006_푯9뒅p?aЭ[?_x0004_r?J솩?馨9梶メ?~쁢_x001b__x001a_u걫?긎”f</c:v>
                </c:pt>
                <c:pt idx="1577">
                  <c:v>0뷈◈뮊+瓏_x001d_쓄&gt;撮묐=,_x000f_렗瞬듪틭讐</c:v>
                </c:pt>
                <c:pt idx="1578">
                  <c:v>拓썖?앑d_x0017_?Afo絞'???z_x0001_??i73?뫇q왠?aY팕</c:v>
                </c:pt>
                <c:pt idx="1579">
                  <c:v>qf赫i쎯m?_x000e_?훕Vc??;?|D탶?쌡튶_x001d_쿆??_x001a_???;_x000f_v?3??_x000e_脅???=솭Y_x0018_5壕?벺?뷕핋뚐d펆?濩L?j_x0014_ㅹdT넸?_x001e__x0011__x000f_j_x001f_蘆悠w캥*?}_x001a_?쁮Ĳ橄#폼垣퉱펡l刻7례윮롢???!_x001d_?잪@_x001f_톭s?e}墨G?&gt;_x0008_뚱?]^邊I7_x0014_범_x001c_Y[L꼴{?+?椀R9_x001c_Y[L꼴{?+?椀R9_x001c_Y[L꼴{?+?椀R9_?챆챓잦-뢥_x0014_??ㅋ'E9Q1?T??!?춣P?%톽??</c:v>
                </c:pt>
                <c:pt idx="1580">
                  <c:v>쐘됑??i뎩9_x0013_HU9뤽楫I_x001a_뮅??쏣_x0010_?@??춣P?%톽??</c:v>
                </c:pt>
                <c:pt idx="1581">
                  <c:v>肯?춣P?%톽??</c:v>
                </c:pt>
                <c:pt idx="1582">
                  <c:v>좜恕??삮*쐟$瀁|M?'32J횆r猫?V댃x諦G9肄%춣P?%톽??</c:v>
                </c:pt>
                <c:pt idx="1583">
                  <c:v>?/c쇍璡_x001f_P?_x0012_?KcM약鞏띨?끙쎔杜I_x001f_u麥픞w_x0005_!C쇸匹_x0007_??'벾??_x0010_x궪;??령긽=뒪-탡_x0010_얹?*?븬&gt;?Nmh?I[?[^三?h탢??_x001f_?_x001b_%_x0001__x0008_쀩P?w뭫_x001a_x?据숨E_x0004_?_x0011_=H&lt;罫hP??_x0001_입?ｕ댪</c:v>
                </c:pt>
                <c:pt idx="1584">
                  <c:v>??4화魯臨?2亨?`_x0015_P?&amp;단?$[)뫼)_x0003_+T_x0014__x0001_cFj&gt;_x0007_펶퍈_x0018_ ?_x0018_B궘망놿땵?찝v*5</c:v>
                </c:pt>
                <c:pt idx="1585">
                  <c:v>웎</c:v>
                </c:pt>
                <c:pt idx="1586">
                  <c:v>??J?pg6&lt;?:gL??}@I?_x0004_봃?妬?춣P?%톽??</c:v>
                </c:pt>
                <c:pt idx="1587">
                  <c:v>})_x0017_I?,_x001c_?j$o_x000c_?걸a\Ｕ6_x0008__x000c_*?&gt;?_뙴{깨?靷d</c:v>
                </c:pt>
                <c:pt idx="1588">
                  <c:v>?載?H슸</c:v>
                </c:pt>
                <c:pt idx="1589">
                  <c:v>剛?d?춣P?%톽??</c:v>
                </c:pt>
                <c:pt idx="1590">
                  <c:v>/@T텤M뤔8_x0010_?w췍e_x0016_턩헼?????_x0018_y딧6G-_x0012_滸?L_x000e_슃_x0014_H\뭍Bg&gt;</c:v>
                </c:pt>
                <c:pt idx="1591">
                  <c:v>?f瀕v닶쏕f?_x0001_?뒛ME겹??Cb쭾쫍?^?@?뉤륜?j[!5g?d뛟?P沈?E혃?qxZc??m딓0걓F?p돃L_x0015_????꿋/U_x0010_鏑샑Q;?_x0015_즘H_x000b_d쳖??~_x000e_?9{_x0005_q\_x000f_쇺줏_x0019_?X_x001e_뜛?홈_x0003_/獐?`_x000b_?鳳?낕?늗?피愁&lt;????_x0004_璨륽께똾?_x0010_쾥??貝AC쬝_x0011_aN?벦?2&amp;욹a題崖봗0걱?_x001e_e?_x001b_쁚_x0008_탥?곧?q匯Dn@ik?_x0014_X?_x000e_?瘍脂b項늀턘;??噫_x000c_둛ＩM? B???쨠_x0017__x001e_?_x0010_뽋</c:v>
                </c:pt>
                <c:pt idx="1592">
                  <c:v>ssQ?獄켥꼬팴$?춣P?%톽??</c:v>
                </c:pt>
                <c:pt idx="1593">
                  <c:v>?戟%춣P?%톽??</c:v>
                </c:pt>
                <c:pt idx="1594">
                  <c:v>\?_]p_x0013_d껂I_x0002_?_x0019_?5w@凸d?Å줖?偵KT鈒?0篇w央0力m褶</c:v>
                </c:pt>
                <c:pt idx="1595">
                  <c:v>_x001a_?뭃xy圓a:?移_x001f_{?萸뼞K??n?칅_x001b_졘?_x0013_/캈_x0018_W뎒놂)?Zvt覇F?WˇX?s=?n:瀟냃_x0016_sSa?끋_x001b_컰d욶탱陀椰ㄶ瀚?L^百&gt;8Y??(虧w?抹_x001f_?N_x0012_史?欽</c:v>
                </c:pt>
                <c:pt idx="1596">
                  <c:v>L&lt;뇉?빨쪊榜飴??엀Ru탿콫뵀똨|Z?뜪閨]?廉HK0?둖?X?Z喚쯉p먻?*`丹??1?j?=_x001f_iiDX??돤털H쎹4t賽?g^딦鍼nР톚?#坵봇U殲c앸???/퍘?&gt;r??_x0015_??왦C</c:v>
                </c:pt>
                <c:pt idx="1597">
                  <c:v>A밥?쉷</c:v>
                </c:pt>
                <c:pt idx="1598">
                  <c:v>/@T텤M뤔8_x0010_?w췍_x0014_?_x0005_킓쌛?_x001c_?ョ曖</c:v>
                </c:pt>
                <c:pt idx="1599">
                  <c:v>少쑘갅붆俟봖(_x001e_?쳫섘큌-3F票?B?贄騎p??Y_x001f_%쒠?괿</c:v>
                </c:pt>
                <c:pt idx="1600">
                  <c:v>_x0014_?뤬믒@]dだ[J?{퀇?츚i_x0010_</c:v>
                </c:pt>
                <c:pt idx="1601">
                  <c:v>p?l삭r_x0008_h?</c:v>
                </c:pt>
                <c:pt idx="1602">
                  <c:v>튘_x001e_Y?f飽}K_x001b_?*?饉U_x001b_?얡s7??7破?1S?_x001e_</c:v>
                </c:pt>
                <c:pt idx="1603">
                  <c:v>랹쿪_x000e_顯5?컄Z頊5_x0019_槃?[咤_x0019_x?]:F?l^?_x0018__x001b_셆쟾?仟?톉?粳</c:v>
                </c:pt>
                <c:pt idx="1604">
                  <c:v>)_x0015_?쐡꺶_x001b__x0019_헨찍?춣P?%톽??</c:v>
                </c:pt>
                <c:pt idx="1605">
                  <c:v>???잽틠?x@?춣P?%톽??</c:v>
                </c:pt>
                <c:pt idx="1606">
                  <c:v>T</c:v>
                </c:pt>
                <c:pt idx="1607">
                  <c:v>?5??</c:v>
                </c:pt>
                <c:pt idx="1608">
                  <c:v>?&gt;윰C?{俔</c:v>
                </c:pt>
                <c:pt idx="1609">
                  <c:v>뢒脩Xㅯk_x001e__(컡겶\?R{?wy칤?_x0001_???_x0016_=/</c:v>
                </c:pt>
                <c:pt idx="1610">
                  <c:v>_x0007__x0011__x0019_?C:??_x001e_?cTC?_x001a_분?P2?B_x001d_jl?2?w?=0=予n?뢂LJ?ø?[?Y[L꼴{?+?椀R9_x001c_Y[L꼴{?+?椀R9소F*?퉍y=_x0004__x001b_휦_x0001_*?횈됴n掠w緣L?_x000b_陛_x000e_%Y_x001a__x0003_뺘딖쾞뉙PsK_x001e__x0008_ u??#</c:v>
                </c:pt>
                <c:pt idx="1611">
                  <c:v>숲?xf#꿞²_x0007_?_x000c_??S?춣P?%톽??</c:v>
                </c:pt>
                <c:pt idx="1612">
                  <c:v>+[v$_x0012_T`?/({??덈C?댭T?@{럩덨冽N5h㏃??i-p1㎿?d鉀?_x0008_va뉍쾭&lt;뎠뜢푐pp賣N簾_x000e_')_x000f_??e_x0003_i_x0007_w?뛍]{?얲뎲큚_x0016_宮郵??㈐N:?읇?h叛둪$&gt;_x0008_뚱?]^邊I7_x0014_범_x001c_Y[L꼴{?+?椀R9_x001c_Y[L꼴{?+?椀R9_x001c_Y[L꼴{?+?椀R9!?X_x0010__x0015_?꼔??병</c:v>
                </c:pt>
                <c:pt idx="1613">
                  <c:v>_x000b_'P?U`?fi_x000e_z_x000b_?춣P?%톽??</c:v>
                </c:pt>
                <c:pt idx="1614">
                  <c:v>????즏v幡?nU俱꼳?춣P?%톽??</c:v>
                </c:pt>
                <c:pt idx="1615">
                  <c:v>7_x000f__?틨눯S_x0015_??*??_x000f_?갢?_x0010_gS∽抵?_i?춣P?%톽??</c:v>
                </c:pt>
                <c:pt idx="1616">
                  <c:v>_x0013_v셞?h羊_x0017_V_x0017_?靂?qYx?GFk_x001e_j0_x0013_I?T?_x0018_뾖}?e?욑_x0010_?_x0002_??R?_x0003_I_x000b_.뵸Y?</c:v>
                </c:pt>
                <c:pt idx="1617">
                  <c:v>_x001d_J疹`f?5?뀱긂_x0015_`_x001f_??걕뫌遲協?{??볷v'_x001e__x0013_鴻</c:v>
                </c:pt>
                <c:pt idx="1618">
                  <c:v>_x0014_釪└D욗R</c:v>
                </c:pt>
                <c:pt idx="1619">
                  <c:v>훶?령!OI듔쾯離뮓_濚?ip?e'W잞_x0008_h퐒_?껝E?iM_x0013_K?맊?N葫뒩Z?&gt;48?_x0006_?_x001b_??|e픚?w?_8?릡Q?_x0007_1?;酵t卞흚퇛???x_x001f_?q?_x000e_Sv뇹6?4?뻗?&gt;w??_x0011_?丞?_x000b_f36)눐?v???棚.'D_u泫_x0015_?iM?V_x001e_甁겈?JE?_x0018_?g</c:v>
                </c:pt>
                <c:pt idx="1620">
                  <c:v>블잞._x0008_/_x0016_?R몡S??%?._x0010_u쐈왜뀗Q_x0014_?N꼸?뤣j?큛?ФU7y?章?jl?2?w?=0=予n?뢂LJ?ø?[?Y[L꼴{?+?椀R9_x001c_Y[L꼴{?+?椀R9소F*?퉍y=_x0004__x001b_휦_x0001_W4K=_x0013_Y_x000f__x0011_撤Q.??_x0010_w_x0001_?Re}??_x000b_EA_x001b_떢D??MF2?H뽵푻즆J?/瑩X?弩X,?춣P?%톽??</c:v>
                </c:pt>
                <c:pt idx="1621">
                  <c:v>`_x001d_誾_x0004__x000b_?늭?쫵띝l$E派D띪?</c:v>
                </c:pt>
                <c:pt idx="1622">
                  <c:v>웯?_x0011_4ㅇ_x0010_v?溯%춣P?%톽??</c:v>
                </c:pt>
                <c:pt idx="1623">
                  <c:v>/@T텤M뤔8_x0010_?w췍pN?혃?_x0019_g?&lt;W2:?\_x001a_x((橡_x0001_롶?솿;_:7_x000c_??휹덱?넿ㄻ쾁~!嫩(_x0017_U쫂/?室킾_x001e_???A뤿w_x0018_?[,뽢?꾬텽?????츴퓿[_x001b__x001e_?N?T?먐xｘk5/눦_x0007_:腹1先d$_x000c__x0010_띐?D*_x000f_/M늸땊.?퀷?o?z./X?R먰p?_x0008_퐹_x000e_?y_x0006_</c:v>
                </c:pt>
                <c:pt idx="1624">
                  <c:v>?0_x001f_?霖?ABD??K짵툉_x001c_?G챟?]춚6P\2&gt;q悖%_x0017_쯶夙?_x0008_n</c:v>
                </c:pt>
                <c:pt idx="1625">
                  <c:v>囑u[u?8_x0018_샙p2?龍磻Y[&amp;M/LpS_x0003__x0017_&gt;?_x0006_?츆Хk듃濃?</c:v>
                </c:pt>
                <c:pt idx="1626">
                  <c:v>?#.?_x000c__x000c_뫻엳$맔W_x0010_O쾯</c:v>
                </c:pt>
                <c:pt idx="1627">
                  <c:v>w班G_x0016_?쮂?$娜③몥?읍?0렎_x0005_?設?|q?곃]?윝??p??_x000e_詞l???M?D_x0010_</c:v>
                </c:pt>
                <c:pt idx="1628">
                  <c:v>??_x0002_V촓關?_x0019_?뾾nI?醍?;C[x?_x001f_못?\3o_x0018_!섔_x0011__x0002__x0017_뭁_x001c_?_x001b_+O?h쩜??_x0007_?_x0005_$&gt;_x0008_뚱?]^邊I7_x0014_범_x001c_Y[L꼴{?+?椀R9_x001c_Y[L꼴{?+?椀R9_x001c_Y[L꼴{?+?椀R9??9u]CF??깊?ㅋ'E9Q1?T??!Wo7?☜テ벹Z?8??=7Q??_x0007_!xJ??&gt;???惹摯C_x0011_?cu?팍R?乾굎I_x001a_뮅??쏣_x0010_?@?Wo7?☜テ벹Z?8촿????x薇??~7懇햯푬制7?8븆??_x0007_}xZ횿獨?s-i슩늫_x0016_럻J_x000b_M?7獪Wo7?☜テ벹Z?8ЬH?껆?_x001a_FKNf^즦SI?흌謔饍d是평{謠?댆</c:v>
                </c:pt>
                <c:pt idx="1629">
                  <c:v>肯Wo7?☜テ벹Z?8?_x001a_?!읯끃_x0012_?~_x0003_혲1暳t怜툢쒝쾺?zQ+z3wBN砂s5_x0018_J,P횆r猫?V댃x諦G9?o7?☜テ벹Z?8?_x0001__x0018_?抱|??$?'^_x001c_45$埇騙轅_._x0002_??'?쾩_x000e_z폋_x0015_容?딷TV累?A놉_x0005_푬eWo7?☜テ벹Z?8?B+턴usSb&amp;?SZ쁻?륐??쫐]??싶흒킎YX9졚?켨b斷g★췢?뭁봰零?_x0006_?벀5_x0008_</c:v>
                </c:pt>
                <c:pt idx="1630">
                  <c:v>K뱄IG졣w!&gt;?_x0013_R?_x0010_??誇튣$?^?].쳠_x0016_\_x001e_?)쫴uB퓋섹@卵{??_x0019_zX_x001d_jl?2?w?=0=予n?뢂LJ?ø?[?Y[L꼴{?+?椀R9_x001c_Y[L꼴{?+?椀R9소F*?퉍y=_x0004__x001b_휦_x0001_ T?Tw*??*?걯-?R??꿃즲?휚麝曝v홤?뵏??0 _x0017__x0006_mA???t|껬퉉o7?☜テ벹Z?8촗m?W_x0004_?읡_x0019_壎뗽ik?人)??⒪K_x0015__x0008_懶_x0016_뱰"_x0017_?_x0019_쳶?樣9?}@I?_x0004_봃?妬Wo7?☜テ벹Z?8쵘5???셖[??I썰?팍e뉮Ib刻O췃_x0015_p냉燕_x0008__x001d_?Rh쉎?</c:v>
                </c:pt>
                <c:pt idx="1631">
                  <c:v>?載?H슸</c:v>
                </c:pt>
                <c:pt idx="1632">
                  <c:v>剛?dWo7?☜テ벹Z?8쵐숯왾?"_x0001_t_x0010_ЯK]NP웆?1?F尨?a????(蝨?^E/딨I께겜囹뮻。&gt;n!lb?o7?☜テ벹Z?8?v유蘊_x0018__x0015_뭭Y_x001e__x001a_GAw蜀셉??|1???_x0014_fu_x0016_#-둙퀫Gc慶炙*v??默_x0017_q_x0005_|'聞Wo7?☜テ벹Z?8촴Q_x001e_瀯?1츲_?읧_x0004_曦+쿁/뙑?_x0008_b|_;</c:v>
                </c:pt>
                <c:pt idx="1633">
                  <c:v>_x0002_?_l:퓢?箭起w??뼫혙Z??dWo7?☜テ벹Z?8?_x0013_幢9I??</c:v>
                </c:pt>
                <c:pt idx="1634">
                  <c:v>E?&amp;d5_x000e_[?茵U0?+t_x000f_$\_x0015_??酷??_x0007_F?_x0003_?멬o7?☜テ벹Z?8쵝_x0014_??sl?챈?_x0018_?e???_x0007_핇??_x001a_?튆뵨</c:v>
                </c:pt>
                <c:pt idx="1635">
                  <c:v>v앮?쨼j^?_x0015_?v勅_x0018_??[&amp;万?xd?쵳w?X곇?_x000e_?_)</c:v>
                </c:pt>
                <c:pt idx="1636">
                  <c:v>Q?Qn툒쒎$⒭~_x0019_P??}?Hf걨?D_x0006_</c:v>
                </c:pt>
                <c:pt idx="1637">
                  <c:v>ss鍛ko盾??f_x0003_ 쑛nK?I_x0006_搖멻츮첪㎑?쫻q?w?i_x000c_U??_x001f_げ?}?걄CX뮝?</c:v>
                </c:pt>
                <c:pt idx="1638">
                  <c:v>?|펖9_x0011_?k_x0004_븡?憊(밟?q헼L뀐逡_x0018_붑橄d?F?????붆5_x0001__x0003_퉚,E8^$v%_x0016_?탌?C쎠??5XM몌雍??????굈YC??(w볳?_x0017_?Jv땉C춽M쉬py,뤫_x0006_%?YW _x000f_Y敬3R턍??G괋_x0018_3_x001d_옾?튳?쟉?반닰OL&amp;I롨텨_x001d_&amp;攷2?w_x0003_댌??7븹彬</c:v>
                </c:pt>
                <c:pt idx="1639">
                  <c:v>Ry쓊k</c:v>
                </c:pt>
                <c:pt idx="1640">
                  <c:v>?}롙죍??^(꼟e+_x0005_?</c:v>
                </c:pt>
                <c:pt idx="1641">
                  <c:v>珏캚N)$??곎?뿽?玲禮To?_x001e_?N'Q_x000c_큛F_x0017_?&lt;렗쪤?&gt;_x0008_뚱?]^邊I7_x0014_범_x001c_Y[L꼴{?+?椀R9_x001c_Y[L꼴{?+?椀R9_x001c_Y[L꼴{?+?椀R9홏뷗??왇?W吻m슿_x0004_s?_x0002_,?K쪲_x0014_2?o7?☜テ벹Z?8쵂昊셪M뀬R툣=?_x0007_L흲후롏?s呑_x001d_!(붐K놢??嚥?캪-쳺表E午_x000f_??u_x0012_釉q?o7?☜テ벹Z?8Щc뭕뱚_x0019_럀m뻉PL?_x0008_?斛?뭷?_x001d_$#?L群??劤_x0010_???_x0002_w</c:v>
                </c:pt>
                <c:pt idx="1642">
                  <c:v>_x0010_텰괴`??T_x0006_꾯슚O녑s래</c:v>
                </c:pt>
                <c:pt idx="1643">
                  <c:v>?ssQ?獄켥꼬팴$Wo7?☜テ벹Z?8?BM傘?N^???_x0012__?q?芍抉_x001c_?r?_x000b_汗?_x000e_h_x0006_U&amp;+졞?Y복쵮훎勣侏?co깢Wo7?☜テ벹Z?8?w#T_x0016_k?a룃猜덢0埴?0??!y??뛑g8?쌃_x0016_,?빙킞?쏼???4\]D?턪Wo7?☜テ벹Z?8촄j?_x0001_H=!.M.흃mTS\홍K??!p+榥??㎄A_x000c_꼔?#?삔_x0007_僿:p?f∀??</c:v>
                </c:pt>
                <c:pt idx="1644">
                  <c:v>덕킨M?l_x0011__x001e_밑?T엉Z?8)</c:v>
                </c:pt>
                <c:pt idx="1645">
                  <c:v>??o7?☜テ벹Z?8쵒?鏞픕놤k:?V隻孫활E_x0005_臭?泉_x000b_P祁璪~즧寸吟?-Q21_x0019__x0004_/쭊7?쁵?&lt;ε●??_x000b_??_x0015_l_x0001_v?n슯?"?콲퓺b(_x0014_?}_沚 t`?d볦?燔5A_x0008_?U??M_x0012_O쀫Qs??R_x0013_)盼_x000b_?</c:v>
                </c:pt>
                <c:pt idx="1646">
                  <c:v>,?????뜣|틽_x0017_???냨_x001b_&amp;_x001a_??듨_x001d_즾?丘D1u筐S쩳.?"_x0011_?l??횊쌷l0멟豌_x001f_@[_x0004_^뼓ke?yh*_x0003_⒰_x001d_X찼X훜?7????臆o_x0004_'f?"O?_x001e_즨?S畛K쫫숗</c:v>
                </c:pt>
                <c:pt idx="1647">
                  <c:v>?_x001b_?_x0018_雀?鄙??彙흵?q #心_x001a_?ケ렌좽?0.풖?4??iZE뀻뒸惱l?j꺋gA?_x000b_4x煩?깋향톥(??Mx[?_x001a_?傍???뮪퀱_x0018__x001d_jl?2?w?=0=予n?뢂LJ?ø?[?Y[L꼴{?+?椀R9_x001c_Y[L꼴{?+?椀R9소F*?퉍y=_x0004__x001b_휦_x0001_y烱桁]?캦?끖s_x000b_[왢$Z_x000c__x0016_-굻昨XC?_x0004_뤖??_x000e_싯셧?&gt;놥_x0008_훲咸凜_x001b_醮_x0003__x0016__x0013_Wo7?☜テ벹Z?8ъ_x000f_枾?p</c:v>
                </c:pt>
                <c:pt idx="1648">
                  <c:v>쾨ZU얱떦?_x0012_얧_I?헖퐰_x0003_狐?5?3M2Wo7?☜テ벹Z?8촥_x0014_K?ㅫ?_x0019__x0001__x0001_?[?_x0012_?G?럾?Od?恢</c:v>
                </c:pt>
                <c:pt idx="1649">
                  <c:v>윸컨.? ??븳XW윣]鷸J</c:v>
                </c:pt>
                <c:pt idx="1650">
                  <c:v>A밥?쉷뀡?툌)쌛8嬉`?d쮯a?,xo4п쟰VGU_x0008_rWGI_x001f__x0010_?O_x000c_눰?덻P?-拮?8냕/T_x000f_w?房뼒?쏗I伎刺?iS????땂\?雨q뙽u츞1??泌,-uzCW_x001b_졊_x0017_퐿켸?e뮙?昞_x0013_mT?Y?뒊끂]쏊_x000e_퐑?헝費탯삆謁]_x0017_=?'Vx/H?k濱橓C?~9뜫賈?文?j뒭??%?_x001f_{Fl쯁??∩?_x0018_姐벙_x001b_청뒟W_x0015_?g_x0008_/?&gt;갾???Q福??_x0005_?_x000e_Y?e_殄w_x0005_'?\툶_x0002_욻闊r?_x001b_s?S晏?c_x001c_L?귤t쌦L퀹??&gt;츟픈?뛷O?Y휊漣新?_x000e_몪괂&lt;_x001a_???쮝?嫂５,</c:v>
                </c:pt>
                <c:pt idx="1651">
                  <c:v>_x0014_?뾞_x0004_쓨i딏C3?Y)Y닏</c:v>
                </c:pt>
                <c:pt idx="1652">
                  <c:v>댸?%?y璿?g썌4+?鄧茅춷s??</c:v>
                </c:pt>
                <c:pt idx="1653">
                  <c:v>_x000b__x001a_?a0辦9t@_x0006_%퉈신?</c:v>
                </c:pt>
                <c:pt idx="1654">
                  <c:v>W$&gt;_x0008_뚱?]^邊I7_x0014_범_x001c_Y[L꼴{?+?椀R9_x001c_Y[L꼴{?+?椀R9_x001c_Y[L꼴{?+?椀R9력sKV?_x001e_??qMi졆욄?s?馹쫔d??o7?☜テ벹Z?8?_x000b_x펹?_x001c_2?_x0008_N폸_x0007__x0011__x0003__x000c_?Mg'?_x000f_둟q牘쨾?:좘R퉹롥?+쨶</c:v>
                </c:pt>
                <c:pt idx="1655">
                  <c:v>)_x0015_?쐡꺶_x001b__x0019_헨찍Wo7?☜テ벹Z?8?_x0016__x001c_S)$혖컩쀋??퇫 )_x0016_?T?d=옢`?_x0018__x0018_꼇:?웰X4_x000c_ㅩ_x0006_俊냐???Wo7?☜テ벹Z?8?z???)`?L뷅_x0018_墓b|SF?_x0010_濾I?</c:v>
                </c:pt>
                <c:pt idx="1656">
                  <c:v>_x0008_冊_x000f_8i뭭劫똰?楸댻\??잽틠?x@Wo7?☜テ벹Z?8?_x0013_a?~'&gt;+k騁푽?튂?^콜?웇\S</c:v>
                </c:pt>
                <c:pt idx="1657">
                  <c:v>[8뛮푌??7覇E쥳＼%傳_x0013_誠|/tWo7?☜テ벹Z?8?률?`_x0016_Y풉S??봕_卉녞? ㉵[?_x000c_뭚g몃+P?훀m??_x0019__x0016_異?빘ハ?옛?_x0017_Wo7?☜テ벹Z?8?携컒,뗀)?</c:v>
                </c:pt>
                <c:pt idx="1658">
                  <c:v>?썹책_x0001_?호K?야?s`?뮋??aC땸+狂탁9?휏탤H9_x001f_믯*??iDC編봐춖塢P쮗*꽐剛A</c:v>
                </c:pt>
                <c:pt idx="1659">
                  <c:v>u?}쇁녘최+'혂?へ^_x001b_?꽖Y&gt;뛕v?똜瓣지?L+b??卑墨싷_x000b_?R波7顎???$녥_x0004_脆???i??貨?,쓉?9뜔,_x0007_Vgf]:.?S?듧.?뒈??Mm&amp;쒍_x000b_w=Z뇾l?끠??#V&amp;g??턟뛵rDN?꾳쭸_x0005_픬_x0012_7平震5w졶샒?꾎던_x0007__x0016__x0011_?@Ji]?|?[鍔z?D?K?W?_x0016_U?뛙_x0002_泓?코_x000b_桔{_x0003_?蕙錘?o(uX_x0004__x0019_?寤뻈?쒔좎?vㅁk汕_x0008_[?겆?_x001e_2楫:?X요?屬?Rp궛??5_x0011_w붗놗퍧?D섕T_x000b_wf?뭩禎녅³瀚┹?K?_x0017_m療_x0016_??깸b렎,-D@邦o쉙1_x001e_pg_x000e_P몚</c:v>
                </c:pt>
                <c:pt idx="1660">
                  <c:v>(?aD쵄?@??D 冥oRF_x001a__x001d_jl?2?w?=0=予n?뢂LJ?ø?[?Y[L꼴{?+?椀R9_x001c_Y[L꼴{?+?椀R9소F*?퉍y=_x0004__x001b_휦_x0001_솸Z쭎f}CM&gt;뭫縱2Z????綾줺3?숁녬{?]뭧?˘(?xf#꿞²_x0007_?_x000c_??SWo7?☜テ벹Z?8М톅y띱??淳?침N풻?1亨?_x0010_梢ec?蛋?6f</c:v>
                </c:pt>
                <c:pt idx="1661">
                  <c:v>魏PC_x000e_18+R?濱_x0003_?댫SfV?Z浦3s 9G_x0003_$_x0012_A??Wo7?☜テ벹Z?8м_x0013_膽C쏗럨@*ㅕ鎧z픐?狹悤_x000f_뾿B?眞m?????↑.㎟_x0016_?Y?i_x000e_??&lt;Q暲Wo7?☜テ벹Z?8?_x001f_f?_x000f_48C?K?4귢/?g_x0005_澹r??&gt;띮궄?戟?뿈介P艾??_x0008_/_x0017_??Q?v_x0014_-Wo7?☜テ벹Z?8??a냭_x0013_?_x0002_???뎼?_x001f__x000e_?WUE⑧샎↕?C?퍩た??r&gt;퀜^땄?j???Wo7?☜テ벹Z?8а盧T?危?一?)컣?)_x0001_?_x0014_藻뷧맷灰i御뾏kT뛿i</c:v>
                </c:pt>
                <c:pt idx="1662">
                  <c:v>?Ta,짤U&amp;? ' ?【s쭋샾_x000f_툌)쌛8嬉`?dP_x0015_뵤?_x0012_&gt;Oai펷_x000f_i]"?_x0012_]</c:v>
                </c:pt>
                <c:pt idx="1663">
                  <c:v>o?\v?{??_x0012_^?34ㅗ_x0004_뒒C쒱片쪦??y#_x0002_믮_x000e_O챶?_x001a_vUia_x001c_Y_x0014_귑E??1_x001d__x0005_?y?싴寇5竊_x000f_:i`)_x0002_g_x000e_運l??J之q?饍C&gt;퀯0??_x0001_3m뗏&amp;쟝??P둸?月?Y롗??r엿氏g_x001b_땙???힒瑩_x0016__x001a_?묚}?_x001f_蚌?'?バ(_x000c_?1?`펿PA蘖륹대L?_x000c_q_x0006_?I_x001f_똯RK꿸_x000b_FuFr궻uS;뷤1?h夾&lt;?r}_x001b_?業?_x0003_o5#r??Qd?^亡n?e#뿶?3젴9$?J_x0010_뾿w-5t??_x0012_勞arQ?X?l勘_x0012_힡_x0015_??K_땛=찴ピh_x0006_Ri??ぉT?ⓤT{我?_x001f_◎驅_x0012_D?듮쿝&lt;蘿??u?뽒_x000f_윋\_x0006_</c:v>
                </c:pt>
                <c:pt idx="1664">
                  <c:v>_x000b_'P?U`?fi_x000e_z_x000b_Wo7?☜テ벹Z?8촩L_x0013_y??피?律:_x0013_?_i_x001a_?_x0006_@J湯둯{E護??8' 傷_x001d_릘vyP?h?`?똆???o7?☜テ벹Z?8?젞+:_x0015_쁋뫡&amp;s鱇븣_x0008_?봫,渟5먕?4*</c:v>
                </c:pt>
                <c:pt idx="1665">
                  <c:v>닑烙쾣??풯뼺廬?_x0007_®쯸S떊?m쭃Wo7?☜テ벹Z?8?T7혫Y쎢?__x0006_q"룿蝎?y ?替9_x0013_ィ캸똫툷?d꺓y_x0005_壁?쐾?즏v幡?nU俱꼳Wo7?☜テ벹Z?8쵝C({損?칄M얹怜뫨_x001c_?8\)U?嚥?w5↔?qP慓?_x0006_끥??갢?_x0010_gS∽抵?_iWo7?☜テ벹Z?8е헹_x0016_?S:풉x%k?Œ븣_x0001_稜閨S?솚奪y찞酩茵1E윾褓屢b1톔?Zs?-ㄽv쬦o7?☜テ벹Z?8쵋뤹y_x0006__x000e_=3댋)캪.?f√I툌_x0004__x001b_&lt;뚏?샩냚^쿈쯎N턱웒?R1뭰튚_x001b_,_x0010_춨砥??_x000c__x0003_|Wo7?☜テ벹Z?8у셂b_x001f_9S?M빚?츚憐d??]Lu?</c:v>
                </c:pt>
                <c:pt idx="1666">
                  <c:v>)S?쾂7쾺!-엾?b?o_x0015_?뤴臺0Z-z_쐫*_x001f_讀_x0007_q쏋_x0002_?智o맒*%C쀆洹왃i_x0006_?o舜?+쯕?_x001d_8꽚.?童_x0017_iQ_x0008_=쫗?㉣?벖:"?ㄹ?冒玗G컏1?_x0005_{?=錢∞knF??M섔??쟅7oh?_x0006_?b力溪_x0010_</c:v>
                </c:pt>
                <c:pt idx="1667">
                  <c:v>_x000b_??하?Tx_x000b_c</c:v>
                </c:pt>
                <c:pt idx="1668">
                  <c:v>p????_$턮?8矩??e???D?L꼄?崇??[js튠즠_x0008_|p?콐</c:v>
                </c:pt>
                <c:pt idx="1669">
                  <c:v>.C뽫GeW?_x0004_枓?_x0007_訓?B</c:v>
                </c:pt>
                <c:pt idx="1670">
                  <c:v>#?┓_x000b_YU_x0016_?_x0006__x000e_횑솣듈g|WZ0(0疽?:?}?.굔?#뢔аs\$?uF榥P浿?u?_x001f__x0005_갑뉧^??&amp;걌?Y8묵?間)U?얻#}R?_x001f_)C,??S?_x001d_jl?2?w?=0=予n?뢂LJ?ø?[?Y[L꼴{?+?椀R9_x001c_Y[L꼴{?+?椀R9소F*?퉍y=_x0004__x001b_휦_x0001_뚹?坑켩"?x?2$靺끅n?걙_x0001_d앁_x0015_Q旴_x001c_꽩_x0001_C쭐웣呂꺯눂TJ?/瑩X?弩X,Wo7?☜テ벹Z?8и_x001e_귫컫?_x000c_@M</c:v>
                </c:pt>
                <c:pt idx="1671">
                  <c:v>_x0011_[~3`/Xj?_x000c_?걢샢_x000c_궮쨤~퉑죡?魔[밬?t꿇6뷷왶z_x0018_?t퍺_Wo7?☜テ벹Z?8З_x000f_햸_x0014_졳컅웪숷?蔚?뮹샲:^墺_x001e_쌖2?%픂?븅</c:v>
                </c:pt>
                <c:pt idx="1672">
                  <c:v>킿??|???y??돩?7Wo7?☜テ벹Z?8С_x000e_휻53`_x0017_?=밸_x0019_?r?q#??둿杜淚뮖_x0003_p="f_x001e__x000c_D癤D@M?</c:v>
                </c:pt>
                <c:pt idx="1673">
                  <c:v>웯?_x0011_4ㅇ_x0010_v??o7?☜テ벹Z?8??ZN%k?曆_x0003_켲g쳚JC_x000c_`s={_x001f_[?_x000e_适:)rWK&amp;V놫褓콲?_x0004_?f?젖푑數맣?lWo7?☜テ벹Z?8촇`?s*꿓?mL?_x0011_?g?{)'?n?뗲_x0012_j읡N)?吉섉?$엠쉺b줎t{상댭≤η}AWo7?☜テ벹Z?8?%퉆z꾗Q_x0017_羊壞?]삽y[뻥?팩W??u녇??q_x0013_꺪KAAㆎ?;.픘]?렅싛?Wo7?☜テ벹Z?8и2?_3건?E?쁂N죨}_x0004_쌯~푋_x0019_fjb?d,_x000f_ョ_x0007_?h?_x0004_嵋6_x001a_G域??_x0002_뵄냟E슽泉뀡?툌)쌛8嬉`?d夾?_x0007_Q훙?_x000c_겝?%??w;??+M 궭_x0016_</c:v>
                </c:pt>
                <c:pt idx="1674">
                  <c:v>?낛잤[_x0005_읖N</c:v>
                </c:pt>
                <c:pt idx="1675">
                  <c:v>뼄 讓?_x001e__x0004_80_x000c_?=昧츎+i頃???O況'a샃予_x0016_댖H?C???"?堡ㅩ?糟x?낌솬k"=Υ_x000f_멛챓턣 뙪?핾_x0016_?`?s?퇅_x0001_o勞?I봒$&gt;_x0008_뚱?]^邊I7_x0014_범_x001c_Y[L꼴{?+?椀R9_x001c_Y[L꼴{?+?椀R9_x001c_Y[L꼴{?+?椀R9宵쏱$?1</c:v>
                </c:pt>
                <c:pt idx="1676">
                  <c:v>꾓硼Tn$p}??z廳Cァ??$O_x001f_3L(?躊Q?</c:v>
                </c:pt>
                <c:pt idx="1677">
                  <c:v>B졓??I_x001a_뮅??쏣_x0010_?@?쿱빱(\?%?s둝J降(륑_x0012__x0018_;</c:v>
                </c:pt>
                <c:pt idx="1678">
                  <c:v>肯쿱빱(\?%?s둝J`,}&amp;?u?A뇜3??짨?뷻쭩뒪-?A잻?n＜殺?,??&gt;횆r猫?V댃x諦G9邇蜘?\?%?s둝J?C궬뉺뎮쫙슃醬iiK_x0006_</c:v>
                </c:pt>
                <c:pt idx="1679">
                  <c:v>_x0018__x0018_?괜_x0003_攣E?휀첆뾭寨?g#? ?딷TV累?A놉_x0005_푬e쿱빱(\?%?s둝J??棋햖d筋努쉦?淵_x0005_G=9??Rn??_x001b__x0002_k_x0002_$_x001e_*떬火b뢕L?[v$A?_x000f_A$eQA_x000c_o/a?끪じ롹5?ot0뿴!?k_x001b_ュ?J⅜`?z_x000c_峴_x001a_r惟찙$_x0014_lQ뱗닮cl3?菲]?삜뮵別????_x0015_?</c:v>
                </c:pt>
                <c:pt idx="1680">
                  <c:v>%훵96,(ⓞ?0G??퓂?{퓽eD텺_x0003_힅?퓧톨1蔔H롻興^Z玲?볍a卷_x000c_??죩옸몈</c:v>
                </c:pt>
                <c:pt idx="1681">
                  <c:v>獲Rb??!立{??$?r拖u輻1DG]O?h9?큅?b윢??dQ６윽%?O?n??쨽0[톊밣좊죎??玧掖?톖읔?_x000e_</c:v>
                </c:pt>
                <c:pt idx="1682">
                  <c:v>???筮P_x001b_$Fcf2S8恥%푟憩E碇?J?_x0003_a_x001e_렋S??蟄?_x000f_n쟑*?_x000e_m??Ge??컬ZR勾VＫ?캾GB_x001a_恤?K쁡?m"품_x001d_B崩u&amp;캶뒨?蛛?r&gt;떒?kI_x0004_踏~쨧B?],? +枸?폵??審N_x0016_?_x0011_短8 NK좆_x0002_魯_A뷈pQ뷣</c:v>
                </c:pt>
                <c:pt idx="1683">
                  <c:v>_x001d_jl?2?w?=0=予n?뢂LJ?ø?[?Y[L꼴{?+?椀R9_x001c_Y[L꼴{?+?椀R9소F*?퉍y=_x0004__x001b_휦_x0001_뾯?割??aY*?1뮉3란 _x001f_0_x0006__x001b_xⅣK)옇'r3?奈?\j桔?_x0017__x0006_mA???t|껬뮬蜘?\?%?s둝J:뉕???챕@&gt;'?쩌???_x0008_?W??dO?D６感?@y?}@I?_x0004_봃?妬쿱빱(\?%?s둝J+???O僿_x0018_*Y쭹괥P쪷_x0018_?iu_x0008__x001c_?8糠b??0?징?gK??載?H슸</c:v>
                </c:pt>
                <c:pt idx="1684">
                  <c:v>剛?d쿱빱(\?%?s둝Ji??TXs싴?t?J@?ZW뾎b⒩ VD?E=?젫C1._x0004__x0004_O쭛砥껐罹첅징?n!lb評蜘?\?%?s둝J2Ч?綱?S?#?7??`퇜엃LT_x001f_ 괾햀O뫷_x0011_?C끍z_x000e_??v??默_x0017_q_x0005_|'聞쿱빱(\?%?s둝JR뿊r?奴炒^2???閻_x0018_:`꺊촗,_x0003_n쇖_x000e_?쎇뫫_x0019_0G?~@_x0014_w??뼫혙Z??d쿱빱(\?%?s둝J洛=+7쉅</c:v>
                </c:pt>
                <c:pt idx="1685">
                  <c:v>?&lt;?n?K6,b]큱학홞_x0005_욝_x000f_-_x0005_???낒_x0006_2쥰죴m酷??_x0007_F?_x0003_?뫤蜘?\?%?s둝J뤩?揚9?럲_x0011_?늠?푱?Lv뛸_x0006__x0005_@_x0013_?:?칈N枚</c:v>
                </c:pt>
                <c:pt idx="1686">
                  <c:v>떧?k侃7z?_x001e_볖?_x0018_O姉쿺d&lt;_x000f_뒕F섳L7姦_x0004_?5?cQ???즘???Q쩴!겞?集d(훓?_x000b_{??=?齷턻_x0019_勒뼜8{?吼1???j0??p_x0012_섹C?윕=V;?槍v㉥???^o\_x001f_?</c:v>
                </c:pt>
                <c:pt idx="1687">
                  <c:v>嫂?_x0018_CF즆'?_x001e_m_x001b_R8E겵좀*??L_x000b_*&lt;_x0014_첛v?</c:v>
                </c:pt>
                <c:pt idx="1688">
                  <c:v>_7럧_x0019_쒐_x001f_g8?_x0002_꼣췃</c:v>
                </c:pt>
                <c:pt idx="1689">
                  <c:v>??\}r倻嗔\_x0011_S_x0015_??tM?h駝表E午_x000f_??u_x0012_釉q픔蜘?\?%?s둝J_x0006_셜'똏T馳?d_x0014_?c_x0006_pわT?=9K_x0012_[p_x0011_?_x0008_?R"兇썕O ?N뀝_x0002_w</c:v>
                </c:pt>
                <c:pt idx="1690">
                  <c:v>?懃蜘?\?%?s둝J셇u⒤dk{C?뼴:??`n_x0012_i?滑??_甥눻U?5뉄1륃핸dz置wy껧_x0015_??E?</c:v>
                </c:pt>
                <c:pt idx="1691">
                  <c:v>쇮@??췄렬8??</c:v>
                </c:pt>
                <c:pt idx="1692">
                  <c:v>C~檜_x0001_b칿_x001d_j_x001f_????J?(傘6??봽H塊?핁h???"?戰?||폎_x000f__x0016_ST뾹?h씏??똪m?랥?쁜V@꾆샍穉_x0014_턡1靴짖1"?菹덑쉾慟g?O&gt;??)@兀??랦&gt;v쨥k麥벖?_x0005_gㅘ_x0012_g洸w?틛_x001d_왶e&amp;x?_x001a_E썴??uTrj(2wy,?KCKaXH뺋K_x001b__x0015__x0012_M뱱WiPs昉L_x0001_봯t_x0012_W?_x0018_?_x0005_ 瓦lT[N쨔獗h_8D??k져롫Y?zO+"r??뙛_x0007_깅킷Ndq0"_x0006_멨?즠[M1?燒?뮆如^됗骨?姐_x000b_6???#?옱?츺엜,潚?뫕Fㆉ,蚓e늀k嫌?]_x0016_뭦?_x0019_?T?뿕텢攄둴잝_x0008_</c:v>
                </c:pt>
                <c:pt idx="1693">
                  <c:v>M??$z섋른y?騎쳧_x0019_???쀗~dUV"%?옹웜_x001d_jl?2?w?=0=予n?뢂LJ?ø?[?Y[L꼴{?+?椀R9_x001c_Y[L꼴{?+?椀R9소F*?퉍y=_x0004__x001b_휦_x0001_p&amp;?宋e쥢D_x001a_?⒮f츋gi?_x000f_*飄릟e普UB:?귩Gw??e??놥_x0008_훲咸凜_x001b_醮_x0003__x0016__x0013_쿱빱(\?%?s둝J??돹?/但??渗{=?lf'?쯼_x0004_?d삂皮)4?妹+쯀_x0016_K?헖퐰_x0003_狐?5?3M2쿱빱(\?%?s둝Jn?_x000f_?_x001f_o붻</c:v>
                </c:pt>
                <c:pt idx="1694">
                  <c:v>?G3뭝?$H턫X/녌쭋넵솋?綴,(숎_x0007_??r뽎??쳁_x0008_냯猥_x001c_뾇O쿱빱(\?%?s둝J?琬G럧Y?|u늡퀩衢?_x000b_?_x0003_??츒勉gg??햶X??욭"왱&gt;륥_x001b__x001b_-|J`틬{쿱빱(\?%?s둝J璲짦yTN嘶?늰촿?얯湖????珊Ho?(^革?!壅量벖hx볬h핼a:輾u됮_x0014_쿱빱(\?%?s둝J긠꽅'卞Y9Qs5_x000e__x0019_</c:v>
                </c:pt>
                <c:pt idx="1695">
                  <c:v>'?yぢj?2QU_x0018_?穎蜘?\?%?s둝Jxl_x0014_뺯_x0008_?귢`</c:v>
                </c:pt>
                <c:pt idx="1696">
                  <c:v>쵲??{)뗤??묐^gnr*뒫텦?@?챯/s┸/떓V땸?F2_x0010_??l쿱빱(\?%?s둝J8_x001c_㈈_x0008__x0015_`5&lt;?/쐱?|%v??J⒴_x0013_A_x000e_견0_x0006_?1U_x001a_?O?m?rG윣]鷸J</c:v>
                </c:pt>
                <c:pt idx="1697">
                  <c:v>A밥?쉷&lt;_x000f_뒕F섳L7姦_x0004_?5雛?_x001c_</c:v>
                </c:pt>
                <c:pt idx="1698">
                  <c:v>??R헖t絞궰?냉?L???z???`梗#9@?꽒H??浸?S?jX|+桐h_x0010_3윞쀣?뎹6(&gt;_x0017_冠짌묠j_x0003_寐?렄ё???卷?P뽇??J??lZV갾_x001c_{???碣?9`m틉?燒뫟?p-駁_x0007_?鍼?V_x001d_d?왅W뇂쀬??쉥_x0019_2!Sw$뒁즓sA_x0007_e-=*?㎝?竣?슇W?탯m6㎉-믱oH@&gt;닙|#?드_x0001_?'?_x000b_N?c?E뻩즇l_x001f_?z쟔_x0001_炷_x001c_&amp;?E_x0017_뻺뭓?'?樣(勖U뗓aH?^@_x0017_D?.??_x0010_m(S옂r_x001f_巽?</c:v>
                </c:pt>
                <c:pt idx="1699">
                  <c:v>깵?_x001c_?"_x001a_?_x001d_?y룭_x000c__x0019_9풭?♩??輾KSx$|._x0011__x0019__x0018_?.arq7옕mI륽?:u쾮1슭05_x000b_楨q찍?첕혌잰R'혯?_x000c_ ?O.M伍kp_x000f_솓8?部ZA_x000b_?o怏?</c:v>
                </c:pt>
                <c:pt idx="1700">
                  <c:v>Q09?&gt;_x0008_뚱?]^邊I7_x0014_범_x001c_Y[L꼴{?+?椀R9_x001c_Y[L꼴{?+?椀R9_x001c_Y[L꼴{?+?椀R9N_x0007_뿽@솒s1?춸?i퇍?8s?馹쫔d?箝蜘?\?%?s둝Jv展?t_x0013_?Ew?O^?_x0006_훯a_x000e_Z6?`_x001e_?v귮Z?t떶뮞_x001e_??}-?)_x0015_?쐡꺶_x001b__x0019_헨찍쿱빱(\?%?s둝J뗽?鵠}1??댼_x0010__x0005_??&gt;_x001c_R?b</c:v>
                </c:pt>
                <c:pt idx="1701">
                  <c:v>??꽳HhU\'p睿IL_x0003_됡_x0016_뵀%?_x0012_?_x001b_?2?눔딶l?{t줡_x0014___=샅e?_x000f_쁀W_x0004_@In됂蜘?\?%?s둝J_x0013_?_x0002_穽)_x0017_$i왣bM?뫮깦攀_x000c_7U??퍼&gt;꽆H헚젇$r3U??_x000c_覇E쥳＼%傳_x0013_誠|/t쿱빱(\?%?s둝J???{#_x0018_斐竗j_x0012_後??툐V4僿짛??섅_x0005_ㅡW_x0007_r씻'??異?빘ハ?옛?_x0017_쿱빱(\?%?s둝J?&lt;뒨뀋瓜醫솱6쿯sX??_x0005_웺掠_???mtz_x001d__x000c_껸e?|?埠翠_x0010_닷?,</c:v>
                </c:pt>
                <c:pt idx="1702">
                  <c:v>&lt;墩??봳_x0004__x0003_8l9?눤璃쌬??n?_x0004_팊SO?E酪_x0007_?얀? 쐀H띵?왔??</c:v>
                </c:pt>
                <c:pt idx="1703">
                  <c:v>?귟_x0007_?箱_x0002_8땨??뱞6E=T+厄뷨v?R"</c:v>
                </c:pt>
                <c:pt idx="1704">
                  <c:v>\???_x0018_?:6#h_x0016_?쫆$R?/_x000b__x001f_?솎迹엙 ??췶_x0007_</c:v>
                </c:pt>
                <c:pt idx="1705">
                  <c:v>_x0002_켱킍툹/l\r?_x0013_油쁂c?롆껽a왰?톦QM&gt;_x0017_?뵞n+wE崎P0=?_x000f_쇄e7숚,_x0015_腎O?o짉뜱&gt;5?vM쑻녎W?U??뷡_x001a_??U툼_x0017_?_x0012_nⅣPD(`홻^_x001d_먥?_x001d_jl?2?w?=0=予n?뢂LJ?ø?[?Y[L꼴{?+?椀R9_x001c_Y[L꼴{?+?椀R9소F*?퉍y=_x0004__x001b_휦_x0001_?S??껏_x0005_걁씐YW</c:v>
                </c:pt>
                <c:pt idx="1706">
                  <c:v>즯)_x0014_?.k낼(???醮+읃_??B棧Hw??_x0007_M뒆?/[fe_x0001__x001b_쨖??쿱빱(\?%?s둝J_x0001_*FZ?f=s?螳?f_x0008_t?혁妹*串?I?0_x0012_?좭?1R_x0019__x0010_?_x0017_?_x0002_???¶_x000e_??쿱빱(\?%?s둝J?_x0015_???U즊]_x001f_B!흋?謬.H?L3L캓\9P4쑌hfz?</c:v>
                </c:pt>
                <c:pt idx="1707">
                  <c:v>G?Z浦3s 9G_x0003_$_x0012_A??쿱빱(\?%?s둝Jg뽡빾*킕X?빁踵0C?挻?S딃_x0005_슊??뗀&amp;겵흆_x0007_?D-냉??Y?i_x000e_??&lt;Q暲쿱빱(\?%?s둝J?&lt;#_x0018_(??！칀?향?왮_x0014_智J沓,?q?元?(?V??륂#곛X_x0008_/_x0017_??Q?v_x0014_-쿱빱(\?%?s둝JV엛枸q?7$_x0019__x0003_꽖?T嵬P_x0010_/???沿y9_x0015_冪_x0016_~?Х?&amp;능헕r&gt;퀜^땄?j???쿱빱(\?%?s둝Jv볥'녉?1P&lt;?_x001a_?탚TA_x0001_????劇앎븱^%#??/?</c:v>
                </c:pt>
                <c:pt idx="1708">
                  <c:v>_x001f_s짤U&amp;? ' ?【s?_x000f_뒕F섳L7姦_x0004_?5?/탥댔_x0010_놨옓k뽴\B翕Y_x000e_????\z?늵?_x0002__x0013_?|?b韻궂퍨鬧-??_x0006_”?`_x000b_RC杵_x001b_+v켇4툤글e뺕}?닕꿕C??侄\?둵?쐐x퍳?^?W??_x0017_C'&gt;룈샴Y?눂?1?T_?酩'??%?薇喧穩?짼Z~?v7??=&amp;[뭲?E|_x0006__x0016_&gt;룜_x001a_宴눪??1薏s1_7m숢鴛)gCs휒?B셂;K?5몌훣u봯뜟옿祐헛_x0005_E??祺:燔ｘE?T?把 삆k껼1╂E땗_x0018_쫢I妙욎)?숽쫿[諍(?_x000f_/;_x001e_鍊?}?_x001d__x000b_쬨?|_x0019_['?G8^떭孔n1?띂Z뇺?G徐'O뇄}_x0006_o?崇&lt;</c:v>
                </c:pt>
                <c:pt idx="1709">
                  <c:v>_x0001_??구괿'S?*|&lt;댋|舒t?쵘?뚏L+??E_x0013__x0003_d_x0017__x0002_J?l荷?㉤늋V?nc?섃택???&gt;_x0008_뚱?]^邊I7_x0014_범_x001c_Y[L꼴{?+?椀R9_x001c_Y[L꼴{?+?椀R9_x001c_Y[L꼴{?+?椀R98靑놆횕?횄?.줛?_x000b_'P?U`?fi_x000e_z_x000b_쿱빱(\?%?s둝J_x0002__x0011_왼?~1?eh?+f?h5꼂뗚슡벗I_x0010_뾬nr뵲뿉?쨱略-k?P?h?`?똆??靈蜘?\?%?s둝J쩑RU텾??[?=뇉즟Q???)a?꺎뜱S廬쭟_x0005_?Z?_x0017_?Q4_x0007_®쯸S떊?m쭃쿱빱(\?%?s둝J뫀N?쏾???됔</c:v>
                </c:pt>
                <c:pt idx="1710">
                  <c:v>&lt;?$쌹l?ね쑕?볟??_x000c_삋ws쨽#뵿`왅_x0002_즏v幡?nU俱꼳쿱빱(\?%?s둝Jvg?e쓻</c:v>
                </c:pt>
                <c:pt idx="1711">
                  <c:v>揷,H9審]뒮3]?I?b뫮s붽0z捷恪C挻_x001c_萬(쉮믬4갢?_x0010_gS∽抵?_i쿱빱(\?%?s둝Jbh?b9_x0013_쩋_x0012__x000f_j췋??渴?瘙`?T?(E9/?J1Tt)픬(?琡b1톔?Zs?-ㄽv㎵蜘?\?%?s둝J琇휸9)D/Dㅍ匕%X쫞Mh邂?_x0005_l뇨cd+璂_x0012_Z_x0016__x0014_|X)윏!v蠅咀K_x001b_,_x0010_춨砥??_x000c__x0003_|쿱빱(\?%?s둝J!C겁꿻?I뺼!)_x0003_?其?戰{쿧꾃渫뾕這+?푩各個_x000c_?쎩?焚묕0;_x0016_淚봝?釧蜘?\?%?s둝J찫?=ℓ?T챁G_x000e_?Y_x0019_2?9V?T??$of(??</c:v>
                </c:pt>
                <c:pt idx="1712">
                  <c:v>\_x0002_Yt?*쫙???_x000f__x0019_턭??跋S?{)t?鐥?_x0019_?F??五Z_x0004_┥妊n??쒄łj筑集G,??LA쭙젙略廊밨*?袗</c:v>
                </c:pt>
                <c:pt idx="1714">
                  <c:v>p쳃1_x0008_鈗楯?宇aw낼_x001b_=-D'&amp;GS?~i킲_x0016_2HN#惜_x000b_必"윴돽_x001d_쏭きR뀟e콵놑_x001c_6=B喫?琶窘?_x0011_j틺[M?⒞?)0漱??'_x001a_TF??퀧?맔1?엟K?E;?琉C딇랦???뼆&amp;혞朱_x000e_짱_x000b_쀝냫_x001d_jl?2?w?=0=予n?뢂LJ?ø?[?Y[L꼴{?+?椀R9_x001c_Y[L꼴{?+?椀R9소F*?퉍y=_x0004__x001b_휦_x0001_?찋?zN????A默뾧??:숳_x001a_㏇????植&gt;텆_x001b_r눂TJ?/瑩X?弩X,쿱빱(\?%?s둝J_x001a__x000b_E?쵇_x0001_쳅윆?0'_x0014_??莞p}밁_x001e_?c?K??JO?l!</c:v>
                </c:pt>
                <c:pt idx="1715">
                  <c:v>t꿇6뷷왶z_x0018_?t퍺_쿱빱(\?%?s둝J뜛D같쉥_x0018_?看췤積?</c:v>
                </c:pt>
                <c:pt idx="1716">
                  <c:v>쩺픀?k*뗋T뭍_x0001_뗅??_x0007_?쵷"-9덇3??y??돩?7쿱빱(\?%?s둝J&amp;?W_x0013_쳈Z??;z?久,Elc쪰??N딌:彰f雯;~?F塔?k_x0011_?</c:v>
                </c:pt>
                <c:pt idx="1717">
                  <c:v>웯?_x0011_4ㅇ_x0010_v?瘙蜘?\?%?s둝J.'_x0019_첟O'뾌㎾~뉟?0핫m?駱Ey고_x000b_祺?[?娛?{듮_x0006_陌?f?젖푑數맣?l쿱빱(\?%?s둝JrJ鴛F)ⓙ쥍쑑쟇質T旴?_x001e_,쩝&lt;??里?賂肴,?퓎셁?b줎t{상댭≤η}A쿱빱(\?%?s둝Ju%?_x0002__x001c_??翊?e÷_x0010_@в?f_x0019_?쯮놔뿰k?步_x0019_?B샿$_x0011_첆?_x0018_;.픘]?렅싛?쿱빱(\?%?s둝J땹뭲??묫措_x0014_n{乙X_x0019_6릠겷뫄_x001f_?Q?_x001c_8謂껶?誕詠_x001e_</c:v>
                </c:pt>
                <c:pt idx="1718">
                  <c:v>v域??_x0002_뵄냟E슽泉&lt;_x000f_뒕F섳L7姦_x0004_?5鎚東給展S왟m H_x0006_&amp;_x001f_-絿_x0004_頀?N?_x0015__?N롿Y_x0016_槁 zW_x0007__?륍扶?l_x001c_勉졬???Wjr_x0006_?</c:v>
                </c:pt>
                <c:pt idx="1719">
                  <c:v>,??Y횐폮"큾꽆dN욠?z뗴v[?열軸_x000b_叫콖L暴M?? ?킖E因???뤃]候_x0011_몁무?_g爵)s~ㅓ?*4v_x0012_?,_x001d_K돥?둈?늇f췿???"?틀?둀J텽?U_x0002__x0014_(?</c:v>
                </c:pt>
                <c:pt idx="1720">
                  <c:v>尊l:뺛??? 쁕寵V2즩n稅꾋SBb륪뤘?&amp;톤9♂mRBM7d_x001b_nxc內提?3x智쫴照?_x0019_I袈L?WH_x001d_\I&lt;7뒺?cⅤ_x0010_N?得_x0010_J?믨*컃y_x001d_^］_x0018_d?N){_x001c_죎빻??p맴?n8_x001d_T_x000e_???3M쐈?3P뚨I_참h?0V??븬#_x0011_?[쁁a?I)뛛&lt;?索텃㈈뇬0?p9278_x0018__x001e_?B?횎_x0018_쮸똚2?_x000f_냥??C,?9-G_x001e_uv?_x0008_Ab?&gt;_x0008_뚱?]^邊I7_x0014_범_x001c_Y[L꼴{?+?椀R9_x001c_Y[L꼴{?+?椀R9_x001c_Y[L꼴{?+?椀R9?&lt;咫&amp;j,쀑_x0010_?w句?ㅋ'E9Q1?T??!?쨾_x000f_뮛궮뭊??참꽁펢g?(춑釀</c:v>
                </c:pt>
                <c:pt idx="1721">
                  <c:v>\Z~RQ?l?A?_x0015_8"zC뎸쐇슩늫_x0016_럻J_x000b_M?7獪?쨾_x000f_뮛궮뭊????쎌?鳴L??빢`_x0017_#!?껯쓕X?뼭W_x000e_뺌?펑_x001f_덖_x001b__x0015_Xx\G??{r펌?w??酎Q쨾_x000f_뮛궮뭊??헞~&lt;_x001a_랯mhbTu._x0015_?竿겼寤价?Kf?9u晦秊籃Kz앝퐰_x0016_㉿췥Y?YQ?_x0016_倦#???쨾_x000f_뮛궮뭊??혢^彧쎀}?y?_x001f_육WⅧ?5Plm_x0005_|鐘_x001d_C_?須_x0016_츮?jm켻yW뚁홖럒3U{d滅</c:v>
                </c:pt>
                <c:pt idx="1722">
                  <c:v>肯?쨾_x000f_뮛궮뭊???m?{쀚_x0004_%?_x000b_?p셊초?Y?럆2?첱_x001b_+귌A(寗b???'왗꼛猫?V댃x諦G9翼Q쨾_x000f_뮛궮뭊??혇gi_x0012__x0004__x0005_"_x000f_#；封?I)?㈛h舊?쟤2?챈g航綜_x000b_?_x000f_?:2_x001a_?딷TV累?A놉_x0005_푬e?쨾_x000f_뮛궮뭊??쩌?7???筏_x0018_q뚵u_x0008_c쯫??o_x001e_d퐶?L짻_x0012_&lt;m폽핶T?8?낪↗_x0016_,5_x0019_Wd??_x0002_???썿={롳"_x000b_?_x0004_쭗幟?'Y??`穎慂솜|j_x0008_^읧:_x0003__x0007_P佚됥???_x000f_븠_x0017__x001d_터?턤?/A텆擄v|:^쌓?뷴L#k?u_x001f_땗WFp췱띉?_x0005_33寂w뻽r?=됑꾽,-A_x0002_d????禾쫢?_?_x000e_?3</c:v>
                </c:pt>
                <c:pt idx="1723">
                  <c:v>_x0014_1솒L</c:v>
                </c:pt>
                <c:pt idx="1724">
                  <c:v>?載?H슸</c:v>
                </c:pt>
                <c:pt idx="1725">
                  <c:v>剛?d?쨾_x000f_뮛궮뭊??쬡냛?네H쬵?際믵n_x0003_떢呻c_?놄}@</c:v>
                </c:pt>
                <c:pt idx="1726">
                  <c:v>?꾐.?局B윳恃[II께겜囹뮻。&gt;n!lb佈Q쨾_x000f_뮛궮뭊???_x0014_d_x0017_`?_x0006_?쐿+P젂뀴쒂_x0012_+0뼬T動w_x000e_?*ㅭ忘뻦s?춳?m\?v??默_x0017_q_x0005_|'聞?쨾_x000f_뮛궮뭊??짤,d3=?%G9x쪗?뵄mG_x001d_㉪뚢o펿퉊F?br_x0005_</c:v>
                </c:pt>
                <c:pt idx="1727">
                  <c:v>I??V</c:v>
                </c:pt>
                <c:pt idx="1728">
                  <c:v>뿆(3_x0005_X'&gt;_x001e_|N</c:v>
                </c:pt>
                <c:pt idx="1729">
                  <c:v>弓%q_x0013_???p?Th?똃#췚+?즢뾹???S?o)|&lt;|r괊_x000e__x000e_衣???;&lt;[?lW_x0002_ㄷ쮀?\?3抛잷p_x0004_귰=.?_K#雯j</c:v>
                </c:pt>
                <c:pt idx="1730">
                  <c:v>혨_x0013_삄_x0001_翅z?ssQ?獄켥꼬팴$?쨾_x000f_뮛궮뭊??짹옭G???a+_x000c_c?&lt;냢뱿2큘穢|?晥챠탦Y諒荀_x001f__텲?붟Ш묶K훎勣侏?co깢?쨾_x000f_뮛궮뭊??쭘_x0016_?_x0012_s\싂,쿣?R??嚥캴_x0004_?L_x0010_섰</c:v>
                </c:pt>
                <c:pt idx="1731">
                  <c:v>뽷뮺눽3??2Nf?흽쏼???4\]D?턪?쨾_x000f_뮛궮뭊???_x0006_p_x0017_뱤_x0018_/?Yw[?챭畏쭩e솚宮TKm? ??_x0002__x000e_긓??H|?僿:p?f∀??</c:v>
                </c:pt>
                <c:pt idx="1732">
                  <c:v>?饉Q쨾_x000f_뮛궮뭊??헠二y뿌???M&gt;L찌</c:v>
                </c:pt>
                <c:pt idx="1733">
                  <c:v>A`$?5_x0002_찠걯뒳.?_x0004_.??꼩兎[yr_x0019_뀍?\?_x001e_?r_x0002_K뙆쒫?wf竝문＠읶h봃`Scw\쉪q_x001b_?Tef)?2"0놝.GL-?_x001a_j??_x0018_銀|?棠?{쩦쓦4}s?_x0016_괁_x0017_細힆#_x0006_??릌???X웟d`?_x0011_?N6偈_x000c_20?;潮뚫왐k???A_x0017_엗?'?얼&amp;3c]_x0003_u政꾡N?$蘚?쮽繇eq&gt;朴?_x001b_¡Y8籤_x001a_e殺Y??景B)A?쉯_x0016_?_x001d_왞?</c:v>
                </c:pt>
                <c:pt idx="1734">
                  <c:v>/l%_x0010_?쫶d?B</c:v>
                </c:pt>
                <c:pt idx="1735">
                  <c:v>몺&amp;7r@RL"D퇶됀P깄柳0i??_x000e_퀗?2K딪?솼?꽽禧4꺺⑻략_x0010_?욲???VCs澗;vu|쇕J設uA燮棗쁙n턃삾,gO椒Fl젖_x0019__x0003_淸?k*쯿0_x0008_8?깣??G_x001e_???qs_x0010_쉈퉟^_x0007_Bf?x???툷9?줄껆휭%뫥C_x0019_?끟_x001d_jl?2?w?=0=予n?뢂LJ?ø?[?Y[L꼴{?+?椀R9_x001c_Y[L꼴{?+?椀R9소F*?퉍y=_x0004__x001b_휦_x0001_????wc_x0007_?_x0012__x0002_6쟀?둉?_x0018_+,훑飢E|?좟?_x0018_裝g喩뼻S?놥_x0008_훲咸凜_x001b_醮_x0003__x0016__x0013_?쨾_x000f_뮛궮뭊????_x0016__x0004__x0012_?'?&lt;E?=4??_x001b_xc%c$럹뱆팼?禍?_x0017_II뮕쌮</c:v>
                </c:pt>
                <c:pt idx="1736">
                  <c:v>?큕?퉈]폰??졤_x001c_ャ?_x0015_B퇅Cb?쾧몳_x001d_?g?</c:v>
                </c:pt>
                <c:pt idx="1737">
                  <c:v>?핰?!_x0001_퐽?벲_x0018_f흠P_x0002_┎?-?能昌?壬S??_x0010_??鷸J</c:v>
                </c:pt>
                <c:pt idx="1738">
                  <c:v>A밥?쉷??퀱)C?;3?s_x0016_^?_x0016_귬k_x0018_Y6췟뼯JJ_x000b_?o??(?/ŧ꽠?H좕</c:v>
                </c:pt>
                <c:pt idx="1739">
                  <c:v>?죠梳^귓PO키?듪B寡膀kRや3n梨@짟?u봌"1霧潗V%7gp륔촜wW9쎲伉꽈_x0013__x0017_促澣뤧xL뵢FUXC,S?B죗V:_x0003_b?믡_x000e_iu_x0015_??_x0017__x0017_툈_x0013__x0008_됴???츰[?쐹0쀏?&amp;[??j</c:v>
                </c:pt>
                <c:pt idx="1740">
                  <c:v>_x0008_? ?澣玧봪i楚N_x000c_L0u?╋a?D줺_x0001_??젗쨶</c:v>
                </c:pt>
                <c:pt idx="1741">
                  <c:v>)_x0015_?쐡꺶_x001b__x0019_헨찍?쨾_x000f_뮛궮뭊??혷G큿?1Ip饑?뭼_x000c_씠섥IO:^?_x0004_c_x0006_@?!_x0010_?*稠X_x0010_;&lt;_x0016_差</c:v>
                </c:pt>
                <c:pt idx="1742">
                  <c:v>?)?a!깻p炘C겶폙??：艮j럛?쵑_x0001_</c:v>
                </c:pt>
                <c:pt idx="1743">
                  <c:v>?_x0018_???잽틠?x@?쨾_x000f_뮛궮뭊??혮뿅sa凰꿏_x0005_筆?쟷q]?홼퉭5?닆딳?z:璨헥_x0007_칎뤺Y裕?,x`?^~Z???X?쨾_x000f_뮛궮뭊??헮?Ω#痛d녣Os'탣_x0002_?_x001f_?Pm㎪Yl?뎐砂쓶뗸H_x0008_]%?◈?_=샅e?_x000f_쁀W_x0004_@In됍Q쨾_x000f_뮛궮뭊??????_x000e_</c:v>
                </c:pt>
                <c:pt idx="1744">
                  <c:v>b_x0004_N"a"쒏E?Q?봣|쒑??8됑?_x0001_"Gk쀪?手??Q?좇_x0014_??_x001e_4A0</c:v>
                </c:pt>
                <c:pt idx="1745">
                  <c:v>冷핚틷iH+=_쑜ai骨?M_楙슏7ncb/*땈_x0002__x001b_?F忿??}"뀳TwQ_x0015_뉗a돷o?N`"_x0011__x000b_@엁솅+駒a섑⑴憫yb쩉+?_x0006_4퓺?t?候f꺝J폃?픩?4??렟1"_x0016_s?t[?</c:v>
                </c:pt>
                <c:pt idx="1746">
                  <c:v>nnIp4痲_x0003_9廛2?#?$?좇/3)?_x0016_0?v샟?\栖쮨???馝_x0019_ıTu_x0005_?患?^? ??:곟?_x0008_楹?G흗謐hy잞&gt;l2y???_x0012_</c:v>
                </c:pt>
                <c:pt idx="1747">
                  <c:v>??'?긪:y腿?챚?_x0013_욜?l_振e?r#("w???쌷mf_x001d_T_x0017_?핅⒥t肌셽P"B?_x001d_jl?2?w?=0=予n?뢂LJ?ø?[?Y[L꼴{?+?椀R9_x001c_Y[L꼴{?+?椀R9소F*?퉍y=_x0004__x001b_휦_x0001_羚뷱[p옼1?:vPzU멈섻_x001d_崖V?J붵命_x000e_]1㎝??퇳?&amp;?f#꿞²_x0007_?_x000c_??S?쨾_x000f_뮛궮뭊??혻芽?9&gt;璜?틛_x0002_h졗就c?,{X챲_x0016__x0010_(_x001b_본M@</c:v>
                </c:pt>
                <c:pt idx="1748">
                  <c:v>??\??h뒆?/[fe_x0001__x001b_쨖???쨾_x000f_뮛궮뭊??찜?_x0001_E_x001b_輾,パ꽼)_x0004_4)*??읃?h_x0006__x0017_뵡P3뱙A敍Y/_x0006_??럅?_x0002_???¶_x000e_???쨾_x000f_뮛궮뭊??혎?wp_?h멶?믒M_x0003__x0001_?굢?待PIW?_x0017_翊웞뷤gt&amp;?_x001d_폀R_x0019_Z浦3s 9G_x0003_$_x0012_A???쨾_x000f_뮛궮뭊???K쥹쪡渲?;^멅$l_x0008_솹5_x0015_H5?Y맥??_x001b_?뎵_x0002_?뿪r\_x0007_???Y?i_x000e_??&lt;Q暲?쨾_x000f_뮛궮뭊???눽?L?ANgυ듪b?_x0003_妗_x000f_킱'퀑q_x0019_&gt;h`???0?7B랜;C?곛X_x0008_/_x0017_??Q?v_x0014_-?쨾_x000f_뮛궮뭊??혌6쏔_x0010_脛v`??쑄냿?_x001f_?F_x000f_룋1O~</c:v>
                </c:pt>
                <c:pt idx="1749">
                  <c:v>b??X?娘쌫b{:hx쒌??5O@H쥒j_q????_x0007_컩?읫E눶벼v@~??q뒼?k?q쁟9?덭_x000c_XШ&gt;_x0006_힗!M뭻6봫콨튑{V_x0007_??E*벯僞?9?#lou;-_x001e_?!\ポ?/d_x0005__x000b_v?_x001b_=!퀿쩞dy?_x000c_????辰_x000c_7_x0004_d?*?(_x0001_?m풜?`?턎&lt;J솖}Q쭲?L!跋찰$₂_x0003__x0005_붫?_x0005_cd</c:v>
                </c:pt>
                <c:pt idx="1750">
                  <c:v>Pc侄?T퉰(?Dbh2</c:v>
                </c:pt>
                <c:pt idx="1751">
                  <c:v>R삔U??{튫5=v?_x0002_b|?댝??Z펁m$&gt;_x0008_뚱?]^邊I7_x0014_범_x001c_Y[L꼴{?+?椀R9_x001c_Y[L꼴{?+?椀R9_x001c_Y[L꼴{?+?椀R9儷週z???0q넲j?_x000b_'P?U`?fi_x000e_z_x000b_?쨾_x000f_뮛궮뭊???_x000b_m뇂_x0015_?D潛iBq®_x0002_넰epb切옘?苒6콕?_x0004_못_x0005_?_x0003_쬞?턕?h?`?똆??擄Q쨾_x000f_뮛궮뭊??혟?k???'??_x0013_궫?揷4뵬E턶\_x0019_7?껹q쉍Q?[%탘{4_x0007_®쯸S떊?m쭃?쨾_x000f_뮛궮뭊??혇?9_x0012_,,_x0014___x0013_j???꿯と蛇*ㅞ뚼?땛뤰x_x001a_릏_x0003_?4 _x0006_疋;_x0010_왅_x0002_즏v幡?nU俱꼳?쨾_x000f_뮛궮뭊???쐒휮lp</c:v>
                </c:pt>
                <c:pt idx="1752">
                  <c:v>??높沔_x0008_%J3?m</c:v>
                </c:pt>
                <c:pt idx="1753">
                  <c:v>= ?t&amp;틉G렏_x0001__x0014_껸v돡g????Hb1톔?Zs?-ㄽv㎻Q쨾_x000f_뮛궮뭊??쩜D_x0008_?W琢綠曲먡뎲/+~_x0002_????H믱c救_x000f_宿쀺|</c:v>
                </c:pt>
                <c:pt idx="1754">
                  <c:v>멻&amp;F句_x0007_튚_x001b_,_x0010_춨砥??_x000c__x0003_|?쨾_x000f_뮛궮뭊??혴</c:v>
                </c:pt>
                <c:pt idx="1755">
                  <c:v>5!?퇤A)_x001b_V?「浚_x0010_</c:v>
                </c:pt>
                <c:pt idx="1756">
                  <c:v>?뛆??쵂_x001b_]&lt;z?jl?2?w?=0=予n?뢂LJ?ø?[?Y[L꼴{?+?椀R9_x001c_Y[L꼴{?+?椀R9소F*?퉍y=_x0004__x001b_휦_x0001_`욇꺐_x0011_?렘</c:v>
                </c:pt>
                <c:pt idx="1757">
                  <c:v>淑k宿?_x000c_?j괍s循칀줲舞M?쏣U藉뿀Z~?_x000c_눂TJ?/瑩X?弩X,?쨾_x000f_뮛궮뭊??쭘"?_x0012_W쾨[/&lt;hoW?쁀i??뚣&lt;?G_x001b_N몆틋G7?? 뗑_x0019_P뭪꿇6뷷왶z_x0018_?t퍺_?쨾_x000f_뮛궮뭊???_x001d__x001e_x녹쬣댟bl쨑]?_x0018__x000b_익x?쓱'?_x0003_+S꽷_x0016__x0014_R쵆壅?엃_x001c_~???y??돩?7?쨾_x000f_뮛궮뭊???_x0003_M???_奧&gt;?퓴Zy艾T?Wf텾HEu反?{P6옥ソfⓣ,</c:v>
                </c:pt>
                <c:pt idx="1758">
                  <c:v>웯?_x0011_4ㅇ_x0010_v?遡Q쨾_x000f_뮛궮뭊??쪽?칵컢????8A턱벸?i?v_x0002_┗y엨붚_x001f_┡?Z_x0014_?JX땐?f?젖푑數맣?l?쨾_x000f_뮛궮뭊??찻쟐_x0018_牀_x0018_?덖늆욹藥몏:⒨{뻝'm;?聽こ샴lq빶속篇폂!?b줎t{상댭≤η}A?쨾_x000f_뮛궮뭊??찡_x0005_느d=?_x001b__x0015_???5_x001c_?cD딐_x0008_&lt;eY?幕_x0004_&lt;@?vPc\&amp;_x0016__x0008_?b1?_x0018_;.픘]?렅싛??쨾_x000f_뮛궮뭊???앪_x000f_?J?픵腎y?!o??곦ヶg+?hPj-붟EPrL]퓹ヌO됙域??_x0002_뵄냟E슽泉??퀱)C?;3?s_x0016_'윉턉_x0006__x001e_W헵줷俉6G?桔勞_x0008_3?U_x0016_7?헉畇L핊뢩's됆</c:v>
                </c:pt>
                <c:pt idx="1759">
                  <c:v>_x0018_沛춶</c:v>
                </c:pt>
                <c:pt idx="1760">
                  <c:v>얋%니 侵h_x0011_?춯N4촎斤_x000f_2_x000b_햪ッ탸a莫$Q툕C:신眺滂?T코T츕1wrr???뺷_x0014_w맻젓7?煜쥔%1?"북ℓK?肪+i`[꽸쪾_x0001_&lt;x똋_x001c_3泫?b-?읈콕q젷g^_x0011_₃巫:??o隔P_5p옛Rf?t蠶??_x000e_넩萬_x000f_汝?_x0003_?R_x001b_F퍘?푛폁}뚨꽇??0_x0002_?펗?쉡릜8_x0007_`삲??ⓗ/졡Q뽪積_x0015__x0013_尸\붏1'\k0틎6o,??U</c:v>
                </c:pt>
                <c:pt idx="1761">
                  <c:v>_x001b_?J"S껯??3?e+,Wd?x팞_x001a_롁룊믲</c:v>
                </c:pt>
                <c:pt idx="1762">
                  <c:v>?_x001e_{_x0011__x0016__x0001_|?u??_x001c_?_x001c_,v=^副_x0017_Z$&gt;_x0008_뚱?]^邊I7_x0014_범_x001c_Y[L꼴{?+?椀R9_x001c_Y[L꼴{?+?椀R9_x001c_Y[L꼴{?+?椀R9K前I_x0017_솻썈7$9쪃㏃|ㅋ'E9Q1?T??!?뵵흙_x001d_QI</c:v>
                </c:pt>
                <c:pt idx="1763">
                  <c:v>Vk푹_x0014_g?K?B뻔딿g◆&lt;⒨켕??˙_x0018_죖U?9肋_x0017_V??野???I_x001a_뮅??쏣_x0010_?@??뵵흙_x001d_QI</c:v>
                </c:pt>
                <c:pt idx="1764">
                  <c:v>Vk푹_x0014_g?沔?벣????닦뷎;_x0016_Ste0??_x0003_G_x000f_i?昻엽Wq_x0016_롼_x0004_싺i슩늫_x0016_럻J_x000b_M?7獪?뵵흙_x001d_QI</c:v>
                </c:pt>
                <c:pt idx="1765">
                  <c:v>Vk푹_x0014_g$o?떆깧?/s콰9켁?????粒?怠볁X깤Z3b┿</c:v>
                </c:pt>
                <c:pt idx="1766">
                  <c:v>?.煩s?{r펌?w???1뵵흙_x001d_QI</c:v>
                </c:pt>
                <c:pt idx="1767">
                  <c:v>Vk푹_x0014_g폂?젢?矛_x0018_?NI糊謗뱳-殮&gt;굾_x0013__x0015_K꺡? Xw댹*H5?{孚?dY?YQ?_x0016_倦#???뵵흙_x001d_QI</c:v>
                </c:pt>
                <c:pt idx="1768">
                  <c:v>Vk푹_x0014_g覡e?$탓13_x0007_&lt;7뾴_x0012_個(???那佇I饅i뒗Y;Y?崧ŀMg?컬Q럒3U{d滅</c:v>
                </c:pt>
                <c:pt idx="1769">
                  <c:v>肯?뵵흙_x001d_QI</c:v>
                </c:pt>
                <c:pt idx="1770">
                  <c:v>Vk푹_x0014_g_x0018_??_x001f_臘?鸞旣?댭?딊%??\+?</c:v>
                </c:pt>
                <c:pt idx="1771">
                  <c:v>Vk푹_x0014_g?劑k?먲핖Y]??_x001e_]_x0005_\Z纂땰?(?F*풰?玩??윐놪?딷TV累?A놉_x0005_푬e?뵵흙_x001d_QI</c:v>
                </c:pt>
                <c:pt idx="1772">
                  <c:v>Vk푹_x0014_g?_x001f_,X樗驀?Y檣.?렜(o?QUㅏC쫂_x0013_*τ?휮┕?';_x0008_$n깫???lh?췹_x0006_D_x0007__x0014_?썁肯=炊뷣B?哺!MA넫癸:懊%뜼?켹톨_x0018_f=u헧Lu*?k?a깱b_x0015_?u@밖??#??_x0001_稶o???%r?uQ(껩_x0019__冕宸?_x0018_-賜:EMdm퍻_x001e_?_x0013__x0006__x0017_@'k?抉뀧m쎦쉘_x000e_쳏?4yZ_x0011_h_x001c_!&gt;挫??zw?f?/J/??N?????_x001c_j_x0013_磐_?dD</c:v>
                </c:pt>
                <c:pt idx="1773">
                  <c:v>X?gH)??=?;NY_x0004__x0006_레?초u뺸p攫N_x0006_理&lt;?l_x000e_봭+{?_x001a_?갍qofb_x001b_?橈럿mK楡厓zN쌏I뉍彊?_x000e_R_x0010_??</c:v>
                </c:pt>
                <c:pt idx="1774">
                  <c:v>Vk푹_x0014_g?{?_x0007__x0018__x0001_??럋t+_x0010_꾪_x000b__?묓雋bp뽖_x0019_B쭤?}뵎($쉃9??}@I?_x0004_봃?妬?뵵흙_x001d_QI</c:v>
                </c:pt>
                <c:pt idx="1775">
                  <c:v>Vk푹_x0014_g]_x0006_?Q?W?_x001b_o?[뼳c%쟯_x0015_??_x001a_됬ㆄ???qa??妖?</c:v>
                </c:pt>
                <c:pt idx="1776">
                  <c:v>?載?H슸</c:v>
                </c:pt>
                <c:pt idx="1777">
                  <c:v>剛?d?뵵흙_x001d_QI</c:v>
                </c:pt>
                <c:pt idx="1778">
                  <c:v>Vk푹_x0014_g%t?_x0004_A갨_x0018_厄_x0018_?\6??#_x001b_0쟥잏Q눬?_x000b_滸N_x001e_?</c:v>
                </c:pt>
                <c:pt idx="1779">
                  <c:v>r音?_x000b_S%께겜囹뮻。&gt;n!lb?1뵵흙_x001d_QI</c:v>
                </c:pt>
                <c:pt idx="1780">
                  <c:v>Vk푹_x0014_g4쟍E)W_x000f_?꿻샬℃;?B#奇</c:v>
                </c:pt>
                <c:pt idx="1781">
                  <c:v>Vk푹_x0014_g&gt;컍_x001c_?}놈M엯?_x0005_엢쳘YV新랣%{??C!*+칤?"뷮yJ?w??뼫혙Z??d?뵵흙_x001d_QI</c:v>
                </c:pt>
                <c:pt idx="1782">
                  <c:v>Vk푹_x0014_gpBj햔ㅐg2淮n긓_x0017_&amp;+q??T_x0012_?F즛/걒t?&gt;_x0013__x0013_{^向G_x0015_}I灰酷??_x0007_F?_x0003_?몝1뵵흙_x001d_QI</c:v>
                </c:pt>
                <c:pt idx="1783">
                  <c:v>Vk푹_x0014_g?d쪷6Te7???G??</c:v>
                </c:pt>
                <c:pt idx="1784">
                  <c:v>커A???헝}o脈뷹)%_x0013__??z?_x001e_볖?_x0018_O姉쿺dn겴#잌8y_x0013_腎퓤P_x0005_V뎡[!|녡??</c:v>
                </c:pt>
                <c:pt idx="1785">
                  <c:v>?Z_x0004_2%뤌然?첄端_x000e_od/?껛M_x0011_`,%詳I?拯q&gt;*_x001f_?L_x0011_!f?|녶_`?o織좑?&lt;??잼$?亂@</c:v>
                </c:pt>
                <c:pt idx="1786">
                  <c:v>_x001c_</c:v>
                </c:pt>
                <c:pt idx="1787">
                  <c:v>殿?'R쉭`h癩??쉄]si[_x0019_SD_x0001__x0006_휡뉉瀨繡?`l쩻쯢_x0008_Zw身鐸랸nH|[cwx?#↘?v_x0016_?멈룞T?</c:v>
                </c:pt>
                <c:pt idx="1788">
                  <c:v>?/?6苗我뷈?a_x0014__x0015_g?寒측振샧?張!ぼ????_x0011_퍂r_x001e_^高앞堯ァ汗쥡???2#%_x0006_.???앢~b_x0011_拘?&gt;_x0008_뚱?]^邊I7_x0014_범_x001c_Y[L꼴{?+?椀R9_x001c_Y[L꼴{?+?椀R9_x001c_Y[L꼴{?+?椀R9WP롟_x001c_숷p_x000e_瞭_x0018_?l슿_x0004_s?_x0002_,?K쪲_x0014_2?1뵵흙_x001d_QI</c:v>
                </c:pt>
                <c:pt idx="1789">
                  <c:v>Vk푹_x0014_g&gt;C.&amp;왤#z_x0014_F??慤?콣曹&amp;y?S\렠?_x001b_O???</c:v>
                </c:pt>
                <c:pt idx="1790">
                  <c:v>엹뫉G康_x001e_表E午_x000f_??u_x0012_釉q?1뵵흙_x001d_QI</c:v>
                </c:pt>
                <c:pt idx="1791">
                  <c:v>Vk푹_x0014_g9?'?,:_x0005_殼폏M{?좖倖_x001d_\U퐔z펤_x0010_?骨(큓_x0001_O?X맡_x0002_w</c:v>
                </c:pt>
                <c:pt idx="1792">
                  <c:v>Vk푹_x0014_g륥숅뗞ぼ?bW텢젊룃?H_x000f_gB??꿍?1?U곃_x0019_穴~?8y`t?ssQ?獄켥꼬팴$?뵵흙_x001d_QI</c:v>
                </c:pt>
                <c:pt idx="1793">
                  <c:v>Vk푹_x0014_g?쌎</c:v>
                </c:pt>
                <c:pt idx="1794">
                  <c:v>?짾1_x000c_3㉬쪨릅5눤湄??'o|깷랋꽣B8北?눘蕙복쵮훎勣侏?co깢?뵵흙_x001d_QI</c:v>
                </c:pt>
                <c:pt idx="1795">
                  <c:v>Vk푹_x0014_g툥_x0011_뒄r???DW뮅0?}末눭_x0015_天?nI?q1둍g┝p+Z珍Qr7?X???4\]D?턪?뵵흙_x001d_QI</c:v>
                </c:pt>
                <c:pt idx="1796">
                  <c:v>Vk푹_x0014_g븒?m]췇qj뜏_x0007_쯥?</c:v>
                </c:pt>
                <c:pt idx="1797">
                  <c:v>Vk푹_x0014_g?S'쮾픀?^s1믚???d?꿥?_x001a_?殞꼠_x0019_Kp?[_x0013_{_x0010__x0011_楨?T엉Z?8)</c:v>
                </c:pt>
                <c:pt idx="1798">
                  <c:v>??1뵵흙_x001d_QI</c:v>
                </c:pt>
                <c:pt idx="1799">
                  <c:v>Vk푹_x0014_g+sZ?귶z;?8?쒤톟7V?뛒=jKyＱ%2??_x0006_??턶3%퉃_x001b_?9혧뛥b?꺮쉥_x000b_멫:?Vk_x0019_돘??,_x0005_?*ev蘚ZI??Y℡#??9r?찊?솻琠RM?暘O_x001d__x0008_?aCs_x0010_꼤A삃7_x0006_4隅qI???죦}_x0014_?뭏?*.躇mg|?_x0006_뱗u쵶뜨峰g??k?9_x0011_撫朴?晛S墮:챣p v6괔U뗄껇_x001c_?Ω?휵_w갸?^멢^귭_x0016_D核_x001e_@b섿2顚?tC_x0006_?_x0004_?潚?뇔??뿭쯂S}xB쪪B?젏藝貊ㄷW?]뺎y_x0007__x001e_???_x0019__x0017_s?|C]y??L꺈i?_x0019_?|_x0012_r-?T풩^?Q?Tv?棕?</c:v>
                </c:pt>
                <c:pt idx="1800">
                  <c:v>귃e쎳e肉s似.훦9z?_x0015_◐,&lt;[쓂T?_x0015_뵊끔-^koq6귦넗9뛝U&amp;s25匍_x0014_簿꽄_x0013_녗?+디齧_x0007_?떁金{m</c:v>
                </c:pt>
                <c:pt idx="1801">
                  <c:v>Vk푹_x0014_gHc?녎??_x001b_섍b랉+U?_x0005_8?J蹈\i_x000e_?&lt;歟?릿_x0019_슶%_뾲_x001c_L헖퐰_x0003_狐?5?3M2?뵵흙_x001d_QI</c:v>
                </c:pt>
                <c:pt idx="1802">
                  <c:v>Vk푹_x0014_g_x0011__x0011_??2B_x0006_?u%_x000c_H쩾IU~Z5K_x0012_f??_x000e__x0008_蟻_x0017_깍</c:v>
                </c:pt>
                <c:pt idx="1803">
                  <c:v>Vk푹_x0014_g堯昨??붺_x001b_!?ヰ??H6??D_x000b_풰닪젢??젓`뙛??뢉"왱&gt;륥_x001b__x001b_-|J`틬{?뵵흙_x001d_QI</c:v>
                </c:pt>
                <c:pt idx="1804">
                  <c:v>Vk푹_x0014_g퇀3뗀c添_)炙_x001c_?쪘WＱe,w(갶\?탲뢤?붝腐齡 ?浩?x볬h핼a:輾u됮_x0014_?뵵흙_x001d_QI</c:v>
                </c:pt>
                <c:pt idx="1805">
                  <c:v>Vk푹_x0014_gF?;뵵_x0013_?늣뷫듔_x001e_펫궘J8O콃;?n?(?뻩礁??_x001c_?M_x0006_o'?yぢj?2QU_x0018_??1뵵흙_x001d_QI</c:v>
                </c:pt>
                <c:pt idx="1806">
                  <c:v>Vk푹_x0014_g??꽚뇡x?z???Rbm읿柩궂_x0013_Y.?욅_x0006_?燥_x0003_闖?(_x0019_?떓V땸?F2_x0010_??l?뵵흙_x001d_QI</c:v>
                </c:pt>
                <c:pt idx="1807">
                  <c:v>Vk푹_x0014_giaJ_x001d_Q쓁??徘?m_x0019_7?_x0005_즤"쳏?aμ螂?_x000c__x0004_맥x퐠_x0019_:?U젧?鷸J</c:v>
                </c:pt>
                <c:pt idx="1808">
                  <c:v>A밥?쉷n겴#잌8y_x0013_腎퓤P_x0005_V學y항gA/?軋L-_x0015_"?IUa?(w?!y줨_x000f_?fsa긳4휘c&lt;</c:v>
                </c:pt>
                <c:pt idx="1809">
                  <c:v>|t?앮??v</c:v>
                </c:pt>
                <c:pt idx="1810">
                  <c:v>!F_x0003_밹?떂?_x0015_Z?b_x001f_퉰혂=퉘S+?Z翊 /?`쬗/.氷??_x001c_d_x0003_묊멓B)&amp;?~zI삳_x000b_w;g&lt;_x0013_c?WT_x0003__x001f_쳟?TB不/q?!듯?!戶?|[?_x0006_!돊??O_x0005_役쑆iaろ_x0010_o_x0007_口?f핯믌_x000b_??I_x000b_?|띒?9)璧_x001f_b#??쑨쮖횷?턛k쌱?_x0011__x001c_냋_x0002_?_x0012_?等쫽?Ph?G깛_x0019__x0006_음j됕TrQ``l</c:v>
                </c:pt>
                <c:pt idx="1811">
                  <c:v>.곩a-??횼a_x0003_샰?L퍈?&gt;_x0008_뚱?]^邊I7_x0014_범_x001c_Y[L꼴{?+?椀R9_x001c_Y[L꼴{?+?椀R9_x001c_Y[L꼴{?+?椀R93HuH?씫D?_x0017_?S퇍?8s?馹쫔d??1뵵흙_x001d_QI</c:v>
                </c:pt>
                <c:pt idx="1812">
                  <c:v>Vk푹_x0014_gn姿eE`?蔬뿟m??_x001b_涅院馮햹jt悴蕩컦W?4;냽_x000c_?㎘Z?</c:v>
                </c:pt>
                <c:pt idx="1813">
                  <c:v>)_x0015_?쐡꺶_x001b__x0019_헨찍?뵵흙_x001d_QI</c:v>
                </c:pt>
                <c:pt idx="1814">
                  <c:v>Vk푹_x0014_gqx.켕괔;?L夫퍚휕_x0015_왢帝?을H?_x001f_n_?\?4`1g擄iX4_x000c_ㅩ_x0006_俊냐????뵵흙_x001d_QI</c:v>
                </c:pt>
                <c:pt idx="1815">
                  <c:v>Vk푹_x0014_g}_x001a_</c:v>
                </c:pt>
                <c:pt idx="1816">
                  <c:v>_궅NP???H沸dY_x0019__x000f_횳셬9erw#Di?얓?&lt;}３?꺐e(???잽틠?x@?뵵흙_x001d_QI</c:v>
                </c:pt>
                <c:pt idx="1817">
                  <c:v>Vk푹_x0014_gE_x001a_宸캁_x0008__x001b_7??_x0006_컒A?;z;_x0007__x0018_綢??E2퍳?뀇햟._x0011_?_x0002_??,x`?^~Z???X?뵵흙_x001d_QI</c:v>
                </c:pt>
                <c:pt idx="1818">
                  <c:v>Vk푹_x0014_g菲s_x000c_坮??O轅끡Ld</c:v>
                </c:pt>
                <c:pt idx="1819">
                  <c:v>_x0017__x0011_??鈺쪓_x0010_a|_=샅e?_x000f_쁀W_x0004_@In뎸1뵵흙_x001d_QI</c:v>
                </c:pt>
                <c:pt idx="1820">
                  <c:v>Vk푹_x0014_g'5춘娜-[I_?M뼾9퍳Q?遇狡둑-:m?R_x0014_???렴}=r?9覇E쥳＼%傳_x0013_誠|/t?뵵흙_x001d_QI</c:v>
                </c:pt>
                <c:pt idx="1821">
                  <c:v>Vk푹_x0014_g?,χ폱눎0P뙱=q</c:v>
                </c:pt>
                <c:pt idx="1822">
                  <c:v>K?]??_x0001_?괄8컐|D)RC;?_x0019_돦? _x001b_?異?빘ハ?옛?_x0017_?뵵흙_x001d_QI</c:v>
                </c:pt>
                <c:pt idx="1823">
                  <c:v>Vk푹_x0014_g'積펺_x0014_힋??君_x000c_t64_x0006_눓</c:v>
                </c:pt>
                <c:pt idx="1824">
                  <c:v>뙴~셼,q_x001a_?解횽_x001b_?lM薑_x0015_$?_x0006_MJ?꾎빲*_x0015_?q?lo??_x0004_?$?懺.?愼"?뒣?c_x0014_^_x0015__x0010_?玲?쬷x뛌?????_x0019_dR_x001b_?Y?궪춢g0?選勳?$C&lt;_x0019_Ic_x0004_⑴!r?Y&gt;W?뎈F?:Y_x0013__x001f_Z_x0017_葯俟}몂k|?t?8껞Zb?_x0004_덨녏눹룛2粱U??8むc$?_x001b_?롽n:o챀Q,o`캂졨#醫?汽@퉥Ks2?巖6?懺B5Ry_x001b_똢_x000c_;_x001d_-U?9_x0015_BJ憚-??渽.?_x0018_-C~B횃J?厄`$햤_x0007_e?_x0018__x0006_T_x001a_??꾬?v_x0018_ズp??gy礫Z!틤_x001b_??`]?? Hk}뗐D?_x001c_?_x001c_??6흄꺼{2?uPuS_x0012_* 퉰Nu:??B</c:v>
                </c:pt>
                <c:pt idx="1825">
                  <c:v>Vk푹_x0014_g첬意OyΔKL`_x0018_묭삊i또*?잹_x0008_&lt;Ix?욠u憧 曆_x0010_].㉭8??꾣c/[fe_x0001__x001b_쨖???뵵흙_x001d_QI</c:v>
                </c:pt>
                <c:pt idx="1826">
                  <c:v>Vk푹_x0014_g?j_x0005_</c:v>
                </c:pt>
                <c:pt idx="1827">
                  <c:v>,띭꽧?`盾_x0016_춽_x0018_8t?퀃u昇.?뗝_x0002_딝&gt;_x0011_?} 률_x000f_眄_x0017__x0002_???¶_x000e_???뵵흙_x001d_QI
Vk푹_x0014_gN넰F?SG됫&gt;뫹N_x001f_?襁(蹇???끍뙆p5?7?y?w퉶硝XZ浦3s 9G_x0003_$_x0012_A???뵵흙_x001d_QI
Vk푹_x0014_gp???_x0015_픂7????_x0007_?cK_x000e_7_x001a_??P=_x001c_執?x?q뺛坐_x0013__x0016_?Y?i_x000e_??&lt;Q暲?뵵흙_x001d_QI
Vk푹_x0014_g뽿5rS옷c쁱??&gt;?뚬????&gt;_x000d__x0003_줩_x001d_!x?믨_x0019__x0017_돔|_x0007_쵫??_x0008_/_x0017_??Q?v_x0014_-?뵵흙_x001d_QI
Vk푹_x0014_g21?쬐?yP????_x0018_Z?퐘_x0002__x0011_63j 渟??웍2_x0012_鈞_x0016__x0002_햞&gt;퀜^땄?j???</c:v>
                </c:pt>
                <c:pt idx="1828">
                  <c:v>Vk푹_x0014_g2MnO齬鑒씞)#D뻉랇곥;%;b12?땟[rc&amp;??矯泡`?hf≤쯚&amp;? ' ?【s쬷겴#잌8y_x0013_腎퓤P_x0005_V얻??긓훨\?췹6y_左??E_x000e_AJ?d=?뎦XぇGi?@i_x0018_</c:v>
                </c:pt>
                <c:pt idx="1829">
                  <c:v>Vk푹_x0014_g쪌W뿞^;?3뻀 3U&lt;껞橒_x001e_酒z(J쿑レ쭄?VK퐐_x0010__x000b_?_x0012_歷o?P?h?`?똆???1뵵흙_x001d_QI</c:v>
                </c:pt>
                <c:pt idx="1830">
                  <c:v>Vk푹_x0014_gq_x0004_o랼R??[滿9?d_x0019_z?艀》K</c:v>
                </c:pt>
                <c:pt idx="1831">
                  <c:v>?4?w?_x001b_d?9'U{Fw4_x0007_®쯸S떊?m쭃?뵵흙_x001d_QI</c:v>
                </c:pt>
                <c:pt idx="1832">
                  <c:v>Vk푹_x0014_g킢됰亭?_x001f_B_x0013_@ -휪P툡別4?Y?5퍶_x0017_핛?%쟸U_x000b_S_x0003_흰읡K??즏v幡?nU俱꼳?뵵흙_x001d_QI</c:v>
                </c:pt>
                <c:pt idx="1833">
                  <c:v>Vk푹_x0014_gヴ</c:v>
                </c:pt>
                <c:pt idx="1834">
                  <c:v>Vk푹_x0014_g뭋_x0010__x0013_?D_x000f_Q</c:v>
                </c:pt>
                <c:pt idx="1835">
                  <c:v>/_x0019_cy?B?磯_x0001_}_x001e_@?뚜g?</c:v>
                </c:pt>
                <c:pt idx="1836">
                  <c:v>Vk푹_x0014_g0크#??`_x001f_뿫?仰?h_x001d_n퇮?_x001c_??뇨?뢅貽GJ?쩧_x0010_*팒튚_x001b_,_x0010_춨砥??_x000c__x0003_|?뵵흙_x001d_QI</c:v>
                </c:pt>
                <c:pt idx="1837">
                  <c:v>Vk푹_x0014_g??\負??22?쀸7h;冗D?D??`?_x000c_/iTa??a&amp;퀀_x0010__x0001_뉈??;_x0016_淚봝??1뵵흙_x001d_QI</c:v>
                </c:pt>
                <c:pt idx="1838">
                  <c:v>Vk푹_x0014_gt?s퇝H왠?-?_x001c_꿹8:?_x000f_葬믯A?禧먧/새??뾜_x001d_x慄펫?給?~bT_x0005_W뽱푄?랙촲~?q</c:v>
                </c:pt>
                <c:pt idx="1839">
                  <c:v>??툗B?뇴2W됶?rX#_x0013_AQ?_x000f_?⒀_x000e_-H?D둆nz</c:v>
                </c:pt>
                <c:pt idx="1840">
                  <c:v>,??#べ틸_x0003_OwV?????_x0003_Y?攬爽_x0019_?X븃썸B_x001c__x0006_?2혋?綺NTm곇㉶/둲z75??뵧??#팘?)삩*/??7&gt;_x001d_②_x0018_l+5곞Cj&gt;"@m殊?꾠?_x0005_zL?煖E퇒!G?湃qz??g??낭s_x0015_Y8P꿏C%m~鮮_x0010_す-_x0013_?琰J娘???t誨]鞨1lW?\#?D%햣흐?C_x000f_?津?4?k셙綿S?냴_x0010_vsB_x001d_jl?2?w?=0=予n?뢂LJ?ø?[?Y[L꼴{?+?椀R9_x001c_Y[L꼴{?+?椀R9소F*?퉍y=_x0004__x001b_휦_x0001__x0001_???&lt;狼뉼&amp;８i恙듩</c:v>
                </c:pt>
                <c:pt idx="1841">
                  <c:v>??*꽒∥쌔?챣딵㈚_x0015_;Q_x0001_Lz#?즵즆J?/瑩X?弩X,?뵵흙_x001d_QI</c:v>
                </c:pt>
                <c:pt idx="1842">
                  <c:v>Vk푹_x0014_gBz뼠_x0013_?c(?7빠??r놪mx格7V'Xg0?W촤楮부w뎖눃賞_x0008_?꿇6뷷왶z_x0018_?t퍺_?뵵흙_x001d_QI</c:v>
                </c:pt>
                <c:pt idx="1843">
                  <c:v>Vk푹_x0014_g3탃_x0010_?R?[춭?牆큣?B럑ウo?횶찣?N_x0002_uay_x0007_s뱼&lt;佛Sh???y??돩?7?뵵흙_x001d_QI</c:v>
                </c:pt>
                <c:pt idx="1844">
                  <c:v>Vk푹_x0014_g_x0004_쿷V쫫묄??톢??뛹S?뻯_x0014_?,?6驟둡說?稠?C)??</c:v>
                </c:pt>
                <c:pt idx="1845">
                  <c:v>웯?_x0011_4ㅇ_x0010_v??1뵵흙_x001d_QI</c:v>
                </c:pt>
                <c:pt idx="1846">
                  <c:v>Vk푹_x0014_g?\_x000b_r&amp;&amp;_x0011_렄딚m&amp;t_x000b_</c:v>
                </c:pt>
                <c:pt idx="1847">
                  <c:v>쀛努?P멇Y_x0017_~_랼챯??;_x0006_뵿Q퇽0腿pf?젖푑數맣?l?뵵흙_x001d_QI</c:v>
                </c:pt>
                <c:pt idx="1848">
                  <c:v>Vk푹_x0014_g쥶-?T+??/S?_x0016_D퍒FV??_x0010__x000c_햮=!줦_x0007_폚쬜0??晟/焦륿줎t{상댭≤η}A?뵵흙_x001d_QI</c:v>
                </c:pt>
                <c:pt idx="1849">
                  <c:v>Vk푹_x0014_gw彰?_x0018_?p?^邇?뽌_x0019_?M_x0001_{Af_x0004_??쏁?8Ni{!MB_x0010_Uu??_x0018_;.픘]?렅싛??뵵흙_x001d_QI</c:v>
                </c:pt>
                <c:pt idx="1850">
                  <c:v>Vk푹_x0014_gaZ{6꽭M_x0014__x0014__x0018_?狂횖4&lt;싯뇟X@??&lt; ????鍼'?,Z_x0004__x0019_앮누7?_x0002_뵄냟E슽泉n겴#잌8y_x0013_腎퓤P_x0005_V??墓E0I#2?_x0001_\kp?;_x0002_몧q?퍿㎚Kq왒쟴l?x믄j$_x0015_w솷?-f:슕"9\m_x0017_M7zP~z4g_x0001_덦/g봳X_x001f_b햇?H?n</c:v>
                </c:pt>
                <c:pt idx="1851">
                  <c:v>톪t=??z7젆?듃橋?-쌢퇍_x0001_dH&gt;뻙범★꽄敾?_x001e_p簧h[?lsM낦?|h??頊B뿢0{_x0014_</c:v>
                </c:pt>
                <c:pt idx="1852">
                  <c:v>??Z㎂興~唜?_x000b_耭j씞眈u嘗?돻?m?N'~????건&amp;To?阮?蛛&lt;?A套暗^?</c:v>
                </c:pt>
                <c:pt idx="1853">
                  <c:v>/??셊U-??죠??숣|eZE_x000c_6휳?:芿붌?5냻?KV곍N?(?}!_x0006_??勛;얂9涑얭_x0006__x0014__x001b_??W?_x0014_?~s匏?"k_x0019_빠q?U?쿂풦?륉?,?똧쪓?_x000f_$瞳1탛_x0015_약4W썥_x001c_츃?5._x000c_佈??짫_x000b_쑴遡뀫_x001b_숩?_x000c_촕?_x000e_2P?]?$&gt;_x0008_뚱?]^邊I7_x0014_범_x001c_Y[L꼴{?+?椀R9_x001c_Y[L꼴{?+?椀R9_x001c_Y[L꼴{?+?椀R9_x001b_?_x000f_U槽갽fヲ?箇|ㅋ'E9Q1?T??!_x0008_{%&lt;{?A型k吼?`????b쓭?z?ね_x0014_o~_x0011__x001b_j+,@???Dnk?맴_x0001_)2_x0010__x0016_I_x001a_뮅??쏣_x0010_?@?_x0008_{%&lt;{?A型k吼?`?혘퇓?@</c:v>
                </c:pt>
                <c:pt idx="1854">
                  <c:v>登?:?슩늫_x0016_럻J_x000b_M?7獪_x0008_{%&lt;{?A型k吼?`쑀?毖N5`.??q宗J??걝쥖?瓜뾜?^_x0019_d_몮?_x0008__x0012_</c:v>
                </c:pt>
                <c:pt idx="1855">
                  <c:v>_x001a_쮇??{r펌?w???{%&lt;{?A型k吼?`NB釋)볷5_x001e_SS랴wU춲6藪c?.믿?7Z%rR??;볨_x0002_G?;1t퉐Y?YQ?_x0016_倦#??_x0008_{%&lt;{?A型k吼?`?!????_x0013_E뎌d_x000b_判h_x0003_4貿_x0010_팆_x0007_뺎?_x0016_'5줃찪_x000c_Y?N4禪컬Q럒3U{d滅</c:v>
                </c:pt>
                <c:pt idx="1856">
                  <c:v>肯_x0008_{%&lt;{?A型k吼?`y?.E릓쳣溥?쾢_хE4혃|X뤌_x000c_쇺?4?8?_x0015_폛? F??H횆r猫?V댃x諦G9?{%&lt;{?A型k吼?`IR?U뀣_x001c_.俊?R塹[!?_x000f_*JA??1q?r퀘?믷?GY휍若?딷TV累?A놉_x0005_푬e_x0008_{%&lt;{?A型k吼?`?V1k_x0001__x0004_,쥙_x0018_,?:x온죚p/S翅깐?|_x001f_쟋碻?_x0016_?$k쬾?</c:v>
                </c:pt>
                <c:pt idx="1857">
                  <c:v>K_x0010__x000b_肪_x000f_凰|??_x0012_</c:v>
                </c:pt>
                <c:pt idx="1858">
                  <c:v>6_x0007_꾴I??Qi堈혵_x0016_監飮삻텛휎?픢?聞Y</c:v>
                </c:pt>
                <c:pt idx="1859">
                  <c:v>T?'?컼'범Eu?o_x0006_M_x001a_??j_&amp;_x0007_F퐲4_x0017_,w_x000c_逍_x001c_`끀_x0019_?_x001f_x??!吝_x0003_r=BJ?旭왕득_x0010_?슔?퓝?W옙?YL???뿐??_x0006_1솬싽뀻_x0015__x001e__x000e_zO???냸끚_x001b_?c?僉g1[_x0005_湯콅0??_x0011_x_x001c_ki路뗈醇?s훥?퓻f?Y뮯귍팋p_x0018_/??k'6랃態????0?전I-^?v竣??허_x0002__x0001_룍#邈햠?&gt;?工쿇?o쓪]]홍_x0017_位?틙?熔_x001c_[댼?읕?Й"쓣4렂샴)쏱??jl?2?w?=0=予n?뢂LJ?ø?[?Y[L꼴{?+?椀R9_x001c_Y[L꼴{?+?椀R9소F*?퉍y=_x0004__x001b_휦_x0001_0M?s塚)??_x0010_c@7@?'뒤柵$|?</c:v>
                </c:pt>
                <c:pt idx="1860">
                  <c:v>剛?d_x0008_{%&lt;{?A型k吼?`?-?햺췋뵵??_x000b_"$_x001c_6œ1꼮_x0011_?틴烙???_x0011_?俚1꽖E〔껐罹첅징?n!lb?{%&lt;{?A型k吼?`_x0006_isM?_x0004_쑀{/V\U</c:v>
                </c:pt>
                <c:pt idx="1861">
                  <c:v>~굪쟄?픂鏶堆?&amp;뫂ギ뱃_x0007_c9劉_x000f_?d繰*v??默_x0017_q_x0005_|'聞_x0008_{%&lt;{?A型k吼?`짇if</c:v>
                </c:pt>
                <c:pt idx="1862">
                  <c:v>x?P?(_x0006_由?9f?섯?t??퀓&amp;&amp;p_x001e_톣잫煦???w??뼫혙Z??d_x0008_{%&lt;{?A型k吼?`pB?톐?b?냮9삈o짂?코줤츕?t??샫듿b拍_x0007__x0010_M?酷??_x0007_F?_x0003_??{%&lt;{?A型k吼?`_x000f_?面鯤屑雷꺺쬿A2_x001b_?[0_x000e_벶_x0018_돱ネ??_x0013_</c:v>
                </c:pt>
                <c:pt idx="1863">
                  <c:v>戌??ヲ_x001e_l7z?_x001e_볖?_x0018_O姉쿺d^n_x000f_뗃Q뵟?볻ii폦쳸?_x0017_='㎩됨侍</c:v>
                </c:pt>
                <c:pt idx="1864">
                  <c:v>_?m_x0017_묺뼿캩?L-K_x0012_쳔엋x_x0007_??Rg_x000b_??5봧9?_x000f_5〉??휑?F&gt;/W쎲?L*_x001d_X챥_x001d__x0008_z_砂?&lt;{_x0018_때謠e_x0002_쏔滅_x0015_?法?5_]u?_x001f__x0007_?씣솝??x'tCy~_x0010_?'뼴??J쮖캼瑯y+?퓻y聊??nnwG渶:??濤똖j1??o?_x0015_?닭盧???퀹_?_x0014_?Y?뱁큑`???렞版뜷?퇺킹例윧?틘흷?쾙4?7`갠_x0011_h?C!F位?_x0016_r?a?V薇&amp;@늶?EE&gt;C戒_x0019_ 爬ㅥ[B?n"삡?뾝!뻽_x0003__x0012__x0001_?X꿕쌃?^?P쫄굆됆'㉿Y兄?[7캂</c:v>
                </c:pt>
                <c:pt idx="1865">
                  <c:v>??_x001c_-改</c:v>
                </c:pt>
                <c:pt idx="1866">
                  <c:v>:=킁??w&lt;궖naCp?甘jpt♭?콺vz?Y齊Υ?ssQ?獄켥꼬팴$_x0008_{%&lt;{?A型k吼?`Pi良쁵첚?[캭?_x0002_&lt;</c:v>
                </c:pt>
                <c:pt idx="1867">
                  <c:v>??㎂|?_x000f_?_x000c_캘_x0002_?窟_x0011_S?末XR쭘#켟``w?X???4\]D?턪_x0008_{%&lt;{?A型k吼?`?댱1튡r/?_x000f_!?꾶t&lt;㉷쩶???늒?E_x0011__x000f_퀅CK?㎪뙁{D?僿:p?f∀??</c:v>
                </c:pt>
                <c:pt idx="1868">
                  <c:v>??{%&lt;{?A型k吼?`_x001b_剪女]6_x001f_k몋.딘?i??(_x0006_?뚃煞?땢_x0016_k????SV넠２?F곋]쵲?</c:v>
                </c:pt>
                <c:pt idx="1869">
                  <c:v>2`領??#J?쀿:?Y?欖)석</c:v>
                </c:pt>
                <c:pt idx="1870">
                  <c:v>G견둄砂댵&gt;,e떇겟???퓵擄??Eh뺿70MJS_x0007_S?_x0019_T`eg].?z?#往?퉥@횰??앛?=뿆K웻7</c:v>
                </c:pt>
                <c:pt idx="1871">
                  <c:v>*_x0017_퉉???,-]CQ깣t?幼ba??|섆</c:v>
                </c:pt>
                <c:pt idx="1872">
                  <c:v>?_x000e__x0016_@P_x0003__x0014_⒣-_x000f_yj?싃묒걊:?C擴_x0016_랯??씟얕꾄b땚???\?_x0005_삈끰??L_x0015__x0010_卒q=뻰乭|h]▧(y????_x001e_j뛐l?뭙_x0018__x001f_빺빡:-3랰?믨됔復VCx븙_x000f_o?O텂ni_x0011_??零???춻q??뽭N&amp;xW촑ot?</c:v>
                </c:pt>
                <c:pt idx="1873">
                  <c:v>u</c:v>
                </c:pt>
                <c:pt idx="1874">
                  <c:v>딺ぺP쓴9?5쒗0L헖퐰_x0003_狐?5?3M2_x0008_{%&lt;{?A型k吼?`B?]?0(튯?-꾺??c짬i깇?쭌=?n쯥_x0016_M쎈?6珌?苦쇙뜪g_x0008_냯猥_x001c_뾇O_x0008_{%&lt;{?A型k吼?`&amp;_x0004_?_x001d_:*2I횳쵵$4??_x0016__x0010_?;땆I覃뽴4_x0011_6?????+綠E"왱&gt;륥_x001b__x001b_-|J`틬{_x0008_{%&lt;{?A型k吼?`_x000e_읆??kvuぞ(孰??P?c헉??ヅ??뤅?琁_x0008_?z,쌝x볬h핼a:輾u됮_x0014__x0008_{%&lt;{?A型k吼?`Q9쓄姓_x001d_??|?嚼?_x0001_컮?T詣_??"b?XF텦M엧_x0012_홺_x001c_R'?yぢj?2QU_x0018_??{%&lt;{?A型k吼?`宬^?_x0011_Ip</c:v>
                </c:pt>
                <c:pt idx="1875">
                  <c:v>A밥?쉷^n_x000f_뗃Q뵟?볻ii?憔/?e_x0017_!?쪜溺:???_x000e_뇇_x0018_F_x0007_?뀉뷯鳩5?/@?_x001c_뀮_x0011_?詞T?!?_x000e_訌쫌?_x0015_檎????_x0016_꾰攄粧??U$R珉?l_x0018_?v??_x000b_?_x0014_?s落#_x0016_欒캰^셅?</c:v>
                </c:pt>
                <c:pt idx="1876">
                  <c:v>??즂?z_x0011_俯T_x001b_줊Z8G틃J?l_x001f_봤퍔긾+a뮟 ?6?뽈pz-</c:v>
                </c:pt>
                <c:pt idx="1877">
                  <c:v>돑`?1"/_x0004_귥k???_x0003_U7_粒瑃?.妥?_x001b_맭j?待"???A_x0017_\h_x000e_}?z棘xy?,|?覩u?[_x0013_￣_x000c_'他gc芎_x0004_핬B쥈_x000b_&lt;斃냁??꿲_x001a_??[???9얌蹂_x0008_L喙碌긓葺o봞慄_x0007_?m???빐K@W믻풢!~M_x0004_b??_x001d_?짂6?칍_x0019_e뢶?_x0007_?쪽拗볡짮잫?봙?_x0017_遷{b?_U\B_x0019_群b푭_x0017_???$&gt;_x0008_뚱?]^邊I7_x0014_범_x001c_Y[L꼴{?+?椀R9_x001c_Y[L꼴{?+?椀R9_x001c_Y[L꼴{?+?椀R9^_x0003_癲8A?"_x0005__x0014_??J퇍?8s?馹쫔d??{%&lt;{?A型k吼?`bAl?_x001c_쎓㏜됐pG?_P턛쯄竪T'?_x001f_2\p&lt;g똞]??</c:v>
                </c:pt>
                <c:pt idx="1878">
                  <c:v>)_x0015_?쐡꺶_x001b__x0019_헨찍_x0008_{%&lt;{?A型k吼?`籤Ge텹첎=b_x001a_??Y?}y퀁_x001e_덄o[#&gt;_x0001_?떹羔抉'g?_x001c_풮X4_x000c_ㅩ_x0006_俊냐???_x0008_{%&lt;{?A型k吼?`?뫆?"?a?ML闕?!_x0010_=Μ@C?_x0017_e?_x0012_?켐\롊_x0007_첝/H_x0014_T????잽틠?x@_x0008_{%&lt;{?A型k吼?`域,9_x0011__x001c_?Az?dP??紙??舌?W_x0010_?o_x0018_r?^yR_x0007_$???_x0008_,x`?^~Z???X_x0008_{%&lt;{?A型k吼?`?쐢/?벀닡zbH.A5_?室T?츶?푢仟?p숬#驛$?]꺽&amp;_=샅e?_x000f_쁀W_x0004_@In?{%&lt;{?A型k吼?`?e?봜U?_x0017_뗿_x0010_?v</c:v>
                </c:pt>
                <c:pt idx="1879">
                  <c:v>운?읕??xㅜ$귟?_x0007_???캩q?1_x0008_싈L7z^J?;??o뾮q쀇듃鈿?띧C_x001e_&gt;녥?탱_x000b_닙&lt;ㅸ_x0018_b@5Yk珪렆둗_x0014_즓찜힐&lt;p줓*흜??%쌨?n듮:?줞_x0014_?隧?遭U_x001c_?_x0004__x001d_i_x0004_惹鐥率B9I켍'_x000c_?メ뛉_x0013_뵍N?┦?h?넜뛃뉣)_x0013_2oG슏l佛칑④]_x0015_ 繞_x0007_?_x0002_?y;_x0019_G琅몑 肛물_x0013_흚b?稷_x000f_?_x001c_F__x001b__x0015_g뙁??_x0007_</c:v>
                </c:pt>
                <c:pt idx="1880">
                  <c:v>}?~&amp;몞늺긤_x0016__x0010_?f$u鼈섧_x0014__x0010_R휑_x0019_?뺀휫?_x001c_?_Wq??y댝|HuQM닍-????/_x0012_`X?;??jl?2?w?=0=予n?뢂LJ?ø?[?Y[L꼴{?+?椀R9_x001c_Y[L꼴{?+?椀R9소F*?퉍y=_x0004__x001b_휦_x0001_?秀켵碎풌l:깕_剝??L?y됛I?&amp;?룠?M4m?沕+딆?xf#꿞²_x0007_?_x000c_??S_x0008_{%&lt;{?A型k吼?`}_x000e_Db最l輔쫫R?큼Q?칖r&amp;?:r8줟꺽쌿_x0004_?곝-&lt;8H[?R_x0016_뒆?/[fe_x0001__x001b_쨖??_x0008_{%&lt;{?A型k吼?`S??]WN_x0014__x000c_?;X!Y?z?t?^_x001e_結뒴겘q걦坡?|?f푆/펖?_x0002_?</c:v>
                </c:pt>
                <c:pt idx="1881">
                  <c:v>L?_x001a_뎆F솋빞?dO覓_x0016_?Y?i_x000e_??&lt;Q暲_x0008_{%&lt;{?A型k吼?`@?_x001f_2??쎝!4m??=?寵9_x0005_?塤d?寒</c:v>
                </c:pt>
                <c:pt idx="1882">
                  <c:v>곣??쳦썠?\곛X_x0008_/_x0017_??Q?v_x0014_-_x0008_{%&lt;{?A型k吼?`퓵?궒_x0006_/씕s^彈_x0018_rR郵^T&lt;?Y녚킾졬0삗_x0013_?N췅_x001b_Rr닡1쵟r&gt;퀜^땄?j???_x0008_{%&lt;{?A型k吼?`?@룄|s?l_x0006_??뼧?_x001e_U훼??_x0018__x0007_?茅첳僥??D*뎖?짤U&amp;? ' ?【s?n_x000f_뗃Q뵟?볻ii?_x001b_WLi_x000e_z_x0019__x000c__x001f_PaN?)1[\윆64챻i_x0003_3줰?틚?h2??x</c:v>
                </c:pt>
                <c:pt idx="1883">
                  <c:v>z겚揚_x001e_뇃?죯_x001a_쉮5&gt;냇?a?M_x0015_휨붨_x0011_3??쿽묡?. 쵞?댌rWS_x001c_念pv?횙?x{_x0010_몱)T=串w8쇱8?</c:v>
                </c:pt>
                <c:pt idx="1884">
                  <c:v>_x0006_?_x000f__x001b__x000f_칯Y켣P??`x5'_x000b_?_x000e_슊?L</c:v>
                </c:pt>
                <c:pt idx="1886">
                  <c:v>_x001b_쏴e??쯌뢖쟽_x000b_似M'_W3o좌B?뼕-?f?욮뗯`kP?h?`?똆???{%&lt;{?A型k吼?`갴?命j줞줌??h?C먪_x0004_U#熱P_x0013_?7)n?N곆_x0017_큿??;숭?_x0007_®쯸S떊?m쭃_x0008_{%&lt;{?A型k吼?`&amp;쮵_x0008_?鱉zg?_x0018_喊XJ"b턔?葉</c:v>
                </c:pt>
                <c:pt idx="1887">
                  <c:v>;?똳揄4f_x0011_??,??&gt;?왅_x0002_즏v幡?nU俱꼳_x0008_{%&lt;{?A型k吼?`?_x000e__x0002_쵭9;퓲?澱d??《僑@SZB챔?履_x000f_Z_x0002__x000e_{8_x001e_紀弘[_x0014_4갢?_x0010_gS∽抵?_i_x0008_{%&lt;{?A型k吼?`굱L?&amp;導&amp;FN刈崑M門_B?7_x000e__x001a_g뺝?L_쇺A젢LT_x0001_?$?b1톔?Zs?-ㄽv?{%&lt;{?A型k吼?`右?뛪塢페Jc??h1_x000f__x001f_?둸p?_x000b_?In?C?Y0?RA풴r튚_x001b_,_x0010_춨砥??_x000c__x0003_|_x0008_{%&lt;{?A型k吼?`_x001e_C???F_x0017__x001f_溝좪#?쾭귨j?_x0012_旦綜'I♩)`a誰l_x0002_횈?뉈??;_x0016_淚봝??{%&lt;{?A型k吼</c:v>
                </c:pt>
                <c:pt idx="1888">
                  <c:v>ы???廷?戶V춓6_x000c_웒@?/? _x0017_쑌?;(땲?2븝CLp_x001c_+??_x001d_-?_x001d_5?Ga??95t?[[뛱눏_x0001_`띚:6??2_x0005_?刑j詰?&gt;I?笏?RQ?????軫?슊?P늙멡?)E_x001b_?w????칂봦_x001f_率aeS??|걔_x0010_+?紇/&lt;鐵"깣%緯o[q_x0003__x000f__x001b_?_x0017_0딂苛??췎</c:v>
                </c:pt>
                <c:pt idx="1889">
                  <c:v>죸?綴-d??_x000b_F??뺍t?W粃汭?d볟</c:v>
                </c:pt>
                <c:pt idx="1890">
                  <c:v>裨]x?ı&lt;?nG`ㅍm名_x0006__x0018_눂TJ?/瑩X?弩X,_x0008_{%&lt;{?A型k吼?`N4?(롓e??TN?m????s??뚢迪奠R?뺖켻=弛?t꿇6뷷왶z_x0018_?t퍺__x0008_{%&lt;{?A型k吼?`Wa??_x0015_츩Ws녘G漑.n?/?띷눗?ĳ</c:v>
                </c:pt>
                <c:pt idx="1891">
                  <c:v>??_x0008_S롟_x0004_뾋v????y??돩?7_x0008_{%&lt;{?A型k吼?`탱l|_x0017_兒띑*?f3yhq??L姪uQ{磨66?~?</c:v>
                </c:pt>
                <c:pt idx="1892">
                  <c:v>?_x001d_㈋?診,</c:v>
                </c:pt>
                <c:pt idx="1893">
                  <c:v>웯?_x0011_4ㅇ_x0010_v??{%&lt;{?A型k吼?`2a}@'?Γ哭]M?_x001e_`_x0010_蝗긣4.;S_x0010_h꽬o죇a_x0003_`?뉱뷖J퇻)??f?젖푑數맣?l_x0008_{%&lt;{?A型k吼?`?_x0001_1&lt;??錦?떳遐?#???긅뤵?ㅇ/???J웉?륿줎t{상댭≤η}A_x0008_{%&lt;{?A型k吼?`$?댱Kヮ@섙?速?쮀롢,삇읪?볽?눊?빞_x0016__x0015_靜??|X?_x0018_;.픘]?렅싛?_x0008_{%&lt;{?A型k吼?`_x0005_? w`★Q</c:v>
                </c:pt>
                <c:pt idx="1894">
                  <c:v>j?4?럣_x0015_Y놎J낈?_x0012_&lt;[썧完_x000e_域??_x0002_뵄냟E슽泉^n_x000f_뗃Q뵟?볻ii퐞-r_x000f_梏_x0014_눸s興D渡0?햻?⑮뱸?I끌_x0012_D_x0001_</c:v>
                </c:pt>
                <c:pt idx="1895">
                  <c:v>{?Q억肋똹??Nq涓D_x0017_PS?註i`謄쫰7量畦=퇔_x0018__x0003_?_x0016_RE㉬8닝쟓?묁뢬?_x0004_?Yt렽??쬔璽X_x001e_靈쌥??j{쭫E?n?S뻾yA쪋L%癖b캿춻_x0019_?\?g??_x0014_N椰?쨁?{j?3L_x001c_?추,1m?kM4?SL삅w":T?f"놞?똱a.???m쮦Ds6r2;쏦E眠덩췼`G??のE_x0001_N뙾陞^?~B_x000c_맯&amp;o?_x0007_쫯h獵蘿퍪?R?휬@#?뎀`??_x000c__x0001__x0007_??_x0013_9{??U_x0016_풎d_x000c__x001c_&lt;쁙5쑄년_u晩?g?{??뼞m괃_x001d_萩쟑隋?z_x001b_</c:v>
                </c:pt>
                <c:pt idx="1896">
                  <c:v>E읢?:Uo_x0014_R앀때kL??;u퉍옥멅@:?뉗_x0015_9_x001f__x0010__x001d_6턬⑫풋?털_x0007_`Y??싩P衙_x0013_눑U흃搾f톢V}쓸C規兎[?뫁갬팕?_x0012_$&gt;_x0008_뚱?]^邊I7_x0014_범_x001c_Y[L꼴{?+?椀R9_x001c_Y[L꼴{?+?椀R9_x001c_Y[L꼴{?+?椀R9?8{}O?(k?뷹톎|ㅋ'E9Q1?T??!D署?m믛yx溟긎FI??X}혃#쉁`듪?햟K푢??BV촆셖row|聃&gt;金cw8</c:v>
                </c:pt>
                <c:pt idx="1897">
                  <c:v>?I_x001a_뮅??쏣_x0010_?@?D署?m믛yx溟긎FI?j:H&gt;_x0012_?u_x0013_o_x0016_쩊_x0007_??蘗+X?65%9飽R*튑ⓤ퐅8衷첷@_x0015_쨒슩늫_x0016_럻J_x000b_M?7獪D署?m믛yx溟긎FI풘덉뚷펧??毫??듮??┶?敢?QU허쀶_x000f_愰??흋뚡s?{r펌?w???署?m믛yx溟긎FI?갅?뱶_x001b_뢵-?q驢뜼/}(N洩C ??형mF쇨B磎뱪_x001d_??CdY?YQ?_x0016_倦#??D署?m믛yx溟긎FI蚤9_x000b_? }9??븦3n瑄륂및_x0005_cd혒腦rZ4핐ю?쏣O頹_x000f_懃홖럒3U{d滅</c:v>
                </c:pt>
                <c:pt idx="1898">
                  <c:v>肯D署?m믛yx溟긎FIX</c:v>
                </c:pt>
                <c:pt idx="1899">
                  <c:v>C?"n??Y_x000e_鬚Z^?즯지즉H6_x0014_g쿭쳗?_x0002_c?#=?_x0002_?*h횆r猫?V댃x諦G9?署?m믛yx溟긎FI?늲m昻쭯j?_x001a_켅Wa_x000e_?_狐됄뙧_x000c_?J?3턭긋챽玎+??_x0010_)딷TV累?A놉_x0005_푬eD署?m믛yx溟긎FIi꿷O\J_x0016__x000b_悧E뽂B?袞G??*d/??贄,_x001b_?_x0014__x0015_遠?w?q퉺???(??e?#_x0007_┼5l썚c냞묠_x0006_n;甲0_x0011_z救_x0001_t7姜o뇑f_x000b__x001a_?{L?)D9!s_x0012_꼜'</c:v>
                </c:pt>
                <c:pt idx="1900">
                  <c:v>??e!_x0017_K8췍?y@,?av搏액_x0005_?g?w쿠無b?MpD*q_x001b_뗹맪퍺답;|(?밦?_x0005_뙜렱O'H?졓蕨b?춿擧_x000e__x0006_4__x0002_퍮츘ㅧ꿽'χQ눙흋5?A섷?n??梗떟??傷숚_x0002_(6b_x0006_6tu;|_x0007_d?믲?M?&lt;㉤??遷졾O???S(쒹Q졤?U???]_x000b_xy_x0004__x001b_$훲槽q웽&gt;귫ue?'佑?_x0017_p#域;_x000e_딪?_x001d_찺뭀溜P?끖뵫犢_x0012__x0001_,_x0007_?+닓턦\_bA`_x0012__x001e_`춒?족맴EOk_x001a_?_x0015_#肄N_x0013_??_x001c_)셱`?.?pB_x0002__x0006__x0010_L뱫퐁ぷ_x001d_jl?2?w?=0=予n?뢂LJ?ø?[?Y[L꼴{?+?椀R9_x001c_Y[L꼴{?+?椀R</c:v>
                </c:pt>
                <c:pt idx="1901">
                  <c:v>홡</c:v>
                </c:pt>
                <c:pt idx="1902">
                  <c:v>I??얅얱g`_x001b_뎐?쪏&gt;_x0003_刹?m`"e嶝VUi%!_x000e_??}@I?_x0004_봃?妬D署?m믛yx溟긎FIQ리?얿콹_x0015_Q]&gt;뗞z?X4?r톣i$+</c:v>
                </c:pt>
                <c:pt idx="1903">
                  <c:v>剛?dD署?m믛yx溟긎FI쮦쌃_x0002_&lt;?G?2?&gt;c}c~~?Uh뱕뵉?B,`淏횷롼?R#亨묵궟껐罹첅징?n!lb?署?m믛yx溟긎FI??]u?_x0003_?3^QB4?3.au곿iF~?盖_x001a_]_x0018_A_퍪兇_x000c_?未?Js?v??默_x0017_q_x0005_|'聞D署?m믛yx溟긎FI^B쫦bG?_x0008_갇릩_x000f_{즹?w珊?_x0018_?윓???T_x0013_▷_x0013_Q?tG 설w??뼫혙Z??dD署?m믛yx溟긎FI ?霰N폻쌖&lt;G莘?J㎬?裏-]JН뽗6Z箱U!Os?_x0003_秩}jv?酷??_x0007_F?_x0003_?멏署?m믛yx溟긎FI7?_x0001_뺭Z엂</c:v>
                </c:pt>
                <c:pt idx="1904">
                  <c:v>젎?_x0016_e?_x000e__x0019_[굝?_x000b_7z?_x001e_볖?_x0018_O姉쿺d?뚐&lt;V?*?~?珣쳚M浜밂牢:_x0014_?7??더텚`1헀_x0017_?)?_}_x000c_B?_x0018_{_x0005_?&gt;鯖!?留얭i#テ?姉횝숈싕뙘_?똴趾?^УI桃.</c:v>
                </c:pt>
                <c:pt idx="1905">
                  <c:v>?\g?踐쇂_x0016_0M_?&gt;흈_x0017_쾫?C0팰_x0019_??a틬^_x000e_쐞 5寧?~)??D</c:v>
                </c:pt>
                <c:pt idx="1906">
                  <c:v>_x001b_?_x0019_홣?쟈煞??_x0003_^_x0017_?%?_x0013__x0013_?_x0016_{?0_x0017_pB긭?實?뾪o_x0017_?=決s뀱?_x0017_K?A_x0013_뗞3??F?흲Y?!D禁螂 ?? ES홄_x0003_1_x0010_?:?Q턬띥뫼</c:v>
                </c:pt>
                <c:pt idx="1907">
                  <c:v>1_x000f_?뮑12?N??_x001a__x0004__x000e__x000b_39J_x001d_7_x0001_둻載_x0019_d_x0003_???3궖??C[lJ?&lt;쭦_x0017_[XKA0?6&lt;?_x000c_xV???_x0012_</c:v>
                </c:pt>
                <c:pt idx="1908">
                  <c:v>둕뻋_x0002_f:{垢u達??&gt;_x0008_뚱?]^邊I7_x0014_범_x001c_Y[L꼴{?+?椀R9_x001c_Y[L꼴{?+?椀R9_x001c_Y[L꼴{?+?椀R9_x0014_磐Q?讐?맓숛?C슿_x0004_s?_x0002_,?K쪲_x0014_2?署?m믛yx溟긎FI(믉O?밉_x0012_H</c:v>
                </c:pt>
                <c:pt idx="1909">
                  <c:v>l?눡p_x001f_꺱~??Y_x0014_묛瑩g?Y昻셹?"킜_x0012_螺表E午_x000f_??u_x0012_釉q?署?m믛yx溟긎FI1???텖i築??!,&amp;N?eo=f烈?풾컝쮮쁍_x000e_DN?㎚x?_x0002_w</c:v>
                </c:pt>
                <c:pt idx="1910">
                  <c:v>ssQ?獄켥꼬팴$D署?m믛yx溟긎FI?궃?HM{?_x0006_솆_x0017__x0007_??_x0011_8［\3F_x0002_M_x0018_5?v얍&gt;+??u芷촛?복쵮훎勣侏?co깢D署?m믛yx溟긎FI?_x0019_a覃B죣v-t뺍H</c:v>
                </c:pt>
                <c:pt idx="1911">
                  <c:v>띤6!紺?i?퓚M??ツ"紀&gt;Yk?쫿"흽쏼???4\]D?턪D署?m믛yx溟긎FI_x0007_??싘}_x001d_t%2_x0006_撒4픻힊_x000f__x000c_??=?=B?L$꼣d뵕p_x0012_頊?S욉_x0007_僿:p?f∀??</c:v>
                </c:pt>
                <c:pt idx="1912">
                  <c:v>?S2e븜캤?싹*씹??_x000c_?뾸?봩곀?b쁁bj?T엉Z?8)</c:v>
                </c:pt>
                <c:pt idx="1913">
                  <c:v>??署?m믛yx溟긎FI榥D젱a_x000b_퓘z栗'쯻??펱w짛M펿?K? ▷?멙DO^翡텸? ?PqNo롲j5~&amp;`濚?矮푝M뎾+2V늶?~B?뫩*눗u달</c:v>
                </c:pt>
                <c:pt idx="1914">
                  <c:v>W돫?.?_x001b_o句?г즜쿕a?兜vbO?e ?W?c?얝_x0004_QA뭕?_x001b_ズ?_x001c_ⅴ@?_x000c_&gt;mT返#贅뾫;}컖B꽂_x0005_E찭_x0010_?琰왻_x0010_c쮽_x0004_4&lt;d?_x0014_?튧Q듬얠??=뜧w내]_x001c_탬c??밲_x0010_?e'棍죐횗?z웦죫?綻'쬣Q7*?/批쭊'8SE?3a箕뛮?췺??tdＣ}a7_x001c_儒(l?視?E?S?s菉죄?f_x0010_?&amp;4헍?y휲?줤W훭?ㅞs붺㈜d?;뒏FY騏3o?箔_x000c_4G뮂_x000b__x0011_1ㅊ빱_x001e_룬?]얄1mb螂_x0011_燔/q?I?</c:v>
                </c:pt>
                <c:pt idx="1915">
                  <c:v>쨖_x000f_?d_x0018_二?_x0006_왨??_QM?&amp;f?Ks???몊?_x000e_?_奬땮L?bR%첧쩆x?곇1핁y_x0011_??_x0010_뮹?_x001c_쀅?#몡_x001d_jl?2?w?=0=予n?뢂LJ?ø?[?Y[L꼴{?+?椀R9_x001c_Y[L꼴{?+?椀R9소F*?퉍y=_x0004__x001b_휦_x0001_cV뇚_x0006__x000f_?d괱??뒄'?k??K黎.?(_x0012_??&lt;E늺뼗)(쨼</c:v>
                </c:pt>
                <c:pt idx="1916">
                  <c:v>&gt;놥_x0008_훲咸凜_x001b_醮_x0003__x0016__x0013_D署?m믛yx溟긎FI튷{|#?,?힘뢜_x000e__x0001_倆?3쐮∥?F_x000f_?됋솷쓲???뫗??헖퐰_x0003_狐?5?3M2D署?m믛yx溟긎FI襁GG3?O휯_x0013_?_x0006_믒?쟩:E&amp; Wｍ?飭w랴쎙??n?c</c:v>
                </c:pt>
                <c:pt idx="1917">
                  <c:v>擦??쳁_x0008_냯猥_x001c_뾇OD署?m믛yx溟긎FI!_x0010__x0016_??궊??yr폭_x000c_&lt;?_x0012_回톬!?臘\{\B뫹씒I_x0007_뉁_x0004__x0015_/?E"왱&gt;륥_x001b__x001b_-|J`틬{D署?m믛yx溟긎FI?촮kp?3O껿偈L?JR±_x0018__x0014_傭?꼻再uA?묹_x0011_tmN[亘쨕_x0012_?x볬h핼a:輾u됮_x0014_D署?m믛yx溟긎FI?|엎笑?ag뚚?_x0013_(퐏?쪾_x001f_?/? 욍猛믁?_x0019_??宿'?yぢj?2QU_x0018_??署?m믛yx溟긎FI??▷??T쪬?qR]???Бs?)??뷷쀉?勖풍㎑扶/떓V땸?F2_x0010_??lD署?m믛yx溟긎FI&amp;?]^낅뙼뇂_x0010_?+볜G쉓헺?;??N??&lt;┖yq</c:v>
                </c:pt>
                <c:pt idx="1918">
                  <c:v>A밥?쉷?뚐&lt;V?*?~?珣(J_x0015_줴i돣첼?틩9?_x0014_킒</c:v>
                </c:pt>
                <c:pt idx="1919">
                  <c:v>?_x0015_/?몣휩?_x001b_믎_x000b_?O?:,쫥[3?M潞?뭣M엍t??_x0010_[!Y랁붚W8??0_x001b_+헝b폖I턛뿶S藍g쾴$?倒?I렟#^冥[@3mWo쫬嘉"?_x0001_1z＜??`D?Ocl+?Jb~'_x0013__x000c_r?턷</c:v>
                </c:pt>
                <c:pt idx="1920">
                  <c:v>霜_x001c_??꿕q?)_x0015_?쐡꺶_x001b__x0019_헨찍D署?m믛yx溟긎FI?쀵츦친붊?g_x001a_G??뎋??_x0011_-p"B桿;q멗럹f&amp;on??_x0011_X4_x000c_ㅩ_x0006_俊냐???D署?m믛yx溟긎FI_x0018_w퐊쌛퀬_x0013_畑_x0001_졛n_x0010_y_x0018__x001d_y</c:v>
                </c:pt>
                <c:pt idx="1921">
                  <c:v>?h_x000f__x000e_n?%?_x0007__x0018_?뷡썞~?r</c:v>
                </c:pt>
                <c:pt idx="1922">
                  <c:v>_x0016_轟\??잽틠?x@D署?m믛yx溟긎FI/C繞胞?ck?_x001a_?綾_x0010_1뱾勒??h?┒?젹??.9??_x0008_,x`?^~Z???XD署?m믛yx溟긎FI_x0019__x0014_?愛MTT</c:v>
                </c:pt>
                <c:pt idx="1923">
                  <c:v>a3_x0004_jt悠_x0006_?Px#_x0004__x0004_?쳣튒e툦꽳dc_x0003_TI?(</c:v>
                </c:pt>
                <c:pt idx="1924">
                  <c:v>J_x0018__=샅e?_x000f_쁀W_x0004_@In덬署?m믛yx溟긎FI쳾쨝囊31vfd?"y?尨t[S핛ビ?輻_x0017_?V_x0012_?j쇤쵸\Hv쀩覇E쥳＼%傳_x0013_誠|/tD署?m믛yx溟긎FI;lf紐'_x0004_띘壎"?@%??뺮????%?씁'_x0014_g?攷틔_x0001_K킐_x0016_異?빘ハ?옛?_x0017_D署?m믛yx溟긎FI〉훖쳐썿I?_x000b_??T뢦?貢켼?i]漣U쁠?_x0008_왳?■Y?휹_x0012_-럲?&lt;X?Y_x001f_3??ぬ컪'?=_x0016_?)_x0019_a퍬?&amp;笞?*뤦욒붺y?:ni_x0008_經빱뫺_x001a_??e?쟀_x000e_?A? M??_x001b_M滉_x001a_&lt;_x0015_좑~?⑮퉓휜?E모f橫_x001f_??폿H??ZPF|텞??p?튒쓒_x001c_O둯_x001b_?QC</c:v>
                </c:pt>
                <c:pt idx="1925">
                  <c:v>?t_x000e__x001c_z?늗퇬&amp;X_x0018_뢡??퓙?p</c:v>
                </c:pt>
                <c:pt idx="1926">
                  <c:v>_x0002_</c:v>
                </c:pt>
                <c:pt idx="1927">
                  <c:v>_x000b_(_x001c_x쁫</c:v>
                </c:pt>
                <c:pt idx="1928">
                  <c:v>|鋤_x0014_!??凞`U_x0010_쥉^‰?껎?l????Z浦3s 9G_x0003_$_x0012_A??D署?m믛yx溟긎FI:w톓Hi{1_x0012_i_x001e_뫴0?\nW칬G롫읪?_x0018_祛????4負Ktn~_x001c_??Y?i_x000e_??&lt;Q暲D署?m믛yx溟긎FIG핈Ы??,픭_x001c_?_x000c_?丑&amp;?TG_x0017_괄???윇?좜?泂_x0001__x0004_??_x0008_/_x0017_??Q?v_x0014_-D署?m믛yx溟긎FI愴?_x000f_P뱱F?p혶逕捧Y?Q[?y"U錯_x0002_&amp;M?_x0005_?陛퇔"히_x000c_뚽r&gt;퀜^땄?j???D署?m믛yx溟긎FI?чn?j?Q뢺?=&amp;Y&amp;Y_x001a_v?t+?[s㎒=섵{?쓒??爐짤U&amp;? ' ?【s㏓솈?V</c:v>
                </c:pt>
                <c:pt idx="1929">
                  <c:v>?lM?쌧i,A쉳嫩?_x0019_0?M&gt;뺙꿩뺶j?봋뇼??:Fl?fㅙK5g??H?皓</c:v>
                </c:pt>
                <c:pt idx="1930">
                  <c:v>_x001f_?_x001b_吳$&gt;_x0008_뚱?]^邊I7_x0014_범_x001c_Y[L꼴{?+?椀R9_x001c_Y[L꼴{?+?椀R9_x001c_Y[L꼴{?+?椀R9</c:v>
                </c:pt>
                <c:pt idx="1931">
                  <c:v>₄?n쏴??_x001b_여X팁茗&gt;h_x0011_?@訣?_x0012_tLy?_x0006_럫꽔'4갢?_x0010_gS∽抵?_iD署?m믛yx溟긎FI?d?q???a_x0004_{?*)c/_x0010__x0017__x001c_???U멩?4O對_rΡ檳_b1톔?Zs?-ㄽv쬎署?m믛yx溟긎FI?Q뿁z?_x000c_(?)y??낹킼뼓뿣?녓J꾯즟?궒츪tD,.돈?튚_x001b_,_x0010_춨砥??_x000c__x0003_|D署?m믛yx溟긎FI`힇8?b??틂&lt;뭆S_x0004_E??w4O믝_x000b_뇺&lt;s???NoI?볊Q?뉈??;_x0016_淚봝??署?m믛yx溟긎FI垈票9_x0004__x001a_?B?劤_x0001_(戀??輜G겒?8뛎????잰]袋3실筑@??7㎬u롴,6딫Q욘ui</c:v>
                </c:pt>
                <c:pt idx="1932">
                  <c:v>L??퐳nＣN쌼輕?욳7_x000e_뷥?#_x0001_?줧?u믧?_x0014__x0002_?/3K읪6?qv_x0013_듘_Wyy?팁?敦B~1?_x0017_0徹w_x000e_煉模?礖욕_x0016_??녗Hp?갹_x001e_g$믑靈\怯웆뤂전퇜녏坵&lt;?觴+|?信쌧_x0014_E??_x0014_쳢X?탾s쎆∏l??│D꾿???I?9?圓쭁?%`馳?퇜죻_x0010_?_x0010_!;?凋J폇?던?謁?륆狼?:띋컠롢?팰謐붮~묍S똳T斛?_x0008_dV瑙F_x001a_囑</c:v>
                </c:pt>
                <c:pt idx="1933">
                  <c:v>3ko?軾v휉兆?b븽O두-$4&gt;&amp;???7_x001a_-떽糧촟민_x001e__x0010_/_x0013_~{㈓&amp;;_x0017_?~??_x0018_</c:v>
                </c:pt>
                <c:pt idx="1934">
                  <c:v>?+/?w_x001b_}_x0014_j_x001d_i?_x0006_?X칔윬澯A_x0019__x000c_?u?_x0003_?ed_x0013_R_x0003_T?}7熬?w핃備?]??딛lE쯮읛?cgF?jl?2?w?=0=予n?뢂LJ?ø?[?Y[L꼴{?+?椀R9_x001c_Y[L꼴{?+?椀R9소F*?퉍y=_x0004__x001b_휦_x0001_퇭X??_x0016_㈍q삊뒤_x0006_0D욗?_x0007_U_x000b_???h쎒E?h恰l輸{Z_x0001_峠?눂TJ?/瑩X?弩X,D署?m믛yx溟긎FI溪Z?_x000c_澐뗞쥾</c:v>
                </c:pt>
                <c:pt idx="1935">
                  <c:v>웯?_x0011_4ㅇ_x0010_v??署?m믛yx溟긎FI슽_x0011_??젊#췾??4밃훢1뉳*?쌂hK?`??橈v|箭???f?젖푑數맣?lD署?m믛yx溟긎FI_x0002__x0010_1??!둢_x0013__x000c_?3?D앁揮</c:v>
                </c:pt>
                <c:pt idx="1936">
                  <c:v>???_x0018_;.픘]?렅싛?D署?m믛yx溟긎FI꼧?契æcSC텮6;`?需챶햲_x0018_?솜?粃?Q?뀔?_x000f_牡?T域??_x0002_뵄냟E슽泉?뚐&lt;V?*?~?珣??l혔쒉'?_x0002_L(??㉥홦넣??=돖eㄻ_x0008_x륅_x001b__x000e_如_x0016_?둚$쉼?B릳?姸k_x000e_즟瘻_x0002_前?6T及</c:v>
                </c:pt>
                <c:pt idx="1937">
                  <c:v>섅S_x0011__x001e_塤_x0004_랒ロ?~??꽨數뵋直⅔却</c:v>
                </c:pt>
                <c:pt idx="1938">
                  <c:v>???展G랟츁u咬_x000b_J??멀x?j_x0015_퍹_x0010_춰?_x0008__x0019_M_x001a_)?.\숱Eb틶츊ㆃ앱_x0005_?A&amp;?틖寗絨?녇4췉＿??_x0007_놞B2h??s?존m???!%뤆???똹K?췄_x0016__x001f_뒵쮗vB(w灐T|쯟|@y_x0012_E_x0008_?$m_x0016_P홱?늨d|?_x0012_$&gt;_x0008_뚱?]^邊I7_x0014_범_x001c_Y[L꼴{?+?椀R9_x001c_Y[L꼴{?+?椀R9_x001c_Y[L꼴{?+?椀R9~O+6_x0008_燥튷_x0016_????ㅋ'E9Q1?T??!^'+c?퓄룥???팼&lt;?XN?才覲7?(?廖_x001f_m?:??}92_x0007_?甦늭?.@_x0002_쟞_x0008_I_x001a_뮅??쏣_x0010_?@?^'+c?퓄룥???=+?雁</c:v>
                </c:pt>
                <c:pt idx="1939">
                  <c:v>誨?7(k?萎Mh?_x000c_y,頃$_x0015_X쓷|%??x渾?藺닕쾖슩늫_x0016_럻J_x000b_M?7獪^'+c?퓄룥????_x0019_쯢졬뮈U?챏꺅_x0016_|y둲?%_x0010_곙(_x0014_2?歡_x0014_э??폢}H?&gt;??{r펌?w???'+c?퓄룥???a_x001d__x0015_L?폭N:_x0010_?M*쵰2??</c:v>
                </c:pt>
                <c:pt idx="1940">
                  <c:v>肯^'+c?퓄룥????|_x0008_恥??큖?[?멋X?틩_x001d_["?dZC摠_x0001_u띌惜?됟꽅z횆r猫?V댃x諦G9?'+c?퓄룥???i?希??]챏s긺璨??_x0010__閱풪?筍?Ο?3\???e콥)딷TV累?A놉_x0005_푬e^'+c?퓄룥???!뇋^4쏫K쮫6뤞f?_x0006_??@?龍r[쬟袴i뎤_x000b_?C+?悸;?썈/_x001f_?4삷@Nb?6?%뫽_x0008_&lt;_x0007_T</c:v>
                </c:pt>
                <c:pt idx="1941">
                  <c:v>??/?寧?_x0006_흳wt[딾_x0019_#y?w&lt;_x0013_?* 歸B?_8j_x0017_ェe?7:E沐H撥?뉲_x000c_a?)謂q釪w4퓐_x0010_?&lt;벍W?X5홯s?i줕?愷^?`멕C_x0019__x000f__x0007_?_x001d_?g_x000e_kv:燔Bt삨r&lt;?펵탈W붊?뗛忙?僧?}e蓚뺨x싄??_x001e_@eT??}?엥_x0005_?走含&lt;S뢥?뛤i_x0008_&amp;_x0006_?_x0006_gp?&amp;쒽?띯,?섌_x001e_?8{_x0011_켁琪??_?x뷅쒄?깿?gy泥A_x001c_뉸I┑M_x0004_?&amp;?씦?"??g_x0010_7_x001e_"_x001c__x0004_횟L_x0011_??툢E궁)헠???_x0005_uM?_x0017_?A짢룺쉿쎽졆?9뉓_x000b__x0001_(稷?$?ㅡp}z?x껠낝좸퀜_x0010_w]묚??L試a뿰푿,)?0c릒召P:e_x000c_뙵R뀀</c:v>
                </c:pt>
                <c:pt idx="1942">
                  <c:v>?A?w_x000e_"R_x0007_촗?v쳄致藉'ⁿ_즀?</c:v>
                </c:pt>
                <c:pt idx="1943">
                  <c:v>D?F-?w1?_x0017__x0006_mA???t|껬?'+c?퓄룥???e?혻믵公歐f騈_x000e_찍 渶W-?.萎"u뉳?b?[0_x0012_?늼?쉼?;}@I?_x0004_봃?妬^'+c?퓄룥???뇓-u&amp;?츂_x0015_I$Z疹_x0010_#r&gt;^_x0004_X浪㎟_x0013_?斧똃?윻_x0004_4oX냌２?D</c:v>
                </c:pt>
                <c:pt idx="1944">
                  <c:v>?載?H슸</c:v>
                </c:pt>
                <c:pt idx="1945">
                  <c:v>剛?d^'+c?퓄룥???骸?Ujs훠Ek킓_x0011_뭊_x001d_:Tw쥩?J竺T?롖쩲_x0019_?p?힅X_x0004_?8;께겜囹뮻。&gt;n!lb?'+c?퓄룥???_x001d_??槨쪂f[蔭0탵W?륇??맂멃9?3휳\_x0003_텱O</c:v>
                </c:pt>
                <c:pt idx="1946">
                  <c:v>??6뎥i?v??默_x0017_q_x0005_|'聞^'+c?퓄룥???,?q쎦KOP_x0019_&amp;삧?뒸]ⓗ_x0019_흷?쇟_x000f_?G;_x0014__x001f_9契?]_x0005_沼?p?w??뼫혙Z??d^'+c?퓄룥???q뼖벱v?L훟m)?0"_x0010__x001e__x0010__x0001_.??륲볶9_x0018_借,"a벳g_x0013_?)`칦?酷??_x0007_F?_x0003_??'+c?퓄룥???픳_x0001_아u?;?딇_x0013_孝V{??AX7?_x000e_?A??3텒\?괹_x001b_Z?7z?_x001e_볖?_x0018_O姉쿺dㅀn炭_x0015_</c:v>
                </c:pt>
                <c:pt idx="1947">
                  <c:v>?_x0010_-]_x0011__x000f_e_숁l波購[qz닛?o8?궩驃%;C?7P4)??黴웹놢_x0014_뚯輞swl?_x000e_T=(_x0004_.#?쿸???8?拍M??PY으?3?仇뮏_x0010_e"씊?_x0011_큽=_x000f_??_x0011__x0008__x0002_l??蔭??룅d從o;^?_x0001_檜뇥?&gt;R#?촥낳]랞??b횏]堆흱?꼸?f_x0016__x0019_?늨띠_x000e_p콒뮰[At$K_x0007_뫷_x0014_?a?o吏#d씩策췋_x0014_6蔽◎ㅕ_x0015_T?_x001f_[FZ"?._x0003__x0014_뒝쵚q?_x001c_(_x001c_둻_x000c_Y애_x000c_?_x0006_Xⅲ랼툧??e???B?k3?n</c:v>
                </c:pt>
                <c:pt idx="1948">
                  <c:v>쫷O뵘iv?6Ŋ</c:v>
                </c:pt>
                <c:pt idx="1949">
                  <c:v>_x000c__x0003_켳_x000e__x001a_z緬??狎S_x001b_?.쎟?]?僿:p?f∀??</c:v>
                </c:pt>
                <c:pt idx="1950">
                  <c:v>??'+c?퓄룥???퍜U_x0014_1?,r?곈??G풿?^8Y??燁???刊?</c:v>
                </c:pt>
                <c:pt idx="1951">
                  <c:v>∩_x0004__x0012_T_x0003_/??P덂꾭?@츓_x000b_&amp;飽?뉌n짝?l_x0014_[?????흓_x001a_?邂없?_x001d_ _x0002_}㎮냻G????_x0013_n_x0019_Y븉_x001b__x0013_?샀!#O穩??넋?XA쇂w玲_x000f_똚?暈???G탻_x000e_s 뇷旬`K? gXgyE[??+갻暈磵R?v橈%?p?q?????亞L_낕뷣_x0011_W_x0003_?e옷7懿vC@_??홇?|_x000e_챽-귭????;Ｒ?_쳕?_x0005__x0019_?&amp;K_x0010_%袞Q?_x0014_i?뵀e4新_x0012_D듢y?G_x001f_j栗둫뵽_x001e__x0002_5C e_x001c_b&gt;???_x000e__x0017_D쳷0Ka錄桃俊_x0006__x000e_鈿_x0011_?_x0016_veU??Y??듖?땳_x000c_뷶?}갮Bv閭?Ngd엋?_x0015_꾗_x0006_#_x0008_sy</c:v>
                </c:pt>
                <c:pt idx="1952">
                  <c:v>m?#_E"왱&gt;륥_x001b__x001b_-|J`틬{^'+c?퓄룥???겸????듙亦Y2ud_x001b_뀖_x001e_寮?_x000f_짘?d눑?$kpB뼰霧裏x볬h핼a:輾u됮_x0014_^'+c?퓄룥???l$뎈긗뮫c?_x000e_??쩳?f_x0010_T6?_x001f_-??쏲?_x0002_?氈?腑}??yぢj?2QU_x0018_??'+c?퓄룥????!???%?-`_x0012_독j?u?뾗_x0013_#s^P_x0010_?_x0004_踰??_x001f__x0015_Yo_x0008_t?떓V땸?F2_x0010_??l^'+c?퓄룥???V?_x0016_췏屎??r잮?Xk佈$+????Q虛u_x0006__x001b_|3x_x0012_K?&gt;_x0004_윣]鷸J</c:v>
                </c:pt>
                <c:pt idx="1953">
                  <c:v>A밥?쉷ㅀn炭_x0015_</c:v>
                </c:pt>
                <c:pt idx="1954">
                  <c:v>?_x0010_-]_x0011__x000f_e_쟳?_x0013_?席-_x001b_쫋v?x????죧M_x0013_??_x0003_6ぐV_x0017__x001f_P?썋쮡쳻??쓈괮??X괓Q긁6？)j氈(KW??)?06k</c:v>
                </c:pt>
                <c:pt idx="1955">
                  <c:v>태D%??끸8_x0017_O*?o z닰'?Y?[酒??삷?K됃e?챱坮O?s_챝_x000c_雋%j&lt;돰x댈쓟↔?럓G</c:v>
                </c:pt>
                <c:pt idx="1956">
                  <c:v>졶?z쐃?픮샂H:_x001e_l2z숌?w_x0015_にs澮?_x0001_y</c:v>
                </c:pt>
                <c:pt idx="1957">
                  <c:v>???_x0012_맣_x0005_?{%???z??X=욀쐜?꽽?</c:v>
                </c:pt>
                <c:pt idx="1958">
                  <c:v>_x0017__x0017__x0006_E*렳(뾈&lt;?'F_x0017_&gt;?r_x001b_Nyj 츖</c:v>
                </c:pt>
                <c:pt idx="1959">
                  <c:v>)_x0015_?쐡꺶_x001b__x0019_헨찍^'+c?퓄룥????떤?_x000f_z?a?w.?]?_x0001_P?m?꾋Re_x0013_??i疇G솆?0?*X4_x000c_ㅩ_x0006_俊냐???^'+c?퓄룥???+J?_x0001_??_x001a_춞?D즬鶩G|?奸%D??:w寗a흢?哉_x0008_뭟j읒???잽틠?x@^'+c?퓄룥????눏?%1宙c쮬??퐥쾜}伶?寃墉?쯖凌|_x0007_뾖&lt;w뵰&gt;즓e_x0008_,x`?^~Z???X^'+c?퓄룥???鳩?_x001b_?2윇_x0003_?_x0003_Lq?=?2_x0007_?0둄?漕浦?.]n_x0002_xk_x001b_</c:v>
                </c:pt>
                <c:pt idx="1960">
                  <c:v>_x0008_?D?/a?;</c:v>
                </c:pt>
                <c:pt idx="1961">
                  <c:v>2_x0019_햒???웴_x0006_륟&lt;&amp;별???콰M뀼6友떑詩?_x0013_f?1믱享?A?2N?m캨꺔ix?osm힊??돏_x000e_窕-?_x000c_@d?今B홁?_x001b_춆9독o9?O훟?YQ쓏oq훇sA蘊?@_x001f_`댈Y ?쌽-퇑??皺,?1?咬?=첥]_웾4T꺞}?_x0010_?4?騷?湄%쾍?????Cd19둧f?턆맅J,???n_x000e__x0007_^:s?_x0013__x001d_ルJw돃6럞漲%碎m홣?짠_x0004__x0006_?,??@?^?_x001b_c?jl?2?w?=0=予n?뢂LJ?ø?[?Y[L꼴{?+?椀R9_x001c_Y[L꼴{?+?椀R9소F*?퉍y=_x0004__x001b_휦_x0001_?謖G.w혏닢!_x0015_峠?;T?!m?_x001b_?_?xむ??</c:v>
                </c:pt>
                <c:pt idx="1962">
                  <c:v>/혿킡E!葫쫵_x0005_?곇赳Y????쁧뒆?/[fe_x0001__x001b_쨖??^'+c?퓄룥?????bL;nX???世_x0003_璡읽L?稜_x000e_쑡쪆??肆v?쫁??롾_x0017__x0002_???¶_x000e_??^'+c?퓄룥???_x0010__x001e_?愰??微윆_x000e_O?</c:v>
                </c:pt>
                <c:pt idx="1963">
                  <c:v>B&lt;</c:v>
                </c:pt>
                <c:pt idx="1964">
                  <c:v>?_x0010_-]_x0011__x000f_e_?繞jO_x0012__x001a_]g?_Q?織_x000f_곷wK??_E쓄6매5U&amp;堺·뎆_x0018_m"宴&lt;(i?r% 慾:.?~g&amp;쪳_x001d__x0019_?+??I?휼U_x001d_?Ｐp쏒 ?F_x001c_令X?B?"쒅B???C?“2?</c:v>
                </c:pt>
                <c:pt idx="1965">
                  <c:v>_x0015__x0004_D?_x0018_?</c:v>
                </c:pt>
                <c:pt idx="1966">
                  <c:v>_7컒酵殿!?&gt;붵볿?$?뼐_x000b_H冷잱?_x000e_폥XSq</c:v>
                </c:pt>
                <c:pt idx="1967">
                  <c:v>彩念M?_x0015_蝴gM_x0014_?爛D}*`r쪿/</c:v>
                </c:pt>
                <c:pt idx="1968">
                  <c:v>먤|)慰l킋B_x001c_替佺d?쏰逃쌊腎a?&gt;_x0008_뚱?]^邊I7_x0014_범_x001c_Y[L꼴{?+?椀R9_x001c_Y[L꼴{?+?椀R9_x001c_Y[L꼴{?+?椀R9_x0006_N4?</c:v>
                </c:pt>
                <c:pt idx="1969">
                  <c:v>?_x001e_;O_x0017_?앑?_x000b_'P?U`?fi_x000e_z_x000b_^'+c?퓄룥???福쐿?쒋嶽?%Lnl菁??-j'_x0004_\?_x0011_?q`夙쿒?rm_x0019_F꺻</c:v>
                </c:pt>
                <c:pt idx="1970">
                  <c:v>쟑?h?`?똆???'+c?퓄룥???_x000c_?붱盾gPt</c:v>
                </c:pt>
                <c:pt idx="1971">
                  <c:v>쾿㉣酬?胃?흸cj2_x001d_?_x0014_땎?裴첎뭶믵?d肥?_x0007_®쯸S떊?m쭃^'+c?퓄룥????_x0019_츷킲낅yX??a?i텦?II_x0011_0_x0016_{_x0001_뼬%錤O??썟"근b?왅_x0002_즏v幡?nU俱꼳^'+c?퓄룥?????特?b|猫TF+c폳D??@L톋q!^V幀]R# _x0016_v\?쯑54갢?_x0010_gS∽抵?_i^'+c?퓄룥???=z홎*_x0005_?룒_x0013_?칸}3Q?켚븊"_x0019_l_x0019_'_x0003_(7㉿볨잛_x0005_?2괦}=맬b1톔?Zs?-ㄽv?'+c?퓄룥????찻쿾坍]_足_x0006_??狼/a_x000b_?욋??隔jHx强_x0013_걦덣_x000e_rp惹u튚_x001b_,_x0010_춨砥??_x000c__x0003_|^'+c?퓄룥?</c:v>
                </c:pt>
                <c:pt idx="1972">
                  <c:v>Ⅹ+x\뜧??_x0012_@L?葛|T勒뤸?쀼??왌:RV?뗻_x0017_1햙坎_x001f_退&amp;2@????_x000b_C_x0010_e7F唄,_x0010_a_x0004_?_v최4W풺{튻_?_x001b_Wc??몡?쑣授GvT洪?汎"鰒?/????.lp멣乙_x0007_q佯p5</c:v>
                </c:pt>
                <c:pt idx="1973">
                  <c:v>?_x0019_mY?옥@_$a떜?????R핢m?랉 C?V춋뉚n붦ZL??삦</c:v>
                </c:pt>
                <c:pt idx="1974">
                  <c:v>꿖???&gt;??_x000c_h_x0014_;쭡?@|%</c:v>
                </c:pt>
                <c:pt idx="1975">
                  <c:v>_x0015_U;핫?v養?쁤㈕</c:v>
                </c:pt>
                <c:pt idx="1976">
                  <c:v>a朧큏콕?A_x0019_G|褙w궻0?8휱_x0002_耐?g9_x000e__x0004__x0015_??@謠#s^?藪v쫦9Q쟁eF쇂_x001c_둠O]4젎(@y쟵?尉2?+4?Zы?꺅줰T?3_x0010__x0006_늿)?)벑寤S??)kL쥳㈐鈴깕</c:v>
                </c:pt>
                <c:pt idx="1977">
                  <c:v>?쪌\f???3랉_x000f_뒆!璘?採I_x001b_&lt;?_x0018_&lt;첫#뫱믓뷖굨?場?튏6??홆h턶_x001d_jl?2?w?=0=予n?뢂LJ?ø?[?Y[L꼴{?+?椀R9_x001c_Y[L꼴{?+?椀R9소F*?퉍y=_x0004__x001b_휦_x0001_卿m쭤贊_x001d_e_x0019_?腎00?:쟢?許?]_x001f__x000e_奉줅_x001e_씽$._x0018_쀔/U合눂TJ?/瑩X?弩X,^'+c?퓄룥???_x0019__x001c_?_x0007_???`s&gt;=A任쫒,_x0004_妗?霑(?_x0008_V?W_x001c_??윳?RGt꿇6뷷왶z_x0018_?t퍺_^'+c?퓄룥???뤔?? 졡:}k\侄?_x0013_??仔y_x0012__x001f__x000f_X^a???쓖촛?_x0003_變g+???y??돩?7^'+c?퓄룥????씾</c:v>
                </c:pt>
                <c:pt idx="1978">
                  <c:v>웯?_x0011_4ㅇ_x0010_v??'+c?퓄룥????T??_x0002_!?잲꼈pV?떕_x0014__x000e__x0006_yP뙻?XEIx?t?x렀}B</c:v>
                </c:pt>
                <c:pt idx="1979">
                  <c:v>%솏gn??dIJ풼*?덌_x0010_$??륿줎t{상댭≤η}A^'+c?퓄룥???Q죁?營,┢츱놹읛햿?F??횿?_x0011_뺪??2!*Nf_x0008_bY츭?_x0018_;.픘]?렅싛?^'+c?퓄룥???_x0017_p??홥킍_x0008_&amp;뱪헅?_x0001_봙q_x0008_*_x001c_?k??e+??%9?S?唯누7?_x0002_뵄냟E슽泉ㅀn炭_x0015_</c:v>
                </c:pt>
                <c:pt idx="1980">
                  <c:v>?_x0010_-]_x0011__x000f_e_b\y_x0012_Oi_x0018_爵젞+n벝-dSx_x0018_M?\?멲?/?A꼂hz?_x0018_?_x000c_t?_x000c_Bz?륡a???_x0017__x001e_._x0002_w?r_x0019_uV퓷?rv?쩁???偕y쀓뺋??"_x001d_S??벞N???'F펊_x0010__x001c_췈vv?텠_x0001__x0006__x0002_ㆉC츚꺳5勍羈?녹l?휂?_x000b_G??2숬_x000c_`{_x0004_궧???.?[밡슒_x0010_슒?w_x0008_lオ?,뽋+瓘줝_l箔???_x0007_木ワ</c:v>
                </c:pt>
                <c:pt idx="1981">
                  <c:v>?鴛u肉4깎챬j볤??꾞쏅l_x0011_$Y^B?떀???_x0012_컬Q럒3U{d滅</c:v>
                </c:pt>
                <c:pt idx="1982">
                  <c:v>肯?괝??%}韜홆"&lt;?_x001e_뭃_x0001_쭼뜓撞딂윾섗_x0010_?뤸E놣L馱=肴??_x000b__x0014_?u?kf?_x0017_R횆r猫?V댃x諦G9隣|괝??%}韜홆"&lt;?퀀sN?먤r뉬냈'?k7W_x0004__x0016_??x_x001a_\!?`굏?G_x0012_쿞崎V裡[)딷TV累?A놉_x0005_푬e?괝??%}韜홆"&lt;?枚_x001a_ 凝??턕Kx쿖_x0017_W?P苾?럽`_x0010_?_x001d__x000b_D:?粉춼?n???8&lt;_x001a_,3틣?aH눇?顔?\</c:v>
                </c:pt>
                <c:pt idx="1983">
                  <c:v>m??쥴쀮J_x0005_q窒혫R_x0017_!.X??뢏??]凹_x0005_?_x0004_??D?쑔陞f*P픆&gt;V룤 _x0002_K+됑_x000f_쵐?늊?x?"_x0002_곑サl_x000c_模^(?뫙亂컴릱??n_x0003_?]2F_x001d_?펳?#삻4W?_x0011_뒏뷖,_x0007_??듢u횩쇸&amp;8\덛 蚣?_x0007_몷w믑?G쬦?</c:v>
                </c:pt>
                <c:pt idx="1984">
                  <c:v>;9/ID?켫N&lt;&lt;Bpy쮏;3]??_x001c_7O妊?n?[Tu慫?a{_x000e_?mcK|@_x0014_?藁_x0006_=뎥眉&lt;_x001a_TlE?h꺈_x0005_?빗K?j程o_x0016_뵒굎_x0019_購h良AV춝p4</c:v>
                </c:pt>
                <c:pt idx="1985">
                  <c:v>싅簾놇齡*?碩M_驃`?h쫠?n$??f솽뫪?\_x0017_S??"캙?_x000b_?}]q?__x0018_kO _x0006_줍_x0005__x0006_&lt;??n퇝?@?q]bz貰_x001f_!2p?踐흵I?_x000b_헸び佇nD?_x0002_o4_x0011_#Q_x0010_^X-奉_x001b__x001d_jl?2?w?=0=予n?뢂LJ?ø?[?Y[L꼴{?+?椀R9_x001c_Y[L꼴{?+?椀R9소F*?퉍y=_x0004__x001b_휦_x0001_?f_x0019_총_x0005_꿡d</c:v>
                </c:pt>
                <c:pt idx="1986">
                  <c:v>?載?H슸</c:v>
                </c:pt>
                <c:pt idx="1987">
                  <c:v>剛?d?괝??%}韜홆"&lt;^_x0008_슶큇댘J??俓?ℓ옓__x0017_쮛邊듳??QyU_x0011_쭲_x0014_&amp;?_x0004_?4n께겜囹뮻。&gt;n!lb蒲|괝??%}韜홆"&lt;?X묦?렙?c^떴눓_x000e_@?J벹ｔ _x0012__x0002__x0019_$聰_x0014_?_x0014_"_x000b_?密?_x001b_?v??默_x0017_q_x0005_|'聞?괝??%}韜홆"&lt;_x0019_쐘_x001e_?f???틎華x?뙈S_x001f_~z,Q?뇚_x0017_U_x0018_跋D,|벒$=퇞Ew??뼫혙Z??d?괝??%}韜홆"&lt;겱~?gb_x0008_Bri攝뎷묐턷픳_x001f_忘_x0019_?R'?i??n亐?尼?g_x0006_?酷??_x0007_F?_x0003_?묇|괝??%}韜홆"&lt;춢_x0006_喚$_x000b_맟$_x000c__x001c_|??_x0002_???M?쎛롤?_x0016_쥙?-?고㈅_x001b__x0010_7</c:v>
                </c:pt>
                <c:pt idx="1988">
                  <c:v>???呻☏뺜?띸喝?q콳?꽳뒐蛭_x0011__x001f_퓭s抹?5@_x000c_띝u?_x000c_?쪮흼EWIf┬劉1jO_x0019_r븢6K_x000b__x000c_oo촵P?E囚??_x0013_?9Ⅰ_x000f_G뱺擺~?"}邏7좌?_x0002_겆였)뎻］/_x0011_A?`%d렳$&gt;_x0008_뚱?]^邊I7_x0014_범_x001c_Y[L꼴{?+?椀R9_x001c_Y[L꼴{?+?椀R9_x001c_Y[L꼴{?+?椀R9?益_x0016_DH=튝떂튛G_x001a_슿_x0004_s?_x0002_,?K쪲_x0014_2|괝??%}韜홆"&lt;??K폾쮬_x0004_B_x0007_2d-?e玄?q줏갏?임乶dc??덬쭿푶?J表E午_x000f_??u_x0012_釉q헉|괝??%}韜홆"&lt;p_x0003_Z'Z_x0018_Ⅶ?k_x0002_?凡_x0016_?렪%?_??6?섥윤</c:v>
                </c:pt>
                <c:pt idx="1989">
                  <c:v>??械`?뒌_x0002_w</c:v>
                </c:pt>
                <c:pt idx="1990">
                  <c:v>?級|괝??%}韜홆"&lt;"輻윦d딎:?契Z_x000e_묛?_x0013_븘??_x0002_ы_x0019__x001c_?_x0003_헁享V_x001a__x0010_썕濁sK쵺쳭_x001d_莎Y?_x001c_???湜l쑗앬</c:v>
                </c:pt>
                <c:pt idx="1991">
                  <c:v>?_x0016_N@|?혪?&gt;掘(?Wx0P9?_x0004__x0018_?_x0002__x0010_?줚셼圖</c:v>
                </c:pt>
                <c:pt idx="1992">
                  <c:v>?먱;_x0018_띶渼멿匙?!H찵S??l}嶋B珹0S??륏-M?8?^K???_x001a_쏛</c:v>
                </c:pt>
                <c:pt idx="1993">
                  <c:v>A밥?쉷뻹?_x0018_밭9?갉흡??_x0002_?J_x0001_7m≪??y_x0002_?}??健(時!a_x000e_?_x0002_?꿦껄_x0010_MO?튩@?쵳x펏+r_x0016_Dm?R禮걗?핆_x0013_욪4??-5_x001a_郊OV휂{lH牙-%o뒨????_x0003_h?꿸?/zd_x0008_q1DlC덉B逅,h?멨ZO_x0006_?;5돫bm?賊_x001c_8_x0004_ZfZ??\_+VV??k-</c:v>
                </c:pt>
                <c:pt idx="1994">
                  <c:v>?뀩洗7푦</c:v>
                </c:pt>
                <c:pt idx="1995">
                  <c:v>_x001e__x0006_뺞^솰?깓0+C?кnv逑夙`_x0016_"?p逈2gg!?s?츾{????뷱~JG늛_x001b__x001b_</c:v>
                </c:pt>
                <c:pt idx="1996">
                  <c:v>_x001d_먇&amp;??_x0014_??-?_x0001_]? ?따C얥?擄.紹엺믋쯸井q%?允u_x000e_쫷{_x000f_?볓m㉵?H?SF^꽗촂킯vS눢?C_x0011_????_x000e_O됋S*$&gt;_x0008_뚱?]^邊I7_x0014_범_x001c_Y[L꼴{?+?椀R9_x001c_Y[L꼴{?+?椀R9_x001c_Y[L꼴{?+?椀R9_x0015_궚o셣??Q_x000f_tt5ㅇ욄?s?馹쫔d?磬|괝??%}韜홆"&lt;?a뗬쪃懇??/Z_x001d_?빢A?헏r_x000c_?퀆?춡^콇xv옥_x000f__x0007_솟腰?)_x0015_?쐡꺶_x001b__x0019_헨찍?괝??%}韜홆"&lt;l긡?x#m곛矗@J?겍:_x0010__x0007_i꼤暝/?뮃dsx?z쇚???飼*X4_x000c_ㅩ_x0006_俊냐????괝??%}韜홆"&lt;Lr셴?_x0001_K_x0011_</c:v>
                </c:pt>
                <c:pt idx="1997">
                  <c:v>3?옉練돩?츂z?D?B_x001d_蒿엚廬[溥u??4s췝n癒__x001a__x0016__x001c_7f?cXc?~p?=N땲_x0014_d???T_x0003_냽?B_x0014_⒦툕9Y5??g</c:v>
                </c:pt>
                <c:pt idx="1998">
                  <c:v>3???웗?_x0010__x001d_jl?2?w?=0=予n?뢂LJ?ø?[?Y[L꼴{?+?椀R9_x001c_Y[L꼴{?+?椀R9소F*?퉍y=_x0004__x001b_휦_x0001_?튎O藿?흴?</c:v>
                </c:pt>
                <c:pt idx="1999">
                  <c:v>?道_x0014_H?Y?`?_x001b_첇P_굸쵥O?淨j??f#꿞²_x0007_?_x000c_??S?괝??%}韜홆"&lt;??S_x001b_s翕뷋7.材_x0008_)??챏V_x001c_JrN~_x001d_쇴6?ゥ流쁅???j뒆?/[fe_x0001__x001b_쨖???괝??%}韜홆"&lt;]졚??_x000c_씀뭌H8_x0007_&gt;f,?_x0016_世1rPI틼?:?;狐팤窩_x0011_zR_x0004_*曜_x0017__x0002_???¶_x000e_???괝??%}韜홆"&lt;U8?펿H6+갳Dq??p&gt;兄b??n?_x0019_林좟9~쭪볭!犧袋㉹MZ浦3s 9G_x0003_$_x0012_A???괝??%}韜홆"&lt;i_x001b_?風튜???|J詔?_{???%?r?肢轅퍜?뿎_x0019_`i_x0016_?Y?i_x000e_??&lt;Q暲?괝??%}韜홆"&lt;</c:v>
                </c:pt>
                <c:pt idx="2000">
                  <c:v>_x001d_姜?M퍿z뼀?폤~嫄lMa服챩9?쩠_x000c_&amp;r&gt;퀜^땄?j????괝??%}韜홆"&lt;?뮚鉛</c:v>
                </c:pt>
                <c:pt idx="2001">
                  <c:v>픧?LJj뵌*j뫨?_x0007_??KRJ?_x0012_囊9?_KA??Ы짤U&amp;? ' ?【s쭡꼳_x001d__x0018_밭9?갉흡볂_x0010_??q는??qL??(lq;?s륏?酎O顧g죗?w?ub‡Q4C삩교┦?군첶궴_x001a_履</c:v>
                </c:pt>
                <c:pt idx="2002">
                  <c:v>?x_x000b_댳.Y?b_x0004_??算?曳?了升1??@_x0013_繰X1?R指e?콲뛶派?課搔責r暖@V???틹2?V_x0010_]B_x0001__x0019_榜pZ&gt;_x0018_?:倣?j?=?쬪?K???kz_x001f__x000c_槪</c:v>
                </c:pt>
                <c:pt idx="2003">
                  <c:v>`N?#*\C&amp;{?릏X</c:v>
                </c:pt>
                <c:pt idx="2004">
                  <c:v>E씘굥o핖Y?줭_x0007_</c:v>
                </c:pt>
                <c:pt idx="2005">
                  <c:v>턆?U?텈rP뎼h_x001d_?宗_x0002_#ⓕ?</c:v>
                </c:pt>
                <c:pt idx="2006">
                  <c:v>q?=o왅_x0002_즏v幡?nU俱꼳?괝??%}韜홆"&lt;)?쎩?o@쑹I?Lよ?T?줩췀}_x0004__x0010_B??乎_毓2퀏_x0011_PK?%4갢?_x0010_gS∽抵?_i?괝??%}韜홆"&lt;@p?+擎_x0010__x0013_?[多????쫅턬%_x0011_壽뽂g???p?_x0001_od똝b1톔?Zs?-ㄽv㏛|괝??%}韜홆"&lt; K쀠D3??x_x0006_?턈_x0016_1%???G솵랋왁6g믽_x001c_早N?E??</c:v>
                </c:pt>
                <c:pt idx="2007">
                  <c:v>튚_x001b_,_x0010_춨砥??_x000c__x0003_|?괝??%}韜홆"&lt;竣</c:v>
                </c:pt>
                <c:pt idx="2008">
                  <c:v>?@?g?뽥 D줶?&gt;?꿘긚z홺?~s?썅%?_x0006_콾c蘆뉈??;_x0016_淚봝?貼|괝??%}韜홆"&lt;z?쉆_x0006__x0003_q핧csvW)_x0011_蝕?顯s_x0006_i弗?托&gt;?3}Pc꺂o쎿.X켳_x001e_??$c??N?텐??츦?バi?췜3h烏&lt;?_x0014_?Ŧ솞_x0006_?&amp;]mj%?옠寀A\#H?칿_x001f_w(?솴_x0019__x0005_,?置翰窒;?샆p=汝9=|a??쐬?~_x001d_1렘^g좵휤X늳왚H쏑_x0004_?Vm?g??혋년J輦녵#淫뜂?xVb$뷇젴콨rO_x000e_??▣h&amp;3$_x0007_旣_x0015_흆?/ZS?떡U渶_x0006__x0007_%?ⓝ_x0015_??ЕW뇨녆揚:~_x0001__x0012_흐???s귎</c:v>
                </c:pt>
                <c:pt idx="2009">
                  <c:v>힖???≒P|f쇒@H#_?捻?A??:U _x000f_???_x000b_c?쿕떸?討_x000f_QC_x0006_z&gt;u?_x0008_4_x001c_4Ｎ??箴+mL듑?_x0004_摠?|?_x0015_RS?켖お_x001f_繹7_x001e_?晝q?f?퐲fp?_x0003_景:??@샨낎胎걛:2J=-I펿?븙_x001d_?詞^???_x0010__x000b_%?켝_x000f_IJl止&gt;毬?뚼_x000e_쀐??Q:詩n齡._x001d_jl?2?w?=0=予n?뢂LJ?ø?[?Y[L꼴{?+?椀R9_x001c_Y[L꼴{?+?椀R9소F*?퉍y=_x0004__x001b_휦_x0001_??_x0007_?_x001d__x0012_?콹P휻(?샜m=_x0010_돭:??盧_x0003_뢹??錘'H民?눂TJ?/瑩X?弩X,?괝??%}韜홆"&lt;K?뗼`Q됯暮?N첨?쵉WW?_x001d_</c:v>
                </c:pt>
                <c:pt idx="2010">
                  <c:v>옏??述/_x0017__x0008_K?8~_x0008_탚M뻲r?-k-@_x001e_ib???,?</c:v>
                </c:pt>
                <c:pt idx="2011">
                  <c:v>웯?_x0011_4ㅇ_x0010_v?宋|괝??%}韜홆"&lt;??_x001b_ィ)_x0017_?_x0004_cc_x0008_눊G瑞K?衢_x0006_J딛#?_x0003_곊7pも_x001f_/??2??f?젖푑數맣?l?괝??%}韜홆"&lt;_x0002_똙봣???}_x0018_됇+q됬暖_x0010_쭦녨Q?_x000c_m8?{%듔D_x0011_p?뗧?&gt;륿줎t{상댭≤η}A?괝??%}韜홆"&lt;j츅_x001c_쒼b\듈?(쩼&amp;-bw섷뺓mP?괺V줇IEY_x0008_@씣_x0008_.?疝돓?_x0018_;.픘]?렅싛??괝??%}韜홆"&lt;&gt;?2V?B_x0010_}캚:1/R :?衫Z쩷봸?"_x0018_냞</c:v>
                </c:pt>
                <c:pt idx="2012">
                  <c:v>`?쁨맰*?_톃씽y0읇? 友7V?j?y?sK_x0001_펰_x0010_?_x000e_쩬ㅷ_x001e_9J궺/?汚拮_x0015_HG?R_x000b_d弼$O?隨m?e=I_x0005_龍A5옄?u桎?奔r=늄???Z??슎퇞_x0017_?Y%흊沆_x0004__x000b_?퍀$:쓶J5?,凜?틋U?O?$cG_x0017_??&gt;_x0008_뚱?]^邊I7_x0014_범_x001c_Y[L꼴{?+?椀R9_x001c_Y[L꼴{?+?椀R9_x001c_Y[L꼴{?+?椀R9(?敗??M?Y툧[|ㅋ'E9Q1?T??!g3앖?_x0003_b넣t?T鬱굌&amp;?</c:v>
                </c:pt>
                <c:pt idx="2013">
                  <c:v>理3rc?EVG?-??ds拾?뮥0|쫪?g?_x001c_?-u|쒲_x001a_뮅??쏣_x0010_?@?g3앖?_x0003_b넣t?T鬱??C$A_x0001_뛖뭿Wr*풎흿?_x0015_볤邙?짙?k?꾊?칻b9_x0016_??슩늫_x0016_럻J_x000b_M?7獪g3앖?_x0003_b넣t?T鬱??_x0004__x000e_#&lt;歷_x001e_8_x0019_?O_x000e_O适</c:v>
                </c:pt>
                <c:pt idx="2014">
                  <c:v>e헬</c:v>
                </c:pt>
                <c:pt idx="2015">
                  <c:v>??꼦_x001e_0_x000c_:?낳?@_x0016_?p.??{r펌?w???3앖?_x0003_b넣t?T鬱@_x001a_-?瓠*?w좲G祁,_x0019_|?*|찛晁쎆_x0017_?c狀Z?턆d낥墮_x000c_줰Y?YQ?_x0016_倦#??g3앖?_x0003_b넣t?T鬱籠F?껯Fc??W뺑</c:v>
                </c:pt>
                <c:pt idx="2016">
                  <c:v>肯g3앖?_x0003_b넣t?T鬱a팣$??즲?_x0002_-'{]?林Z????e땇NF_x0010_???栒;Q횆r猫?V댃x諦G9?3앖?_x0003_b넣t?T鬱_x001a_?,' _x0012__x000e_kㆉ歐퐖쾮Sk=뽍풻F俚ye툷z?A랾??묵5졨冶)딷TV累?A놉_x0005_푬eg3앖?_x0003_b넣t?T鬱??p8뺢?臭?칀뤥W?8?P똎8K"\_x0016___x0007_v?P??z畔쒚뙡F귶??$?_x0015_?뛌꺞IR셌 봤묠??됲byK(y??振_x0003_쯶iO횱/鯤쪐?</c:v>
                </c:pt>
                <c:pt idx="2017">
                  <c:v>pX??_x0002_寮S?x펓?Z:墩?_x0018_뱊텹?也펲?샞D좵왬U_ei?푲ㅟ_x0002_?T^`_x0010_Ｅc_x0007_쿌낦_x0019_&gt;Q??뛧?_x0011_c??~_x0019_?_x0012_從[?_x001f_E{뇙}둕??n?R?DF</c:v>
                </c:pt>
                <c:pt idx="2018">
                  <c:v>훜쟄x9P헖Y?_x0015_?_x0003_?-W_x0019__x001b_~V??_x000e_孤Jns?)쯝찥??뵗?憐?A_x001e_뿑1@?7귲z_x0007_꺎RO?"織휿3??麒뎗?Rk?D룅Q각?p_x000f_M?n꼐?)쇲?핋P??T뷶롶Jゃ넜W姸쵣 #b?D?j/쳋뺶』c$S3됶?_x0008_zc?졭u</c:v>
                </c:pt>
                <c:pt idx="2019">
                  <c:v>뻠S똵E(쳷셽%喙邦???묁Q닃s.66칗?劣♪t??}@I?_x0004_봃?妬g3앖?_x0003_b넣t?T鬱?熹/零???</c:v>
                </c:pt>
                <c:pt idx="2020">
                  <c:v>7???Eu먳ガ왽D톶?L._x001e__x0008_踵w_x0014_(???載?H슸</c:v>
                </c:pt>
                <c:pt idx="2021">
                  <c:v>剛?dg3앖?_x0003_b넣t?T鬱뭨톘</c:v>
                </c:pt>
                <c:pt idx="2022">
                  <c:v>g?:??&gt;롣잌?7嵐nP솻)s</c:v>
                </c:pt>
                <c:pt idx="2023">
                  <c:v>콳?_x001f_Pガz9利k_x0010_?I'께겜囹뮻。&gt;n!lb?3앖?_x0003_b넣t?T鬱퇺붚'搾=?_x001e_,賚]_x000b_?_x0016_ }D堤;</c:v>
                </c:pt>
                <c:pt idx="2024">
                  <c:v>w}???,eF?ph?v??默_x0017_q_x0005_|'聞g3앖?_x0003_b넣t?T鬱;뚬?_x0014_AY_x0002__x0006_&gt;'썏_x001f___x0016_2_x0010__x0019__퇜_x0003_맺?N?첖i_x000e_?\K硯지4?w??뼫혙Z??dg3앖?_x0003_b넣t?T鬱b乃斷濩5+l쏽_x0007_??on둌v:XH삒?x큕 HD;?G&gt;?몟.a_x001c_酷??_x0007_F?_x0003_?멺3앖?_x0003_b넣t?T鬱?戀PEg_x0015_h큛_x0005_턺쒼盤?카?웤pf_x0007_꼨O뤨d"L볙닏軌???7z?_x001e_볖?_x0018_O姉쿺d웰?\??B?!?_x001a_隣?0?_x0011_{2?!_x0004_?靄Q_x0016_?琴?/_x0018_웍?{팒U_x0002_Z2?J??[母덪_x0013__x0017_z퓊K?l듯d?윜쇗'?@??=:L?퀔償휗?</c:v>
                </c:pt>
                <c:pt idx="2025">
                  <c:v>??&lt;#뱎C욨6R쪒_x0013_%|貴-?_x001a__x0006__x001d_K읮_x000e_%w??H/?[%촕꺟r?N^쮠[dR_x0004_Qj??</c:v>
                </c:pt>
                <c:pt idx="2026">
                  <c:v>?.??C?껳_x0013_?qA뿌_x0007_츱_x0012_썙?&amp;벞F?뭆_x0013_裨컳Lm?Z{G?*?뜦/뛏_x0002_?昌:Н쥕Ⅹ?ⓨ낓5/X;_x0004_?랙_??텴Τ?/_x0010_嶢_x0001_뒘2쿛?;A뚆肢_x001a_?j빲??b끋ta?d狸r._x000c_봛Y,?_x0002_?&lt;弧쩐?퓾_x001b__x0012_L쒸섇슬}_x0015_i_x001f_????"_x001d_쫀K?RT?_x000b_?_x0002_뇁?n吳_x0001_}_x0014_0?댬$&gt;_x0008_뚱?]^邊I7_x0014_범_x001c_Y[L꼴{?+?椀R9_x001c_Y[L꼴{?+?椀R9_x001c_Y[L꼴{?+?椀R9??_x0010__x0010__x001d_슒</c:v>
                </c:pt>
                <c:pt idx="2027">
                  <c:v>?k룗.슿_x0004_s?_x0002_,?K쪲_x0014_2?3앖?_x0003_b넣t?T鬱pI썊[p#읺졘挑?8影_x000c__쓘?J_x000b_?84辛_x0015_軾m?똫?_x0011_.宦*碑?午_x000f_??u_x0012_釉q?3앖?_x0003_b넣t?T鬱q뱕s?tz?xE?죊C,_x0016_긎?)8W_x0008_많봘_x0004_d_x001c_:_x0006_W?$^6縉?w</c:v>
                </c:pt>
                <c:pt idx="2028">
                  <c:v>ssQ?獄켥꼬팴$g3앖?_x0003_b넣t?T鬱ピrn+誓F?_x0002_퓳Э%YZ6?)舟_x0018_^퀇캞O냚燥_x001e__x0005__x0016_둎T?_x0014_|?A복쵮훎勣侏?co깢g3앖?_x0003_b넣t?T鬱C)鋪?8?=v?D솷?쇭??렍얤헗o??횱T?蟄轍h욚쏼???4\]D?턪g3앖?_x0003_b넣t?T鬱?kL귦x?其纜Xw?9??_x001c__x000b_ㄻ_x001f__x0015_卨槍?G_x001f_?&gt;_x0012_??_x000e_챼_x001e_?僿:p?f∀??</c:v>
                </c:pt>
                <c:pt idx="2029">
                  <c:v>??3앖?_x0003_b넣t?T鬱(둻%_x0018_훻??f_x001f_&amp;CA_x000c_-_x0007__x000b_ 퐈?&amp;?熹T쿒?긡?_?i</c:v>
                </c:pt>
                <c:pt idx="2030">
                  <c:v>?_x001c_ 븥?9B_x0005_꼼??퀂?괈????附g앖쓵?五챛_x0010_?8?_x0017_H_x0007_@o겔_x0002_`7聾?_K_x0006_홽m뚂??끌&amp;</c:v>
                </c:pt>
                <c:pt idx="2031">
                  <c:v>턕꼥A??댴?쁦볈kJ??㎦,?E5?q?&lt;_x0003__x000f_???쩇酋S?뗘?_x000e_倫쑮撈Hmtc?놋"됃켖瑗</c:v>
                </c:pt>
                <c:pt idx="2032">
                  <c:v>A밥?쉷웰?\??B?!?_x001a_??魔?믙럧2v?"式?_x001f_B?v4+씳(?,s?騰錫李Z_x0008_?:_x001f__x001c__x0013_.8_x0001_??認???┫!?듫e?ey춘?뻟?^r랽/젽i</c:v>
                </c:pt>
                <c:pt idx="2034">
                  <c:v>QAAW?-4딣쵘젻?값</c:v>
                </c:pt>
                <c:pt idx="2035">
                  <c:v>_x0016_V?&lt;$F?v-뽪</c:v>
                </c:pt>
                <c:pt idx="2036">
                  <c:v>~y?c_x0006_#?\</c:v>
                </c:pt>
                <c:pt idx="2037">
                  <c:v>X家뫀?覇E쥳＼%傳_x0013_誠|/tg3앖?_x0003_b넣t?T鬱난_x0011__x0004_?}???_x0005_,?N긣Y79I?_x0012_.櫂FV턾開%缸?陽?1偉_x0016_異?빘ハ?옛?_x0017_g3앖?_x0003_b넣t?T鬱$M끦??鶴X$ynA?_x0001_???밄F_x0007_?띃놯+鹵V67\?葺?靈2돪줫?{?eS좏_x0017_젏桎乎=혌묜?+_x0005_?_x0008_`3껟-틼????펤뿟_x000c_?V았4_궝51?扶?&gt;?芹?*.m?^a醯뫦$&gt;# 僧跳c?벱:C_x0011_?_x000c_?7Ju:??뎜㉲?G??\杻B┖혪w_x0010_?T_x001d_s맑??낥e⒝???卉#昔*^뵨1_x0012_p?*_x000c_,?H勒?砂'v??_x0010_끥_x001d_t_x001e_K瀟8?쎢??1컪?G</c:v>
                </c:pt>
                <c:pt idx="2038">
                  <c:v>&lt;?쾀_x0005_y?{룹X틏졸붽 ??_x0012_?6?C[人?Tp6膈 隊?h№쥒웓?_x0015_旅?m細Z.ㅭ튉귾?1쬭??t`A_x0013_9??_x000e_i?_x000e_g_x000b__x0011__x0003_k輧p寀?覺k렋蠅_x001d_jl?2?w?=0=予n?뢂LJ?ø?[?Y[L꼴{?+?椀R9_x001c_Y[L꼴{?+?椀R9소F*?퉍y=_x0004__x001b_휦_x0001_켩_x0018__x0002_NSJ?v?Bon?밫뙰_x0003_6?_x0002_????</c:v>
                </c:pt>
                <c:pt idx="2039">
                  <c:v>拙re&amp;nK?꺨るxf#꿞²_x0007_?_x000c_??Sg3앖?_x0003_b넣t?T鬱鉢랈??골?殘돋봕_x0015_iZ냰봶櫓E_x0014_qH"-_x0005_?_x0013_4R떊됈좭?즸꾣c/[fe_x0001__x001b_쨖??g3앖?_x0003_b넣t?T鬱궍_x0007__x0006_큘?츸裂?_x0005_淚_x0006_r???옺?Ｋ,|伺?댛V</c:v>
                </c:pt>
                <c:pt idx="2040">
                  <c:v>V?i?_x0017__x0002_???¶_x000e_??g3앖?_x0003_b넣t?T鬱_x000f_;??허븜]_x0008_志뤶?h_x001e_&amp;2_x0015_嗤?F_x0017_T???-竅?姬??Z浦3s 9G_x0003_$_x0012_A??g3앖?_x0003_b넣t?T鬱?沾i?0_x001e_띢_x0015_?뛡b:6렽쾓SD??2?※퉍</c:v>
                </c:pt>
                <c:pt idx="2041">
                  <c:v>6禿*{勣昺w_x0016_?Y?i_x000e_??&lt;Q暲g3앖?_x0003_b넣t?T鬱l_x001e_陣怒즓?4뵿꿓-_x0018__x0003_T契!?퍱32?チ췑?챃鴻p?i_x0005_y悚곛X_x0008_/_x0017_??Q?v_x0014_-g3앖?_x0003_b넣t?T鬱?궳bZ航銘/慧WA?p^_x000e_#橘??Q^퇈_x0005_쫭몾z?m붊&gt;V_x0015_?&gt;퀜^땄?j???g3앖?_x0003_b넣t?T鬱닽?,z??챎앫勖.?잭/_x0014_'0'혦u鬚L^t:Li??&gt;瞑9_x0001_짤U&amp;? ' ?【s㎱Ｏ_\??B?!?_x001a_??섹`?_x001a_뱝DK屢s겂V_x0010_?$S?햫?걣.쩒g_x0019__x001a_</c:v>
                </c:pt>
                <c:pt idx="2042">
                  <c:v>垠1U켡???쮎cCK</c:v>
                </c:pt>
                <c:pt idx="2043">
                  <c:v>_x0013__x001b_롃??됙U_x0002_깧?+??귨쇫퀚_x001b__x0004_꿜L燁b걫?1_죚?옠쎫_x0017_;얙Z?'G‡_x001c_j휅딛流t붰C?S呱Oに\=?펄?&gt;?먲?┗쉗$?｛틎?z;c쥀_x0018_읈졸5lu_x0013_냁????7JC?譁?^??|_x0007_?夫t-럟걹??[??@Yz?客n퓼??2삞:0_x001d_?</c:v>
                </c:pt>
                <c:pt idx="2044">
                  <c:v>_x0011_?寗?.I8\??[쉢??힝3AF_x0003_3r?|_x0018_?r6*軟?_x0010_Z픣4?慢!b?틯??瓔슫?i;eu_x000b_??_x0013_쭼??좬K켈?</c:v>
                </c:pt>
                <c:pt idx="2045">
                  <c:v>尿?힘?=9????7?/_x001a_???Tv衆뎳帛_x0010_/깝4Eq_x0004_v ?</c:v>
                </c:pt>
                <c:pt idx="2046">
                  <c:v>,寇董Z?N햚Q?ョ?U??췸z????Vg*#죍?i_x0001_F껼?띉X팎$&gt;_x0008_뚱?]^邊I7_x0014_범_x001c_Y[L꼴{?+?椀R9_x001c_Y[L꼴{?+?椀R9_x001c_Y[L꼴{?+?椀R9몈-D_x0013_們_x0011_?_x0007_d(꺅?_x000b_'P?U`?fi_x000e_z_x000b_g3앖?_x0003_b넣t?T鬱_x000c_?????B제z??X=-,</c:v>
                </c:pt>
                <c:pt idx="2047">
                  <c:v>R3엤jf?⒦X?툊_x0017_4_x0014_?Ys??h?`?똆???3앖?_x0003_b넣t?T鬱놈쟬f?_x001e_쉭蓂7?3넅퀦?팟D뙗1=b?u@'_x001e_aH탁춅`?wjT4_x0007_®쯸S떊?m쭃g3앖?_x0003_b넣t?T鬱꺌?t~Yw?혒巾W親斬?_x0005_?_x0010_$뫠?X깬-*_x0014_0!_x0017_}뷕먐쑱?왅_x0002_즏v幡?nU俱꼳g3앖?_x0003_b넣t?T鬱e?&gt;죉_x001c_A驪焌??퍶_x001a_F_x001a_l폐</c:v>
                </c:pt>
                <c:pt idx="2048">
                  <c:v>쐠岺마?됍:?nu=??뷫4갢?_x0010_gS∽抵?_ig3앖?_x0003_b넣t?T鬱쑵?횬?덄쳣_x0010_s_x000e_Cx鈐?T_x0003_?c?j]賭's?촩뭫B`_x0013_?ㄿ?b1톔?Zs?-ㄽv쬰3앖?_x0003_b넣t?T鬱9毁&gt;??/_x0018_X?[_x0018_??굇썻?춐~흰'P_x000e_앗%_x0015_?6뻚身Z.뤫튚_x001b_,_x0010_춨砥??_x000c__x0003_|g3앖?_x0003_b넣t?T鬱+b?恕?툖?PK</c:v>
                </c:pt>
                <c:pt idx="2049">
                  <c:v>wi댦놜??????B漣zuw맻B죓_x0007_k?큹[E滅옲퉭?륌bw&gt;b?_x0011_京|2쒬Q-B廉?u잼젨駝럑|&gt;_x001d_?%09??^J?α?xる_x0002__x001c_뵑뒏2횃?G=2Yq/銹=:?衡燎???윚쐣컝뗴a뫔?(_x0006_#h_x0015_-_x0008__x0004_O_x0004_\,?驪?좠낭n??쉏줃壘풒?7D겼щ퇾수hv떭&amp;0螳h?M`??鄂錐號{Z{織_x0004_HMe뷟_x001d_uT切_x001b__x0005__x0006_?R8?z?;L?2셔I묪?_x001a_輅J??찬P._x001d__x0005_꿁_x0015_?Q9?F_x0004_쏨4NVG?H54&lt;_x0016_깽???"P)q_x0004_C?狎鯤o_x0012_qd@?V羽?펢m?u/`eY졿}캍E_x0012__x0018_?n_x0015_쫍}?_x000f__x0013_5_x0017_쩑Z즊_x001d_#y_x001d_</c:v>
                </c:pt>
                <c:pt idx="2050">
                  <c:v>CTvc巳槽僅뫾U?_x000c_u杏?_x0006_$?L_x0013__x000f_픇_x001c_齋U죪???y??돩?7g3앖?_x0003_b넣t?T鬱뛳RR說^?糧^q??_x000f_?_x001e_[</c:v>
                </c:pt>
                <c:pt idx="2051">
                  <c:v>웯?_x0011_4ㅇ_x0010_v??3앖?_x0003_b넣t?T鬱d_x0004_kc&gt;륷븄팻댅V_x0017_竺뮼3c?5렸K??^H_x0003_v_x0005_??pG_x0005_TX_x001d_??f?젖푑數맣?lg3앖?_x0003_b넣t?T鬱?%砬??J쁟첗i!??_x001c_핟]?몖W묯cV괥*%_x000b__x000c_붓?_x0017_</c:v>
                </c:pt>
                <c:pt idx="2052">
                  <c:v>몢b줎t{상댭≤η}Ag3앖?_x0003_b넣t?T鬱?^寸퍙E곖_x0005_??e0?i_x000b_??ux?A쐯껿R?G_x000f_콐욤?H벗?;.픘]?렅싛?g3앖?_x0003_b넣t?T鬱??덃^?Q臀?</c:v>
                </c:pt>
                <c:pt idx="2053">
                  <c:v>힀</c:v>
                </c:pt>
                <c:pt idx="2054">
                  <c:v>1瑠i?p_x001b_X_x0019_5|ㅋ'E9Q1?T??!Z_x000c_^@본W3_x000f_?뒼傾WT_x0012_c_x0005_?꽤?!혭슜%???_x000f_V??g?&lt;U?厚H53?&gt;{&lt;?_x0003_I_x001a_뮅??쏣_x0010_?@?Z_x000c_^@본W3_x000f_?뒼傾W?E_x0010_??_x0018_돢쯱E繹쯑邀$鞨壽2xV껎\_x0004_y?B딨_x001f_8\i 擎?i슩늫_x0016_럻J_x000b_M?7獪Z_x000c_^@본W3_x000f_?뒼傾W?⊙:_x0019_k륣젤t8v?x칼c첗'햎W?? _x000f_F뫍녾???_x000c_e욛??{r펌?w???_x000c_^@본W3_x000f_?뒼傾W?1펅#f?g캉??筠Bi_x0001_^27?9.*(i?`죜珉훂?쉣V2팪Y?YQ?_x0016_倦#??Z_x000c_^@본W3_x000f_?뒼傾W샓_x001e_쩃</c:v>
                </c:pt>
                <c:pt idx="2055">
                  <c:v>肯Z_x000c_^@본W3_x000f_?뒼傾W=_x001a__x001e_rn箚\쵩팖c</c:v>
                </c:pt>
                <c:pt idx="2056">
                  <c:v>봄}?5??_x001c__x000b_c곻E{X뷉5??e??(S瑢꼛猫?V댃x諦G9?_x000c_^@본W3_x000f_?뒼傾W?봫_x0008_CI-?_x000e_?"?닞?붤??r?읻??綾_x000e_5?M꼟Vz츶)딷TV累?A놉_x0005_푬eZ_x000c_^@본W3_x000f_?뒼傾Wn</c:v>
                </c:pt>
                <c:pt idx="2057">
                  <c:v>?b걳 rr콍##?N#/??(??脛_x0004_?룢??_x0017__x0006_mA???t|껬퉌_x000c_^@본W3_x000f_?뒼傾W?ん鳥??/-v쭩뀰┼?往1A퓃l{}1?jAX*\?F_x0005_7_x0018_?뙘;}@I?_x0004_봃?妬Z_x000c_^@본W3_x000f_?뒼傾W八???l_x000f_?_x0010_??[쨪?_x001c_t?_x001a_섷d큄?~)】?*욧</c:v>
                </c:pt>
                <c:pt idx="2058">
                  <c:v>픞_x001b_</c:v>
                </c:pt>
                <c:pt idx="2059">
                  <c:v>?載?H슸</c:v>
                </c:pt>
                <c:pt idx="2060">
                  <c:v>剛?dZ_x000c_^@본W3_x000f_?뒼傾W_x001f_??툦2쒘FOS??_x0007_i掩?t/_x0005_?i泥(?ka_x001c_?럠_x0011_N?据뿲껐罹첅징?n!lb?_x000c_^@본W3_x000f_?뒼傾W경??1B9E?!3_x0018_m"?$ㆅd?듶?$????쮈쑴_x0014_?\C?v??默_x0017_q_x0005_|'聞Z_x000c_^@본W3_x000f_?뒼傾Wl携kP?Q졫暴jB케??_x0011_=큳_x001b_#?pV??C_?[?N?+_x0001_뒰w??뼫혙Z??dZ_x000c_^@본W3_x000f_?뒼傾W괮?慘b</c:v>
                </c:pt>
                <c:pt idx="2061">
                  <c:v>??쓃팳陸9Mn_x001a_콹1븥Bf膚?_x000c_♬1_x0001__x000e__x0012_7B_x0004_XJ텴酷??_x0007_F?_x0003_?멯_x000c_^@본W3_x000f_?뒼傾W?RQ _x0004_a%&amp;Y?푅덥뉊?t&lt; 蟯m?KG?_x001f__x001c__x0011_ ??쭎_x000e_%_x0005_R7z?_x001e_볖?_x0018_O姉쿺d&amp;좙?#P??_x0003_閤푯?_x000e_??B살)??&amp;_x0004_??⒫뗯_x0011__x0006_s쾂?胴;f1*√?렙뽱?Uf~v0)b吾#t閨뱥擦졠瀝3냁?W=督_x0010_dBU윎snMK?轟Y셚??:옻_x0010_?"x?]0!_x0004_?_x0002_?.:C匕/됙뀖_x0013__x0011_죝?빔Y5Q?즨]x(?땺?딿뽔_x0019_ ?_x0019_/쳹?y??_x001a_諮_x000c_臟]?퉳?Y_x0019__x0013_긹D_x0016_o?훰u?_x0004_寀謫?_???샰@楙]</c:v>
                </c:pt>
                <c:pt idx="2062">
                  <c:v>j_x001e_뎑?斌댜'퐿?)_x001e_h?H_x0008_a_x0005_r９弁?틌dt??午_x000f_??u_x0012_釉q?_x000c_^@본W3_x000f_?뒼傾Wf_x001c_? V??&lt;2??_x001d_oq</c:v>
                </c:pt>
                <c:pt idx="2063">
                  <c:v>H눨;웝쎯_x0005_퀒_x0017_'T_x0002_??了촳_x0017_숃T_x0002_w</c:v>
                </c:pt>
                <c:pt idx="2064">
                  <c:v>??M믖?b뻒윷y?:E_x0016__x001b_〈余_x0016_鶯釋?삝?T엉Z?8)</c:v>
                </c:pt>
                <c:pt idx="2065">
                  <c:v>??_x000c_^@본W3_x000f_?뒼傾WXeA됎渶1?r_x000f_?흢[?蛛_x0003_8?_x0001__x0014_l參?1?</c:v>
                </c:pt>
                <c:pt idx="2066">
                  <c:v>_x0003_+_x0017__x001a_鈴_x0019_꼆뎏芙,? 熾?u/??&lt;?冥e?IU)F_x001f_??_x0013__x0004_辜H~餐_x000b_?N?:?板퉨\m떛셀Du?즉?n`橒쉒裵퍪G?跏C?_x000b_</c:v>
                </c:pt>
                <c:pt idx="2067">
                  <c:v>[?QPCM????홰캖퍒吾q?l_x000b_???껌3_x0002_k鎌멗_x001e_(?서떋*???뻦潘]??67w8玉꽣?k삅먢?_x0005_쑋蚤화쒯뵕꿛_x0002_쥪숑`_x0016_죩星??#쮃T쯄HW臣왬쥱U?숐캙?伍6_x0005_IW`炘밐@hⅸ???r鉤p?bK_x001e__x0017__x0018_?쑨d푛럌띫홪?7?3?MY_x0010_緊A쮀뚧_x001b_件_x0017_?쓆搢Q</c:v>
                </c:pt>
                <c:pt idx="2068">
                  <c:v>뷙4_x0006__x001a_:_x0007__x0008_쏼_x0003_?_x001f_Z_x000f_?"왱&gt;륥_x001b__x001b_-|J`틬{Z_x000c_^@본W3_x000f_?뒼傾W}$괡]y춧i</c:v>
                </c:pt>
                <c:pt idx="2069">
                  <c:v>/뻄?N_x0002_?텣딭#?pF$M_x001b_?a??PY^旅_x0013_5??鷸J</c:v>
                </c:pt>
                <c:pt idx="2070">
                  <c:v>A밥?쉷&amp;좙?#P??_x0003_閤핵??됫W4_x0013__x0001_0쟌;?捐?dk??愼뻍??:'?qlhT?%:_x0012_?納솘y?譯?r/?루c&lt;iV椰v綽梨R믬U?整5p~OC??湊?_x0004_副U??y?)뭦.</c:v>
                </c:pt>
                <c:pt idx="2071">
                  <c:v>_x0007_?s_x0017_ ??M_x0017_`=_x001d_}몮A뱵윱햀딒6?W?-8??갥럛ez_x0008__x001b_</c:v>
                </c:pt>
                <c:pt idx="2072">
                  <c:v>4fH]낟_x0013_Oh_x0003_?F댐_x0019_뵔`?O_x0012_s??拒u牌_x0014_??_x0007__x0002_E)脘??_x0019__x0002_옸"*B?&gt;_x0008_뚱?]^邊I7_x0014_범_x001c_Y[L꼴{?+?椀R9_x001c_Y[L꼴{?+?椀R9_x001c_Y[L꼴{?+?椀R9?紈쳾f0?쭊퇼샆욄?s?馹쫔d??_x000c_^@본W3_x000f_?뒼傾W햅/My_x0017_S㈄?晶?_x0010_鰒풇99o李G푮찧?%??_x000f_큾?釐?팯?)_x0015_?쐡꺶_x001b__x0019_헨찍Z_x000c_^@본W3_x000f_?뒼傾W礫띨J?K量?)潾?._x0019_5を뫆_x001a_</c:v>
                </c:pt>
                <c:pt idx="2073">
                  <c:v>_x001f_?"괉`_x001b__x000e_??惠?뫒?X4_x000c_ㅩ_x0006_俊냐???Z_x000c_^@본W3_x000f_?뒼傾W懿激??q_x0002_?녛˘3릕쿎z乏鋒d훗|_x000c_??U?킡?q쁮/洶콤\??잽틠?x@Z_x000c_^@본W3_x000f_?뒼傾W]K}P_x001d__x0005_??쥚?奚v6K?oKl_x001e_??뱺?2b晨玔?겑?_x0008_,x`?^~Z???XZ_x000c_^@본W3_x000f_?뒼傾W_=?}0??W捷?븲?(L썳쉎Jl爐_x0007_??MO율&amp;Q'P\窯_x001e_A_=샅e?_x000f_쁀W_x0004_@In뎍_x000c_^@본W3_x000f_?뒼傾W?韻Ｄ?re9_x001b_/Y懷dT갔_x0008_$3윩"????턘o???&amp;?_x0014_쏵췊쥳＼%傳_x0013_誠|/tZ_x000c_^@본W3_x000f_?뒼傾</c:v>
                </c:pt>
                <c:pt idx="2074">
                  <c:v>?_x0005_J챘T?x?o튶喬v?7캓 냞??L쟷+²픲欽'??匕j?_x0015_e??璪y8任vi{쬡'?*드{뻰웷??8aB#凌C?뱎봈%"??_x0014_?몉?\_x000e_^</c:v>
                </c:pt>
                <c:pt idx="2075">
                  <c:v>;쉲&amp;잾:_x0004_?y_x0005_?앻섈븈5J슉?槐*Z?rhsd</c:v>
                </c:pt>
                <c:pt idx="2076">
                  <c:v>뒄????뒀쮯w겤什걁K遐햛4Z첔?ィ_6?K?兄볱믃?_x0010_%?D햃삥z_x0019_?쯈둿R??愧KN|?]Qz昇??撚{w2?a_x000e__x000c_c썃솫h?:칀_x001d_jl?2?w?=0=予n?뢂LJ?ø?[?Y[L꼴{?+?椀R9_x001c_Y[L꼴{?+?椀R9소F*?퉍y=_x0004__x001b_휦_x0001_,_x0011_$뉄??슅X$&gt;勒?_x0019_.?꼐`X???+_x001e__x0008_?W쬲?땔=쬕Mxf#꿞²_x0007_?_x000c_??SZ_x000c_^@본W3_x000f_?뒼傾W뒉_x001d_熊[힆隆쨗G?갺&lt;쐳?힚?Q_x001f_^d(?1???쀴56</c:v>
                </c:pt>
                <c:pt idx="2077">
                  <c:v>_x001d_+o_x000c_???Гo쓯梧0?퐌_x0001_^2?㉬툿?&lt;i귛9_x0002_)少??爛롇_x001c_??G;_x001e_뿧??甘_x0003__x0019_nEos?U팸덈_x0014_?W勿gR煞x?巖?k禹o?:?_x0013_Cw??+P*想膏1浹햅H럝?_x0019_h?杏烙?낊慈鵬←8?욠iCB_x0007__x0008_?쨓BH뽓ㅝ??n?_x001a_Wv?</c:v>
                </c:pt>
                <c:pt idx="2078">
                  <c:v>0D&gt;#\"v?슛i??_x0008_v4e_x000b_???C븏ª륹U詮H\??r뒴L_x0012__x0003_?oX굖킚?탛2燎"*쫺?媛삀V???r_x000e__x0001_??_x0007_옍끡N/L$_x000c_뾟땓틏?줂?:政?O?_x001c_??????Il?Z$&gt;_x0008_뚱?]^邊I7_x0014_범_x001c_Y[L꼴{?+?椀R9_x001c_Y[L꼴{?+?椀R9_x001c_Y[L꼴{?+?椀R9?MJ캃(_x0002_늟_x000c__x0010__x0013_Jd8?_x000b_'P?U`?fi_x000e_z_x000b_Z_x000c_^@본W3_x000f_?뒼傾W?J熹찎-T繇"쑋f|aG?+7쒧_x001d_Z?)橒쓯??1쌜_x0019_?겾[{P?h?`?똆???_x000c_^@본W3_x000f_?뒼傾W2??dE8?H染?™l??씺HTA_x001b_]?.?푟_x0010_</c:v>
                </c:pt>
                <c:pt idx="2079">
                  <c:v>H?*@쇒2?V윇Hx딯? _x0002__x0011_푲_x0019_紐?햣怨_x001d_1쏭(??썚?vx_x000e_</c:v>
                </c:pt>
                <c:pt idx="2080">
                  <c:v>?1Pue톪??</c:v>
                </c:pt>
                <c:pt idx="2081">
                  <c:v>?긍?.붒?톱唜W</c:v>
                </c:pt>
                <c:pt idx="2082">
                  <c:v>롛V.n俚!?욽,e?쓮?H근?p0_x001f_貌2TF77@?r뒿L??굝_x0013_p톻.e:腸聲J??덥%*;'貨邨_x0001_|S]^늾q"`VGi샂닄緻!_x0019_?_?G</c:v>
                </c:pt>
                <c:pt idx="2083">
                  <c:v>OL_x0015__x0006_?_x001f_`E;?斗)~荻?x~2?</c:v>
                </c:pt>
                <c:pt idx="2084">
                  <c:v>U?繁꼸_x0014_F_x000b_H_x0008_f?t꿇6뷷왶z_x0018_?t퍺_Z_x000c_^@본W3_x000f_?뒼傾W뇟r???YZ펉W鉉?h벐D_x0008_頭'*?E좎'彈???젳A킢z???y??돩?7Z_x000c_^@본W3_x000f_?뒼傾W$4왱鞍J?_x001b_갅▣_x0013_??l춣??돂?댲XB*友識_x0014_?쮥?_x0014_?</c:v>
                </c:pt>
                <c:pt idx="2085">
                  <c:v>웯?_x0011_4ㅇ_x0010_v??_x000c_^@본W3_x000f_?뒼傾W_x000b_5%_x0006_交B?L?+햭?\撫쪊麗_x0005_J뼱pDab틯?渣4섄??愆뫺pf?젖푑數맣?lZ_x000c_^@본W3_x000f_?뒼傾W雪?럊定?k?_x0001_Z뷰脹?%뜺h_x0001_k</c:v>
                </c:pt>
                <c:pt idx="2086">
                  <c:v>?&lt;畓p\??_A챯L航??륧&lt;7凉?sL벤?L퍞_x0007_*A( ?_x0018_;.픘]?렅싛?Z_x000c_^@본W3_x000f_?뒼傾WD횊뮪Ww?凉L卽_x0005_dK냚eb妥펆pャ닕뽾쿫?_x001b_O慝溺_x001a_'ㅛG域??_x0002_뵄냟E슽泉&amp;좙?#P??_x0003_閤?9N_x0012_짆拔И3?倨씿Z膏?</c:v>
                </c:pt>
                <c:pt idx="2087">
                  <c:v>8]삁??긶_x001c_퐅죈#퓡_x0018_Y_x000f__x000b_룴S??릕_x000f_氾F?_x001a_q_x0016_jQ*?|젽`Z톂죦룗EfH믛_x0004_o?읢)堵?쑣?K_x0013_e?f|ul_x0012_셯?&amp;gr'럻?_x001f_Q帶싱퇂켞~o혝?$?럅샻HVl@Xu秦?둛j_x000b_]藏h?{G??I)c??_x001d_)?깙國봫"LW퍌%)!?턋?듪,퍈?沿'*ㅒ?^훪??5냉정/?,姓8$vz?E?둩n???쁖`??&lt;炡_x0005_同D?2뜷gqVE돝?/"?덟슴H3s??_x001c_묵뀬댮픅뇸?G굤~?늍_x001b_G弼?_x0019_迲}걊?嶝1?췁3y믨??_x0002_3?昆_?`??\@깆r路혈11ｉ뙣1_x0012_??[?舒j??I눹;W퉤??옄</c:v>
                </c:pt>
                <c:pt idx="2088">
                  <c:v>FZ~Y=聘_x0019_닇봞|ㅋ'E9Q1?T??!?흅@_x0016_&gt;돊??뉦푄?엖혖N{,_x001a_?#R좶杆DW_x0003__x0005__x0011_X*о놝?uB쵌敦|_x0010_Krx?_x0003_렫_x0003_I_x001a_뮅??쏣_x0010_?@??흅@_x0016_&gt;돊??뉦??켯?琉?們뺊??_x0017_9j?뺀?뒈hmzⅷ얭퐡┧肯</c:v>
                </c:pt>
                <c:pt idx="2089">
                  <c:v>G?yi슩늫_x0016_럻J_x000b_M?7獪?흅@_x0016_&gt;돊??뉦현쎀JI?&lt;뒒?k?尉??fK쩉?V?h?8맪I軋뿟?z???{r펌?w??奏(흅@_x0016_&gt;돊??뉦픔_x0008_n솺??맠줭u</c:v>
                </c:pt>
                <c:pt idx="2090">
                  <c:v>CH싰?頒팍_x0008__x0013_n??m9k_x0012_?긨?S떖괺Y?YQ?_x0016_倦#???흅@_x0016_&gt;돊??뉦?W?|뭤_x000c_]_x0003_(Ｘ??I岸_x0018_쯳ｊ벎?;섌?H_x0004_꿱?1?_x0002_d憚珏홖럒3U{d滅</c:v>
                </c:pt>
                <c:pt idx="2091">
                  <c:v>肯?흅@_x0016_&gt;돊??뉦???_x0017_&gt;8?}뫳~?펑棍쬦8n??쎛?X?&gt;??_x0007_??_x0002_:댠꼛猫?V댃x諦G9珥(흅@_x0016_&gt;돊??뉦햄溥_x0014_`?遐P_x000c_휆샥$놋/N 黴쬠_x0010_?mgj?:[?_x0016__x001c_上蕪_x0006_`</c:v>
                </c:pt>
                <c:pt idx="2092">
                  <c:v>K7)딷TV累?A놉_x0005_푬e?흅@_x0016_&gt;돊??뉦?_x001e_?퐣몪橙?%W?嶋왼l똪b-?y0?궜_x0017_댤_x0008_S6r_x0005_w_x001e_??t?2RN銘??R?_</c:v>
                </c:pt>
                <c:pt idx="2093">
                  <c:v>肌?z?컄?b쟢&lt;?닱)?I/몳U?&gt;S흭좇?I昉??遼|d??_x001a_N흽?_x0019_억?v?1X8+?곙?錫碧p?~</c:v>
                </c:pt>
                <c:pt idx="2094">
                  <c:v>{헌mW?|M읈_x0001__x0008_?q?닋雀갤??쾺=?婚?o_x0012__x000e_g堰\똏P\d妹????c惡?R% 즗꺃싺_x000e_R?`??3묡A??7E_x001d_?=0壯얫?낑_x001d_jl?2?w?=0=予n?뢂LJ?ø?[?Y[L꼴{?+?椀R9_x001c_Y[L꼴{?+?椀R9소F*?퉍y=_x0004__x001b_휦_x0001_?킂次꿇YodJ⑧O?縝n얮혢?!깴?낻w2??+?녍Q?_x001c_ _x0017__x0006_mA???t|껬뭅(흅@_x0016_&gt;돊??뉦?뺾|셔淇[0鯤不?泉?薯4d?켍쌀?7??8{?煖尼~퇌;}@I?_x0004_봃?妬?흅@_x0016_&gt;돊??뉦??넾_x0001_</c:v>
                </c:pt>
                <c:pt idx="2095">
                  <c:v>?쿝턕픆@\댢?풑Ev?rF_x0010__x0017_꽰긓똦?턾泄壟Y댋</c:v>
                </c:pt>
                <c:pt idx="2096">
                  <c:v>?載?H슸</c:v>
                </c:pt>
                <c:pt idx="2097">
                  <c:v>剛?d?흅@_x0016_&gt;돊??뉦?혾믄</c:v>
                </c:pt>
                <c:pt idx="2098">
                  <c:v>?_x0010__x001b_?D왽?D暖?롁_x0016_틘??객?_x001d_?띣_x0012_</c:v>
                </c:pt>
                <c:pt idx="2099">
                  <c:v>픴&gt;F뷙싻??늋찋細</c:v>
                </c:pt>
                <c:pt idx="2100">
                  <c:v>R?_x0016_'帥?NG?&lt;B#x잲v촑㎽닌뫸5뢕?E虹r0n5_x0011_뼻La陜R爐?m_x0011_gI휈覩??c?w듐?h벍h뱽_x000b_??.?봖뷁&amp;0b/?]?#똈ufh&amp;_x000b_픢_x0003_航?쏾 ?nR뾦K_x0019_煬?N??띳_x001c_놰?_x0015_?&lt;_x001b_}??뱘jw??맪 돾묺K푺$??f뿞?_x0013_g붟F맨_x0011_渽?췊?]팗2?p?$?Z{昑億K?猊_x0007_s&amp;??貸叡E"녭漂봴_x0008_v^둯胥D?</c:v>
                </c:pt>
                <c:pt idx="2101">
                  <c:v>x)W?gg_x001c_=폲??~祜N뫱_x001f_,?R)먧?R_x0001_2?:n?*?D6?쮰뛾`醉&amp;?]?_x001b_%_x0003_hz*濬&lt;@?퓿록o냑뺛끍0?:왐몀?Aj_x0004__x0019__x000b_</c:v>
                </c:pt>
                <c:pt idx="2102">
                  <c:v>??l퉨?A#픔맔흵eL?_x0008_GY?]_x0016_z!_x0002_"?『?鈑?椽JFxh)!I?낑㈄?쭽"뎁Z쓓_x0016_&lt;JKzz쿗z閭m뫬?&gt;_x0008_뚱?]^邊I7_x0014_범_x001c_Y[L꼴{?+?椀R9_x001c_Y[L꼴{?+?椀R9_x001c_Y[L꼴{?+?椀R9둘z?k0&lt;앯r_x0017_Kaf짎?s?_x0002_,?K쪲_x0014_2(흅@_x0016_&gt;돊??뉦?_x001e_D냡示1_x001a__x0002_x朗?X녢??펂?_x000e_@Q紋?_x000c__x0001_쵣?iC?해Vt表E午_x000f_??u_x0012_釉q풔(흅@_x0016_&gt;돊??뉦퓟뷪Q??Z?|_x0007_?캇`#'1_x000b_倫E?뗳씢툤????_x0006__x0001__x0015_??_x0002_w</c:v>
                </c:pt>
                <c:pt idx="2103">
                  <c:v>ssQ?獄켥꼬팴$?흅@_x0016_&gt;돊??뉦핏퇾폅uu?O앇??_x0014__뤹d豚5瑃h0?}_x001d_=_x0015_⒜_x0016_NQN_x0016_s|d-觸묶K훎勣侏?co깢?흅@_x0016_&gt;돊??뉦?쒨=?_x0005_ㅔ걯x_x000f_쮥#씆?X_x001c_)_x001e_힃wfN뤕廳2!l?Q2~?뿒I곽?X???4\]D?턪?흅@_x0016_&gt;돊??뉦???x이{쇮?]쐋?뿉_x0016_(]???P?_x000b_뙹?Y</c:v>
                </c:pt>
                <c:pt idx="2104">
                  <c:v>?僿:p?f∀??</c:v>
                </c:pt>
                <c:pt idx="2105">
                  <c:v>?畇(흅@_x0016_&gt;돊??뉦핵?_x000b__x0014_??탤??걩DU郡댄</c:v>
                </c:pt>
                <c:pt idx="2106">
                  <c:v>뺖????湛?9荻&lt;?`z$?쫌_x001f_Y??r뺤瀯암c_x0004_^듌_x0005_G_x001a__x0015_???쎂?|k?d뫹簇쪰愍?裨?SO?Y蕭눽y_x0008_?M殉偸괢퍉_x000e_싸~?_x0016_D?g[??V⒥븠먕팧&amp;??Fz곗?돽???W^_x0010_걯e?Zs?=딴?B_x0003_⒰_x0003_켑꺰f??먋_x0002_./?뮁2qJ?&amp;,q?e뾰?n?햴閔Q?k봯_x000c_溱앣_x0013_梡쓥끓坂츊覓O득重\?₁g??ⓒ?_x001d_V_x000f_?f??_x001d__x0008_l퇉&gt;씢_x001a_[</c:v>
                </c:pt>
                <c:pt idx="2107">
                  <c:v>?[飭</c:v>
                </c:pt>
                <c:pt idx="2108">
                  <c:v>됚恨8?SG#퐺&lt;I?d_x001f_쏎탹뎯Z톩??}?k_x0014_2_x001c_域祭?_x000e__x000b_tl?8??7끨뾭R8댘_x0010_"</c:v>
                </c:pt>
                <c:pt idx="2109">
                  <c:v>????_x0017__x0018__x0017_]G夏?_x0006_</c:v>
                </c:pt>
                <c:pt idx="2110">
                  <c:v>_x001c_?4췆`/?_x0013_?仍_x000c_휴?믎탏&gt;-쫖&gt;m뫆 솹?W)갈푼*?z?凉?¾_x0012_??P??俟?</c:v>
                </c:pt>
                <c:pt idx="2111">
                  <c:v>9"?P?놥_x0008_훲咸凜_x001b_醮_x0003__x0016__x0013_?흅@_x0016_&gt;돊??뉦?곏_x000c_-뿡?꽰쳥a2d?석Y]??????&amp;H?c쒈챁等먻?헖퐰_x0003_狐?5?3M2?흅@_x0016_&gt;돊??뉦핥?쏟J?{}?潑e흯?\_x001f_W?I놋츟삨 z|c_x0007__x001f__x001e_b컞??勒??쳁_x0008_냯猥_x001c_뾇O?흅@_x0016_&gt;돊??뉦?Ｎ_x0008__x001e_g_x0018_c/;뺳홑叭?_x000b_`뙽x厚_x001e_鍍??+郊WN?뇍R똚V4Q?"왱&gt;륥_x001b__x001b_-|J`틬{?흅@_x0016_&gt;돊??뉦?D_x0008_?O쁄_x000f_?퍚???h(.$|]k_x0012_0奚陸첊?楷v즞_x001f_?</c:v>
                </c:pt>
                <c:pt idx="2112">
                  <c:v>펼px볬h핼a:輾u됮_x0014_?흅@_x0016_&gt;돊??뉦?K~텂I_x0010__x000c_S?zh_x0002_)林읍^A뾋촹넼刷-sa??슺_x0013__x0014_홰?_x0010_?'?yぢj?2QU_x0018_?榮(흅@_x0016_&gt;돊??뉦퓸S뮐?굔엚??藁%J:!떂??=v쏦_x0018__x0014_K??9큄_x0003__x0014_D#緝淅/떓V땸?F2_x0010_??l?흅@_x0016_&gt;돊??뉦?緘챒戊{┒?_x000c_*_x000e_쫫_x000c_㎯h=t??&lt;5.?r롏힣|챘 뷓早_x0013_x???鷸J</c:v>
                </c:pt>
                <c:pt idx="2113">
                  <c:v>A밥?쉷&gt;칲!]_x0016_쾣?</c:v>
                </c:pt>
                <c:pt idx="2114">
                  <c:v>픴&gt;F뷣뺫S_x001a_-#p麟낈??_x0017_v㎗q?K_x0006_W볨뾯r拇!?-?hH2屆?쥻】_x0005_</c:v>
                </c:pt>
                <c:pt idx="2115">
                  <c:v>獗?녝?8뾃_x0007_7?믊m烈t쁾_x001a_c}R?_x0006_쯆_x001a__x000b_w횂_x0005_펈_x0010_?-伍?_x0018_Vu??듁뎬??_x0004__x001d_倪HD@?땎??F齒똲ㅋ饍쮔s캞占VlXJDa帛_x0006_?.삦엏/_x0002_h??頗_x001f_??V?UEE施L_x0007_뾺懦퀈?8}톋?\Ji?랾r?j捻?&amp;-Y菉?귰뵙-감)e{?</c:v>
                </c:pt>
                <c:pt idx="2116">
                  <c:v>o콼?_x0010_`cNJ-?]yY갇쩑&amp;W_x0014_К??X_x0002_K_x001a_</c:v>
                </c:pt>
                <c:pt idx="2117">
                  <c:v>:&lt;&amp;?m_x0001__x000f_qt敏삺_x0016_1$??칦???N???_x0001_宦狙W_x0007_xpd넝_x0008_혚Z燼뒇_x000f_?8?"_x0016_@vj!(W+%v?</c:v>
                </c:pt>
                <c:pt idx="2118">
                  <c:v>?팻_x000b_??돍?/?e???T츦&amp;?:</c:v>
                </c:pt>
                <c:pt idx="2119">
                  <c:v>?の'隋_x0019_?+字r?_x0006_W_x001f_hHｑ??-_x0005_?=??C_x0001_?U??!#?儼a걒#컱j_x0005__x0010_炅p%?&gt;_x0008_뚱?]^邊I7_x0014_범_x001c_Y[L꼴{?+?椀R9_x001c_Y[L꼴{?+?椀R9_x001c_Y[L꼴{?+?椀R9럾톰?_x0003_쌘d뇁u%_x001a_肩욄?s?馹쫔d?甄(흅@_x0016_&gt;돊??뉦????_x001a_v5톭?휫싀?쒍瓜'?I%?K^麻V.ㅗ?|?d3_x001d_?)_x0015_?쐡꺶_x001b__x0019_헨찍?흅@_x0016_&gt;돊??뉦??⅝gP?"r鋸뚲漑崗R觀痕쫅딱뾑E?臼?윿?&lt;_x0012_c?메X4_x000c_ㅩ_x0006_俊냐????흅@_x0016_&gt;돊??뉦?v_x0004_ASo?냕?3?瑨_央吝確_x0002__x0012_,N?뗜끭?_x0019__x0005_???_x0004_???</c:v>
                </c:pt>
                <c:pt idx="2121">
                  <c:v>i?A?_x000b_i_x0006_噓?ilu燒?瀾</c:v>
                </c:pt>
                <c:pt idx="2122">
                  <c:v>^炷뼘?짋?쮧?쏉쮌_x000b_A??jl?2?w?=0=予n?뢂LJ?ø?[?Y[L꼴{?+?椀R9_x001c_Y[L꼴{?+?椀R9소F*?퉍y=_x0004__x001b_휦_x0001_m?-"?愴郊;?_x0017_럭Z壁楹?퍘g?n?.H?D}?_x000c_㎔麴_x0006_xf#꿞²_x0007_?_x000c_??S?흅@_x0016_&gt;돊??뉦?蠱EK욽풱Z$?eD툉_x0004_???!콐??n_x0016_G??杆쒃?_x001f_S땴꾣c/[fe_x0001__x001b_쨖???흅@_x0016_&gt;돊??뉦??(}E?7?勛"fqg)#</c:v>
                </c:pt>
                <c:pt idx="2123">
                  <c:v>P繼톼큩?@?묞案P융跣둂%D??_x0002_???¶_x000e_???흅@_x0016_&gt;돊??뉦헒?柵 E#썥?팵?y?_x001a_Z퓟??싍s녏惱W??_x0013_얗b籠Z浦3s 9G_x0003_$_x0012_A???흅@_x0016_&gt;돊??뉦협?휛?빅藷??븒싿|촛0+地0ikp㎔|_x0003_?뗰</c:v>
                </c:pt>
                <c:pt idx="2124">
                  <c:v>H깔Wt?幡_x0016_?Y?i_x000e_??&lt;Q暲?흅@_x0016_&gt;돊??뉦????|_x0003_뤟됆(_x0008__x0010_럸변죈_x0018_k?遑L_x0012_???w5_x000e_卯룚S?_x0002_x곛X_x0008_/_x0017_??Q?v_x0014_-?흅@_x0016_&gt;돊??뉦???l8p?'???C?7념2ㅕ?풿8밎?q.펮m?)_x0016_盜칷r&gt;퀜^땄?j????흅@_x0016_&gt;돊??뉦헴hl_x0003_|z磨??*?&lt;쌬낒?쑶끖?E臺粧럶r픴y_x0011_?顥!_x0017_짤U&amp;? ' ?【s?칲!]_x0016_쾣?</c:v>
                </c:pt>
                <c:pt idx="2125">
                  <c:v>픴&gt;F?_x0001_Q?K_x000e__먒??_x001b__x001e_쌠漫뮘퇔+?&gt;z률_x0004_?3MLf_x0006_m_x001f_$틍텴_x0001__x0015_彎m,쇰_x001a__x0015_뫅율t??_꿾?肄창?J-?2_x0005__x0017_쀝?숞U?_x000f_Z\?먅q7혫??_x0018_?꺏?#襄??《*#o?쓱_x0004_뇏?됺榮R_x0004__x000b__x0001_?2뮯_x0012__x0018_?(M]뜴┾判駱楠c}?O$s?_x0016_쭋&lt;m_x0014_O"+R켰r킪덋?z(H퓹?쨖&lt;?_x0002_t_x0017_퀎_x0003_-?&amp;?_x0013_븎T_x0004__???_x0006__x001a_?Q</c:v>
                </c:pt>
                <c:pt idx="2126">
                  <c:v>8|5??u?깩k쁼?뮥</c:v>
                </c:pt>
                <c:pt idx="2127">
                  <c:v>蟹s펈}'C?_x001e_뎍럧_x0011_???|_x0005_9밽_x001e_宴?0_x0010_?j뮮_x001c_h?m퐜쐏5획f臟A芬??뤢B?;I著?/?d枕_x0006_?gL?j?1:Q$Y쓂v?wU뷷.}_x001a_CG?i`j_x0010__x0001__x0017_몧0?獒삨?N崖뱥?yI_x001a_菲_x0019_Bk[쯮푎?장_x001b_s_x001c_?V?_x000f_旌?_x0006_間稟)J댘녑?C;d??喚?MS?$&gt;_x0008_뚱?]^邊I7_x0014_범_x001c_Y[L꼴{?+?椀R9_x001c_Y[L꼴{?+?椀R9_x001c_Y[L꼴{?+?椀R9P_x0014__x0006_홂_x0017_쉁?_x0011_?렇幷</c:v>
                </c:pt>
                <c:pt idx="2128">
                  <c:v>_x000b_'P?U`?fi_x000e_z_x000b_?흅@_x0016_&gt;돊??뉦???閥!5?4_x000b_?쁰젍=캘쩧6??&amp;j딨J"_x0002_뢺</c:v>
                </c:pt>
                <c:pt idx="2129">
                  <c:v>썒묋?_x0010_P?h?`?똆??獵(흅@_x0016_&gt;돊??뉦핸s6,sm?_x000e_CAN?'?V_x0011_?댅A_AE깂?췰??_x000b_]C땆?n_x001c_뱌4_x0007_®쯸S떊?m쭃?흅@_x0016_&gt;돊??뉦Q믵X뉘먡묭ぽ&amp;튙'KI섶}t텉w_x000c_??02_x000e_?G‥괅_x0013_'????즏v幡?nU俱꼳?흅@_x0016_&gt;돊??뉦?I=3츝?_x001c_?썟疾?充妃_O?湍*뎒n?쳊涯i_x0019_?-]^?4갢?_x0010_gS∽抵?_i?흅@_x0016_&gt;돊??뉦?</c:v>
                </c:pt>
                <c:pt idx="2130">
                  <c:v>p讒?桓+휸?`?빼b1톔?Zs?-ㄽv㎢(흅@_x0016_&gt;돊??뉦??%?bU._x001e_?_x0008_??_x0003_앸쌁遡su鷺蕉^u뾲{??茵?{?2_x0011_튚_x001b_,_x0010_춨砥??_x000c__x0003_|?흅@_x0016_&gt;돊??뉦?_x000e_</c:v>
                </c:pt>
                <c:pt idx="2131">
                  <c:v>?._x0016_x샬t핓代?jg?R찊(L?=@夫퍯?q&gt;?_x0010_K_x0002_FS?죬焚묕0;_x0016_淚봝?隻(흅@_x0016_&gt;돊??뉦??휲汭햺,1즁"\_x001e__x001a_꽛&lt;뻯xr_x0007_줹茗볕０?쭲??}댥P뼑냵z５?b_x001b_[z_x0017_????蚌?뼃_x0002_q?닥??扈?aAo??T?4_x001b_?y瑠脆??X뜽?，n$??@0酋v訌H葫B;_x0017_`_x0004_???펐?A`C#柒_x0016_祺%;솶"몡RD??q羲%?x_x001c__x0008_?롟쓤~^?'_x001c_댦iнa穿ズ?벘 뾄7??^?_x0003_邊?b$攻쬼e?l?_x0005_nx?c?뿩?d潗?Z]C렔_x0011_&amp;?墓_x000f_彪M?T뼋뤘녚됆;곢k?_x000c_5?6m_x0018_卄ㅁU+_x001c_&amp;읦_x0007_ h_?</c:v>
                </c:pt>
                <c:pt idx="2132">
                  <c:v>웯?_x0011_4ㅇ_x0010_v?少(흅@_x0016_&gt;돊??뉦혜=?_x0002_濠)???h㉯4Z痼?p&lt;矜?묒?7[?cG4?W뎁峻pf?젖푑數맣?l?흅@_x0016_&gt;돊??뉦?T?B?潑뺳逍.:?뭴?f?핒~*V핓?讒?귖2獰?럲?륿줎t{상댭≤η}A?흅@_x0016_&gt;돊??뉦한Ф_x0001_ny軌셴s謔_x001e_|_x000e_"?_x001a_춪_x0003_??갃뻢n藎짃??_x0014__?c窓_x0007_?_x0018_;.픘]?렅싛??흅@_x0016_&gt;돊??뉦?:j_x0019_?_x0017_좊罹OIˇ昑U빩?눙벸숤_x001e_뛻?C?_x001a_%붥Ν?]정녔누7?_x0002_뵄냟E슽泉&gt;칲!]_x0016_쾣?</c:v>
                </c:pt>
                <c:pt idx="2133">
                  <c:v>픴&gt;F?툩0?)露??쾘?얪5&lt;_x001b_*T|TW_x001d_&gt;`?&gt;緡.?^&lt;_x0010_??,쇆鍾헴熱쵙ML-</c:v>
                </c:pt>
                <c:pt idx="2134">
                  <c:v>?gG혾N,</c:v>
                </c:pt>
                <c:pt idx="2135">
                  <c:v>/|Tl衆?a_x0019_,VO?_x0008_?=:B쓊e_x000e_㎬-뭥|??S4?h_x0012__x0011_썬뺄?_x0019_??쟱t_x0011__x001f_h雷!zh_x0007_c-_x0011_公?겣pjs딻?&lt;</c:v>
                </c:pt>
                <c:pt idx="2136">
                  <c:v>`?붼튢?8J`_x001d_O?+??』DMkN5?$_x0007_RR슅$툱찦}-yf꼈佰熱n?L?僖?O道_x001d_?ic???8+j(?z_x001a__x0014_+?`i&lt;_x001a_?蓆W`??m호_x0007_?fS_x0001_段?_x001b_쪓인퀁g?吳6???삫젥?8qB_x001c_?瞑텧鉢)쐂쉷]?病졪R?튎??澁_x001a_W뚴{늿■쥗?</c:v>
                </c:pt>
                <c:pt idx="2137">
                  <c:v>肯퇍혴횅R-?7+=?g??립營@쨂+붋??#F·[?B?:V갗№}_x0008_슯\닜??뙧-횆r猫?V댃x諦G9痍왖쎡톀-?7+=?gf_x0002_腺맹?醉?_?/K쌔?_x0015_9D 쑻j;&lt;화?ㄼ_x000e_F5A</c:v>
                </c:pt>
                <c:pt idx="2138">
                  <c:v>?A|_x0007_?딷TV累?A놉_x0005_푬e퇍혴횅R-?7+=?g?*_x001c_쨆_x0003_?-(앳IY샧Z_x0003_+7W?쵙?e粕1I_x0015_L●K2笏7]쐑_x0017_吟[??_x0003_둽h?L3흳???q</c:v>
                </c:pt>
                <c:pt idx="2139">
                  <c:v>sI??씤???tG?e?~?H?%p`?/쏗r툃$G뱈 _x0004_??H'fi??癸2슫_x001d_Rj)悲?쀽??餐_x000f_?_x000e_暈팎!7쟋??k?X?_x0017_?쇱頹?PN^_x0019_Jx_x001a_굀?lOW徐??c?????g;?`???_x0008__x001b_멦x_x001a_&lt;샇?種|쩖_x0002_)@3?3;瑚Q?켜,q?cZg_x000f_?`?꼠?k?슮E??&gt;_x0019_!횾t?@붑#z=?퇳=i_x001e_萸f??_x0003_ N?뒽桓2??鸚~q????&amp;?$??고L_x001a_.퐛-=42?ㅡ??_x0001_訟흴?ＯUw?섻?Ny쵸끨T+2K??eK?dZ??_x0014_껶흶aR?V?鉦 n????썴_x0018_T?_x000c_T_x0014_p徽_x0016_씦쀿X류%_x0010__x0001_2?e</c:v>
                </c:pt>
                <c:pt idx="2140">
                  <c:v>??뒦嶸P[??_x0004__x0001_렖?꼖?蟠斜潽?_x0017__x0006_mA???t|껬뭍왖쎡톀-?7+=?g?遞?@_x0008_L곖줞_x0004__x0001_G_x0018__x0002_쥩_x0013_k_x0007_&lt;o??뙉I?]?_x0007_V???L?}@I?_x0004_봃?妬퇍혴횅R-?7+=?g}w!Ih?_泥?쉗喝_x0001__x0003__x0016_?8흔?5?躪?_x0004_5쀏擇[|14說&gt;.??載?H슸</c:v>
                </c:pt>
                <c:pt idx="2141">
                  <c:v>剛?d퇍혴횅R-?7+=?g???쀶?_x0018_?FL?_x0019_골嘶cPU_춵딗嬪I둥_x001d_娟?읱m&amp;_x000e_옽껐罹첅징?n!lb扁왖쎡톀-?7+=?g쇦h_x0001_?뽏춣X躁낧?_?玹M%_x0003__x001c_?_x001e_I쐯_x0019_?/L4?_x0015_?&amp;I3Q?v??默_x0017_q_x0005_|'聞퇍혴횅R-?7+=?g?Z</c:v>
                </c:pt>
                <c:pt idx="2142">
                  <c:v>p?_x000e_켸?f ?5??_x001c_m_x0014_滋樸u??襄R퐤뷒_x001c_Y$_x001e_늌w??뼫혙Z??d퇍혴횅R-?7+=?g빟?_x0014_O?B_x0012__x0002_'-`!9{#庵_x0003__x0014_?_x0017__x0008_此貳?듸뮅?B뢀n.??_x0001_酷??_x0007_F?_x0003_?뫕왖쎡톀-?7+=?g狗;z_x0007_\P??엳_x0001_?</c:v>
                </c:pt>
                <c:pt idx="2143">
                  <c:v>堆b령Y쐂?x_x0003_p-??"</c:v>
                </c:pt>
                <c:pt idx="2144">
                  <c:v>_x0018_?y폕? 쎰&amp;??툹?F_x001d_퍊宅&amp;_x0015__x0002_g狎퐻%칞써O니셢?g頻?삅4F?츠a란_x0001_?A뮏 a_x0007_)7m즹꿏(?T/nC?_x001f_|a4쭞_x0016_q??l["_x0018_*?_x000f_?_x0004_꼍oZ$_x0016_v_x0019__x0011_?_x000f_S和z얫큚J?Kxえ????_x0017_T멇뀍T?/?h?!`닁?_x0016_`휴?</c:v>
                </c:pt>
                <c:pt idx="2145">
                  <c:v>1mE2힌R5쏪$&gt;_x0008_뚱?]^邊I7_x0014_범_x001c_Y[L꼴{?+?椀R9_x001c_Y[L꼴{?+?椀R9_x001c_Y[L꼴{?+?椀R9?듬醯턨蜜p?h헶슿_x0004_s?_x0002_,?K쪲_x0014_2왖쎡톀-?7+=?gL_x000e_큕쐈㎢???E_x0014_&gt;D흙Nx星랹,u9戀_x0015_S??e?_x000c_VbX項?表E午_x000f_??u_x0012_釉q퓐왖쎡톀-?7+=?g?_x001d__x0003_?沮몰G_x0013_y?#l퉜DJ?蓼_x0006_캝츤v?}社?!?X_x0002_w</c:v>
                </c:pt>
                <c:pt idx="2146">
                  <c:v>?L꾂B♨?b竺r?/_x0016__x0002_塤?僿:p?f∀??</c:v>
                </c:pt>
                <c:pt idx="2147">
                  <c:v>?鈞왖쎡톀-?7+=?g갉?|넡O됒高_x000f_씭괕뱎弁???隊_x0002_q뿖+</c:v>
                </c:pt>
                <c:pt idx="2148">
                  <c:v>_x0010_y륭륈C8`겇2?r?7빬</c:v>
                </c:pt>
                <c:pt idx="2149">
                  <c:v>A&amp;?섕/D?쪆j??}w?탘5b+_x000e_q렿:?,_x0001_T_x000b_Yh6뮼}_x0011_k???_x0007_뇿?_x000f_H炅_x0014_f今?D?褪3eS389?뽟땑튼H~퓤^nx?!K_x0016_껪j?A&gt;uTU?칩.沐U?縮op럇_x0008__x000b__x001c__x0018_=m*冊&lt;uiU뤣?#K뤩]冷썰HIィ톋湄lJ?_x0016_5?차分?頓鷺@돚F#4죛隋갍_x0010_i-낍y읦_x0014_힖?_x001f_芽?츿?_x0014_?pv?밬?퉣k뷠??O?쉹_x001c__x0010__x0010_Z?_x000e_몘0V_x0005_mcsq럸?q隅℡`蔑r쑋?????_x0018__x0010_Q?E_x0006_턺N湯왽봭쌈뤒u띻廟?^m_x0012_$梧롫_x0018_~_x0018__x000b_(헙mN???切 ??텆_x000f_주&gt;쮄┬퓾얧MX珍$攬F`껵Y_x001d_Ow뒊?NO?</c:v>
                </c:pt>
                <c:pt idx="2150">
                  <c:v>_x0001_??&lt;奏쬠?y(M_x0007_N_x000b_???_x001c_gY?戊?쒗?l?r@_x0018__x001d_jl?2?w?=0=予n?뢂LJ?ø?[?Y[L꼴{?+?椀R9_x001c_Y[L꼴{?+?椀R9소F*?퉍y=_x0004__x001b_휦_x0001_黍? ?;?110n?㈋W퍎-c턨7V?b_x0013_v럶?端.?\}?$?놥_x0008_훲咸凜_x001b_醮_x0003__x0016__x0013_퇍혴횅R-?7+=?g:_곫?52?J%謄?_x0001_?목町_?!??暘뛤?_x0019_$</c:v>
                </c:pt>
                <c:pt idx="2151">
                  <c:v>壟¿m??P_x0012_뎩?@{_x0005_옯??_x0007_u&lt; |?볬h핼a:輾u됮_x0014_퇍혴횅R-?7+=?gb?:螂♪욉 ??`??_x001c_??`配뜷-???II퐶炭r얧??yぢj?2QU_x0018_?渶왖쎡톀-?7+=?gぅ뗬鼇?H招?&gt;_x0018_&lt;ⁿD뤖eV?]J??.?^?쫏??뵻뉐Q/떓V땸?F2_x0010_??l퇍혴횅R-?7+=?g?_x001b_o$)Pr'쎙쟨찅^'zt?텸춟)Fe?_x0006__x000b_4rV?츾률?_x001c__x0001_R꼋윣]鷸J</c:v>
                </c:pt>
                <c:pt idx="2152">
                  <c:v>A밥?쉷_x001a_d授?쐡썿장넟淏??_x0014_&lt;뛈_x0005_?_x0011__x001e_R?W_x0017_~歎f??뎡6'l?폁뿇F??믬?F+w??A:F?'~@둸?8$?쐘F4_x0003_-뇽'汾c튍?曷\_x0013_7#I?퓽_x0011_콖e?|틡?LE?땊</c:v>
                </c:pt>
                <c:pt idx="2153">
                  <c:v>I_x0005_??_x0012_鮑J湮?梳y?_x0013_푙콱,_x001c_腫?斃왌J?J?硯8~?쥘떵_x001d_z]&amp;$_x0012_??8??깶&amp;_x0003_퇑~옓?_x0006_-찅_x0001_?F/?_x0008__x0003_쟊?_x0008__x001b_yY_x0007_?I?8L:Mk?_x001a_$&amp;_x0013_X?QuN[?X_x0014_?믣챫aM얔?Q읦J(_x0007_g59_x0012_?2텿舞憁??쫡7?[㎉헮k_x001f_倻?wsK?鯨莞촘\쏰&gt;뒿Z_x000c_?웟c궗???Du_x0007_큈f-??_x0008_챜v?囚껉_x0007_芚鍮哀??Q?A_F벍뙸?햷?애&amp;?餠횼J'E9+=&amp;a?쌯0O쀝듃]uh@?_x001e_÷&gt;걤퓓_x001a_}_x0016_쒁`s?곅uD_x001b_?xt。R_x0012_3룏0_x0017_關$&gt;_x0008_뚱?]^邊I7_x0014_범_x001c_Y[L꼴{?+?椀R9_x001c_Y[</c:v>
                </c:pt>
                <c:pt idx="2154">
                  <c:v>)_x0015_?쐡꺶_x001b__x0019_헨찍퇍혴횅R-?7+=?g숞꿬쁗|_x001c_,엹a캤솱潾_x000b_瀉q_x0011_믷뜟I튠~7_x0019_썔턭TX?8yP打쓃4_x000c_ㅩ_x0006_俊냐???퇍혴횅R-?7+=?gㅴ奎4_x0002_?_x0008_媚햡_x001d_쌛얉?c짷렅?숷g?$o뛾?I춲여復_x001f__x0011_댻\??잽틠?x@퇍혴횅R-?7+=?g뤞kf.憐붆j뻾_x0008_4?k??7_x0006_⅛??&amp;9?얷Z??썄_x000b_?뤇?,x`?^~Z???X퇍혴횅R-?7+=?g7_x001b_ゅ쾗s_x0002_?惟?┸?ㄳ速?*無?Y?a삩?~崖_x000f_?u?쾳_=샅e?_x000f_쁀W_x0004_@In돴왖쎡톀-?7+=?g紊묣㏏?,E?돎E?_x0008_??_x000b_??십_x001d_|,????き</c:v>
                </c:pt>
                <c:pt idx="2155">
                  <c:v>첑쀗깨%놯_x0004_!x?O?D???_x0018_짅2I飛?끽倍_x0001_?똸퍧a苞?꺥8?R_x0006_?蛤銑p㎉_x001a_#0?2X꽦暘/앖_x0016_uN_x000c_PX%씶쀈벱?"?_x0001__x000e_턛H?S_x001b_?_x0004__x0012_뻂&lt;^퇌D뾧줐Y?w┝둄a&gt;_x0010_蕃뒀깂?*Qi즴_x0014_耶?_x0016_?q?_x0015_稈zY</c:v>
                </c:pt>
                <c:pt idx="2156">
                  <c:v>?%?K^?Mi据잏Nzt?e슕e?TJ_x0011_??飭?=?⒯_x0012_?겷_x001f_a뼜?d팂R씽_쟔</c:v>
                </c:pt>
                <c:pt idx="2157">
                  <c:v>뛬&amp;눩6頻_x0010_0\?_x000b__x0005_憺\皇?5_x0015_?T浪嘯뜖?U_x0017_?u$_x001d_;_x001b_?制?덦K_x000f_d?쌺騁긕J逾m_x0008_??k羨_x0016_[?-v_x0010_톲J㎲0팼搬琳_x000b_g믃3릙z땋i?D??뀋_x0008_?_x0006__x0019_쇩讖KV㉭蝴n_x0010_f?뤼_x001a_?}._x0012_B??伎(쿮3姸몮e먏(?훔독t?[4릝:??%쉁?_x001e_?묋?爾_x001a_?$_x0019_?u?_x0013_X_x001b_9?J寬灘껲칎v_x001a_?C)X_x0017_rrcA`j:\_x001d_jl?2?w?=0=予n?뢂LJ?ø?[?Y[L꼴{?+?椀R9_x001c_Y[L꼴{?+?椀R9소F*?퉍y=_x0004__x001b_휦_x0001_?됓&gt;9?f_x0001_$_x000f_?친2ン?,냛_x0006_?/_x0010_Hr_x000e_S홅R틨~R??xf#꿞²_x0007_</c:v>
                </c:pt>
                <c:pt idx="2158">
                  <c:v>??죇~_x0017_?곛X_x0008_/_x0017_??Q?v_x0014_-퇍혴횅R-?7+=?g?$G_x000b_섁z?,?y칚G?꼠W?)??웨奸뺅엇熏텝쒹갺쒢_x0008_r&gt;퀜^땄?j???퇍혴횅R-?7+=?g꾕???o_x000e_?곻?g_x0019_謗_x0015_밃?z??_x001d_쉵?澈?뜚짢%(?V짤U&amp;? ' ?【s?d授?쐡썿장넟淏_x0018_롫1KF銷??콦쯤?꾧wM헁?黎g??\_x0002_v꼲?迅뻣8묦1旨ⅳ~쬺磋:&amp;??_x001d_궤iS@?_x001b_{X뾇뫳&amp;GX됏_x0007_꺷B＾ㅲ?풸??~渚6_x000c_릫틜④u뷫??l_x000e_S[e&amp;酋칞．?톘勒"_x0007_W또]?_x0019_Po?]?i_x0016_?Y튚_x000b_I뵸"??y謨?閉ネ걩?9_x0007_</c:v>
                </c:pt>
                <c:pt idx="2159">
                  <c:v>⑾?쏲_x000e_?h_x0002_뜕_x000f_졎솁'艶&gt;?팛k뫟_x0013_C_x0010_K궗C퐿*몔??홤'_x0016_:?J륭?撤{?Wj瘀B_x0012_럤_x0013_빵/=??e뢉둭??_x0013_蟲쬃_x0016_}_x0012_o_헒_x0014_?]?x?Z?밎쾊醜?_x0017_D~_x0011_;땈T?\|???{D?1]_x0005_웏?(-HLf?_x0018_&gt;?5</c:v>
                </c:pt>
                <c:pt idx="2160">
                  <c:v> ?^ X??`쾨_x000c_눊_x0016_?珉컖겸뇹E8_x001a_U쵮웹땏_x0004_?l_x0014_?0A?5뤕놿?]쁪_x0008_Y뗑곯Qfdqq鷗bd{O糾뷥J9픉?뗁쐅_x0006_뙗뉝M?&gt;_x0008_뚱?]^邊I7_x0014_범_x001c_Y[L꼴{?+?椀R9_x001c_Y[L꼴{?+?椀R9_x001c_Y[L꼴{?+?椀R9L?Ni?w낰?M7_x0015_뺨</c:v>
                </c:pt>
                <c:pt idx="2161">
                  <c:v>_x000b_'P?U`?fi_x000e_z_x000b_퇍혴횅R-?7+=?g?멍z願??엺?勒?_x000f_D_x0003_?_x0004_??횚?磬納?]b_x0008_鴉,뷿?P?h?`?똆??囹왖쎡톀-?7+=?g?킒탭?g荑?m??B?p_x0014_u_x001a__x0014__x0008_耶Jlk_x001c__x0005_l_x0005_뎻_x0019_없H?&gt;4_x0007_®쯸S떊?m쭃퇍혴횅R-?7+=?g_x0006_f宵b팑褻뷼刷뎅v?엿?g雷#._x0001_?ㆇp?Ql왣</c:v>
                </c:pt>
                <c:pt idx="2162">
                  <c:v>춸sИ빢왅_x0002_즏v幡?nU俱꼳퇍혴횅R-?7+=?gv1@磻h1hFOO?눗??_x0014_b%wG踐궠Qk?_x001c_?휱Ox"_x0005_쥶A串!4갢?_x0010_gS∽抵?_i퇍혴횅R-?7+=?gK%듇繃뮐쨒꺢H_x000c_펚쑴O_x000e_u쩋9_x001c_QG`"I쀇욧_x001f_?u쵩LCuE茵F?b1톔?Zs?-ㄽv㎎왖쎡톀-?7+=?gh췱?썘?쭪;稀{븅3뿚!퍷?넢Tp쓬M臍9z.?nSqSnT?튚_x001b_,_x0010_춨砥??_x000c__x0003_|퇍혴횅R-?7+=?gcO??浴힌@F썆?S챺슒đmG?</c:v>
                </c:pt>
                <c:pt idx="2163">
                  <c:v>_x0017_"&lt;?잟뷻퇍蒸=R#7_x0003_?뉈??;_x0016_淚봝?喘왖쎡톀-?7+=?g]?撲??_x0011_姿N??]쁅$+v쿇o?OYZ[?~띜_x0013_'母#漁_x0006_'캨m脘6∥_x0004_왰bS?q은_x001b_웻?_x0018_G?_x0010_?k?_x0002_?</c:v>
                </c:pt>
                <c:pt idx="2164">
                  <c:v>췗SF8W;</c:v>
                </c:pt>
                <c:pt idx="2165">
                  <c:v>?m퇲켫,_x000c_M=?족켌Q_x0005__x0015_뤛턍펆釐_x001a_q둬陶=賓?RP깱龍*높?2f_x001c_???Q_x0001_Qa$&lt;)_x001f_j?Ys툦_x0005_??쪘?7_x001f_퀷_x0015_-#뀐◇=쉳S_x0018_럹?uI嚥 +??るKW?s_x001e_膀엌?6곹m ?l㎣EM읫퓮託D?_?깔F즷"20얞1?@_?購뎌J?/??"[+댗???摯D끩K8껢?@(?R_x0004_X</c:v>
                </c:pt>
                <c:pt idx="2166">
                  <c:v>-</c:v>
                </c:pt>
                <c:pt idx="2167">
                  <c:v>?f긽?N^쏱?4?Y*&gt;눂TJ?/瑩X?弩X,퇍혴횅R-?7+=?gz푎=?GJ)$,=?F_x001b_??Ik?민??,幟H뷪_x0019__x0010_?*_x001b__x0018_i翫?t꿇6뷷왶z_x0018_?t퍺_퇍혴횅R-?7+=?gd??_x0003_?퀞_x0002_갩??[VDE?2?)?)??F랤J_x001c_n"_x0018_쏌`朞붽3??y??돩?7퇍혴횅R-?7+=?g?_x0007_겎CH?}9뱦?W?&lt;???? ?j?&amp;W?c죳督줐?彰,</c:v>
                </c:pt>
                <c:pt idx="2168">
                  <c:v>웯?_x0011_4ㅇ_x0010_v?掃왖쎡톀-?7+=?g펓_x001b_?뀰D궣?c??뉜섓좫弼놷_x0017_牆쑹jp</c:v>
                </c:pt>
                <c:pt idx="2169">
                  <c:v>퓏逵?]챠0</c:v>
                </c:pt>
                <c:pt idx="2170">
                  <c:v>?f?젖푑數맣?l퇍혴횅R-?7+=?g|옦@?Т2&amp;Do?烽?r(%컄?_x001d_錫?L3??]e ?S봺,촇륿줎t{상댭≤η}A퇍혴횅R-?7+=?g</c:v>
                </c:pt>
                <c:pt idx="2171">
                  <c:v>놚B[_x0012_뗒_x000c_쯯KuH쫩??:?汗쩿덤??_x0016_!_x001f_龕?;.픘]?렅싛?퇍혴횅R-?7+=?g??랅&lt;_x0017_?巳_x0019_嘉k?쯂겭븧앍_x0001_{툇_x001d_</c:v>
                </c:pt>
                <c:pt idx="2172">
                  <c:v>Te쐷騶???H썌域??_x0002_뵄냟E슽泉_x001a_d授?쐡썿장넟淏?Y?"_x000e_?N6맚_x0019_c?sd袗k?</c:v>
                </c:pt>
                <c:pt idx="2173">
                  <c:v>hX??|_x0006_귏:NH斧!?N쨔:큡?!쌇</c:v>
                </c:pt>
                <c:pt idx="2174">
                  <c:v>&lt;_x0011_R6y_x001c_9_x001e_?r?잪렴&gt;"귣f_x0012_?%V%&lt;칃_x0005_f?꾞_x001a_??:0컇쭇狄{?^?ao뭯4?S듊.첝?9?.e?9橫??췌?_x001b_쳄C_x0003_놻?_x000e_ℓ_x001e_T?Y?x}?캃&lt;u輝mOg脣?,뷮P긮&gt;BV??6_x0014_B쟸_x0005__x000b_}H딊섌_x0013_?퀵해聿-듢???@H???AcSH*멯즜_x0005_U촙?쵊._x0015_?쫄Xf奉Nh쪇*f枸術촱???締줟냸d沌짧?LD?x</c:v>
                </c:pt>
                <c:pt idx="2175">
                  <c:v>?㈛`?F[s揷+????_x0005_댬?B$&gt;_x0008_뚱?]^邊I7_x0014_범_x001c_Y[L꼴{?+?椀R9_x001c_Y[L꼴{?+?椀R9_x001c_Y[L꼴{?+?椀R9?@v룼\%G\??_x000b_?ㅋ'E9Q1?T??!w?냫쎄</c:v>
                </c:pt>
                <c:pt idx="2176">
                  <c:v>肯w?냫쎄</c:v>
                </c:pt>
                <c:pt idx="2177">
                  <c:v>a쌵續f_x001f_BW咎夜0b??_x0008_.-꾜S</c:v>
                </c:pt>
                <c:pt idx="2178">
                  <c:v>&lt;_x001c_#?싅8lG????z돊?1큆?ю활픻_x0010_뇝"액_x001c_??@o_x0011_?O弓?| _x001a_</c:v>
                </c:pt>
                <c:pt idx="2179">
                  <c:v>w?}6?츏r弄P툠_x001d_?訝?互놹벟"??쇯??g?w?_x0006_?_x0001_?]_x0002_j롪_x000e_?췄뻑貰뙰숶_x0003_z??쀣뷒_x0004_!?1햋|R룲莉?_x001f_i槌?扶M_x0016_걯??仙죴承?fJ_x000c_?텎뤒?/+???|X?쥛?&amp;C2?쵁程V_x0016_紀~??{홷8拇_x0016_B?_x0015_혏_x001d_?}팜w퓶M??_x0010_L???^쐈_x0001_?쌽?횙???ifR꿢퀏~ ?莖l?I??薦遊빁dL???_x0015_! ?m못??R[茁Qi츉_x0019__x0012_縊稅??예y!{썮?`_x000f_o?O쁈_x0001_샸??pe?s_x0004_V+??5?vu큆블_x001f_P_x001b_辦?M?an??_x0012_よ_x001a_?_x000b__x0001_붟J?팅7?R'?]?_x001d_e?jl?2?w?=0=予n?뢂L</c:v>
                </c:pt>
                <c:pt idx="2180">
                  <c:v>剛?dw?냫쎄</c:v>
                </c:pt>
                <c:pt idx="2181">
                  <c:v>?j?*v??默_x0017_q_x0005_|'聞w?냫쎄</c:v>
                </c:pt>
                <c:pt idx="2182">
                  <c:v>JF飡?GcE?궞BY??}樽???_x0003__x0015_措졿</c:v>
                </c:pt>
                <c:pt idx="2183">
                  <c:v>’??vU0뿹Ie纏9콝_x0002_j1캕큟_x000f_X?}??씫艶堞옙_x0018_??{g&gt;?쏸?X잉_x001a_N??빦꼑.(툋辭_x0007_잉쐨_x0016_$_x0013_n_x000c_1?먼{_x001b_遺_x0007_쵳_x001e_%瓚J戾t;??\wF=?_x000e_O??@_x0016_?w_x0012_?yM둮w?뜹Mv층툧D?1</c:v>
                </c:pt>
                <c:pt idx="2184">
                  <c:v>T?_x0017_"小_x001a_뾓$h?2탘봌?_x0014_?.?뎛_x0018__x001f_뫛:^S?츻_x000c_쒑깔붱???w??ui{J</c:v>
                </c:pt>
                <c:pt idx="2185">
                  <c:v>陟??EjΥ?_x0014_???S?m?:W8q?Y?俯?G&amp;쌽얇J?p%?홫_x0003_!r_x0005__x0005_I_x001a_?u넜릤똤??i0_x0014_?兪逍?=?켜詣??凱옕K셞?08s_x000f_{z뒳≠?關e딒R('d悤</c:v>
                </c:pt>
                <c:pt idx="2186">
                  <c:v>???fzec?3물b$-zo?jm엷?$.樵讐?RP$&gt;_x0008_뚱?]^邊I7_x0014_범_x001c_Y[L꼴{?+?椀R9_x001c_Y[L꼴{?+?椀R9_x001c_Y[L꼴{?+?椀R9P 優쥱횝\?u5럘_x0005_슿_x0004_s?_x0002_,?K쪲_x0014_2??냫쎄</c:v>
                </c:pt>
                <c:pt idx="2187">
                  <c:v>쎽옢】틽??K恁샢1槐뤵복쵮훎勣侏?co깢w?냫쎄</c:v>
                </c:pt>
                <c:pt idx="2188">
                  <c:v>렭쿇??僿:p?f∀??</c:v>
                </c:pt>
                <c:pt idx="2189">
                  <c:v>???냫쎄</c:v>
                </c:pt>
                <c:pt idx="2190">
                  <c:v>&amp;룱86[?H여?Y괻??_x001f_ge뎋_x0010_炳?됣gg???c??I_x0005_o솛?_x0018_쩾_x001e_떑k?-KFm擢_x0011_댗?ぞ솨ぼC쬤W"뗃_x001f_켛[e/챭((뽉y,s퇖굷g-淏hKi_x001f_9?}_x0005_5*壙?_x001b_祖?_x0019_둮뵭佯묡㈜???\e!_x0012_??_x000e_띁㉦?_x0005_o걋ħ煩?}"}?喬?_x0017_뻠!_x0012_?C폆c?趾_x0010_??/훆Й2P놄_x001d__x0017_筆?$찉㉭8럎}?</c:v>
                </c:pt>
                <c:pt idx="2191">
                  <c:v>r'넔筵펑n?f{홀뻦熱e'쓨’&gt;놥_x0008_훲咸凜_x001b_醮_x0003__x0016__x0013_w?냫쎄</c:v>
                </c:pt>
                <c:pt idx="2192">
                  <c:v>A밥?쉷??Ib?v?m_x001c_N풐_x0004_</c:v>
                </c:pt>
                <c:pt idx="2193">
                  <c:v>2?蚤8굄숈丘?i쏬*謫wy쓷Ipd\?탩葬瑁_x0018_뼛m病{헳뙎뎡Z.9??惜h??_x001e__x001e_?h `?롺攬??庫?얐ei?쌜j9-滋뫸볱쥩?_x000c_쀚?_x0012_캵l&gt;Q阡_?욮霓_x001f_?mZ먹X?曉|떯?j?夜?쪿樞4靺_x0001_쐤_x000f_%0???`謂俟?K_x0017__x0008_┼7_x0002_앍FM蟄_x000b_?_x0016_x筠_x000e__x0011_遑뎅E(_x001b_?S*_x0013_?wr?i?_x0004_{I???컞%珽_x0016_쥕?ZJ꽀푉c콒_x000c_?2f?폫d띎뛖퀢鏶?쳗?P벨sg?蓍_x0019_몯?X_x0010__x001c_?</c:v>
                </c:pt>
                <c:pt idx="2194">
                  <c:v>??$&gt;_x0008_뚱?]^邊I7_x0014_범_x001c_Y[L꼴{?+?椀R9_x001c_Y[L꼴{?+?椀R9_x001c_Y[L꼴{?+?椀R9{졝L釗捕?즒o뎘옆욄?s?馹쫔d???냫쎄</c:v>
                </c:pt>
                <c:pt idx="2195">
                  <c:v>/_x000e_술섶_x000f_?@?_x0008_p?4_x000c_ㅩ_x0006_俊냐???w?냫쎄</c:v>
                </c:pt>
                <c:pt idx="2196">
                  <c:v>#×?헧_x000e__x0001_?6X?깕_x0019_阪좊킭씖퉉_x0008_,x`?^~Z???Xw?냫쎄</c:v>
                </c:pt>
                <c:pt idx="2197">
                  <c:v>_x0011_욷?s맮</c:v>
                </c:pt>
                <c:pt idx="2198">
                  <c:v>祖U?_x0013_e??_x0014_?_x0015_覇E쥳＼%傳_x0013_誠|/tw?냫쎄</c:v>
                </c:pt>
                <c:pt idx="2199">
                  <c:v>_x0019_?_x0017_kjeiY굙s,??Oy,__x001a_a춁鷺_x0008_쮶륐쇡X?쌻_x000b_?J_x001f_Z|?己폨Ŋ먦</c:v>
                </c:pt>
                <c:pt idx="2200">
                  <c:v>_x0011_?쏈??작맨?뙊e꼭봯?z?燭劃쨫$@n1?4?</c:v>
                </c:pt>
                <c:pt idx="2201">
                  <c:v>4_x001d__x0011_뵗2Y?s뇬챨-?h꿘?u_x0015__x000e_[맲3[Y??\Ｘ룽v.?_x001c_??V?б[w_x001b_??륝e?둶C_x0019_|?Z?깄영쁾색靑졤?;(_x0001_做るㆈX_x001b_쿀? </c:v>
                </c:pt>
                <c:pt idx="2202">
                  <c:v>U콪_x0006_BkQ궬굚{(~L爰J?qE녺껮_x0017_쨍朗_WM왶??뺘_x000f__x0017_Z浦3s 9G_x0003_$_x0012_A??w?냫쎄</c:v>
                </c:pt>
                <c:pt idx="2203">
                  <c:v>Y?W?_x001a_룐띑{僖삅콟{샃?走_x0013_7異?넕?qv6?h?]묲:%;?_x0015_??,u??_x0019_ttZ_x0002_쨜헆W}4쪙[??_x0011_1?둉!쑢tB_x0014_F_x0005_?!?{?Z_x0008_?v</c:v>
                </c:pt>
                <c:pt idx="2204">
                  <c:v>?/?A%榥뗥?e??f#o??픛쉨턐럩???뱿湺._x000b_迷&amp;??_x0007_g?福(sk遼@g?$&gt;_x0008_뚱?]^邊I7_x0014_범_x001c_Y[L꼴{?+?椀R9_x001c_Y[L꼴{?+?椀R9_x001c_Y[L꼴{?+?椀R9쩥6Z⒢)_x0015_h♪?팰?_x000b_'P?U`?fi_x000e_z_x000b_w?냫쎄</c:v>
                </c:pt>
                <c:pt idx="2205">
                  <c:v>?뿦_x000b_뙀z?n둥漠D|H7?Ne_x0001_?</c:v>
                </c:pt>
                <c:pt idx="2206">
                  <c:v> z쀑認있뮒?큁}?n튚_x001b_,_x0010_춨砥??_x000c__x0003_|w?냫쎄</c:v>
                </c:pt>
                <c:pt idx="2207">
                  <c:v>칠W喘%꺴k탖河?V'Z'갴?潔?2n?5癲_x0006_K?r_x000b_?i?곉2_x000c_AG磻곱?_x000c__x000f_락홞_x001d_9_x000c_?띷췱?[錚숫?犬_x001a_R?'_x0019_?빔D$_x001e_w?'꼦D??_x001c_y$_x0002__x0008_{룮c??듶c핫"텆?_}?~&gt;s久풏?-_x000c_hz??t]仇K_x001a__x000b_?"_x001e_!??S_x0006_쥅?~2%슽땭혅#캷%_x001d_uY?4띶7횚_x000e_^?A[pYB辰?콇Io?le[???@?E돓Mymt0료餉홖I8N7n新_x000b_9?!㎔P?4</c:v>
                </c:pt>
                <c:pt idx="2208">
                  <c:v>73쐺t]</c:v>
                </c:pt>
                <c:pt idx="2209">
                  <c:v>??^즚_x0001_?yd_x0011_!_x0010__x0003_??q탭?t祜X?t꿇6뷷왶z_x0018_?t퍺_w?냫쎄</c:v>
                </c:pt>
                <c:pt idx="2210">
                  <c:v>웯?_x0011_4ㅇ_x0010_v???냫쎄</c:v>
                </c:pt>
                <c:pt idx="2211">
                  <c:v>%?? 荷펪쩒_x0017__x0003_륣n_x0007_뒋륿줎t{상댭≤η}Aw?냫쎄</c:v>
                </c:pt>
                <c:pt idx="2212">
                  <c:v>굠</c:v>
                </c:pt>
                <c:pt idx="2213">
                  <c:v>S뭄:딀누7?_x0002_뵄냟E슽泉??Ib?v?m_x001c_N풐Q?U?갌*_x0004__x0003_?쑖_x0013__x0012__x000b__x0018_퓢</c:v>
                </c:pt>
                <c:pt idx="2214">
                  <c:v>臭?@D\^`YЖ乏?說_x001e_췢..</c:v>
                </c:pt>
                <c:pt idx="2215">
                  <c:v>b?j여2i?2L뭯탑K?Aj雀?B쀎복=m폆펂/_픥?_x000f_r?_x0003_v촆[_x0012_?wY덭_x0012_?첁·`왇&amp;,?vb_x001a__x0013_wZ_x0018_リ?o낡9??E_x000e_?_x0019_&amp;꺜:i_x0019_+땜薯춮볺g栗</c:v>
                </c:pt>
                <c:pt idx="2216">
                  <c:v>_x0004_N?1_x0015_?틟?퐻&amp;r"Z2_x0006__x0001__x001e_댻눞逢?_x001f_Hｃy%D? _x0001_B`%)쌻W$&gt;_x0008_뚱?]^邊I7_x0014_범_x001c_Y[L꼴{?+?椀R9_x001c_Y[L꼴{?+?椀R9_x001c_Y[L꼴{?+?椀R9W맒#뒾YP住_x0003_2q??ㅋ'E9Q1?T??!n_x001a_???rＥ喇瑢 ┷-_x0005_b實J$'찿</c:v>
                </c:pt>
                <c:pt idx="2217">
                  <c:v>鄧=O}?_x001e_??堀4??섦촜?_x0005_Md??暻?붘1?퍃?Y?YQ?_x0016_倦#??n_x001a_???rＥ喇瑢 {B????_x0010_r_x0001_ha?_x0011_4(?= 꿄좏{_x000c_^Q_x000c_?乭q*L?_x0010_-6凸듒홖럒3U{d滅</c:v>
                </c:pt>
                <c:pt idx="2218">
                  <c:v>肯n_x001a_???rＥ喇瑢 *?_x0001_쯨?_x0010_?~똂?_x0016_z?뱑_x000b_?뉺;t쮼_x001e_쑎?뙨섣곡紗꿘?횆r猫?V댃x諦G9?_x001a_???rＥ喇瑢 ?_x001e_뫟J疆씬_x0001_f?쿼툊j켰/O&lt;겯?#??*纜剔顥_x0017_I???딷TV累?A놉_x0005_푬en_x001a_???rＥ喇瑢 ??_x0015_롂_x0013_??女줔??_x0003__x000c_??}</c:v>
                </c:pt>
                <c:pt idx="2219">
                  <c:v>磵_x0018_G?쏀d괽줶쩜リ?=7믂f"_x0006_?칚??}덣H/?;뒻:Y+?겲hx_x001b_?붓뵄p?せe*?,춚_x0011_섕&gt;p7꼬fZJ擄?_x0004__x0003_]_x000e_T_x0014_??W+j"?퀸投</c:v>
                </c:pt>
                <c:pt idx="2220">
                  <c:v>#?瀚ＡL_x000f_??섹?+_x0005_6oakr?2\A몤?s_x0007_촶?디?桓륁쯗??맴^@?M_x0012_o??鷲</c:v>
                </c:pt>
                <c:pt idx="2221">
                  <c:v>H&amp;?銀?m뤈퓃歷A????L棧壘?_x0001_W"L_x000e_툚??앐Hl?,|씷??퇥7??'i옕?헝_x0014_㎞RF?A[%閨쨓_x0015_??룉?쬴F_x000c_B?_x000f_긹_x001c_닻?GF랤t?@完$?皎_x0011_豕D??잠j? 슻*渚b?쭲_x0006_驍gi僭?_x0011_%?끸??흅:텥k?_x0004_?Q_x0006_精?_x0013_쩪?簾p0xD_x0005_N-쌫_x0001__x001b_U_x001d_jl?2?w?=0=予n?뢂LJ?ø?[?Y[L꼴{?+?椀R9_x001c_Y[L꼴{?+?椀R9소F*?퉍y=_x0004__x001b_휦_x0001_큡D曖uR+A蔞뇕맣p_x0019_C1_x0006_m쉛e놧l떂??_x0013_S";_x001f_!A?꿢?? _x0017__x0006_mA???t|껬퉚_x001a_???rＥ喇瑢 vb?J낉Lv_x000f_욤$_x000f_</c:v>
                </c:pt>
                <c:pt idx="2222">
                  <c:v>?載?H슸</c:v>
                </c:pt>
                <c:pt idx="2223">
                  <c:v>剛?dn_x001a_???rＥ喇瑢 ;죟s埰??k/f??_x0015_]?nMR:際_x0011_?P?슍?뼎0._x0007_</c:v>
                </c:pt>
                <c:pt idx="2224">
                  <c:v>??갛믑w??뼫혙Z??dn_x001a_???rＥ喇瑢 盧똕G롯?녋_x0016_j딕D?9졈먱_x0002_TC사fIㅝ?y석oA??D</c:v>
                </c:pt>
                <c:pt idx="2225">
                  <c:v>?愰B?h_x0017_?b?"쫠s?핱o_x0015_%壅u뽩3_x0005__x0013__x0005_b(?쀱_x000b_ZT_x0017_菱f쎎?낥_0|G?턧,?n?썶L_x0007_X돈Y?{矛_x0007_?낮됄 ?9</c:v>
                </c:pt>
                <c:pt idx="2227">
                  <c:v>K뫮D?죘n誌z궗れx_x001a_b밇p_x001f_?mc???.[??¤Y?B??삨H'??L??Hyc_x000b_녽U????炤_x001d_/멯gD住낏??'/漣|?_x0010_享샾_x0010__x0005_?Fg??_x001d_잀3J?????M^폿I2줬O聘^_x0019_+_x0017_PINㅇ??x뮖瀝뗥?3&gt;뱊?녉錄?뇶.???9_x0006_F곐eq?X?[~?\9紆тP_x000c_$J?d텋?yHhc????깾_x0019__x000f_&gt;_x0016_T?즒?삋찵58幕a*_x0019__x0007_</c:v>
                </c:pt>
                <c:pt idx="2228">
                  <c:v>?baJ?늒*둎=P?런?뛛_x001b_+??솣yMN跨?&gt;_x0008_뚱?]^邊I7_x0014_범_x001c_Y[L꼴{?+?椀R9_x001c_Y[L꼴{?+?椀R9_x001c_Y[L꼴{?+?椀R9줫?2GZ?).??L슿_x0004_s?_x0002_,?K쪲_x0014_2?_x001a_???rＥ喇瑢 ?6T롬?7쿃쩪퐆|Re?v???A㎀??뇰$FI停7?_x001d_?表E午_x000f_??u_x0012_釉q?_x001a_???rＥ喇瑢 /??쁎?_x0001_??졖?溱_x0015_^附i횹?Wr?쬮?U_x0001_??줡?IS_x0002_w</c:v>
                </c:pt>
                <c:pt idx="2229">
                  <c:v>뚳I햖e쳿W2z?_x000e_蟾6</c:v>
                </c:pt>
                <c:pt idx="2230">
                  <c:v>!E@k_x000b_\a?k}찟?6h</c:v>
                </c:pt>
                <c:pt idx="2231">
                  <c:v>픝+?깜홾J逼묶K훎勣侏?co깢n_x001a_???rＥ喇瑢 _x001d_?確a?Y뽒?5쁐</c:v>
                </c:pt>
                <c:pt idx="2232">
                  <c:v>&amp;|놮v?僿:p?f∀??</c:v>
                </c:pt>
                <c:pt idx="2233">
                  <c:v>??_x001a_???rＥ喇瑢 먞[?$?=a?*_x0008_톾B?Dow?]?맓?M瞭???_x0006_듷믃퇯?Z?_x000b__x0013_F_x0004_.新%-旁틎_x0014_뙷&gt;?闡l먑_x0010_?k便</c:v>
                </c:pt>
                <c:pt idx="2235">
                  <c:v>_x0017_?븽n???牀x6;n_x0001_佾굺 흠嵐?儆??l撈vh??瓜U??y옜z㎎_x0004__x001c_F륙J_x0013_널_x0015_=_x0018_W!?</c:v>
                </c:pt>
                <c:pt idx="2236">
                  <c:v>?B_E_x000f_딖瞿뺕南땎솴+?!눟e??췼;K"?羌꽉kTi?z_x001f_?_x0014_?K謔_x001c_퉼楠_x0007_?}z})QdN뽏?/_x0016__x0014_?옽)</c:v>
                </c:pt>
                <c:pt idx="2237">
                  <c:v>鎌?V0O)?d3漢_x0011_衷j?껤&lt;_x0017__x0004_?휍_x000f_A폵q퉇.ig?Ns????A?珉??韆2e뱼陂칀_x001c_듑`꿾JUJ'</c:v>
                </c:pt>
                <c:pt idx="2238">
                  <c:v>!1溥뚄V_x000e_]p</c:v>
                </c:pt>
                <c:pt idx="2239">
                  <c:v>}臥첦L&amp;_x001d_オz</c:v>
                </c:pt>
                <c:pt idx="2240">
                  <c:v>뜵?L'_x001c_官I_x000c_?j쭀?/A</c:v>
                </c:pt>
                <c:pt idx="2241">
                  <c:v>?億}ⓙ</c:v>
                </c:pt>
                <c:pt idx="2242">
                  <c:v>갗緻至s?典B툖</c:v>
                </c:pt>
                <c:pt idx="2243">
                  <c:v>._x0007_9윣]鷸J</c:v>
                </c:pt>
                <c:pt idx="2244">
                  <c:v>A밥?쉷Q*?AA2둢_x000c_??G_x0012_쁛磅?떫%鎖9WL!c遍_x000b_|믰??;.풏宅?l</c:v>
                </c:pt>
                <c:pt idx="2245">
                  <c:v>p&amp;q碧죩??3_x0019_┡藥?_x0008_1憁W쿲C?닐륻ak_x0001_탍_x0012__?_x0007_좜_x001f_$_x001d_뤺?$iotx_x0016_넜:菉퍊x뼈~D</c:v>
                </c:pt>
                <c:pt idx="2246">
                  <c:v>AX뗥_x000c_??HO?_x0002_?UK_x0003_?늳쁨zL</c:v>
                </c:pt>
                <c:pt idx="2247">
                  <c:v>`8_x0011_ ??_x0008_뵂퉇_x0005_Tt#턆??쪽N칌癎h&gt;쩽W判!_x0019_?ㅼ髥J??K?Hu'닣f_x0003_ペ?%뢣_x0010_]l컱땏?&gt;A??쪌凰d^</c:v>
                </c:pt>
                <c:pt idx="2248">
                  <c:v>&amp;?jA??3?V_x0004_QG???땼4^???Q귍]Q뺻U??믪 ???&lt;h"죭욖?/?_x0013_??衝_x0007_쪔?|츓?3;No?D?`</c:v>
                </c:pt>
                <c:pt idx="2249">
                  <c:v>x猜?買ETQ1G?-쇿]_x0010_8_x0014_VC?i橫??씺V_x0017_警o+{_x0013_&lt;틔?~뵃_x0008_휻깾??&lt;?w떃\_x001e_젮?nQ_x0006_nD$&gt;_x0008_뚱?]^邊I7_x0014_범_x001c_Y[L꼴{?+?椀R9_x001c_Y[L꼴{?+?椀R9_x001c_Y[L꼴{?+?椀R9都?姮???_펹&lt;퇍?8s?馹쫔d??_x001a_???rＥ喇瑢 ?뵾?_x0005_?</c:v>
                </c:pt>
                <c:pt idx="2250">
                  <c:v>올4??턺?굏?栗_x0015_^???</c:v>
                </c:pt>
                <c:pt idx="2251">
                  <c:v>`?쀕J_x001c__x001e_OA_x000c_빇?)_x0015_?쐡꺶_x001b__x0019_헨찍n_x001a_???rＥ喇瑢 黑㎽?쎙&gt;f럛YeV?登녇_x0006_??궸?긙 ?y??化?)YL쌰4_x000c_ㅩ_x0006_俊냐???n_x001a_???rＥ喇瑢 욻쌘9?;???쑵렜蜘튭뚰Uy?늨?_x001f_f?_x0003_?府D????잽틠?x@n_x001a_???rＥ喇瑢 [??볨5꽖???"홦_x0005_^_x001b_C</c:v>
                </c:pt>
                <c:pt idx="2252">
                  <c:v>?b훺떎_x001e_??_x000f_l뺗??eN?,x`?^~Z???Xn_x001a_???rＥ喇瑢 E_x0013_裸廖玧??b??倞?:A퇰??-닇뒘Y듏쟈GX????=샅e?_x000f_쁀W_x0004_@In뎝_x001a_???rＥ喇瑢 :뒑懋?_x0003__x000f_?쮍}&gt;J_x0017_죟??_x0010_懺</c:v>
                </c:pt>
                <c:pt idx="2253">
                  <c:v>꺌_x001e_?稚</c:v>
                </c:pt>
                <c:pt idx="2254">
                  <c:v>_x0018_gh?xf#꿞²_x0007_?_x000c_??Sn_x001a_???rＥ喇瑢 _u??_x0019_召?o셠5b+`?잫J?f_x000b_폨?HG?됬Z靡뜀??뒆?/[fe_x0001__x001b_쨖??n_x001a_???rＥ喇瑢 걷쭧uJ웠0ibH끽g_x001e__x0018_Bx퐿/??-q瀧?鰻_x0011_C.碁M_x0012_0_x0015_?_x0014_??_x0002_???¶_x000e_??n_x001a_???rＥ喇瑢 v_x000c__x001d_?봩,?잝RkO_x001f_q?R?놤쓣푭?'W싱?m`凌g/折뜧?浦3s 9G_x0003_$_x0012_A??n_x001a_???rＥ喇瑢 ?H_x000f_?襁F涯??q,뚁'?遐№?x?.?촞鈿w_x0019_앇_x0008_돩7밴_x0016_?Y?i_x000e_??&lt;Q暲n_x001a_???rＥ喇瑢 H옙??賜t?Z?=/&gt;z?d1?O_x001f_</c:v>
                </c:pt>
                <c:pt idx="2255">
                  <c:v>h뵑]3~?횬?_x0007_L_x0002_?=_x0010_?+꽔D?辨???8C_x000f_~렃~?놬蝸??縣uG跋_x001b_衍2B켺2?Fn콧툌긪뺋fV뒚'%說?排?h?)_x0016_??</c:v>
                </c:pt>
                <c:pt idx="2256">
                  <c:v>_x0013__x0002_昆냙H뚍?k붬_x0003_h?(╊M쁠푞_x001b_5_x000b_????뛗_x0014_距9껍꺜_x0011_O?"_x000c_沈1먠??茨_x0012_m_x0017_얷_x0001_欒+??퐇j&lt;_x001e_?_x0003_??Z:"x?LZ獐횭'Q_x0018__x001b_???¹_x0003_z@뚘遯"_x0001_⑤症_x000c_잳-츽_x0014_3묛??*d駭T}?:?N찧l퇮첝撓WP??_x001f_?1???_z딷8?,?긲_x0018_뽣?君앙C}~I뒹뢶漸Q?_x0002_k쬚돪?킑*q</c:v>
                </c:pt>
                <c:pt idx="2257">
                  <c:v>쟓??o췰N&amp;_x001e_뙄?XS_x0003_#瀁쫊Y?????Q_x0004_e풹??b1톔?Zs?-ㄽv쬷_x001a_???rＥ喇瑢 x4Z뵝K?9?銓_x000c_#9_x0018_?/??</c:v>
                </c:pt>
                <c:pt idx="2258">
                  <c:v>_x001d_o?[_x001b_뀗섾檗#_x000c_nAy?p1튚_x001b_,_x0010_춨砥??_x000c__x0003_|n_x001a_???rＥ喇瑢 썉T&gt;LTh?_x000b_V?W퍲?_x0013_4?눇V??</c:v>
                </c:pt>
                <c:pt idx="2259">
                  <c:v>cA</c:v>
                </c:pt>
                <c:pt idx="2260">
                  <c:v>X3??_x001a_?暴밠p??미팰堪sYWj儁%??_x001a_?H_x0008_깤킺_x0010_;g_x0005_Bp뼕쏎순=@탿':t順_x0011_G_x0010_I:?廢D?궤?x{딖뫨7렒</c:v>
                </c:pt>
                <c:pt idx="2261">
                  <c:v>?N_x001c_藏a9랱?&gt;勺wVAN툰)쵍?????죚했SqX?_x0012_볆쾓?巳_x0002_??R{?U2?_x000e_A</c:v>
                </c:pt>
                <c:pt idx="2262">
                  <c:v>?Wポ?Q???瀑뱁&gt;R?'?_x0010_v쩴諄썔_x0019_?b욲죳?\?_x0004_O?&gt;홼?풙?쉳??jl?2?w?=0=予n?뢂LJ?ø?[?Y[L꼴{?+?椀R9_x001c_Y[L꼴{?+?椀R9소F*?퉍y=_x0004__x001b_휦_x0001_i챑驍??Q?r힟_x0013_</c:v>
                </c:pt>
                <c:pt idx="2263">
                  <c:v>혐_x0018_롤⅜?)9洛Wo?@?l_x0001_?쭝??눂TJ?/瑩X?弩X,n_x001a_???rＥ喇瑢 ?㈃???댘;_x0013_?U勃_x000c__x0012_?깣側=4헙</c:v>
                </c:pt>
                <c:pt idx="2264">
                  <c:v>z룮뵛_x001f_읪룯?u}vt꿇6뷷왶z_x0018_?t퍺_n_x001a_???rＥ喇瑢 /?z萎</c:v>
                </c:pt>
                <c:pt idx="2265">
                  <c:v>\.</c:v>
                </c:pt>
                <c:pt idx="2266">
                  <c:v>웯?_x0011_4ㅇ_x0010_v??_x001a_???rＥ喇瑢 黨?悚仟&amp;꾎8??1?J?y멂K_x0001_e?L?i=락_x0012_逝ゴZ#@AY띦pf?젖푑數맣?ln_x001a_???rＥ喇瑢 ?癲믪죓{???j8펜뭔q_x0004_K_x0002_Va?P:`?)쪖?_x001d__x0010_????b줎t{상댭≤η}An_x001a_???rＥ喇瑢 _x001d_~뽒_x0013_K?_x001a_?</c:v>
                </c:pt>
                <c:pt idx="2267">
                  <c:v>?劉븖ZＩ퐴(7뤎M殺몤oU꺦?~?_x0011_ECGa_x0013_療?;.픘]?렅싛?n_x001a_???rＥ喇瑢 ?컾_x0007_?l?D?8죛?햗Qu짊鄂菉h?捌_x001b_</c:v>
                </c:pt>
                <c:pt idx="2268">
                  <c:v>_x001e_?Zn#_x0007_m?臺누7?_x0002_뵄냟E슽泉Q*?AA2둢_x000c_??G_x0012_?~긭滂??첛=??陵??Q_x0018_쁞_x0005_?Q~_x000c_=?_x0010_2_x0004_S닳ㅍw?u_x0007_?샞顚땳_x001e_?k??l쐅袍?_!C?쯃k==o_x001a_?쟃?qı낔_x0006_m唾j??싰D삅滎搜?,QJ뜺?3_x001a_???T뫝_x0008__x0003_?D鎭_x000b_멯&amp;a@??q {?@/?堅&lt;)L?娶_x000f_?듛?_x001e_涎'?뇾*Jx?_x001b_5b족_x0010_귤?%\?q宖2쌆c뭔z쎔_x0017_??셌둞?퐾?&lt;뛝F~_x0019_遝훰a_x0014_X?a;琳퐪駁?i譽M????렳_x000f_</c:v>
                </c:pt>
                <c:pt idx="2269">
                  <c:v>y~?$썮q쏖G蠣i&amp;?&gt;_x0008_뚱?]^邊I7_x0014_범_x001c_Y[L꼴{?+?椀R9_x001c_Y[L꼴{?+?椀R9_x001c_Y[L꼴{?+?椀R9촛궿Y?듏?QZ;?|ㅋ'E9Q1?T??!뷀n?l?K붦??_x0004_k_x0010_됇폎TJ.?d설</c:v>
                </c:pt>
                <c:pt idx="2270">
                  <c:v>죡L왹^OR_x000c_P$쟦?~픯_x0013_봈??;v?┍?i슩늫_x0016_럻J_x000b_M?7獪뷀n?l?K붦??_x0004__x0016_b`퐚D凌rfyf?璉???쥏_x0004_O?X?iO?l.?_x0010__x0017_? M_x0007_矮s?{r펌?w?????l?K붦??_x0004_h???@?s뤭?s??</c:v>
                </c:pt>
                <c:pt idx="2271">
                  <c:v>肯뷀n?l?K붦??_x0004_f??魚;d(茶H?Vi8e_x0006_볶k?[?9HC}릱局o??Rh_x0017__x001f_%횆r猫?V댃x諦G9???l?K붦??_x0004_?:㎟Y棉촧卵T+?J`묅(?_x0017_-?]톸? 쏓?e?;냨풂j恐)딷TV累?A놉_x0005_푬e뷀n?l?K붦??_x0004_wlA?킂픘?K뤯Y</c:v>
                </c:pt>
                <c:pt idx="2272">
                  <c:v>?_x0008_왌綏'n푌?_x0014_콝샧4</c:v>
                </c:pt>
                <c:pt idx="2273">
                  <c:v>??쨪빽_x001d_?_x0007_옽h?츓w_x001e_5U35?杉?톴ⓑ@!㎾썭섀?붙?_x000b_S憐꾺旗?탦R&amp;{삵畔~U?y콩w_x001b__x0003_뼤d차?W倜6??떅G?y둌_x0019_鞏HL?l껤gH?M몹&gt;ti&lt;똲셵?퇠벬e옣F齒Z뛳2琉A룊/Y_x0005_?n墓</c:v>
                </c:pt>
                <c:pt idx="2274">
                  <c:v>?!?F36슡_x0011_?_x0011_K馮&amp;킽6_x000e_T?쟨T|'?VB聯)`?_x0007_鉗YO얉썷懇便i&lt;+?務M_x0006_</c:v>
                </c:pt>
                <c:pt idx="2275">
                  <c:v>?=y㎒?????&gt;큢?S_x000f_i鸞x_x001e_??癌z쥚?J감 _x0017__x0006_mA???t|껬퉼??l?K붦??_x0004_빫?_x001a_E?n_x0011_족P눍?p{월F똾뮄?촂B%釋_x000e__x001d__x0018_,_x001c_o5_x001f_??}@I?_x0004_봃?妬뷀n?l?K붦??_x0004_d_x0018_B:_x0014_궂?k좞(^㈗?_x000f_[?_x001d_妥{_x0008_#뎒U?/?M꿮_x0018_冬n?W??載?H슸</c:v>
                </c:pt>
                <c:pt idx="2276">
                  <c:v>剛?d뷀n?l?K붦??_x0004_뎠섓왻?叛e눠_x001e_퀖뛳*A작X?_x001c_4P恂/젉HyS?=T릝_x000f_k_x001e_∑껐罹첅징?n!lb???l?K붦??_x0004_팵?_x0007_I&lt;妖_x0006_uP릒.A??퐄_x0012_肋_x000f_?</c:v>
                </c:pt>
                <c:pt idx="2277">
                  <c:v>雯O_x0004_僥梧-긚쎺?y輦_x0016_?v??默_x0017_q_x0005_|'聞뷀n?l?K붦??_x0004_?⑵!끯湜h?믹_x0001_碩???~?Gd휍흊?z솀L*y??c"0~w??뼫혙Z??d뷀n?l?K붦??_x0004_??謗?땇I???,b?_x001d_F0쉂</c:v>
                </c:pt>
                <c:pt idx="2278">
                  <c:v>꾎朋긼~??$흰꺗?곻_x001f_酷??_x0007_F?_x0003_?몦??l?K붦??_x0004_3?t뵏4곆捲{_x0008_s?앿&amp;_x0012_??iX?c珥LF?V⁴_x0018__x001b_舞B?졣7z?_x001e_볖?_x0018_O姉쿺d촴}B'끻_x001d_u?춹t*?Eh푔x_x0017_3wqⅦ珤!U?$YL?[尨뫓6??_x001c_(???? 얝粒bd勍O_x000c_뜌仇?&amp;,N?_x0007_Q貂璧??m꽨??헖z寤40쇼?_x000c_??s?b[~?J6킳??y??왪hL7?&amp;昐??3?s민dS_x000c_6[쿰</c:v>
                </c:pt>
                <c:pt idx="2279">
                  <c:v>??tA?긜N첉떗O?m_x001a_鼈?-?없k~O_x0014_???IQ?o?죌_x0011__x001f_?1b_x0019__x0017_슲_x001f_紗O*휭I⒟뉟I_x000f_뗍옻頁??핵G닺??z??솇떷r_x0015_H_x001e_/6퇎뺳?嶸+.N_x000f_畇Nφ?Bw敎????e?f휪?안_x0017_쎀_x0004_$fn?졄C_x001d_檢R_x0015_2[跳P♤(?력_x001a_b뫪%뾐_x0018_흴H_x0011_</c:v>
                </c:pt>
                <c:pt idx="2280">
                  <c:v>趺d肢뺯세_x0002_x_x0017_U_x001b_d?_x0001_bs複q署햗6_x0013_s_x001b_7??</c:v>
                </c:pt>
                <c:pt idx="2281">
                  <c:v>킂㉳㉺e&lt;q如첰묆?2?c_x000f_&gt;-곑?_x0008_?末7L_x0008_D"j왹H8뢜曆$&gt;_x0008_뚱?]^邊I7_x0014_범_x001c_Y[L꼴{?+?椀R9_x001c_Y[L꼴{?+?椀R9_x001c_Y[L꼴{?+?椀R98I凜??鄧G%g本쳷?s?_x0002_,?K쪲_x0014_2???l?K붦??_x0004_1S괖?Vr쁸_x001c_?뎒_x001d__x0014_놧?H,_x001e__륡?먋???{펐몑폡?_x0003_廛?午_x000f_??u_x0012_釉q???l?K붦??_x0004_펏0n?輔?_x0010_鍮_x001c_J덏N</c:v>
                </c:pt>
                <c:pt idx="2282">
                  <c:v>|_x000b__x0001_</c:v>
                </c:pt>
                <c:pt idx="2283">
                  <c:v>?8_x0006_=??싥\B?[k@(?ssQ?獄켥꼬팴$뷀n?l?K붦??_x0004_????r</c:v>
                </c:pt>
                <c:pt idx="2284">
                  <c:v>v凸?_x0006_똿?_x0003_;_x001a_??韜m+찥2C質"|??泥/i=복쵮훎勣侏?co깢뷀n?l?K붦??_x0004_?!rl렮%H??벿l9?~??iX_x001d_O/?퇰姆Ⅶ??턌_x0010_유隸?X???4\]D?턪뷀n?l?K붦??_x0004_?탂j\쌶풵첦]?wF??5&amp;랁?e:뒨꼧_x001f_?洲?楠 9뷶Z??僿:p?f∀??</c:v>
                </c:pt>
                <c:pt idx="2285">
                  <c:v>ぽ?먖G2fE?芋痙aoㅴ構c截x梟S?T엉Z?8)</c:v>
                </c:pt>
                <c:pt idx="2286">
                  <c:v>????l?K붦??_x0004_???JU_x001e_/l둱_x0006_췂採?_x0018_x.?飜F_x001c_펴??_x0011_?)H??먢렝?_x0018__x0016_nl像(▩_x0002_/??Tv</c:v>
                </c:pt>
                <c:pt idx="2287">
                  <c:v>A밥?쉷촴}B'끻_x001d_u?춹t*_x0011_[?T?퇩笞월1I퍍?꼑{?Lw&lt;?W쭉=y_x0011_B??????*[?_x0006__x0005__x0018_`츼_x000f_ _x0005_.뢤퇭挫~?DYfZW룒堰?)?힊g컞O稗힘mjk_x0007_"뗕쪔#l敵d?T滾?aA?l慘B?殯씒b&lt;^?_x0010_?_x000c_Y(??0꾥ia?욬?完?_x0018_뙹_x000b_룎O듯o-樹v죁t</c:v>
                </c:pt>
                <c:pt idx="2288">
                  <c:v>??G켧o_x0015_?_x0014_霖a簪e훏???둴홪큗ㅘ_x0004__x0005_??_x0010_pr쐍씊뻟~{윊踰o9??찐컜遭률-?_x001b_??놢쨗b g6?0?맒n?J逼?'?&gt;_x0008_뚱?]^邊I7_x0014_범_x001c_Y[L꼴{?+?椀R9_x001c_Y[L꼴{?+?椀R9_x001c_Y[L꼴{?+?椀R9A?艮퀺革텲5R龐퇍?8s?馹쫔d????l?K붦??_x0004_v컎?쫹쵝묮|T6鎭l=뵄_x0006_3H0d??ukb_펑뫑)_x0012_驃?/췂X?)_x0015_?쐡꺶_x001b__x0019_헨찍뷀n?l?K붦??_x0004_h頀옛$H탎?_x001f_０?</c:v>
                </c:pt>
                <c:pt idx="2289">
                  <c:v>헼蜜L헨뵑틭a9&gt;!晏셡뭬M쳇?햇\??잽틠?x@뷀n?l?K붦??_x0004_?隣K1G_x0017_S_x001e__x001e_긅?_x0001_m莊?8瘢뭅_x0010_N_x001e_q?d?</c:v>
                </c:pt>
                <c:pt idx="2290">
                  <c:v>볦?꺦_x001f_z첮?_x0008_,x`?^~Z???X뷀n?l?K붦??_x0004_i?_x0012__폎I?庇??崗????홑??x?0N_x0018_쑲毁푐_x001b_?_=샅e?_x000f_쁀W_x0004_@In돁??l?K붦??_x0004_?덤_x0017_f_x0018_流?s__x0017_GK_x000e_]BV즄별s_x0007__x000f_&gt;O_x0012_?┌?_x0005_FL?_?_x0007_炷진췊쥳＼%傳_x0013_誠|/t뷀n?l?K붦??_x0004__x000b_??*_x000c__x001b_?i;C??k&gt;?i村(??톂??%=스y꽎狗홒\_x0016_異?빘ハ?옛?_x0017_뷀n?l?K붦??_x0004_ru확웭궊_x0008_웨앋슣푷2=(뜄귈???뵆?틂킅?殖?J</c:v>
                </c:pt>
                <c:pt idx="2291">
                  <c:v>Vr鎔푏釀轝9??㎸?g??b?뷠[r???낽?Q?샦L}&gt;?꽆~_x001a_????勞_x001a_VO??l?ko_x0003_럙@:$?班?_x0004_?{?~뷿#7뙃?벶?!E?kr^de_x0014_?_x000b_??_x0001_쁖_x0005_?B畵_x0013_</c:v>
                </c:pt>
                <c:pt idx="2292">
                  <c:v>쒁뉹?잆?4_x0016_?Y?i_x000e_??&lt;Q暲뷀n?l?K붦??_x0004_l먏??H1??큐=??B5湖Dh糞,_x0015_킀젘JA?_x0012_８界띱곛X_x0008_/_x0017_??Q?v_x0014_-뷀n?l?K붦??_x0004_?;쮸쏃V쬿_x0001_??LC헙l뜜-_x000e_?(?_x0001_Z&lt;??z_x0019_?댹뢦.?럕&gt;퀜^땄?j???뷀n?l?K붦??_x0004_??VG??췏먔_x0007_涕즑(D}혾?au'h澁~T??흉&lt;?荷凱쯚&amp;? ' ?【s㎚q}B'끻_x001d_u?춹t*??_x0008_9.&lt;띿V?딋_x0003_뛢?U팫$????챜?_킅*핬YB`Z$?w棅G겍 sf^?hj?'뱉侶짼_x0019_\?9洵j7l????立녔Z淋I??_x0010_</c:v>
                </c:pt>
                <c:pt idx="2293">
                  <c:v>_x001b_?굀띠못??D.겓??븜츏?귤1姦야?_x0016_퐲막s&amp;x埋齊珍1_x0011_띜G?횟9Nom섈?lYxXSj,??땙_x0018_j?뿕$"_x001e_?</c:v>
                </c:pt>
                <c:pt idx="2294">
                  <c:v>붬?_x001d_3홏_x001a_암,??PUC?핍3?_x0010_??飇^?NY??n빾?Q3Z뾭]^1l_x000f_큔??Of?_q悛昭?뱐_x0016_R뢊vYⓘ_x001f_큇'?&gt;_x0008_뚱?]^邊I7_x0014_범_x001c_Y[L꼴{?+?椀R9_x001c_Y[L꼴{?+?椀R9_x001c_Y[L꼴{?+?椀R9yp훱?挾??_x0011_=??_x000b_'P?U`?fi_x000e_z_x000b_뷀n?l?K붦??_x0004_</c:v>
                </c:pt>
                <c:pt idx="2295">
                  <c:v>陵??b1톔?Zs?-ㄽv쭟??l?K붦??_x0004_楗_x0001_%</c:v>
                </c:pt>
                <c:pt idx="2296">
                  <c:v>?A~C?</c:v>
                </c:pt>
                <c:pt idx="2297">
                  <c:v> _x001c__x0003_e?_x0012_???_x0006__x0012_?.봲?7???쮇??튚_x001b_,_x0010_춨砥??_x000c__x0003_|뷀n?l?K붦??_x0004__x000c_?걆?l</c:v>
                </c:pt>
                <c:pt idx="2298">
                  <c:v>튌?뽨욑bBX_x0008_?x_x0015_左樂?휋쩓K囍_x0007_y?_x0016_C~c뉈??;_x0016_淚봝????l?K붦??_x0004__S밬*?+횕[6~h丞+?쯜]??얙|_x0007_쏜G_x0017__x001e_??gz?jdmK_x0019_{9;??얓^dU堞g&lt;뙧왤됌%?|?</c:v>
                </c:pt>
                <c:pt idx="2299">
                  <c:v>類!?遇Y?g6??!샦蓬c`쭌Ti煉_x0001_?C?퓾6YW*?뙼짺kMN1?d?se.:~??_x0007_R_x0012_쭠?除섯j??쭜ㅙ㉶??二I+@?pcGWЪo??녏뚃?]!샩??^?묌Y뜳c???췽??~옪K&gt;^^?윑뷙깼?H;C츳9G??W?飜ĸ죞?nO~븡M?즍?闇텕_x0010_?쫟?nE_澮_x001b_?d?謚</c:v>
                </c:pt>
                <c:pt idx="2300">
                  <c:v>H?럦퓇8&amp;?j_x0016__x0005_e??L?흩e恩?:蘊(!?"g_x000e_s??쐍淫9翌D]푐?_x0012_뱵險w_x0006_?</c:v>
                </c:pt>
                <c:pt idx="2301">
                  <c:v>웯?_x0011_4ㅇ_x0010_v????l?K붦??_x0004_%_x0014__x0014_`?묡)?阿퀈_x0017_H쟌켘?渙戊戟랪???%8):묮?P?f?젖푑數맣?l뷀n?l?K붦??_x0004_?C+?뛨톛\??_x0018_-?K?*?퓟????닠x봱e_x0011_컿_x0016_]륿줎t{상댭≤η}A뷀n?l?K붦??_x0004_ nn!運뾸?_x0010_{?_x0006_B@侏?v뚾_x0017_t읽_x0017_K慫3酸cp??~뻺?"쐰?;.픘]?렅싛?뷀n?l?K붦??_x0004_뺸q疾레냞}譁cF尊_x0007_佈_x001e_/_x0008__x0019_6?G묤눿?쭱_x0002_꽸珌?v穴*?域??_x0002_뵄냟E슽泉촴}B'끻_x001d_u?춹t*%&gt;T?둖_x0004_:す$홄G?調Ie?Z_x0011_r횴논8_x000e_塵뽊;샮93?\?_x0017_?</c:v>
                </c:pt>
                <c:pt idx="2302">
                  <c:v>?_x0013_갻_x000f_J,wd,8jZ?買]쁪?_x001b_쇇K?퍆聾_x000c_?7說_x001a_fSD?왝?A?n?_x0011__x000b_4j??쳼8목e?E??n?_x000e_腎&amp;_x000f_?NU읋??뙯渽馴S?j*??&gt;VA龍kjQvW償m33?_x0005_</c:v>
                </c:pt>
                <c:pt idx="2303">
                  <c:v>J칭?W_x0001_???=뱿!A?_x0011_座7?&gt;_x0008_뚱?]^邊I7_x0014_범_x001c_Y[L꼴{?+?椀R9_x001c_Y[L꼴{?+?椀R9_x001c_Y[L꼴{?+?椀R9?;d&amp;5??⒪_x000f_&lt;_x0019_?|ㅋ'E9Q1?T??!?@oH;#맄_x0006_0&lt;v禹?+?_x0004_?-틍;_x0004_숭?4?2&lt;j_x0013_+썳귵齊헜?v턶s?凌Q닣쓄I_x001a_뮅??쏣_x0010_?@??@oH;#맄_x0006_0&lt;v禹퓵?_x0015_옅뉨T7}Wk첢W拾_x0016_S??寂?倉?g|_x0008_p_x0003_?;_x0013_張Yg;ヴi슩늫_x0016_럻J_x000b_M?7獪?@oH;#맄_x0006_0&lt;v禹?_x001f_욙%렺?k=_x001e__x0010_ⓩ_x0005_"?듿='M㏈'c_x0016_引Z{A!?2+샑몼k???{r펌?w??</c:v>
                </c:pt>
                <c:pt idx="2304">
                  <c:v>肯?@oH;#맄_x0006_0&lt;v禹옐좪:쬆陸쁢_x001a_??돌줝?s뽧???Jh~Z떙뛛_x0008_?쏭틭:零꼛猫?V댃x諦G9入^@oH;#맄_x0006_0&lt;v禹옆~坑意_x0017__x0001_o뷍%KQp??_x001d_┎Y?=織룫g:RY&amp;;??(???U)딷TV累?A놉_x0005_푬e?@oH;#맄_x0006_0&lt;v禹?q텧5?f</c:v>
                </c:pt>
                <c:pt idx="2305">
                  <c:v>y??M&gt;æ?뀫~?ざ)_x0018_Fo???&amp;?嘴_x0004_?{???Xb츯?_x0007_簞_x0012_?츨筵럀C_x0005_??]BHAT큫澔_x0011__x001c_八?]텍_x0010_㈘;</c:v>
                </c:pt>
                <c:pt idx="2306">
                  <c:v>]强F_x0002_Qc;R{_y_x0008__x001f_忍</c:v>
                </c:pt>
                <c:pt idx="2307">
                  <c:v>럳4??路?볘?_x0006_?V?먏?_x000e_핺쾙芙</c:v>
                </c:pt>
                <c:pt idx="2308">
                  <c:v>Þ/엡n?c끄?_x0001_賜퓿P_x001f_P麻珣?뵩l춙輦_x0018_끲!굚??뷏_x0014_쬏%e暎.亐._x0017_u目</c:v>
                </c:pt>
                <c:pt idx="2309">
                  <c:v>킯_x0001_竿l?쵛7&gt;_x0017_???V꾸??jl?2?w?=0=予n?뢂LJ?ø?[?Y[L꼴{?+?椀R9_x001c_Y[L꼴{?+?椀R9소F*?퉍y=_x0004__x001b_휦_x0001_:_x0007_텘_x001a_?｝p_x000e_6???촢뗬_b씨_x000e_?_x001f_퇖쀽_x000b__x0003_*??믨9}T? _x0017__x0006_mA???t|껬법^@oH;#맄_x0006_0&lt;v禹?_x0013_v'癌걺R/</c:v>
                </c:pt>
                <c:pt idx="2310">
                  <c:v>?載?H슸</c:v>
                </c:pt>
                <c:pt idx="2311">
                  <c:v>剛?d?@oH;#맄_x0006_0&lt;v禹풻p慮l_x0004_풹_x0006_^?E?4?k</c:v>
                </c:pt>
                <c:pt idx="2312">
                  <c:v>?뀞께겜囹뮻。&gt;n!lb飄^@oH;#맄_x0006_0&lt;v禹?t&gt;&gt;?p?찉3。홤_x0016_$?v??7Q%?d엵삩_x0010__x0011_?弦7?뎛0?v??默_x0017_q_x0005_|'聞?@oH;#맄_x0006_0&lt;v禹?猶틨2"졅_x0013__x001e_좛v_x001e_?"?_x0003_?,뢷s0?q??-?_x0015_굴??┑0w??뼫혙Z??d?@oH;#맄_x0006_0&lt;v禹풧^中?ng쏚?S?B챢?_x000b_P?yq쯎덝A_x0007_?渡???h李츰諺??_x0007_F?_x0003_?묦^@oH;#맄_x0006_0&lt;v禹왁T?c둥???굄\zE[톑酒?벟ⓓ_x0006__x0018_??V焙^9</c:v>
                </c:pt>
                <c:pt idx="2313">
                  <c:v>?(w_x000c_B?찋L{i윖??L渥k??P???_x000c_bz?롯_x001d__x0011_??_x0007_[V??%숥^찃_x0011_R?뜒학/-?W_x0004_?뭄Eu昶釪Dt듀??&gt;휫Q?꽔3y^_x0007_??址_x0014_mS?꾕E쏥街?:?娃윝솈?_x000f__x0008_l翅??S(}?[똘j흠}7N쉐_x0017_y럎b?_x001f__x001d__x0013_q?#渲?┣??uθ_x001c__x0015_V4J뤟</c:v>
                </c:pt>
                <c:pt idx="2314">
                  <c:v>?뤥?x)?h?M꿙륡i≤?_x0017__x0007_꺷??졼xJ얤&amp;v</c:v>
                </c:pt>
                <c:pt idx="2315">
                  <c:v> 즁q??VZ$??_x000f_$&gt;_x0008_뚱?]^邊I7_x0014_범_x001c_Y[L꼴{?+?椀R9_x001c_Y[L꼴{?+?椀R9_x001c_Y[L꼴{?+?椀R9?獨&lt;_x0010_?_x000f_sy윊鍊슿_x0004_s?_x0002_,?K쪲_x0014_2^@oH;#맄_x0006_0&lt;v禹?_x001f_??쎿_x0014_쫦E?륟_x0003__x000c__x0006_y]뭣벓벏뽀쁀웦W鉥?z츰?翁1_x0003_表E午_x000f_??u_x0012_釉q혜^@oH;#맄_x0006_0&lt;v禹??5?~&gt;z$?2_x001b_C活?`^_x0007_鏞?y_x001a_븠mZEG?멞MO???d_x0002_w</c:v>
                </c:pt>
                <c:pt idx="2316">
                  <c:v>?j잁썂??ＹI솭?x힘迦</c:v>
                </c:pt>
                <c:pt idx="2317">
                  <c:v>?旗^@oH;#맄_x0006_0&lt;v禹욉(?믬뤎?I5?굓譯彎_x0014_??\N?괼n渶,쎆뫜???짖?Y뀵町D?T켐?"D&amp;퓡S敍?S@b???M쐰X?쓘牡堧)_x0011_??뫖휾A</c:v>
                </c:pt>
                <c:pt idx="2318">
                  <c:v>S얟'?灑6쇿_x0005_왇&amp;?</c:v>
                </c:pt>
                <c:pt idx="2319">
                  <c:v>h?nHKX꾝Lo흐_x0019_f?6엚꼈s`:㎼?핑~_x0005_C돈?T??h잻봂h枏봪呵??귇:%旅?겋븦}탊_x0005_苑Y曠NG/틅8?휘녖?L_x001b_廐u⒞駕/?_x000f_?d-?쯽?잲뚘쟊_곇?돼쇐싄.?s?_x000c_?콟탽憾@9멮渣#f&lt;w풒(W여???횪</c:v>
                </c:pt>
                <c:pt idx="2320">
                  <c:v>ss혁Kr</c:v>
                </c:pt>
                <c:pt idx="2321">
                  <c:v>tuu??벨_x0001_?n</c:v>
                </c:pt>
                <c:pt idx="2322">
                  <c:v>?뗥∴_x001a_破??쿰0?_x0019__x0016_睹&gt;놥_x0008_훲咸凜_x001b_醮_x0003__x0016__x0013_?@oH;#맄_x0006_0&lt;v禹?l傷w[6푇?N?,??}??r_x0010_酌_x0004_刺0jq胤땮쥺붞첼_x0001_錨?헖퐰_x0003_狐?5?3M2?@oH;#맄_x0006_0&lt;v禹?Xi_x0019_稱?W?혝_x0016_&amp;_x0018_랧c?範|?M^_x0015_?q?뵈a?F긘_x000c_mR{8沿??쳁_x0008_냯猥_x001c_뾇O?@oH;#맄_x0006_0&lt;v禹옴/UZ箋덎풕J ?_x0008_큾j?v_x0006_?읆_x001a_겪흾?⑤Dg歲2*뿑甫쾖bE"왱&gt;륥_x001b__x001b_-|J`틬{?@oH;#맄_x0006_0&lt;v禹왔홓_x0013_??"o㏏?u_x0008_V_x0007_헮?\凌'??=_x0003_;E_x0004_?랎見헊8_x0017_?x볬h핼a:輾u됮_x0014_?@oH;#맄_x0006_</c:v>
                </c:pt>
                <c:pt idx="2323">
                  <c:v>A밥?쉷_x001c__x0002_킵?*게%站퉐쪷??R푀A??'꿣y&amp;_x001d_Q[k詳%G駒w?脅헃_x001b__x0016__x0005_</c:v>
                </c:pt>
                <c:pt idx="2324">
                  <c:v>싞Y$탟_x000f_?㎀???얍L?0잗쇴??_x001f_?.</c:v>
                </c:pt>
                <c:pt idx="2325">
                  <c:v>?X&amp;v_p憶?뾋1?_x0012_s??쓳_x0016_??N專?윸_x0005_??S?O??????뷏쫤_x0006_輦?_x0003_]_x000e_D%Hm첃?["&lt;_x0008_</c:v>
                </c:pt>
                <c:pt idx="2326">
                  <c:v>ru숼[픊</c:v>
                </c:pt>
                <c:pt idx="2327">
                  <c:v>?롂.\し욄?s?馹쫔d?桂^@oH;#맄_x0006_0&lt;v禹웡?~얡_x0013_逑Ru헋쎢"???&gt;??_x0006__h똩샎=喉_'?3BS_x001f_?$?)_x0015_?쐡꺶_x001b__x0019_헨찍?@oH;#맄_x0006_0&lt;v禹?/???돫~F_x001f_?~;VS0?K?X'??w뉶?깻!:?_먏J_x001d_뎚X4_x000c_ㅩ_x0006_俊냐????@oH;#맄_x0006_0&lt;v禹옵`;?_x0005_?T뾣貧?dS?讐畸?꽷컱_x000c_죸?:_5?_x0010_勾?쵷牢\??잽틠?x@?@oH;#맄_x0006_0&lt;v禹??о_x0005_Xm艀,쳠?s?'?_x0004_瓊_x0002_拿=갔#Z?-_x0008_=x无K????,x`?^~Z???X?@oH;#맄_x0006_0&lt;v禹왱M?5olU?둪</c:v>
                </c:pt>
                <c:pt idx="2328">
                  <c:v>k</c:v>
                </c:pt>
                <c:pt idx="2329">
                  <c:v>툡6차B_x0017_;뢎찃?m훦k!횒?뭛珏(=쉆dH2景&amp;_x0003_&amp;D톦]&lt;U_x0014__x0019_N4?A0y랜[샮誕핯_x0004_Lm_x0008__x001f_琅4A_x0011_??돽?&amp;졓u?_x0014_j_x0013_?D-?춯?j돊NT쫐Z'듭悲YB?jl?2?w?=0=予n?뢂LJ?ø?[?Y[L꼴{?+?椀R9_x001c_Y[L꼴{?+?椀R9소F*?퉍y=_x0004__x001b_휦_x0001_?9틃*_x0007_kH,MU???냤?ダ?</c:v>
                </c:pt>
                <c:pt idx="2330">
                  <c:v>??ⅹ愛&gt;씈2D+??[?xf#꿞²_x0007_?_x000c_??S?@oH;#맄_x0006_0&lt;v禹월C??dB_x0006_꼥T?/⑤_x0010_얂?蒲╉욂늘U ?_x0017_?_x0001_OJ?C貊?츏꾣c/[fe_x0001__x001b_쨖???@oH;#맄_x0006_0&lt;v禹?v_x0017_*_x0008_?_x0002__x0019__x001f_뒣_x001e__x0008_?_x0008_?뿎쾝슺WCv_x000c_8./$헷꽗ч?a_x0018_?=_x0017_3?_x0002_???¶_x000e_???@oH;#맄_x0006_0&lt;v禹?l珙&amp;?bYg?퉶_x000f_鰐?L,JV摸u?툟_x0017_j?뻂fD쏳8ЩO q\Z浦3s 9G_x0003_$_x0012_A???@oH;#맄_x0006_0&lt;v禹?u닟.?&gt;콊lux?b"p?E[旅?s_x0006_쩼l:?_x0004_?&gt;짳e6&amp;㎻_/堂_x0016_?Y?i_x000e_??&lt;Q暲</c:v>
                </c:pt>
                <c:pt idx="2331">
                  <c:v>???'nYq簒i村_x0010_??B.R뙎_x0002_??2?휊桀뎨뵞4_x0002__x0019_?j羅荻_x0011_?F_x0001_?풺5u$J'67y뿍펂츒???X?잷?(쬺NX9_x0019__x000c_#닞~毁벨?_x0012__x000e__x0005_눟_x0005__x0016_?챚??연_x0001_??舟B?蕎@뎁??賢\???南?얒_x0006_今왛퐥?쿺8??얣UE_x001a__x001c_#j}??&lt;뼤??섳</c:v>
                </c:pt>
                <c:pt idx="2332">
                  <c:v>?`Y</c:v>
                </c:pt>
                <c:pt idx="2333">
                  <c:v>_횀z9蜈#q~뺛i▦?_x001c_?晏?뙛:D%?T枓?혭"!_x001f_㈘?錫-)쿞=g_x0008_??'_뒱_x0008__x0018_1곇턆z?侖?"??냈</c:v>
                </c:pt>
                <c:pt idx="2334">
                  <c:v>??W넱┐jx쟚'훌_x0019__x0005_$&gt;_x0008_뚱?]^邊I7_x0014_범_x001c_Y[L꼴{?+?椀R9_x001c_Y[L꼴{?+?椀R9_x001c_Y[L꼴{?+?椀R9._x0014_64說?;2'騈랉&lt;?_x000b_'P?U`?fi_x000e_z_x000b_?@oH;#맄_x0006_0&lt;v禹?Z쳲?&lt;%@D??</c:v>
                </c:pt>
                <c:pt idx="2335">
                  <c:v>D言??Y?햹??參R"_x0008_??M??o?P?h?`?똆??聊^@oH;#맄_x0006_0&lt;v禹퓫璧%쪠,量?탻_x0019_pr_x0001_†?乾팦겗??뙼qKj킼Po_x000b_*o졸?4_x0007_®쯸S떊?m쭃?@oH;#맄_x0006_0&lt;v禹요6줥9]곭'??뫜f흽?X?_x001c_?"</c:v>
                </c:pt>
                <c:pt idx="2336">
                  <c:v>(_x0001_@?B쾅#뮮?똅b??즏v幡?nU俱꼳?@oH;#맄_x0006_0&lt;v禹옴핏퉟網?/켱_x000b_:똇??둨h_x0014_쿼M탗럎z#엳BT:cl얐`^Ae_x0019_O4갢?_x0010_gS∽抵?_i?@oH;#맄_x0006_0&lt;v禹?)L퀒삅?儲?멸gUg탟vD[퉙$?N??9?cQ촠を?쀵:?b1톔?Zs?-ㄽv?^@oH;#맄_x0006_0&lt;v禹?u_x0001_F_x0007_:8?N`둮?;_x0017_??%莖"-`_x0018_?P;e_x0002_?o_x0015__x0011_蟻먂_x001b_튚_x001b_,_x0010_춨砥??_x000c__x0003_|?@oH;#맄_x0006_0&lt;v禹풷?/첻_x0001_)?왆&amp;?E褶!Z?삵K 됣??G?캛_x0005_삢?_x0012_q_x001b_?뉈??;_x0016_淚봝?招^@oH;#맄_x0006_0</c:v>
                </c:pt>
                <c:pt idx="2337">
                  <c:v>_x001b_號r술?鉉.쬃_x001c__x0001_?#_x001e_H??k_x0003_?r6~_x0002_s@+O??큎I?些_x0016_+?甁i? p0?yB??뵐Ρo죄Y|?dB5?_x000e_???轄鋤?w?!??_x000e_싉 :逼_x0010_?筬??蕎F_x001a_?PI쨲F=pB묈癩띖?퍛?v4'?宋쇶?E?"??_x000c_챿炫_x0016_u5꽡_x0008_^溝ばㄴ_x000f_f6壕?=띠E?_x0017_蘆_x0007_튜교?됛_x0016_bヰ-췴&gt;t췲?騰T굗?ザe??쑩O?? 6_x001e_????_x0012_뽫l?O묧q?~혪v;+猾?_x001a_聖굒?/K?_x001a_3V[듦_x0010_|?굃s#폀&lt;틛???턍?_x001b_h꽧娃遜?^'?뻄게2七?惇??돌r?～&lt;閏41???_x001d_줞t_x0004_z맣??_x001e__x0013_츰??J늛</c:v>
                </c:pt>
                <c:pt idx="2338">
                  <c:v>?^_x0008_屠??햯嘉3_x0008_?1뤪_x0005_t꿇6뷷왶z_x0018_?t퍺_?@oH;#맄_x0006_0&lt;v禹??$?.配닋_x0004_2?샦뫻l6???햠?_x0002__x000e_k??</c:v>
                </c:pt>
                <c:pt idx="2339">
                  <c:v>웯?_x0011_4ㅇ_x0010_v?帥^@oH;#맄_x0006_0&lt;v禹풨_x0006_.?輩??@w9?&gt;?a귨oy蓴_x0017_光??밋_x001e_Z???a켍튪?f?젖푑數맣?l?@oH;#맄_x0006_0&lt;v禹풶?롡_x0018_쾛톜u穹?&lt;B?뿎$8_x0006_윋/쮐PKC)_x0010_|e팋0낞_x0011_?쨶b줎t{상댭≤η}A?@oH;#맄_x0006_0&lt;v禹욹-?톿蓄_x0003_?_x001e_LK_x0006_夙텉_x0016_?&gt;懸0???鉤_x0014_l??퀶_x0001_$／克?_x0018_;.픘]?렅싛??@oH;#맄_x0006_0&lt;v禹?쇁k}예?_x0005_Q_x0019_Q?썌鱗!뙩7mX?_N냼A_x000f_?k췳_x001f_쵏q_x0004_셢?祠누7?_x0002_뵄냟E슽泉_x001c__x0002_킵?*게%站퉐쪷??55쫯늎굳??c댲?度97wсU</c:v>
                </c:pt>
                <c:pt idx="2340">
                  <c:v>?瞳?a_x0006_촅??9?粮?_x0018__x0005_?8)瑨_x0012_Z愿_x000e__x0003_(?#솻틤_x0003_T?M?b"垈?j렙쓅I_x001a_뮅??쏣_x0010_?@?h</c:v>
                </c:pt>
                <c:pt idx="2341">
                  <c:v>?瞳?a_x0006_촅??_x0005_T省놂츌H??선9ND?_x0010_???&amp;x_x0019_폰??~_x001c_??$?N?i슩늫_x0016_럻J_x000b_M?7獪h</c:v>
                </c:pt>
                <c:pt idx="2342">
                  <c:v>?瞳?a_x0006_촅??B쬺hd?h찿투농캽?퍇b"s졹?왑r?畢?B?誰?뀔 ???{r펌?w???</c:v>
                </c:pt>
                <c:pt idx="2343">
                  <c:v>?瞳?a_x0006_촅??</c:v>
                </c:pt>
                <c:pt idx="2344">
                  <c:v>U퀉K?C壘饅?쉗/ #斤?W빭겉]?A돐"?</c:v>
                </c:pt>
                <c:pt idx="2345">
                  <c:v>'91?n텿_x000b_odY?YQ?_x0016_倦#??h</c:v>
                </c:pt>
                <c:pt idx="2346">
                  <c:v>?瞳?a_x0006_촅???</c:v>
                </c:pt>
                <c:pt idx="2347">
                  <c:v>쒯土}K썤??Un솎??#4落뮏뎎_x001b_Ⅱ?_x0002_??gy뎼쇣㈓홖럒3U{d滅</c:v>
                </c:pt>
                <c:pt idx="2348">
                  <c:v>肯h</c:v>
                </c:pt>
                <c:pt idx="2349">
                  <c:v>?瞳?a_x0006_촅??1ny0</c:v>
                </c:pt>
                <c:pt idx="2350">
                  <c:v>?_x001c_壻?gv?t듡_x000b_?_x0001_G?_x000f_R7?,괁놹?_x000c_?菰\??횆r猫?V댃x諦G9?</c:v>
                </c:pt>
                <c:pt idx="2351">
                  <c:v>?瞳?a_x0006_촅??`?팰?詰?1_x0006_や곲혲?귉m?滴</c:v>
                </c:pt>
                <c:pt idx="2352">
                  <c:v>쳂`열錄?x_x001e__x0013_갗[뢍H?딷TV累?A놉_x0005_푬eh</c:v>
                </c:pt>
                <c:pt idx="2353">
                  <c:v>?瞳?a_x0006_촅??ml?F엃&lt; _x0002_x?2L9?쉆쾢l/嘗(@둈밳vQ烱_x000f_N?Dx_x0005_貳q롱#?g?+y꾡_x0018_?_x0001_SN엾?댮H?_x001c_R?쓊?Z좮:??i???솫</c:v>
                </c:pt>
                <c:pt idx="2354">
                  <c:v>@扱\?o-?g?#y쒗_x000b__x000f_?U?f봢</c:v>
                </c:pt>
                <c:pt idx="2355">
                  <c:v>윲?q뒩W훰0F&amp;?낄?%{_x001f__x000e_c_x0001_:?_x000b__x0017_컄귷廟_x0016_???밦,"Bw|??K[덪뿃_x0005_?橒魄?短?_x000f__x0008_tm&gt;띺뮊q//퍇몜獅?컢ㄼ??먈_x0006_U_x001b_㎙?_x0012_??D덹U신덃#?</c:v>
                </c:pt>
                <c:pt idx="2356">
                  <c:v>0귗Hx饍?☜C?峰_x001a_l?녴_x0007_q6_x0017_폕눨∩?ALK7p?눌??映_x000e__x0012_칬{_x001f_항_x0007_徐륝憔a,틱붲=?jwq湺_x000c_劉뤀?켩_x0011_c脘＃_x0003_?쾘_x001d_??귙化g?濤?MgkF?</c:v>
                </c:pt>
                <c:pt idx="2357">
                  <c:v>j"BE_P@%p艙?晧&amp;F?例j[?쪪S_x0019_Y&lt;!ⓨ_x0016_iu튴_6d'_x001d_jl?2?w?=0=予n?뢂LJ?ø?[?Y[L꼴{?+?椀R9_x001c_Y[L꼴{?+?椀R9소F*?퉍y=_x0004__x001b_휦_x0001_b뻖?蹟s`뻶`_x0003_9p쿧뵚[?_x0019_R_x000e_?u쥹]*_x0008_직!B{怯쳯1$? _x0017__x0006_mA???t|껬퉔</c:v>
                </c:pt>
                <c:pt idx="2358">
                  <c:v>?瞳?a_x0006_촅??=Ej?倚딈〃_x0003__x001d_+y?늗????C8?i??t_x0002_F'?_x000f_?X?}@I?_x0004_봃?妬h</c:v>
                </c:pt>
                <c:pt idx="2359">
                  <c:v>?瞳?a_x0006_촅??.?!"퍷0r?&gt;_x0006_5N떿?;콿r_x000b__x001f_LB_x001c_?s?퓟+'_%5_x001e_YWJs??載?H슸</c:v>
                </c:pt>
                <c:pt idx="2360">
                  <c:v>剛?dh</c:v>
                </c:pt>
                <c:pt idx="2361">
                  <c:v>?瞳?a_x0006_촅??_x001d_y服??8??|킣|힄頊?V_x0016_lvrx?腰u晄)c?횞@撤m렣_x0011_께겜囹뮻。&gt;n!lb?</c:v>
                </c:pt>
                <c:pt idx="2362">
                  <c:v>?瞳?a_x0006_촅???헼TeD:뇽</c:v>
                </c:pt>
                <c:pt idx="2363">
                  <c:v>{?_x001e_</c:v>
                </c:pt>
                <c:pt idx="2364">
                  <c:v>?_x0019_A냒T6솑肅1_x0013_?;:?R_x0015_+</c:v>
                </c:pt>
                <c:pt idx="2365">
                  <c:v>?瞳?a_x0006_촅??t/s_x0001_}K_x000f_?a?J???N._x0011_g쪏??&lt;뽳_x001c__x0016_?쌦_x0019_??_x000b_b켚%w??뼫혙Z??dh</c:v>
                </c:pt>
                <c:pt idx="2366">
                  <c:v>?瞳?a_x0006_촅??S?炎?讓|R뷁uz뛣?멅장"쬝4?깝쮔s&lt;?X_x001a_邨뻈?g_x0011_u酷??_x0007_F?_x0003_?멻</c:v>
                </c:pt>
                <c:pt idx="2367">
                  <c:v>?瞳?a_x0006_촅??*/j닉???_x0004_&gt;엵괱 낇?C땢힍b圓或g便外3b?_x001c_Qg_x0012_u67z?_x001e_볖?_x0018_O姉쿺d???_x001a_須뛚뱵kb粒??x_x0010_[곉껴K_x0019_4?K??뇙ㄲ_x0007_?륙M??C???프]_x0004_Go,왋k??뛾돤?8}昱옚챊遣君仙³_x0017_쎎?K픂Ha???삨:Z)윞厄?&lt;뱡??o휽_x0017_?할</c:v>
                </c:pt>
                <c:pt idx="2368">
                  <c:v>?瞳?a_x0006_촅???(뮫_x001d_1?KE?_x0010_?j</c:v>
                </c:pt>
                <c:pt idx="2369">
                  <c:v>?瞳?a_x0006_촅??_x0019__x0016_R쿼柱?&amp;[_x0016_??ㅦ?.H[?&amp;_x0003__??취s?_x000f_뜫h쬒귬x4&lt;_x0002_w</c:v>
                </c:pt>
                <c:pt idx="2370">
                  <c:v>?瞳?a_x0006_촅??_x0019__x0014_Mt렝.?kfT뵢|_x001e_팝s눉O}???뱯乶뭾2_x001a_.!닽풕?(?</c:v>
                </c:pt>
                <c:pt idx="2371">
                  <c:v>ssQ?獄켥꼬팴$h</c:v>
                </c:pt>
                <c:pt idx="2372">
                  <c:v>?瞳?a_x0006_촅??맕=Я?쨅렒低|?~??V?2玘4*?돺_x0002_E⑥A_x0001_렕?굶?Q복쵮훎勣侏?co깢h</c:v>
                </c:pt>
                <c:pt idx="2373">
                  <c:v>?瞳?a_x0006_촅??埋?뱂뛧퍧?槍쾼_x0016_켍8☆C퀄??ek.?B!?(mB婁&amp;:?</c:v>
                </c:pt>
                <c:pt idx="2374">
                  <c:v>?瞳?a_x0006_촅??oq좘뛏:暫U5쩤W녰熱딦_x001e_탭l???_x0002_욬2?섪+?v쯏_x0008_"R?僿:p?f∀??</c:v>
                </c:pt>
                <c:pt idx="2375">
                  <c:v>?瞳?a_x0006_촅??_x001e_褻</c:v>
                </c:pt>
                <c:pt idx="2376">
                  <c:v>??</c:v>
                </c:pt>
                <c:pt idx="2377">
                  <c:v>?瞳?a_x0006_촅??d_x0011_B羚?^쫈/_x0011_?쬇_x0002__x001f_???@_x0006_(洧4:2_x0013_&lt;惑젢_x0007_?雪_x000c_L_x0007__x0002_?湳(.-]O?*Z줄U5</c:v>
                </c:pt>
                <c:pt idx="2378">
                  <c:v>#_x001e_</c:v>
                </c:pt>
                <c:pt idx="2379">
                  <c:v>_x000f__x001a_"??f갋湘퍷뀫쯨룅?Ot?꺽?制a&amp;ME?瓆慄붆ir뉄?#땆??_x0013__x0018_jv뎶9!3hs뎵?D엄?_x0001_便뺾姝감_x000f_j複_x0013_?</c:v>
                </c:pt>
                <c:pt idx="2380">
                  <c:v>?川슪?폠흋_x001a_S???^꾝V뚓p] ?0c릂?8F웪%_x0002_q?-J2_x0003_?R6&lt;_x0004_E8f??텤_x0002_캣_x0012_C?_x0006_먣|_x0006_._x0001_牒?◈쉢R?촂{크hk@_x001d_?u||1&amp;?뢔꼉됥ł㎸됺zx盈?@큟[U뻔</c:v>
                </c:pt>
                <c:pt idx="2381">
                  <c:v>?瞳?a_x0006_촅??B융?璵?_x0018_믌?춖???_x0015_?Z?/&gt;?_x001f_-B??デ_x001f_??L헖퐰_x0003_狐?5?3M2h</c:v>
                </c:pt>
                <c:pt idx="2382">
                  <c:v>?瞳?a_x0006_촅??禧簾&lt;œ╈?o?Hc?eC_x001a_J??_x0005_W?殄1,쭕_x0015_줨_x000f_:蹴쎦H苦쇙뜪g_x0008_냯猥_x001c_뾇Oh</c:v>
                </c:pt>
                <c:pt idx="2383">
                  <c:v>?瞳?a_x0006_촅??_x0005_찚隣릭3?뛂m????</c:v>
                </c:pt>
                <c:pt idx="2384">
                  <c:v>R舒뼡뭸$</c:v>
                </c:pt>
                <c:pt idx="2385">
                  <c:v>???_x0011_???쎨랎E"왱&gt;륥_x001b__x001b_-|J`틬{h</c:v>
                </c:pt>
                <c:pt idx="2386">
                  <c:v>?瞳?a_x0006_촅??능$?$5쏺윑=?#V????eL??5?He?R0_x000c_흜쐞U릟?볬h핼a:輾u됮_x0014_h</c:v>
                </c:pt>
                <c:pt idx="2387">
                  <c:v>?瞳?a_x0006_촅??뎬y앣?P\AS?_x001a_r?e뜟_x001c_J?he놸蚩?쓺)??渾P?r吾_x0018_??yぢj?2QU_x0018_??</c:v>
                </c:pt>
                <c:pt idx="2388">
                  <c:v>?瞳?a_x0006_촅??淫?챴</c:v>
                </c:pt>
                <c:pt idx="2389">
                  <c:v>Z?[짆?뤦?_x001c_i쨋_x0002_뾵$_x001b_??$_x0018__x001a_Q{?扉疱唱/떓V땸?F2_x0010_??lh</c:v>
                </c:pt>
                <c:pt idx="2390">
                  <c:v>?瞳?a_x0006_촅??_x000b_썃_x000c_yI_x000b_??寤淫T/?헸s똦c_x001f_챃?[zW?d_x0011_g!GMtF.e툨?鷸J</c:v>
                </c:pt>
                <c:pt idx="2391">
                  <c:v>A밥?쉷???_x001a_須뛚뱵kb??*u}?_x0002_?_x0014__x0006_~뮅?_x0015_봿_x0016__x0008_f뤎_x000f_???氣t4</c:v>
                </c:pt>
                <c:pt idx="2392">
                  <c:v>?쁾_x001f__x000e_</c:v>
                </c:pt>
                <c:pt idx="2393">
                  <c:v>8Qc8?u?_x000e_?1?*뫤릮? ?Z헑?梁?o쥄Y_x001d_,찙??$K_x0015__x0019_F쓴?!O꿵8_x001b_v?_x000f_띊??솒X_x000c_濃_x0005_?p?k?퉎_x0011_a걻??c_x000e__x001a_i꼩_x0005_??릏?e_x0004_?r??_x001c__x000b_o_x0007_됳?돔_Ak틚섆퀕c쏐RH?索(r;??_x001f__x0006_v??a늌</c:v>
                </c:pt>
                <c:pt idx="2394">
                  <c:v>쟕?x퍍廉j쥛_x0004_?꺦W?퍪_x0003_Ð?B??y+_x0001__x0014_똌!?옏?_x0001_q?n????Avp8?_x000e_퀀??&gt;_x0008_뚱?]^邊I7_x0014_범_x001c_Y[L꼴{?+?椀R9_x001c_Y[L꼴{?+?椀R9_x001c_Y[L꼴{?+?椀R9Sj_x0008_?핺?K幀ㄳy쨌욄?s?馹쫔d??</c:v>
                </c:pt>
                <c:pt idx="2395">
                  <c:v>?瞳?a_x0006_촅??U츣聯붹L停?_x000b_賓L?@??_???_x0015_꽛9_x0003__x0006_쵾Xt??$?뵍</c:v>
                </c:pt>
                <c:pt idx="2396">
                  <c:v>)_x0015_?쐡꺶_x001b__x0019_헨찍h</c:v>
                </c:pt>
                <c:pt idx="2397">
                  <c:v>?瞳?a_x0006_촅???R8_x001a_뾷껽?_x0019_퓗I_x0019_싺??浸쎴?~~_x000b__x0013_맇퍥曙{)묔J?;4CX4_x000c_ㅩ_x0006_俊냐???h</c:v>
                </c:pt>
                <c:pt idx="2398">
                  <c:v>?瞳?a_x0006_촅?? :_x0001_F?瑛???摺_x000b_{</c:v>
                </c:pt>
                <c:pt idx="2399">
                  <c:v>?瞳?a_x0006_촅??</c:v>
                </c:pt>
                <c:pt idx="2400">
                  <c:v>??D53댼&lt;?_x0015_갌0IG#~?l킳O??嬌꾻_x000c_殼퀅W_x0006_|%??_x0011__x0008_,x`?^~Z???Xh</c:v>
                </c:pt>
                <c:pt idx="2401">
                  <c:v>?瞳?a_x0006_촅??BF.9???鋤♣1VPV??</c:v>
                </c:pt>
                <c:pt idx="2402">
                  <c:v>&amp;6*+徇릢霽?崧횷9?칛_x001f_H_=샅e?_x000f_쁀W_x0004_@In뎗</c:v>
                </c:pt>
                <c:pt idx="2403">
                  <c:v>?瞳?a_x0006_촅??郞_x0017_갶_x0010_列?ふ?w]-_x001c_?射8햩馳_x0008_먛_x000e_?絢?_x000b_뙱亮Ξ_x0005_?원췊쥳＼%傳_x0013_誠|/th</c:v>
                </c:pt>
                <c:pt idx="2404">
                  <c:v>?瞳?a_x0006_촅??탢?$d^?U??┶쨪*?L?_x0002_뺄@][q??G着x)??\_x0016_異?빘ハ?옛?_x0017_h</c:v>
                </c:pt>
                <c:pt idx="2405">
                  <c:v>?瞳?a_x0006_촅???즤??_x001e_?</c:v>
                </c:pt>
                <c:pt idx="2406">
                  <c:v>?1혂?:K-?띺7?3?쑉浬.F턪&lt;Z_x0015_e??a???/_x000e_f_x0019_!_x0019__x0019_X퐣?_x0002__x0017_Aej j_x0016_힣S??李K&amp;?P꿷荻</c:v>
                </c:pt>
                <c:pt idx="2407">
                  <c:v>/???퉂?V????럓iBK_x0018_宏*앻_x001e__x000c_p1e_x0018_뛄댤提tq뀖삵_x0010_Bd젻팽_x0008_?ug-4_x0012_[?꽷K??V/_x001c_늩_x0003_%</c:v>
                </c:pt>
                <c:pt idx="2408">
                  <c:v>\!??Q晸?晝U_x001f_슩.e??2?뉳??_x0008_퉶"텄??g_x0012_f즬칚s暄?賃_x0006__x0012_탲?_x001a_!? 7_x001f_셜츂_x0014_?#?츚??鵲_x001d_jl?2?w?=0=予n?뢂LJ?ø?[?Y[L꼴{?+?椀R9_x001c_Y[L꼴{?+?椀R9소F*?퉍y=_x0004__x001b_휦_x0001__x0010_??_x0008_WyVDΣ맙?</c:v>
                </c:pt>
                <c:pt idx="2409">
                  <c:v>졡??'?pA쐋?Qv?*㉡_x0004_'_x0018_b똥㉷xf#꿞²_x0007_?_x000c_??Sh</c:v>
                </c:pt>
                <c:pt idx="2410">
                  <c:v>?瞳?a_x0006_촅??h_x000f_</c:v>
                </c:pt>
                <c:pt idx="2411">
                  <c:v>GB_x0011__x001c_d뿀?s樓?+_x0004_쓓뀟?_x0017_?8??겝3룦R_x0005__x0003_!]?쬤w뒆?/[fe_x0001__x001b_쨖??h</c:v>
                </c:pt>
                <c:pt idx="2412">
                  <c:v>?瞳?a_x0006_촅??_x0019_z5캣PBa_x0012_?_x000e_]탔꺿샌有:6K챠F?eg?2콢룯覓oI_x001c_]?튎?_x0002_???¶_x000e_??h</c:v>
                </c:pt>
                <c:pt idx="2413">
                  <c:v>?瞳?a_x0006_촅??!??縷0R퀝+?쯣塡?:倉ね?jq45|:뺣_x0005__x000b__x0005_愆M轟@T줫浦3s 9G_x0003_$_x0012_A??h</c:v>
                </c:pt>
                <c:pt idx="2414">
                  <c:v>?瞳?a_x0006_촅??Ｐ_x0017_m早Z%_x0005_9XM,?0?괮^_x000f_易젶_x000f_엸쫄75t?_x0017_?첬뵥_x0006_뇙_x0002__x0016_?Y?i_x000e_??&lt;Q暲h</c:v>
                </c:pt>
                <c:pt idx="2415">
                  <c:v>?瞳?a_x0006_촅??t?5?하_x0015_X_x0013_師?_x0013__x000f_m*nS'@=갔{夢_x0010_H??~V픠P_x0018_?Lu곛X_x0008_/_x0017_??Q?v_x0014_-h</c:v>
                </c:pt>
                <c:pt idx="2416">
                  <c:v>?瞳?a_x0006_촅??_x000f_(nU?끹{_x0013_?!??횓?눂p兎o쩴O%?컾傑m붮tC梅U짻Mr&gt;퀜^땄?j???h</c:v>
                </c:pt>
                <c:pt idx="2417">
                  <c:v>?瞳?a_x0006_촅??_x001e_쩭_x001d__x0003_4??傲krQi</c:v>
                </c:pt>
                <c:pt idx="2418">
                  <c:v>?싾7m祺C??_x0014_?_x000f_XI짼뚦z뼱쟩짤U&amp;? ' ?【s㎬롙_x001a_?_x001a_須뛚뱵kb?_x000c_|쁏??^_x0011_?躪#퐺죋욭_x0005_$er_x001d__x0007_??翕+??~줟MYn|빷H_x0004__x0004_???(_x0016_??;浦???T?v?_x0013_푩-_x0015_拙]＼S??뙄t_x0011_態_x0006_?=I짲?P__x0010_@?벸*?쓫z궱W???+x}쉎ut^*E곂_x001d_p톫 _x0019_햋p?k?0K?P`_x001a_+?</c:v>
                </c:pt>
                <c:pt idx="2419">
                  <c:v>_x001e_&amp;1_x000f_댣_x001a__x000e__x0019_5??4L2:v淪z]謁먱6??G</c:v>
                </c:pt>
                <c:pt idx="2420">
                  <c:v>꽗髮_x0015_??_x0013_퉭꽾_x001f_論?&amp;}t_x0011_뽾</c:v>
                </c:pt>
                <c:pt idx="2421">
                  <c:v>_x0002_뼃沓</c:v>
                </c:pt>
                <c:pt idx="2422">
                  <c:v>Q꺭곥_x0019_욉qzW-?_x0011_&lt;</c:v>
                </c:pt>
                <c:pt idx="2423">
                  <c:v>_x000c_,_x000e_??4恒_x0018_?_x0003_宓_UH_x001a__x0003_膝욼(_x001d__x001f_RI紆_x001f_?죵$&gt;_x0008_뚱?]^邊I7_x0014_범_x001c_Y[L꼴{?+?椀R9_x001c_Y[L꼴{?+?椀R9_x001c_Y[L꼴{?+?椀R9W_x001d_듪넣N?v흊_x000f_zE募</c:v>
                </c:pt>
                <c:pt idx="2424">
                  <c:v>_x000b_'P?U`?fi_x000e_z_x000b_h</c:v>
                </c:pt>
                <c:pt idx="2425">
                  <c:v>?瞳?a_x0006_촅???~①監먪i#붝??_x000f_P믌_x0008_뜇?쳋"Y?M?꼭®o?_x0007_?G겪P?h?`?똆???</c:v>
                </c:pt>
                <c:pt idx="2426">
                  <c:v>?瞳?a_x0006_촅??(v{f?_x0003_X?米_x0014__x0018_$瓷_x001f_k?(?%쩽W|?XD#.????(4_x0007_®쯸S떊?m쭃h</c:v>
                </c:pt>
                <c:pt idx="2427">
                  <c:v>?瞳?a_x0006_촅???쮫_x0012_Ъd&gt;쓀0?_x000b_햶搾t뛽?_x000c_)괽?_x000b_@썴?삑뿟{-?0짗?즏v幡?nU俱꼳h</c:v>
                </c:pt>
                <c:pt idx="2428">
                  <c:v>?瞳?a_x0006_촅??x쉣쇧梯⒯둤?3?팊?_x001b_?_x0007_?/@?*|?욑젂`?쭀R販4갢?_x0010_gS∽抵?_ih</c:v>
                </c:pt>
                <c:pt idx="2429">
                  <c:v>?瞳?a_x0006_촅??_x0013_1w?흣u?煩?o?댘|w捧?K븄.?_x0008_\O?_x000b_p騶us[◎ⓥ?b1톔?Zs?-ㄽv쬱</c:v>
                </c:pt>
                <c:pt idx="2430">
                  <c:v>?瞳?a_x0006_촅???BbnZ?8뼉돕㈅_x000b_6?暐덒_x0012_위K??쏡?</c:v>
                </c:pt>
                <c:pt idx="2431">
                  <c:v>?뢯Y.果?3,튚_x001b_,_x0010_춨砥??_x000c__x0003_|h</c:v>
                </c:pt>
                <c:pt idx="2432">
                  <c:v>?瞳?a_x0006_촅??㎉5V?쇩됍퐜_x0005_멛v걫?+)粳?株SJ죲0???_x001a_?c_x001c_?N,뉈??;_x0016_淚봝??</c:v>
                </c:pt>
                <c:pt idx="2433">
                  <c:v>?瞳?a_x0006_촅???維</c:v>
                </c:pt>
                <c:pt idx="2434">
                  <c:v>뗎??)vP0젤?綢??%萄?"?H黃_x0001_?_x0010_??蚊긏%漱?_x0011__x000c_?J?섨쇨+sbI_x0018_삣믢?揖쏘r_x001c_녃pMY?D?$됗</c:v>
                </c:pt>
                <c:pt idx="2435">
                  <c:v>_x000f_쟽_x0019_x?뵭&gt;_x0011_E`똡W됃콎昱I?㉠?_x001c_?-t傳u'휔-삄돝?T?_x0004_Q닳W???A?뺞i㏉.+곜x쮋^?]??./듢?mx왂;_x0002_K?쐲S_x001d_饅mF뫲뷪</c:v>
                </c:pt>
                <c:pt idx="2436">
                  <c:v>?炙퀽/"_x0008_&gt;???κ?溜x옾c.???_x001c_?핹_?E?蓆S&gt;3r??챐юㄷ봈릶?맪?둁몿]_x0003_뚝</c:v>
                </c:pt>
                <c:pt idx="2437">
                  <c:v>ㆉ潞_x0002_?"E퐺F퀦쵌洞恢K琨課?臨휾_x001d_jl?2?w?=0=予n?뢂LJ?ø?[?Y[L꼴{?+?椀R9_x001c_Y[L꼴{?+?椀R9소F*?퉍y=_x0004__x001b_휦_x0001_괊?깎J똼坡8D敎F廷rl?]P쒥_x0003_꽔峰_x0019_??Mh_x0007_Q'&lt;쫧~눂TJ?/瑩X?弩X,h</c:v>
                </c:pt>
                <c:pt idx="2438">
                  <c:v>?瞳?a_x0006_촅??n?8_x001d_웘wY팳\_x0019_?峨sp풲텟?h7*⊙幽X_x0012_?@O_x0004_C字._x001a_푚t꿇6뷷왶z_x0018_?t퍺_h</c:v>
                </c:pt>
                <c:pt idx="2439">
                  <c:v>?瞳?a_x0006_촅???*_x0007_</c:v>
                </c:pt>
                <c:pt idx="2440">
                  <c:v>슜?펔$쯦+_x001f__x0017__x0001_&lt;&gt;_x0011_b`&gt;</c:v>
                </c:pt>
                <c:pt idx="2441">
                  <c:v>會8Z?V〔???y??돩?7h</c:v>
                </c:pt>
                <c:pt idx="2442">
                  <c:v>?瞳?a_x0006_촅??_x0005_뗩럟a?_x0003_뉌t_x000f_"_x001d_%?肯◑卯ゑ#`b?l.??Y씥?슏`첥i?</c:v>
                </c:pt>
                <c:pt idx="2443">
                  <c:v>웯?_x0011_4ㅇ_x0010_v??</c:v>
                </c:pt>
                <c:pt idx="2444">
                  <c:v>?瞳?a_x0006_촅??'躍?왍+_x0006_졿_x001e_싈"_x0008_uVqLn??2뮴WeB쒋?*_x000c_?P7?V</c:v>
                </c:pt>
                <c:pt idx="2445">
                  <c:v>z6"닥pf?젖푑數맣?lh</c:v>
                </c:pt>
                <c:pt idx="2446">
                  <c:v>?瞳?a_x0006_촅??~端\?괏e,?쌅瑤_x0016__x001d_|M즕M??H肆(@_x0003_??_x000b_쪀_x000b_렃?_x0007_륿줎t{상댭≤η}Ah</c:v>
                </c:pt>
                <c:pt idx="2447">
                  <c:v>?瞳?a_x0006_촅??sQ겐?굷_x000c_??\??i_x001c_?&gt;?~x_x001f__x0014_π-t?읡_x000f_O0腺}??_x0018_;.픘]?렅싛?h</c:v>
                </c:pt>
                <c:pt idx="2448">
                  <c:v>?瞳?a_x0006_촅?????pr,_x001c_"n??`??_x0017__x0004_?r_x0005__x0016_5?f+정0@7?拿9.Y?w域??_x0002_뵄냟E슽泉???_x001a_須뛚뱵kb自늸_x001c_?告$a팖홙왦k_x0005_?_x0001_z뙈?_x0006_z??_x0001_夔K곁滿??]+1Z疑浹규?샨_x001b_혏?켫_x0017__x001f_I잆왾_x0003_%뿲/콙??y뿀F?,A\_x0014_죑?fxW3읅뫆{顥??#</c:v>
                </c:pt>
                <c:pt idx="2449">
                  <c:v>]삄?RfS_x0019_+??찒*텅`</c:v>
                </c:pt>
                <c:pt idx="2450">
                  <c:v>_x0016_?쫮┾揷dR즋</c:v>
                </c:pt>
                <c:pt idx="2451">
                  <c:v>??_x000f_&gt;L8?_x001c_훓?U뎸???</c:v>
                </c:pt>
                <c:pt idx="2452">
                  <c:v>(팩???_x0004_???_x0008_i_x001e_*?_x0001_?^? ?炷?헑P??</c:v>
                </c:pt>
                <c:pt idx="2453">
                  <c:v>륶煌xVj??돾u{嚥??羽_F?</c:v>
                </c:pt>
                <c:pt idx="2455">
                  <c:v>_x0002_D'h┐;nC8?7?_x001b_?_x0004__x0007_`뉖3_x0013_/_x0012__x0004_쾋d?쯉??F#5?쮸륔綺9O_x000e_?:_x0013_Zz$&gt;_x0008_뚱?]^邊I7_x0014_범_x001c_Y[L꼴{?+?椀R9_x001c_Y[L꼴{?+?椀R9_x001c_Y[L꼴{?+?椀R9??庠늛?__x000c_?U?ㅋ'E9Q1?T??!쬏??</c:v>
                </c:pt>
                <c:pt idx="2456">
                  <c:v>?_x0005_?炅?I?_x0011_9:?벺냇쇠?X楯뉮퇲?_x0002_몏窕ё쮀@_x001a_UT}!|Y_x001f_둟봕I_x001a_뮅??쏣_x0010_?@?쬏??</c:v>
                </c:pt>
                <c:pt idx="2457">
                  <c:v>?_x0005_?炅????V#2l.__x001e_??{}돜툱뼜깫1톟?"좓遂?S?3v&lt;-3i슩늫_x0016_럻J_x000b_M?7獪쬏??</c:v>
                </c:pt>
                <c:pt idx="2458">
                  <c:v>?_x0005_?炅?Q邢9</c:v>
                </c:pt>
                <c:pt idx="2459">
                  <c:v>v?K늮h3벧?_x0016_?竊쬠냽9믹??4?_x0007__x0007_3p뾏텬????{r펌?w??左E??</c:v>
                </c:pt>
                <c:pt idx="2460">
                  <c:v>?_x0005_?炅?y슭?0_쵨뮳_x001c_?꺯d?X??7_쩰J):_x001b_*X?즯쫥뀯Z?yX?Y?YQ?_x0016_倦#??쬏??</c:v>
                </c:pt>
                <c:pt idx="2461">
                  <c:v>?_x0005_?炅?ih??M9_x0002_s'_x0018_?+벍?k???_x0014_∂=H_x0012_</c:v>
                </c:pt>
                <c:pt idx="2462">
                  <c:v>2lf??凞L꽦MB闊홖럒3U{d滅</c:v>
                </c:pt>
                <c:pt idx="2463">
                  <c:v>肯쬏??</c:v>
                </c:pt>
                <c:pt idx="2464">
                  <c:v>?_x0005_?炅???냩"턘H_}젊_x0017__x0002_퓈??_x000c_P再M4딧*D|?嶺_x000c_?뭬\y?뮥(횆r猫?V댃x諦G9吏E??</c:v>
                </c:pt>
                <c:pt idx="2465">
                  <c:v>?_x0005_?炅?騁랱海Fc)산?틤_x0012_??Π?H왚嵩輩E`L탴턁匈1쉩k딴4?딷TV累?A놉_x0005_푬e쬏??</c:v>
                </c:pt>
                <c:pt idx="2466">
                  <c:v>?_x0005_?炅?▶Z뮓땡?eS?毁?U局_x0003_쮬j??'V떱?뙉?^??釉"9h$긛?E?H멚롆??_x0006_RAv?걾V챨融z</c:v>
                </c:pt>
                <c:pt idx="2467">
                  <c:v>y筌d_x0018_?99@hy?n莞-L?_?_x0019_Bsㄺ??GM?믓?b_x0006_?켯@?x쌦_y읬_x0012__x0004_a툾뒏_x0004_?Z??q+Sj둥_x001f_獒#D=F퇢Hg릆곯춌_x0008_FeFfPf_x0003_?\:몛A뒵hH$?c윁h9V$ 쥾?_x001d_??_x000f_?쑪컧W?$_x0011_窮X|깇e孤 a?_x0010_?몬???쥌℉??c_x001c_휂"i샫塘y_x0018_裝?_x000f__x0010_z_x0006_!v뱑$뜴_x0008_x_x0013_m癒_x0015_륙O첾⊥s??/?d?_x0007__x001b_?펕雜YSh kㅾ:?問v_x001e_풗_x0015_</c:v>
                </c:pt>
                <c:pt idx="2468">
                  <c:v>kj&amp;?_x0017_?2_x0013_뀖岑낣?횯M?쮡f퉮??己?_x0018_,(蕓_x0019_q_x001d_jl?2?w?=0=予n?뢂LJ?ø?[?Y[L꼴{?+?椀R9_x001c_Y[L꼴{?+?椀R9소F*?퉍y=_x0004__x001b_휦_x0001__x0003__x001e__x0003_?췛?簫q嘲C-굹)]_x001e_?㏊iF釪7`]튯셕튀y潞D沮xg_x0019_ _x0017__x0006_mA???t|껬묜E??</c:v>
                </c:pt>
                <c:pt idx="2469">
                  <c:v>?_x0005_?炅??ヨkJM?治욊?gt_x000b_?</c:v>
                </c:pt>
                <c:pt idx="2470">
                  <c:v>랁No告P쪥3帛N랶A&lt;Qr別周?貢?}@I?_x0004_봃?妬쬏??</c:v>
                </c:pt>
                <c:pt idx="2471">
                  <c:v>?_x0005_?炅?단dzn#??贖_뎤!絃E톀E?</c:v>
                </c:pt>
                <c:pt idx="2472">
                  <c:v>?載?H슸</c:v>
                </c:pt>
                <c:pt idx="2473">
                  <c:v>剛?d쬏??</c:v>
                </c:pt>
                <c:pt idx="2474">
                  <c:v>?_x0005_?炅?j_x001f_?倍k滔?法킹_x0013_┙_eM&amp;붅5庸??冠y숺WJ.s?r;쐧製껐罹첅징?n!lb悖E??</c:v>
                </c:pt>
                <c:pt idx="2475">
                  <c:v>?_x0005_?炅??_x0019_&gt;D^_x0005__x0012_챛?_x0015_O?ヌN_x001c_쭠E???쀆_x000e_짝?q_x001d_??Z"뗍}?v??默_x0017_q_x0005_|'聞쬏??</c:v>
                </c:pt>
                <c:pt idx="2476">
                  <c:v>?_x0005_?炅?_x0003_3_x0008_똡k??_x0012_?_x000e_??안6+9?}y_x0007_?쬮.?칌뷁잦?｀줔_x0007_w??뼫혙Z??d쬏??</c:v>
                </c:pt>
                <c:pt idx="2477">
                  <c:v>?_x0005_?炅??1Pa~</c:v>
                </c:pt>
                <c:pt idx="2478">
                  <c:v>;%???4_x0005_?K???cBP?곦낁7臀{_x0018_쥚틤7s_x0003_酷??_x0007_F?_x0003_?뫃E??</c:v>
                </c:pt>
                <c:pt idx="2479">
                  <c:v>?_x0005_?炅?d?_x001c_</c:v>
                </c:pt>
                <c:pt idx="2480">
                  <c:v>V#棲??a簿1?;??H</c:v>
                </c:pt>
                <c:pt idx="2481">
                  <c:v>퓳(짅쯃5W???ⓒ_x0008_?z?_x001e_볖?_x0018_O姉쿺d?p꽸휊_x0015_&gt;蓴=룭4??!????F`y?퀹?Q?U?뻱'?_x0004_?v?뤼_x0017_???_x0003__x0002__x001b_)o?(遁_x0002_崙_x0001_lz뱈;늺_x0015_?W릩|_x0001_?]_?묁깱_x0012__x001e_;뚛?↑_x000b__x0014__x0016_l*禽#?*_x001f_+酢셹3&lt;Z!a딟?_x0003_^?뢥衫%.릨_x0001_g?K9?_x0015_???Gu源銑%?_x0008_Oo_x0007_府疾A_x0003_?횖?ivㅟ/*gJ_x001c_"??Dm擦?~??존_暾(f_x0003_p?DT&gt;Y]???m`橋턦퇴Q_x001e_껋</c:v>
                </c:pt>
                <c:pt idx="2482">
                  <c:v>댼_x0003_?w겪o4???5_x0013_??붓?4_x001a_숏_x0005_?Wŧ?&gt;_x0008_뚱?]^邊I7_x0014_범_x001c_Y[L꼴{?+?椀R9_x001c_Y[L꼴{?+?椀R9_x001c_Y[L꼴{?+?椀R9_x0014_E텀2杆C?&gt;斧</c:v>
                </c:pt>
                <c:pt idx="2483">
                  <c:v>?슿_x0004_s?_x0002_,?K쪲_x0014_2E??</c:v>
                </c:pt>
                <c:pt idx="2484">
                  <c:v>?_x0005_?炅?u?즕{3q??P/+쭠??S?믿@L慣먽?ω6i갃뾙_x0002_Z땫i 表E午_x000f_??u_x0012_釉q푤E??</c:v>
                </c:pt>
                <c:pt idx="2485">
                  <c:v>?_x0005_?炅???~???꺉ⓓ_x001c_給?_x001e_?%s錤뇟?字A쑞?_x000b_7?_x001a_뺵쪕_x0002_w</c:v>
                </c:pt>
                <c:pt idx="2486">
                  <c:v>?_x0005_?炅???@ㅿw?똬?렩_寓&lt;Suk?g_x000c_??삄?헍_x0007_b8Z쌯抛?#?</c:v>
                </c:pt>
                <c:pt idx="2487">
                  <c:v>ssQ?獄켥꼬팴$쬏??</c:v>
                </c:pt>
                <c:pt idx="2488">
                  <c:v>?_x0005_?炅?仇&gt;?_x001a_똆???s뤲3?KULF伯??4??_x0006_7?I_x000e_,K켨賜_x0007_복쵮훎勣侏?co깢쬏??</c:v>
                </c:pt>
                <c:pt idx="2489">
                  <c:v>?_x0005_?炅?_x000e__x0007_M</c:v>
                </c:pt>
                <c:pt idx="2490">
                  <c:v>?_x0005_?炅??첱삂</c:v>
                </c:pt>
                <c:pt idx="2491">
                  <c:v>??:?x協_x0017_o蕃zㄾS픰믕z?fm?罰9_x0011_v틂M_x001a_6_x001b_矮_x0007_僿:p?f∀??</c:v>
                </c:pt>
                <c:pt idx="2492">
                  <c:v>?_x0005_?炅?W\?쎊!Z藺_x0018_sGA?쩆ｗ??P??_x0013__x0005_짬?&gt;?푅?쳌=_x0015__x000f_5?#T엉Z?8)</c:v>
                </c:pt>
                <c:pt idx="2493">
                  <c:v>?槻E??</c:v>
                </c:pt>
                <c:pt idx="2494">
                  <c:v>?_x0005_?炅?^?]+?? _x0013_픺}鵲?w!?퀕?_x0005_)?-華?훨Q_x0010_a?m\꽧?_x0013_틤즯i2륣沃붂쓤Z_x0017_┏/뉾渚껌X友hT?#E먙_x001c__x0010_씯崧o??2뚌똚뻛:S?밸힉,FS?Up6쎘u룈?秋U?ys+G`pX랆쿈-켶숔9喩,?I1절@??gr4튡=?첱?/`굙5~??멞댪_x000e_G徊첰?s=x,?롴롅^?+_x000b_늟_x0012_XㅰtSS?準걿$_x0013_1b帆?グ홋먱?1햪?댶Ⅰ멧뺺縞?hv?왤숲旁?咀Q_x0016_p??㎘?`??쿾1k</c:v>
                </c:pt>
                <c:pt idx="2495">
                  <c:v>瘀??묏風??!_x0001_쬏L?PB9`B4_x000c_p?g듊v??q쪢?줂_x0011_h5_x0004_?_x0005_</c:v>
                </c:pt>
                <c:pt idx="2496">
                  <c:v>^d?{쬧┛뗢빴_x0004_9!/?^j_Q2R헑sq_x000b_0 ?/뫑듹脹???K&lt;思촒F;拐?jl?2?w?=0=予n?뢂LJ?ø?[?Y[L꼴{?+?椀R9_x001c_Y[L꼴{?+?椀R9소F*?퉍y=_x0004__x001b_휦_x0001_v?_x0003_X_잷_w&gt;_x000c_+쉀G?M좘뒥?_x000b_?{dHb[O_x000f_`5玗.릺_x0013_I牢?&gt;놥_x0008_훲咸凜_x001b_醮_x0003__x0016__x0013_쬏??</c:v>
                </c:pt>
                <c:pt idx="2497">
                  <c:v>?_x0005_?炅?k{tA??O*T_x0015_겱M4?놪s?_x0003_&gt;볊覩㉨Qa)?番????L헖퐰_x0003_狐?5?3M2쬏??</c:v>
                </c:pt>
                <c:pt idx="2498">
                  <c:v>?_x0005_?炅?_x0007_죆{w_x001b_GwL???ME븖밆?_x0001_R_x0018_?W_x0003_K?눹_x0014_k?"_x001d_?.런?苦쇙뜪g_x0008_냯猥_x001c_뾇O쬏??</c:v>
                </c:pt>
                <c:pt idx="2499">
                  <c:v>?_x0005_?炅?羅?_x000b_o8?J?_x000c_?u?듛?閻N2J?_x0002_竣9빧?1멥u푼 *?}E"왱&gt;륥_x001b__x001b_-|J`틬{쬏??</c:v>
                </c:pt>
                <c:pt idx="2500">
                  <c:v>?_x0005_?炅?_x0008__x001c_?5Ml???곹&amp;Vh?h???_x0002_?."쾧?옋茗廂8往??볬h핼a:輾u됮_x0014_쬏??</c:v>
                </c:pt>
                <c:pt idx="2501">
                  <c:v>?_x0005_?炅?N2YZ_x0014_????덅?&lt;Y_x001a_JQ_x0008_?W\?ⓥn?~j材캺r?봤_x0011_~'?yぢj?2QU_x0018_?燁E??</c:v>
                </c:pt>
                <c:pt idx="2502">
                  <c:v>?_x0005_?炅???_x0013_VB?_x0019__x0014_ld켍_x0016_?rg_x0015__x0014_뭙\\_x001a_&lt;⅔容bi_x001b_?_x0005__x0005_?l굲$VP^/떓V땸?F2_x0010_??l쬏??</c:v>
                </c:pt>
                <c:pt idx="2503">
                  <c:v>?_x0005_?炅?_x0013_6@$.`w</c:v>
                </c:pt>
                <c:pt idx="2504">
                  <c:v>?d?잳밇db_x0004_쐎磋e^&gt;??뫄춞u滓舷봛??X맅?鷸J</c:v>
                </c:pt>
                <c:pt idx="2505">
                  <c:v>A밥?쉷?p꽸휊_x0015_&gt;蓴=룭4?_x0015_&gt;:_x0002_댕+?zM?쑦낫벭뜒"앂_x001a_?*R붵?윛_x0018_핗mBA_x0011_擇?4K쐇_x0004_@g몁#틩s"㎨?猝H_x001a_?}DY_x001c_?塞?V%m誼_x0017_3?C=?_x001b__x0010_셅zR녝K(_x0001_r_x0012_@?H_x0018_y_x0015__x0013_#跛_x0012_!욥_x001f_6?_x0008_?쯉U퍫뇤?$?岸撤E갷/┳鉤U뙷?}?X_x0008_??</c:v>
                </c:pt>
                <c:pt idx="2507">
                  <c:v>_x000e_??E畔Nr???)_x001a_?_x0014_匿Q츞?↓?Oe_x0012_?썠德=C?펓X_[s뢧sM???o走Q??닱m_x0015_?_뀻2;嚴짌J?뇛蔭?訝뵟?맧?_x0003_</c:v>
                </c:pt>
                <c:pt idx="2508">
                  <c:v>?0k桁?쳳?햧뢴[?럠???:?썠?!&gt;?Q?땧뿘-ε］L</c:v>
                </c:pt>
                <c:pt idx="2509">
                  <c:v>?楊?x]焙_x0002_??L_x0017_尹뼅湜捲±?뾤m?? ?省a孫$&gt;_x0008_뚱?]^邊I7_x0014_범_x001c_Y[L꼴{?+?椀R9_x001c_Y[L꼴{?+?椀R9_x001c_Y[L꼴{?+?椀R9_x0017_뚴Z}?g;b0얉_x001d_퇍?8s?馹쫔d?偈E??</c:v>
                </c:pt>
                <c:pt idx="2510">
                  <c:v>?_x0005_?炅?_x0017_oX=/?⒜_x000f_?f?</c:v>
                </c:pt>
                <c:pt idx="2511">
                  <c:v>쥥&gt;????_x0011_v.?_x001c_?</c:v>
                </c:pt>
                <c:pt idx="2512">
                  <c:v>??`c?{._x001e_?)_x0015_?쐡꺶_x001b__x0019_헨찍쬏??</c:v>
                </c:pt>
                <c:pt idx="2513">
                  <c:v>?_x0005_?炅?r???_x001e__x0001_눎?찑퇭?????쬁??ㅸ큍??s움먪1?4_x000c_ㅩ_x0006_俊냐???쬏??</c:v>
                </c:pt>
                <c:pt idx="2514">
                  <c:v>?_x0005_?炅?絃x쏧-?_x000f_]?.|A?:a_x000c_?{_x0013_태?*S훘???_x0017_?둺S:_x0018_#&amp;???잽틠?x@쬏??</c:v>
                </c:pt>
                <c:pt idx="2515">
                  <c:v>?_x0005_?炅?_x001d_\x%9_x000b_迪j侵Ⅰ슑5?_x001b_G튀?맚8h?_x001c_沾돽Lx난_x0015_m疝?召?,x`?^~Z???X쬏??</c:v>
                </c:pt>
                <c:pt idx="2516">
                  <c:v>?_x0005_?炅??븑뽍쒙流?듘띬z?냘S恩퓫c.1cp_x0016__x0001_V_x001a_庫_x0004_뱴L敷췑H?_=샅e?_x000f_쁀W_x0004_@In돢E??</c:v>
                </c:pt>
                <c:pt idx="2517">
                  <c:v>?_x0005_?炅?(탎??_x0011_庵雜l嗜춆큨_x000f_茶근?M!??~?_x001d_?c?U</c:v>
                </c:pt>
                <c:pt idx="2518">
                  <c:v>??覇E쥳＼%傳_x0013_誠|/t쬏??</c:v>
                </c:pt>
                <c:pt idx="2519">
                  <c:v>?_x0005_?炅?x?_x0008_?|v_x0008_n?叡b|?8섁_?or恙u?KUEh퐇2fOM_x0011_쩽_x0004_?_x0016_異?빘ハ?옛?_x0017_쬏??</c:v>
                </c:pt>
                <c:pt idx="2520">
                  <c:v>?_x0005_?炅?5콤캻}黨뎼?_x0011__x0012_:ZN}1_x0016_-??</c:v>
                </c:pt>
                <c:pt idx="2521">
                  <c:v>便c_x0002_ご탚j_x000b_휳?ㄵT_x0015_?7林留徊1j?|넌뀹@陛yN(?+}?k췋U0z}?i?HiA盖됈깿輳牒_x0016_캢?M{?N_x0013_?$?</c:v>
                </c:pt>
                <c:pt idx="2522">
                  <c:v>꺔꿄?sH???g?IΖ?_x001d_?_x0001_9e$e2?뫇n툧_x0011_睫1?쫂Q/^_x0012_뷱츞깸??쑙常t욈)asS_x0010__x0013_?6聳%/r20R-vN]_x001b_푚쓄???뭗O堈_x0002_ ?씈}E ?冊</c:v>
                </c:pt>
                <c:pt idx="2523">
                  <c:v>_x001a_燎?S?_x0003_s_x0002_cR컑_x000f_ &gt;_x001d_P??AK犧tM3????甲m}拳???Tk治뎴+C休뻓?썛?:6_x001c_?x[舅u?_x0014_? ?q^_x0004__x0011_!Rq(;)#_x001e_e숯!B</c:v>
                </c:pt>
                <c:pt idx="2524">
                  <c:v>X;gy??t_x0014_G???솝_x0006_?쭪?s굉s_x000e_h_x0004_VA_x0006_쩡?헅???C댹p_x0007_}?_x0016_⒥I_x0015_??Ｄ곒_x0005_&amp;沼緘R킐}8?[_x001e_룒</c:v>
                </c:pt>
                <c:pt idx="2525">
                  <c:v>(횵?_x0003_?側!.개賄肺뿭?]j땉DjU??팇溟폅_x001f_푚潗H葉_x001a_?jl?2?w?=0=予n?뢂LJ?ø?[?Y[L꼴{?+?椀R9_x001c_Y[L꼴{?+?椀R9소F*?퉍y=_x0004__x001b_휦_x0001_悸_x000b_?{jN?_x0008_釉)J뻬T? 캹N귬qc.坂톤_x001d_?_x000c_??)Ｒ/gj쾦f#꿞²_x0007_?_x000c_??S쬏??</c:v>
                </c:pt>
                <c:pt idx="2526">
                  <c:v>?_x0005_?炅?漠?&amp;*첣쐓襄윷欖_x0004_?喪읢*?}盖X쫃</c:v>
                </c:pt>
                <c:pt idx="2527">
                  <c:v>?뛯mx_x001c_減??L퉲꾣c/[fe_x0001__x001b_쨖??쬏??</c:v>
                </c:pt>
                <c:pt idx="2528">
                  <c:v>?_x0005_?炅???빭?網r읨U</c:v>
                </c:pt>
                <c:pt idx="2529">
                  <c:v>C츒`e髮症9pjl훕?_x000c_?쭡_x0015_???呂}剖_x0017__x0002_???¶_x000e_??쬏??</c:v>
                </c:pt>
                <c:pt idx="2530">
                  <c:v>?_x0005_?炅?[夏?쵏?퐂o_x001a_?M蕎</c:v>
                </c:pt>
                <c:pt idx="2531">
                  <c:v>?VXa索藁?xDZ浦3s 9G_x0003_$_x0012_A??쬏??</c:v>
                </c:pt>
                <c:pt idx="2532">
                  <c:v>?_x0005_?炅?????試숈u뫩d儒_x001a_厭?</c:v>
                </c:pt>
                <c:pt idx="2533">
                  <c:v>?_x0005_?炅?뒷둅E녋?探u-훡-y_x000e_?_x001c_?f豆_x0019_廳죔?潾?E??%_x000c_뀚_x0008_퉩?_x0008_/_x0017_??Q?v_x0014_-쬏??</c:v>
                </c:pt>
                <c:pt idx="2534">
                  <c:v>?_x0005_?炅?$?</c:v>
                </c:pt>
                <c:pt idx="2535">
                  <c:v>I炘G낏뒖@?_x0006_㎔_x000b_짯淑빟_x000f_/_x000f__x000b_wop?_x001a_킽팘@눇λ}r&gt;퀜^땄?j???쬏??</c:v>
                </c:pt>
                <c:pt idx="2536">
                  <c:v>?_x0005_?炅?⑤?85油&lt;W猝??xo0@%?_x000f_Y컏2_x001f_?2o?쨯븟電???&gt;苟쯚&amp;? ' ?【s쭑0p꽸휊_x0015_&gt;蓴=룭4?앧_x0016_O?A_x001f__냜_x001f_o?"_x001d_듭t </c:v>
                </c:pt>
                <c:pt idx="2537">
                  <c:v>?~2?t?[??9U?nR?q?궝O_x0018_댭U?껑9z_x0002_뻩oH_x001b_d혅쎃饔_x0008_?幣앑z劾X?s춰.??뇗6</c:v>
                </c:pt>
                <c:pt idx="2538">
                  <c:v>샻M?_x0010_??V퓭痲_x0011_M싚?B?l??낹/?瀨?慟챎8G쫒A?@~思5U_x0016_む?쁆햲솽`?_x001b__x0017_???枾_x0004_℃_x001c_?v럈{o祀@4C+逮暢?0?l율??02_x0018_%?쾂"</c:v>
                </c:pt>
                <c:pt idx="2539">
                  <c:v>?_x0005_?炅?_x0003_퍢S쏖霧OW8봱Xc뽆?騶_x0001_i??쌘XS_x0002_G#j틲r?K돮_x0001_췗?h?`?똆??連E??</c:v>
                </c:pt>
                <c:pt idx="2540">
                  <c:v>?_x0005_?炅???w콐_x001d__x0018_{-?_x0006_4N殊?m?o?='R?k힞t죫????뢄?_x0007_®쯸S떊?m쭃쬏??</c:v>
                </c:pt>
                <c:pt idx="2541">
                  <c:v>?_x0005_?炅?唯Jr?m8`G_x0013__x0002_r븀?汞AI?_x000b_'G-+-퓦見?_x0014_?3&lt;D_x000f_뺶;튨;왅_x0002_즏v幡?nU俱꼳쬏??</c:v>
                </c:pt>
                <c:pt idx="2542">
                  <c:v>?_x0005_?炅?-瓊z?i슎?</c:v>
                </c:pt>
                <c:pt idx="2543">
                  <c:v>?</c:v>
                </c:pt>
                <c:pt idx="2544">
                  <c:v>?_x0005_?炅?u0띘_x001f_8o?兩뼺?죠%?Es)7Do4qJ K8븰R??@2+쯮?驛b1톔?Zs?-ㄽv㎣E??</c:v>
                </c:pt>
                <c:pt idx="2545">
                  <c:v>?_x0005_?炅?X9n_x001d_鉀iC_큓X?#?投_x0018_횜_x0004_w_x0001_겴畔웷쭝?"gVo_x001e_??Rg튚_x001b_,_x0010_춨砥??_x000c__x0003_|쬏??</c:v>
                </c:pt>
                <c:pt idx="2546">
                  <c:v>?_x0005_?炅?`z_x000b_v?킯~??%덱?!5◁?_x0019__x0003_c!?웙e#沿,꿲뽩??Q7뾿焚묕0;_x0016_淚봝?刺E??</c:v>
                </c:pt>
                <c:pt idx="2547">
                  <c:v>?_x0005_?炅?竺?_x0016_j??_x0002__x000b_놴죊W믙Fq뮐g_x001e_u譬u塞?킡?C??0??7?v?璡??n??8_x0008_뜶?_x0008_'_x0016_?_x000b_@})귭Tn?_x0019_J뵲j잍Z찋_x0013_?윴?7?E?꼁S??툄r?</c:v>
                </c:pt>
                <c:pt idx="2548">
                  <c:v>센 _x0010_}櫓&amp;췻?_x001f_摯?S)x_x0003_4_x0017__x0010_촗1_x0005_챨3R?1&lt;?J봖鴦코A?!nz쥏?_x000c_fud하'_x0004_4_x0010_비똻덐쏮w!?탉?ｘ?尸??r`?]樹 끖В?V洧쌩?쾜?_x001c__x0011__n?^몉☞?xn젦뢨_x0010_쩱$eS?쎳[;뇗Y樞J_x001c_Dj??CN쓤샑S_x0007_衝뵺 ?뽃??P+?_x001a__x0008_^X]?=넁</c:v>
                </c:pt>
                <c:pt idx="2549">
                  <c:v>탚벰?_x000e_ㅽ뱅?8t펑Q?銀]퐒護R1짓끏晳??퇻컁??M(곉췏덢?뙘?h?톑쬡떨_x0008__x0014_덮~꼙핅?륌_x0001_v?f勃_x0014_級?l_x0017_9_x0004_V??‘?펙댄?v황쮔3렙봎즵7z$玧둉_x0002_?帽랏퐉T찛?몯</c:v>
                </c:pt>
                <c:pt idx="2550">
                  <c:v>?_x0005_?炅??폨V푝舅@k??4H싴쌌^*쾃,v쮧_x0019_??挑츸z_x001e_끮?`5_x0010_쮝꿇6뷷왶z_x0018_?t퍺_쬏??</c:v>
                </c:pt>
                <c:pt idx="2551">
                  <c:v>?_x0005_?炅?F풙?Hu#!敷???_x0007_?e_x0001_/11?闡f냾更뿜'_x0002_?"뺽t????y??돩?7쬏??</c:v>
                </c:pt>
                <c:pt idx="2552">
                  <c:v>?_x0005_?炅?雋???w_x000b_햚QC?Y_x001f_f?W??Z8?,?@HU;F?_?쁾쇘룅,</c:v>
                </c:pt>
                <c:pt idx="2553">
                  <c:v>웯?_x0011_4ㅇ_x0010_v?勢E??</c:v>
                </c:pt>
                <c:pt idx="2554">
                  <c:v>?_x0005_?炅???_x000e_T_x0001_/쒙a?</c:v>
                </c:pt>
                <c:pt idx="2555">
                  <c:v>??f?젖푑數맣?l쬏??</c:v>
                </c:pt>
                <c:pt idx="2556">
                  <c:v>?_x0005_?炅?jD[_x0018_M_x000c_?쵠지뾆_x0006_K?墾뢖지k??:&gt;_x001b_♂銜??좘L여팆륿줎t{상댭≤η}A쬏??</c:v>
                </c:pt>
                <c:pt idx="2557">
                  <c:v>?_x0005_?炅?躁?_x001d_N_x000e__x0010_?_=)_x0017_茯?o?_x0008_.\?{_x0008_{Y5_x0003_~果B_x0017_뉂lLdい삉]"?_x0018_;.픘]?렅싛?쬏??</c:v>
                </c:pt>
                <c:pt idx="2558">
                  <c:v>?_x0005_?炅?k퓦m춆솤%@쀒??_x0007_升_x001e_:Y쟹8?_x0005_&amp;r/a&amp;?$m_&gt;?Z_x0001_탼域??_x0002_뵄냟E슽泉?p꽸휊_x0015_&gt;蓴=룭4???Vc꽔</c:v>
                </c:pt>
                <c:pt idx="2559">
                  <c:v>?2Va&amp;??"?Ge끍깅z 췬?묗딀??F?쯻D?_x0019_톝n_x0003_寤썔_x000e_Z_x0006_gh랤?춃_?_x000b__x001a_쑒"꺭ｕ?&gt;뱍쵚4H?綎o뽨os_x0015_솚_x0010_L_x0006__x0017_듥_x0010__x0013_淑)t@걅快?꽜_x001e__x001c_??X?_x0017_X金⒟n_x000f_k⑩U픮_x001a_娘????_x000f_?0y@#@?y?bB耆?5p_x0001_?甲辦얖怏??쾋@_x0011_+죏?_x0006_拇森릝^NE琪팊?_x000e__x0017_J_x0012_`??됲_x0019_?쾠폝Iㅺ?邦쮒j쫬?l뚺B_x0016_i??댐퇮?[믓_x000c_?</c:v>
                </c:pt>
                <c:pt idx="2560">
                  <c:v>??I득Lu?ㅋ'E9Q1?T??!_x001d_+빭쀓??dr_x0011_F먀??_x001c_?倚?쟎?_x001d__x001d_S?됟@뾨_x0013_潛렓W</c:v>
                </c:pt>
                <c:pt idx="2561">
                  <c:v>肯_x001d_+빭쀓??dr_x0011_F먀퉌SV鶴?켅?.@?둾?xg3믬_x001e_6??</c:v>
                </c:pt>
                <c:pt idx="2562">
                  <c:v>뺤툾횆r猫?V댃x諦G9?+빭쀓??dr_x0011_F먀c芼S놲fWC-?a_x001c__x0004__x001c_z?"??w푟q_x0017_59_x0014_n:oD&amp;岩0</c:v>
                </c:pt>
                <c:pt idx="2563">
                  <c:v>M?K4_x0012_?_x0008_m_x0010_?L3댶膽?_x0014_?[_x0006_휁_x0016_庭]{?쿓z?.s?壺??j??퉆迭n뚈??_x0012_M{?αLt_x0013_C랎튠#횿</c:v>
                </c:pt>
                <c:pt idx="2564">
                  <c:v>Q"G蒡쇏_x0002_伶敵?._x0014_/룒?$?롢釉2_x0008_첐_x0015_%ㅩwiT쫐惜灼~뙕z?r貽@刷&lt;P"?M0[/&lt;&gt;_x001d_냳wK_x0005_a뛪?뚈??퀒dQ#?씣?_x0015_?;h_x0005_Dr2_x0013_oBz4햺f?=o뉁錡?힚쫹駁迦裝???_x0008_떞??i{c_x000e_b?_x0007_쨆9퐀?qDwMo뺄|$앮_x0015_놊_x0019_?JO樞츂U??#쏣?A_?恬?t.쟍_x0015_}켶E_x001d_jl?2?w?=0=予n?뢂LJ?ø?[?Y[L꼴{?+?椀R9_x001c_Y[L꼴{?+?椀R9소F*?퉍y=_x0004__x001b_휦_x0001_긂`랜퇥동W_x000c_듁b풙?Kq_x0008_芚??콀?켤썣b? ?4勝_x001d_|_x001e_2 _x0017__x0006_mA???t|껬?+빭쀓??dr</c:v>
                </c:pt>
                <c:pt idx="2565">
                  <c:v>쟲n뫉?;g_x001c_SGYI蔓q8탿x}?뾆22쿍틔湊?}@I?_x0004_봃?妬_x001d_+빭쀓??dr_x0011_F먀맒1'_x000f_획?AK?@?퇁tb╈?=)_x000e_V6j늣i'?衍_x000c_n ,胎`感</c:v>
                </c:pt>
                <c:pt idx="2566">
                  <c:v>?載?H슸</c:v>
                </c:pt>
                <c:pt idx="2567">
                  <c:v>剛?d_x001d_+빭쀓??dr_x0011_F먀_x0003_쟾?@_x0007_?쏔b갴틭_x0007_G??策흶(?2[K챔i_x001d_?_x001c_月o쾲_x0010__x000e_?께겜囹뮻。&gt;n!lb?+빭쀓??dr_x0011_F먀?.???$+藁</c:v>
                </c:pt>
                <c:pt idx="2568">
                  <c:v>꿀M?뉠?rZ?_x001a_([?폹??*??琇??v??默_x0017_q_x0005_|'聞_x001d_+빭쀓??dr_x0011_F먀_x000e_%?o?S?荊?_x0007_?.|?_x001d_쿚?篤㈀_x000b_DA客k?뿖앖?&amp;쪚춛??뼫혙Z??d_x001d_+빭쀓??dr_x0011_F먀W"T"瑄??Z?꿝_x001c_??_x0016_?띝S-哭S?ц_x0004_M'촂?"熉롶酷??_x0007_F?_x0003_??+빭쀓??dr_x0011_F먀Y?~?뱽쯭X싔횜匣쀢?w&gt;^羞t_x001e_!?윛"?液9㎖깂_x001f_?덬7z?_x001e_볖?_x0018_O姉쿺dg/젚_x001b_숬06x犁듍챒킂4\?돚@M='_x0010_F줲x*?뵣*jL卵œyO_x0005_H?&gt;*?,뢝T쎈|_x0012_J1隷]쯕zkf??_x0005_?쟹vK??@_x0012_r?_x0012_e?</c:v>
                </c:pt>
                <c:pt idx="2569">
                  <c:v>_x001a_|D킳Z'_x001d_ビ뼱?勺_?,T?M|楣f왆?湘倭?_x0003_뙥np?꽇_x000f_f?'璘뼅_x0007_2??3?먒??團?T_x0013_쿴?l_x0006_獸??q쩱_x0007_밥]j??G?UD#_x0017_?e뱤_x0013_H_x000b_齧(;r_x001d_ソ4먝??핾?좞F쫒꾫{e1??膵??息뒅R빷탫;l劣核B ?)p槪?)Db넺?(튒?퉌??_x0002_uS??q?$됅캗壻_x0014_튳_x0015_u_x000c_o計)혤냾썓A???f벍7쯌_x0015_c?_x001b_W@?_x0010_?횴욕?,i&lt;@?_</c:v>
                </c:pt>
                <c:pt idx="2570">
                  <c:v>??뽄_x0005_?_x0014_믥_x001d_??{툀璨????_x0017_쏘</c:v>
                </c:pt>
                <c:pt idx="2571">
                  <c:v>^??_?&gt;_x0008_뚱?]^邊I7_x0014_범_x001c_Y[L꼴{?+?椀R9_x001c_Y[L꼴{?+?椀R9_x001c_Y[L꼴{?+?椀R9`_x0002_뺬쯮햆&gt;F〉뻧_x0006_??s?_x0002_,?K쪲_x0014_2?+빭쀓??dr_x0011_F먀`?_x0012_u?'彩쫟묺":B27_x000b_f$?[災??=??U???먼$8랍?午_x000f_??u_x0012_釉q?+빭쀓??dr_x0011_F먀_x000e_젭_x0002_Z??[?.R0_x0018_뵻?~;+v邈설&gt;뤄?夕쒖?_x0013_</c:v>
                </c:pt>
                <c:pt idx="2572">
                  <c:v>皎E3?_x0002_w</c:v>
                </c:pt>
                <c:pt idx="2573">
                  <c:v>?X???4\]D?턪_x001d_+빭쀓??dr_x0011_F먀r??_x0013_텝?펦??_x0007_9?</c:v>
                </c:pt>
                <c:pt idx="2574">
                  <c:v>??+빭쀓??dr_x0011_F먀7븼(w곝y_x0011_</c:v>
                </c:pt>
                <c:pt idx="2575">
                  <c:v>Nt?.?폗?</c:v>
                </c:pt>
                <c:pt idx="2576">
                  <c:v>_x000b_X?B</c:v>
                </c:pt>
                <c:pt idx="2577">
                  <c:v>蕨&gt;Lm?v슎ZP솬V껈_x001a_=씈`絿_x0019_냾?昑캊甄wO칡?겦k{9?`u_x0001_N?Wj쥋惚l뛼쬓A</c:v>
                </c:pt>
                <c:pt idx="2578">
                  <c:v>pV쵎lXo?lO?告o?チ묕?k똤썛=;붪F쫱_x000e__x0005_??J矛?v???e_x0011_7#_x0014_o?튗|?댖칍_x001d_jl?2?w?=0=予n?뢂LJ?ø?[?Y[L꼴{?+?椀R9_x001c_Y[L꼴{?+?椀R9소F*?퉍y=_x0004__x001b_휦_x0001_ㅫ?/C?:빜臭I1兇eZ?줜?쐃楓?_x0005_%1L?巽_x0014_T?놊₂&gt;놥_x0008_훲咸凜_x001b_醮_x0003__x0016__x0013__x001d_+빭쀓??dr_x0011_F먀?剌?v</c:v>
                </c:pt>
                <c:pt idx="2579">
                  <c:v>_x001e_햨퉚ch??{nP_x001e_#Ea_x001a_T!_x000e_4섗_x0002_9_x001e_A_x0017_[?u?a퓈L헖퐰_x0003_狐?5?3M2_x001d_+빭쀓??dr_x0011_F먀?5꿓뺅_x001e_수</c:v>
                </c:pt>
                <c:pt idx="2580">
                  <c:v>kO?_x001f_볔_x0005_u?e쥣I뙋/딺友?T?_x0016_V뫼*[A큒魯??쳁_x0008_냯猥_x001c_뾇O_x001d_+빭쀓??dr_x0011_F먀q</c:v>
                </c:pt>
                <c:pt idx="2581">
                  <c:v>?t_x0018_l90??j搢%UT_x000f_폄晄틬敬X꾥HL\햖_x0018_醜U"뻳+뗸E"왱&gt;륥_x001b__x001b_-|J`틬{_x001d_+빭쀓??dr_x0011_F먀섐?#?qq찳_x001c_[_x0005_7_x0002_?c??V뗂힓U腥D툏 _x000e_(_x0016_???댯A\x볬h핼a:輾u됮_x0014__x001d_+빭쀓??dr_x0011_F먀~qu7_x001b__x0007_(&amp;j肅쑟슩加8?{뽤希_x001e_U긠_x000c_?駐?9o._x001d_?_x000b__x0015_ACuT'?yぢj?2QU_x0018_??+빭쀓??dr_x0011_F먀빪澾E홰?뗆@Z絲??В_x0011_7?탂뤶Ｓ?M쒈??_x0001_C?렄_x0001_?떓V땸?F2_x0010_??l_x001d_+빭쀓??dr_x0011_F먀쨗_x0002_딥癒,?惻믭,q_x0017_(뗈g^?~輾?_x0012_`Q윛9C7?V?WG?뷃윣]鷸J</c:v>
                </c:pt>
                <c:pt idx="2582">
                  <c:v>A밥?쉷g/젚_x001b_숬06x犁듍챒\??_x001c__x0012__x0018_??뱐?_x001c_h??7O?_x0004__x0015_▷?盖輻쾸??쁦s,}[?뻕_x0004__x0016_씲_x0002__x0013__x001f_횈??%븠?類???^汾_x001f_kk#?hS?&amp;}왱b??G2??V?싥???쒭_x001c__x0012_73Y衿=?6_x0004__x001f_9Mx?晙팔B=9_x0018_齒tv??z?큪??_x000c__x0011_/_x001a_?38?B渗쟻型랷l精톈??_x0016_넭?Xoo?q??_x001b_??캱透샑:僅褒?紬쾥_x0016__*_x001d_?쥥???(.??꺼?#_x0012_;a첄g혺~爛櫚3쮭풜&amp;Sj틣?볗 큤\O?쫥?쫴횚?_x0016__x000c_?*w봨_x001f_T?6.???_x0008_arJX_x0015_b&amp;P?Xn晤'Y뷕롎.럡p_x0002_??콒?e_x001c_?_x001b_.@</c:v>
                </c:pt>
                <c:pt idx="2583">
                  <c:v>?es뼡Fd겓D╉?^?B??=覓첣_x0017_橙?_x000b_W죧_x0011_n??+9`=?_x000e_?E?5?5??HR`</c:v>
                </c:pt>
                <c:pt idx="2584">
                  <c:v>?_x0002__x001c_?_x001d_뚊K?2뻤_x001f__x0007_</c:v>
                </c:pt>
                <c:pt idx="2585">
                  <c:v>4踞????SV?Æ??휖_x0001_&gt;巧?_x0015_Щ?%쁥xf#꿞²_x0007_?_x000c_??S_x001d_+빭쀓??dr_x0011_F먀_x001a_밸樓?_x001d__x0012_?_x001f_袈?Uk?_x0016_헵?냋_x0004_:?Fe_x0006_d b윸?勖_x0004_凝2P뒆?/[fe_x0001__x001b_쨖??_x001d_+빭쀓??dr_x0011_F먀'죯_x0002_??H腰A┯X픉녱???%=F8_x0002_??폔?_x001f_쑔L꺣?</c:v>
                </c:pt>
                <c:pt idx="2586">
                  <c:v>?_x0002_???¶_x000e_??_x001d_+빭쀓??dr_x0011_F먀</c:v>
                </c:pt>
                <c:pt idx="2587">
                  <c:v>_x001e_J2?W⑹2뮿???&amp;嬌&lt;r&gt;퀜^땄?j???_x001d_+빭쀓??dr_x0011_F먀봳쎘??W췴_x000b_/??슊?쥻▥}??4mr쑍癬z拌)Y?푐긢짤U&amp;? ' ?【s쬰/젚_x001b_숬06x犁듍챒2_x0016_閑딞왴_x0003_훈n@븆e납?씊f퓋輪6{L??_x000e_먝?∵絨_x0002_mr??._x0015_浪_x0012_?_x001d_웟?s躬q+C쨭??_x0014_K殃&amp;뜓?_x000c_S?F쬧?Hx慊?ㅧ?쮕W??||{8`_x0006_X,8E?lT=x눝R?Rl븸+`쾽_x000e_?暉_x0006_숲_x0004_?=?S?????2팲⒳k焞T_x0007_쑝_x0003_퀻?B릙?狩_x0002_?d@'擇c皐쥉?F字?]5섑</c:v>
                </c:pt>
                <c:pt idx="2588">
                  <c:v>춼괒_x000b_y_x0012_?줲らM?A_x0011_?魯쎋_x001f__x0018_&lt;딈暐_x0016_???꾘f_x001e_?[_?쏸?G_x000e_</c:v>
                </c:pt>
                <c:pt idx="2589">
                  <c:v>mU??l`? 뚹?&amp;+辰=?벁쐰m_x000e_P?h?`?똆???+빭쀓??dr_x0011_F먀v!aX?＠j</c:v>
                </c:pt>
                <c:pt idx="2590">
                  <c:v>?_x001b_勍F柾턉0T</c:v>
                </c:pt>
                <c:pt idx="2591">
                  <c:v>亦다?_x0014_뼍_x001f_?1⅔??手又H젊?_x0007_®쯸S떊?m쭃_x001d_+빭쀓??dr_x0011_F먀닖_x0006_|뛏G?8쁃???J&gt;縝_x0006_??璜l3M梶?찋???町왅_x0002_즏v幡?nU俱꼳_x001d_+빭쀓??dr_x0011_F먀9</c:v>
                </c:pt>
                <c:pt idx="2592">
                  <c:v>_x0007_?H?R?a?_x0001_梳K_x001b_,_x0010_춨砥??_x000c__x0003_|_x001d_+빭쀓??dr_x0011_F먀K꾓_x0019_$왝쎕P隘Ib@8킜.憔??폷T똅쿞?휨T?S豫럄??뉈??;_x0016_淚봝??+빭쀓??dr_x0011_F먀?鵡%{_x0012_콠$袞??|F_x000e_?_x0013_g'힔?_x0010__x0011_터q?v??픾_x0016_IH1尙뉩?곐</c:v>
                </c:pt>
                <c:pt idx="2593">
                  <c:v>?B尾=?_x0010_+_x0004_^_x0008_씴퉒ⓘ뫨?uL럧?킘괠?w㎳땨_x0011_줧쪍?D쮟#賭畏)꾳姓?mD\??赦_x0016_.븭P뷘恩???쬰릺?Kv?</c:v>
                </c:pt>
                <c:pt idx="2594">
                  <c:v>v_x0010_쎴얹쁉?흫썥P?듟cYu갹_x0003_뇂?Ds3?c_x0011_|]I_x0013_街3d?롬0_x000e_?_x0010__x0006_?A_x0016_쐨^?X,&gt;Y楕훨_x001a_??z?^_x0018_疱</c:v>
                </c:pt>
                <c:pt idx="2595">
                  <c:v>酩_x0017_?냸z븒봗??SS0utK맞컄?&gt;됺_x0004_@[∵*_x001b_??-_x001b_L?_x0010_[喇@3)탢_x0001_젛W?_x0003_;q祿c??{?팔휇?Lを뷂똄녗I)?풧摹hW노"L_}?콚_x0002__"B갺?멼D己8t_x0016_7?JX_x000e_3:?nr꿊[_x0017_뾜_x000b_??_x0014_쬐쿡-?;?_x000f__x000e_?&amp;_x0014_(싴R뎟+썣?六?:痂Q鞭뢨.A팙㉬d&amp;뮦?t쓹??ν_x0007_慷E</c:v>
                </c:pt>
                <c:pt idx="2596">
                  <c:v>?h?nu읍?I?_x0016_0'i?歡?_x001d_jl?2?w?=0=予n?뢂LJ?ø?[?Y[L꼴{?+?椀R9_x001c_Y[L꼴{?+?椀R9소F*?퉍y=_x0004__x001b_휦_x0001_헣,A?6P∞_x001a_</c:v>
                </c:pt>
                <c:pt idx="2597">
                  <c:v>_x000c_?콎</c:v>
                </c:pt>
                <c:pt idx="2598">
                  <c:v>?뇃i_x0005_?&amp;Z??]?6_x0004_?뼏kV.?P ?ft꿇6뷷왶z_x0018_?t퍺__x001d_+빭쀓??dr_x0011_F먀?~_x0005_?_x001e_뷊_x000e_募쓹?C녑_x000e_zv뵮dZ퇴_x0011_,6_x0001_?캄u_x0004_?t_x0010_V?]급???y??돩?7_x001d_+빭쀓??dr_x0011_F먀4M?Qz_x001e_{?[&lt;?웳愰呵N궯Z븪H_x0012_QS휫2f??VG죪쏡휳t馥,</c:v>
                </c:pt>
                <c:pt idx="2599">
                  <c:v>웯?_x0011_4ㅇ_x0010_v??+빭쀓??dr_x0011_F먀_x0008_M톔?|?=뷱S즾$?De?=燻꽊Lwr\Po__x0004_O,_x0016_?_x0010_? _x0002_?牛pf?젖푑數맣?l_x001d_+빭쀓??dr_x0011_F먀E뺹&amp;?q?푽0K_x0003_砲*쏣X?=릂쪭}_x0016_Y?謨읫똣췆??P?_x0008_륿줎t{상댭≤η}A_x001d_+빭쀓??dr_x0011_F먀躬_x0013_</c:v>
                </c:pt>
                <c:pt idx="2600">
                  <c:v>1o#꽃曆y잔@?)?_x0015_m?B_x001d_KT街,_x0006_'^_x001f__x000c_魏K㎎??￢?;.픘]?렅싛?_x001d_+빭쀓??dr_x0011_F먀꾫Y @?큨W땏J??5q綜"mi칭,???_x0018__x001b_짚d?R??域??_x0002_뵄냟E슽泉g/젚_x001b_숬06x犁듍챒쐉J_x0003_7갞斧?T^궲mP</c:v>
                </c:pt>
                <c:pt idx="2601">
                  <c:v>_x001e_겈형o)뫱驍쇼숏묏_x000b_X?k쬏障_x0014_???o_x0019_卄?꽃El_x0012_?뉶?c7.0)v_x001a_??r_x0004_捏y_x001c_?s?_x0019_o틮</c:v>
                </c:pt>
                <c:pt idx="2602">
                  <c:v>챺껟폾?ht#A?Z킫_x0019_쫟렲_x000c__x0019_Xtk祀??_x0004_?!y뉉?&lt;F_x001a__x0003__x0010_?r杵O&amp;?P??2?$①`)K흿'</c:v>
                </c:pt>
                <c:pt idx="2603">
                  <c:v>$&gt;_x0008_뚱?]^邊I7_x0014_범_x001c_Y[L꼴{?+?椀R9_x001c_Y[L꼴{?+?椀R9_x001c_Y[L꼴{?+?椀R9x烽_x0007_KA뛐鍊?&lt;??ㅋ'E9Q1?T??!＿_x001b_A_x001e_퇼헁?馮?욹췚_x000b_굪쎣?)꽗.s둾i?5鷺?KJD?3??dC먿츥j炚z??_x001a_뮅??쏣_x0010_?@?＿_x001b_A_x001e_퇼헁?馮?왠딄消N??슈事Ex횀?5??縕힟?0??8ox?"?즜슩늫_x0016_럻J_x000b_M?7獪＿_x001b_A_x001e_퇼헁?馮?퓎C턄乞퐱;</c:v>
                </c:pt>
                <c:pt idx="2604">
                  <c:v>덠?跋_D鴻{_x0002_??u뀴r붐2Ig짿倣쉘괣9?l??{r펌?w??鍾?A_x001e_퇼헁?馮?옘젢阻粱dCQ(Y_x0001_鸞?im?o_x0016_'_x0010_法x♧볷|깴B!Z_x0016__x0012_Z?D1㎩ZdY?YQ?_x0016_倦#??＿_x001b_A_x001e_퇼헁?馮???信댁렉"??_x0007_c↙SU廊쥳?얃_x000b_??8X늫훥???裸b컬Q럒3U{d滅</c:v>
                </c:pt>
                <c:pt idx="2605">
                  <c:v>肯＿_x001b_A_x001e_퇼헁?馮??_x0006_)k?찯`??U閱整?p릲빍읶쨑*`坰婁gQ씷?킻Gd4</c:v>
                </c:pt>
                <c:pt idx="2606">
                  <c:v>,愕꼛猫?V댃x諦G9二?A_x001e_퇼헁?馮?왠r??? 宏쫼y햶h?@?寗0?7h(4??_x0011_t_P?솢?줲i)딷TV累?A놉_x0005_푬e＿_x001b_A_x001e_퇼헁?馮?퓷{TH?KQf_x001b_첞?괼稻?8?{K墳뮳??x?a0p?뇯???_x000b_:첍?lc?_x000b_m땺?u품修_x000b__x0015_쵝쩂5핻??鳶tl륙JN*?&gt;?坊</c:v>
                </c:pt>
                <c:pt idx="2607">
                  <c:v>숲_x000f_?Y?널Zd&lt;_x0014_쳐X춢r?줼</c:v>
                </c:pt>
                <c:pt idx="2608">
                  <c:v>?c0{졑?걹? H??瞳?共_x0016_??찈+W_x001e_/찫_x0002_(죎?끀獵迎]tHp?:V_x000e_G$jm??-톮(-?Β%?)??(?娥y輛? 푅괌??礪죃?脆?)WL^줳Y^???_x0008_o_x001a_뭻&lt;攻仰晝?!M_x001c_v??_x0016_矜껄톖?J작폠E柳펄??wEV?b_x0004_q_x0018_?Ad?g@$/?롅q宅'냹v흈??jl?2?w?=0=予n?뢂LJ?ø?[?Y[L꼴{?+?椀R9_x001c_Y[L꼴{?+?椀R9소F*?퉍y=_x0004__x001b_휦_x0001_?~旣_x0003_8肄適???葯沖?揶돆?뽞?1??푅-半?_x000b_W?_x0017__x0006_mA???t|껬묍?A_x001e_퇼헁?馮?엘_x0007_.r죋3?_x0018_?W_x0002_?W_x000e_s</c:v>
                </c:pt>
                <c:pt idx="2609">
                  <c:v>?載?H슸</c:v>
                </c:pt>
                <c:pt idx="2610">
                  <c:v>剛?d＿_x001b_A_x001e_퇼헁?馮??)쪶뼻繞QX홪-♠`?R5__x001f_襲쭀켐三BG뺖{쐪0{?]I??万껐罹첅징?n!lb叭?A_x001e_퇼헁?馮?풰긯S쪄q{r볃DCm쀑?뙁?_x0003_H&lt;J?,:?_x0001_"m_x001f_J녵yk?_x001f_?_x0018_끱*v??默_x0017_q_x0005_|'聞＿_x001b_A_x001e_퇼헁?馮????_x0011_Hl_x001d_?? 쇫_x0018_I퓲0&lt;[|퐐_x001d_M5&gt;_x001f_?짂?얋?쎏?;TKw??뼫혙Z??d＿_x001b_A_x001e_퇼헁?馮?웜花愛$??u블?._x0013_틈?쭋?(맴l?i_x0002_픇J尊?팙_x0011_M_x000e_d酷??_x0007_F?_x0003_?몿?A_x001e_퇼헁?馮?웠R▒D?I__x000c_#?턔u"??~9甥!?P琠_x001f_唄zmc_x0011_?톉?稽7</c:v>
                </c:pt>
                <c:pt idx="2611">
                  <c:v>S蘆YI?b??_x001d_&gt;+?r?qr_x0013_읲?Gh핯_x0018_9i?,??뭺?Jm뮐^f_x0005__x0010__x0015_?&gt;v?_x0016_c_x001e_?hO-?1i?W쐰#??;s_x0017_횰|帛M뱐???_x0013_??&lt;햐"틭p??o_x001d_z__x0012__x0001__x0007_a?_x000c_(z_x0007_?x좑?:?옦땃!?smp|?:芦??d玉絡덚퉠*恝?돢_x001b_I[U들?_x0005_뮶쥩0{x퓜f隋?덱A셌w_x000b__x001f_?옗?訊晦졩? ?왻D&amp;??퐆몰괔퍵?퀜?웩=_x0019__x001e_Ｚ섒_x0004_펗??_x001f_?_x001f_'嘴?쎆듷닥4催_x000b__x0011_{&gt;璋際甲㉯룏o_x0013_睦$]R훝_x0004_#?_x0001_됿qE?雅뉱尸I?栢?″??weZ??兀f_x0006_</c:v>
                </c:pt>
                <c:pt idx="2612">
                  <c:v>q秉|gdV@뤳C~?붫o붆wvㅌ殊淫?汚쏜T+m칑?_x000f_㎷?"振띘렴?佈&lt;?D_x0008_?&gt;_x0008_뚱?]^邊I7_x0014_범_x001c_Y[L꼴{?+?椀R9_x001c_Y[L꼴{?+?椀R9_x001c_Y[L꼴{?+?椀R9?渗놼皺댟{#_x0011_孔??s?_x0002_,?K쪲_x0014_2?A_x001e_퇼헁?馮??)"43_x0015_껚y?뵓_x0003_춹\+)k?{턻5_x0018_?wGn휴_x0012_꾗묇?퀶읯쾹딨?午_x000f_??u_x0012_釉q푀?A_x001e_퇼헁?馮??_x001a_XM낈힐?J샔-쫲?_x001c_혣</c:v>
                </c:pt>
                <c:pt idx="2613">
                  <c:v>o_x0002_5}_x001a__x0008_냶z</c:v>
                </c:pt>
                <c:pt idx="2614">
                  <c:v>㏂_x000f_o?.?w</c:v>
                </c:pt>
                <c:pt idx="2615">
                  <c:v>짻)`?(뢨죨_x000b_+???y쎲X?_x000e_햘놛除풳?Z*욈?b복쵮훎勣侏?co깢＿_x001b_A_x001e_퇼헁?馮?왑롲_x0019__x0017_X'F?"抄?;?o+w濤퇾9J.瑁쭴?#_x0012_U샓뀫$a?_x001c_?X???4\]D?턪＿_x001b_A_x001e_퇼헁?馮?욧깴ｌㆎ_x001e_迂죐?꾣??5郊?VP#휟V?k+8qh腐V_x0017__x0002_췈60?僿:p?f∀??</c:v>
                </c:pt>
                <c:pt idx="2616">
                  <c:v>?叫?A_x001e_퇼헁?馮?온얞_X??뀾??Y??삯_x001f_鎔7쮫YA</c:v>
                </c:pt>
                <c:pt idx="2617">
                  <c:v>6梨s?㈅Xa?昕3</c:v>
                </c:pt>
                <c:pt idx="2618">
                  <c:v>_x001d_4쵢?椧?_x0003_;?츆烹烏?#qA?$_x000e_況i괄프)썶)陷0뼊?/??5F?딇툨[뮁?v貝???&amp;_x0008_셂{춿?E增??삪_x0018_룫_x001c_&amp;o???丙?冪I⒂씉?qIY?꾄_?據?R찾lXsz_x000f__x0010_^_x0018__x000e_]?":G@(q멃"찡1_x0011_E4?굟&lt;D준(暢</c:v>
                </c:pt>
                <c:pt idx="2619">
                  <c:v>_x0010_걿낋%V?턝??i_x0008_???捨?寬l둝놳!쑩 ??_x0004__x001f_?S桁삻?B?碩蒻_x001d__x0002_7Q跛HUJ?잊?A?薺_x0016_?z?.????ｘ꾼}룶?a꽞p왖얮뙿_x000e_RW?뙠ダk??7_x0018_h?F?;핲W_x0015_q?꿞?킶</c:v>
                </c:pt>
                <c:pt idx="2620">
                  <c:v>?IV?_x000e_?w?쐘X??_x0013_?_x0004_??찛rfi.#??_x000c_L쁍끶q????sc?年숮F?芹гG굈J??_x001d_jl?2?w?=0=予n?뢂LJ?ø?[?Y[L꼴{?+?椀R9_x001c_Y[L꼴{?+?椀R9소F*?퉍y=_x0004__x001b_휦_x0001_b</c:v>
                </c:pt>
                <c:pt idx="2621">
                  <c:v>/肪毒쨩.f뻀_x0003_pw폑???又 太S뎳燒??_x0001_8q貂@_x000c_e^t&gt;놥_x0008_훲咸凜_x001b_醮_x0003__x0016__x0013_＿_x001b_A_x001e_퇼헁?馮?풤}??nB_x0002_mFH??娟*늼??舫G_x0010_?O)??v7_x0013__x0003_=w④?</c:v>
                </c:pt>
                <c:pt idx="2622">
                  <c:v>A밥?쉷[휐룴돝'U_x001e_?=?D!(_x0017_캉Tl곈?쯓t?절_x0017_\Ra찼????_?쪳&gt;??p_x0002_O잣t꽃八S믖?z&gt;w훏U??2</c:v>
                </c:pt>
                <c:pt idx="2623">
                  <c:v>)_x0015_?쐡꺶_x001b__x0019_헨찍＿_x001b_A_x001e_퇼헁?馮?엽獗햖e_x0002_x慝tEBL?_x0010_쉔n\?_x001f_??황_x0013_?梅p?탙_x000b_yf?뫇갲4_x000c_ㅩ_x0006_俊냐???＿_x001b_A_x001e_퇼헁?馮?풿7%???&lt;퇯?읶L?Y?E쮘?辰蘭_x0004_(??텰숊N숫?良\??잽틠?x@＿_x001b_A_x001e_퇼헁?馮?퓗揄찢w1?c??☏륆뗯O쿸궟Q?&amp;6_x0017_@?0R寮_x000e_暘P?枾W?,x`?^~Z???X＿_x001b_A_x001e_퇼헁?馮?퓓??m?t {綺3奉]_x0017_?윃渶&amp;?_x0005_喪?yK?_x0012_崙{AMで뫛_=샅e?_x000f_쁀W_x0004_@In돜?A_x001e_퇼헁?馮?웠?UzR뜖_x0018_!G_x0017_N_x000b_?????썒?g△챚 誡_x0014_?dh?hL?쀸</c:v>
                </c:pt>
                <c:pt idx="2624">
                  <c:v>v쭶??\?vN^_x0012_g+}胴?,e좭컡VS?4肯?凌둚&lt;;w&gt;?뻽/??*`B&gt;G옧?35_ㄶ적?Q_x0017__x001c__x0011_Ya?Dr_x001c_?닃vJY??/s3랔~"멿ㅨG~뵮o좮[/_x000f_?:???f?罕괘結R_x000e_?4◎턺휲_x001e_?G郡蒡q옵첢~얇8뛍u5_x001b_???牝?f븲?)ß?룣휛落?g?7嘯=?2謗h檜?????7?J_x001c_];q%?_x0019_⒠兪C?_x0002_懸K?b??겁땧?쓼e겝??%??雀o?T빣N3,絳뾝&gt;똺?뙚`Z旽?_x0005_?D</c:v>
                </c:pt>
                <c:pt idx="2625">
                  <c:v>?K_x0019_?W?폐???:?_x0019_???_x000f_쫾_x001d_jl?2?w?=0=予n?뢂LJ?ø?[?Y[L꼴{?+?椀R9_x001c_Y[L꼴{?+?椀R9소F*?퉍y=_x0004__x001b_휦_x0001_|+?%??_x000e__x0008_??駱vj:칸Oa?wBE?萍_x001f__x001b_ey菉\?_x000e_@u_x0007_</c:v>
                </c:pt>
                <c:pt idx="2626">
                  <c:v>!`h??_x001c_@곛X_x0008_/_x0017_??Q?v_x0014_-＿_x001b_A_x001e_퇼헁?馮??&lt;?芦쯱?李_x0007_舛8G벆tZk?짳M?_x000f_嬪&amp;v_x0007_s_x001e_쀜j_x001f_]퐓??r&gt;퀜^땄?j???＿_x001b_A_x001e_퇼헁?馮?웨v?? _x0002_d?_x0001_"&lt;@u쿹!6也T긙_x0005_?_x000c_??kT3_x001b_=_x0016__x0006_?곧츏온쯚&amp;? ' ?【s?휐룴돝'U_x001e_?=?D?퐁_x001c_뻐嗤죇?_mlvcV_x0013_}쿴-F4_x0006_꺶_x0019_?즤&lt;?_x0016_g?_x0018_`힎&amp;_x0005_屍?_x0017__x0018_R틓甑l0Y[^\쥯bR?S춮</c:v>
                </c:pt>
                <c:pt idx="2627">
                  <c:v>?_x000e__x0006_Nm㎵_x001e_u쥻TY?T征ngO?Uc(?눯#K흰:쥎n_x0005_쿡=}</c:v>
                </c:pt>
                <c:pt idx="2628">
                  <c:v>羌cE_x0014_??쐺?㈓9_x001c_玆?彩_x001d_iHRpI_x001a_Ln??_x001e_?y?_x0016__x0007_w_x000c__x0018_迦A뎩g셐_x0004_,쌃?뫍뉖j때v&amp;싱?은?_x0003_*6_x0015_"D\x?_x0012_풶晋2팆飮_x0006_?Mk뒭덥C3o*&gt;-娼U_x0012_5Y?묭?`}?싀뷔'?登煇_x0014_?IS? 泂`F붑巫?z?d,%영.O&lt;梗aY즖/굺$'??n??`_x0012_?vR?뜹醍툜,HM섺!?a_x0014_령k轟J쮊8_x0012_??O`챷萌??~VWa@?톱%?_x0011_?턡챳??篠?_x0017_"=쩹_x000e_m_x001a_?툭&gt;‰囹?-K_x001c_玘Y0?SV&gt;?I?/?_x0002_靷f4촔뵉씬Y,!??&gt;_x0008_뚱?]^邊I7_x0014_범_x001c_Y[L꼴{?+?椀R9_x001c_Y[L꼴{?+</c:v>
                </c:pt>
                <c:pt idx="2629">
                  <c:v>_?핝撻_x0013_{顎_x0001_h?BX?l_x0017_:V-旻紘?_x0008__x001e_鎖Kf?i_x000c_{0?q?M?㈗!덤_x0010_*삳Kn_x000c_Ql痴헵?g짝5?_x0011_S磬_x0004_솰6C?굍司o죩[?%弄仟佾_x0002_!??_x0014_方뽴u_x0015_갩틗╃쯈_x001b_룕_x0012_럸哺U}J_x000c_렕#??A_x001e_N?G0&lt;y_x0007_??cp凸?쌢츛&lt;M(寥y&gt;?덅??43鍊筠뵟|??\쯣G題묜?IiG2y??lc맞eOl_x0007__饗hG씗3??_x000c__x0018_Z?n?_x0015_?퀼Q쵫냋]셤늄???C&amp;??을}U?v?훊뼻0?zY謐?x??꺛K_x001c_^큛U쌍뀫a_x000c_x%va렱%뱕_x0006_~?wk痰??_x0006_?1ⓚS0L8-d?_x0006_?????[쥬╇BW^W-e_x0017_?2</c:v>
                </c:pt>
                <c:pt idx="2630">
                  <c:v>2寤e%}·]?_x0006_?D?竣?꾝,</c:v>
                </c:pt>
                <c:pt idx="2631">
                  <c:v>웯?_x0011_4ㅇ_x0010_v?腥?A_x001e_퇼헁?馮?욈?_x0017_끬沫쪰쩽?UY?U_x001d_.쟻_x0017_@'쩸_x0006_F긳5?J?沖Xltdp뇊-?f?젖푑數맣?l＿_x001b_A_x001e_퇼헁?馮?옐c=_x0004_粮j땾???륰~繃D4?_x001a_遜8D_x0014_吟낰?T?랬g?_x0001_맹L륿줎t{상댭≤η}A＿_x001b_A_x001e_퇼헁?馮?퓱G1_x0019_諛쪊?s?颯"??숺3-릥?줬??봒?_x000f_?團?X씪?_x0018_;.픘]?렅싛?＿_x001b_A_x001e_퇼헁?馮?욤?쭿뱭q萬栒1F튟_x0007_.쀭蜂1??귊7段NV긓쾃?H?m괎`域??_x0002_뵄냟E슽泉[휐룴돝'U_x001e_?=?DlSnZ_x0006_?_x0010_헶l_x000f_쟋v?</c:v>
                </c:pt>
                <c:pt idx="2632">
                  <c:v>톑?3cZ</c:v>
                </c:pt>
                <c:pt idx="2633">
                  <c:v>肯딵쯾맩왥l+_x0017__x001e_留g赤0T벙?(?]Am?춫{?鋼_x0014__x000e__x000f_I?읳CR?c+_x000b__x0011__x0005_??찡눬꼛猫?V댃x諦G9?O쯾맩왥l+_x0017__x001e_留g?r享풯?u^"pE)?</c:v>
                </c:pt>
                <c:pt idx="2634">
                  <c:v>뫣휂-?_x0004_n?_x0003_뚡^_x0002__x0013_룄?코'?i펛?딷TV累?A놉_x0005_푬e딵쯾맩왥l+_x0017__x001e_留g?M[_x0006_뷡&gt;B閃OG0)쨲??_x0014_띢?튀t!?쓀磯훣_x0003__x0002_뛡?pYY|路_x0015_j?&lt;\??:=M픤??MN?칟셛?N&amp;Y?♡_x0007_t悧`_x001e_틨_x001a_즧=?8_x000c_?S_x0007_픯뫥p{?간뵲6A??4걱後wvN?u ?뫗?*_x001d_~걽m?艇킈~?_x001d__x0003_?y&amp;?￠Z9??沁뙥?L_x0002__x0005_9_x0005_U*??5햪??社,e@?r甥썹??_x0013_dv蝎騁봴?jq?옳??RN肺4R??_x000c__x0001_@D翹_x0018_L?j얁y?_x0011_?B♀庸?겶?_x000e_剩_x001f_0?W?잗HAku Xc툸Y?_x0016_M@?U_x0002_찉?e8</c:v>
                </c:pt>
                <c:pt idx="2635">
                  <c:v>}?ゅ</c:v>
                </c:pt>
                <c:pt idx="2636">
                  <c:v>흣O_x001e_4귗_x0008_A뜯????+r즒?(?肺~멮 _x0017__x0006_mA???t|껬퉳O쯾맩왥l+_x0017__x001e_留g?_x001a_Y??Yc3</c:v>
                </c:pt>
                <c:pt idx="2637">
                  <c:v>?b뼋v틨珞z十8^v벘g_x0004_둛횞uP???잏뜿_x0013_?}@I?_x0004_봃?妬딵쯾맩왥l+_x0017__x001e_留g?_x0013_윂ㄱ_x0017_?Px?p$윞_?_x0019_?W봼뙲_x0002_&lt;nB狗_x0006_pH_x0012__x0001_츋%詳?A!</c:v>
                </c:pt>
                <c:pt idx="2638">
                  <c:v>?載?H슸</c:v>
                </c:pt>
                <c:pt idx="2639">
                  <c:v>剛?d딵쯾맩왥l+_x0017__x001e_留g?賚$~??흋됊??棲볯v??%?:?P?_x0013_3껗?형K_x0013__x000e_께겜囹뮻。&gt;n!lb?O쯾맩왥l+_x0017__x001e_留g?</c:v>
                </c:pt>
                <c:pt idx="2640">
                  <c:v>?Q?+솏뗌{9_x0010_r?l뺯?J?m횧d_x0017_X_x0012_C4밲?_x001b_줂껺총G3?v??默_x0017_q_x0005_|'聞딵쯾맩왥l+_x0017__x001e_留g渚?Q?_x001b_??굔':?gf?왹E㉦?쬌!칈@_?k;퍳連</c:v>
                </c:pt>
                <c:pt idx="2641">
                  <c:v>??w??뼫혙Z??d딵쯾맩왥l+_x0017__x001e_留g?I?챑_x0011_???_x001b_?J?</c:v>
                </c:pt>
                <c:pt idx="2642">
                  <c:v>뱌G7?_x0018_?????r?]Q/?`?_x0003_精?헊?5_x0007__x0011_담?7z?_x001e_볖?_x0018_O姉쿺d??q0윋剩?뀦냟ヘ??_x0017_???Bx _x0005_w雖??+T???0?_x0012_,y?$</c:v>
                </c:pt>
                <c:pt idx="2643">
                  <c:v>~욛c_x0012_힌23x?x#|꺉#쩖_x0014_奎?&gt;??[_x0008_渦?:???N뷌i特3???bQ?eGr]?-?뺆5_x001c_3s?붙?닪_x0014_神묾뚙?a??????gy뗾(_x000e_8_x0010_틆n?蹄췧W/?G_x0013_v?븆_x0006_?_x0011_T,x쏶vG[?Y*e_x000e_E:?[탸?_x0005_pㅆ_x001b__x000f_???K??4_x0010_鄒??斧儡쐱멥?쇜??_x0015_?K첤2_x0012_? _x0017_t튰?Q_x000b_챠-눨?Y긦6?냜5</c:v>
                </c:pt>
                <c:pt idx="2644">
                  <c:v>注4D??_x001d_c뜱TR3_x0019_白_x0003_丘%솠?|?????撞_x000b_BzK焦A껈_x0002_?l쇶솝??嶽뼫뉯첌?x_x0013_,?頂7vF낪G.I?a???_x0016_댹&lt;듮5?7촌딪CU왌맛끉_x0012_?㈍*뎝뎩S&lt;?]??}?^_x0005__쉟E??Y2??_x0003_쓛??&gt;_x0008_뚱?]^邊I7_x0014_범_x001c_Y[L꼴{?+?椀R9_x001c_Y[L꼴{?+?椀R9_x001c_Y[L꼴{?+?椀R9X쌾丙솄g릕툀_x0017_풖??s?_x0002_,?K쪲_x0014_2?O쯾맩왥l+_x0017__x001e_留g?</c:v>
                </c:pt>
                <c:pt idx="2645">
                  <c:v>?Q祜?_x0001_?y?光[챢솑?뗻_x0019_?cwX?_x0011__x000e_V瞋??&lt;A?)表E午_x000f_??u_x0012_釉q?O쯾맩왥l+_x0017__x001e_留g底돦?㎘_x000e_/툫?9_x0001_?쌈8s꾼(_x0018_fm_x0001_X&lt;퀐_x0014_4X?CF?BLK?Fl-_x0002_w</c:v>
                </c:pt>
                <c:pt idx="2646">
                  <c:v>u</c:v>
                </c:pt>
                <c:pt idx="2647">
                  <c:v>?{楕펣휽A_x001a_?ssQ?獄켥꼬팴$딵쯾맩왥l+_x0017__x001e_留g低起_x001c_e_x0011_#f쓦?_x000f_Nd署?잠_x001a_빪性?9쪃誕?E丹?m6Ej3?)복쵮훎勣侏?co깢딵쯾맩왥l+_x0017__x001e_留g赤??뜀N_x0007_/Y??夏J_x0007_7籃&amp;OO</c:v>
                </c:pt>
                <c:pt idx="2648">
                  <c:v>飽뇛쯯Ue'_x0019_j_x0019_?]_x001b_硝妓쏼???4\]D?턪딵쯾맩왥l+_x0017__x001e_留g?쒡PY?y"녪댷?侁眄_x0010_?&gt;_x0015_??_x001c_戴n輳앢?_x0005_3뿧∩;긔_x0007_僿:p?f∀??</c:v>
                </c:pt>
                <c:pt idx="2649">
                  <c:v>?T엉Z?8)</c:v>
                </c:pt>
                <c:pt idx="2650">
                  <c:v>??O쯾맩왥l+_x0017__x001e_留g姐@)즠_x000b_.?_x000f_??_x001a_8킻母e윃븲럱%_x000e_f?ｔeジ쓃_x0002_l_x0008_?c?_x0016_m툑뇭탱</c:v>
                </c:pt>
                <c:pt idx="2651">
                  <c:v>쇇&gt;?꾻?펈堡籃^?_x000f_G_x001e_E똻?nJR|G쾩DG?씥lt딞쮘?:?M퀻?o쿢?_x000b_炘B_x0006_?⒮칬힌?V?괇?눠g64p젠牡?썎??롺뻞0긗L_x001b_ｚ2???+_x001a_첐?'&lt;?w빬&gt;?2?"?t泯R??곉?_x0008__x001e_}낷)?Gi_x0017_$???빔?룠楙a_x0013_?? "챇汭喉_x001c_lT_x0013_盆X_x0008_?&gt;??뷐얺y콹@랠a7?k줾X</c:v>
                </c:pt>
                <c:pt idx="2652">
                  <c:v>?_x0006__x001f_늭5瞬;侏_x0015_??퇛??D톞jA?븧m??쥟&amp;돸?菉찕K&amp;컐aux[봕펫^gr;?／_x0018_?捧??L닪x_x001b_c_x001d_??S?jl?2?w?=0=予n?뢂LJ?ø?[?Y[L꼴{?+?椀R9_x001c_Y[L꼴{?+?椀R9소F*?퉍y=_x0004__x001b_휦_x0001_uo+뻑r@?%0,]부'戍|??_x0011_RL???_x0001_叛醮u?4??Ŀ&gt;놥_x0008_훲咸凜_x001b_醮_x0003__x0016__x0013_딵쯾맩왥l+_x0017__x001e_留g菹?틾?_x0017_/X톝5첻_x0015__x0013_쨿</c:v>
                </c:pt>
                <c:pt idx="2653">
                  <c:v>K?璋O_x0001_ŋ맮y;a_x000f_?O\?띓?_x000e_ㆅL헖퐰_x0003_狐?5?3M2딵쯾맩왥l+_x0017__x001e_留g?녓Y??휠j?+컏쎤?0?w^(:_x0012_???굆?</c:v>
                </c:pt>
                <c:pt idx="2654">
                  <c:v>톈??2G苦쇙뜪g_x0008_냯猥_x001c_뾇O딵쯾맩왥l+_x0017__x001e_留g紵??h#C줼풁?_x001c_Yk_x001a_㉶꽫9&gt;??????n읺狀j?f똄"왱&gt;륥_x001b__x001b_-|J`틬{딵쯾맩왥l+_x0017__x001e_留g績y픖+%뚮u$?꼤_x0016_ 쌯ュ_x001f_?F&gt;6?궕_x0017_x?_x001d__x0003_???l_x0004__x0001_?_x0015_x볬h핼a:輾u됮_x0014_딵쯾맩왥l+_x0017__x001e_留g全잋픵?쮣B?危jI?$z걄檻?h?ㅓ?,束?&amp;\_U_x0006_?賞'?yぢj?2QU_x0018_??O쯾맩왥l+_x0017__x001e_留g??i??F꺯쒿?玘O?X뿉?}?$=?_x0012_혗폷??_x001f__x0019_制_x000b__x0008_/떓V땸?F2_x0010_??l딵쯾맩왥l+_x0017__x001e_留g??_x000c_7툡먌???_x0019_?_x0010_?c2옅.</c:v>
                </c:pt>
                <c:pt idx="2655">
                  <c:v>A밥?쉷??q0윋剩?뀦냟@"$?깿??5?_x0008_?0댞*")s?准/ph?N_x0016_%?h?腕d~O섵문_x0019_zV폨?4$a싃Ut??'載?x뀼?꼞??&amp;B??_x001b_↓_x0018_A撒켗솼_x001f__x0002_퇎eE?q띺)꽧桿?{쥬6(u튳?Ly_x0004_똴(_x001a_?_x001d_?(R붍??*?X옯莉??{a淚頂뢚?N??^q았_G&gt;?蹶</c:v>
                </c:pt>
                <c:pt idx="2656">
                  <c:v>?;?_x0004_у{담톻T뮁??+쨯?_x0001_1菴쮏4dEc??c;쟅h쥆_x0008_</c:v>
                </c:pt>
                <c:pt idx="2657">
                  <c:v>?咐?s惚퉞_x000e_S??쒀&amp;?_x0002_닒B텲났I댒???ufK釘?_x0003__x0003_64j@Z집???R?G_x000c_</c:v>
                </c:pt>
                <c:pt idx="2658">
                  <c:v>旿</c:v>
                </c:pt>
                <c:pt idx="2659">
                  <c:v>?쏄?_x0016_異?빘ハ?옛?_x0017_딵쯾맩왥l+_x0017__x001e_留g?@7~_x001f_뫚좊_x001a_?둞럟t\r_食惡_x001d_#=珪s幄?렉璡葵u놣??q? ?@_x000c_P뙒</c:v>
                </c:pt>
                <c:pt idx="2660">
                  <c:v>F7_x0014_男먫똎;??먟?M???E??}i}{詠zC;뿈e_x0012_?뱮??!?쎧)z,_x0019_Bv?랈??*央?곮仝짞는뗬?3?딈mc컊??쉀k?e寥[v?愉_x0003_??푙S??쬍Yx걬?+gG곂??츖1Q?w|8??</c:v>
                </c:pt>
                <c:pt idx="2661">
                  <c:v>:?:?fr?眩컃_x001d_?7텐?凝_x000b_띶픇x?릌뚟X?瀯_x0017_`??_x001d_[_x0011_?&lt;)爻否_x0012_</c:v>
                </c:pt>
                <c:pt idx="2662">
                  <c:v>곷9]?B+</c:v>
                </c:pt>
                <c:pt idx="2663">
                  <c:v>?뛺 칻_x000f__x0007_?`?쳺_x001a_VB?쥱?\H</c:v>
                </c:pt>
                <c:pt idx="2664">
                  <c:v>&gt;?셪듷㉲_x001a_?퐲t??&lt;t갹_x0012_?薪記k郊눋썄A)뜆覽K깳?,[??궒%_x000e_?췜??t_x0013_mQ_x001d_專??_x0016_딹蹠=?4P츞五P?B#;뾵?귲?u期園뼠_x001a_Mf\?)K_x0006_A싕챠윤몯使p_x0006_??p)?쒆?9倪?0]쮜D"홹vp?붜?6ΘT?즅?3뾒? Mⓦ_x001a_?ｑ:"K?뺐?휄˛?r?슾_x001a_?턥??⒟?늣_x0013_?[\猜?삐귍@뱴荏?n杳{?쒩D?$&gt;_x0008_뚱?]^邊I7_x0014_범_x001c_Y[L꼴{?+?椀R9_x001c_Y[L꼴{?+?椀R9_x001c_Y[L꼴{?+?椀R9C_x0008_狙商9u?_x001f_쁫K甄</c:v>
                </c:pt>
                <c:pt idx="2665">
                  <c:v>_x000b_'P?U`?fi_x000e_z_x000b_딵쯾맩왥l+_x0017__x001e_留g??륮??Z?O_x001b_GI??뮍긥?_x0008_\??_x000f_W?!2_x0014__x001a_藕첸퇠?h?`?똆???O쯾맩왥l+_x0017__x001e_留g?ŋqdg]sUsj~no?h_x001e_쩢}츂4잠틪]륱?㏏?킣얯/[d??4_x0007_®쯸S떊?m쭃딵쯾맩왥l+_x0017__x001e_留g?I퓗G펄1_x001e__x0007_QΚ瓠-3겱Vy`Q?_x001b_쉣qg儆N\?'??윷柬</c:v>
                </c:pt>
                <c:pt idx="2666">
                  <c:v>?왅_x0002_즏v幡?nU俱꼳딵쯾맩왥l+_x0017__x001e_留g鏑?3_x0018_럀_x0007__x001b_슪I_x000f_s??熟"_x000f_Z[?墅?者#(</c:v>
                </c:pt>
                <c:pt idx="2667">
                  <c:v>_x001f__x000c_r??r궹퐬|4갢?_x0010_gS∽抵?_i딵쯾맩왥l+_x0017__x001e_留g???1?㉮P_x0019_/G훬_x0010_e?쎅e?┚_x001e_??]?#?d_x0007_?Z?3m?b1톔?Zs?-ㄽv쭓O쯾맩왥l+_x0017__x001e_留g??W_x0018_\^!?쒢?V?a?_x0008_?놮_x0002_?퐜軫|콛닞화潤줬㎣`謎K_x001b_,_x0010_춨砥??_x000c__x0003_|딵쯾맩왥l+_x0017__x001e_留g低퐅g_x0017_8?뵶c_x0010_퐧診?_x0019_&gt;廢C"왮???_x0015_/R끚_x0017_껡췄_x0011_꼄m뉈??;_x0016_淚봝??O쯾맩왥l+_x0017__x001e_留g?_x0016__x0008_o??k?뷛m?뼚縷?縞1?MP 빍????y6SJb뀞G1?뀞?煙u쩼by?[&amp;J쀨</c:v>
                </c:pt>
                <c:pt idx="2668">
                  <c:v>P뷒헡?_x0001_57?1W꺚_x001f_쩀P:i촄]?8?㉷6끸.</c:v>
                </c:pt>
                <c:pt idx="2669">
                  <c:v>?춚W BK?S</c:v>
                </c:pt>
                <c:pt idx="2670">
                  <c:v>d_x001c_Z맺?h_x0018_0漁D넺N헞??tIX{?}??쵮戀?o룲!?휵_x001f_Ua_想_??쁳へ9s퉲禑擬靈?쩻왴촄勉_x0013_I?免?壬??X?-凝鷺?_x001d_of囍뭎?&gt;빅?08_x0004_+C_x0011_둳i??낤④w퀓뗯}8打|+섡ξ???떀</c:v>
                </c:pt>
                <c:pt idx="2671">
                  <c:v>?B?:?뒓_x001e_㎁`?_x0010_GRm?x랼_x001e_쿐?&gt;nzw썘홠QBY뽢쮰?_x0002__x0016_&amp;(??硝5M촱B???캾2NE_x0019_???k436t?T?킻~s}촆?`??u\N가j??!뭴먙針?糾b졺?%C??勃世낌_x0017_3-??j4_x0001__x0008_?Gナ???&amp;?NF짛2???o??'l‘縛?틾抒_x001d_jl?2?w?=0=予n?뢂LJ?ø?[?Y[L꼴{?+?椀R9_x001c_Y[L꼴{?+?椀R9소F*?퉍y=_x0004__x001b_휦_x0001_[?hP챵?吻?됸$J?岸_x0018_?{?'?7u?z뗊cＺ??s뎴즆J?/瑩X?弩X,딵쯾맩왥l+_x0017__x001e_留g?"??_x000c_w_x0003_?F_x0016__x0010_潢_x000e_?8l?2</c:v>
                </c:pt>
                <c:pt idx="2672">
                  <c:v>웯?_x0011_4ㅇ_x0010_v??O쯾맩왥l+_x0017__x001e_留g翟</c:v>
                </c:pt>
                <c:pt idx="2673">
                  <c:v>_x0007_퓌뤺?_x001e_쌞_x0002_*???퐖??_康~^?궸A2????눡2_</c:v>
                </c:pt>
                <c:pt idx="2674">
                  <c:v>걲깞7?ア?Q킿??d?-h?첤r썫뼽韜*팞콏_x0005_Y?a燒?&lt;k_x0004_??3??*俸書훵?r츕"!뼏_x0008_末?쩥ri???_x000e__x001d_&lt;_x0005_]?좀?四y??쯫{9맣M?嫩믂,Y?g畸J1G?DWi瑕?_x0012_쟞i앏?돛?v&gt;푕Ut?_x0016_걲즭憘?f??S^M笑잛?_x0008_濚湘?콪'=팘묁?y蓉????瑙xZ쥌o?KR?喚?_x000c_갺꿘츄Ng뢳?)n끅?\e繹辰?K_x0008_??R_x0014_롫~?HG_x000b_Sj눻_x0003_삘랄_x0013_?s??胤,__x001a_S3c}?6퀳?훷?&gt;_x0008_뚱?]^邊I7_x0014_범_x001c_Y[L꼴{?+?椀R9_x001c_Y[L꼴{?+?椀R9_x001c_Y[L꼴{?+?椀R9?.暮촮$?</c:v>
                </c:pt>
                <c:pt idx="2675">
                  <c:v>_x0013_ぺ歿_x0001_맍끏??릌錡h~?_x0017_t?淮쫫?뫺?BJKMus?Y?YQ?_x0016_倦#???늠햿쎞放??q磬朮?kM匙|Y^눋琵g뇐:殖?|?kJx度袖琉U&lt;c6쐢曹?[컬Q럒3U{d滅</c:v>
                </c:pt>
                <c:pt idx="2676">
                  <c:v>肯?늠햿쎞放??q慊?憊K0D??</c:v>
                </c:pt>
                <c:pt idx="2677">
                  <c:v>_x0017_M?_x001e_D5?P括뒪m?R7j_x000f__x0002_?瑜.띢?끬횆r猫?V댃x諦G9荏늠햿쎞放??q?욼깩O}?7?P^n鳶&amp;N몸?B땼点s??ゅ万;_x0002_됪r'暎n벚)딷TV累?A놉_x0005_푬e?늠햿쎞放??q擊|?(?_x0001_풃&gt;D98?_?-?w_x0010__x000c_???_x000b_寓綎"?</c:v>
                </c:pt>
                <c:pt idx="2678">
                  <c:v>볙輒t!諂H狎?_x000e_n彧.&lt;r 尻q.?_x000f_a螺?y꽌??'!bτ2_x0002_-b6塔?H???퐄a&lt;.溶?琇伐/3懶?_x0016__x0013__x000c__;(N?0?쫩?I蠟?&gt;</c:v>
                </c:pt>
                <c:pt idx="2679">
                  <c:v>쑶t+繡N?Z?꼠뱹?혮?7=V?b恩_x0002_D_x0003_#</c:v>
                </c:pt>
                <c:pt idx="2680">
                  <c:v>*?慇孕伯恬渟쀌??웍N??릶_x0013_DB?+_x0002_l?쪍햛_x0017_獵쏬n맥j_x000f_#r</c:v>
                </c:pt>
                <c:pt idx="2681">
                  <c:v>?載?H슸</c:v>
                </c:pt>
                <c:pt idx="2682">
                  <c:v>剛?d?늠햿쎞放??q坰_x001f_Xl?七j_x001b_뇢?}%EJj=澾W更面?m)_x0011__x0006_?j?寨F띹?께겜囹뮻。&gt;n!lb豹늠햿쎞放??q勍_x0010_?X</c:v>
                </c:pt>
                <c:pt idx="2683">
                  <c:v>7'퐻쟶s럏???챆G]Hs?궏堡?_x001c_퇭\_x0005__x0015_非_x0005_???v??默_x0017_q_x0005_|'聞?늠햿쎞放??q?앚뇸1Cb눱?_x0005_XG죣_x000f_g- ^b_x0017_,혻奠C.?쾼_x001e_쒖?_x001e_2_x0005_M?_x001d__x0014_w??뼫혙Z??d?늠햿쎞放??q??6T? ?D?給?+</c:v>
                </c:pt>
                <c:pt idx="2684">
                  <c:v>??r퓶se웗?셄_x001b_~껛?rT??栓諺??_x0007_F?_x0003_?묤늠햿쎞放??q?a_x0002_뵬k튟_x0015_?菖2?똱?p_x001e_??f</c:v>
                </c:pt>
                <c:pt idx="2685">
                  <c:v>o?_x000f_&amp;?f槐밓64???{掠'롍멸`뙝&lt;_x0012_?}?y?w_x001d_Ug?띎땄덲뻊@?r</c:v>
                </c:pt>
                <c:pt idx="2686">
                  <c:v>2?3?Qu?Z?{s3군?</c:v>
                </c:pt>
                <c:pt idx="2687">
                  <c:v>?퐝廉}_x0004_溜R닙_x0014_웛?O}kY뿈?밢_x000b_???j矩F??냠컓_x0003_</c:v>
                </c:pt>
                <c:pt idx="2688">
                  <c:v>}끽??~?</c:v>
                </c:pt>
                <c:pt idx="2689">
                  <c:v>??~'壘??O.?꿙뚅볁I?셂帛??_x000f_2Ｍ뗱z쬉4fv┩??c쁣㎻쇼뙿???_x0019_?엲_x0001_{_x0001_=_x0010_댭e柴</c:v>
                </c:pt>
                <c:pt idx="2690">
                  <c:v>?슃?_x0015_뢗싄늌궡B_x000c_?S唜`勖롧½N?}됋임??.?_x0018_?wQ*A텋1_x0008_?#?_x001e_7둋?B샺!뇦륩#wzg?8?h뷄羲I|O쨛#?낊_x0013_녚??Iw웞_x0015_</c:v>
                </c:pt>
                <c:pt idx="2691">
                  <c:v>vbJ컶jI퐠?53_x001d_걐퀼盾슊?z梓?yW?7쉲?&gt;)侵泣뉠房?$&gt;_x0008_뚱?]^邊I7_x0014_범_x001c_Y[L꼴{?+?椀R9_x001c_Y[L꼴{?+?椀R9_x001c_Y[L꼴{?+?椀R98?</c:v>
                </c:pt>
                <c:pt idx="2692">
                  <c:v>言?偈4Q</c:v>
                </c:pt>
                <c:pt idx="2693">
                  <c:v>eUI??겎]?.촌t봪?Lz?ssQ?獄켥꼬팴$?늠햿쎞放??q格照_x0013_#_21U2붘e사??Dr26_x0011_갻?r=i %gz술-??썉權?복쵮훎勣侏?co깢?늠햿쎞放??q??q?욲띈萱h?Q~_x0003_=k&gt;?筵.?-_x000c_퀉젴Vl/냜_x0016_춄</c:v>
                </c:pt>
                <c:pt idx="2694">
                  <c:v>?忌늠햿쎞放??q??_x0001_I漫?멻`2E_x0017_뉒ズ_x0002_웄G_x0014_?_x0007_?_x000c_斟P_x001f_략풢[飄스썘섳?좎k눵?밎b_x0008_갆??_x0007_?귔+뵫뿂F풬?</c:v>
                </c:pt>
                <c:pt idx="2695">
                  <c:v>6?_x0018_?{덻TS쭴s꽶???:?_x000f__x0007_마d~귗?_x0013__x0010_읡씭#c_x0019_?lN솥?_x0006_%旿?7댆??T</c:v>
                </c:pt>
                <c:pt idx="2696">
                  <c:v>A밥?쉷_x000e_m_x0016_</c:v>
                </c:pt>
                <c:pt idx="2697">
                  <c:v>o?_x000f_&amp;?f槐밓윚':D_x0005_??&amp;?_x001e_01kmA?$h쿋?q_x0017__x0008_/o얋$?8來rB.떰셷?忘_x0010_S쐨j쌔}&amp;??B糠N칖*w_x000c__x0003__x0017_휈?쬚?_x0018_퀲챩?씳_醉_x000f_模SOD_x001a_?撻S;?超?쉍旬_x001a_딗먈ah_x001c_?0_x001e_cL?x~허_x001b_8Y_x000c_V+????禽zl믬┓I쟋O?酋C?휋5?w_x0016_`?1^沅蒐?3_擥x빕i???_x001e_펕J뭦?n$벣?_x001d_嶽HsK궐u쇈?x쇣?_x0015_2쐡?_x001c_2?꺹ED?x^웮_x0007_-h췕???????.讀U괒ㅔt_x0005_굷??[x솲雪bgW&lt;+쪀?}??洑?(D{7쾥?|3</c:v>
                </c:pt>
                <c:pt idx="2698">
                  <c:v>/_x001a_Y?製횑?죽x￡?X邱$?뎱_x0019_운c?9U쉆g懃y[M_x0005_???{뎨pn쑙_x000b_셲`/㎽몮7]眼?띖_x0014_촧멉?홎??뎺??Io꾰쏛?쑈z?府k濾aj?&gt;_x0008_뚱?]^邊I7_x0014_범_x001c_Y[L꼴{?+?椀R9_x001c_Y[L꼴{?+?椀R9_x001c_Y[L꼴{?+?椀R9휼H嘆sgd_x0017_*??쌫퇍?8s?馹쫔d?悸늠햿쎞放??q桂?&lt;p3뮍|툨X_x0011_-.ㅌ解造E"_x0003_??뱾쬑賽孚lrI@?R_x0010_???)_x0015_?쐡꺶_x001b__x0019_헨찍?늠햿쎞放??q境?睫k깦쁍?Y_x0015_w?匪윅???e?_x0011_?샊?첢둊???쾊4_x000c_ㅩ_x0006_俊냐????늠햿쎞放??q京¡9_x000f_?햽_x001b_졢_x001e_</c:v>
                </c:pt>
                <c:pt idx="2699">
                  <c:v>g!_x000c_?丹??뎽=똹???WI_x0002_L캊_x0008_Nm_x0005_癲T_x0017_</c:v>
                </c:pt>
                <c:pt idx="2700">
                  <c:v>樗?,x`?^~Z???X?늠햿쎞放??q??j?;?y鍈_x001e_*_x0019_L?nR멚?_x001a_R_x0011_콙@IW?劉o?粕&gt;e_x001a_?=샅e?_x000f_쁀W_x0004_@In둁늠햿쎞放??q?_x0002__x0015_EX(??q층@</c:v>
                </c:pt>
                <c:pt idx="2701">
                  <c:v>&gt;_x000e_?0퀙_x000b_숮x?핾튙셽</c:v>
                </c:pt>
                <c:pt idx="2702">
                  <c:v>串쨭.#뉢]?쨗?D헏?gX?L??켘'7@??i{_x0015_z8}w?찠재첔쭵_x001f_햂롡악(u李폄cQ깉냮躬2??툗馭_x0019_`_x0011_?牘障鍋"?志?늀?e?</c:v>
                </c:pt>
                <c:pt idx="2703">
                  <c:v>_x001d_???_x001d_jl?2?w?=0=予n?뢂LJ?ø?[?Y[L꼴{?+?椀R9_x001c_Y[L꼴{?+?椀R9소F*?퉍y=_x0004__x001b_휦_x0001_훬I헰?筽A뿄?]1膏?宦쉶츯??_x0007__x001c_歷?V섐붨셺댚힝!뎪f#꿞²_x0007_?_x000c_??S?늠햿쎞放??q鵑?볷_x001f_?！댟??찞c板;[k*_x000e_p纖c?r벤7</c:v>
                </c:pt>
                <c:pt idx="2704">
                  <c:v>[_x0012_#%fC??+_x001c__x000c_緯_x0003_|_x0019__x001e_?x?-I卜왑E????_x0002_???¶_x000e_???늠햿쎞放??q?_x0008_?_x0016_?1:첾◁?_x0016_瑁Z韶굦??_x001f_돢kイ9_x0007_)?l?鞨{=_x0019_Z浦3s 9G_x0003_$_x0012_A???늠햿쎞放??q?⒥L잎쎍?5쨿???쒀?5?CI(??걽눺~=?퍉_x001a_</c:v>
                </c:pt>
                <c:pt idx="2705">
                  <c:v>ct??Y?i_x000e_??&lt;Q暲?늠햿쎞放??q抉?7_x0016__x0017_쯔6町[?綜?檍瓦F?;.약굈핏EX??뭇???v곛X_x0008_/_x0017_??Q?v_x0014_-?늠햿쎞放??q?~뒪YO걮t?=굅????쉭쥻?퍛擡i욯?딐킽2t?r&gt;퀜^땄?j????늠햿쎞放??q?홄T?몼c_x001f_3턭A_x0012_涯式y_x0019_딝_x001c__x001f_h_x0010_</c:v>
                </c:pt>
                <c:pt idx="2706">
                  <c:v>?C~_x001e__x0012__x001a_dE轎確?믷_x0011_짤U&amp;? ' ?【s?m_x0016_</c:v>
                </c:pt>
                <c:pt idx="2707">
                  <c:v>o?_x000f_&amp;?f槐밓g3=?뷽퓁깋輦㎀??픱뀴_x001d_DuA?ET딴쿦zPV?G|_x0011_s_x0018_xE]눝햗뮮?柒?&gt;!?遂鮫_x001f_淇璲_x0003_8햩?q숶G餘?v_x0017_逮돸?廚_x000e__x000f_&gt;??|哺qv??$*0솁_x001b_?坰? </c:v>
                </c:pt>
                <c:pt idx="2708">
                  <c:v>?쀧벊_x0003_f`?h볉?_x0008_q??o??뽗?_x0007_꽣9+)??)hk믒??@6_x000c_翹GO\nt잨_x0011_??</c:v>
                </c:pt>
                <c:pt idx="2709">
                  <c:v>i檄_x0016_콞?T*?샭쐼_x001b_쎓=a芻?玉U꼵_x0005_&lt;?_x0004_??섦_x0007_8_x0002__x0003_жEAb??O_x0014_?암큔_x001a_!쩎긏??k?fD_x0014_?=욌cq?:_x001e_쒮??_x000b_z?:팩굩?콷_x0016_b2?똢[璥?"캇7蛭엦@l員쪕쐁\JS??ч??긖危닿?_x0013_??r뵠?+?J?L?慙?:C3m2i∥b??_x0016_質s?壘豫l</c:v>
                </c:pt>
                <c:pt idx="2710">
                  <c:v>묦뉄.?E</c:v>
                </c:pt>
                <c:pt idx="2711">
                  <c:v>?몋|z?W_x000f__x0015__x0019_??n?Q좿0??톚?_x000b__x0003_V$&gt;_x0008_뚱?]^邊I7_x0014_범_x001c_Y[L꼴{?+?椀R9_x001c_Y[L꼴{?+?椀R9_x001c_Y[L꼴{?+?椀R9/荇퍐뒬&lt;f?쩦휃?_x000b_'P?U`?fi_x000e_z_x000b_?늠햿쎞放??q?걹</c:v>
                </c:pt>
                <c:pt idx="2712">
                  <c:v>_x000b_?켦죏Ω增J_BA놞쮉艾1jH?Z_x000f_Aa＿퐃?蔞?=쏙??h?`?똆??療늠햿쎞放??q係跨|?8퀖于i</c:v>
                </c:pt>
                <c:pt idx="2713">
                  <c:v>9?푄8???d階??h_x001c_왅_x0002_즏v幡?nU俱꼳?늠햿쎞放??q?찬]JsA#쬺┽핧_x000c_츦??$=?쫉_x0016_??}?8꽶??쯣?5_4갢?_x0010_gS∽抵?_i?늠햿쎞放??q鵑꽘c뮛_x0018_⇒_x001f_綠聆lgTk?_x0001_|?d?葵퉈0L?鍛뗣ⓔ햂쫟/??b1톔?Zs?-ㄽv?늠햿쎞放??q??_x001a_`c.첵?븑G돇_x0017_v짃羅遺_x000b_트I?뭓</c:v>
                </c:pt>
                <c:pt idx="2714">
                  <c:v>J?_x0013_JK+XSY_x000f_튚_x001b_,_x0010_춨砥??_x000c__x0003_|?늠햿쎞放??q季t}얹?矢H??K?녚;턉x??픏</c:v>
                </c:pt>
                <c:pt idx="2715">
                  <c:v>G?Z핵?屹씉붡뀂t낵껅_x0008_쨪;_x0010_?_x0005_j???}??Y_x0014_?덦</c:v>
                </c:pt>
                <c:pt idx="2716">
                  <c:v>?*?n팠?+"6륊??_x0001_6vX홼/iC!_x0015_狸U?_x0019_뼡_x0004_?陜A곛씥.??B?뢨_x0015_걔?Ь?g???v?D??2麾y_x0004__x0017_땝?F끒c'?욠]?@?홗A?avNb_x001e_?쾙_x001d_V웳=?쨋?넫_x001e__x001e_?B?枓_x0002_o딽 qSB_x0018_?_x000e__x0005_</c:v>
                </c:pt>
                <c:pt idx="2717">
                  <c:v>쉍??5?$m_x0019_긭_x0002_%交_x0004_?;_x000e_&gt;QX\?썲_x0003_壇?b\?_x0012_쨰&lt;_x0004_?_x0012_5蝸/1?"먧?_x001a_?_x001b_F쯥_x000b_澮_x000c_g슽#RU_x001b_P벚s??_x000f_6?_x001c_뿔}!餃&gt; _x0001_8S?봔_x000b_g?tB뿩[_x0014_?\헀_x000b_??蓉_x0008_븲%</c:v>
                </c:pt>
                <c:pt idx="2718">
                  <c:v>_x0010_핝풚@?i단l?'?_x0017_?잴D騰濁_x0008__x0007_'|쮠U?Z手?볤3??y??돩?7?늠햿쎞放??q?귯~?&gt;B._x0016_&gt;?+?)w..?野_x000e_S?~1?諾?pDL;?똠??</c:v>
                </c:pt>
                <c:pt idx="2719">
                  <c:v>웯?_x0011_4ㅇ_x0010_v?岫늠햿쎞放??q璥뭞XI覃쯌4rdNT8)與Uq,痙_x001d_硼즦{솕0,!?&lt;_x0007_둟?M?1臘♭pf?젖푑數맣?l?늠햿쎞放??q痙N/秉里?줳A쐇I8U???埇Z궙?&gt;?G|Ldh??왲易婆륿줎t{상댭≤η}A?늠햿쎞放??q?-tk??_x001d__x001e_?O?t?!?聰_I??뗪?붠?s}??j?T?_x0018_;.픘]?렅싛??늠햿쎞放??q?H</c:v>
                </c:pt>
                <c:pt idx="2720">
                  <c:v>?I?_x001c_m?q)*^_?:?쮞꿧?祇0K휡婉o??k?2_x0004_죆域??_x0002_뵄냟E슽泉_x000e_m_x0016_</c:v>
                </c:pt>
                <c:pt idx="2721">
                  <c:v>o?_x000f_&amp;?f槐밓_x0014_떑sU뱃?H捕_x000e_?(햻RY?&amp;뭄hF?얺???큣h_x0013_g?_x0018_D絨韋뒟._x0016_]?u픑</c:v>
                </c:pt>
                <c:pt idx="2722">
                  <c:v>?,?_x0003_튠?l팕??J?줯rk?횤_x0001__x0016_?辰/_x001a_Q1Ｎ?/?ъH툻쒛_~孚"췽E?縕?_x000e_0룂턡쌻굗</c:v>
                </c:pt>
                <c:pt idx="2723">
                  <c:v>悽쒈弁M찺1??w#|똍,콀e쏩</c:v>
                </c:pt>
                <c:pt idx="2724">
                  <c:v>潤?Z괟쌻?_x001e_???/Mハ?윾4?jYc?_x0002_?F?Z??6A</c:v>
                </c:pt>
                <c:pt idx="2725">
                  <c:v>낯_x0003_퉮?썠뫈_x0010__x001a_S햃</c:v>
                </c:pt>
                <c:pt idx="2726">
                  <c:v>팢??&amp;u_x0015_?먥꽘w웨XI"셼&amp;?tD[?컬Q럒3U{d滅</c:v>
                </c:pt>
                <c:pt idx="2727">
                  <c:v>肯_x000e_ΑP韻"_x000c_D??u咳[豕2販d棅?뼊_x000e_??&amp;_x001d_먁肖.???厠0??</c:v>
                </c:pt>
                <c:pt idx="2728">
                  <c:v>:뙅C_x0001_꼛猫?V댃x諦G9?ΑP韻"_x000c_D??u解?_x001d_?쵉B쾣_x0019_??¡??_x000c_雅右\薛O0J?u_x0006_=縟?Y걱_x000e_?딷TV累?A놉_x0005_푬e_x000e_ΑP韻"_x000c_D??u?s뷚?[k???@?U'밍_x000f_N깥꼇띍겑K퐘쳎`xU꽬!</c:v>
                </c:pt>
                <c:pt idx="2729">
                  <c:v>C.?횑dO?뭰??M豁B7?_x0017_읛T둡I?4_x000b_?벰瑗?˘쎉앯</c:v>
                </c:pt>
                <c:pt idx="2730">
                  <c:v>?O콘Nu(T횣뒶F7]_x0007_~_x0005_焉7(? &lt;?_x0006_???꼻?P&amp;날d??꺈?Bf팦뒐-졖h쁽N?씊?_x0016_M1_x0006_?qづ膠'?????_x000b_K/a9퐸a?_x001b_뺥?_x0005_檢7??隋_x0006_'d샮틏A??"_L??'格?Yc!$_x000b_\F_x0001_뢭?_x0015_옿2&gt;⅔`?換~鏤9</c:v>
                </c:pt>
                <c:pt idx="2731">
                  <c:v>?_x0001_?[춰땼?퓻毒?딲?u\창툵Z7\죎덗?)炎??퐀煦_x001c_@뷋zW?_x000b_</c:v>
                </c:pt>
                <c:pt idx="2732">
                  <c:v>?蹴_x0015_???_x0018_`?뇋/?뤥늅u_x0011_醜o?_x0017__x0006_mA???t|껬?ΑP韻"_x000c_D??u虛霓?뽽_x000f_??mu쁘HB_x0003_莞_x0012_uR2傘_x001a_땰렾</c:v>
                </c:pt>
                <c:pt idx="2733">
                  <c:v>&gt;?t}삮&lt;E?묊??}@I?_x0004_봃?妬_x000e_ΑP韻"_x000c_D??u血.띀툭B?뻲q?벧u?T_x0008_胱虐?B?+?ㅄ?j_x0007_췙_x0018_?_x0015_2?</c:v>
                </c:pt>
                <c:pt idx="2734">
                  <c:v>?載?H슸</c:v>
                </c:pt>
                <c:pt idx="2735">
                  <c:v>剛?d_x000e_ΑP韻"_x000c_D??u憲꽦2??%幟:o췛P_x001b_끛B?躍_x0003__x0017_?Ｊ櫶?穀?結쇰맾5v퓶께겜囹뮻。&gt;n!lb?ΑP韻"_x000c_D??u孩W?_x001e_哲x函??nP_x0007_뽄_x0017_?_x0008_?럁?_x0014_?%~縡즰BC?0?_x000c_줆*v??默_x0017_q_x0005_|'聞_x000e_ΑP韻"_x000c_D??u絃?~PXn붸?¤됙a3?_x0003_ⅵ_囑?컱릲?_x001c_h_x001d_엦q!_x001e_?</c:v>
                </c:pt>
                <c:pt idx="2736">
                  <c:v>]哥???뼫혙Z??d_x000e_ΑP韻"_x000c_D??u玄S뒮_x000b_X_x001b__x0018__x0014_z9밉?f_x001a_軀_x0002_쓾T대v?煇경?랫즄툈N礬?_x0014_洧諺??_x0007_F?_x0003_??ΑP韻"_x000c_D??u行Ma????_x0016_a溜p?햓둄_x001e_,橙ど듃7?_x0018_74??:Nぢ$b8_x0019_7z?_x001e_볖?_x0018_O姉쿺d</c:v>
                </c:pt>
                <c:pt idx="2738">
                  <c:v>U?댲H쒓?t{+s?씣?콯쯄?둊犁R&amp;꽙U?_x0007_켺?룹밶???Z?b??N?_x001e_f\퐳%bKw_x0019_s?`?-턜H?&lt;봇x퉥rq?6-=?Ｇ]?PoU뤛????=앜_x0005__x0003_X2恨?}_x0010_緻즟2d?'2C?$"_x0016__x0010_浦♂?儉緖:-"5濾_x0008_^싦뱀x:┿?_x0008_챙~됱툛湺o맨?봩柴</c:v>
                </c:pt>
                <c:pt idx="2739">
                  <c:v>hZ?i쵢77?녲\쏃?촻?씐?)o뻅[o</c:v>
                </c:pt>
                <c:pt idx="2740">
                  <c:v>}~!.*8~콮??먃?N-긼_x0016__x0006_0*Xg&amp;??夏mxj霹??ob?쬁@Y뫦K?0_x001a_u_x0018__x001d_낶使5稔_x001c_?벖?__x001e_%뷚9ku'멛㎫1_x001c_졞E唜{_x0019_??_x0008_누&lt;?&gt;_x0003_+럭$&gt;_x0008_뚱?]^邊I7_x0014_범_x001c_Y[L꼴{?+?椀R9_x001c_Y[L꼴{?+?椀R9_x001c_Y[L꼴{?+?椀R9旻?8뫋@諦딴型럻?s?_x0002_,?K쪲_x0014_2?ΑP韻"_x000c_D??u蟹C6_x001c_퍞_x0012_??J`뻰퍕?E푝榮?퇪k?iI)_x0008_#V5즠w?$u?'表E午_x000f_??u_x0012_釉q?ΑP韻"_x000c_D??u?,엛p2?%j_x0012_[_x0005_?]?츗냨O_x0014__x0016__x0011__x0005_??</c:v>
                </c:pt>
                <c:pt idx="2741">
                  <c:v>??L5??춢外莢_x0002_w</c:v>
                </c:pt>
                <c:pt idx="2742">
                  <c:v>ssQ?獄켥꼬팴$_x000e_ΑP韻"_x000c_D??u?J?U-?뚧??&gt;L %8}?잾갴vd?_x0006_S??중??A쭷?복쵮훎勣侏?co깢_x000e_ΑP韻"_x000c_D??u?웡?Φmtn1о4_x0002_\絳?_x0013_猛삓뵌_x000e_U5?U?休`x^HP?8?쏼???4\]D?턪_x000e_ΑP韻"_x000c_D??u向ニ_x000f_쾘?xY_x0008_펳U?귄g뀏쌍譁?_x001a__x0014_쑏%h@7Z?_x001a_쌞~jy_x0005_?僿:p?f∀??</c:v>
                </c:pt>
                <c:pt idx="2743">
                  <c:v>??ΑP韻"_x000c_D??u?9?l?VW`翁4D_x0017__x001b__x001c_5B쐃u_x0011_J?_x0019_늞?獪|_x0010_퓼?R@4_x0019_rk?뢵?EH_x0005_?Y낆U睛꽠x믂옄_x0017_즭M0_뿼?N?죠까?#izl%?~塵쥃W좚[(Z柶b_x0005_?]y%_x0003__x001b_뀏Kd횝6滾읹玖</c:v>
                </c:pt>
                <c:pt idx="2744">
                  <c:v>?_x001f_?E愉_x0004_=@퍴Hi_x0011_朝jJ:s붗~븘_x0018_?Co_x0004_?S_x000c_=?&lt;W$-=젢,??_x000f_ _x000f_H4出_x0008_煌s[멅饉?cN쵹퍝?_x0001_`_x000e_?섥뤷륃{??&lt;&amp;']/Y갫9E花_x0017__x001d_?C갘?迎틐#p翕?줍F</c:v>
                </c:pt>
                <c:pt idx="2745">
                  <c:v>_x001b_?S?죝?9?_x0011_?(??봲g?_x000f_?_x001c_뀋긚?_x0006__x0003_</c:v>
                </c:pt>
                <c:pt idx="2746">
                  <c:v>染곑n-_x000c_뾥_x0011_W_x0010__x000b_`}싞?e?*p) ?_x0017_?_x0018_?=_x001d_????Ot?J旨_x0017_+뭧봎_x0017__x000c_=ヶV?.?su?-2@??쳿?L橙뱸"I9={!?횽_x0010_'밂_x0010_倻擇,S??쟺_?翼_x0018__x0014_I8_x0013__x0005__x0013_늗_x001d_jl?2?w?=0=予n?뢂LJ?ø?[?Y[L꼴{?+?椀R9_x001c_Y[L꼴{?+?椀R9소F*?퉍y=_x0004__x001b_휦_x0001_&lt;?(a%?_x0001_</c:v>
                </c:pt>
                <c:pt idx="2747">
                  <c:v>?珞?`??'y????_x0012_뙝</c:v>
                </c:pt>
                <c:pt idx="2748">
                  <c:v>A밥?쉷</c:v>
                </c:pt>
                <c:pt idx="2750">
                  <c:v>U?댲H쒓?t{+s궑휆룟쨔?t?*찭?썈3? </c:v>
                </c:pt>
                <c:pt idx="2751">
                  <c:v>1넣???kJ?金_x0016_FL_x0018_1暝?b_x001f_h]沕넳_x0017_?R(힃F쨊_x0016_TWi?翠_x0003_?|=_x001e__x0008_퀤拇?뫯h??B?$?O?1oP┲_꺣?g]GbN頑*	훯F_x001e_AQKw3돚_x0007_8C?솷_x0005_+C??놅?#`/?걆댚_x001e_$正l_x0004_?섮팳_x001d_/_x000d_?wZ죃?8_x0015_+?_x0004_?볨?걹_x000d_r_x0018_&amp;?벼묀敵3=T??尊??뿧N8_x0018_j??팓a퉝┩희몡??j냆dL6K_x001b_Ð㎷ik?木X?T????A쑇dA?_x0015_鎚?_x0001_恬g_x000b_?_x0007_?jM
訪_x000c__x0005_-뽮B튄퇟?軌????H먌,[쩍?TㅤA뗏휡뎶&gt;?_x0012_|峨跌b1??o?_x000b_?'풥?멋？?zeS夫?D쁲;롳쇬=?v?</c:v>
                </c:pt>
                <c:pt idx="2752">
                  <c:v>yy$&gt;_x0008_뚱?]^邊I7_x0014_범_x001c_Y[L꼴{?+?椀R9_x001c_Y[L꼴{?+?椀R9_x001c_Y[L꼴{?+?椀R9k_x000b_?]=츢???昭퇍?8s?馹쫔d??ΑP韻"_x000c_D??u浹?{ki?HR쫚r9_x0007_흆?8_x0018_??2=農a*a9p샞냶킘._x000e_@쥓?쫹</c:v>
                </c:pt>
                <c:pt idx="2753">
                  <c:v>)_x0015_?쐡꺶_x001b__x0019_헨찍_x000e_ΑP韻"_x000c_D??u夾`?B8띻?_x001f_?C묽_x0011_?_x0005_챃??여_x000b_</c:v>
                </c:pt>
                <c:pt idx="2754">
                  <c:v>뜆[츳'G%r??_x0013_귌?4_x000c_ㅩ_x0006_俊냐???_x000e_ΑP韻"_x000c_D??u?팜쵅l#?;뜌뭤_x001b_?_x0016_?&amp;?뮒b????_쏨_x001e_O??랽????잽틠?x@_x000e_ΑP韻"_x000c_D??u鄕?0쾊_x001e__x0016_:⒂s??쁖_x001c_?N향$끔-癌?Ua=?┃닃mf+?_x0008_,x`?^~Z???X_x000e_ΑP韻"_x000c_D??u饗?젉쳔쮛井?@BF絪_x0004_왶7_x0001_KT쬞읋_x0016_o뚽?_x0002_?_x001a_갛2M?_x000f_鞏_=샅e?_x000f_쁀W_x0004_@In?ΑP韻"_x000c_D??u脇涯??췴?_x000b_?淪?d?N_x0015_??뺩f_x0007_첉|뱳_x0005_셓헡쬒?琦室췊쥳＼%傳_x0013_誠|/t_x000e_ΑP韻"_x000c_D??u???_x0010_?_x001f_쎳;</c:v>
                </c:pt>
                <c:pt idx="2755">
                  <c:v>?얊쯜?럎'눦?lN淵?螺_x001d_줤?R땢ui?떫_x0002_?q_x001d_??뇯#衫매??9OT_x0018_x?_x000b_걜?\*?bM?I_x0006_K_x0014_鵲_x000f_??d?띒k,_x000f_끛 $_x001e_]瀯듔Lㅏ_x001b_O晋닇@采?</c:v>
                </c:pt>
                <c:pt idx="2756">
                  <c:v>v?띖)?뺥</c:v>
                </c:pt>
                <c:pt idx="2757">
                  <c:v>?i'~츟=t_x0019_㏝??\쬅q注_x000f_?w즒?쁀</c:v>
                </c:pt>
                <c:pt idx="2758">
                  <c:v>U?댲H쒓?t{+s!ws^{U_x001a_옄[4s?G??_x001c_흼x껶`wA/?쒢_x0006_?帑풖{0뺇VP.K???W?W1lV%_x0017_梧큿9_x0006__x001e_껗끩M?_x0006_켢첾딪]??`쳨B?9봦Y얷큠???1떙6Z?_x0019_?7M_x0017_V?m낳r퇸??R궭T_x001f_O??vAG.?_x001e_丁?VD푆?Hx_x0008_9온?B膿;쁘9C哲?m흉_x0008_f뵃l횃램솅B?K_x001d_}?粗_x0004_(_x000c_띍x뛕옰뜪dY5Z?굯?擇?</c:v>
                </c:pt>
                <c:pt idx="2759">
                  <c:v>d쩚~봼I0??,:먼?R</c:v>
                </c:pt>
                <c:pt idx="2760">
                  <c:v>?{?/?_x0017_5뉤_x0013_?e:&gt;?0_x0010_&lt;_x001d__x001a_\(칞?둢`~&amp;d쾴뺷</c:v>
                </c:pt>
                <c:pt idx="2761">
                  <c:v>Ψ?쪸??N렺Eu＄섖?EJ?w젅]_x0008_4갢?_x0010_gS∽抵?_i_x000e_ΑP韻"_x000c_D??u眩?跳녅룰}懃?7_x0006_퉺봫??&amp;_x0016_k戴福p8鄲5K뜅H?욈kJzb1톔?Zs?-ㄽv?ΑP韻"_x000c_D??u行_x0010_?鎰깇?K?4_x001f_욫|뒺_x0013_?凱b5p?6???C_x0017_?=b2?㉩K_x001b_,_x0010_춨砥??_x000c__x0003_|_x000e_ΑP韻"_x000c_D??u??A엊環Yx}@?X븥쎕?뿃왷?噓?_x0004_*?g;l뱛_x001d__x0012_恒?뉈??;_x0016_淚봝??ΑP韻"_x000c_D??u?쑧펳??뗼_x0018__x0018_?쯇흧!</c:v>
                </c:pt>
                <c:pt idx="2762">
                  <c:v>_x000e_?`遲\ITf핱?&lt;#炅l??_x0013_遙_x0013_?阮씧_x0003_kQ?X쏋s??v_x0004_?P&gt;_x000b_檄'k&amp;x???_x0002_0댜????긖?~썓p:K넅?z調志???瓢マ?o憂5伺s_x0011_?캐쭎?곪퐴맽9?O턣r켴F_x000c_?갘?ａ걵.|쯘堈?2칥쳙?値??葉b퍰?&lt;?샥_x0008_?왵?&gt;??xaR눒헯쟥`??B쳢p7\궐??-溝{┗촎.Ez??9m',M뮥?@??잚c_x0011__x0011_縞n_x0007_+뚝cd?칷襄쭸?CYㅕ??_x0011__x0002_?쿏\뉉\_x000c_쇛採뤙?oN?놣찂}?F먭p펠G?L+첉?侘뚭낹?c꺈탐즍쓚낋4X버q띇0?_x001c_cI똴?_x0011_뮵?F瑋Rs_x0016__x001e_묧쇱,_x0014__x001d_*c?o_x0007_&amp;</c:v>
                </c:pt>
                <c:pt idx="2763">
                  <c:v>Z?jl?2?w?=0=予n?뢂LJ?ø?[?Y[L꼴{?+?椀R9_x001c_Y[L꼴{?+?椀R9소F*?퉍y=_x0004__x001b_휦_x0001_?_x001b_Y8x_x0008_?)$솷%8??_x0015_奔딼_</c:v>
                </c:pt>
                <c:pt idx="2764">
                  <c:v>#?</c:v>
                </c:pt>
                <c:pt idx="2765">
                  <c:v>uje*;?kD?T糠l_x0001_&amp;눂TJ?/瑩X?弩X,_x000e_ΑP韻"_x000c_D??u頰@z毘?쵠_x0019_흟_x000c_?}au쾂S</c:v>
                </c:pt>
                <c:pt idx="2766">
                  <c:v>H&gt;_x001d_/y楷_x001d_?{닻얩p婁\?_x0001_Vct꿇6뷷왶z_x0018_?t퍺__x000e_ΑP韻"_x000c_D??u??Gu_x0018__x0013_?u8?텲퉯?A_x000f_?웃璹_x001d_Dn璟?뮓唐\fC__x000e_쇸0???y??돩?7_x000e_ΑP韻"_x000c_D??u玹,F뿏單?q_x0004_</c:v>
                </c:pt>
                <c:pt idx="2767">
                  <c:v>?_x0019_??貽_x0012_팅%썁}j?_x000c_?享?g?樂E_x0012_??</c:v>
                </c:pt>
                <c:pt idx="2768">
                  <c:v>웯?_x0011_4ㅇ_x0010_v??ΑP韻"_x000c_D??u?봺5緘??t_x000f__x0001_C?^_x001f_셽剩gD터傳jJ???&lt;配h?_x0016_??.?f?젖푑數맣?l_x000e_ΑP韻"_x000c_D??u荇_x0010_B?_x001b_둈~疎?T솥S_x0005_p?뉣몬)S?[_x0004_쏉f@-?g</c:v>
                </c:pt>
                <c:pt idx="2769">
                  <c:v>?7?_x000b_챠륿줎t{상댭≤η}A_x000e_ΑP韻"_x000c_D??u??抹?_x0019_-곰?k?f_x0019__x001c__x0017__x0006_떨?U1%)_x0010_뮻K?a?B?</c:v>
                </c:pt>
                <c:pt idx="2770">
                  <c:v>E9쳃??_x0018_;.픘]?렅싛?_x000e_ΑP韻"_x000c_D??u?4??윷?_x0003_??L{볫4_x0003_빰꾪#?p췥%똋8R?M_x000e_?굘뼽K뷸누7?_x0002_뵄냟E슽泉</c:v>
                </c:pt>
                <c:pt idx="2772">
                  <c:v>U?댲H쒓?t{+s_x0008_'6露c80_x0014_?_x000f_鑛떇_x0007_=?</c:v>
                </c:pt>
                <c:pt idx="2773">
                  <c:v>0_x0006__?M_x000e__x000c_)?튅?췭_x0006_?쥈밦k임c?'횋\k江퀟U7?W?y7F쨟놘Zl튅?봨3??2헩6펥厦?????땪?練qq?K?_x0016_*P?? _x0019_늚a_x001c_[_x0004_?,b_x0015_Ψ岷턚u뗐e?쥄_x0017_??뫮_x0002_</c:v>
                </c:pt>
                <c:pt idx="2774">
                  <c:v>?m?X휤"鵡?k??憲]㈛E/[_x0007_7joHwvM똣?+賈꿉냂뼬&amp;J_x0007_퓌</c:v>
                </c:pt>
                <c:pt idx="2775">
                  <c:v>_x0019_t??+숍iI\쐊빶c,沚?_x0006_튂I洲?p?4?㉴?/쏜%㎙g쟇袞풒뱠듔_x0008_I뱣Z(?U鎣"?넖l픝?LQ퇤z_x0014_췋쀯筑?_x000b_1Y?_x0013_?l뷽쇖y?{?)?1M?_x0013__x0013_e</c:v>
                </c:pt>
                <c:pt idx="2776">
                  <c:v>^ㅜ똙·흗?_x0014_8쏕?溪`_x000b_휇裂(w?췴??_x001a_캡&gt;恝-I肱?㈌?`"쿓b?_x000e_^$&gt;_x0008_뚱?]^邊I7_x0014_범_x001c_Y[L꼴{?+?椀R9_x001c_Y[L꼴{?+?椀R9_x001c_Y[L꼴{?+?椀R9뇰뀈m5뵙x_x0004__x0010__x001c_Y뀸|ㅋ'E9Q1?T??!?_x0007_ξ@&gt;줽???(?읩c+畇쀊뽭???tv?BT?-裸r붚f놺?_x0004_풊_x0018_x윴_x0011_x튘_x001a_뮅??쏣_x0010_?@??_x0007_ξ@&gt;줽???(?z?풺┚</c:v>
                </c:pt>
                <c:pt idx="2777">
                  <c:v>??沽꾞??_x0008_1?7?X&amp;</c:v>
                </c:pt>
                <c:pt idx="2778">
                  <c:v>뻙?_x0002_?f?=_x0013_??Ai슩늫_x0016_럻J_x000b_M?7獪?_x0007_ξ@&gt;줽???(&gt;뙘Go_x0006_?_x0010_?-_x0010_{QIuH긑U史塹__x0006_훘蹴技疆e??D栗낮뱛쭐s?{r펌?w??浚I_x0007_ξ@&gt;줽???(????H?_x0016_?v_x0014_'_쥪쳟폂{?_x000f_퓷?Q蝦b:v&amp;n쵡_x000f_Ed뱙?Y?YQ?_x0016_倦#???_x0007_ξ@&gt;줽???(</c:v>
                </c:pt>
                <c:pt idx="2779">
                  <c:v>궬羸?急G(??{짗9???oib꼪_x0015_?MW?꽈0_x000e_矩C쟲▧컬Q럒3U{d滅</c:v>
                </c:pt>
                <c:pt idx="2780">
                  <c:v>肯?_x0007_ξ@&gt;줽???(C_x0001_탳?;_x001a_턻_x000e_SL_6퐏?xX_x0016_??:[??[_x0007__x0001_덲C힁_x0019_?_x000c_Q횆r猫?V댃x諦G9燐I_x0007_ξ@&gt;줽???(놓?_x0010_?8_x001e_?Ls우6W?)?\}?wx홆&amp;n츲XX雯56?z뫪穫})딷TV累?A놉_x0005_푬e?_x0007_ξ@&gt;줽???(櫚</c:v>
                </c:pt>
                <c:pt idx="2781">
                  <c:v>?4</c:v>
                </c:pt>
                <c:pt idx="2782">
                  <c:v>擾긽뢉―9롈V9</c:v>
                </c:pt>
                <c:pt idx="2783">
                  <c:v>?븖晦蓂줪俑l吹?&gt;챪뺩_x000c_弧截곩</c:v>
                </c:pt>
                <c:pt idx="2784">
                  <c:v>?載?H슸</c:v>
                </c:pt>
                <c:pt idx="2785">
                  <c:v>剛?d?_x0007_ξ@&gt;줽???(Y{ `e_x0014_괭雷??c?쥃?宙?RV幄'K姙 :?&lt;-?_x001d_k댉껐罹첅징?n!lb浦I_x0007_ξ@&gt;줽???(_]`꺖G&lt;O)IF;nq?NJ"..峯W&gt;q?mW??뫚끧u_x0012_l?뜞_x0011_.枉*v??默_x0017_q_x0005_|'聞?_x0007_ξ@&gt;줽???(ic?{e랜몞戊??涵뼡R첾</c:v>
                </c:pt>
                <c:pt idx="2786">
                  <c:v>玳[k_x000c_6vWR酷??_x0007_F?_x0003_?뫾I_x0007_ξ@&gt;줽???(N탮jL墺O?_x001b_욡??C??峨낅Z</c:v>
                </c:pt>
                <c:pt idx="2787">
                  <c:v>f_x001a_ZB?_x0004_[_x001c_</c:v>
                </c:pt>
                <c:pt idx="2788">
                  <c:v>}_x0011_eiv}??z?_x001e_볖?_x0018_O姉쿺d??_x001f_?v?뽞?텀_x001c_?쿻뚍?Mqi_x001d__x000f_?l_x0019_?먵鎭_x0013_"8_x001f__x001e_햸B_x0012_阿?_x0007_??) Ij몠?i?쫡??)]Д塊瑞.Z뙓T:?몕?_x001f_썆↑?b??b믈픰Y}F_x0017_렏처?왏4??,.Q?</c:v>
                </c:pt>
                <c:pt idx="2789">
                  <c:v>?_x0008_,;??</c:v>
                </c:pt>
                <c:pt idx="2790">
                  <c:v>?</c:v>
                </c:pt>
                <c:pt idx="2791">
                  <c:v>?晛cN菜{1?_,?O_x0004_?0-귚랂?뷚???S=뇥z3o죲哺릞??7??Z뱙찋_x0004__x0004__x0010_x?_x0014__x000c_꿑_x0019__x001c_0홓_x0010_-d?W뮺?ρ럑_x0017_/?盤Mb?k┦?</c:v>
                </c:pt>
                <c:pt idx="2792">
                  <c:v>뾄_x0019_#?흨?C_x001c_a엟?꺌?샞37F쎡k_x0016_醴:_x0017_mл?DCB륚y?x-慢??_x0005_O?_x000c__x0006_ Q?_x0011_M頁엩</c:v>
                </c:pt>
                <c:pt idx="2793">
                  <c:v>_x0002_w</c:v>
                </c:pt>
                <c:pt idx="2794">
                  <c:v>?金I_x0007_ξ@&gt;줽???(픃흾_x0006_w훲땇N?8?u뇽_x0013_?귚_x001e__x001a_N'귫_x000f_쏊?"W%1_x0006_긖e|_x0018_?짫?咽?況맥_x001a_힒5곒_x000e_觴렉x?컣_x0012__[?母瀝_x001b_V_x0008_?퇞&amp;#_x0015_[_x001e__x000e_}o?GNj,59?_x001e_ 甑嬉햌値 긳뀗皐Y뤌竺_x0014_4u綾8_x001e_/h牝?_x0005_.F_x0012_7?芎???)K?긚?f릏m랃??둛_x0010_Q贅#쎝_x0018__x0014_5_x0006_T83_x0019_떛l#xヶ?'?逸?좯휵칌旺)欄?!?]&lt;AeSD隨?G+9캤틽B|??3=_x0016_?_x0019_oA蟲oｑz{JpM南??_x000c_?ホk?1=B??_x0005_Bk+}?푔쓕릉씩폌B??9&gt;f?_x001a__x000e_??揮??_x0017_5??_x0011_?_x0010_:_x001f_$??}_x001c_*:?</c:v>
                </c:pt>
                <c:pt idx="2795">
                  <c:v>^e*껮趙P?챞6_x0017__x0008_륮_x0005_Ahsj_x001b_</c:v>
                </c:pt>
                <c:pt idx="2797">
                  <c:v>Gz咐c헹_x001a_a햹?먖*_x001d_엸|햋_x0015__x001b_?_x000c_菖뱉C7홱?N_x001d_jl?2?w?=0=予n?뢂LJ?ø?[?Y[L꼴{?+?椀R9_x001c_Y[L꼴{?+?椀R9소F*?퉍y=_x0004__x001b_휦_x0001_劤?빬?i魔_x0008__x0005_錘e깶_T?蛛_x000f_??잼+쐓?L_x000e_j_x000f_??쭇웉&gt;놥_x0008_훲咸凜_x001b_醮_x0003__x0016__x0013_?_x0007_ξ@&gt;줽???(_x0003__x0015_R뷩뼇</c:v>
                </c:pt>
                <c:pt idx="2798">
                  <c:v>쏎렐룞?)팡?퇑?R?_x0002_???C?_x0018_뻃??&gt;L헖퐰_x0003_狐?5?3M2?_x0007_ξ@&gt;줽???(i,宙?cp?輦P_x0015_?턹Y??먇벷_x000b_晁?뎦?$_x0014_????딧苦쇙뜪g_x0008_냯猥_x001c_뾇O?_x0007_ξ@&gt;줽???(??孩;`n_x0017_?_x0007_믠_x0015_X?셥홗툂r??뫉?ck??솮謎뀯TE"왱&gt;륥_x001b__x001b_-|J`틬{?_x0007_ξ@&gt;줽???(_x000b_r딆씗7_x0015_4m_x001e_R?.]?3?&lt;P+揶?쟇??(?0??I?챯볬h핼a:輾u됮_x0014_?_x0007_ξ@&gt;줽???(mh_x001d__x0007_,rr㎭?Qx_x0008_옜?_x0004_j쇛lv? O갃JRI亭c싼?N_x0007__x000c_쬓W??yぢj?2QU_x0018_?藝I_x0007_ξ@&gt;줽???(</c:v>
                </c:pt>
                <c:pt idx="2799">
                  <c:v>A밥?쉷??_x001f_?v?뽞?텀_x0012_읐3F횀碗U?媤?Db?_x000e_?_x0001_?_x0001_?H???뽆?굣7뜾?_x0012_짗蓼]8?W쎍휱}_x001f_쾋_x0018_?"X_x0019__x0008_8ⅴ兩\z_x0002_윔??G9E챊C펪?쏳?GG'3쓏?I?~薑?&gt;죗_x001b__x0011_㎗^뼴챁?럃?_x0002_?? _x000e_??뙌?艅_x000f_}樂?첸_x001f_W1_x0016_略亮_x000e_쉒s?Wj'?-과딭玧@쏅w‘㎺6 ?_x0019_?녴?쐯?ャr);o6?B8_x000c_x?Xu7띓_x0015_7_x001b_S?쁂뢁=빫??뜧證</c:v>
                </c:pt>
                <c:pt idx="2800">
                  <c:v>bO-?r킐*무=?&amp;r8?_x000e_IX?_x0005_?&gt;+&amp;#_x001a_鉥쐢R_x0002_??x唯&lt;D?쟒9촹???┌45Wh若덻@영b픻?쐰갶 _x0019__x0005_?즬園ぇ梵?탋?娘D???텦??IIB니亥G_x000f_?-?*_x0018_聲'_x0014_D쪾v츈댚p픢?.뾝_x0012_몿_x0010_.OKy_x0008__坼__x001a_r粥&lt;{?_??띄J%뀩l턎9-_x001f_쑠귳$&gt;_x0008_뚱?]^邊I7_x0014_범_x001c_Y[L꼴{?+?椀R9_x001c_Y[L꼴{?+?椀R9_x001c_Y[L꼴{?+?椀R9_x001a_팩C&gt;캬_x001a_?\?앛H퇍?8s?馹쫔d?炅I_x0007_ξ@&gt;줽???(_x0002_~맬j뱹Df^잃퍿cn_x0005_ V8a뼠린?_x001d_뒕??_x001b_U_x000f_쮝 _x000b_}춤遂?)_x0015_?쐡꺶_x001b__x0019_헨찍</c:v>
                </c:pt>
                <c:pt idx="2801">
                  <c:v>`낉v풗</c:v>
                </c:pt>
                <c:pt idx="2802">
                  <c:v>_x000c_&lt;변}쎠㎔'省퓨3뒆?/[fe_x0001__x001b_쨖???_x0007_ξ@&gt;줽???(?U??嵌_x0017_?쇜8_x001b_;쓼펣烏(쎬F쌒_x0007__x001c_?_x0003_밑X_x0007_K?奕??_x0002_???¶_x000e_???_x0007_ξ@&gt;줽???(ty?@,_x0012_q_x0010_視쳍mE??N걆s_x000f_o뻓栗`-??륅r?a吩?#m춀浦3s 9G_x0003_$_x0012_A???_x0007_ξ@&gt;줽???([`?;?랤쾗FZ?A?yfL씌뉥*.????憫'#}_x0004_?_x0003_#</c:v>
                </c:pt>
                <c:pt idx="2803">
                  <c:v>+&amp;r(*N?&amp;_x001b_+?荒`l∪―&gt;??~?89?_x0013_,?索_x001f_칙???틗?烽횄_x0013__x001c_$_x0016_뙡W_x0010__r?&gt;尾?끈먌?쒌?_x0015_즀|솙漫?=_x000e_H?;泓\9m짵_x001a_?W?獪깂?_x0011_w?_x0008_`뉍쬒v?낁쏉u?믂?@&lt;_x0017_Q??</c:v>
                </c:pt>
                <c:pt idx="2804">
                  <c:v>_x000c_9뛹Z?_x0011__x001f_Fw_x0004_%?뵣떓)p_x000c__x0003_럷_尿첄#];_x001d__x001c_?w묦</c:v>
                </c:pt>
                <c:pt idx="2805">
                  <c:v>_x0001__x0019__x0001_엄_x0016_WQZk?_x001d_쬶簪=ㆄ?</c:v>
                </c:pt>
                <c:pt idx="2806">
                  <c:v>_x001a_汁쉌_x0017_ｅ苧5F姃０붸?敾몡좆??a??폞?J</c:v>
                </c:pt>
                <c:pt idx="2807">
                  <c:v>_x000e_?4웨E?逢걎?늠價꼎V&amp;_x001d_6횇q빈?}常J_x0005_훬녇8?錫릛?쐤끥궞Ot???u_x0002_?칩</c:v>
                </c:pt>
                <c:pt idx="2808">
                  <c:v>??_x001b__x0007_뻼瀧?M_x0005_F롇搜_x001f_N닣쎱Q떥킧-?뢕_x000e_흰7낶bV_x0013_l&amp;??溢{?裨@?_x0004_蠻?뒴?챶Q?=$?_x001a_e쓅??P?_x0010__x0001_??&gt;_x0008_뚱?]^邊I7_x0014_범_x001c_Y[L꼴{?+?椀R9_x001c_Y[L꼴{?+?椀R9_x001c_Y[L꼴{?+?椀R9??^JBc징{럇_x0008_뭅</c:v>
                </c:pt>
                <c:pt idx="2809">
                  <c:v>_x000b_'P?U`?fi_x000e_z_x000b_?_x0007_ξ@&gt;줽???(?입uI?]m?킮??핰푿껖}_x0014__x0003_?07꽨??k硝놢Jx?LP?h?`?똆??鹵I_x0007_ξ@&gt;줽???(다I?C뗓?9?q꼚?KAo4渗]???h밃F???1쐰?_x0007_®쯸S떊?m쭃?_x0007_ξ@&gt;줽???(?쇌?????+GdZ三걐??덚_x0019_B?隆킍_x000c_pY素v?g왅_x0002_즏v幡?nU俱꼳?_x0007_ξ@&gt;줽???(銀n?$?隆擘_x0019_!9Wv뺷^?CW??c?턆????so?땡!4갢?_x0010_gS∽抵?_i?_x0007_ξ@&gt;줽???(?傳榮n??UI?r`_x0017_w熾캳_x0013_?꿅?D_x0014_揖S?텟%_x0014_쳂k!c</c:v>
                </c:pt>
                <c:pt idx="2810">
                  <c:v>Y霓츇~_x0016__x0003_O국R?늯O顥_x0019_?彩&amp;??짂UC밳:[?_x0008_뉿녂K_x001b_,_x0010_춨砥??_x000c__x0003_|?_x0007_ξ@&gt;줽???(틘!_x0002_bg?헏쥲_x0013_켌蹇+인A괾7죤?쥔?츢?_x0016_?(걀h僖z,뉈??;_x0016_淚봝?妾I_x0007_ξ@&gt;줽???(v8h|_x0007_I틾誹q淆_x0006__x0008__x000e_澍]?i?瘍뻎?o%腦?칳뷜_x001b_?_x000b_穩?첉j_x0016__x001a_[ST?ㅵ_x0018_X7??b本?0符xU_x000e_t??t뾂9=삣w?_x0007_?쯕텲輕$_x0008_4侈퐷쨋?e?_x0001_꾊o?_x0015_?_x0011_m텀?\_x001b_?Y픩V췉朔吼?禮</c:v>
                </c:pt>
                <c:pt idx="2811">
                  <c:v>&gt;}_x000e_丕f`??_x0016_헮_x0007_6낰댈k)口 _x0010_4P좒_x001b_e?욆컖귭t?q뼳웩ZaWW}L묷l?z?厭?_x0017_?v?4?_x0015_#%_x000e_}?_x0008_r?*긮뿊_x0008_?貰링??뱈:??╉폼q꿗O롷ш썍7!Q"_x001c_$믭?a2l헉괄?_x0012_請?y`?壤*솋_x0005_튟?뱫쫕?醱?1둬?썔|r-㎼x퓵qT?6r쵌윀5_x001e_??_x001d_겨Z'Q3;rJ{)?f_x0013_왿h)긁꿖_x0002_?酸J髥v#쒐A웂_x0001__x001e_?_x0013_뒴?q|G???픛?쐪_x000e_&lt;~唜Qw쩕5_x001a_욟?쒼_x000b__x0007_$鱉?V멠Bt_x0004_?i_x0008_?hN?rm_x0001__x000c_??b쎖엛M\J_x0013_?jl?2?w?=0=予n?뢂LJ?ø?[?Y[L꼴{?+?</c:v>
                </c:pt>
                <c:pt idx="2812">
                  <c:v>웯?_x0011_4ㅇ_x0010_v?孫I_x0007_ξ@&gt;줽???(k?딂?볷??裂玧0U벎?_x0010_뽧?0즋h??륥xV긵選켂??f?젖푑數맣?l?_x0007_ξ@&gt;줽???(odΖ쮣aN_x001b_?z뮢|3W ?紗_x0010_?</c:v>
                </c:pt>
                <c:pt idx="2813">
                  <c:v>?7慕?_x0008_왴D@,$x1_x0018_1?륿줎t{상댭≤η}A?_x0007_ξ@&gt;줽???(?S_x0015_%?&lt;쌢h_x0018_建_x000b_돓&lt;i@ynD_x001c_V?z꿙k?$:?_x0017_爺BNCZf딝?;.픘]?렅싛??_x0007_ξ@&gt;줽???(묦.</c:v>
                </c:pt>
                <c:pt idx="2814">
                  <c:v>?옂??=^#弼_x0003_?띸??_x0003_?)?mU~???_x001b_j_x0008_첔퉋域??_x0002_뵄냟E슽泉??_x001f_?v?뽞?텀Q??턞_x0014_Kk叡h-Yqo쟭?gq닂38&amp;_x0005__x0018_쳁s?#_x0012_h_x0006_9_x001b_I?!탣g6|_x0015_?GV'W횐ㅅ?E츊쒌??:????伋꾍k뗛??릖씁렗⒁?Y覡섥?=鹵??篩釐?K_x0004__x0018_}$?읢q????"뤧_x0007_?켩??x?H見5◑?Q궲'~(뺋_뀟Jz_x001b_굀_x0006_!?h?낰?I?F?$깦_x001e_/XxB뭔?헕YU쓾"E?p&amp;?bu-_x0011_N_x0015_N_x0019_?冀[?蝕'zkb拏?W???똿?~</c:v>
                </c:pt>
                <c:pt idx="2815">
                  <c:v>]??겙\_괂_x0006_栓_x0011_?#_x0001_??s!_x0002_H?xG뤞筒</c:v>
                </c:pt>
                <c:pt idx="2816">
                  <c:v>?벰???NQ~gpP??라_x0018_꿻?;斃?_x0006_????A{욓\&amp;b_x0019_0붖냪?j??-ギ?\)_x0004_uf?f앙b덇-9後:뵙z匠@?o?H?硯??N사L決n$&gt;_x0008_뚱?]^邊I7_x0014_범_x001c_Y[L꼴{?+?椀R9_x001c_Y[L꼴{?+?椀R9_x001c_Y[L꼴{?+?椀R9}뱼촬밬?∮퀪?_x001a_|ㅋ'E9Q1?T??!뉗E?TIe*:푡</c:v>
                </c:pt>
                <c:pt idx="2817">
                  <c:v>I높V[_x001b_G좄_x0011_5I_x001a_뮅??쏣_x0010_?@?뉗E?TIe*:푡</c:v>
                </c:pt>
                <c:pt idx="2818">
                  <c:v>뼖??慄?轅?콋램_x001b_?s&amp;녌f??{r펌?w?????TIe*:푡</c:v>
                </c:pt>
                <c:pt idx="2819">
                  <c:v>肯뉗E?TIe*:푡</c:v>
                </c:pt>
                <c:pt idx="2820">
                  <c:v>t戀?_x0016_a봫캛窕??昕U??_x001f_쳐?琥끌??맊&gt;?躁?_x0019_v??泗닧&gt;?꺑m?뗴p_x000b_?疽s_x0012_o\Y??졬肺_x0014_n및）?d?뿭?? &amp;G?閏_x0018_XE?*훵?_x000b__x001b_]$?힝靷_x0017_?%?Z?r맯&amp;U_x001d_男d0뜓?1I?瑟?뙍ㅜ쇒Tfs뀂&amp;!輛?帆?h뷄?d{?_x0005_@_x001c_쾾z?岺謝5i h表U?_x001e_?俄춺_x000b_돼S?Ｐx,?_x0015_J??잙9?_x0019_Gq[RX熙_x0016_쎢MAAoj걺w?8諦磁?警?篁?Cw_x0011_?顎gW!_x0010_쮈封뫱A쬭tk?X_x0001_I_x0008_廬S??&gt;?8XGC禳g?}波☞?=!U넒뾢_x0012_Zそ?l?^꾙X_x0013_?o?_x0007_,L</c:v>
                </c:pt>
                <c:pt idx="2821">
                  <c:v>f到V`?⒰랜쪡B棺4b띬W%6??縕=켑?U_x000f_?뮰,??츩츴?iJ"_x0002_?눏孱d퉿X_x0015_휷폂i탹q펕?[)?V??N`R_x0007_?74?_x0004_슁J?_x001d_jl?2?w?=0=予n?뢂LJ?ø?[?Y[L꼴{?+?椀R9_x001c_Y[L꼴{?+?椀R9소F*?퉍y=_x0004__x001b_휦_x0001_??霙썛=?俱뚕4뢹[?꺠??#_x000c_?&lt;?밯={k_x0002_￡힠hO먽_x001d_ _x0017__x0006_mA???t|껬퉯??TIe*:푡</c:v>
                </c:pt>
                <c:pt idx="2822">
                  <c:v>?載?H슸</c:v>
                </c:pt>
                <c:pt idx="2823">
                  <c:v>剛?d뉗E?TIe*:푡</c:v>
                </c:pt>
                <c:pt idx="2824">
                  <c:v>J빇康d?*즾柰~곝譽}?嵋_x0018_Ab?G??m덓隱멷K!_x0006__x000b_뽥릺?_x000e_?tG?9s?)?Bb?乖v?g릾?.?x_x0008__x0016_S_x001a_뎬g쳤歷_x0017_-AL??둆+????_x0016_3蝴V t'W_x000e_?귋_x000f_q?S럫??_x0006_c-_x001f_X[爺</c:v>
                </c:pt>
                <c:pt idx="2825">
                  <c:v>????TIe*:푡</c:v>
                </c:pt>
                <c:pt idx="2826">
                  <c:v>T_x001c_</c:v>
                </c:pt>
                <c:pt idx="2827">
                  <c:v>IV?A?_x0010__x0011_?{?7?_x0011_쀓킁參;눊?M욫GO쒘1jl?a퉉_x0014_뺒?줳?쑿뫠弁_x000c_Dt?M?6蘖AFN_x0011_㉥5'윧v_x0010_虧쵙流?m_x000e_?罔닆險?[낪M?</c:v>
                </c:pt>
                <c:pt idx="2828">
                  <c:v>_섌_x000e_???_x0013_2劈/훲3D_x0006_5lw?R＊?M딾읻Ci</c:v>
                </c:pt>
                <c:pt idx="2829">
                  <c:v>EE絃含풓K'm實먚?쁖_x001f_즾_x000b_=?Uⓤ?HF?E?of?オ랦q촫,</c:v>
                </c:pt>
                <c:pt idx="2830">
                  <c:v>EN?`k?R?c號zG?_x0003_?⒩?핿?쒈*w~</c:v>
                </c:pt>
                <c:pt idx="2831">
                  <c:v>숻슏提I?푅헖퐰_x0003_狐?5?3M2뉗E?TIe*:푡</c:v>
                </c:pt>
                <c:pt idx="2832">
                  <c:v>????륛뗶&lt;_x0002_q9+?,?_x0017_3?흆??vE"왱&gt;륥_x001b__x001b_-|J`틬{뉗E?TIe*:푡</c:v>
                </c:pt>
                <c:pt idx="2833">
                  <c:v>_x000c_?씼_x0004_6?w?뇺40吻??햨粕?$쑼m_x001b_??yぢj?2QU_x0018_????TIe*:푡</c:v>
                </c:pt>
                <c:pt idx="2834">
                  <c:v>멨_GgJV(잨I"GY??!???좧r쓈쁿,튋?鷸J</c:v>
                </c:pt>
                <c:pt idx="2835">
                  <c:v>A밥?쉷????"G=p謫_x0006_G_x0010_;M?C릯7?5_x0010_?&lt;iK&gt;_x0011_u쵙NW孱(M뱯5&lt;!꾼?n逍슔膽;e?o_x0018__x0019_Y#}쎤_x0007_K즁댼Z_x000f_?퉫._x000e__x000e_l齧_x001d_聳o沙x*%맬괺y??su큺O?飡⒬_x0015_P_x0013_?_x0003_彫구毋.!'_x001c_?틟?z‡????K게_x0016_Y똇$U뼩V命?_x0012_4넳??_x0006_엑l?_??줖V?~?늺H?9?≫?(ゥO머i_x001a_救랽$02횀?_x000b__x0007_A?멬_x0010_1??V쀟氈_x0018_뵾;9RJj}_x000c_s?揷;_x0018_홃{??Hp?k_x0004_쾢??꾅,遺??,h]`_x000c_?寒</c:v>
                </c:pt>
                <c:pt idx="2836">
                  <c:v>?&amp;궼n\_x0004_龐?_x000b_nxgYT揚1?2?곛j듼걨씓?dC둔??lu?_x000e_c}_x0001_퍫?&lt;Ak?些??:_x0011_???a쎓_x0016_g兒?a;끈wb斡샛$&gt;_x0008_뚱?]^邊I7_x0014_범_x001c_Y[L꼴{?+?椀R9_x001c_Y[L꼴{?+?椀R9_x001c_Y[L꼴{?+?椀R9??t츜?苒?y9-퇍?8s?馹쫔d????TIe*:푡</c:v>
                </c:pt>
                <c:pt idx="2837">
                  <c:v>:_x001c_풤薏_x0016_IxZ@∀D?늫?XehNd냙쩝_x000e_|놠丹-?/_x0001_?)_x0015_?쐡꺶_x001b__x0019_헨찍뉗E?TIe*:푡</c:v>
                </c:pt>
                <c:pt idx="2838">
                  <c:v>+?&amp;?'_x0019_t왭_x0011_????혖?솶e젮諭&gt;홥?4_x000c_ㅩ_x0006_俊냐???뉗E?TIe*:푡</c:v>
                </c:pt>
                <c:pt idx="2839">
                  <c:v>런뤦궕?]Yv途???훁?B'?W?猫\??잽틠?x@뉗E?TIe*:푡</c:v>
                </c:pt>
                <c:pt idx="2840">
                  <c:v>?帝統?휤?Hd앨눽w?왨GA械4'뙉?;f=_x001d__x0016_}G!Y?췇쨅匿?Z&lt;뎰정穿紅_x0004_l</c:v>
                </c:pt>
                <c:pt idx="2841">
                  <c:v>즬캐詮왿~퓑?^?u_x0004_どg?D_邪팣1q6&amp;힆梓?=?Cc_x0017_冀{h&gt;쀦y뉍^I喫㈔g 連㏓hB]`RA캣￣눇뾭7t芹흔?_x001e_?_x0002_?!쯾&lt;_x0003_m$쾝$EZ&amp; X쀆]/?_x001d_jl?2?w?=0=予n?뢂LJ?ø?[?Y[L꼴{?+?椀R9_x001c_Y[L꼴{?+?椀R9소F*?퉍y=_x0004__x001b_휦_x0001_?늛?_x001e_ZP?x??\⊙1?</c:v>
                </c:pt>
                <c:pt idx="2842">
                  <c:v>@L녶:?+?/?_x0005_앉aY灣</c:v>
                </c:pt>
                <c:pt idx="2843">
                  <c:v>wxf#꿞²_x0007_?_x000c_??S뉗E?TIe*:푡</c:v>
                </c:pt>
                <c:pt idx="2844">
                  <c:v>?:_x0005_N_x0013__x0015_?f뉽Y_x000c_?퐼_x0004_뱷_x0016_?Y?i_x000e_??&lt;Q暲뉗E?TIe*:푡</c:v>
                </c:pt>
                <c:pt idx="2845">
                  <c:v>g?E휄쉌?A俺*頹pOK컍F?쨌뾨u?뿕_x0012_{ˇ콣6_x000c_$?r&gt;퀜^땄?j???뉗E?TIe*:푡</c:v>
                </c:pt>
                <c:pt idx="2846">
                  <c:v>?뗧톀Z葵拍偵?㈁:?}쮇?Z?_x0004_퓎_x000f__x000e_멑뾰??*?8;둄GAM粧}_x000c_?띧寃??$Q_x001e_E?_x001f_撚8꾺U.쪴Qy┡哺lR_x001a_-y輔?_x001e_s?]'?玎_x000e_K츉걶o?Z윺d?Cx꺥숦?├}/4M'?</c:v>
                </c:pt>
                <c:pt idx="2847">
                  <c:v>鑽?磨???o@?_x001b_?Y4&gt;,拈6IN&gt;쎟뤵g_x0014_염t{h3?h??_x000f_?街???C?_x000c_&lt;_x0016_.?闊,@結탹6_x0017_j뼠뎅꾇심????똢N?헾??놭:?L??_x0013_癬堞?:?E?{l&amp;?r?oD?_x000c_밬?&gt;0릚?즮뗺 #ux픭|?旽c_x0018_닡?쒺@??案問消??C$?O9특'쫔_roE穹?_x0004_m??\뢑?_x0018_A芸`E_x0005_?,6?i誣?_x0013_)_x001f_H9}/J蹈e模?역ⓟ;Kf??Xe?웽l0]큄蘭_x001f__x0007__x0002_?&gt;_x0008_뚱?]^邊I7_x0014_범_x001c_Y[L꼴{?+?椀R9_x001c_Y[L꼴{?+?椀R9_x001c_Y[L꼴{?+?椀R9i_x0008_a^_x0001_?곝3?쩴Z_x0001_?_x000b_'P?</c:v>
                </c:pt>
                <c:pt idx="2848">
                  <c:v>[뫱_x0006_PyS'pK4갢?_x0010_gS∽抵?_i뉗E?TIe*:푡</c:v>
                </c:pt>
                <c:pt idx="2849">
                  <c:v>훋욥쇜?|???K?떮枕疾_x0011__x0001_]텱f軻K&gt;_x0010_M-_x0015__x0003_?$F??딴?렓_x001e_뢴핾6閃＼뼌 ??_x001a_?폋E繆_x001b_bsF???i뇤e}녰?십`kW_x001c_;?K윋_x001d_o?풢힍$극_x0017__x0005_Dp?s?_x0005_1_x000f_*?域+?np쨓?_x000c_?K_x0008_?*펶|?d?_x000f_?&gt;&lt;珣쇗K퇒gㄶ셋囑kF?</c:v>
                </c:pt>
                <c:pt idx="2850">
                  <c:v>k혋BHa_x001c_?|!Ｗ쭅부Y(0?p!?%8\_x000c_?묟[G겄?꽊?얇뉛꼧??iL쵡?鱉???퍿謗?_x0018_??Ⅷ춱_x0010_湖?틶맲륩H?o굲@쫄_x0002_]?븵???&gt;方?쬆馱↑緻흢3?냓_x0017_BPsk?o??댺?垣</c:v>
                </c:pt>
                <c:pt idx="2851">
                  <c:v>%긴&amp;_x0015_뢉q?豚t꿇6뷷왶z_x0018_?t퍺_뉗E?TIe*:푡</c:v>
                </c:pt>
                <c:pt idx="2852">
                  <c:v>웯?_x0011_4ㅇ_x0010_v????TIe*:푡</c:v>
                </c:pt>
                <c:pt idx="2853">
                  <c:v>;?텓_x001f_뱩2+?茵C곢L빴쿌_x001b_?꺌X??_x0016__x000b_?졐?≪?륺캬???8ð|%?믾?쪃,?_x0007_꾾?_x0008_?싉{?鶯ｍeQ"5_x001d_q헵??쎨쪩´U?$y?O?</c:v>
                </c:pt>
                <c:pt idx="2854">
                  <c:v>?}xf?y ??杳R?9_x0001_?貫l?_x0005_.묲????,맞ⅶV卵O;?X*4?o府vj7쮈?vo藎I])?뼧?뢸?U闕啼l?&gt;ar&amp; ?욉A陛럸e/_x001a__x0010_:}깺궽눶얗|??得_x0003_⊂???_x0017_횛{_x0007_</c:v>
                </c:pt>
                <c:pt idx="2855">
                  <c:v>a覺W?뺟楷쭏k?캂?톪=_x0014_륑뉴q?븱u㎏젏햑뾜饉_x0003_???_x001f_?~/$&gt;_x0008_뚱?]^邊I7_x0014_범_x001c_Y[L꼴{?+?椀R9_x001c_Y[L꼴{?+?椀R9_x001c_Y[L꼴{?+?椀R9/?짨_x001a_잼P?ゼ??ㅋ'E9Q1?T??!}얝욻_x0010_?</c:v>
                </c:pt>
                <c:pt idx="2856">
                  <c:v>뽕?q∈_x0014_?麵픞,O囊팧;?;稚_x001e_?N4?_x001e_0?RA?_x0002_???:횢`?eI_x001a_뮅??쏣_x0010_?@?}얝욻_x0010_?</c:v>
                </c:pt>
                <c:pt idx="2857">
                  <c:v>뽕?q∈?_x001b_5_x001c_?,??繆P呼_x000b__煞笙繒쯛6G/?粘x默_x0007__x0004_%8+_x0007_M玩?슩늫_x0016_럻J_x000b_M?7獪}얝욻_x0010_?</c:v>
                </c:pt>
                <c:pt idx="2858">
                  <c:v>뽕?q∈?큨?_x0003__x001a_??8@*_x000c_Hz?륬|?性?U??_x000b_뚆Q{溺?늢?⒰s?{r펌?w???얝욻_x0010_?</c:v>
                </c:pt>
                <c:pt idx="2859">
                  <c:v>뽕?q∈y?Ы?L?d??_x001e_-m벖W&gt;_x0015_e{_x001b_?稔Z귫?앑깐_x0019_dj?궆3OdY?YQ?_x0016_倦#??}얝욻_x0010_?</c:v>
                </c:pt>
                <c:pt idx="2860">
                  <c:v>뽕?q∈꺭?c_x001b_O`_x001f_?_x0019_?_x0003_숟f才??O惠E?-땈Q쫾u棅Q???l쇓홖럒3U{d滅</c:v>
                </c:pt>
                <c:pt idx="2861">
                  <c:v>肯}얝욻_x0010_?</c:v>
                </c:pt>
                <c:pt idx="2862">
                  <c:v>뽕?q∈履笙誦2v뀊?ч0蕨?Z?工?乍@0"?뗃\?&amp;??!f_x001e_?횆r猫?V댃x諦G9?얝욻_x0010_?</c:v>
                </c:pt>
                <c:pt idx="2863">
                  <c:v>뽕?q∈뺮\|c푬83?d,?|?숼?뇤h?w5n年읞?&gt;頊츃N?HHmB)딷TV累?A놉_x0005_푬e}얝욻_x0010_?</c:v>
                </c:pt>
                <c:pt idx="2864">
                  <c:v>뽕?q∈r뗴</c:v>
                </c:pt>
                <c:pt idx="2865">
                  <c:v>????W?*뜺?("l7{N {rq휀o_x0004_?UK긊_x0019_깙-mz㈃w??줭??z,챛會?쾭G</c:v>
                </c:pt>
                <c:pt idx="2866">
                  <c:v>?d?袈?_x0008_k壙?&lt;_x0004_&amp;?~_x001d_%尋</c:v>
                </c:pt>
                <c:pt idx="2867">
                  <c:v>?殞뚛쎬?澔?u턨헬^-_x0010__x0011__x0010_캢??0朋빦|뱩??2뛜?!?7悚mm{??_x0001_?f?쾼즄슛Z*묇互_x000b_?_x0015_?怏퓲?F`皎X_x001f_둓a3E?</c:v>
                </c:pt>
                <c:pt idx="2868">
                  <c:v>뽕?q∈斷糧_x0015_S_x0001_쥩_x0016_즘\_x0010_]??sG섀;졧_x000b_Z*xQ옙_x001b_????こ 헷?;}@I?_x0004_봃?妬}얝욻_x0010_?</c:v>
                </c:pt>
                <c:pt idx="2869">
                  <c:v>뽕?q∈?h$f뵚E?万_x0019_?_x001d_??f?(霧L!|?</c:v>
                </c:pt>
                <c:pt idx="2870">
                  <c:v>剛?d}얝욻_x0010_?</c:v>
                </c:pt>
                <c:pt idx="2871">
                  <c:v>뽕?q∈_x0003_?_x0019_,6)줐Ll_x0008_m_x0011_X뙒t7n흼F??;&gt;$`붓D_x001c_c7u3_x001a_5Y</c:v>
                </c:pt>
                <c:pt idx="2872">
                  <c:v>'?亦껐罹첅징?n!lb?얝욻_x0010_?</c:v>
                </c:pt>
                <c:pt idx="2873">
                  <c:v>뽕?q∈?mN_x000f__x001c_湮? ?r,B?Ĳ?該n쮥oz?+?IZ濬썔?@@숷?v??默_x0017_q_x0005_|'聞}얝욻_x0010_?</c:v>
                </c:pt>
                <c:pt idx="2874">
                  <c:v>뽕?q∈쑨Q?_x0004__x0002_??쏙?_x0002_??찚_x0001_??z&gt;[賣?쳏?.F???_x000e_쉢??뼫혙Z??d}얝욻_x0010_?</c:v>
                </c:pt>
                <c:pt idx="2875">
                  <c:v>뽕?q∈덞덤?4(+ 隋??턍_x0006_r????5f?굌,p1X</c:v>
                </c:pt>
                <c:pt idx="2876">
                  <c:v>뽕?q∈_x0002_E롏 云쪑,+걜'_x001b_?</c:v>
                </c:pt>
                <c:pt idx="2877">
                  <c:v>녟??쒋휼?愛?宖:?M뙺勢?H7z?_x001e_볖?_x0018_O姉쿺dh旗롒_?&amp;귧z#m l1_x0016_봩?_x001a__x000e_?KD_x0019_??</c:v>
                </c:pt>
                <c:pt idx="2878">
                  <c:v>r秩/]_x0001_M뛛_x0007_?뀣_x0013_?x챢_x000f_?O!?eDA&gt;z??__x001e_댆$)?(턦_x0014_j??璡/B끚小?굹A?x?z?(b&lt;Me_x0018_檜U,棲?Y? 궬{?댿衿W?b?0CT?V??</c:v>
                </c:pt>
                <c:pt idx="2879">
                  <c:v>て饔今?_x0004_b?*&amp;p뱇1s馬쌐_x001a_gC4??튫횗&lt;a?쳕6쌅f墾??/?C_x0004_</c:v>
                </c:pt>
                <c:pt idx="2880">
                  <c:v>8iU?_x0004_냓?h옶㈕?_x001e_숣_x0007_c?</c:v>
                </c:pt>
                <c:pt idx="2881">
                  <c:v>뿜?L_x0014_뢪:_x0019_巴7뚬㉢9?_x0013_M_x0014_M?A~_x001b_몺Xk쉈?宣_x0015_?房+万?Bj[?宙(J??N???#!_x000c_렋X 0iV꿄쪖훢栓⅛慢&gt;u?5z?g?deGZ?桑띭@,_x001d_E"&gt;'OP</c:v>
                </c:pt>
                <c:pt idx="2882">
                  <c:v>斐퀓4ya?j틳8a[M^呵??u徵꾻?&gt;_x0008_뚱?]^邊I7_x0014_범_x001c_Y[L꼴{?+?椀R9_x001c_Y[L꼴{?+?椀R9_x001c_Y[L꼴{?+?椀R9큲m5T%뭤5,*|！슿_x0004_s?_x0002_,?K쪲_x0014_2?얝욻_x0010_?</c:v>
                </c:pt>
                <c:pt idx="2883">
                  <c:v>뽕?q∈쓲</c:v>
                </c:pt>
                <c:pt idx="2884">
                  <c:v>뽕?q∈??J?y]눿?쌅_x0016_?#慰其O뷃?x/f?쩜뙣쒱N_x0001_R_x001f_(깧h</c:v>
                </c:pt>
                <c:pt idx="2885">
                  <c:v>_x0002_w</c:v>
                </c:pt>
                <c:pt idx="2886">
                  <c:v>뽕?q∈_??_x0001_?)9耆gh맪6察옓?_x0001_빋_x0015_놱S걡_x000b_I륚l쀥?Hg 콡?</c:v>
                </c:pt>
                <c:pt idx="2887">
                  <c:v>ssQ?獄켥꼬팴$}얝욻_x0010_?</c:v>
                </c:pt>
                <c:pt idx="2888">
                  <c:v>뽕?q∈H???r_x0008_)夭_x0004_寧_x0015_챾?­??븝?</c:v>
                </c:pt>
                <c:pt idx="2889">
                  <c:v>[?[급?mR딲_x000c_첂%甁묶K훎勣侏?co깢}얝욻_x0010_?</c:v>
                </c:pt>
                <c:pt idx="2890">
                  <c:v>뽕?q∈gVV?1?_x0014_뵼&amp;s?G?_x001c_m툄?잔淇cb嗔AN&amp;?_x001a__x000b_齪_x0007_m'_x000b_2쇹?X???4\]D?턪}얝욻_x0010_?</c:v>
                </c:pt>
                <c:pt idx="2891">
                  <c:v>뽕?q∈쭊N(#_x000f_롋엪땬/??퓕M_x0018_뒵?._x0007__x0005_Z??Q?qy?r_x000b_랁힂(?僿:p?f∀??</c:v>
                </c:pt>
                <c:pt idx="2892">
                  <c:v>뽕?q∈ｇ촺o틣tt뭌禎_x0002_Tm??_x0014__x000c__x0004_m嶼D_x0012_????茗沅_x0004__x0016__x0002_ｄ_x001c_g_x000c_?T엉Z?8)</c:v>
                </c:pt>
                <c:pt idx="2893">
                  <c:v>??얝욻_x0010_?</c:v>
                </c:pt>
                <c:pt idx="2894">
                  <c:v>뽕?q∈k?</c:v>
                </c:pt>
                <c:pt idx="2895">
                  <c:v>?똲_x000f_눔??+?쓗#_x0010_E$?3b횴?紺q`-뜒?&amp; ?紈?l틦??持_x0005_놃꿻+vO_x0014_??쮟?^ea_x001f_8,?딧??쮭_x0003_x??擲?`?퍳_x0016_ㅢ8Af_x0007_놶鈺2_x0004_햣T\??DuML?oG쾑A7_x0014_?t</c:v>
                </c:pt>
                <c:pt idx="2896">
                  <c:v>짴拇Y_x0017_a?k줻??뛃??씦?抽??r;?@k廬_x0016_??_x0010_∨^@o_x001d_jl?2?w?=0=予n?뢂LJ?ø?[?Y[L꼴{?+?椀R9_x001c_Y[L꼴{?+?椀R9소F*?퉍y=_x0004__x001b_휦_x0001_?炸?1_x000f_찘N??干?_x0015_쉔췅?招????(㉭潔쏎s_x000e_퐰A&gt;놥_x0008_훲咸凜_x001b_醮_x0003__x0016__x0013_}얝욻_x0010_?</c:v>
                </c:pt>
                <c:pt idx="2897">
                  <c:v>뽕?q∈긜????[xnW?뻺뤅#뒘;z_x0013_$?_x000f__x001c_lF4k?3多</c:v>
                </c:pt>
                <c:pt idx="2898">
                  <c:v>F_x001c_쁋j??헖퐰_x0003_狐?5?3M2}얝욻_x0010_?</c:v>
                </c:pt>
                <c:pt idx="2899">
                  <c:v>뽕?q∈fY_x0012_듲A힟型_x001e_/씓?M&gt;BD4뀀_x0018_H퍩헦뀁듺_x000e_{눙꽗?-9o]_x001c_솅苦쇙뜪g_x0008_냯猥_x001c_뾇O}얝욻_x0010_?</c:v>
                </c:pt>
                <c:pt idx="2900">
                  <c:v>뽕?q∈?[宋~?_x001c_0?_x0016_잎j?G_x000b_괼멙?~?_x0017_쁆깻*톍?똉?j_x0010_?"왱&gt;륥_x001b__x001b_-|J`틬{}얝욻_x0010_?</c:v>
                </c:pt>
                <c:pt idx="2901">
                  <c:v>뽕?q∈?@셙?륙?_x0016_蒲;B2Lw_x0010__x0013_</c:v>
                </c:pt>
                <c:pt idx="2902">
                  <c:v>폤窈_x001f_?붜쁀솟Y2?뮉??_x0003_?x볬h핼a:輾u됮_x0014_}얝욻_x0010_?</c:v>
                </c:pt>
                <c:pt idx="2903">
                  <c:v>뽕?q∈?풝_x0014_?A摘_x0005_dbnC쬲쓆?4</c:v>
                </c:pt>
                <c:pt idx="2904">
                  <c:v>z|&amp;3X?듆Ю?쎬r?_x000f_?_r&lt;~'?yぢj?2QU_x0018_??얝욻_x0010_?</c:v>
                </c:pt>
                <c:pt idx="2905">
                  <c:v>뽕?q∈??_x0003_?E?곦e우_x001b_寗?튅?澗?욷?뛩體塏쁓5仇5_x0001_ｃp_x0014_/떓V땸?F2_x0010_??l}얝욻_x0010_?</c:v>
                </c:pt>
                <c:pt idx="2906">
                  <c:v>뽕?q∈@뢍몂票c+;_x0010_,vm죕72\B?z鈑?[슻殺3_x001a__x0015_s珏0@?N=쳃7윣]鷸J</c:v>
                </c:pt>
                <c:pt idx="2907">
                  <c:v>A밥?쉷h旗롒_?&amp;귧z#m l5_x001a__x0001_UJ췹?_x000e_?0mG疾엸+Z"_x0007_쭧쵥?&gt;퇠꾩힄??_x0013_"륞X셪L??5x?_x001d_{곐_x0005_R]_x0012_쒌?_x001f_???┪푍Ix???괎$ZF?델??_x000b_emUix?????n|??_x0005_?)J??5e?e?$蕙_x0015_/쁙?僚6_x0016_?l^R?_x0004_?뛳敗??%??_x0013_u_x0019_</c:v>
                </c:pt>
                <c:pt idx="2908">
                  <c:v>춃_x0002_,!c??땷7?毫A?/_x001e_?뒏곂Z榥RVl?q뚥_x0008_&lt;잺??뒥_x0015_J싱?/)d?寂烹&gt;?_x0019_푶_x0010_?6#?_x000f_??뼪_x0004__x0010_G?쮡돻R穹?퍐??_x0007_??對+_x0015_狡?_x0002_?g뽷⑬?oKh@쇒2밀?_x001e_ ?쩧?_x000e_A?這FきX{栯?擔둰)??忠_x0004_}JmT뫚닓量D:@??nい?j_x0008_磯燒깙즰_x0008_I??ㅾU_x000e_????[고뼥G?@_x001c__x0010_龜_x0018_쓲+%准s:솑蓆XY?_x000f_뇸zg??&gt;_x0008_뚱?]^邊I7_x0014_범_x001c_Y[L꼴{?+?椀R9_x001c_Y[L꼴{?+?椀R9_x001c_Y[L꼴{?+?椀R9엜?c)/??R猖毒퇍?8s?馹쫔d??얝욻_x0010_?</c:v>
                </c:pt>
                <c:pt idx="2909">
                  <c:v>뽕?q∈</c:v>
                </c:pt>
                <c:pt idx="2910">
                  <c:v>쇋괕~?y?Y`?B왷녮?滸?籍;?/_x001c_윋l꾖?vz踰?쥰?)_x0015_?쐡꺶_x001b__x0019_헨찍}얝욻_x0010_?</c:v>
                </c:pt>
                <c:pt idx="2911">
                  <c:v>뽕?q∈凋逕i텔+쬚R샺?_x001c__x0012_o쬞?퇹?|d_x001c_?_x001c_??陋c_x001c__x001e_&amp;K_x000b_횃큐X4_x000c_ㅩ_x0006_俊냐???}얝욻_x0010_?</c:v>
                </c:pt>
                <c:pt idx="2912">
                  <c:v>뽕?q∈꺖,_x001e_i?뻼춻_x0015_쭕\?_x0018_?f"_x001f_秦?符쥄??p~ T?벎0_x001a_?_x0004_???잽틠?x@}얝욻_x0010_?</c:v>
                </c:pt>
                <c:pt idx="2913">
                  <c:v>뽕?q∈??뤡?캘굕m_x001f_嬅D?Iu?M흔?止*큠?땤Y?_x001d_?頑눇+_x0008_,x`?^~Z???X}얝욻_x0010_?</c:v>
                </c:pt>
                <c:pt idx="2914">
                  <c:v>뽕?q∈??j~V</c:v>
                </c:pt>
                <c:pt idx="2915">
                  <c:v>텎?m.?*?쁽_x001c_,!b/왍??춿?쮟F(G쐵븃]_x0008__=샅e?_x000f_쁀W_x0004_@In?얝욻_x0010_?</c:v>
                </c:pt>
                <c:pt idx="2916">
                  <c:v>뽕?q∈1??_x001e_u?路덧걅&amp;Т</c:v>
                </c:pt>
                <c:pt idx="2917">
                  <c:v>ME뷭?`%_x0010_</c:v>
                </c:pt>
                <c:pt idx="2918">
                  <c:v>_x0001_?Gu_x0019_嫉.&amp;M당U?럁?췊쥳＼%傳_x0013_誠|/t}얝욻_x0010_?</c:v>
                </c:pt>
                <c:pt idx="2919">
                  <c:v>뽕?q∈:Pk즂┯멘뤒T;*_x0007_뿴?北';+_x0010_｜F?@R?삔i?0? Pf效S_x0016_異?빘ハ?옛?_x0017_}얝욻_x0010_?</c:v>
                </c:pt>
                <c:pt idx="2920">
                  <c:v>뽕?q∈_x0019_O_x001e_$毬??/?X??룶R쮟_x0015_겨=?*뒻쿵a_x001e_?￢E?*ㅑn햞)??nLl_x000f_??G?o훮枸佛??\?풴??hz칬?_x0010_領_x0018__x0004_봐췾?憤?氾oWgⅥf??힅C[t?Q싑`Znx?r뭰_LF??쏫C;??</c:v>
                </c:pt>
                <c:pt idx="2921">
                  <c:v>0_ps좶?혍?7_x001e_5!_x0014_)P~?J;[c*O?_x0001_]_x0003_r</c:v>
                </c:pt>
                <c:pt idx="2922">
                  <c:v>^_x0017__x001e_???_x0019_Z[촕~!ψp?</c:v>
                </c:pt>
                <c:pt idx="2923">
                  <c:v>?&gt;=_x0017_0_x001b__x0004__x001e_</c:v>
                </c:pt>
                <c:pt idx="2924">
                  <c:v>?gGZ툰_x0017_??_x001e_0_x000b_e_x0004_*_x0002_넻촫E邏_x000e__x001d_퓃_x0019_?翼??_x000f_???_x0004_螺赳^?l_x0011__x000b_뺦?_x0011_,]-{?4?P_x000b_悤??⒡V_x000c_???jl?2?w?=0=予n?뢂LJ?ø?[?Y[L꼴{?+?椀R9_x001c_Y[L꼴{?+?椀R9소F*?퉍y=_x0004__x001b_휦_x0001_=??</c:v>
                </c:pt>
                <c:pt idx="2925">
                  <c:v>뽕?q∈쮧v鉉??_x0011_"dP_x001a_pG邱?_b??MO턨뽌b_x001a_J?V뉑_x0017_?虹?뙄꾣c/[fe_x0001__x001b_쨖??}얝욻_x0010_?</c:v>
                </c:pt>
                <c:pt idx="2926">
                  <c:v>뽕?q∈ㅰ딷虔겒_x0019_G|_x001e_動?_퐍</c:v>
                </c:pt>
                <c:pt idx="2927">
                  <c:v>㏃+옗?ZhH?횏킡㎣?_x0002_???¶_x000e_??}얝욻_x0010_?</c:v>
                </c:pt>
                <c:pt idx="2928">
                  <c:v>뽕?q∈?聲</c:v>
                </c:pt>
                <c:pt idx="2929">
                  <c:v>???_x000c_p??_x0007__x001c__x000c__x001c_G?_x0005__x0011_킀P＾읪?亮B?_x0011_G?I?浦3s 9G_x0003_$_x0012_A??}얝욻_x0010_?</c:v>
                </c:pt>
                <c:pt idx="2930">
                  <c:v>뽕?q∈z얠sK???????致E??k5숧_x0018_T壇??Iw惻D?쓋??Y?i_x000e_??&lt;Q暲}얝욻_x0010_?</c:v>
                </c:pt>
                <c:pt idx="2931">
                  <c:v>뽕?q∈z3?k?L쟯챡?0??睿e푙b?_x0011_?_x0010_봥??_x0010_2%?_x0015_ж_x0014_{K곛X_x0008_/_x0017_??Q?v_x0014_-}얝욻_x0010_?</c:v>
                </c:pt>
                <c:pt idx="2932">
                  <c:v>뽕?q∈(B?믕%餘V템활?찚a(o뢑N?켡?B섞웫_x0017_&lt;G꺮?(`P}r&gt;퀜^땄?j???}얝욻_x0010_?</c:v>
                </c:pt>
                <c:pt idx="2933">
                  <c:v>뽕?q∈_x001f_멀D딍H+쎂z? 勖征?쎻m]멛T쥗;3nl-NXf뇦,煖??輓쯚&amp;? ' ?【s쬱旗롒_?&amp;귧z#m l_x000f_~潗R?1_x001f_??횟??_x0014_D]q?잔_x0007_aL?_x0010_-?_x0019_</c:v>
                </c:pt>
                <c:pt idx="2934">
                  <c:v>/刷?퓛쉠퐄\펣L齒??켴?3泰弩賤C??42("벣?!P셭勝???:E???0?싱M\_x0005_胚.?'`^?&gt;?OZ?z*??介/〕?_x000f_"퇄퉵</c:v>
                </c:pt>
                <c:pt idx="2935">
                  <c:v>康_x0002_??J??Kn?a숙?z읢A렵-?b씠?뱚믚契퉓@⑺&lt;첎6S_x001c__x0014__x0003_픑Soqko외???_x001b_Tm_x0002_?2펚r?M?퉉_x0011_^_x0007_lZ痲?쐣껈M_x0012_?氷?0o???9_?@R뇠je燈g얒?t괗숕톘긟옑IU薩????慢_x001a__x000b_?_x000e_햱h?쀾??뽶쮋겙?G뮘??늓?{???⑸??_x000c_</c:v>
                </c:pt>
                <c:pt idx="2936">
                  <c:v> 첝IO쇒_x0002_?K팦??딏b퓮퓍}_x0012_+&amp;콓?꺃뽡?`?숇읯p_x0010__x000f_?OS_x0019_??j킑'_x0017_I?Zm?迫?_x0019_q?B뢥쿔뇉??靂m$&gt;_x0008_뚱?]^邊I7_x0014_범_x001c_Y[L꼴{?+?椀R9_x001c_Y[L꼴{?+?椀R9_x001c_Y[L꼴{?+?椀R9s&amp;?|?g뗺?!뷄틈</c:v>
                </c:pt>
                <c:pt idx="2937">
                  <c:v>_x000b_'P?U`?fi_x000e_z_x000b_}얝욻_x0010_?</c:v>
                </c:pt>
                <c:pt idx="2938">
                  <c:v>뽕?q∈똟_x0007_U칒粱핵?H4??K??+??bd?$?빐]綴_x0012_頑EI&amp;劇P?h?`?똆???얝욻_x0010_?</c:v>
                </c:pt>
                <c:pt idx="2939">
                  <c:v>뽕?q∈|Э#_+븅?臾칩E??l%괎C?T守0WC썲쌷??_x0012_z俸??4_x0007_®쯸S떊?m쭃}얝욻_x0010_?</c:v>
                </c:pt>
                <c:pt idx="2940">
                  <c:v>뽕?q∈r①캸퀖-∵?iv냡?㎻</c:v>
                </c:pt>
                <c:pt idx="2941">
                  <c:v>쒐땓뗓居랄쫺\_x0011_S%-Pj뙰_x0014_籬왅_x0002_즏v幡?nU俱꼳}얝욻_x0010_?</c:v>
                </c:pt>
                <c:pt idx="2942">
                  <c:v>뽕?q∈u_x0006_,J랽?}?鱉S?;x긌얢횚汶O?4?_x001e_P?I샱Zch_x0001_4컶蔗4갢?_x0010_gS∽抵?_i}얝욻_x0010_?</c:v>
                </c:pt>
                <c:pt idx="2943">
                  <c:v>뽕?q∈[V묫_x001c_??y額괬Z@3_x000c_1Ken犁yS憂_x0004_?!$괒綱?a?粗}?Fb1톔?Zs?-ㄽv?얝욻_x0010_?</c:v>
                </c:pt>
                <c:pt idx="2944">
                  <c:v>뽕?q∈@?辯UC탫G?쀛DC識魂_x0016_펿磎?_x001b_?M\뒪??s]뺤呑Zv９튚_x001b_,_x0010_춨砥??_x000c__x0003_|}얝욻_x0010_?</c:v>
                </c:pt>
                <c:pt idx="2945">
                  <c:v>뽕?q∈_x001b_IMF裔寃?Oぺ_x000c_?샂RNV쥌???뻘l毅?P?A!=쮫럤焚묕0;_x0016_淚봝??얝욻_x0010_?</c:v>
                </c:pt>
                <c:pt idx="2946">
                  <c:v>뽕?q∈*陜]NT_x0014_^?휂?*_x0016_I꿧2?샴I?_x0015_뒳웤帥_x0010_?X?_x0002_슊?_x0013_?-頰챶_x0010_O?8??A|羸??뻱l흣즯?뱂_x0002__Va_x0012_먢쓑L_x000c_?G4?,?k?렍</c:v>
                </c:pt>
                <c:pt idx="2947">
                  <c:v>뤱9첆_x0018_sO$뮃z$@쌒_x0007_?&lt;dＺ6???_x001b_?2?d?P믖O?꺻_x0019__x0002_t&lt;2謳~?m걁呂_x0010_ga??#(?竟띠{H?z얅?`?침_x000b_???</c:v>
                </c:pt>
                <c:pt idx="2948">
                  <c:v>?3視H????8댚S_x0018_‰I腺?i\?딆&lt;B뚢Alu瑙p刺??,?^??o=?veF똨彗~4??SZ?x쉲^0#瑟N놿_x001e_?_x001f_b?_x0012_?週?7-]g놊?▨_x0016__x0010_O뿙_x001d_M?t?텆?w0`쐪4뗪</c:v>
                </c:pt>
                <c:pt idx="2949">
                  <c:v>턊닽_x0006_?`堤tX</c:v>
                </c:pt>
                <c:pt idx="2950">
                  <c:v>눳藪紹??</c:v>
                </c:pt>
                <c:pt idx="2951">
                  <c:v>??_x0012_돦???O密후 粃?_x0001_F\"拮j'?E},?뱜_x000b__x0016_#Ro{)잉Y_x000f_쒶#슻????톄??jl?2?w?=0=予n?뢂LJ?ø?[?Y[L꼴{?+?椀R9_x001c_Y[L꼴{?+?椀R9소F*?퉍y=_x0004__x001b_휦_x0001_??8dq~륥z土믏납P翡쟐訓쎞PGXN堪줭凡?%茗&gt;궪鬪]_x001d_눂TJ?/瑩X?弩X,}얝욻_x0010_?</c:v>
                </c:pt>
                <c:pt idx="2952">
                  <c:v>뽕?q∈J릞埋8__x0016_껁?_x0019_뎒z쥨썜P?????#??^_x0010_d썶_x001d_?R??꿇6뷷왶z_x0018_?t퍺_}얝욻_x0010_?</c:v>
                </c:pt>
                <c:pt idx="2953">
                  <c:v>뽕?q∈_x0014_s_x0010_며嵯_x0018_쎦㏝믵?벃w촮</c:v>
                </c:pt>
                <c:pt idx="2954">
                  <c:v>뽕?q∈</c:v>
                </c:pt>
                <c:pt idx="2955">
                  <c:v>姨_x0006_??겨UI</c:v>
                </c:pt>
                <c:pt idx="2956">
                  <c:v>탇?&gt;l?</c:v>
                </c:pt>
                <c:pt idx="2957">
                  <c:v>웯?_x0011_4ㅇ_x0010_v??얝욻_x0010_?</c:v>
                </c:pt>
                <c:pt idx="2958">
                  <c:v>뽕?q∈??쓾?욖h_x0003_'??_x0013_??</c:v>
                </c:pt>
                <c:pt idx="2959">
                  <c:v>뽕?q∈峴+獺?kXw_x0018_챁?mC痘?읯}_x0005_UC얜퓭V?vw?p?_x000b_?匣땺b줎t{상댭≤η}A}얝욻_x0010_?</c:v>
                </c:pt>
                <c:pt idx="2960">
                  <c:v>뽕?q∈?Uy?콻_x001d_j?D??G&gt;챢=ww붽좌A잠壹_x0008_愚;??_x001e_"</c:v>
                </c:pt>
                <c:pt idx="2961">
                  <c:v>삯F?Z?_x0018_;.픘]?렅싛?}얝욻_x0010_?</c:v>
                </c:pt>
                <c:pt idx="2962">
                  <c:v>뽕?q∈Jぎ,\_x0018_?뇒?9f?兒s롺?o!=C_x0002_뻿2p</c:v>
                </c:pt>
                <c:pt idx="2963">
                  <c:v>??=쪋妨껃?멫E퐪]Z?_x001f_瀋쿧?_x0017_z5?퇣k|z_x0013_]둝? h#_x001d__x0014_?N瀝??&gt;_x001b__x0004_ ?鸞쁒}?캆禾???k|느g</c:v>
                </c:pt>
                <c:pt idx="2964">
                  <c:v>_x0002_嶠</c:v>
                </c:pt>
                <c:pt idx="2965">
                  <c:v>킐_x0012_vソ?(M괝멕쟃xg??걜 _x001a_?뗾?/뼌_x0013__x000c_?몽?V;酪_x0011_Z_x0011_?혅_x0010_#샂尊멆샾_x0013_=_x0002_3c??b_x0014_:Cc+_x000f_랼r_x0008_?J晤UC밋쨇??_x0017__x001f_?늭36RW`좙?.?;,2촂1c&lt;Z꿸</c:v>
                </c:pt>
                <c:pt idx="2966">
                  <c:v>肯?_???fd=뿂$?꺥#_x0012_7`l??#쮘T?m퉌?됭</c:v>
                </c:pt>
                <c:pt idx="2967">
                  <c:v>琫?:&amp;.+竟5_x0012_A_????횆r猫?V댃x諦G9怡????fd=뿂$?7켷?</c:v>
                </c:pt>
                <c:pt idx="2968">
                  <c:v>剛?d?_???fd=뿂$非+}汕J察b</c:v>
                </c:pt>
                <c:pt idx="2969">
                  <c:v>@4?|4f?UEI??틝$뇔졳_x0005_^e쨋?_x0002_?c_x0016_큱万껐罹첅징?n!lb覇????fd=뿂$事?폤包Q씙p띤슊|?(?}_膳?Y???쌮H?'???_x0019_]?v??默_x0017_q_x0005_|'聞?_???fd=뿂$?h??-뱞?8j?_x0004_흒?쏷럵?$?뙠왩???__x001d_G??h'w??뼫혙Z??d?_???fd=뿂$??＠去???勒甦??쁝?h?,_x0017_j!_x000c_칔쬈_x001a_뭺H~짞쀭3</c:v>
                </c:pt>
                <c:pt idx="2970">
                  <c:v>酷??_x0007_F?_x0003_?뫌????fd=뿂$?_x0001_?oJ벒???첞#d?m엞?╄P2씼슦_x0011_쇩캥,잆;_x001a_?P7z?_x001e_볖?_x0018_O姉쿺d?됷_x001f_徵됺?O궍bg</c:v>
                </c:pt>
                <c:pt idx="2971">
                  <c:v>밸g[?U?9?_x0019_-</c:v>
                </c:pt>
                <c:pt idx="2972">
                  <c:v>?피_x0006_rI當? 뼄z녩Y拮_x001b_vSA_x0005_??W堉r쉴)8E?_x001f_a扶셇_x0003_?뾏0뀶?隅/?`떬퍴U _x0015__x0013_&amp;6띰e'?%??]?hL?™7_x001f_h?j穉徐q_x000e_?ㅐ퉼$"퉜↔쑔i땦_x0013_?_x0017_9?N_x0016_w곯榥?쇒oO@삪롩s퍡;</c:v>
                </c:pt>
                <c:pt idx="2973">
                  <c:v>??휕_x0013__x0019_?_x000c_6_x0017_틂t秊}q??</c:v>
                </c:pt>
                <c:pt idx="2974">
                  <c:v>呈_x0010_ ?x&amp;?7끴?ㅒ?0^q_δ)|&lt;딪-$쮪X7 _x0010_爲膨?_x0006_式펚?y?_x0005_?腎&lt; i_x000c_?&lt;?;IBP-X넿?輒x,</c:v>
                </c:pt>
                <c:pt idx="2975">
                  <c:v>}</c:v>
                </c:pt>
                <c:pt idx="2976">
                  <c:v>m?-??</c:v>
                </c:pt>
                <c:pt idx="2977">
                  <c:v>?&gt;_x0008_뚱?]^邊I7_x0014_범_x001c_Y[L꼴{?+?椀R9_x001c_Y[L꼴{?+?椀R9_x001c_Y[L꼴{?+?椀R9и돨\@?[셗_x001f_$_x000b__x0005_슿_x0004_s?_x0002_,?K쪲_x0014_2????fd=뿂$??믤툿_x0008_쿲멗똋&gt;fXb?,e쇊_x0007_6??-???풽_x0003_??_x001d_UM廖?午_x000f_??u_x0012_釉q풀????fd=뿂$?c???t_x0013_m?=B앪?rf/믁lt둻4튲楞덁Q&amp;?딷퇇le쐒?w</c:v>
                </c:pt>
                <c:pt idx="2978">
                  <c:v>_x000e_c?|7c:몗罐\歿_x0019_똌?pqf?)츝쿈</c:v>
                </c:pt>
                <c:pt idx="2979">
                  <c:v>ssQ?獄켥꼬팴$?_???fd=뿂$?k?'0</c:v>
                </c:pt>
                <c:pt idx="2980">
                  <c:v>r肴?#Li|?ㅙ~??`_x0019_</c:v>
                </c:pt>
                <c:pt idx="2981">
                  <c:v>?齧?z폘텎&lt;?!_x0018_윗y?T엉Z?8)</c:v>
                </c:pt>
                <c:pt idx="2982">
                  <c:v>?規????fd=뿂$?_x0004_/_x0015__x001b_??만설淚?_5AxX졇婚_x000e__x001b_4VU?Ｂ???_x000c_읁_x001a_倧idP!_x001c_??&lt;엁|`_x0001_?탉_x0001_첯??LJD屈Wl?朕kqニ邸_x000b_|?8?-l幕[?쥺섃^</c:v>
                </c:pt>
                <c:pt idx="2983">
                  <c:v>5???デ찺s~_x0011_愰뫘o썯_x0004_*1k(챗_x0012_켨X뢥o쎌c"縷Vz?p^u룈_x0014_Y뺺?(?퀿I?,</c:v>
                </c:pt>
                <c:pt idx="2984">
                  <c:v>뎶?7,m??8s_x001f_㎯탐_x0006__x0005_WuY쯘?_x0008_珞뉠뷥?滿_x0010_J?V?豊E??_x0003_皓"?_x000f_?燎???._x001a_?y?淮냕?롵?A谷ｑ뱙裴_x0006_yP?P?s꾃쯗몫_x000e__x001d_jl?2?w?=0=予n?뢂LJ?ø?[?Y[L꼴{?+?椀R9_x001c_Y[L꼴{?+?椀R9소F*?퉍y=_x0004__x001b_휦_x0001__x001e_눹댙pK?_x0014_7?'돵?姪V?蕣?劑荷A뻉쏳3_x0018_EFr?헳?_x0004_&gt;놥_x0008_훲咸凜_x001b_醮_x0003__x0016__x0013_?_???fd=뿂$??+퍧냌拓警S鎌퍞瑟瑥_x001a_8뎫_x0008_?按붑?_꽷뢔4_x0005_(8Y썛_x0011_놪헖퐰_x0003_狐?5?3M2?_???fd=뿂$菲&gt;</c:v>
                </c:pt>
                <c:pt idx="2985">
                  <c:v>?R3_x001e_풭G_x001e_/M酷슔_x0001_*惶?p⇔S粒_x0005_q?憂?겱&lt;^4쓞@擦??쳁_x0008_냯猥_x001c_뾇O?_???fd=뿂$俟Ln抛???c_x0011_켮.퉚k?e_x000f_&amp;巢?']??艸_x0013_e_x0016_?_x0013_?쫈$</c:v>
                </c:pt>
                <c:pt idx="2986">
                  <c:v>E"왱&gt;륥_x001b__x001b_-|J`틬{?_???fd=뿂$??타w_x0001_?_x000b__x000e_S??p?瀣a_x001b_???c깞l쏯뛡_x000c__x0008_Rセ뿒I&lt;x볬h핼a:輾u됮_x0014_?_???fd=뿂$?一믮?i莎?呱|?o쉤Y빍덦C栓m_x0011_,洶매?짆P?E섎궗'?yぢj?2QU_x0018_?嶸????fd=뿂$?괮P큺쇎1?_x0003_?Y렇_x000c_%P鍼팃_x001f_KZ?_x0013_</c:v>
                </c:pt>
                <c:pt idx="2987">
                  <c:v>A밥?쉷?됷_x001f_徵됺?O궍bg-"_x0018_첩얦?Y?묰伎O]?\솃?V`??쟰q?_x0011_?=z^뉖_x0015_?릎3ㅩmW_x0012_?_x0015_륫_x0007_d]_x0002_?;`陟퍷mlI@7Y?_x0004_?얈?Π_x0008_??홗_x0008_／&amp;?吉+졦쭌툹?왈UexB?_x0013_&amp;Z.Ｅ읧냲땣 낗e잒R?メ퇟dQ긽k횣P2Ik_x0013_??딺?</c:v>
                </c:pt>
                <c:pt idx="2988">
                  <c:v>???힠쮒&lt;_x000e_?똻_x001c_E춝㎿?_x0004_? ?_x000e_v잮$_x001d__x000f_쀑냚?덻_x001a_(?쟘wX?I?S?ㅛ?_x0016_r_x001a_z랒늇寵Z?r0A?_x0013_鬱_x0001_?욧Q＂?N?걶?:ｋV_x0008__x0013_됷磻꿊?怏_x000c__x001c_[_x001a_짖?5民y右)L6칽툘N???|??s夭_x001c__x0019_?;@9쬵Sx+\엞_x0012_僊o)?UF?幀?SZ?|콹敦댻_x001a__x0017__x001b__x001b_&gt;滾∫_x001e_E_?&lt;貝/럽?[x퉼?'U셰_ρB?흮_x0008_?턊X졭슶_x0004_J?bl챛_x0010_[X멟_x0003_xu믪Hg短A?=$&gt;_x0008_뚱?]^邊I7_x0014_범_x001c_Y[L꼴{?+?椀R9_x001c_Y[L꼴{?+?椀R9_x001c_Y[L꼴{?+?椀R9춷???}_x0003_4?5%[퇍?8s?馹쫔d?</c:v>
                </c:pt>
                <c:pt idx="2989">
                  <c:v>?냸貳?슳?j淆훯뒶_x0012_B?6왋;?욘_x0012_뉟jю꼸</c:v>
                </c:pt>
                <c:pt idx="2990">
                  <c:v>)_x0015_?쐡꺶_x001b__x0019_헨찍?_???fd=뿂$赦?1아_x0010_S?sjY??Z5쀳r\?H땘'쉫sj냈諜1?_x001e_?}4?CX4_x000c_ㅩ_x0006_俊냐????_???fd=뿂$?줤맭?S싔???勤쑁?`^%'?b멉#\_x0004_?뵫켥f?욼넎달\??잽틠?x@?_???fd=뿂$??w?~춙???⇔D刻??Mt?쮐?</c:v>
                </c:pt>
                <c:pt idx="2991">
                  <c:v>?칂?遲?&gt;_x0010_`a-_x0008_,x`?^~Z???X?_???fd=뿂$?波칰벢룜㏁NU?괳룩?,</c:v>
                </c:pt>
                <c:pt idx="2992">
                  <c:v>햋?4?莖_x0002__x001d__x0016_??_x000f_쩰샦?a磻덣??∴p_x000c__x0012_\_x001b_Mm`?_x0016_쁿뢏?L앾</c:v>
                </c:pt>
                <c:pt idx="2993">
                  <c:v>_x0016__x0004_8Z?欺+R%u㈄絨TF?? ?濂_x0008_??槐/|{*y큀,_x001a_g_x000e_x퓯6S7?勾?勁늻;얀pT쳘뗎돓拾E</c:v>
                </c:pt>
                <c:pt idx="2994">
                  <c:v>Re?_x000c_8칖)?왟_x0002_稠랓6?橘x%t촭늷?U2H_x001c_궧M皿Xu窄n_x000e_쓒휼?G?b룢_x0010_??쐾?괍?腰X멌떵_x0012_?</c:v>
                </c:pt>
                <c:pt idx="2996">
                  <c:v>찱!</c:v>
                </c:pt>
                <c:pt idx="2997">
                  <c:v>.?쫵벛^_x0017_?A뿫7띕T?쁏凝떔?5?_x0012_N??꾻??_x0016_셝폿?j볣</c:v>
                </c:pt>
                <c:pt idx="2998">
                  <c:v>h_x0018_p확맇?u엃h?-_x000c_쉈쑿T?U_x0012_∑箇_x0001_8Zi:_x0013_횄迫&lt;塋E!</c:v>
                </c:pt>
                <c:pt idx="2999">
                  <c:v>_x001b_돽Cw?}pS픥6:?j_x0012_?足칋_x0006_쌷D&gt;8rk빀xf#꿞²_x0007_?_x000c_??S?_???fd=뿂$???_x001e_2옿{?\놐_x0012_v_x0010_혃_x0014_섋s앯z?DMzO켉*?jo?잸퓴뒆?/[fe_x0001__x001b_쨖???_???fd=뿂$貧갂?????랺</c:v>
                </c:pt>
                <c:pt idx="3000">
                  <c:v>?석긤~멈f짪c8웟?쾸좣?뛤_x001d_V9욞_x0017__x0002_???¶_x000e_???_???fd=뿂$?픊裕k냛?[蘭8?w톕股s뫌_x000f_e?꽉퉠T?逞_x000c_?좋_x000f_?썞_x0019_Z浦3s 9G_x0003_$_x0012_A???_???fd=뿂$???G꺿쬨)UyHJX?序_x0012_~?</c:v>
                </c:pt>
                <c:pt idx="3001">
                  <c:v>?뺥U?_x0013_z?ぺ懷?_x000e__x0017_I_x0016_?Y?i_x000e_??&lt;Q暲?_???fd=뿂$?툷_x001e__x0003_?냍%뫣v陀닦_x001d_'#u췝R?ㄶ?쨄냋孼$I퐞_x001b_AP?곛X_x0008_/_x0017_??Q?v_x0014_-?_???fd=뿂$?깵J?_x0015_?_x001d_?쎢_x0004__x0012_먾%_x0012_#J?투y??X爭쬖5_x001c_V턗_x0004_H3?릖&gt;퀜^땄?j????_???fd=뿂$?{_x000c__x0004_??_x0003_4댶껰??b"?+??Kq?_x000b_꽥?!_x0012_몣爛빺?짤U&amp;? ' ?【s㏖:됷_x001f_徵됺?O궍bgIs判어典陶y쑑??堤Lk]凡_x0017_뼘81?.K?握???埇H?_x0002__x0017_(?0@냂m쒞)쎄??\_x0016__x001a_궋_x0019_?E?춙_x0007_~‥_x001a_?8?!</c:v>
                </c:pt>
                <c:pt idx="3002">
                  <c:v>_x000b__x0006__뻞緝㏈P_x0005_????_x001b_</c:v>
                </c:pt>
                <c:pt idx="3003">
                  <c:v>h&lt;??_x0008_V2 ?숴?O?陸_x0006_?羸??jyPQ직_x000b__x0006_n禱?j圃[QG?_x0010_/7_x0010_8mt%?~왤쩈?_x0006_b?여?'?W</c:v>
                </c:pt>
                <c:pt idx="3004">
                  <c:v>\?Hzh!푏찧Lb뜭雰}?7e힁?&gt;&gt;??~_x001d_!?_x001b_&lt;킴?c^V@짉??*칈v쨣V2W^?_x0014__x0011_?探_x0019_Z?T?I?6ム_x0017_縷풰L샭@뵸뾠_x001c_W?/_x0007_U_x0004_?톼_x0016__x000e_??픀_x001f_쬧$쌌?_x001c_묀i.?{_x0006_$?M쟱i꼙&lt;?N術^]Y_x0014_^J췯及떹빿롡_x001a_E?甕쿑??_x0017_L?R)_x001e_^총?.璪$&gt;_x0008_뚱?]^邊I7_x0014_범_x001c_Y[L꼴{?+?椀R9_x001c_Y[L꼴{?+?椀R9_x001c_Y[L꼴{?+?椀R9놱t杻{???쳎,b?_x000b_'P?U`?fi_x000e_z_x000b_?_???fd=뿂$?8쬈??_x000b_n?b?챚uI둠???댥???Y_x0012_셎Eg?븹%o횾?h?`?똆??裂</c:v>
                </c:pt>
                <c:pt idx="3005">
                  <c:v>??WY_x0018_2?"쿿깪.嬋)?8_x0014_??_x0001__믳뎇4_x0007_®쯸S떊?m쭃?_???fd=뿂$?桐갘뎐?E??償_x000e_渚홍'?V뉢욗_x001b_x매$픬2졍9놝?팚旋l왅_x0002_즏v幡?nU俱꼳?_???fd=뿂$??($_x0014_?ee좮_x000f_\_x000b_?쒀?k($퐟O_x0002_6죁?C權N?E$(c??4갢?_x0010_gS∽抵?_i?_???fd=뿂$朔</c:v>
                </c:pt>
                <c:pt idx="3006">
                  <c:v>1_x0002_돤??Be惱완뾲_x0005_ v1?&lt;??扼췝m뗞n?砂木?됳$蘿굼C_껔aa?맠4_x0008_9췩?蔡O5?sTn_x0014_Q&lt;</c:v>
                </c:pt>
                <c:pt idx="3007">
                  <c:v>棅숮z츈솸Z렘??_ヮ?O즉ㅐ?&gt;,?</c:v>
                </c:pt>
                <c:pt idx="3008">
                  <c:v>Z朽?&gt;쓆??a추??듫]쒉촀뫏˘H憶탣?_x0008_Q,0???T??[1x 폑dP_x0007_?_x0013_뽇?벹(꼣@4_x000b_쳦Ra_x0011_긝㈎칓A?9u_x001d_jl?2?w?=0=予n?뢂LJ?ø?[?Y[L꼴{?+?椀R9_x001c_Y[L꼴{?+?椀R9소F*?퉍y=_x0004__x001b_휦_x0001_?%?&amp;캕??_x000c_렰?-S0#場u-</c:v>
                </c:pt>
                <c:pt idx="3009">
                  <c:v>g筏使6_x0015_d6?셹뗄?遼?눂TJ?/瑩X?弩X,?_???fd=뿂$?</c:v>
                </c:pt>
                <c:pt idx="3010">
                  <c:v>?^I뛇0??!???k(LlI懦???_x001b_?/o漏핷_x0003_授T&lt;t꿇6뷷왶z_x0018_?t퍺_?_???fd=뿂$?_x0016_혃y?貝_x0004_С?_x000f__x0001_/a??'泗?@?IL?모駙si謀F?`僖3??y??돩?7?_???fd=뿂$邪?컈?;뛿??_x0016_???J2뀡H_x0017_쳿H_x0007_졿澣4I??햝?v-6?_x000d_웯?_x0011_4ㅇ_x0010_v?貰????fd=뿂$?
?뷬2V낧?.츢??o?굋&amp;_g_x000e__x0017_꿲?쬉B7??_x0008_솳띧_x001b_q?f?젖푑數맣?l?_???fd=뿂$?{쳣?T?{?HI刪F뫄2mT?_x0005__x0019_??쎗쌝?춠??몱??륿줎t{상댭≤η}A?_???fd=뿂$</c:v>
                </c:pt>
                <c:pt idx="3011">
                  <c:v>明4?+_x0003_귽xXdTUi?立fz"g?퉘_x000e_k굛癲뫵?x宏_x000f_?팽?W?#在Il?;'쉻킏nC(:$&gt;_x0008_뚱?]^邊I7_x0014_범_x001c_Y[L꼴{?+?椀R9_x001c_Y[L꼴{?+?椀R9_x001c_Y[L꼴{?+?椀R9D?_x000f_?_x001f_[_x001a_?%괜훻?ㅋ'E9Q1?T??!?璲A</c:v>
                </c:pt>
                <c:pt idx="3012">
                  <c:v>_x000e_;??d?젾???未]?_x0017_2?衿_x0017_?(??쯎?G跌錠삦?_x0019_밆^&amp;?I_x001a_뮅??쏣_x0010_?@??璲A</c:v>
                </c:pt>
                <c:pt idx="3013">
                  <c:v>_x000e_;??d?_x0011_fq?`6=;?v?ydN멒^5퐫i륤?쳜왧þ^]J_x0018_[쇔?0}'mi슩늫_x0016_럻J_x000b_M?7獪?璲A</c:v>
                </c:pt>
                <c:pt idx="3014">
                  <c:v>_x000e_;??d?_x0015_i_x0008_릂_x0008_샻醫&gt;듛†?벳甚/??C??却_x0017_???_x001f_刹Z5?%??{r펌?w??寯H璲A</c:v>
                </c:pt>
                <c:pt idx="3015">
                  <c:v>_x000e_;??d?S빚?퍩3댚d쓈쨬/?0??bO?l巧&lt;_x0005_K_x001c_y뒇댢股꾟f%?NdY?YQ?_x0016_倦#???璲A</c:v>
                </c:pt>
                <c:pt idx="3016">
                  <c:v>_x000e_;??d??k5?&amp;fA슳?퇆o_x0010_E_x000e_S|Z㎊??/RR4o_x001d_삎唎_x001c_}vlo;kcW컬Q럒3U{d滅</c:v>
                </c:pt>
                <c:pt idx="3017">
                  <c:v>肯?璲A</c:v>
                </c:pt>
                <c:pt idx="3018">
                  <c:v>_x000e_;??d?좍鹽Q_x001b__x0015_흄@祇_x0018_롳?S_x0018_공-궶</c:v>
                </c:pt>
                <c:pt idx="3019">
                  <c:v>_x000e_;??d?갎yU%???\딱&amp;Ob녆|_x0007_Xo+)?툄{졪꺰b?Lj_x0016_??_x001b_=_x0002_^_x0007_)딷TV累?A놉_x0005_푬e?璲A</c:v>
                </c:pt>
                <c:pt idx="3020">
                  <c:v>_x000e_;??d?忖</c:v>
                </c:pt>
                <c:pt idx="3021">
                  <c:v>_x0002_뫌?뺻켓?wA昶춾 vx????X</c:v>
                </c:pt>
                <c:pt idx="3022">
                  <c:v>f??꾍_x001b_;/끲_x0003__x0004_r??_x000f_S끝??_x0001__x001b_??</c:v>
                </c:pt>
                <c:pt idx="3023">
                  <c:v>L??Z?qZ酵_x0014_?w슣`L겈뇢寯id?xⅡ꼓qz珖謨x띒,쒅Ｔ??~Aa_x000b_M3얅g咽?앲?_x0003_쌉&gt;_x0003_?粒c</c:v>
                </c:pt>
                <c:pt idx="3024">
                  <c:v>.9埇?9?H?p몚_x000c_s?읯먘琠V?삽②?憎???_x000e_-依v2h?춄_x0008__x000c_?b늰=I륅採??q???_x000e_??_x0010_뵖J-??Y_x0019_꺷{_x0017_w$j턧C??쏪`쬰臺B_x001b_휰+?烹_x0018_</c:v>
                </c:pt>
                <c:pt idx="3025">
                  <c:v>_x0008_?a迲귷脣TO_x0005_싛 9??J펽_x000c_?穰줷?N?Lⅳ?3?&lt;j쪈혧_x001f__x0002__x0012_쳸?upO_x0010_y?D?l?f</c:v>
                </c:pt>
                <c:pt idx="3026">
                  <c:v>+-c ?償끏I_x001d_jl?2?w?=0=予n?뢂LJ?ø?[?Y[L꼴{?+?椀R9_x001c_Y[L꼴{?+?椀R9소F*?퉍y=_x0004__x001b_휦_x0001_?_x0002_]??置#릎퐱??|&gt;呼댝닥/꿊)9?J?쵬鑛뜕떉?_x0017__x0006_mA???t|껬바H璲A</c:v>
                </c:pt>
                <c:pt idx="3027">
                  <c:v>_x000e_;??d?*F?뼘V??퉒(]z뫈낵s_x0019_쵖|퇠錐쾤쏖/&gt;栓_x0017_@낏?y侁4깮;}@I?_x0004_봃?妬?璲A</c:v>
                </c:pt>
                <c:pt idx="3028">
                  <c:v>_x000e_;??d?_x0003_W틑_x0003_B}_ljXQ紮-|嵐琨那y雕&amp;??燎늵_x001d_??곸싯I</c:v>
                </c:pt>
                <c:pt idx="3029">
                  <c:v>?載?H슸</c:v>
                </c:pt>
                <c:pt idx="3030">
                  <c:v>剛?d?璲A</c:v>
                </c:pt>
                <c:pt idx="3031">
                  <c:v>_x000e_;??d?支P_x001d__x0006_;-諪뜆?^숪?]A_x001c_?끟쿗?U룾??k?遷쟫&amp;r宦껐罹첅징?n!lb抱H璲A</c:v>
                </c:pt>
                <c:pt idx="3032">
                  <c:v>_x000e_;??d?팹픩哲렺穡??_x0019_렸?hNo춍u??_x0011_$?_x0005_깺괂?R믫윿*</c:v>
                </c:pt>
                <c:pt idx="3033">
                  <c:v>?v??默_x0017_q_x0005_|'聞?璲A</c:v>
                </c:pt>
                <c:pt idx="3034">
                  <c:v>_x000e_;??d?&gt;?죢立I_x0012_잛?찶_x001f__x0002_i_x0004_7귇_x0001__x000e_?'G??k꼝?hゾ2B8?*외w??뼫혙Z??d?璲A</c:v>
                </c:pt>
                <c:pt idx="3035">
                  <c:v>_x000e_;??d??_x001b_!</c:v>
                </c:pt>
                <c:pt idx="3036">
                  <c:v>e_x0008_8_x000f_쪽_x0018_=</c:v>
                </c:pt>
                <c:pt idx="3037">
                  <c:v>_x000e_겕G&lt;㉪꾊놄+뒖휣_x0011_?큆[?+l_x0008_E?_x0007_꾉釵諺??_x0007_F?_x0003_?뫹H璲A</c:v>
                </c:pt>
                <c:pt idx="3038">
                  <c:v>_x000e_;??d?쵰??뫜x???뎆"똻킟价_x0010_AU딷?H?+낷?덯n?*??z?_x001e_볖?_x0018_O姉쿺d?_x000c_-_x0003__x001f_32 $?*??￡?,?9v쾷홣h辛;亐?n$짧?3v십pZ耘?_x001d_ォ삔+?녡晙_x0018_???p5쾬?_x0018_s京_x0005__x0005_Bf_x0003_a?E쮝튆떑?_x0017_?툃믽??9?_x0008_倒_x001d_鷺S_x0016_쯡??0?_x0004_?뺏R5_x001a_薪갬쌱_x000f_-M푤_x0004_??T뇢뛾吾굢zJ_+?姸?ㅔ?뫍?_x0013_政흩!앖?_x0016_퉐_x0001_횢</c:v>
                </c:pt>
                <c:pt idx="3039">
                  <c:v>?*_x0001_??凝?_x001e_,_x0002__x0008_뤦t_x001d_b:??q</c:v>
                </c:pt>
                <c:pt idx="3040">
                  <c:v>碎b???y{쏒M-i쪢x#_x000b_쬖h5保_x000f_N???똘쾧_x001c_?&amp;B;?b二욒쒙z?뀘?똊?틻뮢x捺T耭퇄&amp;앑T弟?_x0005_獅랲T?{?_x001d_/.꽞T_x0003_e{???$&gt;_x0008_뚱?]^邊I7_x0014_범_x001c_Y[L꼴{?+?椀R9_x001c_Y[L꼴{?+?椀R9_x001c_Y[L꼴{?+?椀R9SG?{앗_x000c_*컲q|?#슿_x0004_s?_x0002_,?K쪲_x0014_2H璲A</c:v>
                </c:pt>
                <c:pt idx="3041">
                  <c:v>_x000e_;??d?6|_x0002_ZM?'塼?$K?뎍_x0016_?rl_x0013__x001a_［Vm밠\?H?_x0017_?樟뱜_x000e_u謠表E午_x000f_??u_x0012_釉q핵H璲A</c:v>
                </c:pt>
                <c:pt idx="3042">
                  <c:v>_x000e_;??d??k佇*롖졺쑼쯞_x000c_??_x0008__x0001_(녣湧_x0017_섷??祜p_x0010_퇺にI?K橒_x0002_w</c:v>
                </c:pt>
                <c:pt idx="3043">
                  <c:v>_x000e_;??d??*?9쎚"_x0008_낁T-(_x001a_稜</c:v>
                </c:pt>
                <c:pt idx="3044">
                  <c:v>_x0008_퀭?希_x0016_^?_x0007_?_x000e_?숚?[흑퇾C_x0013__x0004_?ssQ?獄켥꼬팴$?璲A</c:v>
                </c:pt>
                <c:pt idx="3045">
                  <c:v>_x000e_;??d?첤졿?_x0018_츬?헅_x000f_鈺室O:電'崇_x0003_巧?-낔놳_x0017_:Z5沫C`史됯lJ복쵮훎勣侏?co깢?璲A</c:v>
                </c:pt>
                <c:pt idx="3046">
                  <c:v>_x000e_;??d??쟈墓?|?_x001a__x001d__x0011_??_x0017_VRBS욊@W_x001b_奈Yx딞?_x0012_싗?`&gt;0뚜숤?X???4\]D?턪?璲A</c:v>
                </c:pt>
                <c:pt idx="3047">
                  <c:v>_x000e_;??d?臾N뜭???&gt;?濃_x001b_-?_x001e_?fh-쎮2?ㆍ_x001f_|?킬??T倜_x0004__x0001_?僿:p?f∀??</c:v>
                </c:pt>
                <c:pt idx="3048">
                  <c:v>_x000e_;??d??焚홠?\S퓳?</c:v>
                </c:pt>
                <c:pt idx="3049">
                  <c:v>툛_x001d_戶W[勁퇴'!⅔珷_x000e_|욎v_x001f_鴛N?_x001a_GY?T엉Z?8)</c:v>
                </c:pt>
                <c:pt idx="3050">
                  <c:v>?芩H璲A</c:v>
                </c:pt>
                <c:pt idx="3051">
                  <c:v>_x000e_;??d??킫L_x000b_O켲?)}쟚11?C욤斧펶Nd닳?_x0018_0_x0010_D</c:v>
                </c:pt>
                <c:pt idx="3052">
                  <c:v>?_x001c__x0018_=?_x0012_(p肅免6A쉮_v.?Dq#?_x0016_f%?셔?_x000c_?_x000f_?뗰xhG? _x000b_號먾+U쳴%恪?1&lt;Y閣_x0013__x0014_?귫??F깂pT?뽯??_x0005_[_x001a_9?_x0010_??_x0008_l솳???O_x001e_z?a?5?e9_x0002_qn~?</c:v>
                </c:pt>
                <c:pt idx="3053">
                  <c:v>_x000b_뱆5H_x0001_x_x0003_c_x0014_j活7L?$?\鵲k_x0003_&gt;쏊%p?줤QEFE퉴P찜_x0004_F_x0017_?_x001e__x0006_-챣&gt;????:???x?u쫾L쁺q?</c:v>
                </c:pt>
                <c:pt idx="3054">
                  <c:v>딚쎁漢X吹?C??v┍_x0003_Z괕2묃L_x001a_?a_x000f__x0002_?熟z!_x0010_뽫ｆPMS_x0013_?[츀뿮_x0006_i_x0011_琉_x001c_G,0썥_x001d_┱㏉f?묆??_x000f_U?律M_x0019_炡럡?w_x0017_NMBD싿녢_x001d_??!?O??_x001d_jl?2?w?=0=予n?뢂LJ?ø?[?Y[L꼴{?+?椀R9_x001c_Y[L꼴{?+?椀R9소F*?퉍y=_x0004__x001b_휦_x0001_뵐헔?{O흇_x000e_D壯X줡선?Rυ.Z_x001a_v?\＝H?걎쨠</c:v>
                </c:pt>
                <c:pt idx="3055">
                  <c:v>X?캭貪&gt;놥_x0008_훲咸凜_x001b_醮_x0003__x0016__x0013_?璲A</c:v>
                </c:pt>
                <c:pt idx="3056">
                  <c:v>_x000e_;??d?24Wf맰C?숿霧_x000c_찒U칠ZE??뀺D됦]?랥홃???H?p?헖퐰_x0003_狐?5?3M2?璲A</c:v>
                </c:pt>
                <c:pt idx="3057">
                  <c:v>_x000e_;??d?P_x001e_培j??흍?o??G?磅_x0004_썻_x0010_牧)檳?팖_x0014_?끱莉千7D???쳁_x0008_냯猥_x001c_뾇O?璲A</c:v>
                </c:pt>
                <c:pt idx="3058">
                  <c:v>_x000e_;??d?긞_x000b_s?쏈?뱄栯I윓3?I??,_럕?늗큃.m곻T#쯨&lt;?S숪"왱&gt;륥_x001b__x001b_-|J`틬{?璲A</c:v>
                </c:pt>
                <c:pt idx="3059">
                  <c:v>_x000e_;??d?붉h?j9욞+┒@?無菉_x001e_횙&amp; ?0_x0001_"텨?-{?n???峨?볬h핼a:輾u됮_x0014_?璲A</c:v>
                </c:pt>
                <c:pt idx="3060">
                  <c:v>_x000e_;??d?床*?뛃접뿹(;錐嶼2kOq5???꼪HGe?.?c_x0003_N'_x0012_?쭸??yぢj?2QU_x0018_?猊H璲A</c:v>
                </c:pt>
                <c:pt idx="3061">
                  <c:v>_x000e_;??d?켵=?_x0014_?{?땝_x0016_퉎a_x0003_?Uy뛆_x000b_;t?1샕궼fC?_x000b_t얷wC?_x000b_/떓V땸?F2_x0010_??l?璲A</c:v>
                </c:pt>
                <c:pt idx="3062">
                  <c:v>_x000e_;??d?0_x001f__x0014_3f_x000c_?E뻀_x0012_eㄾr?T????(B 봉 ???@#_x0001_率!f휓?鷸J</c:v>
                </c:pt>
                <c:pt idx="3063">
                  <c:v>A밥?쉷?_x000c_-_x0003__x001f_32 $?*?캦삶Z합Mu?袖'??R??J_x001b_꾱jO_x0015_L+=&gt;_x001f_F??휌p?W _x0012_커?뜶?z- C뚚#솽쌣`梨lI?NT읾\.?G녉B_x0004_x?뙚_x0013_</c:v>
                </c:pt>
                <c:pt idx="3064">
                  <c:v>?읫帆w??8&amp;?峀??c둾랗_x0005_??J_x001e_f?卓?h%_x0008_퍷s?_x0007_?m6wㅈ)~A$&gt;_x0008_뚱?]^邊I7_x0014_범_x001c_Y[L꼴{?+?椀R9_x001c_Y[L꼴{?+?椀R9_x001c_Y[L꼴{?+?椀R9?z_쉳_x0018_븆淋?E~퇍?8s?馹쫔d?暻H璲A</c:v>
                </c:pt>
                <c:pt idx="3065">
                  <c:v>_x000e_;??d??"ㅌ츘??Zm_x0012_?부QXU#KbMx?Z?O-K珥2席H_x0010_루??,?)_x0015_?쐡꺶_x001b__x0019_헨찍?璲A</c:v>
                </c:pt>
                <c:pt idx="3066">
                  <c:v>_x000e_;??d?띛?긜?^lP츲?q?2~楡?,Fi_x0006_?뙣U^곳m綏??꽃wX4_x000c_ㅩ_x0006_俊냐????璲A</c:v>
                </c:pt>
                <c:pt idx="3067">
                  <c:v>_x000e_;??d?渾&amp;</c:v>
                </c:pt>
                <c:pt idx="3068">
                  <c:v>_x000f_??淮뱄찊S?꽘???Y?_x0017_m_x001f_Im,곏SBW*?餐_x0018_????잽틠?x@?璲A</c:v>
                </c:pt>
                <c:pt idx="3069">
                  <c:v>_x000e_;??d??NUA_x0010_g_x0003_?$_x0017_?/ヂ8.:(\_x0012_w?쨤띃깽</c:v>
                </c:pt>
                <c:pt idx="3070">
                  <c:v>???-???,_x0008_,x`?^~Z???X?璲A</c:v>
                </c:pt>
                <c:pt idx="3071">
                  <c:v>_x000e_;??d?밞僚*/d4o쾖뽊_x000b_됋邁J?乫Npsk_x0019_?e曰?푰?둉뛱W_x0019_?=샅e?_x000f_쁀W_x0004_@In됙H璲A</c:v>
                </c:pt>
                <c:pt idx="3072">
                  <c:v>_x000e_;??d??5헱_x000f_-됝_x001e_RE&amp;?껐/寨?bfZb_x0003__x0002_o"攻퍬?ITU?娩芙鴻췊쥳＼%傳_x0013_誠|/t?璲A</c:v>
                </c:pt>
                <c:pt idx="3073">
                  <c:v>_x000e_;??d???6Y_x0016_&amp;X댃{烽8</c:v>
                </c:pt>
                <c:pt idx="3074">
                  <c:v>_x000e_;??d?：_x0014_t3??%쎪?x삳??_x0007_Y뙯운흶!?_x001e_?i씗켹?c_x001e_m~례~?_x0016_+3煬z?댘&gt;-淫??띔Q4???J떅\B쁝걋_x0014_콨@貰H0_x0012__x001b_:N뿤c촌_x001b_흞쿳첑_x000b_?쾉X?L_x0004__x000f_^????p??_x0015_?樂_x001a_j?쿞\$\윜諂/@*n猫_x0004_솩M딌R??+?wm?-뭌_x0017_?)?W???엌_x0017__x0012_24?L??&lt;9??у</c:v>
                </c:pt>
                <c:pt idx="3075">
                  <c:v>y쏄끑?I_x0003_[臍5_x000f_솖셟?I콃H$ ?漠젞?_x0012_I??)x*Y뜐lv췾홃?V??첗拮k?3&lt;H섟J웆?國읉ET辰찗_x0014_?蕨_x0014_?-빌YL穫*??Q&gt;}-</c:v>
                </c:pt>
                <c:pt idx="3076">
                  <c:v>{^Ok\(Q꿄G?멵?_x000b_ZMIcjb_x0006_O뺍2??U콟b政b뫞?벶5셭</c:v>
                </c:pt>
                <c:pt idx="3077">
                  <c:v>쓑?h#}o_x001e__삠?&lt;Y n雹헶욅섲s}&amp;??뼲~牢?鏞?0??Rm儒?_x0014_N黜孰?@?f퍌%吝?꽨oeB89t?毖럤</c:v>
                </c:pt>
                <c:pt idx="3078">
                  <c:v>?⑴_x0008_Rm_x001a_儲_x001d_jl?2?w?=0=予n?뢂LJ?ø?[?Y[L꼴{?+?椀R9_x001c_Y[L꼴{?+?椀R9소F*?퉍y=_x0004__x001b_휦_x0001_?I괺5D?앹?X렒씅$⒧2퍋&amp;誓\쟜졟괨_x0002_씲果쉓pDx ╉퍇f#꿞²_x0007_?_x000c_??S?璲A</c:v>
                </c:pt>
                <c:pt idx="3079">
                  <c:v>_x000e_;??d?앸&amp;??+??晴렿5W{Z_x001e_狡!경O瑠쐾n_x000e_?</c:v>
                </c:pt>
                <c:pt idx="3080">
                  <c:v>_x000e_;??d?,HtX,븖_x000e_??析%MR뫢??ozC_x0018_뻈?쏏_x0018__x0018_:꾐{?1죴?_x0002_???¶_x000e_???璲A</c:v>
                </c:pt>
                <c:pt idx="3081">
                  <c:v>_x000e_;??d?w뤁)ic%,?_x0006_j宗??)_x0016_?텵DwW?D?G?[C?녷,讀2?浦3s 9G_x0003_$_x0012_A???璲A</c:v>
                </c:pt>
                <c:pt idx="3082">
                  <c:v>_x000e_;??d???_x0001__x0012_?: _x0003_쾥W給홅E??b塞??j?????_x0008_E?C∝_x0016_?Y?i_x000e_??&lt;Q暲?璲A</c:v>
                </c:pt>
                <c:pt idx="3083">
                  <c:v>_x000e_;??d??馭O_x000c_7+톽쨑?秧?R?컢!C쇕?_x000e_J?0_x001b_??6뭻?l녛#뎮?_x0008_/_x0017_??Q?v_x0014_-?璲A</c:v>
                </c:pt>
                <c:pt idx="3084">
                  <c:v>_x000e_;??d?_x0016_O?Q??核W_x0019_??????堺?B?6r_x001a_캧좨id騁?r&gt;퀜^땄?j????璲A</c:v>
                </c:pt>
                <c:pt idx="3085">
                  <c:v>_x000e_;??d?쯚퀓浸_x0015_뛵?FF_x0012_j뎄?=}`rf?&gt;\_x0001_뇠舒7??_x0017__x0010_h ネ믌a侖쯚&amp;? ' ?【s쭛._x000c_-_x0003__x001f_32 $?*?_x0007_6-竄_x001a_4?픊?濫_x0006_.pGn?0話갣j/걋? _x000e_&amp;5 ?=1葬W_x001e_Kf웳e묈_x0003_?갪}L?찒걌싢O}?饑_x0002_B_x0013_??_x0008_?쯠왃m溯7톸B#.B?z2?강떄l욄電늧걝?襤?K_x0018_Zo?2㈒?윊롄H_x001b__x001e_뼀_x0019__x000b_뛰┦zUㅁ멷9p콇_x0014_$薦?}?=낹?풌#_x0002_?</c:v>
                </c:pt>
                <c:pt idx="3086">
                  <c:v>??"w웧_x0004_拱_x0017_?_x0010_롳_x000c_듉q&gt;穿?퍈?r;wH_]1_됌錄れ|엺?쑢?A?_x0003_詛?늿!_x0004_묿춱n?c?見_x001c_W%r&gt;石_x001f_/튭塤0즉?q?纓_x0010_??럐_x0004_;쵽1?光gH?_x0016_忖_x0013_"펌??닥T? 鑒쁡?_?3Q阮R遠ベ_x001a_O_x0005_;??꿧-&gt;x????y4?컜</c:v>
                </c:pt>
                <c:pt idx="3087">
                  <c:v>L_x0007_?_x0004_+붋욌⒟??1W???_x0004_k껯C톷??l._x0018_밪A?꼃(늽6?螺{!W욚;s퓀㎟셻u∞_x0014_@?*?$&gt;_x0008_뚱?]^邊I7_x0014_범_x001c_Y[L꼴{?+?椀R9_x001c_Y[L꼴{?+?椀R9_x001c_Y[L꼴{?+?椀R9럍쥌k 떩H쫈?_x0013_T[?_x000b_'P?U`?fi_x000e_z_x000b_?璲A</c:v>
                </c:pt>
                <c:pt idx="3088">
                  <c:v>_x000e_;??d????8俗???쫋퓍_x001d_E땦_x0014_-툔慫?휫?S]?꽍?섪?DP?h?`?똆??輅H璲A</c:v>
                </c:pt>
                <c:pt idx="3089">
                  <c:v>_x000e_;??d?y]웣&amp;Gf|9?W뢁즙*&lt;꿛컢藉?F封_x000e_놋q]眸펠_x0016_2,i젇릳녤4_x0007_®쯸S떊?m쭃?璲A</c:v>
                </c:pt>
                <c:pt idx="3090">
                  <c:v>_x000e_;??d?8r貧캒懊2본x踪_x0018_tvn⒢Tfy뚾B_x000c_6_x0018_?]?_x0016_?見2LU_x000e_?_x0003_왅_x0002_즏v幡?nU俱꼳?璲A</c:v>
                </c:pt>
                <c:pt idx="3091">
                  <c:v>_x000e_;??d?o둵센?x?w_x0018_y?j謁?</c:v>
                </c:pt>
                <c:pt idx="3092">
                  <c:v>?\!;_x0019_y?쇄_x0007_??5냋ｓG]v_x0019__x000e_?갢?_x0010_gS∽抵?_i?璲A</c:v>
                </c:pt>
                <c:pt idx="3093">
                  <c:v>_x000e_;??d?뼋/?_x0011_V먛?R7??瓜줕_x0005__x0017_땠R줊_x0002_???５#?_x0017_N爬驗-b1톔?Zs?-ㄽvΩH璲A</c:v>
                </c:pt>
                <c:pt idx="3094">
                  <c:v>_x000e_;??d?2y훿;k?l????_x0004_?_x000e_P_x0016__x0017_삷9\쿗븭9?M싑6;#?"?맏K_x001b_,_x0010_춨砥??_x000c__x0003_|?璲A</c:v>
                </c:pt>
                <c:pt idx="3095">
                  <c:v>_x000e_;??d?[3}c캨?[4_x000e_??뗌QW??iO?Ffe]?콄(R탳_x001a_蒼??克뉈??;_x0016_淚봝?籤H璲A</c:v>
                </c:pt>
                <c:pt idx="3096">
                  <c:v>_x000e_;??d?4+c?N?魅6?}?_x0004_F쟸M?\_x001d_?댗j쟳亮?k?-#?&lt;?P_x0001_둦</c:v>
                </c:pt>
                <c:pt idx="3098">
                  <c:v>LK?+9튂윺Lx?좁췡??ㅌ)됪쒊??5_x0011_텏_x000b_U)?_돗?M??_x0014_?e귯p끜??!퓒??쵦?</c:v>
                </c:pt>
                <c:pt idx="3099">
                  <c:v>??G뒔c핽햹鳶女W??츁砦_x001f_Izb]^詵?귉?v삑㎾옐Φ?옋_x000f_돷\_x001d_볒ъ?_x0017_?宇_x000f_均?_x0011_G</c:v>
                </c:pt>
                <c:pt idx="3100">
                  <c:v>_x000e_;??d???飾w?뱎b_x000e_A펡 k??)|??DS_x0016_+옪h4\+O?_x0003__x0003_{푛쥁꿇6뷷왶z_x0018_?t퍺_?璲A</c:v>
                </c:pt>
                <c:pt idx="3101">
                  <c:v>_x000e_;??d?_x0019_E?룾??쁗?뉿?喚?&lt;吹?\j?6넁x햖(#_x0015_퓜?N쏼???y??돩?7?璲A</c:v>
                </c:pt>
                <c:pt idx="3102">
                  <c:v>_x000e_;??d?盛뿶cYJ?㎙MGC늭?=+(溶?\_x0001__x0013_늨Jsv蟬踵W뭠'_x0011_?퐍?</c:v>
                </c:pt>
                <c:pt idx="3103">
                  <c:v>웯?_x0011_4ㅇ_x0010_v?續H璲A</c:v>
                </c:pt>
                <c:pt idx="3104">
                  <c:v>_x000e_;??d?胞莘릗먿?6??l_x0006_t푮uB_x0007__x0017_쮠森`?&gt;`_x0004_r컕0N?j쀻_x0007_??f?젖푑數맣?l?璲A</c:v>
                </c:pt>
                <c:pt idx="3105">
                  <c:v>_x000e_;??d?$7콏c_x0004_?GzJ=멕l?쾽刺?修U$쁈[1</c:v>
                </c:pt>
                <c:pt idx="3106">
                  <c:v>_x0006__x0003_?퍋뒝t?숏?b줎t{상댭≤η}A?璲A</c:v>
                </c:pt>
                <c:pt idx="3107">
                  <c:v>_x000e_;??d??K?_x0019_t?낒*tQ횙똊쨋E3곚앪%</c:v>
                </c:pt>
                <c:pt idx="3108">
                  <c:v>_x000e_;??d?遝環pゼ巽??鉦硝?,?뀫??움?8_x001b_퐌p%5rV;??載域??_x0002_뵄냟E슽泉?_x000c_-_x0003__x001f_32 $?*?bkV聲;邰_x0018__x0015_;H??'_x001b_肢??_x0018_?_x0005__x0007_?I?W 솈?_x000e_Jl椰_x001d_?臨솻};G_x0017__x0016__x001b_#c|?췣_x001d_=1?m</c:v>
                </c:pt>
                <c:pt idx="3109">
                  <c:v>f븐?뉴?쇹_x0010_9B_x0018_t흜n겟썷頀뀂&gt;中M뿱씥먘虔윇_x0014_?_x000e_쮎?\F"_x0007_?闇B흯?'?S?</c:v>
                </c:pt>
                <c:pt idx="3110">
                  <c:v>Qㅰp왠좌E%:U쿖*_x001d_^綬&amp;된陶?A뾃뒂!_x0003_Z値??밠2&gt;??言[?x??덛넭?_x000e_8喆_x001a_h뀀桂獒?렄nQ흙2u凹푠P뚨_x0015__x0015_?J_x0008_~富멱욌?_x0007_:??덢푖랠?s_x001d_?쬁팈?InD??8NL!hQ?뼖m?-&amp;S?_x001d_I??it?롫딛7_x0010_쀞4_x0005_jC넺x!y댕???q?v읃(???w?</c:v>
                </c:pt>
                <c:pt idx="3111">
                  <c:v>눀_x000b__x0013_SDm^&lt;뀫_x0003_펚=</c:v>
                </c:pt>
                <c:pt idx="3112">
                  <c:v>?_x000c_촊7_x000c_튗7_x001c_h1VCC?盲會?_x0010_켏D?쀢m??{r펌?w?????折B=m??_x000e__x0004_뙦j宜B?_W&amp;d?쵹젫L튃k?xl쟒????뎗K)&gt;_x0006_좗뿭勣dY?YQ?_x0016_倦#??*??折B=m??_x000e__x0004_樗?몓d??|A넉r_x000e_??_x0016_烱_x000c_0??_x0001__x0012_</c:v>
                </c:pt>
                <c:pt idx="3113">
                  <c:v>肯*??折B=m??_x000e__x0004_卿:?鵑_x000e_"_x001a_?R)ト_x0006_뇒_x0015_弦?뙃횧Q_x0003_*?팎t맥渚짫꾘j?q횆r猫?V댃x諦G9???折B=m??_x000e__x0004_尉헆_x001a_훿*챢찈v0????]?뇇?鏶8_x001d_梶?_x0010_??J晩웜k)딷TV累?A놉_x0005_푬e*??折B=m??_x000e__x0004_E則씰D_x0011_갸%쪾?(m$s릚괉퍝_x0007_Wa?*?_x0017_on??H?_x0019_큰뗋3_x001c_姐꺋궕戀:柯j댥M?@I?p磐_x0002_畏???x쨝eM_x0017_5?R_0?_x0015_%I꽞mF""Ed쀘@S_x000e_??_x000c_뻐{?愆첪拒寧?겄?씯?|耀턨차_x0003_5?省_x0006_??_x0010_n큋f_x000f_)뺹*젏?섶_x0015_2冪?菰느w'뤑퀬_x0018_)_x0007_????活_x0007_븐??.</c:v>
                </c:pt>
                <c:pt idx="3114">
                  <c:v>?b?뛈i#슈_x0010_=쩻料1?_x0011__x000e__x000b_F7&amp;^I_x0019_a?`왌_x0018_?3空*w?_x001e_1㈗릙_x0018__x001d_jl?2?w?=0=予n?뢂LJ?ø?[?Y[L꼴{?+?椀R9_x001c_Y[L꼴{?+?椀R9소F*?퉍y=_x0004__x001b_휦_x0001_쑚6??_x0005_閥+弟</c:v>
                </c:pt>
                <c:pt idx="3115">
                  <c:v>_x0005_@,l릲텥7▷蜀_x0005_⑩_x0019_燕_x001a_q.???T_x0015_</c:v>
                </c:pt>
                <c:pt idx="3116">
                  <c:v>剛?d*??折B=m??_x000e__x0004_l7?'_x000b_0?c六I;_x0011_뜣뾬:4괬?_x000f__x000c__x000c_\?&gt;?[딪섊?_x001c_?k께겜囹뮻。&gt;n!lb???折B=m??_x000e__x0004_谷?퉎#죴??;뺸?-?6_x0001_^劍_x0001_ro店??蓼K7??+㉡??v??默_x0017_q_x0005_|'聞*??折B=m??_x000e__x0004_mtУ)캶_x0004_쫷血琛닐輸IY옱|??嶠뱔堯?쪰_x0014_?+?@K????뼫혙Z??d*??折B=m??_x000e__x0004_*곬?2_x001c_K(袗?=홶}띕l뽈??昔hc_x0016_訶r?牘?뇠痛?D酷??_x0007_F?_x0003_????折B=m??_x000e__x0004_m펝-_x0017_?d??@?_x0017_c湃??Zp욒?r評_x0007__x0004__x0007_&lt;롘봔?_x001f__x0008_?⑷?</c:v>
                </c:pt>
                <c:pt idx="3117">
                  <c:v>?!_x0005_?P_x0005_)뼮V</c:v>
                </c:pt>
                <c:pt idx="3118">
                  <c:v>?'??:?.q</c:v>
                </c:pt>
                <c:pt idx="3119">
                  <c:v>??</c:v>
                </c:pt>
                <c:pt idx="3120">
                  <c:v>敬4n?츜_x0008_꼻??U겟??z_x000c_츽딆묊???j텫J?預N?&gt;_x0008_뚱?]^邊I7_x0014_범_x001c_Y[L꼴{?+?椀R9_x001c_Y[L꼴{?+?椀R9_x001c_Y[L꼴{?+?椀R9_x0008_??_x0006_T?</c:v>
                </c:pt>
                <c:pt idx="3121">
                  <c:v>_篠f,??K윯逵fH헜=gL?덥B쁹</c:v>
                </c:pt>
                <c:pt idx="3122">
                  <c:v>_x0011_&gt;롑%퐠R_x0002_w</c:v>
                </c:pt>
                <c:pt idx="3123">
                  <c:v>_x0019_M??깒g?꺈&lt;?_x000c_</c:v>
                </c:pt>
                <c:pt idx="3124">
                  <c:v>뫼g??俳뜅뚩?#?+_x001e_\_x0017_*?5?離?n[?T엉Z?8)</c:v>
                </c:pt>
                <c:pt idx="3125">
                  <c:v>????折B=m??_x000e__x0004_??0맍C?H_x0014_靡g꽣ⓤ[_x001a_?D_x0015_퉰N}?n_x0013_部젊쑢?YT深_x0003_耽^_x0004_7_x0018_뱜匯6?씖6占!t쨚껽'原?w?_x0005_?s?4l?_x0008_Z祁뜪띖봀???컰?햫핞Η_.??</c:v>
                </c:pt>
                <c:pt idx="3126">
                  <c:v>春j2_x000c_쩽쪎_i,?퓄0 T*퐕_x0010_~?Q_x0004_?뿹?]둱~뽌O?s깱_x001d_뛓@</c:v>
                </c:pt>
                <c:pt idx="3127">
                  <c:v>*?@봝_\-??\?똎+__x0018_얾깶쯄왓D3－_x0008_:_x0006_엝9츿j_x0019_PP"뭴???酌젗?_x0019_MF뷍퓅臣_x0007_9_x001f_땗y_x0018_л_x000f_?sd?뜿??2?N_x000c_??∋쐈?퇌섗?o??_x0001_齎4?p~棠Zㅝ_???A_x0007_</c:v>
                </c:pt>
                <c:pt idx="3128">
                  <c:v>%4?淡g2</c:v>
                </c:pt>
                <c:pt idx="3129">
                  <c:v>?"?뾻_x001a_?Z?&amp;???E_x0002_뿹?E！?????9?普?_x0007_b?;쯱枾? ?5췔펌N냟r겇듪딠_x001d_jl?2?w?=0=予n?뢂LJ?ø?[?Y[L꼴{?+?椀R9_x001c_Y[L꼴{?+?椀R9소F*?퉍y=_x0004__x001b_휦_x0001_?O_x0014_눪_x0010_?_x001c_뒮/~??P?]_x0008__x0005_L쏛?뫼</c:v>
                </c:pt>
                <c:pt idx="3130">
                  <c:v>윣]鷸J</c:v>
                </c:pt>
                <c:pt idx="3131">
                  <c:v>A밥?쉷^_x0019__x0010_尙,?묘?_x0003_グ_x0017_?B-_x001a_j?찼?_x001d_Q뒝?_x001b_野'톆?U76?????_x0012_n?X&lt;앬툜堧?祥U튣_x001e_1??J쿣킢?_x0006_A4"??쨡_x0001_g=惡@\뇱U웭%2S詛T븓^?탉}h_x0006_롑닗_x0012_퇡벶?_x0013_#_x0004_??&amp;_x0007_?R:5쀜떶3O'6$뽤叔</c:v>
                </c:pt>
                <c:pt idx="3132">
                  <c:v>?,_x001c_??&gt;s?匹겋솝?.D敏_x000f_W@g;%E沓퐝o듚ht{;쯟_x0011__?_x0015_~?pGeY披_x0003_c잜풵뎎旻?_x0016_掘??_x0005_㎬_x0018_돔:Uq숢7J굟f綱!꽒퓺"eVN??⒡켪???_x0010_c路S?_x001a_??%Y_x0015_u퍣옓|?_x0018_NcU&gt;_x001d__x000b_8}ZG-~?_x001a_]뿒_x0003_?_x001f_?_x0006_툲@d웕쮼쯑w/뵒?_x0013__x0005_?9c큭C6 -M뫬?m雰_x0013_굚3a??_~왳9?웵u볲t關뜁 k_x0015_샱ZCm_x001d_g_x000f_0荷F/???脾_x001b_?_x0011_?툰_x001b_???}i$뱥쑮|?_x0006__x0017_&lt;$?6f?</c:v>
                </c:pt>
                <c:pt idx="3133">
                  <c:v>?풗$&gt;_x0008_뚱?]^邊I7_x0014_범_x001c_Y[L꼴{?+?椀R9_x001c_Y[L꼴{?+?椀R9_x001c_Y[L꼴{?+?椀R9</c:v>
                </c:pt>
                <c:pt idx="3134">
                  <c:v>D\(꼌</c:v>
                </c:pt>
                <c:pt idx="3135">
                  <c:v>?T着緩[燭욄?s?馹쫔d????折B=m??_x000e__x0004__x0007_?nyⅳ돈?~_x001f_&amp;將?_x0011_??N2&amp;?V皿?勝?[_x0012_?E[?뾁</c:v>
                </c:pt>
                <c:pt idx="3136">
                  <c:v>뒹뭱?V믱_x0018_(????잽틠?x@*??折B=m??_x000e__x0004_G4(A?㎯d[к|\???SJ?=z졯?Y?뉬P똫i쬍??RqN_x0008_,x`?^~Z???X*??折B=m??_x000e__x0004_sA_x0011_?_x0018_?_x0019_0_x001c_껷_e쁒?9뺺M?걦_x001f_?予ㄼZ쎎싋_x0005_,o_x0003_|딃_x0004_?=샅e?_x000f_쁀W_x0004_@In???折B=m??_x000e__x0004_퉦@豌?_x0006__x0010_巫Z!꼝n&lt;ia뒋됷_x0013_3뿫??L刻!侈삱엚?]裸?覇E쥳＼%傳_x0013_誠|/t*??折B=m??_x000e__x0004_?@L:?纏킔i?_x001c_?뽙娟퇮Ch_x000b_?淚_x001d_퓥牟??*鶩??+?異?빘ハ?옛?_x0017_*??折B=m??_x000e__x0004_a?_x000c_j{캬u?혈텃?_x0013_</c:v>
                </c:pt>
                <c:pt idx="3137">
                  <c:v>_x0018_쀔???</c:v>
                </c:pt>
                <c:pt idx="3138">
                  <c:v>~??m?컨챉_x001e_Q?k???ヂ\恕킖?f_x0011_,信?0?_x0006_?J??룮(?;</c:v>
                </c:pt>
                <c:pt idx="3139">
                  <c:v>???줋P?_x000c_????┮_x001f_?5쁨w0草_x000c_趾쿂??헞?l씿_x0002_B?嫄늌뗸돟??B)(?檗?(?紵軟?_x0016_}??QCp?u"?"S읔?9?笛_x0005_?x?런j닧M_x001c_Gvo갷`?_x001b__x001d_jl?2?w?=0=予n?뢂LJ?ø?[?Y[L꼴{?+?椀R9_x001c_Y[L꼴{?+?椀R9소F*?퉍y=_x0004__x001b_휦_x0001_3北힗_x0005__x001d_tCj?春{R?코５_x000e_흳_x0003_뚥.??</c:v>
                </c:pt>
                <c:pt idx="3140">
                  <c:v>\]r?좌! _x0001_sV遜Dつ콣pG?=ez뮵礫uX?野曠???_x0012_쩡r&gt;퀜^땄?j???*??折B=m??_x000e__x0004_#??퓮갏텱꼀_x0012_小꾋4?ㅄ_x0001_??빔H?"r!F쉄?t휭楙Cd짤U&amp;? ' ?【s?_x0019__x0010_尙,?묘?_x0003_グ?</c:v>
                </c:pt>
                <c:pt idx="3141">
                  <c:v>픇@?斤_x0013_?B좫!콢2?ud:뎛잍*튇싄h?9L랢_x0005_n?_?6?e?|?_x0017_L[_x001e_"#?屹__x0004_?pWL_x0018_d!f邰_x0013__x001d_?첔?N?&gt;묒'옫쨱췜??悛1??4?酬引_x000f_@?/쭅촩??[괧h&lt;랈햠慓E?@쀅^_x001b__x0010__x0008__x0011_C3沂쓰9#?_x0008_?쒎/??_x0005_?{_x0004_┴潔┭R쥭d_x0015_兇멱_x001b_G0Y姃W?췃킒풛_x000c_?;M薯?D}i_x001d_~G?_x0002_껤hY?oｑ"%_x0007_슒B_x0007_</c:v>
                </c:pt>
                <c:pt idx="3142">
                  <c:v>.?aAnBc?l</c:v>
                </c:pt>
                <c:pt idx="3143">
                  <c:v>??(?;:?&gt;_x0008_뚱?]^邊I7_x0014_범_x001c_Y[L꼴{?+?椀R9_x001c_Y[L꼴{?+?椀R9_x001c_Y[L꼴{?+?椀R9?f暴V??쌲뼗??_x000b_'P?U`?fi_x000e_z_x000b_*??折B=m??_x000e__x0004_隅댤?듍?a_x0002__x0002_?!L:E_x0019_y_x0013_屎甘?_x0008_?{慮I綱P_x0018_&amp;등?8퇠?h?`?똆?????折B=m??_x000e__x0004_?#땱!t뺿S諜?Y?q_x0010_늚돤훒M퓛_x0014_즄_x0006_)+?_x0012_げ!?_x001b_給젂4_x0007_®쯸S떊?m쭃*??折B=m??_x000e__x0004_致힢{?9???:럝옐_x000b_뽵????4갞?k??뇚뛴?BUQ왅_x0002_즏v幡?nU俱꼳*??折B=m??_x000e__x0004_g?2&lt;8~?F)a졯_x0016_┿</c:v>
                </c:pt>
                <c:pt idx="3145">
                  <c:v>?1e!w?+B怜蹈汎?_x0005__x001d_㈌?_x001b_2&amp;?맑꼠츪늓멧存咐_x0003_뮸??_x0019_@?項퐥_x0011_N璧l씆꿸</c:v>
                </c:pt>
                <c:pt idx="3146">
                  <c:v>?%쫋?釗</c:v>
                </c:pt>
                <c:pt idx="3147">
                  <c:v>5_x001c_+&amp;i닾3瞼奢吳뚳?_x0016_</c:v>
                </c:pt>
                <c:pt idx="3148">
                  <c:v>O@近y?)O44?D딭?a?Y룼?_x001c_o∠0?쀃r肺뛳D?_x000e_rP뎧_x0018_gA팚+?VS?H짬?sk;??_x000e_Jы_x0005_묖s쪢녿"?_x000c_춹-?8G??？???:?d:H_x001a_v?s複~稙f_x0013_r_x0008_D쮓㈘?歷D+?/뻽_x0010__x0003_?꺩}짉??x]룙?_x000c_姓樑_x0007_%쁮y?_x0006_慟j'뀸q?&amp;k&lt;?쨕?裵M藝t?_x0004_?</c:v>
                </c:pt>
                <c:pt idx="3149">
                  <c:v>,_x001d_jl?2?w?=0=予n?뢂LJ?ø?[?Y[L꼴{?+?椀R9_x001c_Y[L꼴{?+?椀R9소F*?퉍y=_x0004__x001b_휦_x0001_?b홦?鎌A?橋G_x0003_귦5O퇠/茹~6hk?샓0밷땸륍뜇?吼튪눂TJ?/瑩X?弩X,*??折B=m??_x000e__x0004_??L쳠;I泌?oCK??@@]헑믠瀣_x001a_L_x0013_?ρ?쉝GxR\?|It꿇6뷷왶z_x0018_?t퍺_*??折B=m??_x000e__x0004_벧_x001e_紮?M쉁꺓빥?쥴xao,??|'??w?!??몏0e퐽???y??돩?7*??折B=m??_x000e__x0004_꽰z꼉*_x0004_NO&amp;??Xc碇V?샴H_x001f__x000f_DV됮f?햖Gh_x0011_튗????</c:v>
                </c:pt>
                <c:pt idx="3150">
                  <c:v>웯?_x0011_4ㅇ_x0010_v????折B=m??_x000e__x0004_;??;눅?b떌Q,_x0005_[꺎</c:v>
                </c:pt>
                <c:pt idx="3151">
                  <c:v>?┘_x0006_?l?#H_x001e__x0019_5K/溪꽿?o??H</c:v>
                </c:pt>
                <c:pt idx="3152">
                  <c:v>_x0003_??륿줎t{상댭≤η}A*??折B=m??_x000e__x0004_뗁뜮Zb??塵?쒬?X_x0008_?=???늭?웶?P_x001a__x001e_?㈑8?y?_x0018_;.픘]?렅싛?*??折B=m??_x000e__x0004_쫔핥B?'샿끿?[_x0018_큘?!?Bk_x0016_%_x001b_*@_x0011_죽_x000f_홷i*I?汨"域??_x0002_뵄냟E슽泉^_x0019__x0010_尙,?묘?_x0003_グs?FH"?_x0014_볾옄&amp;?胛4D\뿪끔_x0007_丁rw-894뚹_x001a_쁨Y_x0004_?d?:?줿랲5O秧?_x0002_롃_x0016__x001d__x001c_F#|h^?_x0011_d앞r??!?O_x0014_'5?줁=?}q?뭮m쿔i滅#KHK?_x001c_?準I_x001c_꺞?,2?웻</c:v>
                </c:pt>
                <c:pt idx="3153">
                  <c:v>?띴슨콑k??㎶_M=鉢?@??볁샕懋걏\CT???]t뛙*?숭?弼?</c:v>
                </c:pt>
                <c:pt idx="3154">
                  <c:v>奈쓕A꺟?~W_x0014_{)?t_x001f_１6퐭_x0008_겝??s?W末??팡쇍켚O/?&amp;_x001d_?&gt;_x0008_뚱?]^邊I7_x0014_범_x001c_Y[L꼴{?+?椀R9_x001c_Y[L꼴{?+?椀R9_x001c_Y[L꼴{?+?椀R9宴?</c:v>
                </c:pt>
                <c:pt idx="3155">
                  <c:v>セ?G</c:v>
                </c:pt>
                <c:pt idx="3156">
                  <c:v>?_x0014__x001a__x0010_|ㅋ'E9Q1?T??!74.A_x001c_??R?6jD_x0008_??&lt;?q3H뗚_x000c_?抉_x001f_G?퍏M_x0013_?$뤡_x0014_?)?"LSm??_x001f_I_x001a_뮅??쏣_x0010_?@?74.A_x001c_??R?6jD_x0008_?d콩윏P[T줖t곎霞</c:v>
                </c:pt>
                <c:pt idx="3157">
                  <c:v>숪?R)쇎*</c:v>
                </c:pt>
                <c:pt idx="3158">
                  <c:v>?씢|2x?</c:v>
                </c:pt>
                <c:pt idx="3159">
                  <c:v>'? 祉쁦슩늫_x0016_럻J_x000b_M?7獪74.A_x001c_??R?6jD_x0008_?_x0017_덡_x0019_??돖!_x0005__x0017_쑬㎘M0쳃_x0017_?禹7=헳X_x0012_즽!??耭_x0018_瑨??{r펌?w???4.A_x001c_??R?6jD_x0008_ZK?r'_x0015_댄b여??_x0017_뎶癤좃??쒦_x0013_hi???캊낹礎팑w.dY?YQ?_x0016_倦#??74.A_x001c_??R?6jD_x0008_a&lt;닉?“</c:v>
                </c:pt>
                <c:pt idx="3160">
                  <c:v>?혖?D?_x0014__x001b_??g由잓M?4윲?/D?2n??컬Q럒3U{d滅</c:v>
                </c:pt>
                <c:pt idx="3161">
                  <c:v>肯74.A_x001c_??R?6jD_x0008_컢g_x0019_)_x000e_B뉨ヲ?8q/A_x0003_2</c:v>
                </c:pt>
                <c:pt idx="3162">
                  <c:v>됂t_x000e_?F3_?쉟띊t2</c:v>
                </c:pt>
                <c:pt idx="3163">
                  <c:v>F딠?? ]ぎ?셨r?_x0007_.蓀_x0016_Cj_x0005_?쟠?쯫[!_x0017_잩콼_x0002_Oqy_?뮑_x001b_힗館_x000b_</c:v>
                </c:pt>
                <c:pt idx="3164">
                  <c:v>쬿e_x001c_쇄Brq욙爲父혠ツg`/뺨乙H?넍????戇??췴?隍_x0006_/ONuKポ?_x001c__x0003_땢귀*V_x0010_S?</c:v>
                </c:pt>
                <c:pt idx="3165">
                  <c:v>赦-?녨\?4#N?_x0005_?(?N폗촻먘?p#V_x000f_卨쿗;?걭??_x0015_/!c쵈?_x0018_⑺?篇쟐]9x?VRoがCA겣_x0012_j?_x0003_暴絨刷?팗?oa?9⅞뻞?∏U앾i;暗l|_x001b_=E卵엃!?s_x001e_?학?쪪CA??2츷_x0014_YI_x0019_鵲綻?&gt;뷜_x001b_?둒촩G?6톒쨱?禁&gt;?J~???k?@肇Y였,O?9첛_x0016_9?s맽CS_x001c_?_x0004_흣遁?s河떵꼟狹J땽?뿹???痢M?a??_x0006_%g??뢴@?_n?曰햁찀_x000e_\?륺W쾷??)6????jl?2?w?=0=予n?뢂LJ?ø?[?Y[L꼴{?+?椀R9_x001c_Y[L꼴{?+?椀R9소F*?퉍y=_x0004__x001b_휦_x0001_??)`</c:v>
                </c:pt>
                <c:pt idx="3166">
                  <c:v>?載?H슸</c:v>
                </c:pt>
                <c:pt idx="3167">
                  <c:v>剛?d74.A_x001c_??R?6jD_x0008_맱p횖~??~_x000f__x0003_K?#덉탳?P???o둗絡_x001e_`댠??g??w께겜囹뮻。&gt;n!lb?4.A_x001c_??R?6jD_x0008_?l척락C$??f?_x0016_?쟏?({?t?{?짇?W却饋됔?_x001f_D?v??默_x0017_q_x0005_|'聞74.A_x001c_??R?6jD_x0008_稜町_x000f_쳳_x0003_1兀l?}맔G?2쉥?_x0017_벙?uđ텛풚?j畿닗mw??뼫혙Z??d74.A_x001c_??R?6jD_x0008_?^?t섚z썰j!헺A?펤?j첶턥_x001c_hw]뽎퉋?v???_x0016_</c:v>
                </c:pt>
                <c:pt idx="3168">
                  <c:v>_x001e_:쏕諺??_x0007_F?_x0003_??4.A_x001c_??R?6jD_x0008_쥌m_x0003_舷F큯땺翌?[5?짙_x0008__x0018_峠껹]=폥룑_x0011_uc뺻?넪_x0013_?OX?z?_x001e_볖?_x0018_O姉쿺d㎢%?d.?r?F?`?_x0016_a</c:v>
                </c:pt>
                <c:pt idx="3169">
                  <c:v>_x0010_?b쏷?惠y?조c뛺:B?R_x0005_?}_x001b_쾪휚퉿퉀??&lt;4?k?K羔앰??겑x5텸??_x001a_&lt;?됒yN퍝g蘆톨Jl_x0004_M읋뮦념W?/?뭛J???S힚좭??9멟_x0016_?f쒿d_x0017_?괷WL_x0004_zd軍?,옶뫾_x0001_毫_x0010_9Y#?1?D[埼Q뫎@?</c:v>
                </c:pt>
                <c:pt idx="3170">
                  <c:v>썊_x000b_??Rw'?깂'렗縮헅優괩_x0004_ψ?g늀籠!??솲C剩_x001b_?8Kt?&amp;-?웯칗_x001e_d_x0018_`틘븽徇E_x0004__x001a_</c:v>
                </c:pt>
                <c:pt idx="3171">
                  <c:v>?)Wa&amp;V隊튐??뚭:~?쒪FI?麝5F귟U_x001d__x0018_?췼뉔?Lz?F^뢓遷`mR_x0017_+?m諦C"'뺦g_x0014__x0011_??yi괰n$T婦?u_e???%_x001f_냞P븋헂씟_x0008_Jp옥4</c:v>
                </c:pt>
                <c:pt idx="3172">
                  <c:v>^엡뭨e㎾??7??P賈"百_x000c_7o)m?L?_x0019_??.p?D_x0001__x0008_細H?혚?Z_x001c_$&gt;_x0008_뚱?]^邊I7_x0014_범_x001c_Y[L꼴{?+?椀R9_x001c_Y[L꼴{?+?椀R9_x001c_Y[L꼴{?+?椀R9!B_x0008_???&gt;?늁n_x001c_슿_x0004_s?_x0002_,?K쪲_x0014_2?4.A_x001c_??R?6jD_x0008_쭦猾a쨇"??_x0003_i_x0014_汲?_x001c_f옳Lq(}?QfI_x0014_쇲_x0007_;嗅??u?씫_x0015_表E午_x000f_??u_x0012_釉q?4.A_x001c_??R?6jD_x0008_j\O뉈뉠/i?ヌ_x0010_g??T깘품됳㎺_x0004_*溝_x0011_?&gt;?實?a?_x0002_w</c:v>
                </c:pt>
                <c:pt idx="3173">
                  <c:v>ssQ?獄켥꼬팴$74.A_x001c_??R?6jD_x0008_愷?햃?뉡y匈:Lo뉿??C?拱~층M발v??_x000c_˘存|??복쵮훎勣侏?co깢74.A_x001c_??R?6jD_x0008__x000b_?쓷A_x001a_&amp;_x0017_卵?蓮?_x0001_L_x001c__x0001_톲I_x0003__x0004__x001a_S?뇱m;븐_x0016_h?8??_x0017_?X???4\]D?턪74.A_x001c_??R?6jD_x0008__x0006_,te??|5격쥇x"8_x001a__x0006_ %_x0014_L셧?fW_x0013___x001a_?_x001b_5?9/:oP(</c:v>
                </c:pt>
                <c:pt idx="3174">
                  <c:v>nvL?僿:p?f∀??</c:v>
                </c:pt>
                <c:pt idx="3175">
                  <c:v>??4.A_x001c_??R?6jD_x0008_?]+릙Yb_x0011_?.易8??煦뷄u?눆馳6폶痢梯9_x001f_?_x0006_뎩좤R??_hp??x,n</c:v>
                </c:pt>
                <c:pt idx="3176">
                  <c:v>씩_x001f_껬d'꾙}?=?聆?뺥6關y;??띎哈]&gt;?_x0002_켐,N??_x0008_뭣3?퇞???\,_x001d_rR둴+Av_x0014_+??9#둏_x0001_#揚_x001a_R&gt;ㅂ좈_x001a_뽥퍤馭_x0018__x0011_:S-(떎f왴i싼!퓉_x0004_Fπs????%??퉅</c:v>
                </c:pt>
                <c:pt idx="3177">
                  <c:v>?w$뾲_x001f_ㅦ닠?&gt;MN?</c:v>
                </c:pt>
                <c:pt idx="3178">
                  <c:v>R%x참⅓_x000c_]?⒝???q_x0016_)uむT땁몭柵??㉫_x0003_뵥?N7?;?휹?쑐믳_x0002_쥒K忍흄ア?Ye8?^_x001d_?ㄽ+헛gV촲 싇?hQ겸촖n@錄?Y1_x0010_댛??쥨_x0006_$?_x0013_~w녑U첮륙덠2?hpw?捺'폲?</c:v>
                </c:pt>
                <c:pt idx="3179">
                  <c:v>?;_x0003_럲z뮱楨</c:v>
                </c:pt>
                <c:pt idx="3180">
                  <c:v>휱R@A?jl?2?w?=0=予n?뢂LJ?ø?[?Y[L꼴{?+?椀R9_x001c_Y[L꼴{?+?椀R9소F*?퉍y=_x0004__x001b_휦_x0001_?_x0019_졃펎?P\?T촿?衰엉疳뻁?'얔??</c:v>
                </c:pt>
                <c:pt idx="3181">
                  <c:v>-궤_x001d_싣?뇳X#댱_x0006_?"왱&gt;륥_x001b__x001b_-|J`틬{74.A_x001c_??R?6jD_x0008_퍣|с=깲_x0012_4-h欺6퓴썩(P??_x0013_贍?귷k㎦???</c:v>
                </c:pt>
                <c:pt idx="3182">
                  <c:v>?3}Ix볬h핼a:輾u됮_x0014_74.A_x001c_??R?6jD_x0008_몘aYa燎??1?H큙1_x000f_랱큞F4갭?똠0?슆큏_x001f_?_x0008_낹邦??yぢj?2QU_x0018_??4.A_x001c_??R?6jD_x0008_?퓙_x001b_?_x0007_?Fx?寥E"謐;踏흿~쳹R채쮶녔켳pNd롴빞툹to/떓V땸?F2_x0010_??l74.A_x001c_??R?6jD_x0008_U?ｋ?y$仁e簧C,+%b隍?k?.?N_x0014_㉧쨀9?낑 ┖??_x001e_윣]鷸J</c:v>
                </c:pt>
                <c:pt idx="3183">
                  <c:v>A밥?쉷㎢%?d.?r?F?`?q?_x0015_=&gt;및?瑋?_x000c__x001e_????隆맠$)*_x0013_3??阻3IC?pi?_x0016_?_x0016_Ic$????L컁5숹???_x0014_!뎄??EJ딙?B껟_x001d_?[???t?i ?Y?_x0004_&amp;??떎쉸?펥eS?ㅷH뼉_x0002_옞2??|t</c:v>
                </c:pt>
                <c:pt idx="3184">
                  <c:v>N?L?聽(?E㉩_x0010_묛??.솊?O퐪樓]拐5qez?3"?_x000c_ti??_x001e_zL???cZ쎳0t??8$仁?껭_x0003_즿'?_x0011_?휜H?=?h_x0011_念u})?V쵒춼7璞??wb5됺_x001e_h?</c:v>
                </c:pt>
                <c:pt idx="3185">
                  <c:v>?땂_x000c_橫_x0011_7끫??_x0017_괾??뮓'psN뽒oも_x0016_씓</c:v>
                </c:pt>
                <c:pt idx="3186">
                  <c:v>랬???ㄷd陌授?O扈%+?U_x001d_'*p쨓i越윊_x000e__x001b_?떍?j?슮Du zC먃瑪l:앜_x001e_yg晏?2밬뒜?vQ)뿋켽Dq??iv옥_x001d_???遑?뱨炒]??_x000e__x0002_0?[孫_x0018_뼬Q[|쪷쒤セr?&gt;_x0008_뚱?]^邊I7_x0014_범_x001c_Y[L꼴{?+?椀R9_x001c_Y[L꼴{?+?椀R9_x001c_Y[L꼴{?+?椀R9?n胴D$?臾d^?柄욄?s?馹쫔d??4.A_x001c_??R?6jD_x0008_볞#?d??_x0016_M</c:v>
                </c:pt>
                <c:pt idx="3187">
                  <c:v>叛???賃?G??_x0015_%C찶?_x0006_祥R????</c:v>
                </c:pt>
                <c:pt idx="3188">
                  <c:v>)_x0015_?쐡꺶_x001b__x0019_헨찍74.A_x001c_??R?6jD_x0008_楕?</c:v>
                </c:pt>
                <c:pt idx="3189">
                  <c:v>Ro_x0018_圓I??I뀺???밁</c:v>
                </c:pt>
                <c:pt idx="3190">
                  <c:v>쁝{v.?_x0010_R?쒝{\X_x0013_a沼_x0005__x0005_?呂$"o??_x0015_p_x001c_t?$a_x0003_E_x0004_꿦_x001a_랠???蝨@x莩B唾녷8B??w_x001b_=팵}Y김_x0002_$q&gt;p?出I?[&gt;\D_x000e_i_x0019_O쒩斛?5쪍눺x_x0019_M疾벨u鵑x傘횷뾉?摺헦롯"[?_x0016_?쾱?沛_x001c__x001c_@???착o?_x000c_蚩@祿_x001e_닧靷캼}흤1</c:v>
                </c:pt>
                <c:pt idx="3191">
                  <c:v>~_x0010__x0015__x0018_l0$??t&amp;ㅪ~쓪O큠?D_x0015_侃n??O舫E4?렔??k出Z蓴?惡?윙듾_x0014_栗씄9M?2얻?+?뢼픱]泂</c:v>
                </c:pt>
                <c:pt idx="3192">
                  <c:v>_x0008_c薔K_x0004_땬_x0011_턆_x0007_??\</c:v>
                </c:pt>
                <c:pt idx="3193">
                  <c:v>i??\</c:v>
                </c:pt>
                <c:pt idx="3194">
                  <c:v>笭_x000c_捉?涉??坂XRV</c:v>
                </c:pt>
                <c:pt idx="3195">
                  <c:v>`댵'村l틪?숯쵳</c:v>
                </c:pt>
                <c:pt idx="3196">
                  <c:v>`댵'村l틪?숯쵳</c:v>
                </c:pt>
                <c:pt idx="3197">
                  <c:v>`댵'村l틪툹?幸픞?큟??昌0ng%?죌?괭ZAKl:?盒?_x0002_릾????_x0019_빇_x0005_-꽬_x000b_G(恂_x0002_v즞_x000c__x001e__x0003_릕)?2?떀농_x000b_w??촔D2죴?人n_x0015_9[및킪虛?_x0016_骸*o?帑*b_x0017_?_x001d__x001f__x001c_l룻k_x001f_콭q_x0003_뢭]J??_x0003_A軀?J?L?e?뢁뇵쨕?헚!@0?_x000f_?넵?_x0007_땗q??$_x0012_|?=鞍\븕</c:v>
                </c:pt>
                <c:pt idx="3198">
                  <c:v>씔(0k?숯쵳</c:v>
                </c:pt>
                <c:pt idx="3199">
                  <c:v>`댵'村l틪?숯쵳</c:v>
                </c:pt>
                <c:pt idx="3200">
                  <c:v>`댵'村l틪?숯쵳</c:v>
                </c:pt>
                <c:pt idx="3201">
                  <c:v>`댵'村l틪?숯쵳</c:v>
                </c:pt>
                <c:pt idx="3202">
                  <c:v>`댵'村l틪?숯쵳</c:v>
                </c:pt>
                <c:pt idx="3203">
                  <c:v>`댵'村l틪?숯쵳</c:v>
                </c:pt>
                <c:pt idx="3204">
                  <c:v>`댵'村l틪?숯쵳</c:v>
                </c:pt>
                <c:pt idx="3205">
                  <c:v>`댵'村l틪?숯쵳</c:v>
                </c:pt>
                <c:pt idx="3206">
                  <c:v>`댵'村l틪?숯쵳</c:v>
                </c:pt>
                <c:pt idx="3207">
                  <c:v>`댵'村l틪?숯쵳</c:v>
                </c:pt>
                <c:pt idx="3208">
                  <c:v>`댵'村l틪?숯쵳</c:v>
                </c:pt>
                <c:pt idx="3209">
                  <c:v>`댵'村l틪?숯쵳</c:v>
                </c:pt>
                <c:pt idx="3210">
                  <c:v>`댵'村l틪?숯쵳</c:v>
                </c:pt>
                <c:pt idx="3211">
                  <c:v>`댵'村l틪?숯쵳</c:v>
                </c:pt>
                <c:pt idx="3212">
                  <c:v>`댵'村l틪?숯쵳</c:v>
                </c:pt>
                <c:pt idx="3213">
                  <c:v>`댵'村l틪?숯쵳</c:v>
                </c:pt>
                <c:pt idx="3214">
                  <c:v>`댵'村l틪?숯쵳</c:v>
                </c:pt>
                <c:pt idx="3215">
                  <c:v>`댵'村l틪?숯쵳</c:v>
                </c:pt>
                <c:pt idx="3216">
                  <c:v>`댵'村l틪?숯쵳</c:v>
                </c:pt>
                <c:pt idx="3217">
                  <c:v>`댵'村l틪?숯쵳</c:v>
                </c:pt>
                <c:pt idx="3218">
                  <c:v>`댵'村l틪?숯쵳</c:v>
                </c:pt>
                <c:pt idx="3219">
                  <c:v>`댵'村l틪?숯쵳</c:v>
                </c:pt>
                <c:pt idx="3220">
                  <c:v>`댵'村l틪?숯쵳</c:v>
                </c:pt>
                <c:pt idx="3221">
                  <c:v>`댵'村l틪?숯쵳</c:v>
                </c:pt>
                <c:pt idx="3222">
                  <c:v>`댵'村l틪?숯쵳</c:v>
                </c:pt>
                <c:pt idx="3223">
                  <c:v>`댵'村l틪?숯쵳</c:v>
                </c:pt>
                <c:pt idx="3224">
                  <c:v>`댵'村l틪?숯쵳</c:v>
                </c:pt>
                <c:pt idx="3225">
                  <c:v>`댵'村l틪?숯쵳</c:v>
                </c:pt>
                <c:pt idx="3226">
                  <c:v>`댵'村l틪?숯쵳</c:v>
                </c:pt>
                <c:pt idx="3227">
                  <c:v>`댵'村l틪?숯쵳</c:v>
                </c:pt>
                <c:pt idx="3228">
                  <c:v>`댵'村l틪?숯쵳</c:v>
                </c:pt>
                <c:pt idx="3229">
                  <c:v>`댵'村l틪?숯쵳</c:v>
                </c:pt>
                <c:pt idx="3230">
                  <c:v>`댵'村l틪?숯쵳</c:v>
                </c:pt>
                <c:pt idx="3231">
                  <c:v>`댵'村l틪?숯쵳</c:v>
                </c:pt>
                <c:pt idx="3232">
                  <c:v>`댵'村l틪?숯쵳</c:v>
                </c:pt>
                <c:pt idx="3233">
                  <c:v>`댵'村l틪?숯쵳</c:v>
                </c:pt>
                <c:pt idx="3234">
                  <c:v>`댵'村l틪?숯쵳</c:v>
                </c:pt>
                <c:pt idx="3235">
                  <c:v>`댵'村l틪?숯쵳</c:v>
                </c:pt>
                <c:pt idx="3236">
                  <c:v>`댵'村l틪?숯쵳</c:v>
                </c:pt>
                <c:pt idx="3237">
                  <c:v>`댵'村l틪?숯쵳</c:v>
                </c:pt>
                <c:pt idx="3238">
                  <c:v>`댵'村l틪?숯쵳</c:v>
                </c:pt>
                <c:pt idx="3239">
                  <c:v>`댵'村l틪?숯쵳</c:v>
                </c:pt>
                <c:pt idx="3240">
                  <c:v>`댵'村l틪?숯쵳</c:v>
                </c:pt>
                <c:pt idx="3241">
                  <c:v>`댵'村l틪?숯쵳</c:v>
                </c:pt>
                <c:pt idx="3242">
                  <c:v>`댵'村l틪?숯쵳</c:v>
                </c:pt>
                <c:pt idx="3243">
                  <c:v>`댵'村l틪?숯쵳</c:v>
                </c:pt>
                <c:pt idx="3244">
                  <c:v>`댵'村l틪?숯쵳</c:v>
                </c:pt>
                <c:pt idx="3245">
                  <c:v>`댵'村l틪?숯쵳</c:v>
                </c:pt>
                <c:pt idx="3246">
                  <c:v>`댵'村l틪?숯쵳</c:v>
                </c:pt>
                <c:pt idx="3247">
                  <c:v>`댵'村l틪?숯쵳</c:v>
                </c:pt>
                <c:pt idx="3248">
                  <c:v>`댵'村l틪?숯쵳</c:v>
                </c:pt>
                <c:pt idx="3249">
                  <c:v>`댵'村l틪?숯쵳</c:v>
                </c:pt>
                <c:pt idx="3250">
                  <c:v>`댵'村l틪?숯쵳</c:v>
                </c:pt>
                <c:pt idx="3251">
                  <c:v>`댵'村l틪?숯쵳</c:v>
                </c:pt>
                <c:pt idx="3252">
                  <c:v>`댵'村l틪?숯쵳</c:v>
                </c:pt>
                <c:pt idx="3253">
                  <c:v>`댵'村l틪?숯쵳</c:v>
                </c:pt>
                <c:pt idx="3254">
                  <c:v>`댵'村l틪?숯쵳</c:v>
                </c:pt>
                <c:pt idx="3255">
                  <c:v>`댵'村l틪?숯쵳</c:v>
                </c:pt>
                <c:pt idx="3256">
                  <c:v>`댵'村l틪?숯쵳</c:v>
                </c:pt>
                <c:pt idx="3257">
                  <c:v>`댵'村l틪?숯쵳</c:v>
                </c:pt>
                <c:pt idx="3258">
                  <c:v>`댵'村l틪?숯쵳</c:v>
                </c:pt>
                <c:pt idx="3259">
                  <c:v>`댵'村l틪?숯쵳</c:v>
                </c:pt>
                <c:pt idx="3260">
                  <c:v>`댵'村l틪?숯쵳</c:v>
                </c:pt>
                <c:pt idx="3261">
                  <c:v>`댵'村l틪?숯쵳</c:v>
                </c:pt>
                <c:pt idx="3262">
                  <c:v>`댵'村l틪?숯쵳</c:v>
                </c:pt>
                <c:pt idx="3263">
                  <c:v>`댵'村l틪?숯쵳</c:v>
                </c:pt>
                <c:pt idx="3264">
                  <c:v>`댵'村l틪?숯쵳</c:v>
                </c:pt>
                <c:pt idx="3265">
                  <c:v>`댵'村l틪?숯쵳</c:v>
                </c:pt>
                <c:pt idx="3266">
                  <c:v>`댵'村l틪?숯쵳</c:v>
                </c:pt>
                <c:pt idx="3267">
                  <c:v>`댵'村l틪?숯쵳</c:v>
                </c:pt>
                <c:pt idx="3268">
                  <c:v>`댵'村l틪?숯쵳</c:v>
                </c:pt>
                <c:pt idx="3269">
                  <c:v>`댵'村l틪?숯쵳</c:v>
                </c:pt>
                <c:pt idx="3270">
                  <c:v>`댵'村l틪?숯쵳</c:v>
                </c:pt>
                <c:pt idx="3271">
                  <c:v>`댵'村l틪?숯쵳</c:v>
                </c:pt>
                <c:pt idx="3272">
                  <c:v>`댵'村l틪?숯쵳</c:v>
                </c:pt>
                <c:pt idx="3273">
                  <c:v>`댵'村l틪?숯쵳</c:v>
                </c:pt>
                <c:pt idx="3274">
                  <c:v>`댵'村l틪?숯쵳</c:v>
                </c:pt>
                <c:pt idx="3275">
                  <c:v>`댵'村l틪?숯쵳</c:v>
                </c:pt>
                <c:pt idx="3276">
                  <c:v>`댵'村l틪?숯쵳</c:v>
                </c:pt>
                <c:pt idx="3277">
                  <c:v>`댵'村l틪?숯쵳</c:v>
                </c:pt>
                <c:pt idx="3278">
                  <c:v>`댵'村l틪?숯쵳</c:v>
                </c:pt>
                <c:pt idx="3279">
                  <c:v>`댵'村l틪?숯쵳</c:v>
                </c:pt>
                <c:pt idx="3280">
                  <c:v>`댵'村l틪?숯쵳</c:v>
                </c:pt>
                <c:pt idx="3281">
                  <c:v>`댵'村l틪?숯쵳</c:v>
                </c:pt>
                <c:pt idx="3282">
                  <c:v>`댵'村l틪?숯쵳</c:v>
                </c:pt>
                <c:pt idx="3283">
                  <c:v>`댵'村l틪?숯쵳</c:v>
                </c:pt>
                <c:pt idx="3284">
                  <c:v>`댵'村l틪?숯쵳</c:v>
                </c:pt>
                <c:pt idx="3285">
                  <c:v>`댵'村l틪?숯쵳</c:v>
                </c:pt>
                <c:pt idx="3286">
                  <c:v>`댵'村l틪?숯쵳</c:v>
                </c:pt>
                <c:pt idx="3287">
                  <c:v>`댵'村l틪?숯쵳</c:v>
                </c:pt>
                <c:pt idx="3288">
                  <c:v>`댵'村l틪?숯쵳</c:v>
                </c:pt>
                <c:pt idx="3289">
                  <c:v>`댵'村l틪?숯쵳</c:v>
                </c:pt>
                <c:pt idx="3290">
                  <c:v>`댵'村l틪?숯쵳</c:v>
                </c:pt>
                <c:pt idx="3291">
                  <c:v>`댵'村l틪?숯쵳</c:v>
                </c:pt>
                <c:pt idx="3292">
                  <c:v>`댵'村l틪?숯쵳</c:v>
                </c:pt>
                <c:pt idx="3293">
                  <c:v>`댵'村l틪?숯쵳</c:v>
                </c:pt>
                <c:pt idx="3294">
                  <c:v>`댵'村l틪?숯쵳</c:v>
                </c:pt>
                <c:pt idx="3295">
                  <c:v>`댵'村l틪?숯쵳</c:v>
                </c:pt>
                <c:pt idx="3296">
                  <c:v>`댵'村l틪?숯쵳</c:v>
                </c:pt>
                <c:pt idx="3297">
                  <c:v>`댵'村l틪?숯쵳</c:v>
                </c:pt>
                <c:pt idx="3298">
                  <c:v>`댵'村l틪?숯쵳</c:v>
                </c:pt>
                <c:pt idx="3299">
                  <c:v>`댵'村l틪?숯쵳</c:v>
                </c:pt>
                <c:pt idx="3300">
                  <c:v>`댵'村l틪?숯쵳</c:v>
                </c:pt>
                <c:pt idx="3301">
                  <c:v>`댵'村l틪?숯쵳</c:v>
                </c:pt>
                <c:pt idx="3302">
                  <c:v>`댵'村l틪?숯쵳</c:v>
                </c:pt>
                <c:pt idx="3303">
                  <c:v>`댵'村l틪?숯쵳</c:v>
                </c:pt>
                <c:pt idx="3304">
                  <c:v>`댵'村l틪?숯쵳</c:v>
                </c:pt>
                <c:pt idx="3305">
                  <c:v>`댵'村l틪?숯쵳</c:v>
                </c:pt>
                <c:pt idx="3306">
                  <c:v>`댵'村l틪?숯쵳</c:v>
                </c:pt>
                <c:pt idx="3307">
                  <c:v>`댵'村l틪?숯쵳</c:v>
                </c:pt>
                <c:pt idx="3308">
                  <c:v>`댵'村l틪?숯쵳</c:v>
                </c:pt>
                <c:pt idx="3309">
                  <c:v>`댵'村l틪?숯쵳</c:v>
                </c:pt>
                <c:pt idx="3310">
                  <c:v>`댵'村l틪?숯쵳</c:v>
                </c:pt>
                <c:pt idx="3311">
                  <c:v>`댵'村l틪?숯쵳</c:v>
                </c:pt>
                <c:pt idx="3312">
                  <c:v>`댵'村l틪?숯쵳</c:v>
                </c:pt>
                <c:pt idx="3313">
                  <c:v>`댵'村l틪?숯쵳</c:v>
                </c:pt>
                <c:pt idx="3314">
                  <c:v>`댵'村l틪?숯쵳</c:v>
                </c:pt>
                <c:pt idx="3315">
                  <c:v>`댵'村l틪?숯쵳</c:v>
                </c:pt>
                <c:pt idx="3316">
                  <c:v>`댵'村l틪?숯쵳</c:v>
                </c:pt>
                <c:pt idx="3317">
                  <c:v>`댵'村l틪?숯쵳</c:v>
                </c:pt>
                <c:pt idx="3318">
                  <c:v>`댵'村l틪?숯쵳</c:v>
                </c:pt>
                <c:pt idx="3319">
                  <c:v>`댵'村l틪?숯쵳</c:v>
                </c:pt>
                <c:pt idx="3320">
                  <c:v>`댵'村l틪?숯쵳</c:v>
                </c:pt>
                <c:pt idx="3321">
                  <c:v>`댵'村l틪?숯쵳</c:v>
                </c:pt>
                <c:pt idx="3322">
                  <c:v>`댵'村l틪?숯쵳</c:v>
                </c:pt>
                <c:pt idx="3323">
                  <c:v>`댵'村l틪?숯쵳</c:v>
                </c:pt>
                <c:pt idx="3324">
                  <c:v>`댵'村l틪?숯쵳</c:v>
                </c:pt>
                <c:pt idx="3325">
                  <c:v>`댵'村l틪?숯쵳</c:v>
                </c:pt>
                <c:pt idx="3326">
                  <c:v>`댵'村l틪?숯쵳</c:v>
                </c:pt>
                <c:pt idx="3327">
                  <c:v>`댵'村l틪?숯쵳</c:v>
                </c:pt>
                <c:pt idx="3328">
                  <c:v>`댵'村l틪?숯쵳</c:v>
                </c:pt>
                <c:pt idx="3329">
                  <c:v>`댵'村l틪?숯쵳</c:v>
                </c:pt>
                <c:pt idx="3330">
                  <c:v>`댵'村l틪?숯쵳</c:v>
                </c:pt>
                <c:pt idx="3331">
                  <c:v>`댵'村l틪?숯쵳</c:v>
                </c:pt>
                <c:pt idx="3332">
                  <c:v>`댵'村l틪?숯쵳</c:v>
                </c:pt>
                <c:pt idx="3333">
                  <c:v>`댵'村l틪?숯쵳</c:v>
                </c:pt>
                <c:pt idx="3334">
                  <c:v>`댵'村l틪?숯쵳</c:v>
                </c:pt>
                <c:pt idx="3335">
                  <c:v>`댵'村l틪?숯쵳</c:v>
                </c:pt>
                <c:pt idx="3336">
                  <c:v>`댵'村l틪?숯쵳</c:v>
                </c:pt>
                <c:pt idx="3337">
                  <c:v>`댵'村l틪?숯쵳</c:v>
                </c:pt>
                <c:pt idx="3338">
                  <c:v>`댵'村l틪?숯쵳</c:v>
                </c:pt>
                <c:pt idx="3339">
                  <c:v>`댵'村l틪?숯쵳</c:v>
                </c:pt>
                <c:pt idx="3340">
                  <c:v>`댵'村l틪?숯쵳</c:v>
                </c:pt>
                <c:pt idx="3341">
                  <c:v>`댵'村l틪?숯쵳</c:v>
                </c:pt>
                <c:pt idx="3342">
                  <c:v>`댵'村l틪?숯쵳</c:v>
                </c:pt>
                <c:pt idx="3343">
                  <c:v>`댵'村l틪?숯쵳</c:v>
                </c:pt>
                <c:pt idx="3344">
                  <c:v>`댵'村l틪?숯쵳</c:v>
                </c:pt>
                <c:pt idx="3345">
                  <c:v>`댵'村l틪?숯쵳</c:v>
                </c:pt>
                <c:pt idx="3346">
                  <c:v>`댵'村l틪?숯쵳</c:v>
                </c:pt>
                <c:pt idx="3347">
                  <c:v>`댵'村l틪?숯쵳</c:v>
                </c:pt>
                <c:pt idx="3348">
                  <c:v>`댵'村l틪?숯쵳</c:v>
                </c:pt>
                <c:pt idx="3349">
                  <c:v>`댵'村l틪?숯쵳</c:v>
                </c:pt>
                <c:pt idx="3350">
                  <c:v>`댵'村l틪?숯쵳</c:v>
                </c:pt>
                <c:pt idx="3351">
                  <c:v>`댵'村l틪?숯쵳</c:v>
                </c:pt>
                <c:pt idx="3352">
                  <c:v>`댵'村l틪?숯쵳</c:v>
                </c:pt>
                <c:pt idx="3353">
                  <c:v>`댵'村l틪?숯쵳</c:v>
                </c:pt>
                <c:pt idx="3354">
                  <c:v>`댵'村l틪?숯쵳</c:v>
                </c:pt>
                <c:pt idx="3355">
                  <c:v>`댵'村l틪?숯쵳</c:v>
                </c:pt>
                <c:pt idx="3356">
                  <c:v>`댵'村l틪?숯쵳</c:v>
                </c:pt>
                <c:pt idx="3357">
                  <c:v>`댵'村l틪?숯쵳</c:v>
                </c:pt>
                <c:pt idx="3358">
                  <c:v>`댵'村l틪?숯쵳</c:v>
                </c:pt>
                <c:pt idx="3359">
                  <c:v>`댵'村l틪?숯쵳</c:v>
                </c:pt>
                <c:pt idx="3360">
                  <c:v>`댵'村l틪?숯쵳</c:v>
                </c:pt>
                <c:pt idx="3361">
                  <c:v>`댵'村l틪?숯쵳</c:v>
                </c:pt>
                <c:pt idx="3362">
                  <c:v>`댵'村l틪?숯쵳</c:v>
                </c:pt>
                <c:pt idx="3363">
                  <c:v>`댵'村l틪?숯쵳</c:v>
                </c:pt>
                <c:pt idx="3364">
                  <c:v>`댵'村l틪?숯쵳</c:v>
                </c:pt>
                <c:pt idx="3365">
                  <c:v>`댵'村l틪?숯쵳</c:v>
                </c:pt>
                <c:pt idx="3366">
                  <c:v>`댵'村l틪?숯쵳</c:v>
                </c:pt>
                <c:pt idx="3367">
                  <c:v>`댵'村l틪?숯쵳</c:v>
                </c:pt>
                <c:pt idx="3368">
                  <c:v>`댵'村l틪?숯쵳</c:v>
                </c:pt>
                <c:pt idx="3369">
                  <c:v>`댵'村l틪?숯쵳</c:v>
                </c:pt>
                <c:pt idx="3370">
                  <c:v>`댵'村l틪?숯쵳</c:v>
                </c:pt>
                <c:pt idx="3371">
                  <c:v>`댵'村l틪?숯쵳</c:v>
                </c:pt>
                <c:pt idx="3372">
                  <c:v>`댵'村l틪?숯쵳</c:v>
                </c:pt>
                <c:pt idx="3373">
                  <c:v>`댵'村l틪?숯쵳</c:v>
                </c:pt>
                <c:pt idx="3374">
                  <c:v>`댵'村l틪?숯쵳</c:v>
                </c:pt>
                <c:pt idx="3375">
                  <c:v>`댵'村l틪?숯쵳</c:v>
                </c:pt>
                <c:pt idx="3376">
                  <c:v>`댵'村l틪?숯쵳</c:v>
                </c:pt>
                <c:pt idx="3377">
                  <c:v>`댵'村l틪?숯쵳</c:v>
                </c:pt>
                <c:pt idx="3378">
                  <c:v>`댵'村l틪?숯쵳</c:v>
                </c:pt>
                <c:pt idx="3379">
                  <c:v>`댵'村l틪?숯쵳</c:v>
                </c:pt>
                <c:pt idx="3380">
                  <c:v>`댵'村l틪?숯쵳</c:v>
                </c:pt>
                <c:pt idx="3381">
                  <c:v>`댵'村l틪?숯쵳</c:v>
                </c:pt>
                <c:pt idx="3382">
                  <c:v>`댵'村l틪?숯쵳</c:v>
                </c:pt>
                <c:pt idx="3383">
                  <c:v>`댵'村l틪?숯쵳</c:v>
                </c:pt>
                <c:pt idx="3384">
                  <c:v>`댵'村l틪?숯쵳</c:v>
                </c:pt>
                <c:pt idx="3385">
                  <c:v>`댵'村l틪?숯쵳</c:v>
                </c:pt>
                <c:pt idx="3386">
                  <c:v>`댵'村l틪?숯쵳</c:v>
                </c:pt>
                <c:pt idx="3387">
                  <c:v>`댵'村l틪?숯쵳</c:v>
                </c:pt>
                <c:pt idx="3388">
                  <c:v>`댵'村l틪?숯쵳</c:v>
                </c:pt>
                <c:pt idx="3389">
                  <c:v>`댵'村l틪?숯쵳</c:v>
                </c:pt>
                <c:pt idx="3390">
                  <c:v>`댵'村l틪?숯쵳</c:v>
                </c:pt>
                <c:pt idx="3391">
                  <c:v>`댵'村l틪?숯쵳</c:v>
                </c:pt>
                <c:pt idx="3392">
                  <c:v>`댵'村l틪?숯쵳</c:v>
                </c:pt>
                <c:pt idx="3393">
                  <c:v>`댵'村l틪?숯쵳</c:v>
                </c:pt>
                <c:pt idx="3394">
                  <c:v>`댵'村l틪?숯쵳</c:v>
                </c:pt>
                <c:pt idx="3395">
                  <c:v>`댵'村l틪?숯쵳</c:v>
                </c:pt>
                <c:pt idx="3396">
                  <c:v>`댵'村l틪?숯쵳</c:v>
                </c:pt>
                <c:pt idx="3397">
                  <c:v>`댵'村l틪?숯쵳</c:v>
                </c:pt>
                <c:pt idx="3398">
                  <c:v>`댵'村l틪?숯쵳</c:v>
                </c:pt>
                <c:pt idx="3399">
                  <c:v>`댵'村l틪?숯쵳</c:v>
                </c:pt>
                <c:pt idx="3400">
                  <c:v>`댵'村l틪?숯쵳</c:v>
                </c:pt>
                <c:pt idx="3401">
                  <c:v>`댵'村l틪?숯쵳</c:v>
                </c:pt>
                <c:pt idx="3402">
                  <c:v>`댵'村l틪?숯쵳</c:v>
                </c:pt>
                <c:pt idx="3403">
                  <c:v>`댵'村l틪?숯쵳</c:v>
                </c:pt>
                <c:pt idx="3404">
                  <c:v>`댵'村l틪?숯쵳</c:v>
                </c:pt>
                <c:pt idx="3405">
                  <c:v>`댵'村l틪?숯쵳</c:v>
                </c:pt>
                <c:pt idx="3406">
                  <c:v>`댵'村l틪?숯쵳</c:v>
                </c:pt>
                <c:pt idx="3407">
                  <c:v>`댵'村l틪?숯쵳</c:v>
                </c:pt>
                <c:pt idx="3408">
                  <c:v>`댵'村l틪?숯쵳</c:v>
                </c:pt>
                <c:pt idx="3409">
                  <c:v>`댵'村l틪?숯쵳</c:v>
                </c:pt>
                <c:pt idx="3410">
                  <c:v>`댵'村l틪?숯쵳</c:v>
                </c:pt>
                <c:pt idx="3411">
                  <c:v>`댵'村l틪?숯쵳</c:v>
                </c:pt>
                <c:pt idx="3412">
                  <c:v>`댵'村l틪?숯쵳</c:v>
                </c:pt>
                <c:pt idx="3413">
                  <c:v>`댵'村l틪?숯쵳</c:v>
                </c:pt>
                <c:pt idx="3414">
                  <c:v>`댵'村l틪?숯쵳</c:v>
                </c:pt>
                <c:pt idx="3415">
                  <c:v>`댵'村l틪?숯쵳</c:v>
                </c:pt>
                <c:pt idx="3416">
                  <c:v>`댵'村l틪?숯쵳</c:v>
                </c:pt>
                <c:pt idx="3417">
                  <c:v>`댵'村l틪?숯쵳</c:v>
                </c:pt>
                <c:pt idx="3418">
                  <c:v>`댵'村l틪?숯쵳</c:v>
                </c:pt>
                <c:pt idx="3419">
                  <c:v>`댵'村l틪?숯쵳</c:v>
                </c:pt>
                <c:pt idx="3420">
                  <c:v>`댵'村l틪?숯쵳</c:v>
                </c:pt>
                <c:pt idx="3421">
                  <c:v>`댵'村l틪?숯쵳</c:v>
                </c:pt>
                <c:pt idx="3422">
                  <c:v>`댵'村l틪?숯쵳</c:v>
                </c:pt>
                <c:pt idx="3423">
                  <c:v>`댵'村l틪?숯쵳</c:v>
                </c:pt>
                <c:pt idx="3424">
                  <c:v>`댵'村l틪?숯쵳</c:v>
                </c:pt>
                <c:pt idx="3425">
                  <c:v>`댵'村l틪?숯쵳</c:v>
                </c:pt>
                <c:pt idx="3426">
                  <c:v>`댵'村l틪?숯쵳</c:v>
                </c:pt>
                <c:pt idx="3427">
                  <c:v>`댵'村l틪?숯쵳</c:v>
                </c:pt>
                <c:pt idx="3428">
                  <c:v>`댵'村l틪?숯쵳</c:v>
                </c:pt>
                <c:pt idx="3429">
                  <c:v>`댵'村l틪?숯쵳</c:v>
                </c:pt>
                <c:pt idx="3430">
                  <c:v>`댵'村l틪?숯쵳</c:v>
                </c:pt>
                <c:pt idx="3431">
                  <c:v>`댵'村l틪?숯쵳</c:v>
                </c:pt>
                <c:pt idx="3432">
                  <c:v>`댵'村l틪?숯쵳</c:v>
                </c:pt>
                <c:pt idx="3433">
                  <c:v>`댵'村l틪?숯쵳</c:v>
                </c:pt>
                <c:pt idx="3434">
                  <c:v>`댵'村l틪?숯쵳</c:v>
                </c:pt>
                <c:pt idx="3435">
                  <c:v>`댵'村l틪?숯쵳</c:v>
                </c:pt>
                <c:pt idx="3436">
                  <c:v>`댵'村l틪?숯쵳</c:v>
                </c:pt>
                <c:pt idx="3437">
                  <c:v>`댵'村l틪?숯쵳</c:v>
                </c:pt>
                <c:pt idx="3438">
                  <c:v>`댵'村l틪?숯쵳</c:v>
                </c:pt>
                <c:pt idx="3439">
                  <c:v>`댵'村l틪?숯쵳</c:v>
                </c:pt>
                <c:pt idx="3440">
                  <c:v>`댵'村l틪?숯쵳</c:v>
                </c:pt>
                <c:pt idx="3441">
                  <c:v>`댵'村l틪툹?幸픞?큟???퀋?쑏坵?악笏Hn믾照?_x0004_?짖뫖?段萎_x0013_횐,???쨃??警????(??뺄2?Ox_x0001_쑷_x0006_穀_x0008_q?_x0011_?KGI_x001c_`?yL}9I_x001a_T뼵沆?풒'턶.莽컩字0G7蒼俚?-앹즠8큲_x0018_NO~툒?N_x000e_w?nD_x001c__x0013_?</c:v>
                </c:pt>
                <c:pt idx="3442">
                  <c:v>`댵'村l틪?숯쵳</c:v>
                </c:pt>
                <c:pt idx="3443">
                  <c:v>`댵'村l틪?숯쵳</c:v>
                </c:pt>
                <c:pt idx="3444">
                  <c:v>`댵'村l틪?숯쵳</c:v>
                </c:pt>
                <c:pt idx="3445">
                  <c:v>`댵'村l틪?숯쵳</c:v>
                </c:pt>
                <c:pt idx="3446">
                  <c:v>`댵'村l틪?숯쵳</c:v>
                </c:pt>
                <c:pt idx="3447">
                  <c:v>`댵'村l틪?숯쵳</c:v>
                </c:pt>
                <c:pt idx="3448">
                  <c:v>`댵'村l틪?숯쵳</c:v>
                </c:pt>
                <c:pt idx="3449">
                  <c:v>`댵'村l틪?숯쵳</c:v>
                </c:pt>
                <c:pt idx="3450">
                  <c:v>`댵'村l틪?숯쵳</c:v>
                </c:pt>
                <c:pt idx="3451">
                  <c:v>`댵'村l틪?숯쵳</c:v>
                </c:pt>
                <c:pt idx="3452">
                  <c:v>`댵'村l틪?숯쵳</c:v>
                </c:pt>
                <c:pt idx="3453">
                  <c:v>`댵'村l틪?숯쵳</c:v>
                </c:pt>
                <c:pt idx="3454">
                  <c:v>`댵'村l틪?숯쵳</c:v>
                </c:pt>
                <c:pt idx="3455">
                  <c:v>`댵'村l틪?숯쵳</c:v>
                </c:pt>
                <c:pt idx="3456">
                  <c:v>`댵'村l틪?숯쵳</c:v>
                </c:pt>
                <c:pt idx="3457">
                  <c:v>`댵'村l틪?숯쵳</c:v>
                </c:pt>
                <c:pt idx="3458">
                  <c:v>`댵'村l틪?숯쵳</c:v>
                </c:pt>
                <c:pt idx="3459">
                  <c:v>`댵'村l틪?숯쵳</c:v>
                </c:pt>
                <c:pt idx="3460">
                  <c:v>`댵'村l틪?숯쵳</c:v>
                </c:pt>
                <c:pt idx="3461">
                  <c:v>`댵'村l틪?숯쵳</c:v>
                </c:pt>
                <c:pt idx="3462">
                  <c:v>`댵'村l틪?숯쵳</c:v>
                </c:pt>
                <c:pt idx="3463">
                  <c:v>`댵'村l틪?숯쵳</c:v>
                </c:pt>
                <c:pt idx="3464">
                  <c:v>`댵'村l틪?숯쵳</c:v>
                </c:pt>
                <c:pt idx="3465">
                  <c:v>`댵'村l틪?숯쵳</c:v>
                </c:pt>
                <c:pt idx="3466">
                  <c:v>`댵'村l틪?숯쵳</c:v>
                </c:pt>
                <c:pt idx="3467">
                  <c:v>`댵'村l틪?숯쵳</c:v>
                </c:pt>
                <c:pt idx="3468">
                  <c:v>`댵'村l틪?숯쵳</c:v>
                </c:pt>
                <c:pt idx="3469">
                  <c:v>`댵'村l틪?숯쵳</c:v>
                </c:pt>
                <c:pt idx="3470">
                  <c:v>`댵'村l틪?숯쵳</c:v>
                </c:pt>
                <c:pt idx="3471">
                  <c:v>`댵'村l틪?숯쵳</c:v>
                </c:pt>
                <c:pt idx="3472">
                  <c:v>`댵'村l틪?숯쵳</c:v>
                </c:pt>
                <c:pt idx="3473">
                  <c:v>`댵'村l틪?숯쵳</c:v>
                </c:pt>
                <c:pt idx="3474">
                  <c:v>`댵'村l틪?숯쵳</c:v>
                </c:pt>
                <c:pt idx="3475">
                  <c:v>`댵'村l틪?숯쵳</c:v>
                </c:pt>
                <c:pt idx="3476">
                  <c:v>`댵'村l틪?숯쵳</c:v>
                </c:pt>
                <c:pt idx="3477">
                  <c:v>`댵'村l틪?숯쵳</c:v>
                </c:pt>
                <c:pt idx="3478">
                  <c:v>`댵'村l틪?숯쵳</c:v>
                </c:pt>
                <c:pt idx="3479">
                  <c:v>`댵'村l틪?숯쵳</c:v>
                </c:pt>
                <c:pt idx="3480">
                  <c:v>`댵'村l틪?숯쵳</c:v>
                </c:pt>
                <c:pt idx="3481">
                  <c:v>`댵'村l틪?숯쵳</c:v>
                </c:pt>
                <c:pt idx="3482">
                  <c:v>`댵'村l틪?숯쵳</c:v>
                </c:pt>
                <c:pt idx="3483">
                  <c:v>`댵'村l틪?숯쵳</c:v>
                </c:pt>
                <c:pt idx="3484">
                  <c:v>`댵'村l틪?숯쵳</c:v>
                </c:pt>
                <c:pt idx="3485">
                  <c:v>`댵'村l틪?숯쵳</c:v>
                </c:pt>
                <c:pt idx="3486">
                  <c:v>`댵'村l틪?숯쵳</c:v>
                </c:pt>
                <c:pt idx="3487">
                  <c:v>`댵'村l틪?숯쵳</c:v>
                </c:pt>
                <c:pt idx="3488">
                  <c:v>`댵'村l틪?숯쵳</c:v>
                </c:pt>
                <c:pt idx="3489">
                  <c:v>`댵'村l틪?숯쵳</c:v>
                </c:pt>
                <c:pt idx="3490">
                  <c:v>`댵'村l틪?숯쵳</c:v>
                </c:pt>
                <c:pt idx="3491">
                  <c:v>`댵'村l틪?숯쵳</c:v>
                </c:pt>
                <c:pt idx="3492">
                  <c:v>`댵'村l틪?숯쵳</c:v>
                </c:pt>
                <c:pt idx="3493">
                  <c:v>`댵'村l틪?숯쵳</c:v>
                </c:pt>
                <c:pt idx="3494">
                  <c:v>`댵'村l틪?숯쵳</c:v>
                </c:pt>
                <c:pt idx="3495">
                  <c:v>`댵'村l틪?숯쵳</c:v>
                </c:pt>
                <c:pt idx="3496">
                  <c:v>`댵'村l틪?숯쵳</c:v>
                </c:pt>
                <c:pt idx="3497">
                  <c:v>`댵'村l틪?숯쵳</c:v>
                </c:pt>
                <c:pt idx="3498">
                  <c:v>`댵'村l틪?숯쵳</c:v>
                </c:pt>
                <c:pt idx="3499">
                  <c:v>`댵'村l틪?숯쵳</c:v>
                </c:pt>
                <c:pt idx="3500">
                  <c:v>`댵'村l틪?숯쵳</c:v>
                </c:pt>
                <c:pt idx="3501">
                  <c:v>`댵'村l틪?숯쵳</c:v>
                </c:pt>
                <c:pt idx="3502">
                  <c:v>`댵'村l틪?숯쵳</c:v>
                </c:pt>
                <c:pt idx="3503">
                  <c:v>`댵'村l틪?숯쵳</c:v>
                </c:pt>
                <c:pt idx="3504">
                  <c:v>`댵'村l틪?숯쵳</c:v>
                </c:pt>
                <c:pt idx="3505">
                  <c:v>`댵'村l틪?숯쵳</c:v>
                </c:pt>
                <c:pt idx="3506">
                  <c:v>`댵'村l틪?숯쵳</c:v>
                </c:pt>
                <c:pt idx="3507">
                  <c:v>`댵'村l틪?숯쵳</c:v>
                </c:pt>
                <c:pt idx="3508">
                  <c:v>`댵'村l틪?숯쵳</c:v>
                </c:pt>
                <c:pt idx="3509">
                  <c:v>`댵'村l틪?숯쵳</c:v>
                </c:pt>
                <c:pt idx="3510">
                  <c:v>`댵'村l틪?숯쵳</c:v>
                </c:pt>
                <c:pt idx="3511">
                  <c:v>`댵'村l틪?숯쵳</c:v>
                </c:pt>
                <c:pt idx="3512">
                  <c:v>`댵'村l틪?숯쵳</c:v>
                </c:pt>
                <c:pt idx="3513">
                  <c:v>`댵'村l틪?숯쵳</c:v>
                </c:pt>
                <c:pt idx="3514">
                  <c:v>`댵'村l틪?숯쵳</c:v>
                </c:pt>
                <c:pt idx="3515">
                  <c:v>`댵'村l틪?숯쵳</c:v>
                </c:pt>
                <c:pt idx="3516">
                  <c:v>`댵'村l틪?숯쵳</c:v>
                </c:pt>
                <c:pt idx="3517">
                  <c:v>`댵'村l틪?숯쵳</c:v>
                </c:pt>
                <c:pt idx="3518">
                  <c:v>`댵'村l틪?숯쵳</c:v>
                </c:pt>
                <c:pt idx="3519">
                  <c:v>`댵'村l틪?숯쵳</c:v>
                </c:pt>
                <c:pt idx="3520">
                  <c:v>`댵'村l틪?숯쵳</c:v>
                </c:pt>
                <c:pt idx="3521">
                  <c:v>`댵'村l틪?숯쵳</c:v>
                </c:pt>
                <c:pt idx="3522">
                  <c:v>`댵'村l틪?숯쵳</c:v>
                </c:pt>
                <c:pt idx="3523">
                  <c:v>`댵'村l틪?숯쵳</c:v>
                </c:pt>
                <c:pt idx="3524">
                  <c:v>`댵'村l틪?숯쵳</c:v>
                </c:pt>
                <c:pt idx="3525">
                  <c:v>`댵'村l틪?숯쵳</c:v>
                </c:pt>
                <c:pt idx="3526">
                  <c:v>`댵'村l틪?숯쵳</c:v>
                </c:pt>
                <c:pt idx="3527">
                  <c:v>`댵'村l틪?숯쵳</c:v>
                </c:pt>
                <c:pt idx="3528">
                  <c:v>`댵'村l틪?숯쵳</c:v>
                </c:pt>
                <c:pt idx="3529">
                  <c:v>`댵'村l틪?숯쵳</c:v>
                </c:pt>
                <c:pt idx="3530">
                  <c:v>`댵'村l틪?숯쵳</c:v>
                </c:pt>
                <c:pt idx="3531">
                  <c:v>`댵'村l틪?숯쵳</c:v>
                </c:pt>
                <c:pt idx="3532">
                  <c:v>`댵'村l틪?숯쵳</c:v>
                </c:pt>
                <c:pt idx="3533">
                  <c:v>`댵'村l틪?숯쵳</c:v>
                </c:pt>
                <c:pt idx="3534">
                  <c:v>`댵'村l틪?숯쵳</c:v>
                </c:pt>
                <c:pt idx="3535">
                  <c:v>`댵'村l틪?숯쵳</c:v>
                </c:pt>
                <c:pt idx="3536">
                  <c:v>`댵'村l틪?숯쵳</c:v>
                </c:pt>
                <c:pt idx="3537">
                  <c:v>`댵'村l틪?숯쵳</c:v>
                </c:pt>
                <c:pt idx="3538">
                  <c:v>`댵'村l틪?숯쵳</c:v>
                </c:pt>
                <c:pt idx="3539">
                  <c:v>`댵'村l틪?숯쵳</c:v>
                </c:pt>
                <c:pt idx="3540">
                  <c:v>`댵'村l틪?숯쵳</c:v>
                </c:pt>
                <c:pt idx="3541">
                  <c:v>`댵'村l틪?숯쵳</c:v>
                </c:pt>
                <c:pt idx="3542">
                  <c:v>`댵'村l틪?숯쵳</c:v>
                </c:pt>
                <c:pt idx="3543">
                  <c:v>`댵'村l틪?숯쵳</c:v>
                </c:pt>
                <c:pt idx="3544">
                  <c:v>`댵'村l틪?숯쵳</c:v>
                </c:pt>
                <c:pt idx="3545">
                  <c:v>`댵'村l틪?숯쵳</c:v>
                </c:pt>
                <c:pt idx="3546">
                  <c:v>`댵'村l틪?숯쵳</c:v>
                </c:pt>
                <c:pt idx="3547">
                  <c:v>`댵'村l틪?숯쵳</c:v>
                </c:pt>
                <c:pt idx="3548">
                  <c:v>`댵'村l틪?숯쵳</c:v>
                </c:pt>
                <c:pt idx="3549">
                  <c:v>`댵'村l틪?숯쵳</c:v>
                </c:pt>
                <c:pt idx="3550">
                  <c:v>`댵'村l틪?숯쵳</c:v>
                </c:pt>
                <c:pt idx="3551">
                  <c:v>`댵'村l틪?숯쵳</c:v>
                </c:pt>
                <c:pt idx="3552">
                  <c:v>`댵'村l틪?숯쵳</c:v>
                </c:pt>
                <c:pt idx="3553">
                  <c:v>`댵'村l틪?숯쵳</c:v>
                </c:pt>
                <c:pt idx="3554">
                  <c:v>`댵'村l틪?숯쵳</c:v>
                </c:pt>
                <c:pt idx="3555">
                  <c:v>`댵'村l틪?숯쵳</c:v>
                </c:pt>
                <c:pt idx="3556">
                  <c:v>`댵'村l틪?숯쵳</c:v>
                </c:pt>
                <c:pt idx="3557">
                  <c:v>`댵'村l틪?숯쵳</c:v>
                </c:pt>
                <c:pt idx="3558">
                  <c:v>`댵'村l틪?숯쵳</c:v>
                </c:pt>
                <c:pt idx="3559">
                  <c:v>`댵'村l틪?숯쵳</c:v>
                </c:pt>
                <c:pt idx="3560">
                  <c:v>`댵'村l틪?숯쵳</c:v>
                </c:pt>
                <c:pt idx="3561">
                  <c:v>`댵'村l틪?숯쵳</c:v>
                </c:pt>
                <c:pt idx="3562">
                  <c:v>`댵'村l틪?숯쵳</c:v>
                </c:pt>
                <c:pt idx="3563">
                  <c:v>`댵'村l틪?숯쵳</c:v>
                </c:pt>
                <c:pt idx="3564">
                  <c:v>`댵'村l틪?숯쵳</c:v>
                </c:pt>
                <c:pt idx="3565">
                  <c:v>`댵'村l틪?숯쵳</c:v>
                </c:pt>
                <c:pt idx="3566">
                  <c:v>`댵'村l틪?숯쵳</c:v>
                </c:pt>
                <c:pt idx="3567">
                  <c:v>`댵'村l틪?숯쵳</c:v>
                </c:pt>
                <c:pt idx="3568">
                  <c:v>`댵'村l틪?숯쵳</c:v>
                </c:pt>
                <c:pt idx="3569">
                  <c:v>`댵'村l틪?숯쵳</c:v>
                </c:pt>
                <c:pt idx="3570">
                  <c:v>`댵'村l틪?숯쵳</c:v>
                </c:pt>
                <c:pt idx="3571">
                  <c:v>`댵'村l틪?숯쵳</c:v>
                </c:pt>
                <c:pt idx="3572">
                  <c:v>`댵'村l틪?숯쵳</c:v>
                </c:pt>
                <c:pt idx="3573">
                  <c:v>`댵'村l틪?숯쵳</c:v>
                </c:pt>
                <c:pt idx="3574">
                  <c:v>`댵'村l틪?숯쵳</c:v>
                </c:pt>
                <c:pt idx="3575">
                  <c:v>`댵'村l틪?숯쵳</c:v>
                </c:pt>
                <c:pt idx="3576">
                  <c:v>`댵'村l틪?숯쵳</c:v>
                </c:pt>
                <c:pt idx="3577">
                  <c:v>`댵'村l틪?숯쵳</c:v>
                </c:pt>
                <c:pt idx="3578">
                  <c:v>`댵'村l틪?숯쵳</c:v>
                </c:pt>
                <c:pt idx="3579">
                  <c:v>`댵'村l틪?숯쵳</c:v>
                </c:pt>
                <c:pt idx="3580">
                  <c:v>`댵'村l틪?숯쵳</c:v>
                </c:pt>
                <c:pt idx="3581">
                  <c:v>`댵'村l틪?숯쵳</c:v>
                </c:pt>
                <c:pt idx="3582">
                  <c:v>`댵'村l틪?숯쵳</c:v>
                </c:pt>
                <c:pt idx="3583">
                  <c:v>`댵'村l틪?숯쵳</c:v>
                </c:pt>
                <c:pt idx="3584">
                  <c:v>`댵'村l틪?숯쵳</c:v>
                </c:pt>
                <c:pt idx="3585">
                  <c:v>`댵'村l틪?숯쵳</c:v>
                </c:pt>
                <c:pt idx="3586">
                  <c:v>`댵'村l틪?숯쵳</c:v>
                </c:pt>
                <c:pt idx="3587">
                  <c:v>`댵'村l틪?숯쵳</c:v>
                </c:pt>
                <c:pt idx="3588">
                  <c:v>`댵'村l틪?숯쵳</c:v>
                </c:pt>
                <c:pt idx="3589">
                  <c:v>`댵'村l틪?숯쵳</c:v>
                </c:pt>
                <c:pt idx="3590">
                  <c:v>`댵'村l틪?숯쵳</c:v>
                </c:pt>
                <c:pt idx="3591">
                  <c:v>`댵'村l틪?숯쵳</c:v>
                </c:pt>
                <c:pt idx="3592">
                  <c:v>`댵'村l틪?숯쵳</c:v>
                </c:pt>
                <c:pt idx="3593">
                  <c:v>`댵'村l틪?숯쵳</c:v>
                </c:pt>
                <c:pt idx="3594">
                  <c:v>`댵'村l틪?숯쵳</c:v>
                </c:pt>
                <c:pt idx="3595">
                  <c:v>`댵'村l틪?숯쵳</c:v>
                </c:pt>
                <c:pt idx="3596">
                  <c:v>`댵'村l틪?숯쵳</c:v>
                </c:pt>
                <c:pt idx="3597">
                  <c:v>`댵'村l틪?숯쵳</c:v>
                </c:pt>
                <c:pt idx="3598">
                  <c:v>`댵'村l틪?숯쵳</c:v>
                </c:pt>
                <c:pt idx="3599">
                  <c:v>`댵'村l틪?숯쵳</c:v>
                </c:pt>
                <c:pt idx="3600">
                  <c:v>`댵'村l틪?숯쵳</c:v>
                </c:pt>
                <c:pt idx="3601">
                  <c:v>`댵'村l틪?숯쵳</c:v>
                </c:pt>
                <c:pt idx="3602">
                  <c:v>`댵'村l틪?숯쵳</c:v>
                </c:pt>
                <c:pt idx="3603">
                  <c:v>`댵'村l틪?숯쵳</c:v>
                </c:pt>
                <c:pt idx="3604">
                  <c:v>`댵'村l틪?숯쵳</c:v>
                </c:pt>
                <c:pt idx="3605">
                  <c:v>`댵'村l틪?숯쵳</c:v>
                </c:pt>
                <c:pt idx="3606">
                  <c:v>`댵'村l틪?숯쵳</c:v>
                </c:pt>
                <c:pt idx="3607">
                  <c:v>`댵'村l틪?숯쵳</c:v>
                </c:pt>
                <c:pt idx="3608">
                  <c:v>`댵'村l틪?숯쵳</c:v>
                </c:pt>
                <c:pt idx="3609">
                  <c:v>`댵'村l틪?숯쵳</c:v>
                </c:pt>
                <c:pt idx="3610">
                  <c:v>`댵'村l틪?숯쵳</c:v>
                </c:pt>
                <c:pt idx="3611">
                  <c:v>`댵'村l틪?숯쵳</c:v>
                </c:pt>
                <c:pt idx="3612">
                  <c:v>`댵'村l틪?숯쵳</c:v>
                </c:pt>
                <c:pt idx="3613">
                  <c:v>`댵'村l틪?숯쵳</c:v>
                </c:pt>
                <c:pt idx="3614">
                  <c:v>`댵'村l틪?숯쵳</c:v>
                </c:pt>
                <c:pt idx="3615">
                  <c:v>`댵'村l틪?숯쵳</c:v>
                </c:pt>
                <c:pt idx="3616">
                  <c:v>`댵'村l틪?숯쵳</c:v>
                </c:pt>
                <c:pt idx="3617">
                  <c:v>`댵'村l틪?숯쵳</c:v>
                </c:pt>
                <c:pt idx="3618">
                  <c:v>`댵'村l틪?숯쵳</c:v>
                </c:pt>
                <c:pt idx="3619">
                  <c:v>`댵'村l틪?숯쵳</c:v>
                </c:pt>
                <c:pt idx="3620">
                  <c:v>`댵'村l틪?숯쵳</c:v>
                </c:pt>
                <c:pt idx="3621">
                  <c:v>`댵'村l틪?숯쵳</c:v>
                </c:pt>
                <c:pt idx="3622">
                  <c:v>`댵'村l틪?숯쵳</c:v>
                </c:pt>
                <c:pt idx="3623">
                  <c:v>`댵'村l틪?숯쵳</c:v>
                </c:pt>
                <c:pt idx="3624">
                  <c:v>`댵'村l틪?숯쵳</c:v>
                </c:pt>
                <c:pt idx="3625">
                  <c:v>`댵'村l틪?숯쵳</c:v>
                </c:pt>
                <c:pt idx="3626">
                  <c:v>`댵'村l틪?숯쵳</c:v>
                </c:pt>
                <c:pt idx="3627">
                  <c:v>`댵'村l틪?숯쵳</c:v>
                </c:pt>
                <c:pt idx="3628">
                  <c:v>`댵'村l틪?숯쵳</c:v>
                </c:pt>
                <c:pt idx="3629">
                  <c:v>`댵'村l틪?숯쵳</c:v>
                </c:pt>
                <c:pt idx="3630">
                  <c:v>`댵'村l틪?숯쵳</c:v>
                </c:pt>
                <c:pt idx="3631">
                  <c:v>`댵'村l틪?숯쵳</c:v>
                </c:pt>
                <c:pt idx="3632">
                  <c:v>`댵'村l틪?숯쵳</c:v>
                </c:pt>
                <c:pt idx="3633">
                  <c:v>`댵'村l틪?숯쵳</c:v>
                </c:pt>
                <c:pt idx="3634">
                  <c:v>`댵'村l틪?숯쵳</c:v>
                </c:pt>
                <c:pt idx="3635">
                  <c:v>`댵'村l틪?숯쵳</c:v>
                </c:pt>
                <c:pt idx="3636">
                  <c:v>`댵'村l틪?숯쵳</c:v>
                </c:pt>
                <c:pt idx="3637">
                  <c:v>`댵'村l틪?숯쵳</c:v>
                </c:pt>
                <c:pt idx="3638">
                  <c:v>`댵'村l틪?숯쵳</c:v>
                </c:pt>
                <c:pt idx="3639">
                  <c:v>`댵'村l틪?숯쵳</c:v>
                </c:pt>
                <c:pt idx="3640">
                  <c:v>`댵'村l틪?숯쵳</c:v>
                </c:pt>
                <c:pt idx="3641">
                  <c:v>`댵'村l틪?숯쵳</c:v>
                </c:pt>
                <c:pt idx="3642">
                  <c:v>`댵'村l틪?숯쵳</c:v>
                </c:pt>
                <c:pt idx="3643">
                  <c:v>`댵'村l틪?숯쵳</c:v>
                </c:pt>
                <c:pt idx="3644">
                  <c:v>`댵'村l틪?숯쵳</c:v>
                </c:pt>
                <c:pt idx="3645">
                  <c:v>`댵'村l틪?숯쵳</c:v>
                </c:pt>
                <c:pt idx="3646">
                  <c:v>`댵'村l틪?숯쵳</c:v>
                </c:pt>
                <c:pt idx="3647">
                  <c:v>`댵'村l틪?숯쵳</c:v>
                </c:pt>
                <c:pt idx="3648">
                  <c:v>`댵'村l틪?숯쵳</c:v>
                </c:pt>
                <c:pt idx="3649">
                  <c:v>`댵'村l틪?숯쵳</c:v>
                </c:pt>
                <c:pt idx="3650">
                  <c:v>`댵'村l틪?숯쵳</c:v>
                </c:pt>
                <c:pt idx="3651">
                  <c:v>`댵'村l틪?숯쵳</c:v>
                </c:pt>
                <c:pt idx="3652">
                  <c:v>`댵'村l틪?숯쵳</c:v>
                </c:pt>
                <c:pt idx="3653">
                  <c:v>`댵'村l틪?숯쵳</c:v>
                </c:pt>
                <c:pt idx="3654">
                  <c:v>`댵'村l틪?숯쵳</c:v>
                </c:pt>
                <c:pt idx="3655">
                  <c:v>`댵'村l틪?숯쵳</c:v>
                </c:pt>
                <c:pt idx="3656">
                  <c:v>`댵'村l틪?숯쵳</c:v>
                </c:pt>
                <c:pt idx="3657">
                  <c:v>`댵'村l틪?숯쵳</c:v>
                </c:pt>
                <c:pt idx="3658">
                  <c:v>`댵'村l틪?숯쵳</c:v>
                </c:pt>
                <c:pt idx="3659">
                  <c:v>`댵'村l틪?숯쵳</c:v>
                </c:pt>
                <c:pt idx="3660">
                  <c:v>`댵'村l틪?숯쵳</c:v>
                </c:pt>
                <c:pt idx="3661">
                  <c:v>`댵'村l틪?숯쵳</c:v>
                </c:pt>
                <c:pt idx="3662">
                  <c:v>`댵'村l틪?숯쵳</c:v>
                </c:pt>
                <c:pt idx="3663">
                  <c:v>`댵'村l틪?숯쵳</c:v>
                </c:pt>
                <c:pt idx="3664">
                  <c:v>`댵'村l틪?숯쵳</c:v>
                </c:pt>
                <c:pt idx="3665">
                  <c:v>`댵'村l틪?숯쵳</c:v>
                </c:pt>
                <c:pt idx="3666">
                  <c:v>`댵'村l틪?숯쵳</c:v>
                </c:pt>
                <c:pt idx="3667">
                  <c:v>`댵'村l틪?숯쵳</c:v>
                </c:pt>
                <c:pt idx="3668">
                  <c:v>`댵'村l틪?숯쵳</c:v>
                </c:pt>
                <c:pt idx="3669">
                  <c:v>`댵'村l틪?숯쵳</c:v>
                </c:pt>
                <c:pt idx="3670">
                  <c:v>`댵'村l틪?숯쵳</c:v>
                </c:pt>
                <c:pt idx="3671">
                  <c:v>`댵'村l틪?숯쵳</c:v>
                </c:pt>
                <c:pt idx="3672">
                  <c:v>`댵'村l틪?숯쵳</c:v>
                </c:pt>
                <c:pt idx="3673">
                  <c:v>`댵'村l틪?숯쵳</c:v>
                </c:pt>
                <c:pt idx="3674">
                  <c:v>`댵'村l틪?숯쵳</c:v>
                </c:pt>
                <c:pt idx="3675">
                  <c:v>`댵'村l틪?숯쵳</c:v>
                </c:pt>
                <c:pt idx="3676">
                  <c:v>`댵'村l틪?숯쵳</c:v>
                </c:pt>
                <c:pt idx="3677">
                  <c:v>`댵'村l틪?숯쵳</c:v>
                </c:pt>
                <c:pt idx="3678">
                  <c:v>`댵'村l틪?숯쵳</c:v>
                </c:pt>
                <c:pt idx="3679">
                  <c:v>`댵'村l틪?숯쵳</c:v>
                </c:pt>
                <c:pt idx="3680">
                  <c:v>`댵'村l틪?숯쵳</c:v>
                </c:pt>
                <c:pt idx="3681">
                  <c:v>`댵'村l틪압襲K娃?_x0005_xEt?q?잟6?쟐?H?????q뷎폢?泰쟎븇_x001e_?????l갢 졒냢驚?纏ぬ?`)㎪Jw"_x000b_멹뺰?$v텎)?</c:v>
                </c:pt>
                <c:pt idx="3682">
                  <c:v>契_x0001_i?&gt;s곇b</c:v>
                </c:pt>
                <c:pt idx="3683">
                  <c:v>uV@'샣_x001c_/챣c?훜H儀c?홑귺Q냞?_x000e__x0013_?ㄷ悌푍?w??z?_x0017_w??_x0008_?읫??料?_x0017_?_x001c_콹_x001c_k_x001d_뗀뵑??mZ있쩞m?/J???hw@_x0014__x001a_'될.@덍_x0016_??섿d?누vD</c:v>
                </c:pt>
                <c:pt idx="3684">
                  <c:v>?뿿t?#?_x0003_C}?雉???C蓼?,?좦??컛뮞잭R#??_x0012_?_x0019_S채b閼쩑$爽l_x000c_쁊驚?R?_x000c__x000c_?멐쁪~[就__x0006_?3p&amp;?靷?_x0003_꺏?쌤U_x000b_用Ｇ9</c:v>
                </c:pt>
                <c:pt idx="3685">
                  <c:v>m德?4?_x0016__x0015_V`?詹_x001e_턄댮者]?jq_x0013__x0011_변?샑?쎋???^?&gt;M??D?ず^安꾪!7v?p??붼_x0012_7횹?u_x0011_볏쑆9줃??督?zz흳?륡H_x0005__x0012_O?y?w?}??拳풐?_x0003_???`楮톕??$꽽8_x0017_V_x0012_?i?탭o꼛?P껽O_x0012_s?$_x0012_?a}M</c:v>
                </c:pt>
                <c:pt idx="3686">
                  <c:v>f?_x001c__x001a_0_x0002_惇P텦)糊_x0015_꼉Rn_x001d_?</c:v>
                </c:pt>
                <c:pt idx="3687">
                  <c:v>?.\?.??n뱊?N_x0001_?㎃_x000f_評_x000c_쵺_x000f_ $쮯)뷅?맰Яe依걽짮!w,??C끞?o_x0015_]?#?'?_x000c_룊u-?E규犢_x001d_쏝p稚????_x0007__x0001_T???_x0005__x0015_??P?_DB's~됪섽뗭.-]?毛_x0011_??t?O쌊??삑^ㄴ홲??뻆걗O-q?鯤_r狗\?_x0004_?}죁삾Jk?e?LQ?h"쭇?%릃Mu兵+[?` F娟</c:v>
                </c:pt>
                <c:pt idx="3688">
                  <c:v>ネ飛???^??*(삹륇?묹_x001f_3?.l`y_x0013_釉^ㅤ_x0012_qD?_x0010__x0001_iY棗h?欒\A??@_x0017_Q뺌_x000b_뜆屋?Z!_x000b_?_x0017_챬뵽%vj?莖_x001d_+??_x001e_???곇~?늵@蔚2J첗m?즞o쏭=2屎B?_x0008_렸?첽魅7Eo|G??4CZ귽鱉C?;_x001d_$X0뮛h쾢_x0007_?(??)墺?\?領XF革?닺V괵????聆b6免??~_I_x0006_?뙄흖츏i?4꺡??0?e?奔?r綸쓓_x0008_튔tlM`?桭_x0016_k?@8f?惱꿅Z?aBc`</c:v>
                </c:pt>
                <c:pt idx="3689">
                  <c:v>@_x001e_:욬6?p??[?녢8%JmqZg걕u_x000f_?0_x0013_㉡j_x000f_\3e墩엱w譏퍭</c:v>
                </c:pt>
                <c:pt idx="3690">
                  <c:v>B렃?齊綎Rw$_x0019_D!?坐뼣?u_x001f_??T&gt;d첗iv_x0006__x0007__x0010_?_x000c_h_x0016__x001c_쁽?쐂減[쭺H?p簪p몁4?B4_x001d_2?0?&amp;岩る?V謀??%'???F앤├?v%花i뿡 +W떇턐_x0011_~DV=듧8裕렶z%???輩?刪l肅D?_x000f_벩?휨슳?쑠?솤_x001d_졍_x0011_;_x001c_C?`??aHY㎬R3획=?林걨B9?O춑dZ燧?쩪連??띋_x001a__x0002_?蝎?_x0005_城쐟?嚼?큛q쯧5nQ)_x000b_y?_x0013_놱l썟덢먎lM퉵믤w?쵔et?삨1_x0010_V^햋_x001b_쩄桶??酢1???p뽖댂?_x0011_㏃_x0016_?憾`?"q댛p聾w?컶_x0016_曹)??f곅R!UdaT3h??_x0010__x001e_?곒A珹_x0014_Bた}?먷㎣슕+_x0019_&gt;</c:v>
                </c:pt>
                <c:pt idx="3691">
                  <c:v>?oM_x0017_큤?_x0007_?8젼Y?$뒖?_x0007_?톹k톞犢利E?h?씐뤖k-??쬬崎젚3???B?컲m?뷔s_x0014_X|_x000c_7봝b屆??뇅?4IE?_x0014_狽__x001d_kxH:_x000e_2_x0013_?긃_x0001__x001c_ ???쫱[끻_x0005_F좳흿?_x0011_뎆m,7_x000c_W?쇏_x000f_?攣V?w틡便l&amp;"?誌_x000f_fea뒥턐y型X+$_x0016_챓?댑GM_x0016_Z煙惱촀詮?_x0018__x000f__x001d__x0005_0z????_x0005_(逮|d?혥悲孕</c:v>
                </c:pt>
                <c:pt idx="3692">
                  <c:v>9^I쫂?@웂_x0001_櫛?7?/?콓??쯻S쳄#_x0003__x0012_S,?NO턙三_x0002_施&amp;LW_x0013_~_蛛?딭븇R</c:v>
                </c:pt>
                <c:pt idx="3693">
                  <c:v>?嶢┭.씐??軒雋?A묐V?_x0005_???|┼須BwD?il?`??.s?硼볙잏?</c:v>
                </c:pt>
                <c:pt idx="3694">
                  <c:v>됧?`?藉I?_x000e_Q_x0007_⑻끖팰狼쫞w??緯?$[?C?ㅱ됳/_x001c_??X밦9,_x0005_貰U????'_x0010__x0015_冪0?N힇끅)뽊?눰歸?題d%_x001b_-?_x0007_w?=1흳푸V쐸?띵)???싏퐂e@!?i]&lt;Y?ｗ訪_x0014_휞孝&lt;쏒늍뼘晝k힛?1蓮武??`A?庇?+츥_x001a_),텪u誹얹??ЙJ?&lt;?뺲?케5q)%孕,?썟U?◈?":??g햀꼖s_x0004_?_x000f_즺썅yw塾쨎=X못+t?뷤r)?\??A宋+S@?o?L銷괼Y_x001e_''LМ?f쾕쒖_x0017_w余냵멐$??옰_x001b_?o쾏壯r횂2r?瀟3_x0001_d_x0016_??^,뺢??삉삩??ⅷ_臍h晉B졠Bj什B쮭f(Ŀ퇹o:≤G?F?</c:v>
                </c:pt>
                <c:pt idx="3695">
                  <c:v>뵋?D(약c?zq꼻H_x0002__x0012_!붦讀맟?a?J즶7"춹줕뎱?=?&lt;_x0001__x0003__x0002_?u7e浸_x001c_(뮯~{폀ar?씶¼?R????R찯B?_??댤탶ㄵ-믅ck-?'量筋o+픞밧_x0019_?꿪컊??_x0007_Ut+킡?꼯?(Gx_x000c_뻌C?혖潰?q?_x0017_쎳!j꽚즱fbq뚍?ws??좻?_x001f_긥I쯄?_x0012_3&gt;빋쓞&amp;???鴻?去E쭙?_x0005_뿺꽮쳫3'~끜?罵_x000c_Q빑_W??퉳B:?_x001a_닡6尻?의?뻭煌탪潚_x0001_Z?싫S.肋??얔{찴_x0003_?;??_x0017_Z쬑沁M릤켺½_x001b_n_x0019_쐉GB?</c:v>
                </c:pt>
                <c:pt idx="3696">
                  <c:v>?_x001e_</c:v>
                </c:pt>
                <c:pt idx="3697">
                  <c:v>Tｎ{+U퀀_x0010_끎?9 ?+?~y븄릤-뷅겉/_x0005_뫩?萊?_x0016_yB鏞?o_x001b_o얌珞⑤燥_x000f_?5벥핑?詳?_x0008_cF{쉜st_x0014_솹`_x0006_?</c:v>
                </c:pt>
                <c:pt idx="3698">
                  <c:v>?i9=e?_x0005_?_x0004_q:?u鳶?R?_x001f_핚j_x001b_깵_x001f_8x곴J?{鎖lQ퐏ネ滿?횋(&amp;c擦???顧}y8⒠_x0001_5슢읨$릷_x000f_뙅윊?x?Zⓦ}_x001b_?뽴7_x0018_I??폋NT??짞븟露_?쀗?|(66??둜똌?肱?k?C?$???씡짪빮_x0012_?_x0014_맒??씡짪빮_x0012_?_x0014_맒??씡짪빮_x0012_?_x0014_맒?똰숙潘斬_x0001_?궜&gt;謠t?w_x001d__x0006_?</c:v>
                </c:pt>
                <c:pt idx="3699">
                  <c:v>`댵'村l틪?숯쵳</c:v>
                </c:pt>
                <c:pt idx="3700">
                  <c:v>`댵'村l틪鷗?츐i鷸_x0008_???쪊-?룭~_x001a__x0002_?慝_x001d_?1숯쵳</c:v>
                </c:pt>
                <c:pt idx="3701">
                  <c:v>`댵'村l틪_x0010_??귳귱?뒔凉R?_x0005_益r?욊?lI??숯쵳</c:v>
                </c:pt>
                <c:pt idx="3702">
                  <c:v>`댵'村l틪?숯쵳</c:v>
                </c:pt>
                <c:pt idx="3703">
                  <c:v>`댵'村l틪?숯쵳</c:v>
                </c:pt>
                <c:pt idx="3704">
                  <c:v>`댵'村l틪CJ쩎?F}렪H?쪬)?숯쵳</c:v>
                </c:pt>
                <c:pt idx="3705">
                  <c:v>`댵'村l틪?숯쵳</c:v>
                </c:pt>
                <c:pt idx="3706">
                  <c:v>`댵'村l틪$?칷J혂석淨챊e)1웙KJ?{??~瑟4D??H_x0006_"K_x0016_!rt;稅TA뭦$+햎3*0Z???숯쵳</c:v>
                </c:pt>
                <c:pt idx="3707">
                  <c:v>`댵'村l틪_x0002_번?%+쪮펧섁F$붠1숯쵳</c:v>
                </c:pt>
                <c:pt idx="3708">
                  <c:v>`댵'村l틪?숯쵳</c:v>
                </c:pt>
                <c:pt idx="3709">
                  <c:v>`댵'村l틪ss_x0011_?섣_x001a_j쪮?_x0010_5._x000b_v&gt;?</c:v>
                </c:pt>
                <c:pt idx="3710">
                  <c:v>`댵'村l틪?숯쵳</c:v>
                </c:pt>
                <c:pt idx="3711">
                  <c:v>`댵'村l틪d2?Tb웾???_x0011_뻂굦t??</c:v>
                </c:pt>
              </c:strCache>
            </c:strRef>
          </c:xVal>
          <c:yVal>
            <c:numRef>
              <c:f>계산!$Q$2:$Q$34078</c:f>
              <c:numCache>
                <c:formatCode>General</c:formatCode>
                <c:ptCount val="34077"/>
                <c:pt idx="0">
                  <c:v>0.11799999999999998</c:v>
                </c:pt>
                <c:pt idx="1">
                  <c:v>0.11000000000000018</c:v>
                </c:pt>
                <c:pt idx="2">
                  <c:v>0.10750000000000012</c:v>
                </c:pt>
                <c:pt idx="3">
                  <c:v>0.10750000000000012</c:v>
                </c:pt>
                <c:pt idx="4">
                  <c:v>0.10400000000000002</c:v>
                </c:pt>
                <c:pt idx="5">
                  <c:v>0.10400000000000002</c:v>
                </c:pt>
                <c:pt idx="6">
                  <c:v>0.10450000000000002</c:v>
                </c:pt>
                <c:pt idx="7">
                  <c:v>0.10199999999999998</c:v>
                </c:pt>
                <c:pt idx="8">
                  <c:v>0.10400000000000002</c:v>
                </c:pt>
                <c:pt idx="9">
                  <c:v>0.10400000000000002</c:v>
                </c:pt>
                <c:pt idx="10">
                  <c:v>0.10349999999999998</c:v>
                </c:pt>
                <c:pt idx="11">
                  <c:v>0.10500000000000002</c:v>
                </c:pt>
                <c:pt idx="12">
                  <c:v>0.10600000000000002</c:v>
                </c:pt>
                <c:pt idx="13">
                  <c:v>0.10500000000000002</c:v>
                </c:pt>
                <c:pt idx="14">
                  <c:v>0.10650000000000009</c:v>
                </c:pt>
                <c:pt idx="15">
                  <c:v>0.10700000000000012</c:v>
                </c:pt>
                <c:pt idx="16">
                  <c:v>0.10550000000000002</c:v>
                </c:pt>
                <c:pt idx="17">
                  <c:v>0.10700000000000012</c:v>
                </c:pt>
                <c:pt idx="18">
                  <c:v>0.10750000000000012</c:v>
                </c:pt>
                <c:pt idx="19">
                  <c:v>0.10550000000000002</c:v>
                </c:pt>
                <c:pt idx="20">
                  <c:v>0.10700000000000012</c:v>
                </c:pt>
                <c:pt idx="21">
                  <c:v>0.10800000000000012</c:v>
                </c:pt>
                <c:pt idx="22">
                  <c:v>0.10600000000000002</c:v>
                </c:pt>
                <c:pt idx="23">
                  <c:v>0.10700000000000012</c:v>
                </c:pt>
                <c:pt idx="24">
                  <c:v>0.10750000000000012</c:v>
                </c:pt>
                <c:pt idx="25">
                  <c:v>0.10600000000000002</c:v>
                </c:pt>
                <c:pt idx="26">
                  <c:v>0.10750000000000012</c:v>
                </c:pt>
                <c:pt idx="27">
                  <c:v>0.10750000000000012</c:v>
                </c:pt>
                <c:pt idx="28">
                  <c:v>0.10550000000000002</c:v>
                </c:pt>
                <c:pt idx="29">
                  <c:v>0.10650000000000009</c:v>
                </c:pt>
                <c:pt idx="30">
                  <c:v>0.10700000000000012</c:v>
                </c:pt>
                <c:pt idx="31">
                  <c:v>0.10550000000000002</c:v>
                </c:pt>
                <c:pt idx="32">
                  <c:v>0.10700000000000012</c:v>
                </c:pt>
                <c:pt idx="33">
                  <c:v>0.10700000000000012</c:v>
                </c:pt>
                <c:pt idx="34">
                  <c:v>0.10550000000000002</c:v>
                </c:pt>
                <c:pt idx="35">
                  <c:v>0.10650000000000009</c:v>
                </c:pt>
                <c:pt idx="36">
                  <c:v>0.10650000000000009</c:v>
                </c:pt>
                <c:pt idx="37">
                  <c:v>0.10450000000000002</c:v>
                </c:pt>
                <c:pt idx="38">
                  <c:v>0.10600000000000002</c:v>
                </c:pt>
                <c:pt idx="39">
                  <c:v>0.10700000000000012</c:v>
                </c:pt>
                <c:pt idx="40">
                  <c:v>0.10637500000000009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2B6-41C4-8746-54C1BF54D441}"/>
            </c:ext>
          </c:extLst>
        </c:ser>
        <c:ser>
          <c:idx val="4"/>
          <c:order val="4"/>
          <c:tx>
            <c:strRef>
              <c:f>계산!$U$1</c:f>
              <c:strCache>
                <c:ptCount val="1"/>
                <c:pt idx="0">
                  <c:v>GI</c:v>
                </c:pt>
              </c:strCache>
            </c:strRef>
          </c:tx>
          <c:xVal>
            <c:strRef>
              <c:f>계산!$A$2:$A$34078</c:f>
              <c:strCache>
                <c:ptCount val="37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1233">
                  <c:v>V&amp;?_x0006_?????j??덵?C?4ㄶ齷K_x0019_∫_x001b_拘.킄??븾?꾶xD?U&amp;?즙&amp;_x0001_子?텱?l.\?=빎??霰|稠a??蔣C뻁?N心w)?綏%?_x001c_죮B??1?헛</c:v>
                </c:pt>
                <c:pt idx="1234">
                  <c:v>칬}?R_x0017_?볭?솄_x001f___x0014_Z_x0019__x0005__x001b_쿙飛?預_x0005__x0012_9里_x001f_m肆o逅?2?J퇶엶18??_x001d_jl?2?w?=0=予n?뢂LJ?ø?[?Y[L꼴{?+?椀R9_x001c_Y[L꼴{?+?椀R9소F*?퉍y=_x0004__x001b_휦_x0001_륜숨笠昱혥?l鐫度口b擾똈똸?_x000f_?@ま&gt;?ν履??_x0008_.?놥_x0008_훲咸凜_x001b_醮_x0003__x0016__x0013_X_x0016_팴퍔윈拉s#砦섈l ?嘗d??_x0003_e?_x0006_??L픫E??瘻{EW홰f???屢늊욷헖퐰_x0003_狐?5?3M2X_x0016_팴퍔윈拉s#砦?툶</c:v>
                </c:pt>
                <c:pt idx="1235">
                  <c:v>뾻X?Bn`?_x0018_5/?_x0012_촥혒?장L??_x0002_영"苦쇙뜪g_x0008_냯猥_x001c_뾇OX_x0016_팴퍔윈拉s#砦?Y_x001c_?:崙_x0018_V??첪_x0010_졬?t_x001d_W?+蚓?쩎_x0016_??x*???뇅E"왱&gt;륥_x001b__x001b_-|J`틬{X_x0016_팴퍔윈拉s#砦샵콚_x001b_┓_gyC_x0014_牢`Nz썺美쮛o;n=?3眄_x0001_?_x0014_X?M??_x0005_?츀볬h핼a:輾u됮_x0014_X_x0016_팴퍔윈拉s#砦퍴?쟏X?U?츣?{0_x0005__x0011_쩣?U?튕＠+4\R??~?)b?uh'?yぢj?2QU_x0018_?X_x0016_팴퍔윈拉s#砦펁?_x0019_%??_x0013_릈_x0005_</c:v>
                </c:pt>
                <c:pt idx="1236">
                  <c:v>_x000c_U쟬?튮_x0002_?_x0008__x001c_Zf켜??}</c:v>
                </c:pt>
                <c:pt idx="1237">
                  <c:v>A밥?쉷?_x001c_덐?'m깦?AEe귒cM肱돳?齋름쨉 _x0003_cv_x001c_씟s딍?Gy/屎?}뭉7꾐1_x0011_`붬?춼?f뀀Do얮f?</c:v>
                </c:pt>
                <c:pt idx="1238">
                  <c:v>_x0013_?퓙_x0002_M핥?_x0008_`갱Ⅵ$9湄첇xhA?暻萊y?m?_x0007_k^쓤?,)U퍎I_x0019_安1齡_x0010__x0001_e?:1J??_x0015_?_f?*?됭_+뵝zT郞ㄴ_x001d_?V??V댇?盜Dv_x0008_???O4  ?m?뾕_x001f_통-_x0015_?=띋??_x0016_곫_x000f_&amp;?+!_x0014_#?$o?T뀔N_x0006_NV?陀?~_x0005_?#?{n틌읇왯퀀?_x0010_@팠??0눎니?s??MrC_x001e_??)X?뵂뺶펱!:H_x0001_'裟?偸s}vㅾ?kE쇷'??_x0001_??\竭+0?_x0004_쯙c鋏0_x0015__x0013_?R겗u촔_x000b_?uP5식1뒙눨뜦%?暮?&amp;勣흸k혶K┤_x0014_듧_x001a_m쾶톳?湺V.??됱V휕桐?즏_x001b_,?讖0領_x0019__x0010_v뤰쑀}_x0002_K섴&amp;F???_x000f_?</c:v>
                </c:pt>
                <c:pt idx="1239">
                  <c:v>?/??:Y퇍?8s?馹쫔d?X_x0016_팴퍔윈拉s#砦성렲_x000f_?_x0017_I\???eEĲ?^???맯^?룒邯g땋_x0002_z</c:v>
                </c:pt>
                <c:pt idx="1240">
                  <c:v>뷶?'?)_x0015_?쐡꺶_x001b__x0019_헨찍X_x0016_팴퍔윈拉s#砦쇼퀬?S뤉措_x000e__x0012_u??W罕_J_x001f__x0012__x0019__x0005_C뽅?hy~쇨菰혹y_x0014_끢늴=X4_x000c_ㅩ_x0006_俊냐???X_x0016_팴퍔윈拉s#砦샹?톗?7w渣f슞??j?_x000b_p_x001e__x0006_?F_x0012_?</c:v>
                </c:pt>
                <c:pt idx="1241">
                  <c:v>敲%?Q?s"Uzx a???잽틠?x@X_x0016_팴퍔윈拉s#砦폇쯅1?諪???_x0014_꿗?蔞@_x000c_Z#;?괾^.V_x000b_녡?`O?NG_x0019_4I?,x`?^~Z???XX_x0016_팴퍔윈拉s#砦퍰?牽歷_x000f_폺뒖뭔?낚????_x001f_??_x0013__x0019_(??c꽅_x000f_??_=샅e?_x000f_쁀W_x0004_@InX_x0016_팴퍔윈拉s#砦?ゆ１?詢?O촫u잔n_x000e_싊튃/뀲n펂頌_x000b_g_x001b_3?_?J홁!OF곑숚췊쥳＼%傳_x0013_誠|/tX_x0016_팴퍔윈拉s#砦쇤s ?놖_x001c_?t</c:v>
                </c:pt>
                <c:pt idx="1242">
                  <c:v>?쬣?8L?M_YL뾰_x0011_&gt;_x0016_異?빘ハ?옛?_x0017_X_x0016_팴퍔윈拉s#砦숀!?쯵?$쑅?깮\큘t_x001c_工?w?돦zPN??_x0010_若OY2첼?Sa?_x0018_要,l?)_x0010_嬌}??????럦C?o쭔??_x0012_?덵q슶*?oOæ?펩,!G뤼笞??む?겢_x0002_??V$[$?s /?b啣CG _x0017_籍9掛챎s쩂UHKO??+6씹?</c:v>
                </c:pt>
                <c:pt idx="1243">
                  <c:v>2媒`連?0-_x0002_?뉈?톪뢴?z砦祠[_x000c_롍_x0003_H_x0008_뜁??_x001d_3eP뗤秧?d½zT佯?R\젃_x001b_}"㈍???{??_x0019_l?????!$t73?X2???m픃B_x0019_녽뻌t?캷_x000e_LSW_x0008_.冀?_x001a_?P뱭97?&lt;?W렜悌컷?H9Oh냰묪D_x0013__x001c_)i??즄_x000c_h里_x0019_?_x0007__x0010_?P슽硝?벦?X眄8誡`6_x0005__x000b_?_x0017_㎺y?y둨:U*Fn?馥?_x0015_뛤舞\а??m死smv_x0012_C4慘쯍_x0018_o?_x001a_???^_x0012_?]_x0003_?푔焄8?_x0015_??옡_x0007_갺?왒-?WD?`_x0017_\?jl?2?w?=0=予n?뢂LJ?ø?[?Y[L꼴{?+?椀R9_x001c_Y[L꼴{?+?椀R9소F*</c:v>
                </c:pt>
                <c:pt idx="1244">
                  <c:v>?k?a???Y?i_x000e_??&lt;Q暲X_x0016_팴퍔윈拉s#砦펉_x0016__x0015_?9Wq 똈뱱Z?]?{밌{j?i `X\9h쀌_x0007_??~%棲將곛X_x0008_/_x0017_??Q?v_x0014_-X_x0016_팴퍔윈拉s#砦셨???:Y댵_x000f__x000c_R,WVj??8$컋,?i뫉빨_x0014_옻^몜잚?8?럕&gt;퀜^땄?j???X_x0016_팴퍔윈拉s#砦?*X킯픯,??聾뤜a뒛m?"y븸%젉?V?乳?롍燉_x0015_&amp;헣倫쯚&amp;? ' ?【s?[_x001c_덐?'m깦?AEe~vx膝?_x0007_넲쵣0__x0011__x0003_m뫑싇푝Rz_x0002__x0019__x0006_&amp;?Y?L?R_x0017_???豁?퍭??}??/w_x0012_뻜??_x0017_斅?Д_x000c_??;_x000f_9c봃퍎f滑_x0005_??_x001b_8퀝?</c:v>
                </c:pt>
                <c:pt idx="1245">
                  <c:v>?_x0019_?끦x肴_x0011__x000c_휓員xO_x0010__x0019_[N座I:?SwB??</c:v>
                </c:pt>
                <c:pt idx="1246">
                  <c:v>웯?_x0011_4ㅇ_x0010_v?X_x0016_팴퍔윈拉s#砦퍭Q?R?첅6?슳_x001f_캌l~숖@(H`w?B_x0006_?뇚O벥?턩?u_x001f_읒뚗pf?젖푑數맣?lX_x0016_팴퍔윈拉s#砦펺m?B띘?핅?퐸)??_x0005_~M?l???털SAD圭C?{?흑뮁b줎t{상댭≤η}AX_x0016_팴퍔윈拉s#砦?2?W?0?xY?_x000e_놉W뻆V:꾌뙠?|Q設N}!?팗?댹?{?_x0018_;.픘]?렅싛?X_x0016_팴퍔윈拉s#砦펽뾮밼?2쏎5?rD뺜&lt;윶?뉥퐸j꾕??d_x0017_葬qi_x001f_x}[뺎;꼫域??_x0002_뵄냟E슽泉?_x001c_덐?'m깦?AEe?A?US_x0004_7? ?#_x0015_魅.A?q</c:v>
                </c:pt>
                <c:pt idx="1247">
                  <c:v>몷虜_x001a__x0004_?돼~_x000c_g#]&gt;[k릜?콫X/_x001a_e?_x0005_#_x0014_度'궐廐%</c:v>
                </c:pt>
                <c:pt idx="1248">
                  <c:v>떟?킯?쥶?_x0001_쾀j&lt;QcC?C_x000b__x001d_?G._x001b_g_x0003_솲?I_x000e_X쫀L_x0005_깊7?0_x0011_?|Q拷6|B-_x0010_衣얭5??n._x0011_t$_x0017_罔?ｄlf봺?T_x000e__x0016_?튚휒z緯Z?럐쫮%?깠孵뜹,_x001b_&amp;낪貶뾅젗G?*뮍?룽?%??쏱?PQV淮dv?끴??_x0008__x0017_뻟</c:v>
                </c:pt>
                <c:pt idx="1249">
                  <c:v>쁘?(랏秊^띠뽷瀝얆$&gt;_x0008_뚱?]^邊I7_x0014_범_x001c_Y[L꼴{?+?椀R9_x001c_Y[L꼴{?+?椀R9_x001c_Y[L꼴{?+?椀R9?뷶&lt;퓓?컱?|ㅋ'E9Q1?T??!__x001f_T_x001a_9爆_x0007_(꽖_x0010_2??뗬e?&gt;R?_x0015__x0014_?驪A킦?헻A,#}?寨_x0014_??lY?갘슡3?걊I_x001a_뮅??쏣_x0010_?@?__x001f_T_x001a_9爆_x0007_(꽖_x0010_2??&lt;A+??턲_x0004_??昴?멠?S无|?s1q켕걿?&lt;?甲o~jb8i슩늫_x0016_럻J_x000b_M?7獪__x001f_T_x001a_9爆_x0007_(꽖_x0010_2?綠 ?左?#UU4o쇰H?얿_x000b_?gb$9_x0017_?JAR?0刎읔_x0015_\???얀s?{r펌?w???_x001f_T_x001a_9爆_x0007_(꽖_x0010_2?</c:v>
                </c:pt>
                <c:pt idx="1250">
                  <c:v>禳`?;草삹꿉?,?b욨</c:v>
                </c:pt>
                <c:pt idx="1251">
                  <c:v>肯__x001f_T_x001a_9爆_x0007_(꽖_x0010_2?縷_x0013_I壬6_x0016_냵_x0018__x0011_듧??疏g?L._x0019_E?늱?l?_x001a_?H?m1?T,?꼛猫?V댃x諦G9?_x001f_T_x001a_9爆_x0007_(꽖_x0010_2??n????j?V_x0013_뻟둼_x0004_?_x001a_졥???g_x001b_쥯摺RnC)_x000e_V??)딷TV累?A놉_x0005_푬e__x001f_T_x001a_9爆_x0007_(꽖_x0010_2?綠_x0010__x0006_"?몦</c:v>
                </c:pt>
                <c:pt idx="1252">
                  <c:v>!??{_x0008_2?큦?A_x001f_fw{b쨑_x001c__x0014_펅?3m?</c:v>
                </c:pt>
                <c:pt idx="1253">
                  <c:v>?載?H슸</c:v>
                </c:pt>
                <c:pt idx="1254">
                  <c:v>剛?d__x001f_T_x001a_9爆_x0007_(꽖_x0010_2??(勿궤붫}??:?_x001c_PZ_x0001__x000b_衲녾</c:v>
                </c:pt>
                <c:pt idx="1255">
                  <c:v>?씍?p簡*v??默_x0017_q_x0005_|'聞__x001f_T_x001a_9爆_x0007_(꽖_x0010_2??+땡{_x0006_Cテ캮짝췥쌯|a?馱_x001a_J?k譎?h뢹Q?1s됳n?T_x0011_Ew??뼫혙Z??d__x001f_T_x001a_9爆_x0007_(꽖_x0010_2??共乾}</c:v>
                </c:pt>
                <c:pt idx="1256">
                  <c:v>\q?q鑒+|믔想?af컐??_x000f_q_x0015_?m?_x0007_&amp;Ｍ?_x0008_?~酷??_x0007_F?_x0003_??_x001f_T_x001a_9爆_x0007_(꽖_x0010_2??븁_x000f_%? _x0013_?a??Q*2퓟?씅痙?댸??LSU줁舫퀍힒v?z?_x001e_볖?_x0018_O姉쿺d_x0015_Br쵌_x0014_C뙖ｐ쀱m,[럷?잧]v??}矣?_x0013_?_x001b_</c:v>
                </c:pt>
                <c:pt idx="1257">
                  <c:v>T/_x0007_욾?푌</c:v>
                </c:pt>
                <c:pt idx="1258">
                  <c:v>:線걋"??S晏???&amp;???m?JcJ_x000e_xZo㉩묶K훎勣侏?co깢__x001f_T_x001a_9爆_x0007_(꽖_x0010_2?紐??랁돥_x001d_쁮z몷찺'괵흱??i퓱?닳?g序{?S?９킄?X???4\]D?턪__x001f_T_x001a_9爆_x0007_(꽖_x0010_2??톬먥?E쑮?留윪?놓?쪒웋#p!볉邀뜋?K&lt;F?쾇_#翡?僿:p?f∀??</c:v>
                </c:pt>
                <c:pt idx="1259">
                  <c:v>??_x001f_T_x001a_9爆_x0007_(꽖_x0010_2?賂?俔?쇜_x0013_S즆?E_x001f_}?疑?!????뽨[++0J떣`x閨?D?Fr큖쑨Y뎻</c:v>
                </c:pt>
                <c:pt idx="1260">
                  <c:v>紡??q/2$?_?`꽲i_x001d__x0015_뺢&amp;_x0006__x0007_</c:v>
                </c:pt>
                <c:pt idx="1261">
                  <c:v>M{x혞b?흵?嚥@6Oj警E_x001b_B渦_x001d_欺_x0014_밌(e_x0003_쇟츬틄p솴懿?lA?_x001c_퉶뺐쭋딨t?푅┾?몪Pk_x0011_~?臺끱띒'_x001b_9훵K_x0006_쟪@_x001c_?+芦]</c:v>
                </c:pt>
                <c:pt idx="1262">
                  <c:v>鍊鮮o?y~뢕！?%_x0012__x001b_p_x0012_a녘_x0012_V`~퇎]?_x0006_?꽴s뇰??嗇航뿥(/&gt;R?:?刀p_x0007_?띅7_x0010__x0003_?k_x0015_W뛒됌_x001c_퓉g뎚?a?S</c:v>
                </c:pt>
                <c:pt idx="1263">
                  <c:v>??苛0w얱Y쒧-뺂쬇_x0013_p켬fP_x001e_?組_x000b_D線c_x001d_?_x001d_o_x0005_jx0_x0006__x001f_z?1?^?D&lt;?I???똏?X??9P?d_x0012_脈m拿?R??@_x000f_&amp;89}꺫잖i藩6?몳_x0003_?]?|뙂D???醉[l_x0006_럛_??|좹쇣"늋W?듂?쩳낗??盞通3</c:v>
                </c:pt>
                <c:pt idx="1264">
                  <c:v>1??_?{?_x001c_???_x000f_K+[_x001d_jl?2?w?=0=予n?뢂LJ?ø?[?Y[L꼴{?+?椀R9_x001c_Y[L꼴{?+?椀R9소F*?퉍y=_x0004__x001b_휦_x0001__x0018_2?@]樂}??훙_x000b__x0002_9?읓?뼪?뤏???_x0016_I뤩@쬠숭_x0003_&gt;놥_x0008_훲咸凜_x001b_醮_x0003__x0016__x0013___x001f_T_x001a_9爆_x0007_(꽖_x0010_2??洌4둥</c:v>
                </c:pt>
                <c:pt idx="1266">
                  <c:v>A밥?쉷_x0015_Br쵌_x0014_C뙖ｐ쀱m,[?_x0018_?敎_x001f_?쎔뮈?淏_x001b_??_x0007_墩a슎Y膨m)[닙Z@7)&lt;P１S?z$굚&gt;?_x0002_?ud약_x0007_y5</c:v>
                </c:pt>
                <c:pt idx="1267">
                  <c:v>_x0008_볼I걡{2</c:v>
                </c:pt>
                <c:pt idx="1268">
                  <c:v>e?J_x0017_켇폳_x0008_?끐</c:v>
                </c:pt>
                <c:pt idx="1269">
                  <c:v>n_x0006_?5헪F?_x001f_V._x0007_苾?엧량E╆裏ㄼ햩_x0003_p!\?J칰?&gt;_x0008_뚱?]^邊I7_x0014_범_x001c_Y[L꼴{?+?椀R9_x001c_Y[L꼴{?+?椀R9_x001c_Y[L꼴{?+?椀R9펫X</c:v>
                </c:pt>
                <c:pt idx="1270">
                  <c:v>?</c:v>
                </c:pt>
                <c:pt idx="1271">
                  <c:v>D</c:v>
                </c:pt>
                <c:pt idx="1272">
                  <c:v>?堀콤際욄?s?馹쫔d??_x001f_T_x001a_9爆_x0007_(꽖_x0010_2???z洋뗗@h?N쫕^`柒2삍_x000c_벟w쾌|K%픀_x0003_?\0</c:v>
                </c:pt>
                <c:pt idx="1273">
                  <c:v>里쨅쉏?B?V춐_x001f_%?햐_x0003_畺??뉎?_x0012_?V랑Wq벁슨J?_x001d_jl?2?w?=0=予n?뢂LJ?ø?[?Y[L꼴{?+?椀R9_x001c_Y[L꼴{?+?椀R9소F*?퉍y=_x0004__x001b_휦_x0001_??_x0004_뼆?n8~퉂jf_x0003_o?S?냶{|蟹?愿_x000c_|p빟?Uxf#꿞²_x0007_?_x000c_??S__x001f_T_x001a_9爆_x0007_(꽖_x0010_2?惱雍</c:v>
                </c:pt>
                <c:pt idx="1274">
                  <c:v>茁쌫遝읕i땵C_x0008__x001c_&gt;슜0D?뿀d_x0011__x0006_?쀛왏DTE"mF???꾣c/[fe_x0001__x001b_쨖??__x001f_T_x001a_9爆_x0007_(꽖_x0010_2??중O_x001f_삣?員J6メ홮*'T_x0001_댒v_x0012_&amp;琸_x0004_4?l|Z??H?5O즍?_x0002_???¶_x000e_??__x001f_T_x001a_9爆_x0007_(꽖_x0010_2??_x0006_,쳛_x0015_G_x0005_J?꽾_x0019_3믶銑_x000f_?쫷:??흌???憤핥딜섪켶UZ浦3s 9G_x0003_$_x0012_A??__x001f_T_x001a_9爆_x0007_(꽖_x0010_2?捻[_x0017_諡Q$SX嬋?膊_x0013_q_x0003__x001b_?쥬DN_x000b_룽十손_x0016_|췭곣?_x0011_↑s_x0010_?_x0016_?Y?i_x000e_??&lt;Q暲__x001f_T_x001a_9爆_x0007_(꽖_x0010_2??앰</c:v>
                </c:pt>
                <c:pt idx="1275">
                  <c:v>沇uH束0픉矛_x001f_O?I튴Vg;胤엝:</c:v>
                </c:pt>
                <c:pt idx="1276">
                  <c:v>/뮖_x0011_?_x0003_e惻???쉧?_x0008_/_x0017_??Q?v_x0014_-__x001f_T_x001a_9爆_x0007_(꽖_x0010_2?牢_x001b_?믡'&lt;燔?챨X.⑼A僚?*$씿?Y3?_x0001_}綜i?붽?r&gt;퀜^땄?j???__x001f_T_x001a_9爆_x0007_(꽖_x0010_2??????R?쿩&lt;꾖W_x0003_덬_x0006_?l술?i?S`l띶_x0010__x0017_??j뮑z+a짤U&amp;? ' ?【s?Br쵌_x0014_C뙖ｐ쀱m,[yD잘?_x0010_?C~L&gt;W/G?_x0011_y;펨놹T$욾?[x乃˝쪙?hr톝涑?7e?S힗ZS?틺촋?oW?툗}?셳?_x0017_$_x000c_</c:v>
                </c:pt>
                <c:pt idx="1277">
                  <c:v>?n_x0007_M-?T-\莽?僿?덺?턼8흿eⓟ톧漣?킾…_x000e_aw?膺*:옿?┠</c:v>
                </c:pt>
                <c:pt idx="1278">
                  <c:v>냄긨~n骨V뿌_x0001_Ξ_x001d_뎿%?*눖?쾐좁_x000c_?푗d?1읞T?6-믝??뙄땘_x0008__x0008_???7삡+B^괶齧{"$l숵_x0017_셓_x001a__x001e_7?_x0007_N?~$&gt;_x0008_뚱?]^邊I7_x0014_범_x001c_Y[L꼴{?+?椀R9_x001c_Y[L꼴{?+?椀R9_x001c_Y[L꼴{?+?椀R9? :닙_x000f_渴_x0014_북IN군?_x000b_'P?U`?fi_x000e_z_x000b___x001f_T_x001a_9爆_x0007_(꽖_x0010_2??띾qa맥*羌勤췚p쇬L&lt;?癖_x0004_K쩠?3뙪?N?I놈뉜_x0013_?1P?h?`?똆???_x001f_T_x001a_9爆_x0007_(꽖_x0010_2??렌_x0007_叉}'Y.[Ht?곇蚣_x000e_sX;-彈??契iQ??9鹵x킹븚</c:v>
                </c:pt>
                <c:pt idx="1279">
                  <c:v>4_x0007_®쯸S떊?m쭃__x001f_T_x001a_9爆_x0007_(꽖_x0010_2???X?副V믦υ?뱠?u_x0019_칀R????ゅ?_x0008_O</c:v>
                </c:pt>
                <c:pt idx="1280">
                  <c:v>?A긕JP븵?즏v幡?nU俱꼳__x001f_T_x001a_9爆_x0007_(꽖_x0010_2?虜.|톂_x0005__x000e_?X퓂pZ솻D쪆6업_x000b_?_x001d_?^(?씿꼇_x0003_??s멄銅)^4갢?_x0010_gS∽抵?_i__x001f_T_x001a_9爆_x0007_(꽖_x0010_2??텒?_x0003_GT햃"?Y|?a_x001c_;f둀+=~뎳j??8檉_x000f_`D홽X湲??b1톔?Zs?-ㄽv?_x001f_T_x001a_9爆_x0007_(꽖_x0010_2?秊?? iN혎띚p_x0011_???_x0008_쬩 a'캫_x0019_▽_x0003_C?=O??_x0012_cS|爰K_x001b_,_x0010_춨砥??_x000c__x0003_|__x001f_T_x001a_9爆_x0007_(꽖_x0010_2?尼?]玩_x0007_읟!?6솇B_x0015__x0019_?押1㈓큨↖q??칫2?툚_x0018_l}T?뉈??;_x0016_淚봝??_x001f_T_x001a_9爆_x0007_(꽖_x0010_2?錄Z퐼┷?,</c:v>
                </c:pt>
                <c:pt idx="1281">
                  <c:v>꿄?_x0004_*킮g?ㅉ癒`,춂3HR牢?쐡B뙫_x001b__x000c_o뗪3??y??돩?7__x001f_T_x001a_9爆_x0007_(꽖_x0010_2?籠뵍섄럧蘿??j?꾲_x0002_젉v_x0017_?)e?&gt;쏖@B?넬?_x0005_쥽jS?잚,</c:v>
                </c:pt>
                <c:pt idx="1282">
                  <c:v>웯?_x0011_4ㅇ_x0010_v??_x001f_T_x001a_9爆_x0007_(꽖_x0010_2?農뢍_x0013__x001e_?`_x0001__x0001_묤H??쵱??Sqb\?_x0019_17??0_x001c_[U쒦큐졹?f?젖푑數맣?l__x001f_T_x001a_9爆_x0007_(꽖_x0010_2?牢薯_x000e_T?? ?\∥8?n??J?섵?1+줫?_x000c__x000e_?_=햯?쮳b줎t{상댭≤η}A__x001f_T_x001a_9爆_x0007_(꽖_x0010_2??_&gt;_x0007_h?_x001f_?s1HQ?홐?:?佈eiW쁥вQ쬀_x0008_h異a_x0018_?몣?_x0018_;.픘]?렅싛?__x001f_T_x001a_9爆_x0007_(꽖_x0010_2???9뫸?o??=봑??:.?쓀????@?씔?퓱?pc?域??_x0002_뵄냟E슽泉_x0015_Br쵌_x0014_C뙖ｐ쀱m,[?_x000b_Jj_x001a__x001d_j???h,~?뀍梁_x0001_?_x0018_窟*</c:v>
                </c:pt>
                <c:pt idx="1283">
                  <c:v>?_x001a_릣B쏴?</c:v>
                </c:pt>
                <c:pt idx="1284">
                  <c:v>_X똿E?젹?</c:v>
                </c:pt>
                <c:pt idx="1285">
                  <c:v>g슣PF:졿??8?푨쒺dR?_x0014_Z_x001b_fn-:_x0003__x0006_굲_x0008_]툆_x0013_??V~Y_x0011_??S?P8_x0016_я(?슞_x0018__x0001__._x001c_r픏_젺#X찤1亂떽헵폴_x0017_香?_x0016_`H_x0001__x000b_P?$_x0003__x001c_?ㆎ럷?]ズ_x001a_?wY_x0008_Z렼</c:v>
                </c:pt>
                <c:pt idx="1286">
                  <c:v>_x000c_#뚡풨吠퍆_x0014_?&gt;_x0008_뚱?]^邊I7_x0014_범_x001c_Y[L꼴{?+?椀R9_x001c_Y[L꼴{?+?椀R9_x001c_Y[L꼴{?+?椀R9Z芎y펣?"??&amp;|ㅋ'E9Q1?T??!멉퀧?뵥?/_x0013_帽-_x0001_ _x0001_??\P??劑?</c:v>
                </c:pt>
                <c:pt idx="1287">
                  <c:v>뺶?tBoh풑チ]_x000f_???_x0008_d?잡槌?뢎_x001a_뮅??쏣_x0010_?@?멉퀧?뵥?/_x0013_帽-_x0001_A5藏!?_x0005_.繞?H죲7뾁_x001d_?붣??論???켨?.?뤁(WMi슩늫_x0016_럻J_x000b_M?7獪멉퀧?뵥?/_x0013_帽-_x0001_!wP?勝넋$G+??풸q?-??묠픻???젴;兩_x0016_^?_x000e_???{r펌?w??晝冒썕%뵥?/_x0013_帽-_x0001_QP?貳??&amp;뱑?홇쒡說_x000b_;7_x0016_?|k~_x0011_泳??뿥?p?밐dY?YQ?_x0016_倦#??멉퀧?뵥?/_x0013_帽-_x0001_?즎?t?M?dc꽇?_x0011__x0012_9&gt;??_x0017_t뺸l씄?REG紡?4l紵횙컬Q럒3U{d滅</c:v>
                </c:pt>
                <c:pt idx="1288">
                  <c:v>肯멉퀧?뵥?/_x0013_帽-_x0001_(@?k?w쇥퓝??찦3톾]잯_x0003_g???0?u&lt;_x0011_Z5?WJ8 떸꼛猫?V댃x諦G9痢冒썕%뵥?/_x0013_帽-_x0001_nQ=,딞?況,;:??u??S{쪱g)慂F?l쾩l곑찟ぴX뻄?)딷TV累?A놉_x0005_푬e멉퀧?뵥?/_x0013_帽-_x0001_RN</c:v>
                </c:pt>
                <c:pt idx="1289">
                  <c:v>?A捿R봕뺸_x000c_#楨_x000e_층Mⅱ?措雨??+8?f_x000f_??_x0019_G?蟄潼?籠??f?B묉?뻒!!8?_x0007_?-?圄槁j?U|놭퀵M쉨_x0014_?7놙??側?롏3</c:v>
                </c:pt>
                <c:pt idx="1290">
                  <c:v>_x001a_%_x001f_'驛뜄?_x0002_S튛?_x000c_딽,??</c:v>
                </c:pt>
                <c:pt idx="1291">
                  <c:v>Y깡_x0007_?_x0017__x001b__x001e_I克???_x000f_B_x0015_償=?押?&amp;_x000b_?y</c:v>
                </c:pt>
                <c:pt idx="1292">
                  <c:v>齧꿐&gt;계?-햭a/泳?z/??癩끿OY?br캵찞瘍~??WW?Mz뤔?퇦?칲??_x000c_奫??쭺_x0018_?eoz?똝,?쿅Na?엚C?릒_x0019_몝nf&amp;셅2&lt;름???B$B吉쒝_x0006_馭?_x0014_yL쇟~??6괩.Y?邑?_x0007__x0005_-_x001e__x0019_3"? ｚ_x000e_???V?jl?2?w?=0=予n?뢂LJ?ø?[?Y[L꼴{?+?椀R9_x001c_Y[L꼴{?+?椀R9소F*?퉍y=_x0004__x001b_휦_x0001_쾔]5Ｗ_x001e_閭矜댗댎??</c:v>
                </c:pt>
                <c:pt idx="1293">
                  <c:v>?盈邂N녠M??_x0018_찗1y얚受+띙?_x0017__x0006_mA???t|껬뭏冒썕%뵥?/_x0013_帽-_x0001_?#n歲쨌_x0018_??_x0004_紫粥黨?&amp;첞9fH9?$0 `B폡?괣:뺳??}@I?_x0004_봃?妬멉퀧?뵥?/_x0013_帽-_x0001_F8뷮똔_x001c_???ZRx뀅</c:v>
                </c:pt>
                <c:pt idx="1294">
                  <c:v>h_x0018_彦7?w_x001c_??턡_x0004__x0013_맞?溯!?</c:v>
                </c:pt>
                <c:pt idx="1295">
                  <c:v>?載?H슸</c:v>
                </c:pt>
                <c:pt idx="1296">
                  <c:v>剛?d멉퀧?뵥?/_x0013_帽-_x0001_뀚?_x0012_뇸俟핈o몝&gt;?^??RO_x000f_?P3捺;_x000c_V솥醮'몈쪞?_x0011_咸께겜囹뮻。&gt;n!lb片冒썕%뵥?/_x0013_帽-_x0001_?뮪R:_x0010__x0015__x001e_?H쩿_x001f_?퓑긳밙?備툑?\?_x001a_뛧</c:v>
                </c:pt>
                <c:pt idx="1297">
                  <c:v>?? ???*v??默_x0017_q_x0005_|'聞멉퀧?뵥?/_x0013_帽-_x0001_ㅊ_x0010_ ^?쿏뎉??턎탿퇬)??_x0010_鋪륄\瓮+?宅?*x_x001f_똆</c:v>
                </c:pt>
                <c:pt idx="1298">
                  <c:v>???뼫혙Z??d멉퀧?뵥?/_x0013_帽-_x0001_땚꽶뵮2j</c:v>
                </c:pt>
                <c:pt idx="1299">
                  <c:v>┴?y?V姙呈$s_x0018__x0003_?</c:v>
                </c:pt>
                <c:pt idx="1300">
                  <c:v>gGu??u渲"沌싩pA얐諺??_x0007_F?_x0003_?뫖冒썕%뵥?/_x0013_帽-_x0001_#H訴\8자h_x0015_/횯턬*?턗z먇?_x0007_?凌彦_?뀑짬봘????z?_x001e_볖?_x0018_O姉쿺d댧읰륡?V'껹/??E7.?x랱??쫣p_x000f__x0002_퓷e?躇讓탒댵v?浹????_x000e_)W_x0003_햽?꽺H칪F?t{??멉??qn&amp;Yz녨볲??:訃OT\깛뵽_x001d_??@'_x000e_?朶摹멤_x0017_텁볮?_x0013_VL輸굙_x0013_꾦_x001b_?!^鐄떦點촵?+_x0011_r\'??븱?[@?곭` e_x0018_?k</c:v>
                </c:pt>
                <c:pt idx="1301">
                  <c:v>?&gt;T녻6_x001c__x0019_ 圈엀獻\?q1菅?.툒?궷 y㎂_x000b_뽥?_x001c_?{的귲_x0019_?餠P?&amp;u뗯_x001b_膽?訪?㉢K??2箝쯫쁽G??`캓6*wY뾁hc0??_x0006_?_x0008_j崖!_x0004__x000f_뺖sa뭞_x0018_?욝?pぺ&lt;許욼1?s??D_x0007_巷_x0017_?_x0013_K??춲/,guP즪??빯?읥~∪늑뾟?$&gt;_x0008_뚱?]^邊I7_x0014_범_x001c_Y[L꼴{?+?椀R9_x001c_Y[L꼴{?+?椀R9_x001c_Y[L꼴{?+?椀R9??!&lt;S??_x0011_?卜슿_x0004_s?_x0002_,?K쪲_x0014_2冒썕%뵥?/_x0013_帽-_x0001_렸펤믦?z_x0011_6_x001c_ζ꽠a? ^S??v?혣??_x0011_m2</c:v>
                </c:pt>
                <c:pt idx="1302">
                  <c:v>뜆_x001c_3?表E午_x000f_??u_x0012_釉q퓔冒썕%뵥?/_x0013_帽-_x0001_O?/?h?W뛱??똀X??_x000e_?Ip쯦"S逕*熹??쨔?_x001f_C푳_x0002_w</c:v>
                </c:pt>
                <c:pt idx="1303">
                  <c:v>풛9f?Y_x0003_瀞MS앏??首&amp;T?</c:v>
                </c:pt>
                <c:pt idx="1304">
                  <c:v>?龜冒썕%뵥?/_x0013_帽-_x0001_?褪理B\/혚굈_x001e_?_x0001_5믖獨(?넚_x001a__x000b__x0002_Ot裨풹?6崔(擴?_x001d_@簫B&gt;?"_x0017_疆SC?*A둟??_x0010_9봥x??(D!_x0011_?#?쇕?F[Lm듪뛅1_x001e_??쮗?쪀밠?HW度=?_x000e_룼??뮝?$|헤_x0013_貊ay?C[?v津]쩟)]CVk_x000f_h?雜?F</c:v>
                </c:pt>
                <c:pt idx="1305">
                  <c:v>?텬P9_x0013_^홡_x0008__x001c_L??o</c:v>
                </c:pt>
                <c:pt idx="1306">
                  <c:v>.U珏9?タ휂?{k*5_x0008_쫺G햞앵_x0006_???Q?훧(???*_x001f_???願h|7룊1d{K??tq?쮝캵瘻F寯?퀼?_x000f_?5_x0014_n?_x0010__x001d_?(?췻樂X?뾍j?&lt;;?昊킏*"C?DJ屯???崧?;정?념|뇳뱭??외印?_x0013_댄꾼?_x0012_??긪l??6?&gt;?塵?콴??w?흪썉??캐!??_x0001_?_x0003__x001c_|?_x0019_핇핰?_x000e_$_x0014_xp?_x0010__x001f__x0015_珥?톱셬?@?&lt;P텕?_x000f_?4=NF?엫됷?h?]|,F?_x001d_jl?2?w?=0=予n?뢂LJ?ø?[?Y[L꼴{?+?椀R9_x001c_Y[L꼴{?+?椀R9소F*?퉍y=_x0004__x001b_휦_x0001__x0017_눛rR睫_x0001_?_x001e_}_x001c_철0㎸_x0001_-</c:v>
                </c:pt>
                <c:pt idx="1307">
                  <c:v>!u?尺?q`1_x0008_??g!?}</c:v>
                </c:pt>
                <c:pt idx="1308">
                  <c:v>꾷u쫌??쳁_x0008_냯猥_x001c_뾇O멉퀧?뵥?/_x0013_帽-_x0001_뤸_x0011_뽹H?_x001a_?p뭬?_x0015_/픣</c:v>
                </c:pt>
                <c:pt idx="1309">
                  <c:v>_x0013_oa_x0014_땧ck?a_x001d_¹?_x001c_`+較M컰G]5E"왱&gt;륥_x001b__x001b_-|J`틬{멉퀧?뵥?/_x0013_帽-_x0001__x0018_bt?쌞k틂普G?_x0007_칸_x000b_K켸쵖慢_x001e_즸6[J릜m:꺘_x0016_?죋_x0018_??볬h핼a:輾u됮_x0014_멉퀧?뵥?/_x0013_帽-_x0001_m_x0018_??)?9E괧쌡?+?1%酢?TQX_x0012_z캕5{箚擊-_x0013_f?何쐖??yぢj?2QU_x0018_?潁冒썕%뵥?/_x0013_帽-_x0001_q?H_x0016_?칧?D?_x0007_$o</c:v>
                </c:pt>
                <c:pt idx="1310">
                  <c:v>0/?辱.彌B宴$_x000f__x0018_?N_x000b_켕썀?Up遣/떓V땸?F2_x0010_??l멉퀧?뵥?/_x0013_帽-_x0001_죮T?_x0015_Z촄n?(c_x0018_8?퇟馨k돪쉧_x001f_L_x0014_??Y?ネYj?苒?胚윣]鷸J</c:v>
                </c:pt>
                <c:pt idx="1311">
                  <c:v>A밥?쉷댧읰륡?V'껹/??廖</c:v>
                </c:pt>
                <c:pt idx="1312">
                  <c:v>?착X%L_x001d_쪚꽝?믤?.?_x0007_x_x0007_혉沫_x0008_?Z?t뾴_x0001_쳂뚧*&gt;,гJ?¾M퇄D??_x0010__x001c_퉄?폖q촞껵??_x0014_?&gt;?_x0007_[??U?_x001a_w쪘F炙?_x0016__x0007_漆푆~Юw?gs띲?좮p臻KM?鰒x퐋._x000e_?_x0013_톕Qu?4募_x0017_2*_x0012_?fk嶝귳Q떬먎?閑b낯s?_x0014_?]렺T~F=?a荏?꽿'?&amp;덕#?RO?돸遞궃?_x0012_溜핏?\죀벯겶던?땂_x0017_??}쪜쎏_x0016_걅?O둨??ER2旅?n0_x0017_줸e/</c:v>
                </c:pt>
                <c:pt idx="1313">
                  <c:v>~툂滾A聰?갓???_x0012_??}+믨_x0016_?햨^쌳貝_x0006_???흶줄3솑y\J酒p~뵖D랾+_x0003_?엻hsn?*?流?폿&amp;?G툋?|y0'._x0010_?_읝켨b</c:v>
                </c:pt>
                <c:pt idx="1314">
                  <c:v>s_x0004_2Gmk?H웖"н??_x001b_un?.쯤?d),-{Fs샹'?젧n푢?E$&gt;_x0008_뚱?]^邊I7_x0014_범_x001c_Y[L꼴{?+?椀R9_x001c_Y[L꼴{?+?椀R9_x001c_Y[L꼴{?+?椀R9WjC?]쿏?S6??퇍?8s?馹쫔d?見冒썕%뵥?/_x0013_帽-_x0001_롧鍍_x001c_sK썥?簾mA뇔_/_x0003_??놲_x0012_8?_x0005_뒤?音_x0004_"믷\슩?m?)_x0015_?쐡꺶_x001b__x0019_헨찍멉퀧?뵥?/_x0013_帽-_x0001_,?츄?K@%:Q?占9h??쳭=l&lt;껨_x0016_쁝b굲?t?5C9?bWX4_x000c_ㅩ_x0006_俊냐???멉퀧?뵥?/_x0013_帽-_x0001_?["e_x001b_?I?뾀??찼?됓죕_x0015_엔_x001c_)5?tKM웂N^위?틯콤\??잽</c:v>
                </c:pt>
                <c:pt idx="1315">
                  <c:v>_x0002__x001b_-u?*%qv놙_x000e_듼칆?fR랜T뮄벫</c:v>
                </c:pt>
                <c:pt idx="1316">
                  <c:v>펄?_x0013_@_x001a_&lt;遇Eq싛u捏sl?6_x0005_秉?탤?랔큠빭陋u샙l뤊_x001d__x0014_@?듘+r．F</c:v>
                </c:pt>
                <c:pt idx="1317">
                  <c:v>A샑5Z慶F팢??嗔줗?_x0002_? f꺩욝/:^?m뭬왵_x001c_툵_x000f_?틷&amp;a뚤#???獗??픧함f싳Qn48?s싆_믅AH磵??_x001d_/</c:v>
                </c:pt>
                <c:pt idx="1318">
                  <c:v>?S堉wy??툂9붰h??浦3s 9G_x0003_$_x0012_A??멉퀧?뵥?/_x0013_帽-_x0001_띊쁌S쟋}_x0001_E銃辰_x0012_ 픝==??_x001c_izQ?贇</c:v>
                </c:pt>
                <c:pt idx="1319">
                  <c:v>_x001b__x001b_?MZ}=?뀡ZD(_x0016_?Y?i_x000e_??&lt;Q暲멉퀧?뵥?/_x0013_帽-_x0001_?▦슻ゎ</c:v>
                </c:pt>
                <c:pt idx="1320">
                  <c:v>??J뎫,팣?P+b_x001c_N_x0016_?G僞m窕?篆?7횐(?w곛X_x0008_/_x0017_??Q?v_x0014_-멉퀧?뵥?/_x0013_帽-_x0001_?lm_ 컡齬?옕?S_x0018_x?툔-몮</c:v>
                </c:pt>
                <c:pt idx="1321">
                  <c:v>n_x0011_:l5璽F:?7,꿩?_x0008_r&gt;퀜^땄?j???멉퀧?뵥?/_x0013_帽-_x0001_??_x001b_?◇?&lt;NC_x0012_q翌_x000c_?%U꿛?_x0012_A*?M</c:v>
                </c:pt>
                <c:pt idx="1322">
                  <c:v>_x001a_K얌뺁슕_x0001_=?/_x001a_짤U&amp;? ' ?【s쭏??F?V'껹/??Dl道?區'c?렶v,?퉵C썔</c:v>
                </c:pt>
                <c:pt idx="1323">
                  <c:v>쾩籠薄뺩O뎈?_x001e_l냂?뀙?^_x000b_?G???z?:뜽i괸_x001e_:c??A$&gt;_x0008_뚱?]^邊I7_x0014_범_x001c_Y[L꼴{?+?椀R9_x001c_Y[L꼴{?+?椀R9_x001c_Y[L꼴{?+?椀R9{]&lt;녾?,D뀫澣?_x0018_?_x000b_'P?U`?fi_x000e_z_x000b_멉퀧?뵥?/_x0013_帽-_x0001_bb? ?WQ0L_x0004__x001b__x001c_i,묥??t낼쩜???7i/堧?)??_x001a_닄P?h?`?똆??寧冒썕%뵥?/_x0013_帽-_x0001__x001f_#_x0001_퍫춽_x0014_5$홼휄_x0003_$'®랣뒁?}홵깐?b"?]쑂鴉yX씟z4_x0007_®쯸S떊?m쭃멉퀧?뵥?/_x0013_帽-_x0001_몟x줹줥F??B5Y_x0016_亘~?e</c:v>
                </c:pt>
                <c:pt idx="1324">
                  <c:v></c:v>
                </c:pt>
                <c:pt idx="1325">
                  <c:v>폖?u:(17쮳?^[뎒긞캢?clH~?쌁z_x0004_쏉i??_x0016_??b1톔?Zs?-ㄽv㎏冒썕%뵥?/_x0013_帽-_x0001_?a'{닑♬뺉?뫈&gt;_x0002_죿?_x001e_쁖튁?H팪孤L??흀S2y_x0016_눅+僊K_x001b_,_x0010_춨砥??_x000c__x0003_|멉퀧?뵥?/_x0013_帽-_x0001_,^虧??諶?XAs븍삽?즍o_x0007_&gt;숅?N??瑞丹?cm??룈焚묕0;_x0016_淚봝?天冒썕%뵥?/_x0013_帽-_x0001_V6x_x0001_&gt;_x0016_jr?꼝_x000c_zr걺?콩?#수?_x0002_퇂쎘_x0005_ ?푃w_x001d_攘p떷h)U5*f,?\꿷??8_x0001_#??_x000f_i?W쉛獲춟_x000b_5M??_x0012__x0008__x001f_?A_x001c_??6霙?ns?켣都v4?i뒉?얞?흁?Y_x0014_侏??瘡Xx'?쥚`_x0002_</c:v>
                </c:pt>
                <c:pt idx="1326">
                  <c:v>f$dc쭜?若邢?祀s?_x001f_헀탲0_x0006_?0_x0017_꾏D,?d_x0015__x0014_穗?*?_x000f_?+}Lhu??딦_x001e__x0013_녠CG^kパR뛣???%d憁P_x0008_Q탧}!??e_x0006_偏?b焄n?$_x0001_j?_x001e__x000b_?討굼G?_x0019_苡?띑?A.?Jz룸?&amp;K_x000e_|_x0008_럧H??뚌_x0002_??쀶푸й`??jl?2?w?=0=予n?뢂LJ?ø?[?Y[L꼴{?+?椀R9_x001c_Y[L꼴{?+?椀R9소F*?퉍y=_x0004__x001b_휦_x0001_&amp;돍_x0015_?)契I?솽?U??풷구g?큷A컊P잕(퀭쁨賓댔1?즆J?/瑩X?弩X,멉퀧?뵥?/_x0013_帽-_x0001_룝#檗?밝X?Y_x0004_?%??寺_x000e_샗수?늃o????曦{펓 쩿꿇6뷷왶</c:v>
                </c:pt>
                <c:pt idx="1327">
                  <c:v>웯?_x0011_4ㅇ_x0010_v?搔冒썕%뵥?/_x0013_帽-_x0001_雌z뀞d_x0014_런1z???_x0016_J좧??氷_x001d_뉀0鉉R닌?_x000f_?_x0001_s0 깭ペpf?젖푑數맣?l멉퀧?뵥?/_x0013_帽-_x0001_ _x000f_:Y&gt;F,??O??w?!셁?캴?뢗P&lt;뮮P?헧뫺?_x001e__x001d_</c:v>
                </c:pt>
                <c:pt idx="1328">
                  <c:v>륿줎t{상댭≤η}A멉퀧?뵥?/_x0013_帽-_x0001__x0015_肝『^籌뇴1_읗쑶_x000c_옎wK_x0003_JV3l@???쿦껈*_x0014__x0004_?됄?덣?;.픘]?렅싛?멉퀧?뵥?/_x0013_帽-_x0001_K?-b?b|?lN_x0010_??_x0006_,?_x000b__x0018_XlF¤＃剌_x0002__x0012_??@육З_x0015_灌k域??_x0002_뵄냟E슽泉댧읰륡?V'껹/?훠?飴?↑s?4?る汾셟?.h?Z펀쌟~?넢~?단볐Ⅳ+</c:v>
                </c:pt>
                <c:pt idx="1329">
                  <c:v>奄퓍믻_x0015_뗔晝_?ENM?_x001a_뷀t忘착?Q??璂죘_꺾뛪_x0004__x0013__x001d_?밧?H_x0011_yy燐?h▩Ou?_x0005_(??e뛚녢x絃}쾺N_x0007_놂2?쑋_x0008_으PIo_x0015_0 ?s?_x001d_zR2C슮?_x0015_뉍C쉔?R햹y펳?fE2R康?뙂P,료넆{)??d_x001e_尊*?먋翰]??=甥?_x0004_m^_x001d_U쵐J?_x0002_w疏_x0013_yгs</c:v>
                </c:pt>
                <c:pt idx="1330">
                  <c:v>f?7t?씿`쒦g랔G_x000b_u뷭잰?D/7m^좌????k틑 3??륯_x000c_</c:v>
                </c:pt>
                <c:pt idx="1331">
                  <c:v>?먁멵&amp;꿵t邏_x0018_P_x0015_piJ^?J??v????6志?伏x뇩렙|潗藺P뙢?!vN_x0002_?濃? y7???뇅,_x0019_햀?莫?웵?%=?@?첄^d?tC^=蕓"퐢눃_x0015_?_x0014_칇P옚1ㅖ?|!_x0013_R$&gt;_x0008_뚱?]^邊I7_x0014_범_x001c_Y[L꼴{?+?椀R9_x001c_Y[L꼴{?+?椀R9_x001c_Y[L꼴{?+?椀R9=섡nf?_x0006__x001b_裏잫폟?ㅋ'E9Q1?T??!頻_x001b_쨔,?}??K됤&gt;k???뭀_x0008_컐xd샹將?"oc혂;옃쫉????B陟맺翁0_x0007_I_x001a_뮅??쏣_x0010_?@?頻_x001b_쨔,?}??K됤/렽q?A=J???k_x001e_?敗_x0003_?Yd@??</c:v>
                </c:pt>
                <c:pt idx="1332">
                  <c:v>P_x0001_르i슩늫_x0016_럻J_x000b_M?7獪頻_x001b_쨔,?}??K됤?h?r뽈◎`U?횦_x0004_k?|:렇쨑</c:v>
                </c:pt>
                <c:pt idx="1333">
                  <c:v>P_x001d_Px&lt;q</c:v>
                </c:pt>
                <c:pt idx="1334">
                  <c:v>??궔紛Wcヨ煩s?{r펌?w??準?쨔,?}??K됤?S??쒻?뺦%짉핪彌稠룾\졕??퓞?_x0013_7?砲f?u췥Y?YQ?_x0016_倦#??頻_x001b_쨔,?}??K됤.?L|?%?*?늠괭x?퓻젠P畵_x0008_"_x000f_췒`畵ι?_x0001__x0011_m_x001c_몵?V컬Q럒3U{d滅</c:v>
                </c:pt>
                <c:pt idx="1335">
                  <c:v>肯頻_x001b_쨔,?}??K됤D\?豁_x001c__x000c_?'磨EV磊셹</c:v>
                </c:pt>
                <c:pt idx="1336">
                  <c:v>쉧덙?O蒔k뽴? 짽?qR]n?;=b뺮a6_x0018__x0004_ㆉw궈뙋d?딷TV累?A놉_x0005_푬e頻_x001b_쨔,?}??K됤f?閏???靂싂&amp;_x001b_ㅉ</c:v>
                </c:pt>
                <c:pt idx="1337">
                  <c:v>떖?TG끊쟺?{_x0006_佚?R</c:v>
                </c:pt>
                <c:pt idx="1338">
                  <c:v>綵Tr}#f#쀀?x_x000b_ ???_x001e_폿?&lt;쑖ZU횂쁋a쳅6쮁Jx_x0004__x0017_z?w봵꾊b_x0006_?|? 7?벝怏xmZ_x000f_?!%_x0008_엗_x000b_)N?_x0005_~쯆S[</c:v>
                </c:pt>
                <c:pt idx="1339">
                  <c:v>_x000e_s촯/?^?쯈7퓡B)??言ざ??KG븉rT쪮]?횶j??윩!a??f늻?p{}a?_x0014_F솜禽?+???닦_x000b_뀖w_x0011_?j-_x0001_졒??苛??[9W _x001a_?@j?뉔;?w?권_x0018_D鼻YQ?ｈ懸og?C0"_x001b_3,_x0010_#E_x001c_k옣_x001c_D?1℡?w뜱_x000b__x001b__x000b_놾;8꿎渟菴_x0001_?谷h?쵶픰鳴R?_x0010_7m?￡?着?Gt폿?g3_x000f_o??k埼??詵_x0012__릲_x0012_.퇐??掛CT_x000f_Ov?z??L?*e렞靜蔣욭E??$쁍??_x001a_?쵧D?L珝J튾?,걇?處늣)씘~_x0015_롌-O?5&amp;?例멨?끽i?흷듏??Q_x001d_jl?2?w?=0=予n?뢂LJ?ø?[?Y[L꼴</c:v>
                </c:pt>
                <c:pt idx="1340">
                  <c:v>剛?d頻_x001b_쨔,?}??K됤_x0002_:?C뀩7?쐫쀍Dm≒I#5??_x001a_컍??3</c:v>
                </c:pt>
                <c:pt idx="1341">
                  <c:v>1⒧殮D쟆甄|7쌭p께겜囹뮻。&gt;n!lb疱?쨔,?}??K됤?옪??*}?;눂?S㏊뵪?~?l/?F7?퐷?|??_x001a_q넯?v??默_x0017_q_x0005_|'聞頻_x001b_쨔,?}??K됤悚_9?퓃?'Bn_x0017_N묓?묑_x001d__x001c_d_x0015_N?_x0011_쌽V,큢o_x0008_lKn慧[?棹w??뼫혙Z??d頻_x001b_쨔,?}??K됤_x001e_?쎹?_x0001_q?攫??[*_x0006_?K_킄2_x0016_*&amp;%꼂?펍)褸こ??酷??_x0007_F?_x0003_?뫿?쨔,?}??K됤Z??縯_x000b_Z??!sZ귃V??%а` ?졮?&amp;륄머J3_x0015_&gt;?;?7z?_x001e_볖?_x0018_O姉쿺dN刺?-_x000f_于HE텠l댭iy뮜2d쟂랁_x000c_뢙_x0015_????쬼</c:v>
                </c:pt>
                <c:pt idx="1342">
                  <c:v>?(_x0007_芯~&gt;냕?_x000c_i췎LI꿿恢??퉢</c:v>
                </c:pt>
                <c:pt idx="1343">
                  <c:v>??s?_x0002_,?K쪲_x0014_2?쨔,?}??K됤付_x001a__x0018_쌢7_x000b_k?縛햼횪I贇띿찎뇶N?N큰??뉚d?E픘oPLZ表E午_x000f_??u_x0012_釉q햇?쨔,?}??K됤_x0014_쇁~띢_x001d_0귀?*E빘_x0001__x001f_]權???'_u?]+Ul??i_x0004_]뀓?_x0002_w</c:v>
                </c:pt>
                <c:pt idx="1344">
                  <c:v>ssQ?獄켥꼬팴$頻_x001b_쨔,?}??K됤鳶r蟲_x000e_쏹_x0015_9"ㅻ41??튰,??6J?f_x001c_A_x0015_&amp;D?쏖_x0007_1?]B_x0012_맳묶K훎勣侏?co깢頻_x001b_쨔,?}??K됤볤?!늸!|N?J?폻톒????Z_x0010_륳_?????윩wt7란쏼???4\]D?턪頻_x001b_쨔,?}??K됤U땙mI_x000e_VqP?_x000e_K??!W0?께_x001e_판\_x0017__x0006_!_x0001_??꾄?K?D?_x000b__x0007_?僿:p?f∀??</c:v>
                </c:pt>
                <c:pt idx="1345">
                  <c:v>?錦?쨔,?}??K됤N?뽪끄b럂苾?外?~頃_x0004__x000c_?3x꿦떄2[:M햮~_@琮_x0011_?GX?\$?T_x001c__x0007_聖R_x000c_'1?!굺@?쟇켆쿤_x0015_?닷T뙙JZ棧驍</c:v>
                </c:pt>
                <c:pt idx="1346">
                  <c:v>?p?_x0004_u?읊퇦</c:v>
                </c:pt>
                <c:pt idx="1348">
                  <c:v>&lt;탁6쀉?8_x0002_+_x0007_y/_x001b_곢:輦m砦_x000e_餓5졒???_x0006_曄_x0018_씪_x0006_賊/{_x0015_풘K??\?_x0011_?明梵??꾺訃ゥ혲롣띃其i俊員?覓?쳠????덗k-_x0006__x000e_?_x000b_꺼뇡|?"_x0012_]_x0002_4괛??폘?唇倉_x0012_뜞晨9???갆$벛?K뎃_x0013_N눨맓r탵鋼??컪i?s??_x0019_u뜏죢_x0003_?q3I3∝?ml(}J_x0019_庇?._x0004_?㈙0吾멤_x0014_攝sm먷쉤_x001d_??qN?_x0015_!R?_x0001__x000b_슦?1晫L7v7農잻?.P~쪒앹활C;_x001b_픩gR?_x001a_9;_x0008_괕쮉쿀_x0007_??뚥q_x000f_r??b_x001e__x000e_娜썤쥃N??&lt;멺芷N읫&lt;x쵻??0?ZT8</c:v>
                </c:pt>
                <c:pt idx="1349">
                  <c:v>`^퐢껁싷_x000b_uz??h)l?Q&lt;士0_x001d_jl?2?w?=0=予n?뢂LJ?ø?[?Y[L꼴{?+?椀R9_x001c_Y[L꼴{?+?椀R9소F*?퉍y=_x0004__x001b_휦_x0001_O7?_x0008_\qtペ뮘짡싫?H?뭖쎜D뤬괂2P畏Z_x0011_桁M$ 깧~&amp;?x&gt;놥_x0008_훲咸凜_x001b_醮_x0003__x0016__x0013_頻_x001b_쨔,?}??K됤!C距\&lt;팱5_x0016__x001e_?8;96롐斃V?찕?2_x000c_?[_x001a__x0013_?띨?3???L헖퐰_x0003_狐?5?3M2頻_x001b_쨔,?}??K됤\M2꿕_x001f_0Fh遣툊O?탧{?a_x0001_깷ki_x0013_냭?ㅉ???r???苦쇙뜪g_x0008_냯猥_x001c_뾇O頻_x001b_쨔,?}??K됤눣_x001f_???_x0006_면cc3_x0005_G?_x0015_U?l쳢</c:v>
                </c:pt>
                <c:pt idx="1350">
                  <c:v>A밥?쉷N刺?-_x000f_于HE텠l댭{_x001c_쫒C쾗鎚</c:v>
                </c:pt>
                <c:pt idx="1351">
                  <c:v>?0????볝_x0008_?꼎^뇮_x000e_S6L???賠o06????懼oocC6/킩r-??r,/_x000f_?Ar?_x0019__x0014_??*_x000e_?皇_x0010_d뷥蕎0,]XQ?봊_x0002_횅뿧Ο?[ugO픔_x000e_쭈Rv;I&lt;_x0008_낞[N2繇塔-_x0019_?M_x0016_갂C???쿞D7LSR,꿸}??H?_x0002_&lt;_x0018__x0001_?_x0015_콌JA??障료W벝&lt;y:i?t큏u칑cf_x0003_뫶j??-?凌??D??_x001e_H3_x0015__x0003_?엀뫒뚢A掩а?\0F#;넬_x001a_찚훟?7?J[?蘆갤c럄柯D퍒???럸|?堺!_x0015_K璜d?aO?쐥m若?쥦_x001b_珊_x000e__x0001_?#鍊퍈暇퉓?흃{!냁#눴SbN?&gt;諾?檢?Fk(c?x梡횢"x昉?)k</c:v>
                </c:pt>
                <c:pt idx="1352">
                  <c:v>)?=샅e?_x000f_쁀W_x0004_@In됟?쨔,?}??K됤??_x0018_)_x0005__x0002_뒐j_x0012_?_x0007_S꼡귴_x000c_厓にN^쇫</c:v>
                </c:pt>
                <c:pt idx="1353">
                  <c:v>딈t?_x0010_?짨i_x0003_4_x001a_횭Uu覇E쥳＼%傳_x0013_誠|/t頻_x001b_쨔,?}??K됤_x0005_?_x0016_故?~☆私wk`퉱?_陋?@+?J?☆]F惹h_x0011_괁V_x0012__x0016_u?_x0016_異?빘ハ?옛?_x0017_頻_x001b_쨔,?}??K됤?겪R[_x000b_?\9?&amp;@ㅟ슃*m┻?E꼍?슿?팴띴?坮?f?K,??늺?ドI^??떧jP?짶&lt;N_x0002_췚뗢_x0005_LX갆?_x001b_)@?p#_x000b_띌띷똱I?_x001e_訟_x0006_짉鼻?뤬</c:v>
                </c:pt>
                <c:pt idx="1354">
                  <c:v>q췞黴ц琉쭬홂$u?굛wF烈끤?u</c:v>
                </c:pt>
                <c:pt idx="1355">
                  <c:v>0_x001a_籬:$냼츷[_x001c_d?k?)??뇂뽭_x0014__x001b_많g?Gw풕?눓t8廓%r!Z?A웿#_x0003_췧</c:v>
                </c:pt>
                <c:pt idx="1356">
                  <c:v>?_x0012_%&lt;~_x000f__x001d_jl?2?w?=0=予n?뢂LJ?ø?[?Y[L꼴{?+?椀R9_x001c_Y[L꼴{?+?椀R9소F*?퉍y=_x0004__x001b_휦_x0001_?OB[_x0001_\f_x001f_=棅?빳T쁦??0흿M?L?Xsⓦ?槨4}킩퓷Vxf#꿞²_x0007_?_x000c_??S頻_x001b_쨔,?}??K됤5乭ba꿥&gt;慫?ic晴??췇?_x0013__x000b_X_x0018_?_x001c_젔鉉옘z_x0006__x0001_?_x0019_?z仍뒆?/[fe_x0001__x001b_쨖??頻_x001b_쨔,?}??K됤釪</c:v>
                </c:pt>
                <c:pt idx="1357">
                  <c:v>n_x001f__x001b_r"M걋_x000e_T?_9"ら?뮜?I?W3퓱?}'p?SSt?</c:v>
                </c:pt>
                <c:pt idx="1358">
                  <c:v>?뗹_x0017__x0002_???¶_x000e_??頻_x001b_쨔,?}??K됤찤_x001c_xW쉤Qd_x001a_? ?胸쟁W옩默7?엗?Þ"m_x001b_?귢</c:v>
                </c:pt>
                <c:pt idx="1359">
                  <c:v>`m`TΘ籍蓼=?._x0014_/?</c:v>
                </c:pt>
                <c:pt idx="1360">
                  <c:v>쳕_x0001_`_x0003__x000e_X莪?젽u쇂덑逡?[_x000f_퍳_x001f_i_x0011__x001e_M얈?_x000b_?愛?뚎_x000c_s꾸_x0011_8@$S?뱨?&amp;JmS?_x0017__x001e_텢曰????_x0012__x000c_둕_蛭K?'???흳?w옓V뒅홽_x0007_?6-X량_x0012__x001d_濃??珍??&gt;_x0008_뚱?]^邊I7_x0014_범_x001c_Y[L꼴{?+?椀R9_x001c_Y[L꼴{?+?椀R9_x001c_Y[L꼴{?+?椀R9?j_x001c_/u??一cW播?_x000b_'P?U`?fi_x000e_z_x000b_頻_x001b_쨔,?}??K됤?T3핂EL?_x0008_t鬱_x0010_칅?r化a??o&amp;G_x0017__x000f_?0MW*질Z썘_x000f_찻#캰?h?`?똆??碌?쨔,?}??K됤</c:v>
                </c:pt>
                <c:pt idx="1361">
                  <c:v>?훺&lt;lN?枇㎺푼킞</c:v>
                </c:pt>
                <c:pt idx="1362">
                  <c:v>?`???즏v幡?nU俱꼳頻_x001b_쨔,?}??K됤쀧_x0018__x0015_!쾦???{#|KiZv徑?V챷?輪퇆젘D)痢娛?懶j?4갢?_x0010_gS∽抵?_i頻_x001b_쨔,?}??K됤懊[rC?닗?X_x0013_\@措댷穉쐼av듾e_x0011_`헲8*_x0001_&gt;뇈?_x000c_:ZH_x0011_좸b1톔?Zs?-ㄽv㎌?쨔,?}??K됤ヂ</c:v>
                </c:pt>
                <c:pt idx="1363">
                  <c:v>D疳@</c:v>
                </c:pt>
                <c:pt idx="1364">
                  <c:v>懶귨쫰훳a??&amp;恝?/w_x0002_0v궪!蘂P?&lt;?????뵒꾽_x0018_hUl3?X굇y??]惡!뀁?봄pk館_x0005_求쭠?핕?G_x001b_|_x0012_?{뛫헌?_x0008_콰?P26??E?읃쎜봘늴y珷뮝_x0012_跳A?9킒徹-쓩%澾?N?_x000b_罵__x0006__x0018_?_x000e_t_x001e_</c:v>
                </c:pt>
                <c:pt idx="1365">
                  <c:v>웯?_x0011_4ㅇ_x0010_v?巽?쨔,?}??K됤?콸냶曖w?쾱~9</c:v>
                </c:pt>
                <c:pt idx="1366">
                  <c:v>R\쩖쩧??額?;.픘]?렅싛?頻_x001b_쨔,?}??K됤땚봕BC?]K즟?曝틻뚢%_Z?_x000c_풨즖?+}&lt;_x0006_&gt;_x000b_??律?⒵누7?_x0002_뵄냟E슽泉N刺?-_x000f_于HE텠l댭$칰</c:v>
                </c:pt>
                <c:pt idx="1367">
                  <c:v>_x0011_쏖a?a6?t_x001e_r渽?Omw놶??_x0006_4듺?究B_x001a_?_x0013__x001a__x0005_ㅌS_x0002_FF_x000c_G_x000c_r?c_x0007_풠넴h_x0015_?_x001c_運W}l쀼??d퓄탛_?_x000c_?_x001d_욑^:뀡?w?"_x001c_쩈1_x001a_꾁湟,9係pi?n呱듀*5뿡?숚_x0012_s?_x0007_?뢛?웖_x0001__x000b_줃찟J?_x0015_쳮&amp;Y?Xr???貝?|?삡</c:v>
                </c:pt>
                <c:pt idx="1368">
                  <c:v>Y??_x001b_*?z쥿 7!_x0003__x0015_??</c:v>
                </c:pt>
                <c:pt idx="1369">
                  <c:v>yh옖絆C썍[H큫[%{?_x001c__x001c_J&lt;Y~?&gt;_x0008_뚱?]^邊I7_x0014_범_x001c_Y[L꼴{?+?椀R9_x001c_Y[L꼴{?+?椀R9_x001c_Y[L꼴{?+?椀R9쭪m_x001b_뷠_x000f_?h祿k?ㅋ'E9Q1?T??!즊격?I</c:v>
                </c:pt>
                <c:pt idx="1370">
                  <c:v>???+|_x0015_턴t?뗚Us_x000b_?4_x0014_?_x000c_?宖)??Oh붬_x0001_6몢5_x0004_磊賀F묲_x001a_뮅??쏣_x0010_?@?즊격?I</c:v>
                </c:pt>
                <c:pt idx="1371">
                  <c:v>???+|늙?I깑zC?ⓢ??룩磻?n?G_x0019_p(叫_x0018_졣_x0008_?._x0018_g핅</c:v>
                </c:pt>
                <c:pt idx="1372">
                  <c:v>j?퐄슩늫_x0016_럻J_x000b_M?7獪즊격?I</c:v>
                </c:pt>
                <c:pt idx="1373">
                  <c:v>???+|ISNtV컲?z썘飭?e}쓮괛_x0013_???홎?뚻쌎T ???_x001f_쎺s?{r펌?w??鍾V격?I</c:v>
                </c:pt>
                <c:pt idx="1374">
                  <c:v>???+|;k??\?衝gbbZ孀_x0013_?十^6LB捻퓷巽6?5&amp;(0섚뗶`c?dY?YQ?_x0016_倦#??즊격?I</c:v>
                </c:pt>
                <c:pt idx="1375">
                  <c:v>???+|Z&lt;쏶L?쨵_x0017_??대qO?_熒Z퍣Dk_x0013_뀉?XD콟`</c:v>
                </c:pt>
                <c:pt idx="1376">
                  <c:v>삗e?懃홖럒3U{d滅</c:v>
                </c:pt>
                <c:pt idx="1377">
                  <c:v>肯즊격?I</c:v>
                </c:pt>
                <c:pt idx="1378">
                  <c:v>???+|_x000c_爽ⅸ턢_x000f_=o９$_x0015_</c:v>
                </c:pt>
                <c:pt idx="1379">
                  <c:v>デ?_x0010_궺w켲9괦d'_x0014_+?-SQ鈑+쭻_x0006_??냉꼛猫?V댃x諦G9二V격?I</c:v>
                </c:pt>
                <c:pt idx="1380">
                  <c:v>???+|?$?k淪뻵녓_x0017__x0010__x0017_왈?P渤I79_x001a_A뿳_x0018_湍댗拓G_x0017_FJ-朽防"_x001b__x0019_)딷TV累?A놉_x0005_푬e즊격?I</c:v>
                </c:pt>
                <c:pt idx="1381">
                  <c:v>???+|Yy縉햋꺷_x0015_푇갑h??ι/_x001a_I핤FP?뮬V?츺_x0014_??$?흕쎜흍\_x0015_?_x001a_?鳥뙼_x0005_??????\싺?</c:v>
                </c:pt>
                <c:pt idx="1382">
                  <c:v>??휐嫩3?/v楸)뗪????_x001c_?쇮n굾n.?瞑&lt;ⅱ쵈죽?퇗疥-릶?0_x0002_%k?5b_x000f_E_x0002_jp???닰띊_x001a_?j좝잶~?)?L쾽Dr?♪벙??뀷?_x000e_쯂_x0016_렻뚮v螢亘Jw?w?X뼟N?@e칉꼃쐣?觸?e퀉u뿗?y?T쉘,??|?@爀웣륚`;x?</c:v>
                </c:pt>
                <c:pt idx="1383">
                  <c:v>_x000b_e!</c:v>
                </c:pt>
                <c:pt idx="1384">
                  <c:v>갂??_x0017_풋괿o5_x0006_夙k_x000b_?d-??듏?쿈r꽚'h%|7?Db_x0014_?_x001b_+???_x000e_q??iCaf궖?겜T뢜_x000f_Q?_x0019_4c%涕</c:v>
                </c:pt>
                <c:pt idx="1385">
                  <c:v>컑1유W?:??c流#T?E眠?峨?p8]??</c:v>
                </c:pt>
                <c:pt idx="1386">
                  <c:v>???+|6센-?벐p像懶BG끔뙏?G_x000b_瑩 ^l&amp;??/뎒</c:v>
                </c:pt>
                <c:pt idx="1387">
                  <c:v>???+|??3_x0008_^談G?b寺?드m??픂쓟-QN콩D늴릻u?Av?~ s</c:v>
                </c:pt>
                <c:pt idx="1388">
                  <c:v>?載?H슸</c:v>
                </c:pt>
                <c:pt idx="1389">
                  <c:v>剛?d즊격?I</c:v>
                </c:pt>
                <c:pt idx="1390">
                  <c:v>???+|$m삐?뢖?빽r_x001f_愉?mk킹0Z_哮Z_x0005_쬱句點?_x000e_멼*X?ㅂ껐罹첅징?n!lb叭V격?I</c:v>
                </c:pt>
                <c:pt idx="1391">
                  <c:v>???+|_x001c_;*^#E퐦뭊쯟꽎_x0018_K-?.\??ws뿱_x0011_??_x000f_쭁=秘?_x0019_;_x000e_햙?v??默_x0017_q_x0005_|'聞즊격?I</c:v>
                </c:pt>
                <c:pt idx="1392">
                  <c:v>???+|?+Ea念6</c:v>
                </c:pt>
                <c:pt idx="1394">
                  <c:v>_x0005_W펳솠.zY旺?肅9?ㅫQ_x0016_Co돤#_x0012_5梓?4쬫</c:v>
                </c:pt>
                <c:pt idx="1395">
                  <c:v>w??뼫혙Z??d즊격?I</c:v>
                </c:pt>
                <c:pt idx="1396">
                  <c:v>???+|+_x0017__x001b_雰執塡gye`촩-_x0002_I_x0010_i득gp琿윰剔렙P?雅i評率?)?_x001b_酷??_x0007_F?_x0003_?몿V격?I</c:v>
                </c:pt>
                <c:pt idx="1397">
                  <c:v>???+|뱸&amp;E?휍?뾖?좜兜D?_륾T_x001a_옔l芳?@읤萄??_x0003_土띂Y7z?_x001e_볖?_x0018_O姉쿺d풚p㎉$D딻?쐺Z?車뎊*M_x0006_?GuC.係6뱌_x001d_?9?_x0018_?쇳?쨏4]웈&lt;왢교蕃?_x0007_琮-_x0016_젦??3~</c:v>
                </c:pt>
                <c:pt idx="1398">
                  <c:v>]/??Kjp툮l$bvvf롛(p?_x000b_칉_x0008_yL?_x0007_?_x0019_?췘_x0017_b餘_x0002_?仄T</c:v>
                </c:pt>
                <c:pt idx="1399">
                  <c:v>횝?_x0007_F쟳鵬珞植쵸???Zl仔+?_x0015_엓?N9a-?X`_x0008_???菹_x001f_?毫tQ?榻3??_?Eo_x0017_걗꼔_x0015_n"焚??6뇭驪_x0007_EA◑Q?O@??_x0007_A_d_x001a_n</c:v>
                </c:pt>
                <c:pt idx="1400">
                  <c:v>\벱_x0003_右_x001e_5]_놢c쇔粮6</c:v>
                </c:pt>
                <c:pt idx="1401">
                  <c:v>?_삡_x0010_?&gt;8?낧_x0010_理悍8b놼퇘#뉪?X蹶H*h!.吟H$힌^m綠_x0016__x0013__x0008_碌?B_x000f_~"Zt_x0019_딍?헦B;</c:v>
                </c:pt>
                <c:pt idx="1402">
                  <c:v>{쌗뾋?T탖볚\\!?넻?v佳M訶f~췃?8_x0017_G녶?_x0007_F_x0016__x0007__x0012__x0002_?_술z썺?w_x000b_씧Q}n슴t니??Q샢?こ?쒹@핮?擲?g_x0001_U?퇍[Yq?c큵_x001a_쓚)_x000c_뎻_x001e_굫7?홾쀪Is9B둧2팓$&gt;_x0008_뚱?]^邊I7_x0014_범_x001c_Y[L꼴{?+?椀R9_x001c_Y[L꼴{?+?椀R9_x001c_Y[L꼴{?+?椀R9h&amp;?_x000c_홊^_x0005_tv&lt;[_x0015__x0010_탾?s?_x0002_,?K쪲_x0014_2V격?I</c:v>
                </c:pt>
                <c:pt idx="1403">
                  <c:v>???+|??_x0012_?_x0010_ (_x000b_q'_x001e_톲kㅚf?赫읙楡쀆? QC"뽧Z?+??表E午_x000f_??u_x0012_釉q푀V격?I</c:v>
                </c:pt>
                <c:pt idx="1404">
                  <c:v>???+|d%$_x0015_?뒍8吝?{t_x0001_?s_x0005_죠?솁쉥?냕븹l퍑?{?&gt;寢썡_x001b__x0002_w</c:v>
                </c:pt>
                <c:pt idx="1405">
                  <c:v>???+|?*었?逮_x0003_?눡4?_x000e_暳??A+#R+롛_x0017_?5T뚰?솕v}?y=?ssQ?獄켥꼬팴$즊격?I</c:v>
                </c:pt>
                <c:pt idx="1406">
                  <c:v>???+|l駟?졨&amp;웝&amp;y??솩j?^?홤쵒Vkh巖??僅E淏?A{f복쵮훎勣侏?co깢즊격?I</c:v>
                </c:pt>
                <c:pt idx="1407">
                  <c:v>???+|?A{?죔놰=?B"틗뻢?푅?蚤{_x0004_?</c:v>
                </c:pt>
                <c:pt idx="1408">
                  <c:v>怖홖_x0016_[.2?HuQ??X???4\]D?턪즊격?I</c:v>
                </c:pt>
                <c:pt idx="1409">
                  <c:v>???+|?依H?첲yH???뒖횲??똗?뀘泌?&amp;獸YS쯬얒0!?僿:p?f∀??</c:v>
                </c:pt>
                <c:pt idx="1410">
                  <c:v>???+|x]_x001a_OX?D뭤묪w??옧죖??덍쇪&lt;~쩪?렞!Cn꾵?M|?T엉Z?8)</c:v>
                </c:pt>
                <c:pt idx="1411">
                  <c:v>?叫V격?I</c:v>
                </c:pt>
                <c:pt idx="1412">
                  <c:v>???+|6늂</c:v>
                </c:pt>
                <c:pt idx="1413">
                  <c:v>?Y+,?헠응_x0011__x0005_&amp;&amp;類i?쯼V0?O7?,뮿4??l$뢤~_x001e_ㅘ?0_x0004_S뱮yGF2뿢_x0018_?X샪싐홀A}?퓙??0`_x001e_,$S?K_x0006_|R_x000e_숥_x0016_mS곐졔5^?_x001c_R?pFs?헻0?칛륲</c:v>
                </c:pt>
                <c:pt idx="1414">
                  <c:v>?#&amp;v썣?y受좀T9?_x0008_aY탩턺s긨_x001c_?x酎??^Q6z憁퉯潛e!*7?牢??퀋h흑I??赦娑@_x0016_?)._x000e__x0004__x001d_jl?2?w?=0=予n?뢂LJ?ø?[?Y[L꼴{?+?椀R9_x001c_Y[L꼴{?+?椀R9소F*?퉍y=_x0004__x001b_휦_x0001_?8P剽너=?9?#_x0017_w흇딯?얃、B呼P&gt;j+?v_x001e_S_x0006_?瓜_x0003_횰_x0011_&gt;놥_x0008_훲咸凜_x001b_醮_x0003__x0016__x0013_즊격?I</c:v>
                </c:pt>
                <c:pt idx="1415">
                  <c:v>???+|_x0007_녽???(#??"?瞞??Q$y??捿삂_x0006_?J흼d?_x000b__x0002_L헖퐰_x0003_狐?5?3M2즊격?I</c:v>
                </c:pt>
                <c:pt idx="1416">
                  <c:v>???+|?+,_x0002_㎒UCH??7槐_x0018_(&amp;;출例U??뭾H왩꽟5e?s냉_x0004_苦쇙뜪g_x0008_냯猥_x001c_뾇O즊격?I</c:v>
                </c:pt>
                <c:pt idx="1417">
                  <c:v>???+|_x001a__x001b_@Fえ?_x001b_U#됎큀??_x001e_Or?E?b??멹볯j</c:v>
                </c:pt>
                <c:pt idx="1418">
                  <c:v>?웷먟</c:v>
                </c:pt>
                <c:pt idx="1419">
                  <c:v>-_x001b_?"왱&gt;륥_x001b__x001b_-|J`틬{즊격?I</c:v>
                </c:pt>
                <c:pt idx="1420">
                  <c:v>???+|_x000f_NP=嶋쳕?塹9_x001e_뷓?ⁿ_O겳c_x001e__x0010_招?J?뫑?M??_x0001_Pg'|x볬h핼a:輾u됮_x0014_즊격?I</c:v>
                </c:pt>
                <c:pt idx="1421">
                  <c:v>???+|L薪x?_x0014_??㏓_x0005_?_x000f_쿢-_x001a_?p?]c슪?T艱롢m?b?묡?_x000b_'?yぢj?2QU_x0018_?髥V격?I</c:v>
                </c:pt>
                <c:pt idx="1422">
                  <c:v>???+|g??F_x0001_"e[쒒`?l즥F&amp;옾뀔}:?_x0013_Br&amp;_x001e_섩?</c:v>
                </c:pt>
                <c:pt idx="1423">
                  <c:v>??풡??/떓V땸?F2_x0010_??l즊격?I</c:v>
                </c:pt>
                <c:pt idx="1424">
                  <c:v>???+|}?|n?D_x0006_?O?e_x000b_?cE寨꽰?e慈쎘_x0016_(㎦q?濱vZl뱄p}|윣]鷸J</c:v>
                </c:pt>
                <c:pt idx="1425">
                  <c:v>A밥?쉷풚p㎉$D딻?쐺Z?/S??e79_x0019_벂?윽WX*H_x0005_Z?5펔껖긾pΤ7?_x001b_劉??p땼켪봟똠S??탶武樹0</c:v>
                </c:pt>
                <c:pt idx="1426">
                  <c:v>p??톛괌??쌡쁛⑻?_x0008_.&gt;痔뎺.0쫍쬽씞_x0015_}?^Jw8륢_x0002__x001c_놜巒?꽠_x001b_綬A_x001e_칕_x001f_롔4_x001b_?yBQ?&lt;?=똻(}6??_x0006__x0012_Md?졧꼚??`?</c:v>
                </c:pt>
                <c:pt idx="1427">
                  <c:v>?돀6陂XX?븭_x001d_"0?쿠?:?x#_x001f_UG4_x000e_???+앋?樂?'퍑s虎?(D_x0005_婉#엲욮湘챚??삋탈찫????9&gt;?[_x000e_?憁:t?_x000f_Tc_x0004_뇪횼CS g롉2?_x0016_1_x000b_캥d_x0012_뢎??_x000c_??_x000e_d?∥릻Lb?!?_x0012__x001e_~_x0015_]5?_x0005_쵌L"?욱R7?f숶'쒗?#??_x001b_{&amp;??J</c:v>
                </c:pt>
                <c:pt idx="1428">
                  <c:v>뵭N?}1?잜졔悸"_x0003_*?轢쨶갠玹m늒잡_x0019_?EQ;e1읧_x0002_? @쥬꺲엂??ㄲX끊\z_x0012_?셑번죘?</c:v>
                </c:pt>
                <c:pt idx="1429">
                  <c:v>$&gt;_x0008_뚱?]^邊I7_x0014_범_x001c_Y[L꼴{?+?椀R9_x001c_Y[L꼴{?+?椀R9_x001c_Y[L꼴{?+?椀R9??J_x0005_窓??撤쨠퇍?8s?馹쫔d?黔V격?I</c:v>
                </c:pt>
                <c:pt idx="1430">
                  <c:v>???+|s;n_x001d_&lt;/彊)뇡?拇먇_x001a_꽽뼷걧R?툭&gt;같德C_x001b_?T壞_x0015_uT^F?)_x0015_?쐡꺶_x001b__x0019_헨찍즊격?I</c:v>
                </c:pt>
                <c:pt idx="1431">
                  <c:v>???+|n좱_x0003_?Z?6궾뵚7??.晤?e?_x0011_</c:v>
                </c:pt>
                <c:pt idx="1432">
                  <c:v>?[_x0007__x0014_첈뿳?</c:v>
                </c:pt>
                <c:pt idx="1433">
                  <c:v>8_x001c_Y)?X4_x000c_ㅩ_x0006_俊냐???즊격?I</c:v>
                </c:pt>
                <c:pt idx="1434">
                  <c:v>???+|舛???;`?췳5욋fw托D_x0013__x0014_0W퇳??諦8럳鷺&gt;_x0005_??쳍現\??잽틠?x@즊격?I</c:v>
                </c:pt>
                <c:pt idx="1435">
                  <c:v>???+|괩Wb_x0003_불F뺗,듪H_x0004__x001c_:?엷R(?*?爬@寧鉥D휗A</c:v>
                </c:pt>
                <c:pt idx="1436">
                  <c:v>꺑몖&lt;a^?,x`?^~Z???X즊격?I</c:v>
                </c:pt>
                <c:pt idx="1437">
                  <c:v>???+|?'_x000f_G줰f??陣Y3寀_x000b_3?|_x0016_i'_x0019__x0014_\鵠~)V?_x0013_[a??=샅e?_x000f_쁀W_x0004_@In돜V격?I</c:v>
                </c:pt>
                <c:pt idx="1438">
                  <c:v>???+|B_x0004_8 {?_x0011__x0013_뺎3?뀎bYZ_x000c_밿括Lg??쐡.?0?_x001e_긻?o_x0017_/9_x0014_覇E쥳＼%傳_x0013_誠|/t즊격?I</c:v>
                </c:pt>
                <c:pt idx="1439">
                  <c:v>???+|{즃?퇴?_?_x000e_?&gt;*_x0015_?T3?푢?P0쭋??O?\홛???_x0016_異?빘ハ?옛?_x0017_즊격?I</c:v>
                </c:pt>
                <c:pt idx="1440">
                  <c:v>???+|?v왆T83_x000b_?UM7m븶쒉_x0001_?m?_x0017_?_x0018_xZ-???_x0015_?큎{wS;?$l1R_x001b_託g虔m웽\??왦`Yf됚y푅?랜鍼??~5&amp;??_x001d_裂崑_x0001_K%wf4_x001a_?_x001f_^z?m_x0006_~</c:v>
                </c:pt>
                <c:pt idx="1441">
                  <c:v>?켆??(</c:v>
                </c:pt>
                <c:pt idx="1442">
                  <c:v>))쾊,!??호_x001b_\_x001f_dL4??4a留A9&lt;_x0017_s?防%뛎_x0004_5잚_x000e__x0017_ㅴ쟢=,4U쬃h?P</c:v>
                </c:pt>
                <c:pt idx="1443">
                  <c:v>?-?_x001a_툦肴C-??ヌ퇱P"킳쒺젝H핼_x0013_H??v1脇뵶銳햶PJR_x0005_?銷r?_x000b_:脆퇽9?n췵坰숺셶??Hnfjo_x000b_쥖b?n_x0006_?</c:v>
                </c:pt>
                <c:pt idx="1444">
                  <c:v>??.[?뙖m_x000c_?뇺x/?k_x0010_x_x001f_/퓨顔?w_x0011_횥?_x0014_a??S췣"訴햾}e*"촵^_x001a__x001b_턹喜?▒돜궰ĸ#켒?메??쯤_x001d_jl?2?w?=0=予n?뢂LJ?ø?[?Y[L꼴{?+?椀R9_x001c_Y[L꼴{?+?椀R9소F*?퉍y=_x0004__x001b_휦_x0001_v]_?맽O?W迹_x001f_P?zㅼ솝S튝?_?_x0004_Qq?턁適侃풃텊꾻xf#꿞²_x0007_?_x000c_??S즊격?I</c:v>
                </c:pt>
                <c:pt idx="1445">
                  <c:v>???+|?W?뛊銅5_x001b_i?_x001b_꽹퀪_x001b_늕즍?_x001d_7퍥Qa:냁vra_x0016_텒핝.?냺꾣c/[fe_x0001__x001b_쨖??즊격?I</c:v>
                </c:pt>
                <c:pt idx="1446">
                  <c:v>???+|0_x0010_u꽰?Y/?`&amp;w?#c왜켅Pp戇?o$??됶*?뻁_x0011_뗨묻??_x0002_???¶_x000e_??즊격?I</c:v>
                </c:pt>
                <c:pt idx="1447">
                  <c:v>???+|넡qD?k_x0013_??MU?YH?뭿?x값훃YB_x0004_??_x0007_d봔p~홚?귖Z浦3s 9G_x0003_$_x0012_A??즊격?I</c:v>
                </c:pt>
                <c:pt idx="1448">
                  <c:v>???+|ヱ</c:v>
                </c:pt>
                <c:pt idx="1449">
                  <c:v>?8짵續_x000e_:?Q_x0005__x0016_?u???7쌫P</c:v>
                </c:pt>
                <c:pt idx="1450">
                  <c:v>^/_x0017_J:#?_x0005_⊇?3?_x0016_?Y?i_x000e_??&lt;Q暲즊격?I</c:v>
                </c:pt>
                <c:pt idx="1451">
                  <c:v>???+|Ｖ_x0015_{_x001d_0?沖臻??)_x0018_隋[?k뮲?ㅷ7*?뛱씈直??_x0007_#??_x0008_/_x0017_??Q?v_x0014_-즊격?I</c:v>
                </c:pt>
                <c:pt idx="1452">
                  <c:v>???+|`x5_x0005_Z?G걡퇲~K뿠힒_x001b_qH?2斅쾸At_x0011_k_x0002_쭚*</c:v>
                </c:pt>
                <c:pt idx="1453">
                  <c:v>???+|?튮i'i[?P篁A?뵥?냋K뷺_x0003_땙큂_x000e_?w_x0002_?z똆툅LE?^A짤U&amp;? ' ?【s㎨쓕㎉$D딻?쐺Z?pZbh곞_x0004_彼팆{웃C}?4_x0002_y_x0013_漫~_x0006_R곌홂쵩d_x0012_꿸둤往몈??8N;쎞???@o?푦_x0004_홫p_x000f__x001d__x0018_,_x000c_B????箋뙴_x001b_C?6垣</c:v>
                </c:pt>
                <c:pt idx="1454">
                  <c:v>$㎛?좋?6*_x001b_6?_x0005_캰R.??_x0002_l??_x0001_??퍱?!N쏷긎??셏???쥽훓_x0017_Hg_x001b_]_x0015_??Y']&lt;P&lt;胚?q厘_x0017_?3_x001f_托&lt;鋏`_x000b_}_x001c_?&amp;?햢흶%???-B긶링?;???㈃滎?m ;祿?ョ-休_x0018_6_x0005_|_x0013__x000f_?_x0019_}젮4開?r?L귷?∪_x0001__x0012_?.F?_x001f_?빧???H?)뾨半꾷k?_x0003_]퉁74?W鳩K쁔9?龜&lt;뒓쨍_x0018_?E_x001e_飾긻쫬_x0007_웛_x0006_[?g??た㎹?琴U@Wㅪ_x0016_덎?_x0016_?"Q?w)JE享?h?핶??_x001f_?＝?o벢i0b5_x000e_롃?죿~@5%앚p潮R8晥rq_x0015_&lt;Z?툢?C</c:v>
                </c:pt>
                <c:pt idx="1455">
                  <c:v>I??_x001d_C$&gt;_x0008_뚱?]^邊I7_x0014_범_x001c_Y[L꼴{?+?椀R9_x001c_Y[L꼴{?+?椀R9_x001c_Y[L꼴{?+?椀R95%?뼋p</c:v>
                </c:pt>
                <c:pt idx="1456">
                  <c:v>??U?醮</c:v>
                </c:pt>
                <c:pt idx="1457">
                  <c:v>_x000b_'P?U`?fi_x000e_z_x000b_즊격?I</c:v>
                </c:pt>
                <c:pt idx="1458">
                  <c:v>???+|9?%a?_x0007__x000b_??0_x000c_??q;??긹:_x001d_ls???`_x0017_O??D釘픐?h?`?똆??練V격?I</c:v>
                </c:pt>
                <c:pt idx="1459">
                  <c:v>???+|컓Pdx1괇?_x0010_??3_x0006_!?^큲`kv??쎴k?gc_쎮cf&lt;?o?4_x0007_®쯸S떊?m쭃즊격?I</c:v>
                </c:pt>
                <c:pt idx="1460">
                  <c:v>???+|?嚬?B섉</c:v>
                </c:pt>
                <c:pt idx="1461">
                  <c:v>s┱횕褸</c:v>
                </c:pt>
                <c:pt idx="1462">
                  <c:v>Af_x0002__x0001_Ugh?왅_x0002_즏v幡?nU俱꼳즊격?I</c:v>
                </c:pt>
                <c:pt idx="1463">
                  <c:v>???+|?쉳?</c:v>
                </c:pt>
                <c:pt idx="1464">
                  <c:v>?넞@=嫡k쫅h증rX&amp;q??_x000e_+{穡襄;(곲?곊_x001f_頹4갢?_x0010_gS∽抵?_i즊격?I</c:v>
                </c:pt>
                <c:pt idx="1465">
                  <c:v>???+|_x000e_rD0V혺_e?蚤[ _x000b_羨궹G3_x0017_改뤈?:=2ヰ뒆+?菖w(2?漣b1톔?Zs?-ㄽv㎗V격?I</c:v>
                </c:pt>
                <c:pt idx="1466">
                  <c:v>???+|</c:v>
                </c:pt>
                <c:pt idx="1467">
                  <c:v>b_x0007_N룑u듵?G憔???_x0005_宵?絶?a?vG믊S????</c:v>
                </c:pt>
                <c:pt idx="1468">
                  <c:v>'驩튚_x001b_,_x0010_춨砥??_x000c__x0003_|즊격?I</c:v>
                </c:pt>
                <c:pt idx="1469">
                  <c:v>???+|b쪑~쭕y~瀆??V튰&gt;뺏?V럀_x0012_?[펵컚?'??3?蜃_x000e_z뉈??;_x0016_淚봝?妻V격?I</c:v>
                </c:pt>
                <c:pt idx="1470">
                  <c:v>???+|~?h</c:v>
                </c:pt>
                <c:pt idx="1471">
                  <c:v>콟?????u깍ls?</c:v>
                </c:pt>
                <c:pt idx="1472">
                  <c:v>?_x000b_?=咽w_x0006_?O臻_x0012_?_x001e_鉀緞o_x001b_?f?뫧KØ늼a`_첓%'?_x001b_埃?蕣찠1봫R똀?G_x0016__x0014_o</c:v>
                </c:pt>
                <c:pt idx="1473">
                  <c:v>?짜??찁_x001d_|?뙠_x001e_퀏C_x0005_갭j??d멚옻_x0010__x001d_K_x0014_'_x000b_vhU?f損淸右敍?_x000f_T_x0008_3n?);v듊?룝쒙t_x0005_?_x000e_}I? ^뵮셏_x0007_K?$엡薇3꾏澣m쩘#=왅?훡_x0015_첬閣딮?6{?@??푉?9J④e!?L??P?-??^펐_B_x0007_Ih9덴?＃s7磯_x0015_@%?q?_곦_x0006_퉊홯_x001e_K_믚_x0002__x000f_쌜흼_x0006_?O_x001d_</c:v>
                </c:pt>
                <c:pt idx="1474">
                  <c:v>??쮿?R?9_x0015_:큊??g_x000b_w_x0002_잳?쐲?K쟬쁍_x0012_??갥_x001f__x000b_析?S???逕벶;_x001d_jl?2?w?=0=予n?뢂LJ?ø?[?Y[L꼴{?+?椀R9_x001c_Y[L꼴{?+?椀R9소F*?퉍y=_x0004__x001b_휦_x0001_O?g?ER덃</c:v>
                </c:pt>
                <c:pt idx="1475">
                  <c:v>???+|瀨?d?쪩u_x0005_뎧I빟寇?6藻읯R랎*稶I?뾶흞_x000f_Q_x0010_??퐙Ft꿇6뷷왶z_x0018_?t퍺_즊격?I</c:v>
                </c:pt>
                <c:pt idx="1476">
                  <c:v>???+|?駕륵?餐??X?왭nX?f\괋$尹@떿裡?i潗x4_x0007_펵쇄]???y??돩?7즊격?I</c:v>
                </c:pt>
                <c:pt idx="1477">
                  <c:v>???+|_9_x0004_{?AIR쀝닥?_x0001_AG5_x001b_푙;?_x0014_g끲&gt;?夢웫쯘L|幕?톃"?</c:v>
                </c:pt>
                <c:pt idx="1478">
                  <c:v>웯?_x0011_4ㅇ_x0010_v?腥V격?I</c:v>
                </c:pt>
                <c:pt idx="1479">
                  <c:v>???+|?_x001f_훰釘?0Lv1?Oq??뎤]??셁쏚,"_x0015_,??츫?m 凞?f?젖푑數맣?l즊격?I</c:v>
                </c:pt>
                <c:pt idx="1480">
                  <c:v>???+|h?20"②맋뎄?"?3扁U5_x000c_???I幹7읨뢷y?灝?!璹쓲b줎t{상댭≤η}A즊격?I</c:v>
                </c:pt>
                <c:pt idx="1481">
                  <c:v>???+|O_x001b_e&amp;???/?쁿秊U 쟥部?染X뿫(??_x0012__x001c_+s???!k械?;.픘]?렅싛?즊격?I</c:v>
                </c:pt>
                <c:pt idx="1482">
                  <c:v>???+|j_x0012_?m??e??0`퇯?략풖=땘&gt;rLkX낷?^革낿a_x0006__x0005_,|4攪누7?_x0002_뵄냟E슽泉풚p㎉$D딻?쐺Z???_x000e_衆쒬L놟正a?マ뻶?읐墳潛?Q?彛???N??t?_x0004__x0006_?롍&lt;t9?q갍측?Jid誠븥a=_x0001_훒3'^껛O?콧떙@緣놎_x0006_?_x000b_mw렿?e?먹a죖?f??;'X????娶d쳥쯋±?#섴픷끷Ed}攘뛳-3?쉗~??</c:v>
                </c:pt>
                <c:pt idx="1483">
                  <c:v>??퇈J쏱+췧?廓sL툛p?H_x0008_&lt;p_x0008_휊</c:v>
                </c:pt>
                <c:pt idx="1484">
                  <c:v>쨸뵟?_x0008_E쓢D}?_x001b_r2?4Z}_x0003_桂m_x000f_??_x000b_\}mb%?눠턬F?h펂&gt;Ob縉$떿氣;+_x001f_?^gD?軾鬧"T_x000f_?슳돰_[??z?i밶?j_x000e_&lt;?쁪?낚_x0005_v</c:v>
                </c:pt>
                <c:pt idx="1485">
                  <c:v>띗Q))u_x0016_즵p??w능_x001f_;&amp;_x000c_품?_x000e_쬡??_x0006_x넃쿖_x0002_w룏_x0017_`'_x0019_뗾受_x0019_?;_x0005_Q뉟?댔戍3??쌔癡_x0005_?詛d좠?_x0019_?d_x0017_Kㆌ@튿꼂뫏?TZ#h?+?쁢_x0006__x0011_?_x0014_c_x001f_?:솪!qT倧$&gt;_x0008_뚱?]^邊I7_x0014_범_x001c_Y[L꼴{?+?椀R9_x001c_Y[L꼴{?+?椀R9_x001c_Y[L꼴{?+?椀R9※_x0005_i*휻9?嘴렉f?ㅋ'E9Q1?T??!쟄?뻰⑽앾潺?透?</c:v>
                </c:pt>
                <c:pt idx="1486">
                  <c:v>肯쟄?뻰⑽앾潺?透楷_x0005_"JR??탣?_x0006_X@쑹+9經_x0002_</c:v>
                </c:pt>
                <c:pt idx="1487">
                  <c:v>?_x001d_Ji@?퀩_x0013_H쯬^꼃縊C`?횆r猫?V댃x諦G9?H?뻰⑽앾潺?透퀠?/|_x0010_?s볜*妄⑺x꼬?隍?</c:v>
                </c:pt>
                <c:pt idx="1488">
                  <c:v>_x0014_케_?6쫊_x0015_?Vd?_x0013_Z,??[뽽쾩鷸?rh魂+梢계텟_x001d_jl?2?w?=0=予n?뢂LJ?ø?[?Y[L꼴{?+?椀R9_x001c_Y[L꼴{?+?椀R9소F*?퉍y=_x0004__x001b_휦_x0001__x000c_겚=(d믿?롳y쥘a_x0001_林?_x0015__x0018_2푹}_x0002_?ⅰ形y폔?[콌꽬?_x0017__x0006_mA???t|껬튌H?뻰⑽앾潺?透]3뀃_x0017_F_x0008_o!j烋??˙?렯X뷩_x0016_?k???[S㎳?_x0007_+槨s?}@I?_x0004_봃?妬쟄?뻰⑽앾潺?透 _x0007__x001d_D_x001b_PE?n_x0017_6??]W爐cK_x001d_H_x0002__x0006_?O敬j_x0001__x001e_鎚??侯쇏??載?H슸</c:v>
                </c:pt>
                <c:pt idx="1489">
                  <c:v>剛?d쟄?뻰⑽앾潺?透??o?베y퇙묤컆l$N뤒!沼!뼲C?</c:v>
                </c:pt>
                <c:pt idx="1490">
                  <c:v>箸삟?w??뼫혙Z??d쟄?뻰⑽앾潺?透8춒?릢VdR??V?惚晞뱷H;냢?Y+d?_x0013_Il乘o??Δ酷??_x0007_F?_x0003_?몺H?뻰⑽앾潺?透?&amp;鮮??_x000f__x0008_!밆줃搭q??_x000e_뫯4俵`?Ⅷ??c:₁?FuQ?z?_x001e_볖?_x0018_O姉쿺d횟영-툗</c:v>
                </c:pt>
                <c:pt idx="1491">
                  <c:v>,_x0010_"챬埋?F_x0011_쑛l?_x0014_?_x000e_`?31뜅A淙皮?醜?ZyVC뢵??즡?㈀薛쾁_x0004_r_x0001__x0011_|촺.챮윴L_x0015_??勍r?均??_x000f_屋汶??_x001f_o_x001f_?쥶g쉞_x0018_jU???染_x0006_p}볊R??o*&amp;????;_x0014_5&lt;꿉i?z拜??巽</c:v>
                </c:pt>
                <c:pt idx="1492">
                  <c:v>r㎸U탴_x000f_???p?샰h?샆`넑_x0015_&amp;z_x0002_?훪??닽7?뫼]톡컽7新,yV癡A_x000e_쩭|ZH_x0018__x0005_</c:v>
                </c:pt>
                <c:pt idx="1493">
                  <c:v>a?헲農???퀺_x001b_잎묡뚁죞?_x001e_쨰鼠g?f깴邦돏?_x0005_F?늃&gt;Z_x0011_a쒸?_x001f__x0012_촀嫩뭟?.i7┍70t</c:v>
                </c:pt>
                <c:pt idx="1494">
                  <c:v>-맬?f_x000f_^??1n_x000f_k?_x0018__x0018_?Z??뙜??.8_x001b_嗣.＿?뒜{?_x0013_?パ훜?慘?o긚s?4藿?옌??? ?蘚??yn?랡2꼵に?</c:v>
                </c:pt>
                <c:pt idx="1495">
                  <c:v>h?흵表E午_x000f_??u_x0012_釉q?H?뻰⑽앾潺?透</c:v>
                </c:pt>
                <c:pt idx="1496">
                  <c:v>?J_x0006_뺀??綸?f_x0014_㎿Z?</c:v>
                </c:pt>
                <c:pt idx="1497">
                  <c:v>ssQ?獄켥꼬팴$쟄?뻰⑽앾潺?透 爺짰V）J??9?fc屢귿_x0015__x000c_?o쿜똱穗c低A??굝?,_x0004_?묶K훎勣侏?co깢쟄?뻰⑽앾潺?透w*?0G?N笠_x0006_I&gt;└??쒐&lt;??#⊥D?i?v???8쓩T採쏼???4\]D?턪쟄?뻰⑽앾潺?透/쏕_x0012_?o폧 ??E ?pdg?s._x0003_昨h웶?ぅ??u^N?_x001e_Ue-?僿:p?f∀??</c:v>
                </c:pt>
                <c:pt idx="1498">
                  <c:v>??H?뻰⑽앾潺?透?挽0oZA_x0017_녮퓽_x000e_Kcロ?킜??_x0002_&lt;_x0011__x001b_愚?K뒟딳~MZ?G?쵀Lq콾)뚋Zk:&amp;?쨯뿓t$a븎F% _x0001_hG鷺琉_x000c_|+4먑?}\_x001a_끩]퉠山f湳?_x000c_,?_x0005_】U?_x0002_}흚B?_x001b_94F_x000e_合?(v^깲됢쪴{VW_x0018_?궶_x001b_븜_x0008_o?e땘h띅闊링 듅?~&amp;쿚)"f_x0017_?솝H늇</c:v>
                </c:pt>
                <c:pt idx="1499">
                  <c:v>륃큯*?</c:v>
                </c:pt>
                <c:pt idx="1500">
                  <c:v>h?銘:`?`퓄앺]y</c:v>
                </c:pt>
                <c:pt idx="1501">
                  <c:v>_x0018_?/?,꼜:疫?A?꼲_x0003_l]^J ???0_x0015_멞뀊M_x0003__x0012_헲R쫖?_x001e_?v?貴]꼉]??闖WF뭝?\????웷^E疼c_x0017_?주_x0017_4귈_x0007_J_x000e_殮_x0012_?_x0014_D 흵?_x0019_?0쪹덟뵵0=⒀픣j_x0012_d뷢_x001d_앂??{IZ薛;_x000c_쳓?t庭c?3???켈F뮊?n[?쌪_x001b_7</c:v>
                </c:pt>
                <c:pt idx="1502">
                  <c:v>r&lt;?_x0002_+껮®_x001a_y?탚抛_x0015_꺚란n?%im徙3쥅?q淆pB??m_x0019_졖???H퀓m?-,?쎂腎꽇?;&lt;퓿D?jl?2?w?=0=予n?뢂LJ?ø?[?Y[L꼴{?+?椀R9_x001c_Y[L꼴{?+?椀R9소F*?퉍y=_x0004__x001b_휦_x0001__x0018_?껊탫쏇胤?F2겤#:h쬵쁹??_x001e_n_x0002_E_x000f_!J잶}?왓_x001b_w)?놥_x0008_훲咸凜_x001b_醮_x0003__x0016__x0013_쟄?뻰⑽앾潺?透1\_x001e_TXe?;M?zK쑕C???~c뎁F$V쾄兄I?ka?_x001a_~뢕┸L헖퐰_x0003_狐?5?3M2쟄?뻰⑽앾潺?透,rG7_G?{_x000b_?m_x000f_sS_x0016_m@g針</c:v>
                </c:pt>
                <c:pt idx="1503">
                  <c:v>62?-샟J5|?蚌?썵?_x0005_㏂?苦쇙뜪g_x0008_냯猥_x001c_뾇O쟄?뻰⑽앾潺?透_x0013_ 릹J?})N킜_x0012__x0019__x0003_f뙤조?R{래룬f}꾚L嬪?+_x0018_@\W_x0012_{굀z?"왱&gt;륥_x001b__x001b_-|J`틬{쟄?뻰⑽앾潺?透xV??詮'_x000e_?詢샃_x0010_?憙??? &lt;?.!翼.?????몐볬h핼a:輾u됮_x0014_쟄?뻰⑽앾潺?透?歪W칇</c:v>
                </c:pt>
                <c:pt idx="1504">
                  <c:v>?-뙈_x0005_洗?땪Zp?苒峽甲%@틁쩹莉_x0016_뷁?_x001e_-???yぢj?2QU_x0018_??H?뻰⑽앾潺?透냆</c:v>
                </c:pt>
                <c:pt idx="1505">
                  <c:v>u?F좶?퉃_x0019_뗌 wPHn깋W쿵┙b?w?_x0014_匡?=躍8d?/떓V땸?F2_x0010_??l쟄?뻰⑽앾潺?透??슖빎卦??썞R쮒?m?H5G_x000b_뺨j8渣?*_x000f_qp5?쓔??鷸J</c:v>
                </c:pt>
                <c:pt idx="1506">
                  <c:v>A밥?쉷횟영-툗</c:v>
                </c:pt>
                <c:pt idx="1507">
                  <c:v>,_x0010_"챬埋?캡?:</c:v>
                </c:pt>
                <c:pt idx="1508">
                  <c:v>??夕W?3!??x棋?_x0003_皇쌪6V_x000b_匣??f???_x0004_쨌?_x001e_9?~T:p^폾i1?땺?讚i?}킢뛉Z뜉?S쯷rN_x001d_0_x000e_넩?fN&amp;d쫥??-?Y?_x0017_?2|9쭤_x0014_놸+쩖?Ytp;??5依꽘訟즷G??쩤C_x000b_?0O?롱?)??_x0017_hW-?_x001a_쵟'?^?x?_x0016_y_x000b_嗣?</c:v>
                </c:pt>
                <c:pt idx="1509">
                  <c:v>o*V白??_x000b_?a?姿_x001b__x001d_맽??_x001b_멘C8輪g촅?퍏귑}鐫?B풘xK_x001d_?륅??p?㉸＠쉖핐#얇쒢_x0007_?w獵젃.#벬Kl??d]쇺_x0011_宜I콻w쎙썤벁C??j??_x001c_adR?턟i괈R?,룈布?^z???p番?t??z_x001f_]??쥻_x0007_]쌖-邢Y_x000e_귭/3z_x0019__x001e_z?_x0012_1뮂c?y?_x000b_??T쒎66?췄?jIg8T?h/m_x0008_6-??_x001b__x000f__x001a_?5?x?$&gt;_x0008_뚱?]^邊I7_x0014_범_x001c_Y[L꼴{?+?椀R9_x001c_Y[L꼴{?+?椀R9_x001c_Y[L꼴{?+?椀R9^0?_x0016_|_x001d_B붽릚??퇍?8s?馹쫔d??H?뻰⑽앾潺?透?봑消헑o폃?Pg_x000c_((?_x0004_</c:v>
                </c:pt>
                <c:pt idx="1510">
                  <c:v>$zV?_x0003_촕뺼?독!_x001f_쯇鐥줤-{d.E!?廷Г_x001f_쌇캪AE?t幣IX4_x000c_ㅩ_x0006_俊냐???쟄?뻰⑽앾潺?透_x0019_핽?쩅??,p?_x0012_%&lt;?r琿1뎋&gt;4_x0012__x0008_?뛱塊i컆A蔡&gt;?h끴\??잽틠?x@쟄?뻰⑽앾潺?透PE_x0007_w吩뷱dJ묶z_x000c_StO현?잼쀧?_x0012_蠻틣핹汲置?*껜o8_x0018_E_x0008_,x`?^~Z???X쟄?뻰⑽앾潺?透_x000f_g@珍익?=ケ??_x0018_㎝?鍍騙싀豈?_x001d_??됷?_x0010_?1fR_x0002_v_=샅e?_x000f_쁀W_x0004_@In돖H?뻰⑽앾潺?透??v?낼_x0008_項&lt;4?(A?藤w훳t??8쾷쮚g_x0011_뻦짶Y?냽覇E쥳＼%傳_x0013_誠|/t쟄?뻰⑽앾潺?透?</c:v>
                </c:pt>
                <c:pt idx="1511">
                  <c:v>?칎?f??X</c:v>
                </c:pt>
                <c:pt idx="1512">
                  <c:v>??_x001a_팹v뚐-]抉젊弓쇟_#?K?{廟찤6?狼??P???</c:v>
                </c:pt>
                <c:pt idx="1513">
                  <c:v>켠?젏?*lbE`燕쑗릈sB?T_x001d_??"?끹_x0015_뒌??C갊kA稜_x0004_&lt;笠=?_x0008_?&gt;???=챝_x000c__x001e_엺_x001f_ue?_x0006_믘_x001c__x001d_jl?2?w?=0=予n?뢂LJ?ø?[?Y[L꼴{?+?椀R9_x001c_Y[L꼴{?+?椀R9소F*?퉍y=_x0004__x001b_휦_x0001_ms썫툱N\뙸?C읢_x0016_콸뭙????w_x001c_?럭쾙됶</c:v>
                </c:pt>
                <c:pt idx="1514">
                  <c:v>폄??"_x000c__x0007_?f#꿞²_x0007_?_x000c_??S쟄?뻰⑽앾潺?透?)聿?탱*V봚?;?eGl')_x0015_Y타\???삣?룧q?뷟</c:v>
                </c:pt>
                <c:pt idx="1515">
                  <c:v>-웿꾣c/[fe_x0001__x001b_쨖??쟄?뻰⑽앾潺?透?e4?N擾u?즁쵣_x0018_{_x0001_??쭊??2`랳仁?봭밃柰?궤?_x0002_???¶_x000e_??쟄?뻰⑽앾潺?透P?qd웶춁?쥊"_x001c_s쎜Q??+V5?_x000e_?匡_x001b_w_x0003_줯{5?!?&lt;Z浦3s 9G_x0003_$_x0012_A??쟄?뻰⑽앾潺?透K</c:v>
                </c:pt>
                <c:pt idx="1516">
                  <c:v>d&gt;$_x0016_?Y?i_x000e_??&lt;Q暲쟄?뻰⑽앾潺?透伸쫏_x001c_??굗쟲혯10쩓??껕</c:v>
                </c:pt>
                <c:pt idx="1517">
                  <c:v>u_x000c__x0015_??뒓몔8n授7곛X_x0008_/_x0017_??Q?v_x0014_-쟄?뻰⑽앾潺?透熏陰?|?仰_x001e_\?l9E?F녧??渭Os什c_x001b__x001c_R失_x0019_{횉},&gt;峴r&gt;퀜^땄?j???쟄?뻰⑽앾潺?透햩거?삒??釘?$[괂?맒踪/깔AJ_x001a_a??흿v_x0001_?M_x000b__x000b_?짤U&amp;? ' ?【s㎹슴?툗</c:v>
                </c:pt>
                <c:pt idx="1518">
                  <c:v>,_x0010_"챬埋??뼾밓??槨痴?듸5u??F?6?_x0010__x0011_?&amp;_x0001__x0002_?</c:v>
                </c:pt>
                <c:pt idx="1519">
                  <c:v>DX?(?垠徙w밟_x0014_絢_x0008_핱?됌???剛)퀎Eｆh?F/??里r축虞_x0018_쯸_x0016_}_x0010_[잉$펩k_x001f__x0017_猜?$_x000b_?_x0008_?폏_x000f__x001e_)嵌矩꽼?-o?_x0003_?cb뱱_x001f_?=퓟-騶5젢엂딷?8=an({"a?슯팣?_x000b_鰕爺靈셅*7&gt;?_x001d__x0018__x0002_둲솕?+??J_x0016_??c뭲N??먖g|?낇?n?_x0005_B_x001e_m*g춠nn?o?&gt;_x0008_뚱?]^邊I7_x0014_범_x001c_Y[L꼴{?+?椀R9_x001c_Y[L꼴{?+?椀R9_x001c_Y[L꼴{?+?椀R9??2,?L癬~N*_x0018_렣</c:v>
                </c:pt>
                <c:pt idx="1520">
                  <c:v>_x000b_'P?U`?fi_x000e_z_x000b_쟄?뻰⑽앾潺?透풙괜:팿햓-?o?_x001d_?_#=_x001c_뗈M?X?*?\u꽝_x001c_Z位목S)?P?h?`?똆???H?뻰⑽앾潺?透7等</c:v>
                </c:pt>
                <c:pt idx="1521">
                  <c:v>l;g_x0006_슜e쵵_x001a_v??簽b釧_x0008_낙쇶kd얋?H臘ud?隘)뙩b1톔?Zs?-ㄽv쭬H?뻰⑽앾潺?透_x000c_遐넹??X낃#婉8_x001e_쬘?숅_x0015_kA?I坐_x0008_?_x0002_WW%옪G?튚_x001b_,_x0010_춨砥??_x000c__x0003_|쟄?뻰⑽앾潺?透}숪\_x0016_*??i?늌(紙?Ve?間zx읓?:?롧_x0015_$&lt;熔g?_x0010_깊뉈??;_x0016_淚봝??H?뻰⑽앾潺?透運?&amp;;?늸???쟞元?_x0010_뽮_x0011_m캒?_x0016_凹p?z놱`LZd뇛U??_x0005_?툏?_x0006_x⑿퍎??&lt;S瓚??줃뙡붐쀬쎠캀#쵁In_x0004_?}棚泯祝?_x0017_la[쿩w?數?횤$?pY0?_x001b_j'I?(_x001f_+??g??hQ.?쮮$I?퉋_x001b__x000b_)aQ</c:v>
                </c:pt>
                <c:pt idx="1522">
                  <c:v>_x0015__x0004_l훈偕_x000b_뾰?먨?쌝쁄~?눂TJ?/瑩X?弩X,쟄?뻰⑽앾潺?透헋猛?&gt;쌛-?_x000b_*_x000b__x001e_켱 ⓙ퉿栖_x0017_'S쁷쬏緞빢S</c:v>
                </c:pt>
                <c:pt idx="1523">
                  <c:v>웯?_x0011_4ㅇ_x0010_v??H?뻰⑽앾潺?透먄꿬F?튎뒟[썏B겧뀾?m_x001d_?_x000b_T諏??zモu(?딇꽗?+없?f?젖푑數맣?l쟄?뻰⑽앾潺?透_x000c_?e_x0014_읺|%?꾀帝?퉣셲?}??B튁?IV?;?N{vG</c:v>
                </c:pt>
                <c:pt idx="1524">
                  <c:v>e黎Z`앷域??_x0002_뵄냟E슽泉횟영-툗</c:v>
                </c:pt>
                <c:pt idx="1525">
                  <c:v>,_x0010_"챬埋?q쓳?3]믐C_x000e_?:??_</c:v>
                </c:pt>
                <c:pt idx="1526">
                  <c:v>?2抛R궴3_x000c_?R쾜_x0001__x0001_결?_x0016_?소픜g?睦쎴8B???_x0013_퍮??쾵7</c:v>
                </c:pt>
                <c:pt idx="1527">
                  <c:v>?</c:v>
                </c:pt>
                <c:pt idx="1528">
                  <c:v>P???㉻걊Y0뫍&amp;Ａ-?꺼?쉣4Q빪?_x0003_]?p此+y_c_??6?u&gt;?_x000c_?쁹??ph*R2??@혋7趾q暉T8?섊剖0:Y需a?#괙꼝열tHo7._x001e_V쉞뛾_x0011_痕I?_x0014_^?_x0005__x001c__x0015__x0016_9??{붚vL軫냥I뺭T簾?텨8?_x0018_璣챆em._x0002_C)?⒩?c_x000b_h굇???_x000b_影F_x0007_i쵦퓆???2?u茄埠_x0019_?M쑕뜗n듁먿B法?_x001a_Kf刀_x0005_훧CeTs?i_x0015_r%쐎G[??hP_x0001_</c:v>
                </c:pt>
                <c:pt idx="1529">
                  <c:v>?h)~P殺?윥듭$덩Б굄遼띒_x0006_;?a롻9?琓_x0002_z쁎g1쮡??곶_x0008_앎:[??둂</c:v>
                </c:pt>
                <c:pt idx="1530">
                  <c:v>^P_x001f_?쨂=容W??Xs듨痢&amp;즔$&gt;_x0008_뚱?]^邊I7_x0014_범_x001c_Y[L꼴{?+?椀R9_x001c_Y[L꼴{?+?椀R9_x001c_Y[L꼴{?+?椀R9χG굥nM_x0016__x001a__x0013__x0010_q'_x001b_'</c:v>
                </c:pt>
                <c:pt idx="1531">
                  <c:v>肯F?앇욨`-??A}uO/_x001d_oo;#s☆콆?W?랙??흤?"뙭?_x0006_혿v?a_x001e_4&gt;_x001e_?횆r猫?V댃x諦G9??앇욨`-??A}u⑬_x001c_川2澗&amp;뜅쟃Q8i?擧y쬅w哥B??튅H?4???c?)딷TV累?A놉_x0005_푬eF?앇욨`-??A}u?d變?음41??2⑤z?#J0\????_x000f_턺?_x000e_?_x0006__x0008_ ??쭳Y??뛚?\%?_x0001_y似*6:)招K??}?|8괧Y旅??~_컪_x000f_/雄Fk?)_x001c_6쪷??c쟨禍~仲???L?p?n?</c:v>
                </c:pt>
                <c:pt idx="1532">
                  <c:v>?n窩[s^+=텥a킳~</c:v>
                </c:pt>
                <c:pt idx="1533">
                  <c:v>_x001e_?L9_x000c_껗z7툎w$0?Ey핒_x001b_6,m릒gX눁?_x000b_???S펍._x0002_Z_x0019_G_x0011_?숼R_x001f_.?G쭘光^_x0015_?쎨?_繞??v=I쪠O?\Z쀽투?\)_x001f__x001b_?錦??F^?]_x0017_v_x001f_濬쒠x(=蛋_x0013_縉茱_x0014_旦P_x0010_"f??홏施g+A_x0011_??_x001c_⅝댑a\%5쥉_x0005_`寗]?췻챷?#?X쒫횗?텟닿?</c:v>
                </c:pt>
                <c:pt idx="1534">
                  <c:v>뢐+?왌Zd造_x000e_?啞z?]拙H</c:v>
                </c:pt>
                <c:pt idx="1535">
                  <c:v>?_x0016_p??빛4캟?d?폪Q뗜?륒油`~b??_x001b_K8讚3pU??_x0010_：[_x001b_킃랯s_x000c_?[끛7_x0004_??u{_x001e_o朝-},_x000f_Nq?w쪀?jl?2?w?=0=予n?뢂LJ?ø?[?Y[L꼴{?+?椀R9_x001c_Y[L꼴{?+?椀R9소F*?퉍y=_x0004__x001b_휦_x0001_e얳庇?_x000f_?㈔1I?2?_x0012_㎍_x0014_?_x0004__x000f_Pf??b</c:v>
                </c:pt>
                <c:pt idx="1536">
                  <c:v>_x0008_'m뿦</c:v>
                </c:pt>
                <c:pt idx="1537">
                  <c:v>T??? _x0017__x0006_mA???t|껬툲?앇욨`-??A}u_x0007_S_x0019_붕吠?i=
졼??_x0007_???I+x_x0015_?p행[髥떄)kB_x000e_i덬?}@I?_x0004_봃?妬F?앇욨`-??A}uB?_x0001_u??v}f효:o2p?k砂顥삃?&amp;炙膈춋_x0014_괇??j?_x0014_??載?H슸_x000d_剛?dF?앇욨`-??A}uS?벥4알h?_x000c__x0011_:??m떗?봛F얃_灑 8?焄O査H_x000d_???뀼껐罹첅징?n!lb??앇욨`-??A}u?(_x001f_뒗R_x0002_`{i&gt;쟂)綱J?o굝誕?9_x000f_Ħ_x000e__x0007_!</c:v>
                </c:pt>
                <c:pt idx="1538">
                  <c:v>?r쩌悖_x001f_)冬?v??默_x0017_q_x0005_|'聞F?앇욨`-??A}u?)쉬&gt;Y?u_x001e__x0012_)?F?fH?_x000b_P??]?克졅녪?hY_x0015_I_x0004_?겻w??뼫혙Z??dF?앇욨`-??A}u?5m?H웽yG;?쑧%]댘`?</c:v>
                </c:pt>
                <c:pt idx="1539">
                  <c:v>?옗_x0014_??9Q!?s엷_x001d_- 審諺??_x0007_F?_x0003_?멑?앇욨`-??A}u믒%Y?챭쬅쇲?[蒔H`뙴?풜x뒕且?듙R託?뵁섋_x0013_Qj_x0012_?z?_x001e_볖?_x0018_O姉쿺dQ?_x0013_싺옩퍸똯?┽O_x0019_??e,릱5鄒?k殊w?욣뙡帝?RŒ~?d숬?1??귕눂??_x001b_쟋酎e?F_x000c_ry_x0015__x0011_#??꽔?븩/삎?핓???阮?흅_x001b_蕨(샙처_x0002_HU_x0002__x000c_饌?e?꺑톹????둍xwP▨豈?뇔8?=T비셥i;h눾頰_x001d_a?[鷸Tt?춎cp륟꺵(_x001f_*?&gt;?_x0007_</c:v>
                </c:pt>
                <c:pt idx="1540">
                  <c:v>섔z棗D?챎뿭|r/츋陜뱌U_x0001_? KW_x0017_?w_x001d_w?_x0018_(?_x001f__x0019_씠_x0001_??&lt;F=?o_x001e_里潁ruzC2??뿄줮SP?о쎪?U_x0004_kgp,_x0001__x0017_|푄y6쬈╋???컡줯?@칢[_x0002_덊MＯ演??d_x0012_S??쐉b?u}W_x000b_孤U?鍍</c:v>
                </c:pt>
                <c:pt idx="1541">
                  <c:v>㎬T4袋_x0016_?_x0016_뿐#?/낉L?*릶흡ㅒV맑잝B"A뽱쁹?2+~?욲?`_x0007_蘿쥟?蘆8-n?Me桂욮_x0003__x001a_?k芮귋5??:?G_x001a_뮶$&gt;_x0008_뚱?]^邊I7_x0014_범_x001c_Y[L꼴{?+?椀R9_x001c_Y[L꼴{?+?椀R9_x001c_Y[L꼴{?+?椀R9蓬씞쐷??뿋?=븱?s?_x0002_,?K쪲_x0014_2??앇욨`-??A}u엱_x0018_A4_x0002_r)_x0005_?/_x001a_^쥖븶?騈q쏸H狀q</c:v>
                </c:pt>
                <c:pt idx="1542">
                  <c:v>쌦??p?w</c:v>
                </c:pt>
                <c:pt idx="1543">
                  <c:v>?皇?!j釗珽뽎_x0010_/Y?</c:v>
                </c:pt>
                <c:pt idx="1544">
                  <c:v>쥪n?T엉Z?8)</c:v>
                </c:pt>
                <c:pt idx="1545">
                  <c:v>???앇욨`-??A}u_x000b_?_x0018_搬_x000e_屋_x0017_쭠_x0019_뿦??熊V_x0001_뭫}??푕_x0001_?</c:v>
                </c:pt>
                <c:pt idx="1546">
                  <c:v>D_x0012_\pg_x0006_??QB4홥쐳??x躍?킓_f??S斡襁챎e쟴fn?뾬??F돛E;?삤v?n杰_x000b__x0017_崩:1?籌PYfu#곺_x0002_봅?_x0014_?x?굆0휻슩趾z_x0019_빒?-_x0014__x001b_Х2</c:v>
                </c:pt>
                <c:pt idx="1547">
                  <c:v>_x0002_遊?u .=?ｍ?_x001b_,?+??-?곛_x0019_?hr?2m]帙??뮺?쳗=? ??がrY몍椒皿m$?_x0019_Mx?aヤo룀a_x0002_ 퐞?.愾</c:v>
                </c:pt>
                <c:pt idx="1548">
                  <c:v>픖策4_x0001_{$쫠改U???[?B?姙=F]?色n姪귓_x0010_]!?_x001e_欲歆톣x얹K[?f??쌹_x001f_쇵s8|?왚엟i븪#_x000e_c,??곓n??jl?2?w?=0=予n?뢂LJ?ø?[?Y[L꼴{?+?椀R9_x001c_Y[L꼴{?+?椀R9소F*?퉍y=_x0004__x001b_휦_x0001_麥]R韓I?뻾?僅퀮=n_x0003_)_x0008_??/?m?뇖렀쵈?B@꾭{k_x0006_&gt;놥_x0008_훲咸凜_x001b_醮_x0003__x0016__x0013_F?앇욨`-??A}u뙌C@_x0005_싄</c:v>
                </c:pt>
                <c:pt idx="1549">
                  <c:v>Ⅳ픙?빁?쪑3y쩋팚&lt;?;I$趾@쇟삨??=?ⅱL헖퐰_x0003_狐?5?3M2F?앇욨`-??A}uw情蜀</c:v>
                </c:pt>
                <c:pt idx="1550">
                  <c:v>_x0003_?xdj횜뜲I?f4볦.??也m?漸??'?귤a刷*苦쇙뜪g_x0008_냯猥_x001c_뾇OF?앇욨`-??A}uS셼?yO_x001a_z풢t虜VQ</c:v>
                </c:pt>
                <c:pt idx="1551">
                  <c:v>f_x000c_릳턽덎3녘X롛FO{v_!겵E"왱&gt;륥_x001b__x001b_-|J`틬{F?앇욨`-??A}u_x001b_T闔?_x0014__x0008_뾌?Ĳ퍔OW???_x001b_뺔렾뚱2額?炎??j?_x0004__x000b_?볬h핼a:輾u됮_x0014_F?앇욨`-??A}u?}?｀쓎_x0019_K?o쫇]ĳz#쉥힇횳cv?</c:v>
                </c:pt>
                <c:pt idx="1552">
                  <c:v>iK돆饉퇧툿=_x000f_Y?'?yぢj?2QU_x0018_???앇욨`-??A}u殄L_x0014_廊灐Q팍y}x쥱"?f_x000e_&gt;?懇?U?_x0011_?{ `?T?#?_x0011_G?떓V땸?F2_x0010_??lF?앇욨`-??A}u?_x0008_]??c뼢W </c:v>
                </c:pt>
                <c:pt idx="1553">
                  <c:v>?P=纖ｂA??/\Us뙮羔?!_x0014__x0003_\Z?봓茉윣]鷸J</c:v>
                </c:pt>
                <c:pt idx="1554">
                  <c:v>A밥?쉷Q?_x0013_싺옩퍸똯?┽뙘3?3_x0003_꾈_x001a_눒?JB?림읭푵D?_x0018_콣앆ˇ_x001e_央_x0007_?_x0018_輛?_~</c:v>
                </c:pt>
                <c:pt idx="1555">
                  <c:v>@ゴ_x0018_??崖팦廂뽊@X굀H┢qhZ?e함8?qw?漲k?;\?웕?_x0001_?_x0017_횚隕qY?UK?r?볘칞쨾kК캧?A耽반?:됝퍅g??_x001e_~c??1睿V晟 _x001f_!?_x001b_낚|?3???伶삎</c:v>
                </c:pt>
                <c:pt idx="1556">
                  <c:v>??콶옣葡e끚瓏틐?up뇵?]?u_x0012__x000f_?륰u?\퍞_x0012_a즎:o金쬸?S핖_x001e_y;</c:v>
                </c:pt>
                <c:pt idx="1557">
                  <c:v>?뻮`}_x000c_g_x0018_?A?'?g#톤홈?</c:v>
                </c:pt>
                <c:pt idx="1558">
                  <c:v>?6뀘_x0012_&amp;n잽?K?I? 歌</c:v>
                </c:pt>
                <c:pt idx="1559">
                  <c:v>YA]P?_x0007_텗</c:v>
                </c:pt>
                <c:pt idx="1560">
                  <c:v>)_x0015_?쐡꺶_x001b__x0019_헨찍F?앇욨`-??A}u騰?Ds뵣씲%?_x0001_F?JsG_x0010_3_x001e_?꿣S뫷?퀄u_x001b__x0015__x0002_쏈Q?챥\[kX4_x000c_ㅩ_x0006_俊냐???F?앇욨`-??A}u_x000c_빖輪?w={飡_x000c_굠?L5?嘴뫻"s?wt3?Q?귋_x0010_s??b즾???잽틠?x@F?앇욨`-??A}u_x0010_D숗V쵢?흑b?뭋?急텝_x0005_헴</c:v>
                </c:pt>
                <c:pt idx="1561">
                  <c:v>럢_x0019_₂?_x001f_?_x0013_;쥿?_x0016_?Y?i_x000e_??&lt;Q暲F?앇욨`-??A}u박봂븾衷歷4_x0008_??P?l쁑_x0012_K??_x0012_??_x0014_施j$?桿s范♂X곛X_x0008_/_x0017_??Q?v_x0014_-F?앇욨`-??A}u+(?_x0016_[?_x0012_h_x0015_?|?舌qg?턽?_x0003_붅T?r금_x001a_Y</c:v>
                </c:pt>
                <c:pt idx="1562">
                  <c:v>둞j┮ny┞r&gt;퀜^땄?j???F?앇욨`-??A}u,塘+jE=?풄?A$&amp;쫶zK_x0001_:_x0001_柬꿄_x0017_폐fg쀴^??@f??㉱쯚&amp;? ' ?【s쬞?_x0013_싺옩퍸똯?┽?E_x001d__x0007__x001b_??r뇛?섨t턓彫_x001a_?7f??_x0006__x001a_"r뗈5|???U?經h?긒e省_x0002_괫쎙&amp;뭡?L?먀</c:v>
                </c:pt>
                <c:pt idx="1563">
                  <c:v>퀔w?돵s씴f튪?_x000b_*_x0018_)?暻?굹_x0014_]??a_x001c_;??삄;1_x001f_G!_x0002_4ee*?6+睍]햕??塾:??_x0006_U_x0013_不"퀪縟?_x0007_Ef?鏃?_x0004_쑦썓):윟=?_x0011_?쟚츓쒰鳥x$宖??_x0019_}浹?학쌲됼SX??ux츁?述C?Y-ニ깡iD쿽_x000f_?藷?遙캵R쏪쌒?H됽O???TO꾐쵞w훸뫯[rt?k녺Er&lt;뜠?_x0014_?c※_x000b_A쇶/O????푒;?@완6_x000e_짡-??q?澧?2妹L憑!_x000f_a栢N_x001e_⒪믤'V???[凌롕?岑캵뮬-펰V먨_x0001_?!틑G?_????엮~e쯿?\</c:v>
                </c:pt>
                <c:pt idx="1564">
                  <c:v>렃5턺@沃糖K??옳P</c:v>
                </c:pt>
                <c:pt idx="1565">
                  <c:v>+켽?w뤚q뿷$&gt;_x0008_뚱?]^邊I7_x0014_범_x001c_Y[L꼴{?+?椀R9_x001c_Y[L꼴{?+?椀R9_x001c_Y[L꼴{?+?椀R9_x0016_*_x000b_|障_x0015_7?Z??Ⅴ</c:v>
                </c:pt>
                <c:pt idx="1566">
                  <c:v>_x000b_'P?U`?fi_x000e_z_x000b_F?앇욨`-??A}u콽)VG??_x0007_y_x0011_,?z_x0005_휸?d?펣촞_x0010_???鼻8:?筌??P?h?`?똆????앇욨`-??A}u_x0014_O져?4칈(켮_x0015_o裸컾|?w틉{R滴?e?_x0001_bM_x0014__x0011_?뭰M?4_x0007_®쯸S떊?m쭃F?앇욨`-??A}u\?뮓?HkH_x000e__x000b_ア慶?d?뀫_x000b__x001e__x000e_"y_x0013_:二뙂~갉/l_x001e_d_귒JLS_x001c_왅_x0002_즏v幡?nU俱꼳F?앇욨`-??A}u9?\[?/퉫G뼑&gt;졛?MXI_x0015_慟門궘뀵du ?cro,/퀳_x0012_K=?4갢?_x0010_gS∽抵?_iF?앇욨`-??A}u?씖栯?쫃2</c:v>
                </c:pt>
                <c:pt idx="1567">
                  <c:v>$_x0001_Щl6</c:v>
                </c:pt>
                <c:pt idx="1568">
                  <c:v>궞밿???鴨</c:v>
                </c:pt>
                <c:pt idx="1569">
                  <c:v>W[齡귟&lt;멯/?엃_x0003_b1톔?Zs?-ㄽv쬑?앇욨`-??A}u|y멠?F븿??v?O_x0002_W샌???텙;@?~?Y_x001d__x0017_.탁,?$읊튚_x001b_,_x0010_춨砥??_x000c__x0003_|F?앇욨`-??A}u眠??;^Cw所??홄꽝_x0005_쑫찪췗_x0003_5晷[?4龜V?'"3댃?[뉈??;_x0016_淚봝???앇욨`-??A}u?햊]d</c:v>
                </c:pt>
                <c:pt idx="1570">
                  <c:v>hb붵젼J_x001d__x001e_쨅AиU_x001c_s*??\?車吐T_x001e__x000f_B押??_x0010_a왌zZ?`j셷狽ze_x001b_??F?U_x000c_$M_x0018_`웅럇츾pt?_x000f_Fㅂ븱봱_x0011_=뮾s⒂뺢&amp;??_x0014_?_x0004__x001f_?씆_x0012_t_x001d__x000f__x0004_a_x001e__x000b_?節섄_x0016_K헷E놿`)?q맣뢳_x0012_B㏂?_x0012_?_x000c_"?3/(캝_x0002_뚚歷&gt;E?겔될?B?t?봁례冥솰?G泰2t]?z욫f_x000c_J???g쨽G?k뒼_x0007_c63鍛젖?!?_x0002_9脘땭?8</c:v>
                </c:pt>
                <c:pt idx="1571">
                  <c:v>峨m떫?f?뙳c_x0006_?껝샷h쮪]?d^k:YiW?~_x000f_蓂큗j?_x000c_L????4&amp;.땑쾕_x0008_Mp??.馬뤰쟊oE?S_x0015_??/_x0017_6냉함흿됎끼툜찒?</c:v>
                </c:pt>
                <c:pt idx="1572">
                  <c:v>S;?斬A?P_x0014_쌅-Hn`_x0019__x0001_?뾗?狂렋c((?_x0003_9?X풏&amp;뙵쵠巖랳?W^D?y뒩_x001d_jl?2?w?=0=予n?뢂LJ?ø?[?Y[L꼴{?+?椀R9_x001c_Y[L꼴{?+?椀R9소F*?퉍y=_x0004__x001b_휦_x0001_mEy鮑?膵(_x000e_??컅,N덀?_x000f_o</c:v>
                </c:pt>
                <c:pt idx="1573">
                  <c:v>껈1??퓳_x0012_c7됣_x0007__x001e_깱??눂TJ?/瑩X?弩X,F?앇욨`-??A}uL_x0007_H縕뫆?쩉곌큰???VY_x000e_?_x0018_&amp;_x0014_?*n?x??Y?0_x000f__x0015_t꿇6뷷왶z_x0018_?t퍺_F?앇욨`-??A}u5?</c:v>
                </c:pt>
                <c:pt idx="1574">
                  <c:v>???뤘C?w:? ?I@?ㅙv?_x0016_}쳵뒅0_x0018_씍_x001e_Z?_x0017_붽3??y??돩?7F?앇욨`-??A}u꺋P떛彗?앋_x0001_?엥?_x0013_ 믤ZΚ^Kz}J?ATH?Q)x{??텬,</c:v>
                </c:pt>
                <c:pt idx="1575">
                  <c:v>웯?_x0011_4ㅇ_x0010_v???앇욨`-??A}ur뭅_x000f_q_x0001_'뚜K뫓쯶}</c:v>
                </c:pt>
                <c:pt idx="1576">
                  <c:v>v`keX_x0013_?미_x000c_走x??筒?쒆?:?G媒pf?젖푑數맣?lF?앇욨`-??A}u_x0011_q뗚z훪?lHa쿹?퓃_番+aI_x0013_&amp;`_x001d_웼{G?坵맗;慟?'?N캁b줎t{상댭≤η}AF?앇욨`-??A}u?떘{?챡Y씲?n?O?qq삅?"_x0005_?3쟗u_x000e_?_?꿂7?_x0006_-r?_x0018_;.픘]?렅싛?F?앇욨`-??A}u?봿_x001d_氓_x0001_+.敬춘?섮?a?7엚???犁?6&gt;煽㈔{?_x0013_쇋域??_x0002_뵄냟E슽泉Q?_x0013_싺옩퍸똯?┽m璇?~,?_x0007__x0019_굫徊챮?쿬?▽_x0012_쟰@T찹_x0018_@R쿾&gt;_x0006_푯9뒅p?aЭ[?_x0004_r?J솩?馨9梶メ?~쁢_x001b__x001a_u걫?긎”f</c:v>
                </c:pt>
                <c:pt idx="1577">
                  <c:v>0뷈◈뮊+瓏_x001d_쓄&gt;撮묐=,_x000f_렗瞬듪틭讐</c:v>
                </c:pt>
                <c:pt idx="1578">
                  <c:v>拓썖?앑d_x0017_?Afo絞'???z_x0001_??i73?뫇q왠?aY팕</c:v>
                </c:pt>
                <c:pt idx="1579">
                  <c:v>qf赫i쎯m?_x000e_?훕Vc??;?|D탶?쌡튶_x001d_쿆??_x001a_???;_x000f_v?3??_x000e_脅???=솭Y_x0018_5壕?벺?뷕핋뚐d펆?濩L?j_x0014_ㅹdT넸?_x001e__x0011__x000f_j_x001f_蘆悠w캥*?}_x001a_?쁮Ĳ橄#폼垣퉱펡l刻7례윮롢???!_x001d_?잪@_x001f_톭s?e}墨G?&gt;_x0008_뚱?]^邊I7_x0014_범_x001c_Y[L꼴{?+?椀R9_x001c_Y[L꼴{?+?椀R9_x001c_Y[L꼴{?+?椀R9_?챆챓잦-뢥_x0014_??ㅋ'E9Q1?T??!?춣P?%톽??</c:v>
                </c:pt>
                <c:pt idx="1580">
                  <c:v>쐘됑??i뎩9_x0013_HU9뤽楫I_x001a_뮅??쏣_x0010_?@??춣P?%톽??</c:v>
                </c:pt>
                <c:pt idx="1581">
                  <c:v>肯?춣P?%톽??</c:v>
                </c:pt>
                <c:pt idx="1582">
                  <c:v>좜恕??삮*쐟$瀁|M?'32J횆r猫?V댃x諦G9肄%춣P?%톽??</c:v>
                </c:pt>
                <c:pt idx="1583">
                  <c:v>?/c쇍璡_x001f_P?_x0012_?KcM약鞏띨?끙쎔杜I_x001f_u麥픞w_x0005_!C쇸匹_x0007_??'벾??_x0010_x궪;??령긽=뒪-탡_x0010_얹?*?븬&gt;?Nmh?I[?[^三?h탢??_x001f_?_x001b_%_x0001__x0008_쀩P?w뭫_x001a_x?据숨E_x0004_?_x0011_=H&lt;罫hP??_x0001_입?ｕ댪</c:v>
                </c:pt>
                <c:pt idx="1584">
                  <c:v>??4화魯臨?2亨?`_x0015_P?&amp;단?$[)뫼)_x0003_+T_x0014__x0001_cFj&gt;_x0007_펶퍈_x0018_ ?_x0018_B궘망놿땵?찝v*5</c:v>
                </c:pt>
                <c:pt idx="1585">
                  <c:v>웎</c:v>
                </c:pt>
                <c:pt idx="1586">
                  <c:v>??J?pg6&lt;?:gL??}@I?_x0004_봃?妬?춣P?%톽??</c:v>
                </c:pt>
                <c:pt idx="1587">
                  <c:v>})_x0017_I?,_x001c_?j$o_x000c_?걸a\Ｕ6_x0008__x000c_*?&gt;?_뙴{깨?靷d</c:v>
                </c:pt>
                <c:pt idx="1588">
                  <c:v>?載?H슸</c:v>
                </c:pt>
                <c:pt idx="1589">
                  <c:v>剛?d?춣P?%톽??</c:v>
                </c:pt>
                <c:pt idx="1590">
                  <c:v>/@T텤M뤔8_x0010_?w췍e_x0016_턩헼?????_x0018_y딧6G-_x0012_滸?L_x000e_슃_x0014_H\뭍Bg&gt;</c:v>
                </c:pt>
                <c:pt idx="1591">
                  <c:v>?f瀕v닶쏕f?_x0001_?뒛ME겹??Cb쭾쫍?^?@?뉤륜?j[!5g?d뛟?P沈?E혃?qxZc??m딓0걓F?p돃L_x0015_????꿋/U_x0010_鏑샑Q;?_x0015_즘H_x000b_d쳖??~_x000e_?9{_x0005_q\_x000f_쇺줏_x0019_?X_x001e_뜛?홈_x0003_/獐?`_x000b_?鳳?낕?늗?피愁&lt;????_x0004_璨륽께똾?_x0010_쾥??貝AC쬝_x0011_aN?벦?2&amp;욹a題崖봗0걱?_x001e_e?_x001b_쁚_x0008_탥?곧?q匯Dn@ik?_x0014_X?_x000e_?瘍脂b項늀턘;??噫_x000c_둛ＩM? B???쨠_x0017__x001e_?_x0010_뽋</c:v>
                </c:pt>
                <c:pt idx="1592">
                  <c:v>ssQ?獄켥꼬팴$?춣P?%톽??</c:v>
                </c:pt>
                <c:pt idx="1593">
                  <c:v>?戟%춣P?%톽??</c:v>
                </c:pt>
                <c:pt idx="1594">
                  <c:v>\?_]p_x0013_d껂I_x0002_?_x0019_?5w@凸d?Å줖?偵KT鈒?0篇w央0力m褶</c:v>
                </c:pt>
                <c:pt idx="1595">
                  <c:v>_x001a_?뭃xy圓a:?移_x001f_{?萸뼞K??n?칅_x001b_졘?_x0013_/캈_x0018_W뎒놂)?Zvt覇F?WˇX?s=?n:瀟냃_x0016_sSa?끋_x001b_컰d욶탱陀椰ㄶ瀚?L^百&gt;8Y??(虧w?抹_x001f_?N_x0012_史?欽</c:v>
                </c:pt>
                <c:pt idx="1596">
                  <c:v>L&lt;뇉?빨쪊榜飴??엀Ru탿콫뵀똨|Z?뜪閨]?廉HK0?둖?X?Z喚쯉p먻?*`丹??1?j?=_x001f_iiDX??돤털H쎹4t賽?g^딦鍼nР톚?#坵봇U殲c앸???/퍘?&gt;r??_x0015_??왦C</c:v>
                </c:pt>
                <c:pt idx="1597">
                  <c:v>A밥?쉷</c:v>
                </c:pt>
                <c:pt idx="1598">
                  <c:v>/@T텤M뤔8_x0010_?w췍_x0014_?_x0005_킓쌛?_x001c_?ョ曖</c:v>
                </c:pt>
                <c:pt idx="1599">
                  <c:v>少쑘갅붆俟봖(_x001e_?쳫섘큌-3F票?B?贄騎p??Y_x001f_%쒠?괿</c:v>
                </c:pt>
                <c:pt idx="1600">
                  <c:v>_x0014_?뤬믒@]dだ[J?{퀇?츚i_x0010_</c:v>
                </c:pt>
                <c:pt idx="1601">
                  <c:v>p?l삭r_x0008_h?</c:v>
                </c:pt>
                <c:pt idx="1602">
                  <c:v>튘_x001e_Y?f飽}K_x001b_?*?饉U_x001b_?얡s7??7破?1S?_x001e_</c:v>
                </c:pt>
                <c:pt idx="1603">
                  <c:v>랹쿪_x000e_顯5?컄Z頊5_x0019_槃?[咤_x0019_x?]:F?l^?_x0018__x001b_셆쟾?仟?톉?粳</c:v>
                </c:pt>
                <c:pt idx="1604">
                  <c:v>)_x0015_?쐡꺶_x001b__x0019_헨찍?춣P?%톽??</c:v>
                </c:pt>
                <c:pt idx="1605">
                  <c:v>???잽틠?x@?춣P?%톽??</c:v>
                </c:pt>
                <c:pt idx="1606">
                  <c:v>T</c:v>
                </c:pt>
                <c:pt idx="1607">
                  <c:v>?5??</c:v>
                </c:pt>
                <c:pt idx="1608">
                  <c:v>?&gt;윰C?{俔</c:v>
                </c:pt>
                <c:pt idx="1609">
                  <c:v>뢒脩Xㅯk_x001e__(컡겶\?R{?wy칤?_x0001_???_x0016_=/</c:v>
                </c:pt>
                <c:pt idx="1610">
                  <c:v>_x0007__x0011__x0019_?C:??_x001e_?cTC?_x001a_분?P2?B_x001d_jl?2?w?=0=予n?뢂LJ?ø?[?Y[L꼴{?+?椀R9_x001c_Y[L꼴{?+?椀R9소F*?퉍y=_x0004__x001b_휦_x0001_*?횈됴n掠w緣L?_x000b_陛_x000e_%Y_x001a__x0003_뺘딖쾞뉙PsK_x001e__x0008_ u??#</c:v>
                </c:pt>
                <c:pt idx="1611">
                  <c:v>숲?xf#꿞²_x0007_?_x000c_??S?춣P?%톽??</c:v>
                </c:pt>
                <c:pt idx="1612">
                  <c:v>+[v$_x0012_T`?/({??덈C?댭T?@{럩덨冽N5h㏃??i-p1㎿?d鉀?_x0008_va뉍쾭&lt;뎠뜢푐pp賣N簾_x000e_')_x000f_??e_x0003_i_x0007_w?뛍]{?얲뎲큚_x0016_宮郵??㈐N:?읇?h叛둪$&gt;_x0008_뚱?]^邊I7_x0014_범_x001c_Y[L꼴{?+?椀R9_x001c_Y[L꼴{?+?椀R9_x001c_Y[L꼴{?+?椀R9!?X_x0010__x0015_?꼔??병</c:v>
                </c:pt>
                <c:pt idx="1613">
                  <c:v>_x000b_'P?U`?fi_x000e_z_x000b_?춣P?%톽??</c:v>
                </c:pt>
                <c:pt idx="1614">
                  <c:v>????즏v幡?nU俱꼳?춣P?%톽??</c:v>
                </c:pt>
                <c:pt idx="1615">
                  <c:v>7_x000f__?틨눯S_x0015_??*??_x000f_?갢?_x0010_gS∽抵?_i?춣P?%톽??</c:v>
                </c:pt>
                <c:pt idx="1616">
                  <c:v>_x0013_v셞?h羊_x0017_V_x0017_?靂?qYx?GFk_x001e_j0_x0013_I?T?_x0018_뾖}?e?욑_x0010_?_x0002_??R?_x0003_I_x000b_.뵸Y?</c:v>
                </c:pt>
                <c:pt idx="1617">
                  <c:v>_x001d_J疹`f?5?뀱긂_x0015_`_x001f_??걕뫌遲協?{??볷v'_x001e__x0013_鴻</c:v>
                </c:pt>
                <c:pt idx="1618">
                  <c:v>_x0014_釪└D욗R</c:v>
                </c:pt>
                <c:pt idx="1619">
                  <c:v>훶?령!OI듔쾯離뮓_濚?ip?e'W잞_x0008_h퐒_?껝E?iM_x0013_K?맊?N葫뒩Z?&gt;48?_x0006_?_x001b_??|e픚?w?_8?릡Q?_x0007_1?;酵t卞흚퇛???x_x001f_?q?_x000e_Sv뇹6?4?뻗?&gt;w??_x0011_?丞?_x000b_f36)눐?v???棚.'D_u泫_x0015_?iM?V_x001e_甁겈?JE?_x0018_?g</c:v>
                </c:pt>
                <c:pt idx="1620">
                  <c:v>블잞._x0008_/_x0016_?R몡S??%?._x0010_u쐈왜뀗Q_x0014_?N꼸?뤣j?큛?ФU7y?章?jl?2?w?=0=予n?뢂LJ?ø?[?Y[L꼴{?+?椀R9_x001c_Y[L꼴{?+?椀R9소F*?퉍y=_x0004__x001b_휦_x0001_W4K=_x0013_Y_x000f__x0011_撤Q.??_x0010_w_x0001_?Re}??_x000b_EA_x001b_떢D??MF2?H뽵푻즆J?/瑩X?弩X,?춣P?%톽??</c:v>
                </c:pt>
                <c:pt idx="1621">
                  <c:v>`_x001d_誾_x0004__x000b_?늭?쫵띝l$E派D띪?</c:v>
                </c:pt>
                <c:pt idx="1622">
                  <c:v>웯?_x0011_4ㅇ_x0010_v?溯%춣P?%톽??</c:v>
                </c:pt>
                <c:pt idx="1623">
                  <c:v>/@T텤M뤔8_x0010_?w췍pN?혃?_x0019_g?&lt;W2:?\_x001a_x((橡_x0001_롶?솿;_:7_x000c_??휹덱?넿ㄻ쾁~!嫩(_x0017_U쫂/?室킾_x001e_???A뤿w_x0018_?[,뽢?꾬텽?????츴퓿[_x001b__x001e_?N?T?먐xｘk5/눦_x0007_:腹1先d$_x000c__x0010_띐?D*_x000f_/M늸땊.?퀷?o?z./X?R먰p?_x0008_퐹_x000e_?y_x0006_</c:v>
                </c:pt>
                <c:pt idx="1624">
                  <c:v>?0_x001f_?霖?ABD??K짵툉_x001c_?G챟?]춚6P\2&gt;q悖%_x0017_쯶夙?_x0008_n</c:v>
                </c:pt>
                <c:pt idx="1625">
                  <c:v>囑u[u?8_x0018_샙p2?龍磻Y[&amp;M/LpS_x0003__x0017_&gt;?_x0006_?츆Хk듃濃?</c:v>
                </c:pt>
                <c:pt idx="1626">
                  <c:v>?#.?_x000c__x000c_뫻엳$맔W_x0010_O쾯</c:v>
                </c:pt>
                <c:pt idx="1627">
                  <c:v>w班G_x0016_?쮂?$娜③몥?읍?0렎_x0005_?設?|q?곃]?윝??p??_x000e_詞l???M?D_x0010_</c:v>
                </c:pt>
                <c:pt idx="1628">
                  <c:v>??_x0002_V촓關?_x0019_?뾾nI?醍?;C[x?_x001f_못?\3o_x0018_!섔_x0011__x0002__x0017_뭁_x001c_?_x001b_+O?h쩜??_x0007_?_x0005_$&gt;_x0008_뚱?]^邊I7_x0014_범_x001c_Y[L꼴{?+?椀R9_x001c_Y[L꼴{?+?椀R9_x001c_Y[L꼴{?+?椀R9??9u]CF??깊?ㅋ'E9Q1?T??!Wo7?☜テ벹Z?8??=7Q??_x0007_!xJ??&gt;???惹摯C_x0011_?cu?팍R?乾굎I_x001a_뮅??쏣_x0010_?@?Wo7?☜テ벹Z?8촿????x薇??~7懇햯푬制7?8븆??_x0007_}xZ횿獨?s-i슩늫_x0016_럻J_x000b_M?7獪Wo7?☜テ벹Z?8ЬH?껆?_x001a_FKNf^즦SI?흌謔饍d是평{謠?댆</c:v>
                </c:pt>
                <c:pt idx="1629">
                  <c:v>肯Wo7?☜テ벹Z?8?_x001a_?!읯끃_x0012_?~_x0003_혲1暳t怜툢쒝쾺?zQ+z3wBN砂s5_x0018_J,P횆r猫?V댃x諦G9?o7?☜テ벹Z?8?_x0001__x0018_?抱|??$?'^_x001c_45$埇騙轅_._x0002_??'?쾩_x000e_z폋_x0015_容?딷TV累?A놉_x0005_푬eWo7?☜テ벹Z?8?B+턴usSb&amp;?SZ쁻?륐??쫐]??싶흒킎YX9졚?켨b斷g★췢?뭁봰零?_x0006_?벀5_x0008_</c:v>
                </c:pt>
                <c:pt idx="1630">
                  <c:v>K뱄IG졣w!&gt;?_x0013_R?_x0010_??誇튣$?^?].쳠_x0016_\_x001e_?)쫴uB퓋섹@卵{??_x0019_zX_x001d_jl?2?w?=0=予n?뢂LJ?ø?[?Y[L꼴{?+?椀R9_x001c_Y[L꼴{?+?椀R9소F*?퉍y=_x0004__x001b_휦_x0001_ T?Tw*??*?걯-?R??꿃즲?휚麝曝v홤?뵏??0 _x0017__x0006_mA???t|껬퉉o7?☜テ벹Z?8촗m?W_x0004_?읡_x0019_壎뗽ik?人)??⒪K_x0015__x0008_懶_x0016_뱰"_x0017_?_x0019_쳶?樣9?}@I?_x0004_봃?妬Wo7?☜テ벹Z?8쵘5???셖[??I썰?팍e뉮Ib刻O췃_x0015_p냉燕_x0008__x001d_?Rh쉎?</c:v>
                </c:pt>
                <c:pt idx="1631">
                  <c:v>?載?H슸</c:v>
                </c:pt>
                <c:pt idx="1632">
                  <c:v>剛?dWo7?☜テ벹Z?8쵐숯왾?"_x0001_t_x0010_ЯK]NP웆?1?F尨?a????(蝨?^E/딨I께겜囹뮻。&gt;n!lb?o7?☜テ벹Z?8?v유蘊_x0018__x0015_뭭Y_x001e__x001a_GAw蜀셉??|1???_x0014_fu_x0016_#-둙퀫Gc慶炙*v??默_x0017_q_x0005_|'聞Wo7?☜テ벹Z?8촴Q_x001e_瀯?1츲_?읧_x0004_曦+쿁/뙑?_x0008_b|_;</c:v>
                </c:pt>
                <c:pt idx="1633">
                  <c:v>_x0002_?_l:퓢?箭起w??뼫혙Z??dWo7?☜テ벹Z?8?_x0013_幢9I??</c:v>
                </c:pt>
                <c:pt idx="1634">
                  <c:v>E?&amp;d5_x000e_[?茵U0?+t_x000f_$\_x0015_??酷??_x0007_F?_x0003_?멬o7?☜テ벹Z?8쵝_x0014_??sl?챈?_x0018_?e???_x0007_핇??_x001a_?튆뵨</c:v>
                </c:pt>
                <c:pt idx="1635">
                  <c:v>v앮?쨼j^?_x0015_?v勅_x0018_??[&amp;万?xd?쵳w?X곇?_x000e_?_)</c:v>
                </c:pt>
                <c:pt idx="1636">
                  <c:v>Q?Qn툒쒎$⒭~_x0019_P??}?Hf걨?D_x0006_</c:v>
                </c:pt>
                <c:pt idx="1637">
                  <c:v>ss鍛ko盾??f_x0003_ 쑛nK?I_x0006_搖멻츮첪㎑?쫻q?w?i_x000c_U??_x001f_げ?}?걄CX뮝?</c:v>
                </c:pt>
                <c:pt idx="1638">
                  <c:v>?|펖9_x0011_?k_x0004_븡?憊(밟?q헼L뀐逡_x0018_붑橄d?F?????붆5_x0001__x0003_퉚,E8^$v%_x0016_?탌?C쎠??5XM몌雍??????굈YC??(w볳?_x0017_?Jv땉C춽M쉬py,뤫_x0006_%?YW _x000f_Y敬3R턍??G괋_x0018_3_x001d_옾?튳?쟉?반닰OL&amp;I롨텨_x001d_&amp;攷2?w_x0003_댌??7븹彬</c:v>
                </c:pt>
                <c:pt idx="1639">
                  <c:v>Ry쓊k</c:v>
                </c:pt>
                <c:pt idx="1640">
                  <c:v>?}롙죍??^(꼟e+_x0005_?</c:v>
                </c:pt>
                <c:pt idx="1641">
                  <c:v>珏캚N)$??곎?뿽?玲禮To?_x001e_?N'Q_x000c_큛F_x0017_?&lt;렗쪤?&gt;_x0008_뚱?]^邊I7_x0014_범_x001c_Y[L꼴{?+?椀R9_x001c_Y[L꼴{?+?椀R9_x001c_Y[L꼴{?+?椀R9홏뷗??왇?W吻m슿_x0004_s?_x0002_,?K쪲_x0014_2?o7?☜テ벹Z?8쵂昊셪M뀬R툣=?_x0007_L흲후롏?s呑_x001d_!(붐K놢??嚥?캪-쳺表E午_x000f_??u_x0012_釉q?o7?☜テ벹Z?8Щc뭕뱚_x0019_럀m뻉PL?_x0008_?斛?뭷?_x001d_$#?L群??劤_x0010_???_x0002_w</c:v>
                </c:pt>
                <c:pt idx="1642">
                  <c:v>_x0010_텰괴`??T_x0006_꾯슚O녑s래</c:v>
                </c:pt>
                <c:pt idx="1643">
                  <c:v>?ssQ?獄켥꼬팴$Wo7?☜テ벹Z?8?BM傘?N^???_x0012__?q?芍抉_x001c_?r?_x000b_汗?_x000e_h_x0006_U&amp;+졞?Y복쵮훎勣侏?co깢Wo7?☜テ벹Z?8?w#T_x0016_k?a룃猜덢0埴?0??!y??뛑g8?쌃_x0016_,?빙킞?쏼???4\]D?턪Wo7?☜テ벹Z?8촄j?_x0001_H=!.M.흃mTS\홍K??!p+榥??㎄A_x000c_꼔?#?삔_x0007_僿:p?f∀??</c:v>
                </c:pt>
                <c:pt idx="1644">
                  <c:v>덕킨M?l_x0011__x001e_밑?T엉Z?8)</c:v>
                </c:pt>
                <c:pt idx="1645">
                  <c:v>??o7?☜テ벹Z?8쵒?鏞픕놤k:?V隻孫활E_x0005_臭?泉_x000b_P祁璪~즧寸吟?-Q21_x0019__x0004_/쭊7?쁵?&lt;ε●??_x000b_??_x0015_l_x0001_v?n슯?"?콲퓺b(_x0014_?}_沚 t`?d볦?燔5A_x0008_?U??M_x0012_O쀫Qs??R_x0013_)盼_x000b_?</c:v>
                </c:pt>
                <c:pt idx="1646">
                  <c:v>,?????뜣|틽_x0017_???냨_x001b_&amp;_x001a_??듨_x001d_즾?丘D1u筐S쩳.?"_x0011_?l??횊쌷l0멟豌_x001f_@[_x0004_^뼓ke?yh*_x0003_⒰_x001d_X찼X훜?7????臆o_x0004_'f?"O?_x001e_즨?S畛K쫫숗</c:v>
                </c:pt>
                <c:pt idx="1647">
                  <c:v>?_x001b_?_x0018_雀?鄙??彙흵?q #心_x001a_?ケ렌좽?0.풖?4??iZE뀻뒸惱l?j꺋gA?_x000b_4x煩?깋향톥(??Mx[?_x001a_?傍???뮪퀱_x0018__x001d_jl?2?w?=0=予n?뢂LJ?ø?[?Y[L꼴{?+?椀R9_x001c_Y[L꼴{?+?椀R9소F*?퉍y=_x0004__x001b_휦_x0001_y烱桁]?캦?끖s_x000b_[왢$Z_x000c__x0016_-굻昨XC?_x0004_뤖??_x000e_싯셧?&gt;놥_x0008_훲咸凜_x001b_醮_x0003__x0016__x0013_Wo7?☜テ벹Z?8ъ_x000f_枾?p</c:v>
                </c:pt>
                <c:pt idx="1648">
                  <c:v>쾨ZU얱떦?_x0012_얧_I?헖퐰_x0003_狐?5?3M2Wo7?☜テ벹Z?8촥_x0014_K?ㅫ?_x0019__x0001__x0001_?[?_x0012_?G?럾?Od?恢</c:v>
                </c:pt>
                <c:pt idx="1649">
                  <c:v>윸컨.? ??븳XW윣]鷸J</c:v>
                </c:pt>
                <c:pt idx="1650">
                  <c:v>A밥?쉷뀡?툌)쌛8嬉`?d쮯a?,xo4п쟰VGU_x0008_rWGI_x001f__x0010_?O_x000c_눰?덻P?-拮?8냕/T_x000f_w?房뼒?쏗I伎刺?iS????땂\?雨q뙽u츞1??泌,-uzCW_x001b_졊_x0017_퐿켸?e뮙?昞_x0013_mT?Y?뒊끂]쏊_x000e_퐑?헝費탯삆謁]_x0017_=?'Vx/H?k濱橓C?~9뜫賈?文?j뒭??%?_x001f_{Fl쯁??∩?_x0018_姐벙_x001b_청뒟W_x0015_?g_x0008_/?&gt;갾???Q福??_x0005_?_x000e_Y?e_殄w_x0005_'?\툶_x0002_욻闊r?_x001b_s?S晏?c_x001c_L?귤t쌦L퀹??&gt;츟픈?뛷O?Y휊漣新?_x000e_몪괂&lt;_x001a_???쮝?嫂５,</c:v>
                </c:pt>
                <c:pt idx="1651">
                  <c:v>_x0014_?뾞_x0004_쓨i딏C3?Y)Y닏</c:v>
                </c:pt>
                <c:pt idx="1652">
                  <c:v>댸?%?y璿?g썌4+?鄧茅춷s??</c:v>
                </c:pt>
                <c:pt idx="1653">
                  <c:v>_x000b__x001a_?a0辦9t@_x0006_%퉈신?</c:v>
                </c:pt>
                <c:pt idx="1654">
                  <c:v>W$&gt;_x0008_뚱?]^邊I7_x0014_범_x001c_Y[L꼴{?+?椀R9_x001c_Y[L꼴{?+?椀R9_x001c_Y[L꼴{?+?椀R9력sKV?_x001e_??qMi졆욄?s?馹쫔d??o7?☜テ벹Z?8?_x000b_x펹?_x001c_2?_x0008_N폸_x0007__x0011__x0003__x000c_?Mg'?_x000f_둟q牘쨾?:좘R퉹롥?+쨶</c:v>
                </c:pt>
                <c:pt idx="1655">
                  <c:v>)_x0015_?쐡꺶_x001b__x0019_헨찍Wo7?☜テ벹Z?8?_x0016__x001c_S)$혖컩쀋??퇫 )_x0016_?T?d=옢`?_x0018__x0018_꼇:?웰X4_x000c_ㅩ_x0006_俊냐???Wo7?☜テ벹Z?8?z???)`?L뷅_x0018_墓b|SF?_x0010_濾I?</c:v>
                </c:pt>
                <c:pt idx="1656">
                  <c:v>_x0008_冊_x000f_8i뭭劫똰?楸댻\??잽틠?x@Wo7?☜テ벹Z?8?_x0013_a?~'&gt;+k騁푽?튂?^콜?웇\S</c:v>
                </c:pt>
                <c:pt idx="1657">
                  <c:v>[8뛮푌??7覇E쥳＼%傳_x0013_誠|/tWo7?☜テ벹Z?8?률?`_x0016_Y풉S??봕_卉녞? ㉵[?_x000c_뭚g몃+P?훀m??_x0019__x0016_異?빘ハ?옛?_x0017_Wo7?☜テ벹Z?8?携컒,뗀)?</c:v>
                </c:pt>
                <c:pt idx="1658">
                  <c:v>?썹책_x0001_?호K?야?s`?뮋??aC땸+狂탁9?휏탤H9_x001f_믯*??iDC編봐춖塢P쮗*꽐剛A</c:v>
                </c:pt>
                <c:pt idx="1659">
                  <c:v>u?}쇁녘최+'혂?へ^_x001b_?꽖Y&gt;뛕v?똜瓣지?L+b??卑墨싷_x000b_?R波7顎???$녥_x0004_脆???i??貨?,쓉?9뜔,_x0007_Vgf]:.?S?듧.?뒈??Mm&amp;쒍_x000b_w=Z뇾l?끠??#V&amp;g??턟뛵rDN?꾳쭸_x0005_픬_x0012_7平震5w졶샒?꾎던_x0007__x0016__x0011_?@Ji]?|?[鍔z?D?K?W?_x0016_U?뛙_x0002_泓?코_x000b_桔{_x0003_?蕙錘?o(uX_x0004__x0019_?寤뻈?쒔좎?vㅁk汕_x0008_[?겆?_x001e_2楫:?X요?屬?Rp궛??5_x0011_w붗놗퍧?D섕T_x000b_wf?뭩禎녅³瀚┹?K?_x0017_m療_x0016_??깸b렎,-D@邦o쉙1_x001e_pg_x000e_P몚</c:v>
                </c:pt>
                <c:pt idx="1660">
                  <c:v>(?aD쵄?@??D 冥oRF_x001a__x001d_jl?2?w?=0=予n?뢂LJ?ø?[?Y[L꼴{?+?椀R9_x001c_Y[L꼴{?+?椀R9소F*?퉍y=_x0004__x001b_휦_x0001_솸Z쭎f}CM&gt;뭫縱2Z????綾줺3?숁녬{?]뭧?˘(?xf#꿞²_x0007_?_x000c_??SWo7?☜テ벹Z?8М톅y띱??淳?침N풻?1亨?_x0010_梢ec?蛋?6f</c:v>
                </c:pt>
                <c:pt idx="1661">
                  <c:v>魏PC_x000e_18+R?濱_x0003_?댫SfV?Z浦3s 9G_x0003_$_x0012_A??Wo7?☜テ벹Z?8м_x0013_膽C쏗럨@*ㅕ鎧z픐?狹悤_x000f_뾿B?眞m?????↑.㎟_x0016_?Y?i_x000e_??&lt;Q暲Wo7?☜テ벹Z?8?_x001f_f?_x000f_48C?K?4귢/?g_x0005_澹r??&gt;띮궄?戟?뿈介P艾??_x0008_/_x0017_??Q?v_x0014_-Wo7?☜テ벹Z?8??a냭_x0013_?_x0002_???뎼?_x001f__x000e_?WUE⑧샎↕?C?퍩た??r&gt;퀜^땄?j???Wo7?☜テ벹Z?8а盧T?危?一?)컣?)_x0001_?_x0014_藻뷧맷灰i御뾏kT뛿i</c:v>
                </c:pt>
                <c:pt idx="1662">
                  <c:v>?Ta,짤U&amp;? ' ?【s쭋샾_x000f_툌)쌛8嬉`?dP_x0015_뵤?_x0012_&gt;Oai펷_x000f_i]"?_x0012_]</c:v>
                </c:pt>
                <c:pt idx="1663">
                  <c:v>o?\v?{??_x0012_^?34ㅗ_x0004_뒒C쒱片쪦??y#_x0002_믮_x000e_O챶?_x001a_vUia_x001c_Y_x0014_귑E??1_x001d__x0005_?y?싴寇5竊_x000f_:i`)_x0002_g_x000e_運l??J之q?饍C&gt;퀯0??_x0001_3m뗏&amp;쟝??P둸?月?Y롗??r엿氏g_x001b_땙???힒瑩_x0016__x001a_?묚}?_x001f_蚌?'?バ(_x000c_?1?`펿PA蘖륹대L?_x000c_q_x0006_?I_x001f_똯RK꿸_x000b_FuFr궻uS;뷤1?h夾&lt;?r}_x001b_?業?_x0003_o5#r??Qd?^亡n?e#뿶?3젴9$?J_x0010_뾿w-5t??_x0012_勞arQ?X?l勘_x0012_힡_x0015_??K_땛=찴ピh_x0006_Ri??ぉT?ⓤT{我?_x001f_◎驅_x0012_D?듮쿝&lt;蘿??u?뽒_x000f_윋\_x0006_</c:v>
                </c:pt>
                <c:pt idx="1664">
                  <c:v>_x000b_'P?U`?fi_x000e_z_x000b_Wo7?☜テ벹Z?8촩L_x0013_y??피?律:_x0013_?_i_x001a_?_x0006_@J湯둯{E護??8' 傷_x001d_릘vyP?h?`?똆???o7?☜テ벹Z?8?젞+:_x0015_쁋뫡&amp;s鱇븣_x0008_?봫,渟5먕?4*</c:v>
                </c:pt>
                <c:pt idx="1665">
                  <c:v>닑烙쾣??풯뼺廬?_x0007_®쯸S떊?m쭃Wo7?☜テ벹Z?8?T7혫Y쎢?__x0006_q"룿蝎?y ?替9_x0013_ィ캸똫툷?d꺓y_x0005_壁?쐾?즏v幡?nU俱꼳Wo7?☜テ벹Z?8쵝C({損?칄M얹怜뫨_x001c_?8\)U?嚥?w5↔?qP慓?_x0006_끥??갢?_x0010_gS∽抵?_iWo7?☜テ벹Z?8е헹_x0016_?S:풉x%k?Œ븣_x0001_稜閨S?솚奪y찞酩茵1E윾褓屢b1톔?Zs?-ㄽv쬦o7?☜テ벹Z?8쵋뤹y_x0006__x000e_=3댋)캪.?f√I툌_x0004__x001b_&lt;뚏?샩냚^쿈쯎N턱웒?R1뭰튚_x001b_,_x0010_춨砥??_x000c__x0003_|Wo7?☜テ벹Z?8у셂b_x001f_9S?M빚?츚憐d??]Lu?</c:v>
                </c:pt>
                <c:pt idx="1666">
                  <c:v>)S?쾂7쾺!-엾?b?o_x0015_?뤴臺0Z-z_쐫*_x001f_讀_x0007_q쏋_x0002_?智o맒*%C쀆洹왃i_x0006_?o舜?+쯕?_x001d_8꽚.?童_x0017_iQ_x0008_=쫗?㉣?벖:"?ㄹ?冒玗G컏1?_x0005_{?=錢∞knF??M섔??쟅7oh?_x0006_?b力溪_x0010_</c:v>
                </c:pt>
                <c:pt idx="1667">
                  <c:v>_x000b_??하?Tx_x000b_c</c:v>
                </c:pt>
                <c:pt idx="1668">
                  <c:v>p????_$턮?8矩??e???D?L꼄?崇??[js튠즠_x0008_|p?콐</c:v>
                </c:pt>
                <c:pt idx="1669">
                  <c:v>.C뽫GeW?_x0004_枓?_x0007_訓?B</c:v>
                </c:pt>
                <c:pt idx="1670">
                  <c:v>#?┓_x000b_YU_x0016_?_x0006__x000e_횑솣듈g|WZ0(0疽?:?}?.굔?#뢔аs\$?uF榥P浿?u?_x001f__x0005_갑뉧^??&amp;걌?Y8묵?間)U?얻#}R?_x001f_)C,??S?_x001d_jl?2?w?=0=予n?뢂LJ?ø?[?Y[L꼴{?+?椀R9_x001c_Y[L꼴{?+?椀R9소F*?퉍y=_x0004__x001b_휦_x0001_뚹?坑켩"?x?2$靺끅n?걙_x0001_d앁_x0015_Q旴_x001c_꽩_x0001_C쭐웣呂꺯눂TJ?/瑩X?弩X,Wo7?☜テ벹Z?8и_x001e_귫컫?_x000c_@M</c:v>
                </c:pt>
                <c:pt idx="1671">
                  <c:v>_x0011_[~3`/Xj?_x000c_?걢샢_x000c_궮쨤~퉑죡?魔[밬?t꿇6뷷왶z_x0018_?t퍺_Wo7?☜テ벹Z?8З_x000f_햸_x0014_졳컅웪숷?蔚?뮹샲:^墺_x001e_쌖2?%픂?븅</c:v>
                </c:pt>
                <c:pt idx="1672">
                  <c:v>킿??|???y??돩?7Wo7?☜テ벹Z?8С_x000e_휻53`_x0017_?=밸_x0019_?r?q#??둿杜淚뮖_x0003_p="f_x001e__x000c_D癤D@M?</c:v>
                </c:pt>
                <c:pt idx="1673">
                  <c:v>웯?_x0011_4ㅇ_x0010_v??o7?☜テ벹Z?8??ZN%k?曆_x0003_켲g쳚JC_x000c_`s={_x001f_[?_x000e_适:)rWK&amp;V놫褓콲?_x0004_?f?젖푑數맣?lWo7?☜テ벹Z?8촇`?s*꿓?mL?_x0011_?g?{)'?n?뗲_x0012_j읡N)?吉섉?$엠쉺b줎t{상댭≤η}AWo7?☜テ벹Z?8?%퉆z꾗Q_x0017_羊壞?]삽y[뻥?팩W??u녇??q_x0013_꺪KAAㆎ?;.픘]?렅싛?Wo7?☜テ벹Z?8и2?_3건?E?쁂N죨}_x0004_쌯~푋_x0019_fjb?d,_x000f_ョ_x0007_?h?_x0004_嵋6_x001a_G域??_x0002_뵄냟E슽泉뀡?툌)쌛8嬉`?d夾?_x0007_Q훙?_x000c_겝?%??w;??+M 궭_x0016_</c:v>
                </c:pt>
                <c:pt idx="1674">
                  <c:v>?낛잤[_x0005_읖N</c:v>
                </c:pt>
                <c:pt idx="1675">
                  <c:v>뼄 讓?_x001e__x0004_80_x000c_?=昧츎+i頃???O況'a샃予_x0016_댖H?C???"?堡ㅩ?糟x?낌솬k"=Υ_x000f_멛챓턣 뙪?핾_x0016_?`?s?퇅_x0001_o勞?I봒$&gt;_x0008_뚱?]^邊I7_x0014_범_x001c_Y[L꼴{?+?椀R9_x001c_Y[L꼴{?+?椀R9_x001c_Y[L꼴{?+?椀R9宵쏱$?1</c:v>
                </c:pt>
                <c:pt idx="1676">
                  <c:v>꾓硼Tn$p}??z廳Cァ??$O_x001f_3L(?躊Q?</c:v>
                </c:pt>
                <c:pt idx="1677">
                  <c:v>B졓??I_x001a_뮅??쏣_x0010_?@?쿱빱(\?%?s둝J降(륑_x0012__x0018_;</c:v>
                </c:pt>
                <c:pt idx="1678">
                  <c:v>肯쿱빱(\?%?s둝J`,}&amp;?u?A뇜3??짨?뷻쭩뒪-?A잻?n＜殺?,??&gt;횆r猫?V댃x諦G9邇蜘?\?%?s둝J?C궬뉺뎮쫙슃醬iiK_x0006_</c:v>
                </c:pt>
                <c:pt idx="1679">
                  <c:v>_x0018__x0018_?괜_x0003_攣E?휀첆뾭寨?g#? ?딷TV累?A놉_x0005_푬e쿱빱(\?%?s둝J??棋햖d筋努쉦?淵_x0005_G=9??Rn??_x001b__x0002_k_x0002_$_x001e_*떬火b뢕L?[v$A?_x000f_A$eQA_x000c_o/a?끪じ롹5?ot0뿴!?k_x001b_ュ?J⅜`?z_x000c_峴_x001a_r惟찙$_x0014_lQ뱗닮cl3?菲]?삜뮵別????_x0015_?</c:v>
                </c:pt>
                <c:pt idx="1680">
                  <c:v>%훵96,(ⓞ?0G??퓂?{퓽eD텺_x0003_힅?퓧톨1蔔H롻興^Z玲?볍a卷_x000c_??죩옸몈</c:v>
                </c:pt>
                <c:pt idx="1681">
                  <c:v>獲Rb??!立{??$?r拖u輻1DG]O?h9?큅?b윢??dQ６윽%?O?n??쨽0[톊밣좊죎??玧掖?톖읔?_x000e_</c:v>
                </c:pt>
                <c:pt idx="1682">
                  <c:v>???筮P_x001b_$Fcf2S8恥%푟憩E碇?J?_x0003_a_x001e_렋S??蟄?_x000f_n쟑*?_x000e_m??Ge??컬ZR勾VＫ?캾GB_x001a_恤?K쁡?m"품_x001d_B崩u&amp;캶뒨?蛛?r&gt;떒?kI_x0004_踏~쨧B?],? +枸?폵??審N_x0016_?_x0011_短8 NK좆_x0002_魯_A뷈pQ뷣</c:v>
                </c:pt>
                <c:pt idx="1683">
                  <c:v>_x001d_jl?2?w?=0=予n?뢂LJ?ø?[?Y[L꼴{?+?椀R9_x001c_Y[L꼴{?+?椀R9소F*?퉍y=_x0004__x001b_휦_x0001_뾯?割??aY*?1뮉3란 _x001f_0_x0006__x001b_xⅣK)옇'r3?奈?\j桔?_x0017__x0006_mA???t|껬뮬蜘?\?%?s둝J:뉕???챕@&gt;'?쩌???_x0008_?W??dO?D６感?@y?}@I?_x0004_봃?妬쿱빱(\?%?s둝J+???O僿_x0018_*Y쭹괥P쪷_x0018_?iu_x0008__x001c_?8糠b??0?징?gK??載?H슸</c:v>
                </c:pt>
                <c:pt idx="1684">
                  <c:v>剛?d쿱빱(\?%?s둝Ji??TXs싴?t?J@?ZW뾎b⒩ VD?E=?젫C1._x0004__x0004_O쭛砥껐罹첅징?n!lb評蜘?\?%?s둝J2Ч?綱?S?#?7??`퇜엃LT_x001f_ 괾햀O뫷_x0011_?C끍z_x000e_??v??默_x0017_q_x0005_|'聞쿱빱(\?%?s둝JR뿊r?奴炒^2???閻_x0018_:`꺊촗,_x0003_n쇖_x000e_?쎇뫫_x0019_0G?~@_x0014_w??뼫혙Z??d쿱빱(\?%?s둝J洛=+7쉅</c:v>
                </c:pt>
                <c:pt idx="1685">
                  <c:v>?&lt;?n?K6,b]큱학홞_x0005_욝_x000f_-_x0005_???낒_x0006_2쥰죴m酷??_x0007_F?_x0003_?뫤蜘?\?%?s둝J뤩?揚9?럲_x0011_?늠?푱?Lv뛸_x0006__x0005_@_x0013_?:?칈N枚</c:v>
                </c:pt>
                <c:pt idx="1686">
                  <c:v>떧?k侃7z?_x001e_볖?_x0018_O姉쿺d&lt;_x000f_뒕F섳L7姦_x0004_?5?cQ???즘???Q쩴!겞?集d(훓?_x000b_{??=?齷턻_x0019_勒뼜8{?吼1???j0??p_x0012_섹C?윕=V;?槍v㉥???^o\_x001f_?</c:v>
                </c:pt>
                <c:pt idx="1687">
                  <c:v>嫂?_x0018_CF즆'?_x001e_m_x001b_R8E겵좀*??L_x000b_*&lt;_x0014_첛v?</c:v>
                </c:pt>
                <c:pt idx="1688">
                  <c:v>_7럧_x0019_쒐_x001f_g8?_x0002_꼣췃</c:v>
                </c:pt>
                <c:pt idx="1689">
                  <c:v>??\}r倻嗔\_x0011_S_x0015_??tM?h駝表E午_x000f_??u_x0012_釉q픔蜘?\?%?s둝J_x0006_셜'똏T馳?d_x0014_?c_x0006_pわT?=9K_x0012_[p_x0011_?_x0008_?R"兇썕O ?N뀝_x0002_w</c:v>
                </c:pt>
                <c:pt idx="1690">
                  <c:v>?懃蜘?\?%?s둝J셇u⒤dk{C?뼴:??`n_x0012_i?滑??_甥눻U?5뉄1륃핸dz置wy껧_x0015_??E?</c:v>
                </c:pt>
                <c:pt idx="1691">
                  <c:v>쇮@??췄렬8??</c:v>
                </c:pt>
                <c:pt idx="1692">
                  <c:v>C~檜_x0001_b칿_x001d_j_x001f_????J?(傘6??봽H塊?핁h???"?戰?||폎_x000f__x0016_ST뾹?h씏??똪m?랥?쁜V@꾆샍穉_x0014_턡1靴짖1"?菹덑쉾慟g?O&gt;??)@兀??랦&gt;v쨥k麥벖?_x0005_gㅘ_x0012_g洸w?틛_x001d_왶e&amp;x?_x001a_E썴??uTrj(2wy,?KCKaXH뺋K_x001b__x0015__x0012_M뱱WiPs昉L_x0001_봯t_x0012_W?_x0018_?_x0005_ 瓦lT[N쨔獗h_8D??k져롫Y?zO+"r??뙛_x0007_깅킷Ndq0"_x0006_멨?즠[M1?燒?뮆如^됗骨?姐_x000b_6???#?옱?츺엜,潚?뫕Fㆉ,蚓e늀k嫌?]_x0016_뭦?_x0019_?T?뿕텢攄둴잝_x0008_</c:v>
                </c:pt>
                <c:pt idx="1693">
                  <c:v>M??$z섋른y?騎쳧_x0019_???쀗~dUV"%?옹웜_x001d_jl?2?w?=0=予n?뢂LJ?ø?[?Y[L꼴{?+?椀R9_x001c_Y[L꼴{?+?椀R9소F*?퉍y=_x0004__x001b_휦_x0001_p&amp;?宋e쥢D_x001a_?⒮f츋gi?_x000f_*飄릟e普UB:?귩Gw??e??놥_x0008_훲咸凜_x001b_醮_x0003__x0016__x0013_쿱빱(\?%?s둝J??돹?/但??渗{=?lf'?쯼_x0004_?d삂皮)4?妹+쯀_x0016_K?헖퐰_x0003_狐?5?3M2쿱빱(\?%?s둝Jn?_x000f_?_x001f_o붻</c:v>
                </c:pt>
                <c:pt idx="1694">
                  <c:v>?G3뭝?$H턫X/녌쭋넵솋?綴,(숎_x0007_??r뽎??쳁_x0008_냯猥_x001c_뾇O쿱빱(\?%?s둝J?琬G럧Y?|u늡퀩衢?_x000b_?_x0003_??츒勉gg??햶X??욭"왱&gt;륥_x001b__x001b_-|J`틬{쿱빱(\?%?s둝J璲짦yTN嘶?늰촿?얯湖????珊Ho?(^革?!壅量벖hx볬h핼a:輾u됮_x0014_쿱빱(\?%?s둝J긠꽅'卞Y9Qs5_x000e__x0019_</c:v>
                </c:pt>
                <c:pt idx="1695">
                  <c:v>'?yぢj?2QU_x0018_?穎蜘?\?%?s둝Jxl_x0014_뺯_x0008_?귢`</c:v>
                </c:pt>
                <c:pt idx="1696">
                  <c:v>쵲??{)뗤??묐^gnr*뒫텦?@?챯/s┸/떓V땸?F2_x0010_??l쿱빱(\?%?s둝J8_x001c_㈈_x0008__x0015_`5&lt;?/쐱?|%v??J⒴_x0013_A_x000e_견0_x0006_?1U_x001a_?O?m?rG윣]鷸J</c:v>
                </c:pt>
                <c:pt idx="1697">
                  <c:v>A밥?쉷&lt;_x000f_뒕F섳L7姦_x0004_?5雛?_x001c_</c:v>
                </c:pt>
                <c:pt idx="1698">
                  <c:v>??R헖t絞궰?냉?L???z???`梗#9@?꽒H??浸?S?jX|+桐h_x0010_3윞쀣?뎹6(&gt;_x0017_冠짌묠j_x0003_寐?렄ё???卷?P뽇??J??lZV갾_x001c_{???碣?9`m틉?燒뫟?p-駁_x0007_?鍼?V_x001d_d?왅W뇂쀬??쉥_x0019_2!Sw$뒁즓sA_x0007_e-=*?㎝?竣?슇W?탯m6㎉-믱oH@&gt;닙|#?드_x0001_?'?_x000b_N?c?E뻩즇l_x001f_?z쟔_x0001_炷_x001c_&amp;?E_x0017_뻺뭓?'?樣(勖U뗓aH?^@_x0017_D?.??_x0010_m(S옂r_x001f_巽?</c:v>
                </c:pt>
                <c:pt idx="1699">
                  <c:v>깵?_x001c_?"_x001a_?_x001d_?y룭_x000c__x0019_9풭?♩??輾KSx$|._x0011__x0019__x0018_?.arq7옕mI륽?:u쾮1슭05_x000b_楨q찍?첕혌잰R'혯?_x000c_ ?O.M伍kp_x000f_솓8?部ZA_x000b_?o怏?</c:v>
                </c:pt>
                <c:pt idx="1700">
                  <c:v>Q09?&gt;_x0008_뚱?]^邊I7_x0014_범_x001c_Y[L꼴{?+?椀R9_x001c_Y[L꼴{?+?椀R9_x001c_Y[L꼴{?+?椀R9N_x0007_뿽@솒s1?춸?i퇍?8s?馹쫔d?箝蜘?\?%?s둝Jv展?t_x0013_?Ew?O^?_x0006_훯a_x000e_Z6?`_x001e_?v귮Z?t떶뮞_x001e_??}-?)_x0015_?쐡꺶_x001b__x0019_헨찍쿱빱(\?%?s둝J뗽?鵠}1??댼_x0010__x0005_??&gt;_x001c_R?b</c:v>
                </c:pt>
                <c:pt idx="1701">
                  <c:v>??꽳HhU\'p睿IL_x0003_됡_x0016_뵀%?_x0012_?_x001b_?2?눔딶l?{t줡_x0014___=샅e?_x000f_쁀W_x0004_@In됂蜘?\?%?s둝J_x0013_?_x0002_穽)_x0017_$i왣bM?뫮깦攀_x000c_7U??퍼&gt;꽆H헚젇$r3U??_x000c_覇E쥳＼%傳_x0013_誠|/t쿱빱(\?%?s둝J???{#_x0018_斐竗j_x0012_後??툐V4僿짛??섅_x0005_ㅡW_x0007_r씻'??異?빘ハ?옛?_x0017_쿱빱(\?%?s둝J?&lt;뒨뀋瓜醫솱6쿯sX??_x0005_웺掠_???mtz_x001d__x000c_껸e?|?埠翠_x0010_닷?,</c:v>
                </c:pt>
                <c:pt idx="1702">
                  <c:v>&lt;墩??봳_x0004__x0003_8l9?눤璃쌬??n?_x0004_팊SO?E酪_x0007_?얀? 쐀H띵?왔??</c:v>
                </c:pt>
                <c:pt idx="1703">
                  <c:v>?귟_x0007_?箱_x0002_8땨??뱞6E=T+厄뷨v?R"</c:v>
                </c:pt>
                <c:pt idx="1704">
                  <c:v>\???_x0018_?:6#h_x0016_?쫆$R?/_x000b__x001f_?솎迹엙 ??췶_x0007_</c:v>
                </c:pt>
                <c:pt idx="1705">
                  <c:v>_x0002_켱킍툹/l\r?_x0013_油쁂c?롆껽a왰?톦QM&gt;_x0017_?뵞n+wE崎P0=?_x000f_쇄e7숚,_x0015_腎O?o짉뜱&gt;5?vM쑻녎W?U??뷡_x001a_??U툼_x0017_?_x0012_nⅣPD(`홻^_x001d_먥?_x001d_jl?2?w?=0=予n?뢂LJ?ø?[?Y[L꼴{?+?椀R9_x001c_Y[L꼴{?+?椀R9소F*?퉍y=_x0004__x001b_휦_x0001_?S??껏_x0005_걁씐YW</c:v>
                </c:pt>
                <c:pt idx="1706">
                  <c:v>즯)_x0014_?.k낼(???醮+읃_??B棧Hw??_x0007_M뒆?/[fe_x0001__x001b_쨖??쿱빱(\?%?s둝J_x0001_*FZ?f=s?螳?f_x0008_t?혁妹*串?I?0_x0012_?좭?1R_x0019__x0010_?_x0017_?_x0002_???¶_x000e_??쿱빱(\?%?s둝J?_x0015_???U즊]_x001f_B!흋?謬.H?L3L캓\9P4쑌hfz?</c:v>
                </c:pt>
                <c:pt idx="1707">
                  <c:v>G?Z浦3s 9G_x0003_$_x0012_A??쿱빱(\?%?s둝Jg뽡빾*킕X?빁踵0C?挻?S딃_x0005_슊??뗀&amp;겵흆_x0007_?D-냉??Y?i_x000e_??&lt;Q暲쿱빱(\?%?s둝J?&lt;#_x0018_(??！칀?향?왮_x0014_智J沓,?q?元?(?V??륂#곛X_x0008_/_x0017_??Q?v_x0014_-쿱빱(\?%?s둝JV엛枸q?7$_x0019__x0003_꽖?T嵬P_x0010_/???沿y9_x0015_冪_x0016_~?Х?&amp;능헕r&gt;퀜^땄?j???쿱빱(\?%?s둝Jv볥'녉?1P&lt;?_x001a_?탚TA_x0001_????劇앎븱^%#??/?</c:v>
                </c:pt>
                <c:pt idx="1708">
                  <c:v>_x001f_s짤U&amp;? ' ?【s?_x000f_뒕F섳L7姦_x0004_?5?/탥댔_x0010_놨옓k뽴\B翕Y_x000e_????\z?늵?_x0002__x0013_?|?b韻궂퍨鬧-??_x0006_”?`_x000b_RC杵_x001b_+v켇4툤글e뺕}?닕꿕C??侄\?둵?쐐x퍳?^?W??_x0017_C'&gt;룈샴Y?눂?1?T_?酩'??%?薇喧穩?짼Z~?v7??=&amp;[뭲?E|_x0006__x0016_&gt;룜_x001a_宴눪??1薏s1_7m숢鴛)gCs휒?B셂;K?5몌훣u봯뜟옿祐헛_x0005_E??祺:燔ｘE?T?把 삆k껼1╂E땗_x0018_쫢I妙욎)?숽쫿[諍(?_x000f_/;_x001e_鍊?}?_x001d__x000b_쬨?|_x0019_['?G8^떭孔n1?띂Z뇺?G徐'O뇄}_x0006_o?崇&lt;</c:v>
                </c:pt>
                <c:pt idx="1709">
                  <c:v>_x0001_??구괿'S?*|&lt;댋|舒t?쵘?뚏L+??E_x0013__x0003_d_x0017__x0002_J?l荷?㉤늋V?nc?섃택???&gt;_x0008_뚱?]^邊I7_x0014_범_x001c_Y[L꼴{?+?椀R9_x001c_Y[L꼴{?+?椀R9_x001c_Y[L꼴{?+?椀R98靑놆횕?횄?.줛?_x000b_'P?U`?fi_x000e_z_x000b_쿱빱(\?%?s둝J_x0002__x0011_왼?~1?eh?+f?h5꼂뗚슡벗I_x0010_뾬nr뵲뿉?쨱略-k?P?h?`?똆??靈蜘?\?%?s둝J쩑RU텾??[?=뇉즟Q???)a?꺎뜱S廬쭟_x0005_?Z?_x0017_?Q4_x0007_®쯸S떊?m쭃쿱빱(\?%?s둝J뫀N?쏾???됔</c:v>
                </c:pt>
                <c:pt idx="1710">
                  <c:v>&lt;?$쌹l?ね쑕?볟??_x000c_삋ws쨽#뵿`왅_x0002_즏v幡?nU俱꼳쿱빱(\?%?s둝Jvg?e쓻</c:v>
                </c:pt>
                <c:pt idx="1711">
                  <c:v>揷,H9審]뒮3]?I?b뫮s붽0z捷恪C挻_x001c_萬(쉮믬4갢?_x0010_gS∽抵?_i쿱빱(\?%?s둝Jbh?b9_x0013_쩋_x0012__x000f_j췋??渴?瘙`?T?(E9/?J1Tt)픬(?琡b1톔?Zs?-ㄽv㎵蜘?\?%?s둝J琇휸9)D/Dㅍ匕%X쫞Mh邂?_x0005_l뇨cd+璂_x0012_Z_x0016__x0014_|X)윏!v蠅咀K_x001b_,_x0010_춨砥??_x000c__x0003_|쿱빱(\?%?s둝J!C겁꿻?I뺼!)_x0003_?其?戰{쿧꾃渫뾕這+?푩各個_x000c_?쎩?焚묕0;_x0016_淚봝?釧蜘?\?%?s둝J찫?=ℓ?T챁G_x000e_?Y_x0019_2?9V?T??$of(??</c:v>
                </c:pt>
                <c:pt idx="1712">
                  <c:v>\_x0002_Yt?*쫙???_x000f__x0019_턭??跋S?{)t?鐥?_x0019_?F??五Z_x0004_┥妊n??쒄łj筑集G,??LA쭙젙略廊밨*?袗</c:v>
                </c:pt>
                <c:pt idx="1714">
                  <c:v>p쳃1_x0008_鈗楯?宇aw낼_x001b_=-D'&amp;GS?~i킲_x0016_2HN#惜_x000b_必"윴돽_x001d_쏭きR뀟e콵놑_x001c_6=B喫?琶窘?_x0011_j틺[M?⒞?)0漱??'_x001a_TF??퀧?맔1?엟K?E;?琉C딇랦???뼆&amp;혞朱_x000e_짱_x000b_쀝냫_x001d_jl?2?w?=0=予n?뢂LJ?ø?[?Y[L꼴{?+?椀R9_x001c_Y[L꼴{?+?椀R9소F*?퉍y=_x0004__x001b_휦_x0001_?찋?zN????A默뾧??:숳_x001a_㏇????植&gt;텆_x001b_r눂TJ?/瑩X?弩X,쿱빱(\?%?s둝J_x001a__x000b_E?쵇_x0001_쳅윆?0'_x0014_??莞p}밁_x001e_?c?K??JO?l!</c:v>
                </c:pt>
                <c:pt idx="1715">
                  <c:v>t꿇6뷷왶z_x0018_?t퍺_쿱빱(\?%?s둝J뜛D같쉥_x0018_?看췤積?</c:v>
                </c:pt>
                <c:pt idx="1716">
                  <c:v>쩺픀?k*뗋T뭍_x0001_뗅??_x0007_?쵷"-9덇3??y??돩?7쿱빱(\?%?s둝J&amp;?W_x0013_쳈Z??;z?久,Elc쪰??N딌:彰f雯;~?F塔?k_x0011_?</c:v>
                </c:pt>
                <c:pt idx="1717">
                  <c:v>웯?_x0011_4ㅇ_x0010_v?瘙蜘?\?%?s둝J.'_x0019_첟O'뾌㎾~뉟?0핫m?駱Ey고_x000b_祺?[?娛?{듮_x0006_陌?f?젖푑數맣?l쿱빱(\?%?s둝JrJ鴛F)ⓙ쥍쑑쟇質T旴?_x001e_,쩝&lt;??里?賂肴,?퓎셁?b줎t{상댭≤η}A쿱빱(\?%?s둝Ju%?_x0002__x001c_??翊?e÷_x0010_@в?f_x0019_?쯮놔뿰k?步_x0019_?B샿$_x0011_첆?_x0018_;.픘]?렅싛?쿱빱(\?%?s둝J땹뭲??묫措_x0014_n{乙X_x0019_6릠겷뫄_x001f_?Q?_x001c_8謂껶?誕詠_x001e_</c:v>
                </c:pt>
                <c:pt idx="1718">
                  <c:v>v域??_x0002_뵄냟E슽泉&lt;_x000f_뒕F섳L7姦_x0004_?5鎚東給展S왟m H_x0006_&amp;_x001f_-絿_x0004_頀?N?_x0015__?N롿Y_x0016_槁 zW_x0007__?륍扶?l_x001c_勉졬???Wjr_x0006_?</c:v>
                </c:pt>
                <c:pt idx="1719">
                  <c:v>,??Y횐폮"큾꽆dN욠?z뗴v[?열軸_x000b_叫콖L暴M?? ?킖E因???뤃]候_x0011_몁무?_g爵)s~ㅓ?*4v_x0012_?,_x001d_K돥?둈?늇f췿???"?틀?둀J텽?U_x0002__x0014_(?</c:v>
                </c:pt>
                <c:pt idx="1720">
                  <c:v>尊l:뺛??? 쁕寵V2즩n稅꾋SBb륪뤘?&amp;톤9♂mRBM7d_x001b_nxc內提?3x智쫴照?_x0019_I袈L?WH_x001d_\I&lt;7뒺?cⅤ_x0010_N?得_x0010_J?믨*컃y_x001d_^］_x0018_d?N){_x001c_죎빻??p맴?n8_x001d_T_x000e_???3M쐈?3P뚨I_참h?0V??븬#_x0011_?[쁁a?I)뛛&lt;?索텃㈈뇬0?p9278_x0018__x001e_?B?횎_x0018_쮸똚2?_x000f_냥??C,?9-G_x001e_uv?_x0008_Ab?&gt;_x0008_뚱?]^邊I7_x0014_범_x001c_Y[L꼴{?+?椀R9_x001c_Y[L꼴{?+?椀R9_x001c_Y[L꼴{?+?椀R9?&lt;咫&amp;j,쀑_x0010_?w句?ㅋ'E9Q1?T??!?쨾_x000f_뮛궮뭊??참꽁펢g?(춑釀</c:v>
                </c:pt>
                <c:pt idx="1721">
                  <c:v>\Z~RQ?l?A?_x0015_8"zC뎸쐇슩늫_x0016_럻J_x000b_M?7獪?쨾_x000f_뮛궮뭊????쎌?鳴L??빢`_x0017_#!?껯쓕X?뼭W_x000e_뺌?펑_x001f_덖_x001b__x0015_Xx\G??{r펌?w??酎Q쨾_x000f_뮛궮뭊??헞~&lt;_x001a_랯mhbTu._x0015_?竿겼寤价?Kf?9u晦秊籃Kz앝퐰_x0016_㉿췥Y?YQ?_x0016_倦#???쨾_x000f_뮛궮뭊??혢^彧쎀}?y?_x001f_육WⅧ?5Plm_x0005_|鐘_x001d_C_?須_x0016_츮?jm켻yW뚁홖럒3U{d滅</c:v>
                </c:pt>
                <c:pt idx="1722">
                  <c:v>肯?쨾_x000f_뮛궮뭊???m?{쀚_x0004_%?_x000b_?p셊초?Y?럆2?첱_x001b_+귌A(寗b???'왗꼛猫?V댃x諦G9翼Q쨾_x000f_뮛궮뭊??혇gi_x0012__x0004__x0005_"_x000f_#；封?I)?㈛h舊?쟤2?챈g航綜_x000b_?_x000f_?:2_x001a_?딷TV累?A놉_x0005_푬e?쨾_x000f_뮛궮뭊??쩌?7???筏_x0018_q뚵u_x0008_c쯫??o_x001e_d퐶?L짻_x0012_&lt;m폽핶T?8?낪↗_x0016_,5_x0019_Wd??_x0002_???썿={롳"_x000b_?_x0004_쭗幟?'Y??`穎慂솜|j_x0008_^읧:_x0003__x0007_P佚됥???_x000f_븠_x0017__x001d_터?턤?/A텆擄v|:^쌓?뷴L#k?u_x001f_땗WFp췱띉?_x0005_33寂w뻽r?=됑꾽,-A_x0002_d????禾쫢?_?_x000e_?3</c:v>
                </c:pt>
                <c:pt idx="1723">
                  <c:v>_x0014_1솒L</c:v>
                </c:pt>
                <c:pt idx="1724">
                  <c:v>?載?H슸</c:v>
                </c:pt>
                <c:pt idx="1725">
                  <c:v>剛?d?쨾_x000f_뮛궮뭊??쬡냛?네H쬵?際믵n_x0003_떢呻c_?놄}@</c:v>
                </c:pt>
                <c:pt idx="1726">
                  <c:v>?꾐.?局B윳恃[II께겜囹뮻。&gt;n!lb佈Q쨾_x000f_뮛궮뭊???_x0014_d_x0017_`?_x0006_?쐿+P젂뀴쒂_x0012_+0뼬T動w_x000e_?*ㅭ忘뻦s?춳?m\?v??默_x0017_q_x0005_|'聞?쨾_x000f_뮛궮뭊??짤,d3=?%G9x쪗?뵄mG_x001d_㉪뚢o펿퉊F?br_x0005_</c:v>
                </c:pt>
                <c:pt idx="1727">
                  <c:v>I??V</c:v>
                </c:pt>
                <c:pt idx="1728">
                  <c:v>뿆(3_x0005_X'&gt;_x001e_|N</c:v>
                </c:pt>
                <c:pt idx="1729">
                  <c:v>弓%q_x0013_???p?Th?똃#췚+?즢뾹???S?o)|&lt;|r괊_x000e__x000e_衣???;&lt;[?lW_x0002_ㄷ쮀?\?3抛잷p_x0004_귰=.?_K#雯j</c:v>
                </c:pt>
                <c:pt idx="1730">
                  <c:v>혨_x0013_삄_x0001_翅z?ssQ?獄켥꼬팴$?쨾_x000f_뮛궮뭊??짹옭G???a+_x000c_c?&lt;냢뱿2큘穢|?晥챠탦Y諒荀_x001f__텲?붟Ш묶K훎勣侏?co깢?쨾_x000f_뮛궮뭊??쭘_x0016_?_x0012_s\싂,쿣?R??嚥캴_x0004_?L_x0010_섰</c:v>
                </c:pt>
                <c:pt idx="1731">
                  <c:v>뽷뮺눽3??2Nf?흽쏼???4\]D?턪?쨾_x000f_뮛궮뭊???_x0006_p_x0017_뱤_x0018_/?Yw[?챭畏쭩e솚宮TKm? ??_x0002__x000e_긓??H|?僿:p?f∀??</c:v>
                </c:pt>
                <c:pt idx="1732">
                  <c:v>?饉Q쨾_x000f_뮛궮뭊??헠二y뿌???M&gt;L찌</c:v>
                </c:pt>
                <c:pt idx="1733">
                  <c:v>A`$?5_x0002_찠걯뒳.?_x0004_.??꼩兎[yr_x0019_뀍?\?_x001e_?r_x0002_K뙆쒫?wf竝문＠읶h봃`Scw\쉪q_x001b_?Tef)?2"0놝.GL-?_x001a_j??_x0018_銀|?棠?{쩦쓦4}s?_x0016_괁_x0017_細힆#_x0006_??릌???X웟d`?_x0011_?N6偈_x000c_20?;潮뚫왐k???A_x0017_엗?'?얼&amp;3c]_x0003_u政꾡N?$蘚?쮽繇eq&gt;朴?_x001b_¡Y8籤_x001a_e殺Y??景B)A?쉯_x0016_?_x001d_왞?</c:v>
                </c:pt>
                <c:pt idx="1734">
                  <c:v>/l%_x0010_?쫶d?B</c:v>
                </c:pt>
                <c:pt idx="1735">
                  <c:v>몺&amp;7r@RL"D퇶됀P깄柳0i??_x000e_퀗?2K딪?솼?꽽禧4꺺⑻략_x0010_?욲???VCs澗;vu|쇕J設uA燮棗쁙n턃삾,gO椒Fl젖_x0019__x0003_淸?k*쯿0_x0008_8?깣??G_x001e_???qs_x0010_쉈퉟^_x0007_Bf?x???툷9?줄껆휭%뫥C_x0019_?끟_x001d_jl?2?w?=0=予n?뢂LJ?ø?[?Y[L꼴{?+?椀R9_x001c_Y[L꼴{?+?椀R9소F*?퉍y=_x0004__x001b_휦_x0001_????wc_x0007_?_x0012__x0002_6쟀?둉?_x0018_+,훑飢E|?좟?_x0018_裝g喩뼻S?놥_x0008_훲咸凜_x001b_醮_x0003__x0016__x0013_?쨾_x000f_뮛궮뭊????_x0016__x0004__x0012_?'?&lt;E?=4??_x001b_xc%c$럹뱆팼?禍?_x0017_II뮕쌮</c:v>
                </c:pt>
                <c:pt idx="1736">
                  <c:v>?큕?퉈]폰??졤_x001c_ャ?_x0015_B퇅Cb?쾧몳_x001d_?g?</c:v>
                </c:pt>
                <c:pt idx="1737">
                  <c:v>?핰?!_x0001_퐽?벲_x0018_f흠P_x0002_┎?-?能昌?壬S??_x0010_??鷸J</c:v>
                </c:pt>
                <c:pt idx="1738">
                  <c:v>A밥?쉷??퀱)C?;3?s_x0016_^?_x0016_귬k_x0018_Y6췟뼯JJ_x000b_?o??(?/ŧ꽠?H좕</c:v>
                </c:pt>
                <c:pt idx="1739">
                  <c:v>?죠梳^귓PO키?듪B寡膀kRや3n梨@짟?u봌"1霧潗V%7gp륔촜wW9쎲伉꽈_x0013__x0017_促澣뤧xL뵢FUXC,S?B죗V:_x0003_b?믡_x000e_iu_x0015_??_x0017__x0017_툈_x0013__x0008_됴???츰[?쐹0쀏?&amp;[??j</c:v>
                </c:pt>
                <c:pt idx="1740">
                  <c:v>_x0008_? ?澣玧봪i楚N_x000c_L0u?╋a?D줺_x0001_??젗쨶</c:v>
                </c:pt>
                <c:pt idx="1741">
                  <c:v>)_x0015_?쐡꺶_x001b__x0019_헨찍?쨾_x000f_뮛궮뭊??혷G큿?1Ip饑?뭼_x000c_씠섥IO:^?_x0004_c_x0006_@?!_x0010_?*稠X_x0010_;&lt;_x0016_差</c:v>
                </c:pt>
                <c:pt idx="1742">
                  <c:v>?)?a!깻p炘C겶폙??：艮j럛?쵑_x0001_</c:v>
                </c:pt>
                <c:pt idx="1743">
                  <c:v>?_x0018_???잽틠?x@?쨾_x000f_뮛궮뭊??혮뿅sa凰꿏_x0005_筆?쟷q]?홼퉭5?닆딳?z:璨헥_x0007_칎뤺Y裕?,x`?^~Z???X?쨾_x000f_뮛궮뭊??헮?Ω#痛d녣Os'탣_x0002_?_x001f_?Pm㎪Yl?뎐砂쓶뗸H_x0008_]%?◈?_=샅e?_x000f_쁀W_x0004_@In됍Q쨾_x000f_뮛궮뭊??????_x000e_</c:v>
                </c:pt>
                <c:pt idx="1744">
                  <c:v>b_x0004_N"a"쒏E?Q?봣|쒑??8됑?_x0001_"Gk쀪?手??Q?좇_x0014_??_x001e_4A0</c:v>
                </c:pt>
                <c:pt idx="1745">
                  <c:v>冷핚틷iH+=_쑜ai骨?M_楙슏7ncb/*땈_x0002__x001b_?F忿??}"뀳TwQ_x0015_뉗a돷o?N`"_x0011__x000b_@엁솅+駒a섑⑴憫yb쩉+?_x0006_4퓺?t?候f꺝J폃?픩?4??렟1"_x0016_s?t[?</c:v>
                </c:pt>
                <c:pt idx="1746">
                  <c:v>nnIp4痲_x0003_9廛2?#?$?좇/3)?_x0016_0?v샟?\栖쮨???馝_x0019_ıTu_x0005_?患?^? ??:곟?_x0008_楹?G흗謐hy잞&gt;l2y???_x0012_</c:v>
                </c:pt>
                <c:pt idx="1747">
                  <c:v>??'?긪:y腿?챚?_x0013_욜?l_振e?r#("w???쌷mf_x001d_T_x0017_?핅⒥t肌셽P"B?_x001d_jl?2?w?=0=予n?뢂LJ?ø?[?Y[L꼴{?+?椀R9_x001c_Y[L꼴{?+?椀R9소F*?퉍y=_x0004__x001b_휦_x0001_羚뷱[p옼1?:vPzU멈섻_x001d_崖V?J붵命_x000e_]1㎝??퇳?&amp;?f#꿞²_x0007_?_x000c_??S?쨾_x000f_뮛궮뭊??혻芽?9&gt;璜?틛_x0002_h졗就c?,{X챲_x0016__x0010_(_x001b_본M@</c:v>
                </c:pt>
                <c:pt idx="1748">
                  <c:v>??\??h뒆?/[fe_x0001__x001b_쨖???쨾_x000f_뮛궮뭊??찜?_x0001_E_x001b_輾,パ꽼)_x0004_4)*??읃?h_x0006__x0017_뵡P3뱙A敍Y/_x0006_??럅?_x0002_???¶_x000e_???쨾_x000f_뮛궮뭊??혎?wp_?h멶?믒M_x0003__x0001_?굢?待PIW?_x0017_翊웞뷤gt&amp;?_x001d_폀R_x0019_Z浦3s 9G_x0003_$_x0012_A???쨾_x000f_뮛궮뭊???K쥹쪡渲?;^멅$l_x0008_솹5_x0015_H5?Y맥??_x001b_?뎵_x0002_?뿪r\_x0007_???Y?i_x000e_??&lt;Q暲?쨾_x000f_뮛궮뭊???눽?L?ANgυ듪b?_x0003_妗_x000f_킱'퀑q_x0019_&gt;h`???0?7B랜;C?곛X_x0008_/_x0017_??Q?v_x0014_-?쨾_x000f_뮛궮뭊??혌6쏔_x0010_脛v`??쑄냿?_x001f_?F_x000f_룋1O~</c:v>
                </c:pt>
                <c:pt idx="1749">
                  <c:v>b??X?娘쌫b{:hx쒌??5O@H쥒j_q????_x0007_컩?읫E눶벼v@~??q뒼?k?q쁟9?덭_x000c_XШ&gt;_x0006_힗!M뭻6봫콨튑{V_x0007_??E*벯僞?9?#lou;-_x001e_?!\ポ?/d_x0005__x000b_v?_x001b_=!퀿쩞dy?_x000c_????辰_x000c_7_x0004_d?*?(_x0001_?m풜?`?턎&lt;J솖}Q쭲?L!跋찰$₂_x0003__x0005_붫?_x0005_cd</c:v>
                </c:pt>
                <c:pt idx="1750">
                  <c:v>Pc侄?T퉰(?Dbh2</c:v>
                </c:pt>
                <c:pt idx="1751">
                  <c:v>R삔U??{튫5=v?_x0002_b|?댝??Z펁m$&gt;_x0008_뚱?]^邊I7_x0014_범_x001c_Y[L꼴{?+?椀R9_x001c_Y[L꼴{?+?椀R9_x001c_Y[L꼴{?+?椀R9儷週z???0q넲j?_x000b_'P?U`?fi_x000e_z_x000b_?쨾_x000f_뮛궮뭊???_x000b_m뇂_x0015_?D潛iBq®_x0002_넰epb切옘?苒6콕?_x0004_못_x0005_?_x0003_쬞?턕?h?`?똆??擄Q쨾_x000f_뮛궮뭊??혟?k???'??_x0013_궫?揷4뵬E턶\_x0019_7?껹q쉍Q?[%탘{4_x0007_®쯸S떊?m쭃?쨾_x000f_뮛궮뭊??혇?9_x0012_,,_x0014___x0013_j???꿯と蛇*ㅞ뚼?땛뤰x_x001a_릏_x0003_?4 _x0006_疋;_x0010_왅_x0002_즏v幡?nU俱꼳?쨾_x000f_뮛궮뭊???쐒휮lp</c:v>
                </c:pt>
                <c:pt idx="1752">
                  <c:v>??높沔_x0008_%J3?m</c:v>
                </c:pt>
                <c:pt idx="1753">
                  <c:v>= ?t&amp;틉G렏_x0001__x0014_껸v돡g????Hb1톔?Zs?-ㄽv㎻Q쨾_x000f_뮛궮뭊??쩜D_x0008_?W琢綠曲먡뎲/+~_x0002_????H믱c救_x000f_宿쀺|</c:v>
                </c:pt>
                <c:pt idx="1754">
                  <c:v>멻&amp;F句_x0007_튚_x001b_,_x0010_춨砥??_x000c__x0003_|?쨾_x000f_뮛궮뭊??혴</c:v>
                </c:pt>
                <c:pt idx="1755">
                  <c:v>5!?퇤A)_x001b_V?「浚_x0010_</c:v>
                </c:pt>
                <c:pt idx="1756">
                  <c:v>?뛆??쵂_x001b_]&lt;z?jl?2?w?=0=予n?뢂LJ?ø?[?Y[L꼴{?+?椀R9_x001c_Y[L꼴{?+?椀R9소F*?퉍y=_x0004__x001b_휦_x0001_`욇꺐_x0011_?렘</c:v>
                </c:pt>
                <c:pt idx="1757">
                  <c:v>淑k宿?_x000c_?j괍s循칀줲舞M?쏣U藉뿀Z~?_x000c_눂TJ?/瑩X?弩X,?쨾_x000f_뮛궮뭊??쭘"?_x0012_W쾨[/&lt;hoW?쁀i??뚣&lt;?G_x001b_N몆틋G7?? 뗑_x0019_P뭪꿇6뷷왶z_x0018_?t퍺_?쨾_x000f_뮛궮뭊???_x001d__x001e_x녹쬣댟bl쨑]?_x0018__x000b_익x?쓱'?_x0003_+S꽷_x0016__x0014_R쵆壅?엃_x001c_~???y??돩?7?쨾_x000f_뮛궮뭊???_x0003_M???_奧&gt;?퓴Zy艾T?Wf텾HEu反?{P6옥ソfⓣ,</c:v>
                </c:pt>
                <c:pt idx="1758">
                  <c:v>웯?_x0011_4ㅇ_x0010_v?遡Q쨾_x000f_뮛궮뭊??쪽?칵컢????8A턱벸?i?v_x0002_┗y엨붚_x001f_┡?Z_x0014_?JX땐?f?젖푑數맣?l?쨾_x000f_뮛궮뭊??찻쟐_x0018_牀_x0018_?덖늆욹藥몏:⒨{뻝'm;?聽こ샴lq빶속篇폂!?b줎t{상댭≤η}A?쨾_x000f_뮛궮뭊??찡_x0005_느d=?_x001b__x0015_???5_x001c_?cD딐_x0008_&lt;eY?幕_x0004_&lt;@?vPc\&amp;_x0016__x0008_?b1?_x0018_;.픘]?렅싛??쨾_x000f_뮛궮뭊???앪_x000f_?J?픵腎y?!o??곦ヶg+?hPj-붟EPrL]퓹ヌO됙域??_x0002_뵄냟E슽泉??퀱)C?;3?s_x0016_'윉턉_x0006__x001e_W헵줷俉6G?桔勞_x0008_3?U_x0016_7?헉畇L핊뢩's됆</c:v>
                </c:pt>
                <c:pt idx="1759">
                  <c:v>_x0018_沛춶</c:v>
                </c:pt>
                <c:pt idx="1760">
                  <c:v>얋%니 侵h_x0011_?춯N4촎斤_x000f_2_x000b_햪ッ탸a莫$Q툕C:신眺滂?T코T츕1wrr???뺷_x0014_w맻젓7?煜쥔%1?"북ℓK?肪+i`[꽸쪾_x0001_&lt;x똋_x001c_3泫?b-?읈콕q젷g^_x0011_₃巫:??o隔P_5p옛Rf?t蠶??_x000e_넩萬_x000f_汝?_x0003_?R_x001b_F퍘?푛폁}뚨꽇??0_x0002_?펗?쉡릜8_x0007_`삲??ⓗ/졡Q뽪積_x0015__x0013_尸\붏1'\k0틎6o,??U</c:v>
                </c:pt>
                <c:pt idx="1761">
                  <c:v>_x001b_?J"S껯??3?e+,Wd?x팞_x001a_롁룊믲</c:v>
                </c:pt>
                <c:pt idx="1762">
                  <c:v>?_x001e_{_x0011__x0016__x0001_|?u??_x001c_?_x001c_,v=^副_x0017_Z$&gt;_x0008_뚱?]^邊I7_x0014_범_x001c_Y[L꼴{?+?椀R9_x001c_Y[L꼴{?+?椀R9_x001c_Y[L꼴{?+?椀R9K前I_x0017_솻썈7$9쪃㏃|ㅋ'E9Q1?T??!?뵵흙_x001d_QI</c:v>
                </c:pt>
                <c:pt idx="1763">
                  <c:v>Vk푹_x0014_g?K?B뻔딿g◆&lt;⒨켕??˙_x0018_죖U?9肋_x0017_V??野???I_x001a_뮅??쏣_x0010_?@??뵵흙_x001d_QI</c:v>
                </c:pt>
                <c:pt idx="1764">
                  <c:v>Vk푹_x0014_g?沔?벣????닦뷎;_x0016_Ste0??_x0003_G_x000f_i?昻엽Wq_x0016_롼_x0004_싺i슩늫_x0016_럻J_x000b_M?7獪?뵵흙_x001d_QI</c:v>
                </c:pt>
                <c:pt idx="1765">
                  <c:v>Vk푹_x0014_g$o?떆깧?/s콰9켁?????粒?怠볁X깤Z3b┿</c:v>
                </c:pt>
                <c:pt idx="1766">
                  <c:v>?.煩s?{r펌?w???1뵵흙_x001d_QI</c:v>
                </c:pt>
                <c:pt idx="1767">
                  <c:v>Vk푹_x0014_g폂?젢?矛_x0018_?NI糊謗뱳-殮&gt;굾_x0013__x0015_K꺡? Xw댹*H5?{孚?dY?YQ?_x0016_倦#???뵵흙_x001d_QI</c:v>
                </c:pt>
                <c:pt idx="1768">
                  <c:v>Vk푹_x0014_g覡e?$탓13_x0007_&lt;7뾴_x0012_個(???那佇I饅i뒗Y;Y?崧ŀMg?컬Q럒3U{d滅</c:v>
                </c:pt>
                <c:pt idx="1769">
                  <c:v>肯?뵵흙_x001d_QI</c:v>
                </c:pt>
                <c:pt idx="1770">
                  <c:v>Vk푹_x0014_g_x0018_??_x001f_臘?鸞旣?댭?딊%??\+?</c:v>
                </c:pt>
                <c:pt idx="1771">
                  <c:v>Vk푹_x0014_g?劑k?먲핖Y]??_x001e_]_x0005_\Z纂땰?(?F*풰?玩??윐놪?딷TV累?A놉_x0005_푬e?뵵흙_x001d_QI</c:v>
                </c:pt>
                <c:pt idx="1772">
                  <c:v>Vk푹_x0014_g?_x001f_,X樗驀?Y檣.?렜(o?QUㅏC쫂_x0013_*τ?휮┕?';_x0008_$n깫???lh?췹_x0006_D_x0007__x0014_?썁肯=炊뷣B?哺!MA넫癸:懊%뜼?켹톨_x0018_f=u헧Lu*?k?a깱b_x0015_?u@밖??#??_x0001_稶o???%r?uQ(껩_x0019__冕宸?_x0018_-賜:EMdm퍻_x001e_?_x0013__x0006__x0017_@'k?抉뀧m쎦쉘_x000e_쳏?4yZ_x0011_h_x001c_!&gt;挫??zw?f?/J/??N?????_x001c_j_x0013_磐_?dD</c:v>
                </c:pt>
                <c:pt idx="1773">
                  <c:v>X?gH)??=?;NY_x0004__x0006_레?초u뺸p攫N_x0006_理&lt;?l_x000e_봭+{?_x001a_?갍qofb_x001b_?橈럿mK楡厓zN쌏I뉍彊?_x000e_R_x0010_??</c:v>
                </c:pt>
                <c:pt idx="1774">
                  <c:v>Vk푹_x0014_g?{?_x0007__x0018__x0001_??럋t+_x0010_꾪_x000b__?묓雋bp뽖_x0019_B쭤?}뵎($쉃9??}@I?_x0004_봃?妬?뵵흙_x001d_QI</c:v>
                </c:pt>
                <c:pt idx="1775">
                  <c:v>Vk푹_x0014_g]_x0006_?Q?W?_x001b_o?[뼳c%쟯_x0015_??_x001a_됬ㆄ???qa??妖?</c:v>
                </c:pt>
                <c:pt idx="1776">
                  <c:v>?載?H슸</c:v>
                </c:pt>
                <c:pt idx="1777">
                  <c:v>剛?d?뵵흙_x001d_QI</c:v>
                </c:pt>
                <c:pt idx="1778">
                  <c:v>Vk푹_x0014_g%t?_x0004_A갨_x0018_厄_x0018_?\6??#_x001b_0쟥잏Q눬?_x000b_滸N_x001e_?</c:v>
                </c:pt>
                <c:pt idx="1779">
                  <c:v>r音?_x000b_S%께겜囹뮻。&gt;n!lb?1뵵흙_x001d_QI</c:v>
                </c:pt>
                <c:pt idx="1780">
                  <c:v>Vk푹_x0014_g4쟍E)W_x000f_?꿻샬℃;?B#奇</c:v>
                </c:pt>
                <c:pt idx="1781">
                  <c:v>Vk푹_x0014_g&gt;컍_x001c_?}놈M엯?_x0005_엢쳘YV新랣%{??C!*+칤?"뷮yJ?w??뼫혙Z??d?뵵흙_x001d_QI</c:v>
                </c:pt>
                <c:pt idx="1782">
                  <c:v>Vk푹_x0014_gpBj햔ㅐg2淮n긓_x0017_&amp;+q??T_x0012_?F즛/걒t?&gt;_x0013__x0013_{^向G_x0015_}I灰酷??_x0007_F?_x0003_?몝1뵵흙_x001d_QI</c:v>
                </c:pt>
                <c:pt idx="1783">
                  <c:v>Vk푹_x0014_g?d쪷6Te7???G??</c:v>
                </c:pt>
                <c:pt idx="1784">
                  <c:v>커A???헝}o脈뷹)%_x0013__??z?_x001e_볖?_x0018_O姉쿺dn겴#잌8y_x0013_腎퓤P_x0005_V뎡[!|녡??</c:v>
                </c:pt>
                <c:pt idx="1785">
                  <c:v>?Z_x0004_2%뤌然?첄端_x000e_od/?껛M_x0011_`,%詳I?拯q&gt;*_x001f_?L_x0011_!f?|녶_`?o織좑?&lt;??잼$?亂@</c:v>
                </c:pt>
                <c:pt idx="1786">
                  <c:v>_x001c_</c:v>
                </c:pt>
                <c:pt idx="1787">
                  <c:v>殿?'R쉭`h癩??쉄]si[_x0019_SD_x0001__x0006_휡뉉瀨繡?`l쩻쯢_x0008_Zw身鐸랸nH|[cwx?#↘?v_x0016_?멈룞T?</c:v>
                </c:pt>
                <c:pt idx="1788">
                  <c:v>?/?6苗我뷈?a_x0014__x0015_g?寒측振샧?張!ぼ????_x0011_퍂r_x001e_^高앞堯ァ汗쥡???2#%_x0006_.???앢~b_x0011_拘?&gt;_x0008_뚱?]^邊I7_x0014_범_x001c_Y[L꼴{?+?椀R9_x001c_Y[L꼴{?+?椀R9_x001c_Y[L꼴{?+?椀R9WP롟_x001c_숷p_x000e_瞭_x0018_?l슿_x0004_s?_x0002_,?K쪲_x0014_2?1뵵흙_x001d_QI</c:v>
                </c:pt>
                <c:pt idx="1789">
                  <c:v>Vk푹_x0014_g&gt;C.&amp;왤#z_x0014_F??慤?콣曹&amp;y?S\렠?_x001b_O???</c:v>
                </c:pt>
                <c:pt idx="1790">
                  <c:v>엹뫉G康_x001e_表E午_x000f_??u_x0012_釉q?1뵵흙_x001d_QI</c:v>
                </c:pt>
                <c:pt idx="1791">
                  <c:v>Vk푹_x0014_g9?'?,:_x0005_殼폏M{?좖倖_x001d_\U퐔z펤_x0010_?骨(큓_x0001_O?X맡_x0002_w</c:v>
                </c:pt>
                <c:pt idx="1792">
                  <c:v>Vk푹_x0014_g륥숅뗞ぼ?bW텢젊룃?H_x000f_gB??꿍?1?U곃_x0019_穴~?8y`t?ssQ?獄켥꼬팴$?뵵흙_x001d_QI</c:v>
                </c:pt>
                <c:pt idx="1793">
                  <c:v>Vk푹_x0014_g?쌎</c:v>
                </c:pt>
                <c:pt idx="1794">
                  <c:v>?짾1_x000c_3㉬쪨릅5눤湄??'o|깷랋꽣B8北?눘蕙복쵮훎勣侏?co깢?뵵흙_x001d_QI</c:v>
                </c:pt>
                <c:pt idx="1795">
                  <c:v>Vk푹_x0014_g툥_x0011_뒄r???DW뮅0?}末눭_x0015_天?nI?q1둍g┝p+Z珍Qr7?X???4\]D?턪?뵵흙_x001d_QI</c:v>
                </c:pt>
                <c:pt idx="1796">
                  <c:v>Vk푹_x0014_g븒?m]췇qj뜏_x0007_쯥?</c:v>
                </c:pt>
                <c:pt idx="1797">
                  <c:v>Vk푹_x0014_g?S'쮾픀?^s1믚???d?꿥?_x001a_?殞꼠_x0019_Kp?[_x0013_{_x0010__x0011_楨?T엉Z?8)</c:v>
                </c:pt>
                <c:pt idx="1798">
                  <c:v>??1뵵흙_x001d_QI</c:v>
                </c:pt>
                <c:pt idx="1799">
                  <c:v>Vk푹_x0014_g+sZ?귶z;?8?쒤톟7V?뛒=jKyＱ%2??_x0006_??턶3%퉃_x001b_?9혧뛥b?꺮쉥_x000b_멫:?Vk_x0019_돘??,_x0005_?*ev蘚ZI??Y℡#??9r?찊?솻琠RM?暘O_x001d__x0008_?aCs_x0010_꼤A삃7_x0006_4隅qI???죦}_x0014_?뭏?*.躇mg|?_x0006_뱗u쵶뜨峰g??k?9_x0011_撫朴?晛S墮:챣p v6괔U뗄껇_x001c_?Ω?휵_w갸?^멢^귭_x0016_D核_x001e_@b섿2顚?tC_x0006_?_x0004_?潚?뇔??뿭쯂S}xB쪪B?젏藝貊ㄷW?]뺎y_x0007__x001e_???_x0019__x0017_s?|C]y??L꺈i?_x0019_?|_x0012_r-?T풩^?Q?Tv?棕?</c:v>
                </c:pt>
                <c:pt idx="1800">
                  <c:v>귃e쎳e肉s似.훦9z?_x0015_◐,&lt;[쓂T?_x0015_뵊끔-^koq6귦넗9뛝U&amp;s25匍_x0014_簿꽄_x0013_녗?+디齧_x0007_?떁金{m</c:v>
                </c:pt>
                <c:pt idx="1801">
                  <c:v>Vk푹_x0014_gHc?녎??_x001b_섍b랉+U?_x0005_8?J蹈\i_x000e_?&lt;歟?릿_x0019_슶%_뾲_x001c_L헖퐰_x0003_狐?5?3M2?뵵흙_x001d_QI</c:v>
                </c:pt>
                <c:pt idx="1802">
                  <c:v>Vk푹_x0014_g_x0011__x0011_??2B_x0006_?u%_x000c_H쩾IU~Z5K_x0012_f??_x000e__x0008_蟻_x0017_깍</c:v>
                </c:pt>
                <c:pt idx="1803">
                  <c:v>Vk푹_x0014_g堯昨??붺_x001b_!?ヰ??H6??D_x000b_풰닪젢??젓`뙛??뢉"왱&gt;륥_x001b__x001b_-|J`틬{?뵵흙_x001d_QI</c:v>
                </c:pt>
                <c:pt idx="1804">
                  <c:v>Vk푹_x0014_g퇀3뗀c添_)炙_x001c_?쪘WＱe,w(갶\?탲뢤?붝腐齡 ?浩?x볬h핼a:輾u됮_x0014_?뵵흙_x001d_QI</c:v>
                </c:pt>
                <c:pt idx="1805">
                  <c:v>Vk푹_x0014_gF?;뵵_x0013_?늣뷫듔_x001e_펫궘J8O콃;?n?(?뻩礁??_x001c_?M_x0006_o'?yぢj?2QU_x0018_??1뵵흙_x001d_QI</c:v>
                </c:pt>
                <c:pt idx="1806">
                  <c:v>Vk푹_x0014_g??꽚뇡x?z???Rbm읿柩궂_x0013_Y.?욅_x0006_?燥_x0003_闖?(_x0019_?떓V땸?F2_x0010_??l?뵵흙_x001d_QI</c:v>
                </c:pt>
                <c:pt idx="1807">
                  <c:v>Vk푹_x0014_giaJ_x001d_Q쓁??徘?m_x0019_7?_x0005_즤"쳏?aμ螂?_x000c__x0004_맥x퐠_x0019_:?U젧?鷸J</c:v>
                </c:pt>
                <c:pt idx="1808">
                  <c:v>A밥?쉷n겴#잌8y_x0013_腎퓤P_x0005_V學y항gA/?軋L-_x0015_"?IUa?(w?!y줨_x000f_?fsa긳4휘c&lt;</c:v>
                </c:pt>
                <c:pt idx="1809">
                  <c:v>|t?앮??v</c:v>
                </c:pt>
                <c:pt idx="1810">
                  <c:v>!F_x0003_밹?떂?_x0015_Z?b_x001f_퉰혂=퉘S+?Z翊 /?`쬗/.氷??_x001c_d_x0003_묊멓B)&amp;?~zI삳_x000b_w;g&lt;_x0013_c?WT_x0003__x001f_쳟?TB不/q?!듯?!戶?|[?_x0006_!돊??O_x0005_役쑆iaろ_x0010_o_x0007_口?f핯믌_x000b_??I_x000b_?|띒?9)璧_x001f_b#??쑨쮖횷?턛k쌱?_x0011__x001c_냋_x0002_?_x0012_?等쫽?Ph?G깛_x0019__x0006_음j됕TrQ``l</c:v>
                </c:pt>
                <c:pt idx="1811">
                  <c:v>.곩a-??횼a_x0003_샰?L퍈?&gt;_x0008_뚱?]^邊I7_x0014_범_x001c_Y[L꼴{?+?椀R9_x001c_Y[L꼴{?+?椀R9_x001c_Y[L꼴{?+?椀R93HuH?씫D?_x0017_?S퇍?8s?馹쫔d??1뵵흙_x001d_QI</c:v>
                </c:pt>
                <c:pt idx="1812">
                  <c:v>Vk푹_x0014_gn姿eE`?蔬뿟m??_x001b_涅院馮햹jt悴蕩컦W?4;냽_x000c_?㎘Z?</c:v>
                </c:pt>
                <c:pt idx="1813">
                  <c:v>)_x0015_?쐡꺶_x001b__x0019_헨찍?뵵흙_x001d_QI</c:v>
                </c:pt>
                <c:pt idx="1814">
                  <c:v>Vk푹_x0014_gqx.켕괔;?L夫퍚휕_x0015_왢帝?을H?_x001f_n_?\?4`1g擄iX4_x000c_ㅩ_x0006_俊냐????뵵흙_x001d_QI</c:v>
                </c:pt>
                <c:pt idx="1815">
                  <c:v>Vk푹_x0014_g}_x001a_</c:v>
                </c:pt>
                <c:pt idx="1816">
                  <c:v>_궅NP???H沸dY_x0019__x000f_횳셬9erw#Di?얓?&lt;}３?꺐e(???잽틠?x@?뵵흙_x001d_QI</c:v>
                </c:pt>
                <c:pt idx="1817">
                  <c:v>Vk푹_x0014_gE_x001a_宸캁_x0008__x001b_7??_x0006_컒A?;z;_x0007__x0018_綢??E2퍳?뀇햟._x0011_?_x0002_??,x`?^~Z???X?뵵흙_x001d_QI</c:v>
                </c:pt>
                <c:pt idx="1818">
                  <c:v>Vk푹_x0014_g菲s_x000c_坮??O轅끡Ld</c:v>
                </c:pt>
                <c:pt idx="1819">
                  <c:v>_x0017__x0011_??鈺쪓_x0010_a|_=샅e?_x000f_쁀W_x0004_@In뎸1뵵흙_x001d_QI</c:v>
                </c:pt>
                <c:pt idx="1820">
                  <c:v>Vk푹_x0014_g'5춘娜-[I_?M뼾9퍳Q?遇狡둑-:m?R_x0014_???렴}=r?9覇E쥳＼%傳_x0013_誠|/t?뵵흙_x001d_QI</c:v>
                </c:pt>
                <c:pt idx="1821">
                  <c:v>Vk푹_x0014_g?,χ폱눎0P뙱=q</c:v>
                </c:pt>
                <c:pt idx="1822">
                  <c:v>K?]??_x0001_?괄8컐|D)RC;?_x0019_돦? _x001b_?異?빘ハ?옛?_x0017_?뵵흙_x001d_QI</c:v>
                </c:pt>
                <c:pt idx="1823">
                  <c:v>Vk푹_x0014_g'積펺_x0014_힋??君_x000c_t64_x0006_눓</c:v>
                </c:pt>
                <c:pt idx="1824">
                  <c:v>뙴~셼,q_x001a_?解횽_x001b_?lM薑_x0015_$?_x0006_MJ?꾎빲*_x0015_?q?lo??_x0004_?$?懺.?愼"?뒣?c_x0014_^_x0015__x0010_?玲?쬷x뛌?????_x0019_dR_x001b_?Y?궪춢g0?選勳?$C&lt;_x0019_Ic_x0004_⑴!r?Y&gt;W?뎈F?:Y_x0013__x001f_Z_x0017_葯俟}몂k|?t?8껞Zb?_x0004_덨녏눹룛2粱U??8むc$?_x001b_?롽n:o챀Q,o`캂졨#醫?汽@퉥Ks2?巖6?懺B5Ry_x001b_똢_x000c_;_x001d_-U?9_x0015_BJ憚-??渽.?_x0018_-C~B횃J?厄`$햤_x0007_e?_x0018__x0006_T_x001a_??꾬?v_x0018_ズp??gy礫Z!틤_x001b_??`]?? Hk}뗐D?_x001c_?_x001c_??6흄꺼{2?uPuS_x0012_* 퉰Nu:??B</c:v>
                </c:pt>
                <c:pt idx="1825">
                  <c:v>Vk푹_x0014_g첬意OyΔKL`_x0018_묭삊i또*?잹_x0008_&lt;Ix?욠u憧 曆_x0010_].㉭8??꾣c/[fe_x0001__x001b_쨖???뵵흙_x001d_QI</c:v>
                </c:pt>
                <c:pt idx="1826">
                  <c:v>Vk푹_x0014_g?j_x0005_</c:v>
                </c:pt>
                <c:pt idx="1827">
                  <c:v>,띭꽧?`盾_x0016_춽_x0018_8t?퀃u昇.?뗝_x0002_딝&gt;_x0011_?} 률_x000f_眄_x0017__x0002_???¶_x000e_???뵵흙_x001d_QI
Vk푹_x0014_gN넰F?SG됫&gt;뫹N_x001f_?襁(蹇???끍뙆p5?7?y?w퉶硝XZ浦3s 9G_x0003_$_x0012_A???뵵흙_x001d_QI
Vk푹_x0014_gp???_x0015_픂7????_x0007_?cK_x000e_7_x001a_??P=_x001c_執?x?q뺛坐_x0013__x0016_?Y?i_x000e_??&lt;Q暲?뵵흙_x001d_QI
Vk푹_x0014_g뽿5rS옷c쁱??&gt;?뚬????&gt;_x000d__x0003_줩_x001d_!x?믨_x0019__x0017_돔|_x0007_쵫??_x0008_/_x0017_??Q?v_x0014_-?뵵흙_x001d_QI
Vk푹_x0014_g21?쬐?yP????_x0018_Z?퐘_x0002__x0011_63j 渟??웍2_x0012_鈞_x0016__x0002_햞&gt;퀜^땄?j???</c:v>
                </c:pt>
                <c:pt idx="1828">
                  <c:v>Vk푹_x0014_g2MnO齬鑒씞)#D뻉랇곥;%;b12?땟[rc&amp;??矯泡`?hf≤쯚&amp;? ' ?【s쬷겴#잌8y_x0013_腎퓤P_x0005_V얻??긓훨\?췹6y_左??E_x000e_AJ?d=?뎦XぇGi?@i_x0018_</c:v>
                </c:pt>
                <c:pt idx="1829">
                  <c:v>Vk푹_x0014_g쪌W뿞^;?3뻀 3U&lt;껞橒_x001e_酒z(J쿑レ쭄?VK퐐_x0010__x000b_?_x0012_歷o?P?h?`?똆???1뵵흙_x001d_QI</c:v>
                </c:pt>
                <c:pt idx="1830">
                  <c:v>Vk푹_x0014_gq_x0004_o랼R??[滿9?d_x0019_z?艀》K</c:v>
                </c:pt>
                <c:pt idx="1831">
                  <c:v>?4?w?_x001b_d?9'U{Fw4_x0007_®쯸S떊?m쭃?뵵흙_x001d_QI</c:v>
                </c:pt>
                <c:pt idx="1832">
                  <c:v>Vk푹_x0014_g킢됰亭?_x001f_B_x0013_@ -휪P툡別4?Y?5퍶_x0017_핛?%쟸U_x000b_S_x0003_흰읡K??즏v幡?nU俱꼳?뵵흙_x001d_QI</c:v>
                </c:pt>
                <c:pt idx="1833">
                  <c:v>Vk푹_x0014_gヴ</c:v>
                </c:pt>
                <c:pt idx="1834">
                  <c:v>Vk푹_x0014_g뭋_x0010__x0013_?D_x000f_Q</c:v>
                </c:pt>
                <c:pt idx="1835">
                  <c:v>/_x0019_cy?B?磯_x0001_}_x001e_@?뚜g?</c:v>
                </c:pt>
                <c:pt idx="1836">
                  <c:v>Vk푹_x0014_g0크#??`_x001f_뿫?仰?h_x001d_n퇮?_x001c_??뇨?뢅貽GJ?쩧_x0010_*팒튚_x001b_,_x0010_춨砥??_x000c__x0003_|?뵵흙_x001d_QI</c:v>
                </c:pt>
                <c:pt idx="1837">
                  <c:v>Vk푹_x0014_g??\負??22?쀸7h;冗D?D??`?_x000c_/iTa??a&amp;퀀_x0010__x0001_뉈??;_x0016_淚봝??1뵵흙_x001d_QI</c:v>
                </c:pt>
                <c:pt idx="1838">
                  <c:v>Vk푹_x0014_gt?s퇝H왠?-?_x001c_꿹8:?_x000f_葬믯A?禧먧/새??뾜_x001d_x慄펫?給?~bT_x0005_W뽱푄?랙촲~?q</c:v>
                </c:pt>
                <c:pt idx="1839">
                  <c:v>??툗B?뇴2W됶?rX#_x0013_AQ?_x000f_?⒀_x000e_-H?D둆nz</c:v>
                </c:pt>
                <c:pt idx="1840">
                  <c:v>,??#べ틸_x0003_OwV?????_x0003_Y?攬爽_x0019_?X븃썸B_x001c__x0006_?2혋?綺NTm곇㉶/둲z75??뵧??#팘?)삩*/??7&gt;_x001d_②_x0018_l+5곞Cj&gt;"@m殊?꾠?_x0005_zL?煖E퇒!G?湃qz??g??낭s_x0015_Y8P꿏C%m~鮮_x0010_す-_x0013_?琰J娘???t誨]鞨1lW?\#?D%햣흐?C_x000f_?津?4?k셙綿S?냴_x0010_vsB_x001d_jl?2?w?=0=予n?뢂LJ?ø?[?Y[L꼴{?+?椀R9_x001c_Y[L꼴{?+?椀R9소F*?퉍y=_x0004__x001b_휦_x0001__x0001_???&lt;狼뉼&amp;８i恙듩</c:v>
                </c:pt>
                <c:pt idx="1841">
                  <c:v>??*꽒∥쌔?챣딵㈚_x0015_;Q_x0001_Lz#?즵즆J?/瑩X?弩X,?뵵흙_x001d_QI</c:v>
                </c:pt>
                <c:pt idx="1842">
                  <c:v>Vk푹_x0014_gBz뼠_x0013_?c(?7빠??r놪mx格7V'Xg0?W촤楮부w뎖눃賞_x0008_?꿇6뷷왶z_x0018_?t퍺_?뵵흙_x001d_QI</c:v>
                </c:pt>
                <c:pt idx="1843">
                  <c:v>Vk푹_x0014_g3탃_x0010_?R?[춭?牆큣?B럑ウo?횶찣?N_x0002_uay_x0007_s뱼&lt;佛Sh???y??돩?7?뵵흙_x001d_QI</c:v>
                </c:pt>
                <c:pt idx="1844">
                  <c:v>Vk푹_x0014_g_x0004_쿷V쫫묄??톢??뛹S?뻯_x0014_?,?6驟둡說?稠?C)??</c:v>
                </c:pt>
                <c:pt idx="1845">
                  <c:v>웯?_x0011_4ㅇ_x0010_v??1뵵흙_x001d_QI</c:v>
                </c:pt>
                <c:pt idx="1846">
                  <c:v>Vk푹_x0014_g?\_x000b_r&amp;&amp;_x0011_렄딚m&amp;t_x000b_</c:v>
                </c:pt>
                <c:pt idx="1847">
                  <c:v>쀛努?P멇Y_x0017_~_랼챯??;_x0006_뵿Q퇽0腿pf?젖푑數맣?l?뵵흙_x001d_QI</c:v>
                </c:pt>
                <c:pt idx="1848">
                  <c:v>Vk푹_x0014_g쥶-?T+??/S?_x0016_D퍒FV??_x0010__x000c_햮=!줦_x0007_폚쬜0??晟/焦륿줎t{상댭≤η}A?뵵흙_x001d_QI</c:v>
                </c:pt>
                <c:pt idx="1849">
                  <c:v>Vk푹_x0014_gw彰?_x0018_?p?^邇?뽌_x0019_?M_x0001_{Af_x0004_??쏁?8Ni{!MB_x0010_Uu??_x0018_;.픘]?렅싛??뵵흙_x001d_QI</c:v>
                </c:pt>
                <c:pt idx="1850">
                  <c:v>Vk푹_x0014_gaZ{6꽭M_x0014__x0014__x0018_?狂횖4&lt;싯뇟X@??&lt; ????鍼'?,Z_x0004__x0019_앮누7?_x0002_뵄냟E슽泉n겴#잌8y_x0013_腎퓤P_x0005_V??墓E0I#2?_x0001_\kp?;_x0002_몧q?퍿㎚Kq왒쟴l?x믄j$_x0015_w솷?-f:슕"9\m_x0017_M7zP~z4g_x0001_덦/g봳X_x001f_b햇?H?n</c:v>
                </c:pt>
                <c:pt idx="1851">
                  <c:v>톪t=??z7젆?듃橋?-쌢퇍_x0001_dH&gt;뻙범★꽄敾?_x001e_p簧h[?lsM낦?|h??頊B뿢0{_x0014_</c:v>
                </c:pt>
                <c:pt idx="1852">
                  <c:v>??Z㎂興~唜?_x000b_耭j씞眈u嘗?돻?m?N'~????건&amp;To?阮?蛛&lt;?A套暗^?</c:v>
                </c:pt>
                <c:pt idx="1853">
                  <c:v>/??셊U-??죠??숣|eZE_x000c_6휳?:芿붌?5냻?KV곍N?(?}!_x0006_??勛;얂9涑얭_x0006__x0014__x001b_??W?_x0014_?~s匏?"k_x0019_빠q?U?쿂풦?륉?,?똧쪓?_x000f_$瞳1탛_x0015_약4W썥_x001c_츃?5._x000c_佈??짫_x000b_쑴遡뀫_x001b_숩?_x000c_촕?_x000e_2P?]?$&gt;_x0008_뚱?]^邊I7_x0014_범_x001c_Y[L꼴{?+?椀R9_x001c_Y[L꼴{?+?椀R9_x001c_Y[L꼴{?+?椀R9_x001b_?_x000f_U槽갽fヲ?箇|ㅋ'E9Q1?T??!_x0008_{%&lt;{?A型k吼?`????b쓭?z?ね_x0014_o~_x0011__x001b_j+,@???Dnk?맴_x0001_)2_x0010__x0016_I_x001a_뮅??쏣_x0010_?@?_x0008_{%&lt;{?A型k吼?`?혘퇓?@</c:v>
                </c:pt>
                <c:pt idx="1854">
                  <c:v>登?:?슩늫_x0016_럻J_x000b_M?7獪_x0008_{%&lt;{?A型k吼?`쑀?毖N5`.??q宗J??걝쥖?瓜뾜?^_x0019_d_몮?_x0008__x0012_</c:v>
                </c:pt>
                <c:pt idx="1855">
                  <c:v>_x001a_쮇??{r펌?w???{%&lt;{?A型k吼?`NB釋)볷5_x001e_SS랴wU춲6藪c?.믿?7Z%rR??;볨_x0002_G?;1t퉐Y?YQ?_x0016_倦#??_x0008_{%&lt;{?A型k吼?`?!????_x0013_E뎌d_x000b_判h_x0003_4貿_x0010_팆_x0007_뺎?_x0016_'5줃찪_x000c_Y?N4禪컬Q럒3U{d滅</c:v>
                </c:pt>
                <c:pt idx="1856">
                  <c:v>肯_x0008_{%&lt;{?A型k吼?`y?.E릓쳣溥?쾢_хE4혃|X뤌_x000c_쇺?4?8?_x0015_폛? F??H횆r猫?V댃x諦G9?{%&lt;{?A型k吼?`IR?U뀣_x001c_.俊?R塹[!?_x000f_*JA??1q?r퀘?믷?GY휍若?딷TV累?A놉_x0005_푬e_x0008_{%&lt;{?A型k吼?`?V1k_x0001__x0004_,쥙_x0018_,?:x온죚p/S翅깐?|_x001f_쟋碻?_x0016_?$k쬾?</c:v>
                </c:pt>
                <c:pt idx="1857">
                  <c:v>K_x0010__x000b_肪_x000f_凰|??_x0012_</c:v>
                </c:pt>
                <c:pt idx="1858">
                  <c:v>6_x0007_꾴I??Qi堈혵_x0016_監飮삻텛휎?픢?聞Y</c:v>
                </c:pt>
                <c:pt idx="1859">
                  <c:v>T?'?컼'범Eu?o_x0006_M_x001a_??j_&amp;_x0007_F퐲4_x0017_,w_x000c_逍_x001c_`끀_x0019_?_x001f_x??!吝_x0003_r=BJ?旭왕득_x0010_?슔?퓝?W옙?YL???뿐??_x0006_1솬싽뀻_x0015__x001e__x000e_zO???냸끚_x001b_?c?僉g1[_x0005_湯콅0??_x0011_x_x001c_ki路뗈醇?s훥?퓻f?Y뮯귍팋p_x0018_/??k'6랃態????0?전I-^?v竣??허_x0002__x0001_룍#邈햠?&gt;?工쿇?o쓪]]홍_x0017_位?틙?熔_x001c_[댼?읕?Й"쓣4렂샴)쏱??jl?2?w?=0=予n?뢂LJ?ø?[?Y[L꼴{?+?椀R9_x001c_Y[L꼴{?+?椀R9소F*?퉍y=_x0004__x001b_휦_x0001_0M?s塚)??_x0010_c@7@?'뒤柵$|?</c:v>
                </c:pt>
                <c:pt idx="1860">
                  <c:v>剛?d_x0008_{%&lt;{?A型k吼?`?-?햺췋뵵??_x000b_"$_x001c_6œ1꼮_x0011_?틴烙???_x0011_?俚1꽖E〔껐罹첅징?n!lb?{%&lt;{?A型k吼?`_x0006_isM?_x0004_쑀{/V\U</c:v>
                </c:pt>
                <c:pt idx="1861">
                  <c:v>~굪쟄?픂鏶堆?&amp;뫂ギ뱃_x0007_c9劉_x000f_?d繰*v??默_x0017_q_x0005_|'聞_x0008_{%&lt;{?A型k吼?`짇if</c:v>
                </c:pt>
                <c:pt idx="1862">
                  <c:v>x?P?(_x0006_由?9f?섯?t??퀓&amp;&amp;p_x001e_톣잫煦???w??뼫혙Z??d_x0008_{%&lt;{?A型k吼?`pB?톐?b?냮9삈o짂?코줤츕?t??샫듿b拍_x0007__x0010_M?酷??_x0007_F?_x0003_??{%&lt;{?A型k吼?`_x000f_?面鯤屑雷꺺쬿A2_x001b_?[0_x000e_벶_x0018_돱ネ??_x0013_</c:v>
                </c:pt>
                <c:pt idx="1863">
                  <c:v>戌??ヲ_x001e_l7z?_x001e_볖?_x0018_O姉쿺d^n_x000f_뗃Q뵟?볻ii폦쳸?_x0017_='㎩됨侍</c:v>
                </c:pt>
                <c:pt idx="1864">
                  <c:v>_?m_x0017_묺뼿캩?L-K_x0012_쳔엋x_x0007_??Rg_x000b_??5봧9?_x000f_5〉??휑?F&gt;/W쎲?L*_x001d_X챥_x001d__x0008_z_砂?&lt;{_x0018_때謠e_x0002_쏔滅_x0015_?法?5_]u?_x001f__x0007_?씣솝??x'tCy~_x0010_?'뼴??J쮖캼瑯y+?퓻y聊??nnwG渶:??濤똖j1??o?_x0015_?닭盧???퀹_?_x0014_?Y?뱁큑`???렞版뜷?퇺킹例윧?틘흷?쾙4?7`갠_x0011_h?C!F位?_x0016_r?a?V薇&amp;@늶?EE&gt;C戒_x0019_ 爬ㅥ[B?n"삡?뾝!뻽_x0003__x0012__x0001_?X꿕쌃?^?P쫄굆됆'㉿Y兄?[7캂</c:v>
                </c:pt>
                <c:pt idx="1865">
                  <c:v>??_x001c_-改</c:v>
                </c:pt>
                <c:pt idx="1866">
                  <c:v>:=킁??w&lt;궖naCp?甘jpt♭?콺vz?Y齊Υ?ssQ?獄켥꼬팴$_x0008_{%&lt;{?A型k吼?`Pi良쁵첚?[캭?_x0002_&lt;</c:v>
                </c:pt>
                <c:pt idx="1867">
                  <c:v>??㎂|?_x000f_?_x000c_캘_x0002_?窟_x0011_S?末XR쭘#켟``w?X???4\]D?턪_x0008_{%&lt;{?A型k吼?`?댱1튡r/?_x000f_!?꾶t&lt;㉷쩶???늒?E_x0011__x000f_퀅CK?㎪뙁{D?僿:p?f∀??</c:v>
                </c:pt>
                <c:pt idx="1868">
                  <c:v>??{%&lt;{?A型k吼?`_x001b_剪女]6_x001f_k몋.딘?i??(_x0006_?뚃煞?땢_x0016_k????SV넠２?F곋]쵲?</c:v>
                </c:pt>
                <c:pt idx="1869">
                  <c:v>2`領??#J?쀿:?Y?欖)석</c:v>
                </c:pt>
                <c:pt idx="1870">
                  <c:v>G견둄砂댵&gt;,e떇겟???퓵擄??Eh뺿70MJS_x0007_S?_x0019_T`eg].?z?#往?퉥@횰??앛?=뿆K웻7</c:v>
                </c:pt>
                <c:pt idx="1871">
                  <c:v>*_x0017_퉉???,-]CQ깣t?幼ba??|섆</c:v>
                </c:pt>
                <c:pt idx="1872">
                  <c:v>?_x000e__x0016_@P_x0003__x0014_⒣-_x000f_yj?싃묒걊:?C擴_x0016_랯??씟얕꾄b땚???\?_x0005_삈끰??L_x0015__x0010_卒q=뻰乭|h]▧(y????_x001e_j뛐l?뭙_x0018__x001f_빺빡:-3랰?믨됔復VCx븙_x000f_o?O텂ni_x0011_??零???춻q??뽭N&amp;xW촑ot?</c:v>
                </c:pt>
                <c:pt idx="1873">
                  <c:v>u</c:v>
                </c:pt>
                <c:pt idx="1874">
                  <c:v>딺ぺP쓴9?5쒗0L헖퐰_x0003_狐?5?3M2_x0008_{%&lt;{?A型k吼?`B?]?0(튯?-꾺??c짬i깇?쭌=?n쯥_x0016_M쎈?6珌?苦쇙뜪g_x0008_냯猥_x001c_뾇O_x0008_{%&lt;{?A型k吼?`&amp;_x0004_?_x001d_:*2I횳쵵$4??_x0016__x0010_?;땆I覃뽴4_x0011_6?????+綠E"왱&gt;륥_x001b__x001b_-|J`틬{_x0008_{%&lt;{?A型k吼?`_x000e_읆??kvuぞ(孰??P?c헉??ヅ??뤅?琁_x0008_?z,쌝x볬h핼a:輾u됮_x0014__x0008_{%&lt;{?A型k吼?`Q9쓄姓_x001d_??|?嚼?_x0001_컮?T詣_??"b?XF텦M엧_x0012_홺_x001c_R'?yぢj?2QU_x0018_??{%&lt;{?A型k吼?`宬^?_x0011_Ip</c:v>
                </c:pt>
                <c:pt idx="1875">
                  <c:v>A밥?쉷^n_x000f_뗃Q뵟?볻ii?憔/?e_x0017_!?쪜溺:???_x000e_뇇_x0018_F_x0007_?뀉뷯鳩5?/@?_x001c_뀮_x0011_?詞T?!?_x000e_訌쫌?_x0015_檎????_x0016_꾰攄粧??U$R珉?l_x0018_?v??_x000b_?_x0014_?s落#_x0016_欒캰^셅?</c:v>
                </c:pt>
                <c:pt idx="1876">
                  <c:v>??즂?z_x0011_俯T_x001b_줊Z8G틃J?l_x001f_봤퍔긾+a뮟 ?6?뽈pz-</c:v>
                </c:pt>
                <c:pt idx="1877">
                  <c:v>돑`?1"/_x0004_귥k???_x0003_U7_粒瑃?.妥?_x001b_맭j?待"???A_x0017_\h_x000e_}?z棘xy?,|?覩u?[_x0013_￣_x000c_'他gc芎_x0004_핬B쥈_x000b_&lt;斃냁??꿲_x001a_??[???9얌蹂_x0008_L喙碌긓葺o봞慄_x0007_?m???빐K@W믻풢!~M_x0004_b??_x001d_?짂6?칍_x0019_e뢶?_x0007_?쪽拗볡짮잫?봙?_x0017_遷{b?_U\B_x0019_群b푭_x0017_???$&gt;_x0008_뚱?]^邊I7_x0014_범_x001c_Y[L꼴{?+?椀R9_x001c_Y[L꼴{?+?椀R9_x001c_Y[L꼴{?+?椀R9^_x0003_癲8A?"_x0005__x0014_??J퇍?8s?馹쫔d??{%&lt;{?A型k吼?`bAl?_x001c_쎓㏜됐pG?_P턛쯄竪T'?_x001f_2\p&lt;g똞]??</c:v>
                </c:pt>
                <c:pt idx="1878">
                  <c:v>)_x0015_?쐡꺶_x001b__x0019_헨찍_x0008_{%&lt;{?A型k吼?`籤Ge텹첎=b_x001a_??Y?}y퀁_x001e_덄o[#&gt;_x0001_?떹羔抉'g?_x001c_풮X4_x000c_ㅩ_x0006_俊냐???_x0008_{%&lt;{?A型k吼?`?뫆?"?a?ML闕?!_x0010_=Μ@C?_x0017_e?_x0012_?켐\롊_x0007_첝/H_x0014_T????잽틠?x@_x0008_{%&lt;{?A型k吼?`域,9_x0011__x001c_?Az?dP??紙??舌?W_x0010_?o_x0018_r?^yR_x0007_$???_x0008_,x`?^~Z???X_x0008_{%&lt;{?A型k吼?`?쐢/?벀닡zbH.A5_?室T?츶?푢仟?p숬#驛$?]꺽&amp;_=샅e?_x000f_쁀W_x0004_@In?{%&lt;{?A型k吼?`?e?봜U?_x0017_뗿_x0010_?v</c:v>
                </c:pt>
                <c:pt idx="1879">
                  <c:v>운?읕??xㅜ$귟?_x0007_???캩q?1_x0008_싈L7z^J?;??o뾮q쀇듃鈿?띧C_x001e_&gt;녥?탱_x000b_닙&lt;ㅸ_x0018_b@5Yk珪렆둗_x0014_즓찜힐&lt;p줓*흜??%쌨?n듮:?줞_x0014_?隧?遭U_x001c_?_x0004__x001d_i_x0004_惹鐥率B9I켍'_x000c_?メ뛉_x0013_뵍N?┦?h?넜뛃뉣)_x0013_2oG슏l佛칑④]_x0015_ 繞_x0007_?_x0002_?y;_x0019_G琅몑 肛물_x0013_흚b?稷_x000f_?_x001c_F__x001b__x0015_g뙁??_x0007_</c:v>
                </c:pt>
                <c:pt idx="1880">
                  <c:v>}?~&amp;몞늺긤_x0016__x0010_?f$u鼈섧_x0014__x0010_R휑_x0019_?뺀휫?_x001c_?_Wq??y댝|HuQM닍-????/_x0012_`X?;??jl?2?w?=0=予n?뢂LJ?ø?[?Y[L꼴{?+?椀R9_x001c_Y[L꼴{?+?椀R9소F*?퉍y=_x0004__x001b_휦_x0001_?秀켵碎풌l:깕_剝??L?y됛I?&amp;?룠?M4m?沕+딆?xf#꿞²_x0007_?_x000c_??S_x0008_{%&lt;{?A型k吼?`}_x000e_Db最l輔쫫R?큼Q?칖r&amp;?:r8줟꺽쌿_x0004_?곝-&lt;8H[?R_x0016_뒆?/[fe_x0001__x001b_쨖??_x0008_{%&lt;{?A型k吼?`S??]WN_x0014__x000c_?;X!Y?z?t?^_x001e_結뒴겘q걦坡?|?f푆/펖?_x0002_?</c:v>
                </c:pt>
                <c:pt idx="1881">
                  <c:v>L?_x001a_뎆F솋빞?dO覓_x0016_?Y?i_x000e_??&lt;Q暲_x0008_{%&lt;{?A型k吼?`@?_x001f_2??쎝!4m??=?寵9_x0005_?塤d?寒</c:v>
                </c:pt>
                <c:pt idx="1882">
                  <c:v>곣??쳦썠?\곛X_x0008_/_x0017_??Q?v_x0014_-_x0008_{%&lt;{?A型k吼?`퓵?궒_x0006_/씕s^彈_x0018_rR郵^T&lt;?Y녚킾졬0삗_x0013_?N췅_x001b_Rr닡1쵟r&gt;퀜^땄?j???_x0008_{%&lt;{?A型k吼?`?@룄|s?l_x0006_??뼧?_x001e_U훼??_x0018__x0007_?茅첳僥??D*뎖?짤U&amp;? ' ?【s?n_x000f_뗃Q뵟?볻ii?_x001b_WLi_x000e_z_x0019__x000c__x001f_PaN?)1[\윆64챻i_x0003_3줰?틚?h2??x</c:v>
                </c:pt>
                <c:pt idx="1883">
                  <c:v>z겚揚_x001e_뇃?죯_x001a_쉮5&gt;냇?a?M_x0015_휨붨_x0011_3??쿽묡?. 쵞?댌rWS_x001c_念pv?횙?x{_x0010_몱)T=串w8쇱8?</c:v>
                </c:pt>
                <c:pt idx="1884">
                  <c:v>_x0006_?_x000f__x001b__x000f_칯Y켣P??`x5'_x000b_?_x000e_슊?L</c:v>
                </c:pt>
                <c:pt idx="1886">
                  <c:v>_x001b_쏴e??쯌뢖쟽_x000b_似M'_W3o좌B?뼕-?f?욮뗯`kP?h?`?똆???{%&lt;{?A型k吼?`갴?命j줞줌??h?C먪_x0004_U#熱P_x0013_?7)n?N곆_x0017_큿??;숭?_x0007_®쯸S떊?m쭃_x0008_{%&lt;{?A型k吼?`&amp;쮵_x0008_?鱉zg?_x0018_喊XJ"b턔?葉</c:v>
                </c:pt>
                <c:pt idx="1887">
                  <c:v>;?똳揄4f_x0011_??,??&gt;?왅_x0002_즏v幡?nU俱꼳_x0008_{%&lt;{?A型k吼?`?_x000e__x0002_쵭9;퓲?澱d??《僑@SZB챔?履_x000f_Z_x0002__x000e_{8_x001e_紀弘[_x0014_4갢?_x0010_gS∽抵?_i_x0008_{%&lt;{?A型k吼?`굱L?&amp;導&amp;FN刈崑M門_B?7_x000e__x001a_g뺝?L_쇺A젢LT_x0001_?$?b1톔?Zs?-ㄽv?{%&lt;{?A型k吼?`右?뛪塢페Jc??h1_x000f__x001f_?둸p?_x000b_?In?C?Y0?RA풴r튚_x001b_,_x0010_춨砥??_x000c__x0003_|_x0008_{%&lt;{?A型k吼?`_x001e_C???F_x0017__x001f_溝좪#?쾭귨j?_x0012_旦綜'I♩)`a誰l_x0002_횈?뉈??;_x0016_淚봝??{%&lt;{?A型k吼</c:v>
                </c:pt>
                <c:pt idx="1888">
                  <c:v>ы???廷?戶V춓6_x000c_웒@?/? _x0017_쑌?;(땲?2븝CLp_x001c_+??_x001d_-?_x001d_5?Ga??95t?[[뛱눏_x0001_`띚:6??2_x0005_?刑j詰?&gt;I?笏?RQ?????軫?슊?P늙멡?)E_x001b_?w????칂봦_x001f_率aeS??|걔_x0010_+?紇/&lt;鐵"깣%緯o[q_x0003__x000f__x001b_?_x0017_0딂苛??췎</c:v>
                </c:pt>
                <c:pt idx="1889">
                  <c:v>죸?綴-d??_x000b_F??뺍t?W粃汭?d볟</c:v>
                </c:pt>
                <c:pt idx="1890">
                  <c:v>裨]x?ı&lt;?nG`ㅍm名_x0006__x0018_눂TJ?/瑩X?弩X,_x0008_{%&lt;{?A型k吼?`N4?(롓e??TN?m????s??뚢迪奠R?뺖켻=弛?t꿇6뷷왶z_x0018_?t퍺__x0008_{%&lt;{?A型k吼?`Wa??_x0015_츩Ws녘G漑.n?/?띷눗?ĳ</c:v>
                </c:pt>
                <c:pt idx="1891">
                  <c:v>??_x0008_S롟_x0004_뾋v????y??돩?7_x0008_{%&lt;{?A型k吼?`탱l|_x0017_兒띑*?f3yhq??L姪uQ{磨66?~?</c:v>
                </c:pt>
                <c:pt idx="1892">
                  <c:v>?_x001d_㈋?診,</c:v>
                </c:pt>
                <c:pt idx="1893">
                  <c:v>웯?_x0011_4ㅇ_x0010_v??{%&lt;{?A型k吼?`2a}@'?Γ哭]M?_x001e_`_x0010_蝗긣4.;S_x0010_h꽬o죇a_x0003_`?뉱뷖J퇻)??f?젖푑數맣?l_x0008_{%&lt;{?A型k吼?`?_x0001_1&lt;??錦?떳遐?#???긅뤵?ㅇ/???J웉?륿줎t{상댭≤η}A_x0008_{%&lt;{?A型k吼?`$?댱Kヮ@섙?速?쮀롢,삇읪?볽?눊?빞_x0016__x0015_靜??|X?_x0018_;.픘]?렅싛?_x0008_{%&lt;{?A型k吼?`_x0005_? w`★Q</c:v>
                </c:pt>
                <c:pt idx="1894">
                  <c:v>j?4?럣_x0015_Y놎J낈?_x0012_&lt;[썧完_x000e_域??_x0002_뵄냟E슽泉^n_x000f_뗃Q뵟?볻ii퐞-r_x000f_梏_x0014_눸s興D渡0?햻?⑮뱸?I끌_x0012_D_x0001_</c:v>
                </c:pt>
                <c:pt idx="1895">
                  <c:v>{?Q억肋똹??Nq涓D_x0017_PS?註i`謄쫰7量畦=퇔_x0018__x0003_?_x0016_RE㉬8닝쟓?묁뢬?_x0004_?Yt렽??쬔璽X_x001e_靈쌥??j{쭫E?n?S뻾yA쪋L%癖b캿춻_x0019_?\?g??_x0014_N椰?쨁?{j?3L_x001c_?추,1m?kM4?SL삅w":T?f"놞?똱a.???m쮦Ds6r2;쏦E眠덩췼`G??のE_x0001_N뙾陞^?~B_x000c_맯&amp;o?_x0007_쫯h獵蘿퍪?R?휬@#?뎀`??_x000c__x0001__x0007_??_x0013_9{??U_x0016_풎d_x000c__x001c_&lt;쁙5쑄년_u晩?g?{??뼞m괃_x001d_萩쟑隋?z_x001b_</c:v>
                </c:pt>
                <c:pt idx="1896">
                  <c:v>E읢?:Uo_x0014_R앀때kL??;u퉍옥멅@:?뉗_x0015_9_x001f__x0010__x001d_6턬⑫풋?털_x0007_`Y??싩P衙_x0013_눑U흃搾f톢V}쓸C規兎[?뫁갬팕?_x0012_$&gt;_x0008_뚱?]^邊I7_x0014_범_x001c_Y[L꼴{?+?椀R9_x001c_Y[L꼴{?+?椀R9_x001c_Y[L꼴{?+?椀R9?8{}O?(k?뷹톎|ㅋ'E9Q1?T??!D署?m믛yx溟긎FI??X}혃#쉁`듪?햟K푢??BV촆셖row|聃&gt;金cw8</c:v>
                </c:pt>
                <c:pt idx="1897">
                  <c:v>?I_x001a_뮅??쏣_x0010_?@?D署?m믛yx溟긎FI?j:H&gt;_x0012_?u_x0013_o_x0016_쩊_x0007_??蘗+X?65%9飽R*튑ⓤ퐅8衷첷@_x0015_쨒슩늫_x0016_럻J_x000b_M?7獪D署?m믛yx溟긎FI풘덉뚷펧??毫??듮??┶?敢?QU허쀶_x000f_愰??흋뚡s?{r펌?w???署?m믛yx溟긎FI?갅?뱶_x001b_뢵-?q驢뜼/}(N洩C ??형mF쇨B磎뱪_x001d_??CdY?YQ?_x0016_倦#??D署?m믛yx溟긎FI蚤9_x000b_? }9??븦3n瑄륂및_x0005_cd혒腦rZ4핐ю?쏣O頹_x000f_懃홖럒3U{d滅</c:v>
                </c:pt>
                <c:pt idx="1898">
                  <c:v>肯D署?m믛yx溟긎FIX</c:v>
                </c:pt>
                <c:pt idx="1899">
                  <c:v>C?"n??Y_x000e_鬚Z^?즯지즉H6_x0014_g쿭쳗?_x0002_c?#=?_x0002_?*h횆r猫?V댃x諦G9?署?m믛yx溟긎FI?늲m昻쭯j?_x001a_켅Wa_x000e_?_狐됄뙧_x000c_?J?3턭긋챽玎+??_x0010_)딷TV累?A놉_x0005_푬eD署?m믛yx溟긎FIi꿷O\J_x0016__x000b_悧E뽂B?袞G??*d/??贄,_x001b_?_x0014__x0015_遠?w?q퉺???(??e?#_x0007_┼5l썚c냞묠_x0006_n;甲0_x0011_z救_x0001_t7姜o뇑f_x000b__x001a_?{L?)D9!s_x0012_꼜'</c:v>
                </c:pt>
                <c:pt idx="1900">
                  <c:v>??e!_x0017_K8췍?y@,?av搏액_x0005_?g?w쿠無b?MpD*q_x001b_뗹맪퍺답;|(?밦?_x0005_뙜렱O'H?졓蕨b?춿擧_x000e__x0006_4__x0002_퍮츘ㅧ꿽'χQ눙흋5?A섷?n??梗떟??傷숚_x0002_(6b_x0006_6tu;|_x0007_d?믲?M?&lt;㉤??遷졾O???S(쒹Q졤?U???]_x000b_xy_x0004__x001b_$훲槽q웽&gt;귫ue?'佑?_x0017_p#域;_x000e_딪?_x001d_찺뭀溜P?끖뵫犢_x0012__x0001_,_x0007_?+닓턦\_bA`_x0012__x001e_`춒?족맴EOk_x001a_?_x0015_#肄N_x0013_??_x001c_)셱`?.?pB_x0002__x0006__x0010_L뱫퐁ぷ_x001d_jl?2?w?=0=予n?뢂LJ?ø?[?Y[L꼴{?+?椀R9_x001c_Y[L꼴{?+?椀R</c:v>
                </c:pt>
                <c:pt idx="1901">
                  <c:v>홡</c:v>
                </c:pt>
                <c:pt idx="1902">
                  <c:v>I??얅얱g`_x001b_뎐?쪏&gt;_x0003_刹?m`"e嶝VUi%!_x000e_??}@I?_x0004_봃?妬D署?m믛yx溟긎FIQ리?얿콹_x0015_Q]&gt;뗞z?X4?r톣i$+</c:v>
                </c:pt>
                <c:pt idx="1903">
                  <c:v>剛?dD署?m믛yx溟긎FI쮦쌃_x0002_&lt;?G?2?&gt;c}c~~?Uh뱕뵉?B,`淏횷롼?R#亨묵궟껐罹첅징?n!lb?署?m믛yx溟긎FI??]u?_x0003_?3^QB4?3.au곿iF~?盖_x001a_]_x0018_A_퍪兇_x000c_?未?Js?v??默_x0017_q_x0005_|'聞D署?m믛yx溟긎FI^B쫦bG?_x0008_갇릩_x000f_{즹?w珊?_x0018_?윓???T_x0013_▷_x0013_Q?tG 설w??뼫혙Z??dD署?m믛yx溟긎FI ?霰N폻쌖&lt;G莘?J㎬?裏-]JН뽗6Z箱U!Os?_x0003_秩}jv?酷??_x0007_F?_x0003_?멏署?m믛yx溟긎FI7?_x0001_뺭Z엂</c:v>
                </c:pt>
                <c:pt idx="1904">
                  <c:v>젎?_x0016_e?_x000e__x0019_[굝?_x000b_7z?_x001e_볖?_x0018_O姉쿺d?뚐&lt;V?*?~?珣쳚M浜밂牢:_x0014_?7??더텚`1헀_x0017_?)?_}_x000c_B?_x0018_{_x0005_?&gt;鯖!?留얭i#テ?姉횝숈싕뙘_?똴趾?^УI桃.</c:v>
                </c:pt>
                <c:pt idx="1905">
                  <c:v>?\g?踐쇂_x0016_0M_?&gt;흈_x0017_쾫?C0팰_x0019_??a틬^_x000e_쐞 5寧?~)??D</c:v>
                </c:pt>
                <c:pt idx="1906">
                  <c:v>_x001b_?_x0019_홣?쟈煞??_x0003_^_x0017_?%?_x0013__x0013_?_x0016_{?0_x0017_pB긭?實?뾪o_x0017_?=決s뀱?_x0017_K?A_x0013_뗞3??F?흲Y?!D禁螂 ?? ES홄_x0003_1_x0010_?:?Q턬띥뫼</c:v>
                </c:pt>
                <c:pt idx="1907">
                  <c:v>1_x000f_?뮑12?N??_x001a__x0004__x000e__x000b_39J_x001d_7_x0001_둻載_x0019_d_x0003_???3궖??C[lJ?&lt;쭦_x0017_[XKA0?6&lt;?_x000c_xV???_x0012_</c:v>
                </c:pt>
                <c:pt idx="1908">
                  <c:v>둕뻋_x0002_f:{垢u達??&gt;_x0008_뚱?]^邊I7_x0014_범_x001c_Y[L꼴{?+?椀R9_x001c_Y[L꼴{?+?椀R9_x001c_Y[L꼴{?+?椀R9_x0014_磐Q?讐?맓숛?C슿_x0004_s?_x0002_,?K쪲_x0014_2?署?m믛yx溟긎FI(믉O?밉_x0012_H</c:v>
                </c:pt>
                <c:pt idx="1909">
                  <c:v>l?눡p_x001f_꺱~??Y_x0014_묛瑩g?Y昻셹?"킜_x0012_螺表E午_x000f_??u_x0012_釉q?署?m믛yx溟긎FI1???텖i築??!,&amp;N?eo=f烈?풾컝쮮쁍_x000e_DN?㎚x?_x0002_w</c:v>
                </c:pt>
                <c:pt idx="1910">
                  <c:v>ssQ?獄켥꼬팴$D署?m믛yx溟긎FI?궃?HM{?_x0006_솆_x0017__x0007_??_x0011_8［\3F_x0002_M_x0018_5?v얍&gt;+??u芷촛?복쵮훎勣侏?co깢D署?m믛yx溟긎FI?_x0019_a覃B죣v-t뺍H</c:v>
                </c:pt>
                <c:pt idx="1911">
                  <c:v>띤6!紺?i?퓚M??ツ"紀&gt;Yk?쫿"흽쏼???4\]D?턪D署?m믛yx溟긎FI_x0007_??싘}_x001d_t%2_x0006_撒4픻힊_x000f__x000c_??=?=B?L$꼣d뵕p_x0012_頊?S욉_x0007_僿:p?f∀??</c:v>
                </c:pt>
                <c:pt idx="1912">
                  <c:v>?S2e븜캤?싹*씹??_x000c_?뾸?봩곀?b쁁bj?T엉Z?8)</c:v>
                </c:pt>
                <c:pt idx="1913">
                  <c:v>??署?m믛yx溟긎FI榥D젱a_x000b_퓘z栗'쯻??펱w짛M펿?K? ▷?멙DO^翡텸? ?PqNo롲j5~&amp;`濚?矮푝M뎾+2V늶?~B?뫩*눗u달</c:v>
                </c:pt>
                <c:pt idx="1914">
                  <c:v>W돫?.?_x001b_o句?г즜쿕a?兜vbO?e ?W?c?얝_x0004_QA뭕?_x001b_ズ?_x001c_ⅴ@?_x000c_&gt;mT返#贅뾫;}컖B꽂_x0005_E찭_x0010_?琰왻_x0010_c쮽_x0004_4&lt;d?_x0014_?튧Q듬얠??=뜧w내]_x001c_탬c??밲_x0010_?e'棍죐횗?z웦죫?綻'쬣Q7*?/批쭊'8SE?3a箕뛮?췺??tdＣ}a7_x001c_儒(l?視?E?S?s菉죄?f_x0010_?&amp;4헍?y휲?줤W훭?ㅞs붺㈜d?;뒏FY騏3o?箔_x000c_4G뮂_x000b__x0011_1ㅊ빱_x001e_룬?]얄1mb螂_x0011_燔/q?I?</c:v>
                </c:pt>
                <c:pt idx="1915">
                  <c:v>쨖_x000f_?d_x0018_二?_x0006_왨??_QM?&amp;f?Ks???몊?_x000e_?_奬땮L?bR%첧쩆x?곇1핁y_x0011_??_x0010_뮹?_x001c_쀅?#몡_x001d_jl?2?w?=0=予n?뢂LJ?ø?[?Y[L꼴{?+?椀R9_x001c_Y[L꼴{?+?椀R9소F*?퉍y=_x0004__x001b_휦_x0001_cV뇚_x0006__x000f_?d괱??뒄'?k??K黎.?(_x0012_??&lt;E늺뼗)(쨼</c:v>
                </c:pt>
                <c:pt idx="1916">
                  <c:v>&gt;놥_x0008_훲咸凜_x001b_醮_x0003__x0016__x0013_D署?m믛yx溟긎FI튷{|#?,?힘뢜_x000e__x0001_倆?3쐮∥?F_x000f_?됋솷쓲???뫗??헖퐰_x0003_狐?5?3M2D署?m믛yx溟긎FI襁GG3?O휯_x0013_?_x0006_믒?쟩:E&amp; Wｍ?飭w랴쎙??n?c</c:v>
                </c:pt>
                <c:pt idx="1917">
                  <c:v>擦??쳁_x0008_냯猥_x001c_뾇OD署?m믛yx溟긎FI!_x0010__x0016_??궊??yr폭_x000c_&lt;?_x0012_回톬!?臘\{\B뫹씒I_x0007_뉁_x0004__x0015_/?E"왱&gt;륥_x001b__x001b_-|J`틬{D署?m믛yx溟긎FI?촮kp?3O껿偈L?JR±_x0018__x0014_傭?꼻再uA?묹_x0011_tmN[亘쨕_x0012_?x볬h핼a:輾u됮_x0014_D署?m믛yx溟긎FI?|엎笑?ag뚚?_x0013_(퐏?쪾_x001f_?/? 욍猛믁?_x0019_??宿'?yぢj?2QU_x0018_??署?m믛yx溟긎FI??▷??T쪬?qR]???Бs?)??뷷쀉?勖풍㎑扶/떓V땸?F2_x0010_??lD署?m믛yx溟긎FI&amp;?]^낅뙼뇂_x0010_?+볜G쉓헺?;??N??&lt;┖yq</c:v>
                </c:pt>
                <c:pt idx="1918">
                  <c:v>A밥?쉷?뚐&lt;V?*?~?珣(J_x0015_줴i돣첼?틩9?_x0014_킒</c:v>
                </c:pt>
                <c:pt idx="1919">
                  <c:v>?_x0015_/?몣휩?_x001b_믎_x000b_?O?:,쫥[3?M潞?뭣M엍t??_x0010_[!Y랁붚W8??0_x001b_+헝b폖I턛뿶S藍g쾴$?倒?I렟#^冥[@3mWo쫬嘉"?_x0001_1z＜??`D?Ocl+?Jb~'_x0013__x000c_r?턷</c:v>
                </c:pt>
                <c:pt idx="1920">
                  <c:v>霜_x001c_??꿕q?)_x0015_?쐡꺶_x001b__x0019_헨찍D署?m믛yx溟긎FI?쀵츦친붊?g_x001a_G??뎋??_x0011_-p"B桿;q멗럹f&amp;on??_x0011_X4_x000c_ㅩ_x0006_俊냐???D署?m믛yx溟긎FI_x0018_w퐊쌛퀬_x0013_畑_x0001_졛n_x0010_y_x0018__x001d_y</c:v>
                </c:pt>
                <c:pt idx="1921">
                  <c:v>?h_x000f__x000e_n?%?_x0007__x0018_?뷡썞~?r</c:v>
                </c:pt>
                <c:pt idx="1922">
                  <c:v>_x0016_轟\??잽틠?x@D署?m믛yx溟긎FI/C繞胞?ck?_x001a_?綾_x0010_1뱾勒??h?┒?젹??.9??_x0008_,x`?^~Z???XD署?m믛yx溟긎FI_x0019__x0014_?愛MTT</c:v>
                </c:pt>
                <c:pt idx="1923">
                  <c:v>a3_x0004_jt悠_x0006_?Px#_x0004__x0004_?쳣튒e툦꽳dc_x0003_TI?(</c:v>
                </c:pt>
                <c:pt idx="1924">
                  <c:v>J_x0018__=샅e?_x000f_쁀W_x0004_@In덬署?m믛yx溟긎FI쳾쨝囊31vfd?"y?尨t[S핛ビ?輻_x0017_?V_x0012_?j쇤쵸\Hv쀩覇E쥳＼%傳_x0013_誠|/tD署?m믛yx溟긎FI;lf紐'_x0004_띘壎"?@%??뺮????%?씁'_x0014_g?攷틔_x0001_K킐_x0016_異?빘ハ?옛?_x0017_D署?m믛yx溟긎FI〉훖쳐썿I?_x000b_??T뢦?貢켼?i]漣U쁠?_x0008_왳?■Y?휹_x0012_-럲?&lt;X?Y_x001f_3??ぬ컪'?=_x0016_?)_x0019_a퍬?&amp;笞?*뤦욒붺y?:ni_x0008_經빱뫺_x001a_??e?쟀_x000e_?A? M??_x001b_M滉_x001a_&lt;_x0015_좑~?⑮퉓휜?E모f橫_x001f_??폿H??ZPF|텞??p?튒쓒_x001c_O둯_x001b_?QC</c:v>
                </c:pt>
                <c:pt idx="1925">
                  <c:v>?t_x000e__x001c_z?늗퇬&amp;X_x0018_뢡??퓙?p</c:v>
                </c:pt>
                <c:pt idx="1926">
                  <c:v>_x0002_</c:v>
                </c:pt>
                <c:pt idx="1927">
                  <c:v>_x000b_(_x001c_x쁫</c:v>
                </c:pt>
                <c:pt idx="1928">
                  <c:v>|鋤_x0014_!??凞`U_x0010_쥉^‰?껎?l????Z浦3s 9G_x0003_$_x0012_A??D署?m믛yx溟긎FI:w톓Hi{1_x0012_i_x001e_뫴0?\nW칬G롫읪?_x0018_祛????4負Ktn~_x001c_??Y?i_x000e_??&lt;Q暲D署?m믛yx溟긎FIG핈Ы??,픭_x001c_?_x000c_?丑&amp;?TG_x0017_괄???윇?좜?泂_x0001__x0004_??_x0008_/_x0017_??Q?v_x0014_-D署?m믛yx溟긎FI愴?_x000f_P뱱F?p혶逕捧Y?Q[?y"U錯_x0002_&amp;M?_x0005_?陛퇔"히_x000c_뚽r&gt;퀜^땄?j???D署?m믛yx溟긎FI?чn?j?Q뢺?=&amp;Y&amp;Y_x001a_v?t+?[s㎒=섵{?쓒??爐짤U&amp;? ' ?【s㏓솈?V</c:v>
                </c:pt>
                <c:pt idx="1929">
                  <c:v>?lM?쌧i,A쉳嫩?_x0019_0?M&gt;뺙꿩뺶j?봋뇼??:Fl?fㅙK5g??H?皓</c:v>
                </c:pt>
                <c:pt idx="1930">
                  <c:v>_x001f_?_x001b_吳$&gt;_x0008_뚱?]^邊I7_x0014_범_x001c_Y[L꼴{?+?椀R9_x001c_Y[L꼴{?+?椀R9_x001c_Y[L꼴{?+?椀R9</c:v>
                </c:pt>
                <c:pt idx="1931">
                  <c:v>₄?n쏴??_x001b_여X팁茗&gt;h_x0011_?@訣?_x0012_tLy?_x0006_럫꽔'4갢?_x0010_gS∽抵?_iD署?m믛yx溟긎FI?d?q???a_x0004_{?*)c/_x0010__x0017__x001c_???U멩?4O對_rΡ檳_b1톔?Zs?-ㄽv쬎署?m믛yx溟긎FI?Q뿁z?_x000c_(?)y??낹킼뼓뿣?녓J꾯즟?궒츪tD,.돈?튚_x001b_,_x0010_춨砥??_x000c__x0003_|D署?m믛yx溟긎FI`힇8?b??틂&lt;뭆S_x0004_E??w4O믝_x000b_뇺&lt;s???NoI?볊Q?뉈??;_x0016_淚봝??署?m믛yx溟긎FI垈票9_x0004__x001a_?B?劤_x0001_(戀??輜G겒?8뛎????잰]袋3실筑@??7㎬u롴,6딫Q욘ui</c:v>
                </c:pt>
                <c:pt idx="1932">
                  <c:v>L??퐳nＣN쌼輕?욳7_x000e_뷥?#_x0001_?줧?u믧?_x0014__x0002_?/3K읪6?qv_x0013_듘_Wyy?팁?敦B~1?_x0017_0徹w_x000e_煉模?礖욕_x0016_??녗Hp?갹_x001e_g$믑靈\怯웆뤂전퇜녏坵&lt;?觴+|?信쌧_x0014_E??_x0014_쳢X?탾s쎆∏l??│D꾿???I?9?圓쭁?%`馳?퇜죻_x0010_?_x0010_!;?凋J폇?던?謁?륆狼?:띋컠롢?팰謐붮~묍S똳T斛?_x0008_dV瑙F_x001a_囑</c:v>
                </c:pt>
                <c:pt idx="1933">
                  <c:v>3ko?軾v휉兆?b븽O두-$4&gt;&amp;???7_x001a_-떽糧촟민_x001e__x0010_/_x0013_~{㈓&amp;;_x0017_?~??_x0018_</c:v>
                </c:pt>
                <c:pt idx="1934">
                  <c:v>?+/?w_x001b_}_x0014_j_x001d_i?_x0006_?X칔윬澯A_x0019__x000c_?u?_x0003_?ed_x0013_R_x0003_T?}7熬?w핃備?]??딛lE쯮읛?cgF?jl?2?w?=0=予n?뢂LJ?ø?[?Y[L꼴{?+?椀R9_x001c_Y[L꼴{?+?椀R9소F*?퉍y=_x0004__x001b_휦_x0001_퇭X??_x0016_㈍q삊뒤_x0006_0D욗?_x0007_U_x000b_???h쎒E?h恰l輸{Z_x0001_峠?눂TJ?/瑩X?弩X,D署?m믛yx溟긎FI溪Z?_x000c_澐뗞쥾</c:v>
                </c:pt>
                <c:pt idx="1935">
                  <c:v>웯?_x0011_4ㅇ_x0010_v??署?m믛yx溟긎FI슽_x0011_??젊#췾??4밃훢1뉳*?쌂hK?`??橈v|箭???f?젖푑數맣?lD署?m믛yx溟긎FI_x0002__x0010_1??!둢_x0013__x000c_?3?D앁揮</c:v>
                </c:pt>
                <c:pt idx="1936">
                  <c:v>???_x0018_;.픘]?렅싛?D署?m믛yx溟긎FI꼧?契æcSC텮6;`?需챶햲_x0018_?솜?粃?Q?뀔?_x000f_牡?T域??_x0002_뵄냟E슽泉?뚐&lt;V?*?~?珣??l혔쒉'?_x0002_L(??㉥홦넣??=돖eㄻ_x0008_x륅_x001b__x000e_如_x0016_?둚$쉼?B릳?姸k_x000e_즟瘻_x0002_前?6T及</c:v>
                </c:pt>
                <c:pt idx="1937">
                  <c:v>섅S_x0011__x001e_塤_x0004_랒ロ?~??꽨數뵋直⅔却</c:v>
                </c:pt>
                <c:pt idx="1938">
                  <c:v>???展G랟츁u咬_x000b_J??멀x?j_x0015_퍹_x0010_춰?_x0008__x0019_M_x001a_)?.\숱Eb틶츊ㆃ앱_x0005_?A&amp;?틖寗絨?녇4췉＿??_x0007_놞B2h??s?존m???!%뤆???똹K?췄_x0016__x001f_뒵쮗vB(w灐T|쯟|@y_x0012_E_x0008_?$m_x0016_P홱?늨d|?_x0012_$&gt;_x0008_뚱?]^邊I7_x0014_범_x001c_Y[L꼴{?+?椀R9_x001c_Y[L꼴{?+?椀R9_x001c_Y[L꼴{?+?椀R9~O+6_x0008_燥튷_x0016_????ㅋ'E9Q1?T??!^'+c?퓄룥???팼&lt;?XN?才覲7?(?廖_x001f_m?:??}92_x0007_?甦늭?.@_x0002_쟞_x0008_I_x001a_뮅??쏣_x0010_?@?^'+c?퓄룥???=+?雁</c:v>
                </c:pt>
                <c:pt idx="1939">
                  <c:v>誨?7(k?萎Mh?_x000c_y,頃$_x0015_X쓷|%??x渾?藺닕쾖슩늫_x0016_럻J_x000b_M?7獪^'+c?퓄룥????_x0019_쯢졬뮈U?챏꺅_x0016_|y둲?%_x0010_곙(_x0014_2?歡_x0014_э??폢}H?&gt;??{r펌?w???'+c?퓄룥???a_x001d__x0015_L?폭N:_x0010_?M*쵰2??</c:v>
                </c:pt>
                <c:pt idx="1940">
                  <c:v>肯^'+c?퓄룥????|_x0008_恥??큖?[?멋X?틩_x001d_["?dZC摠_x0001_u띌惜?됟꽅z횆r猫?V댃x諦G9?'+c?퓄룥???i?希??]챏s긺璨??_x0010__閱풪?筍?Ο?3\???e콥)딷TV累?A놉_x0005_푬e^'+c?퓄룥???!뇋^4쏫K쮫6뤞f?_x0006_??@?龍r[쬟袴i뎤_x000b_?C+?悸;?썈/_x001f_?4삷@Nb?6?%뫽_x0008_&lt;_x0007_T</c:v>
                </c:pt>
                <c:pt idx="1941">
                  <c:v>??/?寧?_x0006_흳wt[딾_x0019_#y?w&lt;_x0013_?* 歸B?_8j_x0017_ェe?7:E沐H撥?뉲_x000c_a?)謂q釪w4퓐_x0010_?&lt;벍W?X5홯s?i줕?愷^?`멕C_x0019__x000f__x0007_?_x001d_?g_x000e_kv:燔Bt삨r&lt;?펵탈W붊?뗛忙?僧?}e蓚뺨x싄??_x001e_@eT??}?엥_x0005_?走含&lt;S뢥?뛤i_x0008_&amp;_x0006_?_x0006_gp?&amp;쒽?띯,?섌_x001e_?8{_x0011_켁琪??_?x뷅쒄?깿?gy泥A_x001c_뉸I┑M_x0004_?&amp;?씦?"??g_x0010_7_x001e_"_x001c__x0004_횟L_x0011_??툢E궁)헠???_x0005_uM?_x0017_?A짢룺쉿쎽졆?9뉓_x000b__x0001_(稷?$?ㅡp}z?x껠낝좸퀜_x0010_w]묚??L試a뿰푿,)?0c릒召P:e_x000c_뙵R뀀</c:v>
                </c:pt>
                <c:pt idx="1942">
                  <c:v>?A?w_x000e_"R_x0007_촗?v쳄致藉'ⁿ_즀?</c:v>
                </c:pt>
                <c:pt idx="1943">
                  <c:v>D?F-?w1?_x0017__x0006_mA???t|껬?'+c?퓄룥???e?혻믵公歐f騈_x000e_찍 渶W-?.萎"u뉳?b?[0_x0012_?늼?쉼?;}@I?_x0004_봃?妬^'+c?퓄룥???뇓-u&amp;?츂_x0015_I$Z疹_x0010_#r&gt;^_x0004_X浪㎟_x0013_?斧똃?윻_x0004_4oX냌２?D</c:v>
                </c:pt>
                <c:pt idx="1944">
                  <c:v>?載?H슸</c:v>
                </c:pt>
                <c:pt idx="1945">
                  <c:v>剛?d^'+c?퓄룥???骸?Ujs훠Ek킓_x0011_뭊_x001d_:Tw쥩?J竺T?롖쩲_x0019_?p?힅X_x0004_?8;께겜囹뮻。&gt;n!lb?'+c?퓄룥???_x001d_??槨쪂f[蔭0탵W?륇??맂멃9?3휳\_x0003_텱O</c:v>
                </c:pt>
                <c:pt idx="1946">
                  <c:v>??6뎥i?v??默_x0017_q_x0005_|'聞^'+c?퓄룥???,?q쎦KOP_x0019_&amp;삧?뒸]ⓗ_x0019_흷?쇟_x000f_?G;_x0014__x001f_9契?]_x0005_沼?p?w??뼫혙Z??d^'+c?퓄룥???q뼖벱v?L훟m)?0"_x0010__x001e__x0010__x0001_.??륲볶9_x0018_借,"a벳g_x0013_?)`칦?酷??_x0007_F?_x0003_??'+c?퓄룥???픳_x0001_아u?;?딇_x0013_孝V{??AX7?_x000e_?A??3텒\?괹_x001b_Z?7z?_x001e_볖?_x0018_O姉쿺dㅀn炭_x0015_</c:v>
                </c:pt>
                <c:pt idx="1947">
                  <c:v>?_x0010_-]_x0011__x000f_e_숁l波購[qz닛?o8?궩驃%;C?7P4)??黴웹놢_x0014_뚯輞swl?_x000e_T=(_x0004_.#?쿸???8?拍M??PY으?3?仇뮏_x0010_e"씊?_x0011_큽=_x000f_??_x0011__x0008__x0002_l??蔭??룅d從o;^?_x0001_檜뇥?&gt;R#?촥낳]랞??b횏]堆흱?꼸?f_x0016__x0019_?늨띠_x000e_p콒뮰[At$K_x0007_뫷_x0014_?a?o吏#d씩策췋_x0014_6蔽◎ㅕ_x0015_T?_x001f_[FZ"?._x0003__x0014_뒝쵚q?_x001c_(_x001c_둻_x000c_Y애_x000c_?_x0006_Xⅲ랼툧??e???B?k3?n</c:v>
                </c:pt>
                <c:pt idx="1948">
                  <c:v>쫷O뵘iv?6Ŋ</c:v>
                </c:pt>
                <c:pt idx="1949">
                  <c:v>_x000c__x0003_켳_x000e__x001a_z緬??狎S_x001b_?.쎟?]?僿:p?f∀??</c:v>
                </c:pt>
                <c:pt idx="1950">
                  <c:v>??'+c?퓄룥???퍜U_x0014_1?,r?곈??G풿?^8Y??燁???刊?</c:v>
                </c:pt>
                <c:pt idx="1951">
                  <c:v>∩_x0004__x0012_T_x0003_/??P덂꾭?@츓_x000b_&amp;飽?뉌n짝?l_x0014_[?????흓_x001a_?邂없?_x001d_ _x0002_}㎮냻G????_x0013_n_x0019_Y븉_x001b__x0013_?샀!#O穩??넋?XA쇂w玲_x000f_똚?暈???G탻_x000e_s 뇷旬`K? gXgyE[??+갻暈磵R?v橈%?p?q?????亞L_낕뷣_x0011_W_x0003_?e옷7懿vC@_??홇?|_x000e_챽-귭????;Ｒ?_쳕?_x0005__x0019_?&amp;K_x0010_%袞Q?_x0014_i?뵀e4新_x0012_D듢y?G_x001f_j栗둫뵽_x001e__x0002_5C e_x001c_b&gt;???_x000e__x0017_D쳷0Ka錄桃俊_x0006__x000e_鈿_x0011_?_x0016_veU??Y??듖?땳_x000c_뷶?}갮Bv閭?Ngd엋?_x0015_꾗_x0006_#_x0008_sy</c:v>
                </c:pt>
                <c:pt idx="1952">
                  <c:v>m?#_E"왱&gt;륥_x001b__x001b_-|J`틬{^'+c?퓄룥???겸????듙亦Y2ud_x001b_뀖_x001e_寮?_x000f_짘?d눑?$kpB뼰霧裏x볬h핼a:輾u됮_x0014_^'+c?퓄룥???l$뎈긗뮫c?_x000e_??쩳?f_x0010_T6?_x001f_-??쏲?_x0002_?氈?腑}??yぢj?2QU_x0018_??'+c?퓄룥????!???%?-`_x0012_독j?u?뾗_x0013_#s^P_x0010_?_x0004_踰??_x001f__x0015_Yo_x0008_t?떓V땸?F2_x0010_??l^'+c?퓄룥???V?_x0016_췏屎??r잮?Xk佈$+????Q虛u_x0006__x001b_|3x_x0012_K?&gt;_x0004_윣]鷸J</c:v>
                </c:pt>
                <c:pt idx="1953">
                  <c:v>A밥?쉷ㅀn炭_x0015_</c:v>
                </c:pt>
                <c:pt idx="1954">
                  <c:v>?_x0010_-]_x0011__x000f_e_쟳?_x0013_?席-_x001b_쫋v?x????죧M_x0013_??_x0003_6ぐV_x0017__x001f_P?썋쮡쳻??쓈괮??X괓Q긁6？)j氈(KW??)?06k</c:v>
                </c:pt>
                <c:pt idx="1955">
                  <c:v>태D%??끸8_x0017_O*?o z닰'?Y?[酒??삷?K됃e?챱坮O?s_챝_x000c_雋%j&lt;돰x댈쓟↔?럓G</c:v>
                </c:pt>
                <c:pt idx="1956">
                  <c:v>졶?z쐃?픮샂H:_x001e_l2z숌?w_x0015_にs澮?_x0001_y</c:v>
                </c:pt>
                <c:pt idx="1957">
                  <c:v>???_x0012_맣_x0005_?{%???z??X=욀쐜?꽽?</c:v>
                </c:pt>
                <c:pt idx="1958">
                  <c:v>_x0017__x0017__x0006_E*렳(뾈&lt;?'F_x0017_&gt;?r_x001b_Nyj 츖</c:v>
                </c:pt>
                <c:pt idx="1959">
                  <c:v>)_x0015_?쐡꺶_x001b__x0019_헨찍^'+c?퓄룥????떤?_x000f_z?a?w.?]?_x0001_P?m?꾋Re_x0013_??i疇G솆?0?*X4_x000c_ㅩ_x0006_俊냐???^'+c?퓄룥???+J?_x0001_??_x001a_춞?D즬鶩G|?奸%D??:w寗a흢?哉_x0008_뭟j읒???잽틠?x@^'+c?퓄룥????눏?%1宙c쮬??퐥쾜}伶?寃墉?쯖凌|_x0007_뾖&lt;w뵰&gt;즓e_x0008_,x`?^~Z???X^'+c?퓄룥???鳩?_x001b_?2윇_x0003_?_x0003_Lq?=?2_x0007_?0둄?漕浦?.]n_x0002_xk_x001b_</c:v>
                </c:pt>
                <c:pt idx="1960">
                  <c:v>_x0008_?D?/a?;</c:v>
                </c:pt>
                <c:pt idx="1961">
                  <c:v>2_x0019_햒???웴_x0006_륟&lt;&amp;별???콰M뀼6友떑詩?_x0013_f?1믱享?A?2N?m캨꺔ix?osm힊??돏_x000e_窕-?_x000c_@d?今B홁?_x001b_춆9독o9?O훟?YQ쓏oq훇sA蘊?@_x001f_`댈Y ?쌽-퇑??皺,?1?咬?=첥]_웾4T꺞}?_x0010_?4?騷?湄%쾍?????Cd19둧f?턆맅J,???n_x000e__x0007_^:s?_x0013__x001d_ルJw돃6럞漲%碎m홣?짠_x0004__x0006_?,??@?^?_x001b_c?jl?2?w?=0=予n?뢂LJ?ø?[?Y[L꼴{?+?椀R9_x001c_Y[L꼴{?+?椀R9소F*?퉍y=_x0004__x001b_휦_x0001_?謖G.w혏닢!_x0015_峠?;T?!m?_x001b_?_?xむ??</c:v>
                </c:pt>
                <c:pt idx="1962">
                  <c:v>/혿킡E!葫쫵_x0005_?곇赳Y????쁧뒆?/[fe_x0001__x001b_쨖??^'+c?퓄룥?????bL;nX???世_x0003_璡읽L?稜_x000e_쑡쪆??肆v?쫁??롾_x0017__x0002_???¶_x000e_??^'+c?퓄룥???_x0010__x001e_?愰??微윆_x000e_O?</c:v>
                </c:pt>
                <c:pt idx="1963">
                  <c:v>B&lt;</c:v>
                </c:pt>
                <c:pt idx="1964">
                  <c:v>?_x0010_-]_x0011__x000f_e_?繞jO_x0012__x001a_]g?_Q?織_x000f_곷wK??_E쓄6매5U&amp;堺·뎆_x0018_m"宴&lt;(i?r% 慾:.?~g&amp;쪳_x001d__x0019_?+??I?휼U_x001d_?Ｐp쏒 ?F_x001c_令X?B?"쒅B???C?“2?</c:v>
                </c:pt>
                <c:pt idx="1965">
                  <c:v>_x0015__x0004_D?_x0018_?</c:v>
                </c:pt>
                <c:pt idx="1966">
                  <c:v>_7컒酵殿!?&gt;붵볿?$?뼐_x000b_H冷잱?_x000e_폥XSq</c:v>
                </c:pt>
                <c:pt idx="1967">
                  <c:v>彩念M?_x0015_蝴gM_x0014_?爛D}*`r쪿/</c:v>
                </c:pt>
                <c:pt idx="1968">
                  <c:v>먤|)慰l킋B_x001c_替佺d?쏰逃쌊腎a?&gt;_x0008_뚱?]^邊I7_x0014_범_x001c_Y[L꼴{?+?椀R9_x001c_Y[L꼴{?+?椀R9_x001c_Y[L꼴{?+?椀R9_x0006_N4?</c:v>
                </c:pt>
                <c:pt idx="1969">
                  <c:v>?_x001e_;O_x0017_?앑?_x000b_'P?U`?fi_x000e_z_x000b_^'+c?퓄룥???福쐿?쒋嶽?%Lnl菁??-j'_x0004_\?_x0011_?q`夙쿒?rm_x0019_F꺻</c:v>
                </c:pt>
                <c:pt idx="1970">
                  <c:v>쟑?h?`?똆???'+c?퓄룥???_x000c_?붱盾gPt</c:v>
                </c:pt>
                <c:pt idx="1971">
                  <c:v>쾿㉣酬?胃?흸cj2_x001d_?_x0014_땎?裴첎뭶믵?d肥?_x0007_®쯸S떊?m쭃^'+c?퓄룥????_x0019_츷킲낅yX??a?i텦?II_x0011_0_x0016_{_x0001_뼬%錤O??썟"근b?왅_x0002_즏v幡?nU俱꼳^'+c?퓄룥?????特?b|猫TF+c폳D??@L톋q!^V幀]R# _x0016_v\?쯑54갢?_x0010_gS∽抵?_i^'+c?퓄룥???=z홎*_x0005_?룒_x0013_?칸}3Q?켚븊"_x0019_l_x0019_'_x0003_(7㉿볨잛_x0005_?2괦}=맬b1톔?Zs?-ㄽv?'+c?퓄룥????찻쿾坍]_足_x0006_??狼/a_x000b_?욋??隔jHx强_x0013_걦덣_x000e_rp惹u튚_x001b_,_x0010_춨砥??_x000c__x0003_|^'+c?퓄룥?</c:v>
                </c:pt>
                <c:pt idx="1972">
                  <c:v>Ⅹ+x\뜧??_x0012_@L?葛|T勒뤸?쀼??왌:RV?뗻_x0017_1햙坎_x001f_退&amp;2@????_x000b_C_x0010_e7F唄,_x0010_a_x0004_?_v최4W풺{튻_?_x001b_Wc??몡?쑣授GvT洪?汎"鰒?/????.lp멣乙_x0007_q佯p5</c:v>
                </c:pt>
                <c:pt idx="1973">
                  <c:v>?_x0019_mY?옥@_$a떜?????R핢m?랉 C?V춋뉚n붦ZL??삦</c:v>
                </c:pt>
                <c:pt idx="1974">
                  <c:v>꿖???&gt;??_x000c_h_x0014_;쭡?@|%</c:v>
                </c:pt>
                <c:pt idx="1975">
                  <c:v>_x0015_U;핫?v養?쁤㈕</c:v>
                </c:pt>
                <c:pt idx="1976">
                  <c:v>a朧큏콕?A_x0019_G|褙w궻0?8휱_x0002_耐?g9_x000e__x0004__x0015_??@謠#s^?藪v쫦9Q쟁eF쇂_x001c_둠O]4젎(@y쟵?尉2?+4?Zы?꺅줰T?3_x0010__x0006_늿)?)벑寤S??)kL쥳㈐鈴깕</c:v>
                </c:pt>
                <c:pt idx="1977">
                  <c:v>?쪌\f???3랉_x000f_뒆!璘?採I_x001b_&lt;?_x0018_&lt;첫#뫱믓뷖굨?場?튏6??홆h턶_x001d_jl?2?w?=0=予n?뢂LJ?ø?[?Y[L꼴{?+?椀R9_x001c_Y[L꼴{?+?椀R9소F*?퉍y=_x0004__x001b_휦_x0001_卿m쭤贊_x001d_e_x0019_?腎00?:쟢?許?]_x001f__x000e_奉줅_x001e_씽$._x0018_쀔/U合눂TJ?/瑩X?弩X,^'+c?퓄룥???_x0019__x001c_?_x0007_???`s&gt;=A任쫒,_x0004_妗?霑(?_x0008_V?W_x001c_??윳?RGt꿇6뷷왶z_x0018_?t퍺_^'+c?퓄룥???뤔?? 졡:}k\侄?_x0013_??仔y_x0012__x001f__x000f_X^a???쓖촛?_x0003_變g+???y??돩?7^'+c?퓄룥????씾</c:v>
                </c:pt>
                <c:pt idx="1978">
                  <c:v>웯?_x0011_4ㅇ_x0010_v??'+c?퓄룥????T??_x0002_!?잲꼈pV?떕_x0014__x000e__x0006_yP뙻?XEIx?t?x렀}B</c:v>
                </c:pt>
                <c:pt idx="1979">
                  <c:v>%솏gn??dIJ풼*?덌_x0010_$??륿줎t{상댭≤η}A^'+c?퓄룥???Q죁?營,┢츱놹읛햿?F??횿?_x0011_뺪??2!*Nf_x0008_bY츭?_x0018_;.픘]?렅싛?^'+c?퓄룥???_x0017_p??홥킍_x0008_&amp;뱪헅?_x0001_봙q_x0008_*_x001c_?k??e+??%9?S?唯누7?_x0002_뵄냟E슽泉ㅀn炭_x0015_</c:v>
                </c:pt>
                <c:pt idx="1980">
                  <c:v>?_x0010_-]_x0011__x000f_e_b\y_x0012_Oi_x0018_爵젞+n벝-dSx_x0018_M?\?멲?/?A꼂hz?_x0018_?_x000c_t?_x000c_Bz?륡a???_x0017__x001e_._x0002_w?r_x0019_uV퓷?rv?쩁???偕y쀓뺋??"_x001d_S??벞N???'F펊_x0010__x001c_췈vv?텠_x0001__x0006__x0002_ㆉC츚꺳5勍羈?녹l?휂?_x000b_G??2숬_x000c_`{_x0004_궧???.?[밡슒_x0010_슒?w_x0008_lオ?,뽋+瓘줝_l箔???_x0007_木ワ</c:v>
                </c:pt>
                <c:pt idx="1981">
                  <c:v>?鴛u肉4깎챬j볤??꾞쏅l_x0011_$Y^B?떀???_x0012_컬Q럒3U{d滅</c:v>
                </c:pt>
                <c:pt idx="1982">
                  <c:v>肯?괝??%}韜홆"&lt;?_x001e_뭃_x0001_쭼뜓撞딂윾섗_x0010_?뤸E놣L馱=肴??_x000b__x0014_?u?kf?_x0017_R횆r猫?V댃x諦G9隣|괝??%}韜홆"&lt;?퀀sN?먤r뉬냈'?k7W_x0004__x0016_??x_x001a_\!?`굏?G_x0012_쿞崎V裡[)딷TV累?A놉_x0005_푬e?괝??%}韜홆"&lt;?枚_x001a_ 凝??턕Kx쿖_x0017_W?P苾?럽`_x0010_?_x001d__x000b_D:?粉춼?n???8&lt;_x001a_,3틣?aH눇?顔?\</c:v>
                </c:pt>
                <c:pt idx="1983">
                  <c:v>m??쥴쀮J_x0005_q窒혫R_x0017_!.X??뢏??]凹_x0005_?_x0004_??D?쑔陞f*P픆&gt;V룤 _x0002_K+됑_x000f_쵐?늊?x?"_x0002_곑サl_x000c_模^(?뫙亂컴릱??n_x0003_?]2F_x001d_?펳?#삻4W?_x0011_뒏뷖,_x0007_??듢u횩쇸&amp;8\덛 蚣?_x0007_몷w믑?G쬦?</c:v>
                </c:pt>
                <c:pt idx="1984">
                  <c:v>;9/ID?켫N&lt;&lt;Bpy쮏;3]??_x001c_7O妊?n?[Tu慫?a{_x000e_?mcK|@_x0014_?藁_x0006_=뎥眉&lt;_x001a_TlE?h꺈_x0005_?빗K?j程o_x0016_뵒굎_x0019_購h良AV춝p4</c:v>
                </c:pt>
                <c:pt idx="1985">
                  <c:v>싅簾놇齡*?碩M_驃`?h쫠?n$??f솽뫪?\_x0017_S??"캙?_x000b_?}]q?__x0018_kO _x0006_줍_x0005__x0006_&lt;??n퇝?@?q]bz貰_x001f_!2p?踐흵I?_x000b_헸び佇nD?_x0002_o4_x0011_#Q_x0010_^X-奉_x001b__x001d_jl?2?w?=0=予n?뢂LJ?ø?[?Y[L꼴{?+?椀R9_x001c_Y[L꼴{?+?椀R9소F*?퉍y=_x0004__x001b_휦_x0001_?f_x0019_총_x0005_꿡d</c:v>
                </c:pt>
                <c:pt idx="1986">
                  <c:v>?載?H슸</c:v>
                </c:pt>
                <c:pt idx="1987">
                  <c:v>剛?d?괝??%}韜홆"&lt;^_x0008_슶큇댘J??俓?ℓ옓__x0017_쮛邊듳??QyU_x0011_쭲_x0014_&amp;?_x0004_?4n께겜囹뮻。&gt;n!lb蒲|괝??%}韜홆"&lt;?X묦?렙?c^떴눓_x000e_@?J벹ｔ _x0012__x0002__x0019_$聰_x0014_?_x0014_"_x000b_?密?_x001b_?v??默_x0017_q_x0005_|'聞?괝??%}韜홆"&lt;_x0019_쐘_x001e_?f???틎華x?뙈S_x001f_~z,Q?뇚_x0017_U_x0018_跋D,|벒$=퇞Ew??뼫혙Z??d?괝??%}韜홆"&lt;겱~?gb_x0008_Bri攝뎷묐턷픳_x001f_忘_x0019_?R'?i??n亐?尼?g_x0006_?酷??_x0007_F?_x0003_?묇|괝??%}韜홆"&lt;춢_x0006_喚$_x000b_맟$_x000c__x001c_|??_x0002_???M?쎛롤?_x0016_쥙?-?고㈅_x001b__x0010_7</c:v>
                </c:pt>
                <c:pt idx="1988">
                  <c:v>???呻☏뺜?띸喝?q콳?꽳뒐蛭_x0011__x001f_퓭s抹?5@_x000c_띝u?_x000c_?쪮흼EWIf┬劉1jO_x0019_r븢6K_x000b__x000c_oo촵P?E囚??_x0013_?9Ⅰ_x000f_G뱺擺~?"}邏7좌?_x0002_겆였)뎻］/_x0011_A?`%d렳$&gt;_x0008_뚱?]^邊I7_x0014_범_x001c_Y[L꼴{?+?椀R9_x001c_Y[L꼴{?+?椀R9_x001c_Y[L꼴{?+?椀R9?益_x0016_DH=튝떂튛G_x001a_슿_x0004_s?_x0002_,?K쪲_x0014_2|괝??%}韜홆"&lt;??K폾쮬_x0004_B_x0007_2d-?e玄?q줏갏?임乶dc??덬쭿푶?J表E午_x000f_??u_x0012_釉q헉|괝??%}韜홆"&lt;p_x0003_Z'Z_x0018_Ⅶ?k_x0002_?凡_x0016_?렪%?_??6?섥윤</c:v>
                </c:pt>
                <c:pt idx="1989">
                  <c:v>??械`?뒌_x0002_w</c:v>
                </c:pt>
                <c:pt idx="1990">
                  <c:v>?級|괝??%}韜홆"&lt;"輻윦d딎:?契Z_x000e_묛?_x0013_븘??_x0002_ы_x0019__x001c_?_x0003_헁享V_x001a__x0010_썕濁sK쵺쳭_x001d_莎Y?_x001c_???湜l쑗앬</c:v>
                </c:pt>
                <c:pt idx="1991">
                  <c:v>?_x0016_N@|?혪?&gt;掘(?Wx0P9?_x0004__x0018_?_x0002__x0010_?줚셼圖</c:v>
                </c:pt>
                <c:pt idx="1992">
                  <c:v>?먱;_x0018_띶渼멿匙?!H찵S??l}嶋B珹0S??륏-M?8?^K???_x001a_쏛</c:v>
                </c:pt>
                <c:pt idx="1993">
                  <c:v>A밥?쉷뻹?_x0018_밭9?갉흡??_x0002_?J_x0001_7m≪??y_x0002_?}??健(時!a_x000e_?_x0002_?꿦껄_x0010_MO?튩@?쵳x펏+r_x0016_Dm?R禮걗?핆_x0013_욪4??-5_x001a_郊OV휂{lH牙-%o뒨????_x0003_h?꿸?/zd_x0008_q1DlC덉B逅,h?멨ZO_x0006_?;5돫bm?賊_x001c_8_x0004_ZfZ??\_+VV??k-</c:v>
                </c:pt>
                <c:pt idx="1994">
                  <c:v>?뀩洗7푦</c:v>
                </c:pt>
                <c:pt idx="1995">
                  <c:v>_x001e__x0006_뺞^솰?깓0+C?кnv逑夙`_x0016_"?p逈2gg!?s?츾{????뷱~JG늛_x001b__x001b_</c:v>
                </c:pt>
                <c:pt idx="1996">
                  <c:v>_x001d_먇&amp;??_x0014_??-?_x0001_]? ?따C얥?擄.紹엺믋쯸井q%?允u_x000e_쫷{_x000f_?볓m㉵?H?SF^꽗촂킯vS눢?C_x0011_????_x000e_O됋S*$&gt;_x0008_뚱?]^邊I7_x0014_범_x001c_Y[L꼴{?+?椀R9_x001c_Y[L꼴{?+?椀R9_x001c_Y[L꼴{?+?椀R9_x0015_궚o셣??Q_x000f_tt5ㅇ욄?s?馹쫔d?磬|괝??%}韜홆"&lt;?a뗬쪃懇??/Z_x001d_?빢A?헏r_x000c_?퀆?춡^콇xv옥_x000f__x0007_솟腰?)_x0015_?쐡꺶_x001b__x0019_헨찍?괝??%}韜홆"&lt;l긡?x#m곛矗@J?겍:_x0010__x0007_i꼤暝/?뮃dsx?z쇚???飼*X4_x000c_ㅩ_x0006_俊냐????괝??%}韜홆"&lt;Lr셴?_x0001_K_x0011_</c:v>
                </c:pt>
                <c:pt idx="1997">
                  <c:v>3?옉練돩?츂z?D?B_x001d_蒿엚廬[溥u??4s췝n癒__x001a__x0016__x001c_7f?cXc?~p?=N땲_x0014_d???T_x0003_냽?B_x0014_⒦툕9Y5??g</c:v>
                </c:pt>
                <c:pt idx="1998">
                  <c:v>3???웗?_x0010__x001d_jl?2?w?=0=予n?뢂LJ?ø?[?Y[L꼴{?+?椀R9_x001c_Y[L꼴{?+?椀R9소F*?퉍y=_x0004__x001b_휦_x0001_?튎O藿?흴?</c:v>
                </c:pt>
                <c:pt idx="1999">
                  <c:v>?道_x0014_H?Y?`?_x001b_첇P_굸쵥O?淨j??f#꿞²_x0007_?_x000c_??S?괝??%}韜홆"&lt;??S_x001b_s翕뷋7.材_x0008_)??챏V_x001c_JrN~_x001d_쇴6?ゥ流쁅???j뒆?/[fe_x0001__x001b_쨖???괝??%}韜홆"&lt;]졚??_x000c_씀뭌H8_x0007_&gt;f,?_x0016_世1rPI틼?:?;狐팤窩_x0011_zR_x0004_*曜_x0017__x0002_???¶_x000e_???괝??%}韜홆"&lt;U8?펿H6+갳Dq??p&gt;兄b??n?_x0019_林좟9~쭪볭!犧袋㉹MZ浦3s 9G_x0003_$_x0012_A???괝??%}韜홆"&lt;i_x001b_?風튜???|J詔?_{???%?r?肢轅퍜?뿎_x0019_`i_x0016_?Y?i_x000e_??&lt;Q暲?괝??%}韜홆"&lt;</c:v>
                </c:pt>
                <c:pt idx="2000">
                  <c:v>_x001d_姜?M퍿z뼀?폤~嫄lMa服챩9?쩠_x000c_&amp;r&gt;퀜^땄?j????괝??%}韜홆"&lt;?뮚鉛</c:v>
                </c:pt>
                <c:pt idx="2001">
                  <c:v>픧?LJj뵌*j뫨?_x0007_??KRJ?_x0012_囊9?_KA??Ы짤U&amp;? ' ?【s쭡꼳_x001d__x0018_밭9?갉흡볂_x0010_??q는??qL??(lq;?s륏?酎O顧g죗?w?ub‡Q4C삩교┦?군첶궴_x001a_履</c:v>
                </c:pt>
                <c:pt idx="2002">
                  <c:v>?x_x000b_댳.Y?b_x0004_??算?曳?了升1??@_x0013_繰X1?R指e?콲뛶派?課搔責r暖@V???틹2?V_x0010_]B_x0001__x0019_榜pZ&gt;_x0018_?:倣?j?=?쬪?K???kz_x001f__x000c_槪</c:v>
                </c:pt>
                <c:pt idx="2003">
                  <c:v>`N?#*\C&amp;{?릏X</c:v>
                </c:pt>
                <c:pt idx="2004">
                  <c:v>E씘굥o핖Y?줭_x0007_</c:v>
                </c:pt>
                <c:pt idx="2005">
                  <c:v>턆?U?텈rP뎼h_x001d_?宗_x0002_#ⓕ?</c:v>
                </c:pt>
                <c:pt idx="2006">
                  <c:v>q?=o왅_x0002_즏v幡?nU俱꼳?괝??%}韜홆"&lt;)?쎩?o@쑹I?Lよ?T?줩췀}_x0004__x0010_B??乎_毓2퀏_x0011_PK?%4갢?_x0010_gS∽抵?_i?괝??%}韜홆"&lt;@p?+擎_x0010__x0013_?[多????쫅턬%_x0011_壽뽂g???p?_x0001_od똝b1톔?Zs?-ㄽv㏛|괝??%}韜홆"&lt; K쀠D3??x_x0006_?턈_x0016_1%???G솵랋왁6g믽_x001c_早N?E??</c:v>
                </c:pt>
                <c:pt idx="2007">
                  <c:v>튚_x001b_,_x0010_춨砥??_x000c__x0003_|?괝??%}韜홆"&lt;竣</c:v>
                </c:pt>
                <c:pt idx="2008">
                  <c:v>?@?g?뽥 D줶?&gt;?꿘긚z홺?~s?썅%?_x0006_콾c蘆뉈??;_x0016_淚봝?貼|괝??%}韜홆"&lt;z?쉆_x0006__x0003_q핧csvW)_x0011_蝕?顯s_x0006_i弗?托&gt;?3}Pc꺂o쎿.X켳_x001e_??$c??N?텐??츦?バi?췜3h烏&lt;?_x0014_?Ŧ솞_x0006_?&amp;]mj%?옠寀A\#H?칿_x001f_w(?솴_x0019__x0005_,?置翰窒;?샆p=汝9=|a??쐬?~_x001d_1렘^g좵휤X늳왚H쏑_x0004_?Vm?g??혋년J輦녵#淫뜂?xVb$뷇젴콨rO_x000e_??▣h&amp;3$_x0007_旣_x0015_흆?/ZS?떡U渶_x0006__x0007_%?ⓝ_x0015_??ЕW뇨녆揚:~_x0001__x0012_흐???s귎</c:v>
                </c:pt>
                <c:pt idx="2009">
                  <c:v>힖???≒P|f쇒@H#_?捻?A??:U _x000f_???_x000b_c?쿕떸?討_x000f_QC_x0006_z&gt;u?_x0008_4_x001c_4Ｎ??箴+mL듑?_x0004_摠?|?_x0015_RS?켖お_x001f_繹7_x001e_?晝q?f?퐲fp?_x0003_景:??@샨낎胎걛:2J=-I펿?븙_x001d_?詞^???_x0010__x000b_%?켝_x000f_IJl止&gt;毬?뚼_x000e_쀐??Q:詩n齡._x001d_jl?2?w?=0=予n?뢂LJ?ø?[?Y[L꼴{?+?椀R9_x001c_Y[L꼴{?+?椀R9소F*?퉍y=_x0004__x001b_휦_x0001_??_x0007_?_x001d__x0012_?콹P휻(?샜m=_x0010_돭:??盧_x0003_뢹??錘'H民?눂TJ?/瑩X?弩X,?괝??%}韜홆"&lt;K?뗼`Q됯暮?N첨?쵉WW?_x001d_</c:v>
                </c:pt>
                <c:pt idx="2010">
                  <c:v>옏??述/_x0017__x0008_K?8~_x0008_탚M뻲r?-k-@_x001e_ib???,?</c:v>
                </c:pt>
                <c:pt idx="2011">
                  <c:v>웯?_x0011_4ㅇ_x0010_v?宋|괝??%}韜홆"&lt;??_x001b_ィ)_x0017_?_x0004_cc_x0008_눊G瑞K?衢_x0006_J딛#?_x0003_곊7pも_x001f_/??2??f?젖푑數맣?l?괝??%}韜홆"&lt;_x0002_똙봣???}_x0018_됇+q됬暖_x0010_쭦녨Q?_x000c_m8?{%듔D_x0011_p?뗧?&gt;륿줎t{상댭≤η}A?괝??%}韜홆"&lt;j츅_x001c_쒼b\듈?(쩼&amp;-bw섷뺓mP?괺V줇IEY_x0008_@씣_x0008_.?疝돓?_x0018_;.픘]?렅싛??괝??%}韜홆"&lt;&gt;?2V?B_x0010_}캚:1/R :?衫Z쩷봸?"_x0018_냞</c:v>
                </c:pt>
                <c:pt idx="2012">
                  <c:v>`?쁨맰*?_톃씽y0읇? 友7V?j?y?sK_x0001_펰_x0010_?_x000e_쩬ㅷ_x001e_9J궺/?汚拮_x0015_HG?R_x000b_d弼$O?隨m?e=I_x0005_龍A5옄?u桎?奔r=늄???Z??슎퇞_x0017_?Y%흊沆_x0004__x000b_?퍀$:쓶J5?,凜?틋U?O?$cG_x0017_??&gt;_x0008_뚱?]^邊I7_x0014_범_x001c_Y[L꼴{?+?椀R9_x001c_Y[L꼴{?+?椀R9_x001c_Y[L꼴{?+?椀R9(?敗??M?Y툧[|ㅋ'E9Q1?T??!g3앖?_x0003_b넣t?T鬱굌&amp;?</c:v>
                </c:pt>
                <c:pt idx="2013">
                  <c:v>理3rc?EVG?-??ds拾?뮥0|쫪?g?_x001c_?-u|쒲_x001a_뮅??쏣_x0010_?@?g3앖?_x0003_b넣t?T鬱??C$A_x0001_뛖뭿Wr*풎흿?_x0015_볤邙?짙?k?꾊?칻b9_x0016_??슩늫_x0016_럻J_x000b_M?7獪g3앖?_x0003_b넣t?T鬱??_x0004__x000e_#&lt;歷_x001e_8_x0019_?O_x000e_O适</c:v>
                </c:pt>
                <c:pt idx="2014">
                  <c:v>e헬</c:v>
                </c:pt>
                <c:pt idx="2015">
                  <c:v>??꼦_x001e_0_x000c_:?낳?@_x0016_?p.??{r펌?w???3앖?_x0003_b넣t?T鬱@_x001a_-?瓠*?w좲G祁,_x0019_|?*|찛晁쎆_x0017_?c狀Z?턆d낥墮_x000c_줰Y?YQ?_x0016_倦#??g3앖?_x0003_b넣t?T鬱籠F?껯Fc??W뺑</c:v>
                </c:pt>
                <c:pt idx="2016">
                  <c:v>肯g3앖?_x0003_b넣t?T鬱a팣$??즲?_x0002_-'{]?林Z????e땇NF_x0010_???栒;Q횆r猫?V댃x諦G9?3앖?_x0003_b넣t?T鬱_x001a_?,' _x0012__x000e_kㆉ歐퐖쾮Sk=뽍풻F俚ye툷z?A랾??묵5졨冶)딷TV累?A놉_x0005_푬eg3앖?_x0003_b넣t?T鬱??p8뺢?臭?칀뤥W?8?P똎8K"\_x0016___x0007_v?P??z畔쒚뙡F귶??$?_x0015_?뛌꺞IR셌 봤묠??됲byK(y??振_x0003_쯶iO횱/鯤쪐?</c:v>
                </c:pt>
                <c:pt idx="2017">
                  <c:v>pX??_x0002_寮S?x펓?Z:墩?_x0018_뱊텹?也펲?샞D좵왬U_ei?푲ㅟ_x0002_?T^`_x0010_Ｅc_x0007_쿌낦_x0019_&gt;Q??뛧?_x0011_c??~_x0019_?_x0012_從[?_x001f_E{뇙}둕??n?R?DF</c:v>
                </c:pt>
                <c:pt idx="2018">
                  <c:v>훜쟄x9P헖Y?_x0015_?_x0003_?-W_x0019__x001b_~V??_x000e_孤Jns?)쯝찥??뵗?憐?A_x001e_뿑1@?7귲z_x0007_꺎RO?"織휿3??麒뎗?Rk?D룅Q각?p_x000f_M?n꼐?)쇲?핋P??T뷶롶Jゃ넜W姸쵣 #b?D?j/쳋뺶』c$S3됶?_x0008_zc?졭u</c:v>
                </c:pt>
                <c:pt idx="2019">
                  <c:v>뻠S똵E(쳷셽%喙邦???묁Q닃s.66칗?劣♪t??}@I?_x0004_봃?妬g3앖?_x0003_b넣t?T鬱?熹/零???</c:v>
                </c:pt>
                <c:pt idx="2020">
                  <c:v>7???Eu먳ガ왽D톶?L._x001e__x0008_踵w_x0014_(???載?H슸</c:v>
                </c:pt>
                <c:pt idx="2021">
                  <c:v>剛?dg3앖?_x0003_b넣t?T鬱뭨톘</c:v>
                </c:pt>
                <c:pt idx="2022">
                  <c:v>g?:??&gt;롣잌?7嵐nP솻)s</c:v>
                </c:pt>
                <c:pt idx="2023">
                  <c:v>콳?_x001f_Pガz9利k_x0010_?I'께겜囹뮻。&gt;n!lb?3앖?_x0003_b넣t?T鬱퇺붚'搾=?_x001e_,賚]_x000b_?_x0016_ }D堤;</c:v>
                </c:pt>
                <c:pt idx="2024">
                  <c:v>w}???,eF?ph?v??默_x0017_q_x0005_|'聞g3앖?_x0003_b넣t?T鬱;뚬?_x0014_AY_x0002__x0006_&gt;'썏_x001f___x0016_2_x0010__x0019__퇜_x0003_맺?N?첖i_x000e_?\K硯지4?w??뼫혙Z??dg3앖?_x0003_b넣t?T鬱b乃斷濩5+l쏽_x0007_??on둌v:XH삒?x큕 HD;?G&gt;?몟.a_x001c_酷??_x0007_F?_x0003_?멺3앖?_x0003_b넣t?T鬱?戀PEg_x0015_h큛_x0005_턺쒼盤?카?웤pf_x0007_꼨O뤨d"L볙닏軌???7z?_x001e_볖?_x0018_O姉쿺d웰?\??B?!?_x001a_隣?0?_x0011_{2?!_x0004_?靄Q_x0016_?琴?/_x0018_웍?{팒U_x0002_Z2?J??[母덪_x0013__x0017_z퓊K?l듯d?윜쇗'?@??=:L?퀔償휗?</c:v>
                </c:pt>
                <c:pt idx="2025">
                  <c:v>??&lt;#뱎C욨6R쪒_x0013_%|貴-?_x001a__x0006__x001d_K읮_x000e_%w??H/?[%촕꺟r?N^쮠[dR_x0004_Qj??</c:v>
                </c:pt>
                <c:pt idx="2026">
                  <c:v>?.??C?껳_x0013_?qA뿌_x0007_츱_x0012_썙?&amp;벞F?뭆_x0013_裨컳Lm?Z{G?*?뜦/뛏_x0002_?昌:Н쥕Ⅹ?ⓨ낓5/X;_x0004_?랙_??텴Τ?/_x0010_嶢_x0001_뒘2쿛?;A뚆肢_x001a_?j빲??b끋ta?d狸r._x000c_봛Y,?_x0002_?&lt;弧쩐?퓾_x001b__x0012_L쒸섇슬}_x0015_i_x001f_????"_x001d_쫀K?RT?_x000b_?_x0002_뇁?n吳_x0001_}_x0014_0?댬$&gt;_x0008_뚱?]^邊I7_x0014_범_x001c_Y[L꼴{?+?椀R9_x001c_Y[L꼴{?+?椀R9_x001c_Y[L꼴{?+?椀R9??_x0010__x0010__x001d_슒</c:v>
                </c:pt>
                <c:pt idx="2027">
                  <c:v>?k룗.슿_x0004_s?_x0002_,?K쪲_x0014_2?3앖?_x0003_b넣t?T鬱pI썊[p#읺졘挑?8影_x000c__쓘?J_x000b_?84辛_x0015_軾m?똫?_x0011_.宦*碑?午_x000f_??u_x0012_釉q?3앖?_x0003_b넣t?T鬱q뱕s?tz?xE?죊C,_x0016_긎?)8W_x0008_많봘_x0004_d_x001c_:_x0006_W?$^6縉?w</c:v>
                </c:pt>
                <c:pt idx="2028">
                  <c:v>ssQ?獄켥꼬팴$g3앖?_x0003_b넣t?T鬱ピrn+誓F?_x0002_퓳Э%YZ6?)舟_x0018_^퀇캞O냚燥_x001e__x0005__x0016_둎T?_x0014_|?A복쵮훎勣侏?co깢g3앖?_x0003_b넣t?T鬱C)鋪?8?=v?D솷?쇭??렍얤헗o??횱T?蟄轍h욚쏼???4\]D?턪g3앖?_x0003_b넣t?T鬱?kL귦x?其纜Xw?9??_x001c__x000b_ㄻ_x001f__x0015_卨槍?G_x001f_?&gt;_x0012_??_x000e_챼_x001e_?僿:p?f∀??</c:v>
                </c:pt>
                <c:pt idx="2029">
                  <c:v>??3앖?_x0003_b넣t?T鬱(둻%_x0018_훻??f_x001f_&amp;CA_x000c_-_x0007__x000b_ 퐈?&amp;?熹T쿒?긡?_?i</c:v>
                </c:pt>
                <c:pt idx="2030">
                  <c:v>?_x001c_ 븥?9B_x0005_꼼??퀂?괈????附g앖쓵?五챛_x0010_?8?_x0017_H_x0007_@o겔_x0002_`7聾?_K_x0006_홽m뚂??끌&amp;</c:v>
                </c:pt>
                <c:pt idx="2031">
                  <c:v>턕꼥A??댴?쁦볈kJ??㎦,?E5?q?&lt;_x0003__x000f_???쩇酋S?뗘?_x000e_倫쑮撈Hmtc?놋"됃켖瑗</c:v>
                </c:pt>
                <c:pt idx="2032">
                  <c:v>A밥?쉷웰?\??B?!?_x001a_??魔?믙럧2v?"式?_x001f_B?v4+씳(?,s?騰錫李Z_x0008_?:_x001f__x001c__x0013_.8_x0001_??認???┫!?듫e?ey춘?뻟?^r랽/젽i</c:v>
                </c:pt>
                <c:pt idx="2034">
                  <c:v>QAAW?-4딣쵘젻?값</c:v>
                </c:pt>
                <c:pt idx="2035">
                  <c:v>_x0016_V?&lt;$F?v-뽪</c:v>
                </c:pt>
                <c:pt idx="2036">
                  <c:v>~y?c_x0006_#?\</c:v>
                </c:pt>
                <c:pt idx="2037">
                  <c:v>X家뫀?覇E쥳＼%傳_x0013_誠|/tg3앖?_x0003_b넣t?T鬱난_x0011__x0004_?}???_x0005_,?N긣Y79I?_x0012_.櫂FV턾開%缸?陽?1偉_x0016_異?빘ハ?옛?_x0017_g3앖?_x0003_b넣t?T鬱$M끦??鶴X$ynA?_x0001_???밄F_x0007_?띃놯+鹵V67\?葺?靈2돪줫?{?eS좏_x0017_젏桎乎=혌묜?+_x0005_?_x0008_`3껟-틼????펤뿟_x000c_?V았4_궝51?扶?&gt;?芹?*.m?^a醯뫦$&gt;# 僧跳c?벱:C_x0011_?_x000c_?7Ju:??뎜㉲?G??\杻B┖혪w_x0010_?T_x001d_s맑??낥e⒝???卉#昔*^뵨1_x0012_p?*_x000c_,?H勒?砂'v??_x0010_끥_x001d_t_x001e_K瀟8?쎢??1컪?G</c:v>
                </c:pt>
                <c:pt idx="2038">
                  <c:v>&lt;?쾀_x0005_y?{룹X틏졸붽 ??_x0012_?6?C[人?Tp6膈 隊?h№쥒웓?_x0015_旅?m細Z.ㅭ튉귾?1쬭??t`A_x0013_9??_x000e_i?_x000e_g_x000b__x0011__x0003_k輧p寀?覺k렋蠅_x001d_jl?2?w?=0=予n?뢂LJ?ø?[?Y[L꼴{?+?椀R9_x001c_Y[L꼴{?+?椀R9소F*?퉍y=_x0004__x001b_휦_x0001_켩_x0018__x0002_NSJ?v?Bon?밫뙰_x0003_6?_x0002_????</c:v>
                </c:pt>
                <c:pt idx="2039">
                  <c:v>拙re&amp;nK?꺨るxf#꿞²_x0007_?_x000c_??Sg3앖?_x0003_b넣t?T鬱鉢랈??골?殘돋봕_x0015_iZ냰봶櫓E_x0014_qH"-_x0005_?_x0013_4R떊됈좭?즸꾣c/[fe_x0001__x001b_쨖??g3앖?_x0003_b넣t?T鬱궍_x0007__x0006_큘?츸裂?_x0005_淚_x0006_r???옺?Ｋ,|伺?댛V</c:v>
                </c:pt>
                <c:pt idx="2040">
                  <c:v>V?i?_x0017__x0002_???¶_x000e_??g3앖?_x0003_b넣t?T鬱_x000f_;??허븜]_x0008_志뤶?h_x001e_&amp;2_x0015_嗤?F_x0017_T???-竅?姬??Z浦3s 9G_x0003_$_x0012_A??g3앖?_x0003_b넣t?T鬱?沾i?0_x001e_띢_x0015_?뛡b:6렽쾓SD??2?※퉍</c:v>
                </c:pt>
                <c:pt idx="2041">
                  <c:v>6禿*{勣昺w_x0016_?Y?i_x000e_??&lt;Q暲g3앖?_x0003_b넣t?T鬱l_x001e_陣怒즓?4뵿꿓-_x0018__x0003_T契!?퍱32?チ췑?챃鴻p?i_x0005_y悚곛X_x0008_/_x0017_??Q?v_x0014_-g3앖?_x0003_b넣t?T鬱?궳bZ航銘/慧WA?p^_x000e_#橘??Q^퇈_x0005_쫭몾z?m붊&gt;V_x0015_?&gt;퀜^땄?j???g3앖?_x0003_b넣t?T鬱닽?,z??챎앫勖.?잭/_x0014_'0'혦u鬚L^t:Li??&gt;瞑9_x0001_짤U&amp;? ' ?【s㎱Ｏ_\??B?!?_x001a_??섹`?_x001a_뱝DK屢s겂V_x0010_?$S?햫?걣.쩒g_x0019__x001a_</c:v>
                </c:pt>
                <c:pt idx="2042">
                  <c:v>垠1U켡???쮎cCK</c:v>
                </c:pt>
                <c:pt idx="2043">
                  <c:v>_x0013__x001b_롃??됙U_x0002_깧?+??귨쇫퀚_x001b__x0004_꿜L燁b걫?1_죚?옠쎫_x0017_;얙Z?'G‡_x001c_j휅딛流t붰C?S呱Oに\=?펄?&gt;?먲?┗쉗$?｛틎?z;c쥀_x0018_읈졸5lu_x0013_냁????7JC?譁?^??|_x0007_?夫t-럟걹??[??@Yz?客n퓼??2삞:0_x001d_?</c:v>
                </c:pt>
                <c:pt idx="2044">
                  <c:v>_x0011_?寗?.I8\??[쉢??힝3AF_x0003_3r?|_x0018_?r6*軟?_x0010_Z픣4?慢!b?틯??瓔슫?i;eu_x000b_??_x0013_쭼??좬K켈?</c:v>
                </c:pt>
                <c:pt idx="2045">
                  <c:v>尿?힘?=9????7?/_x001a_???Tv衆뎳帛_x0010_/깝4Eq_x0004_v ?</c:v>
                </c:pt>
                <c:pt idx="2046">
                  <c:v>,寇董Z?N햚Q?ョ?U??췸z????Vg*#죍?i_x0001_F껼?띉X팎$&gt;_x0008_뚱?]^邊I7_x0014_범_x001c_Y[L꼴{?+?椀R9_x001c_Y[L꼴{?+?椀R9_x001c_Y[L꼴{?+?椀R9몈-D_x0013_們_x0011_?_x0007_d(꺅?_x000b_'P?U`?fi_x000e_z_x000b_g3앖?_x0003_b넣t?T鬱_x000c_?????B제z??X=-,</c:v>
                </c:pt>
                <c:pt idx="2047">
                  <c:v>R3엤jf?⒦X?툊_x0017_4_x0014_?Ys??h?`?똆???3앖?_x0003_b넣t?T鬱놈쟬f?_x001e_쉭蓂7?3넅퀦?팟D뙗1=b?u@'_x001e_aH탁춅`?wjT4_x0007_®쯸S떊?m쭃g3앖?_x0003_b넣t?T鬱꺌?t~Yw?혒巾W親斬?_x0005_?_x0010_$뫠?X깬-*_x0014_0!_x0017_}뷕먐쑱?왅_x0002_즏v幡?nU俱꼳g3앖?_x0003_b넣t?T鬱e?&gt;죉_x001c_A驪焌??퍶_x001a_F_x001a_l폐</c:v>
                </c:pt>
                <c:pt idx="2048">
                  <c:v>쐠岺마?됍:?nu=??뷫4갢?_x0010_gS∽抵?_ig3앖?_x0003_b넣t?T鬱쑵?횬?덄쳣_x0010_s_x000e_Cx鈐?T_x0003_?c?j]賭's?촩뭫B`_x0013_?ㄿ?b1톔?Zs?-ㄽv쬰3앖?_x0003_b넣t?T鬱9毁&gt;??/_x0018_X?[_x0018_??굇썻?춐~흰'P_x000e_앗%_x0015_?6뻚身Z.뤫튚_x001b_,_x0010_춨砥??_x000c__x0003_|g3앖?_x0003_b넣t?T鬱+b?恕?툖?PK</c:v>
                </c:pt>
                <c:pt idx="2049">
                  <c:v>wi댦놜??????B漣zuw맻B죓_x0007_k?큹[E滅옲퉭?륌bw&gt;b?_x0011_京|2쒬Q-B廉?u잼젨駝럑|&gt;_x001d_?%09??^J?α?xる_x0002__x001c_뵑뒏2횃?G=2Yq/銹=:?衡燎???윚쐣컝뗴a뫔?(_x0006_#h_x0015_-_x0008__x0004_O_x0004_\,?驪?좠낭n??쉏줃壘풒?7D겼щ퇾수hv떭&amp;0螳h?M`??鄂錐號{Z{織_x0004_HMe뷟_x001d_uT切_x001b__x0005__x0006_?R8?z?;L?2셔I묪?_x001a_輅J??찬P._x001d__x0005_꿁_x0015_?Q9?F_x0004_쏨4NVG?H54&lt;_x0016_깽???"P)q_x0004_C?狎鯤o_x0012_qd@?V羽?펢m?u/`eY졿}캍E_x0012__x0018_?n_x0015_쫍}?_x000f__x0013_5_x0017_쩑Z즊_x001d_#y_x001d_</c:v>
                </c:pt>
                <c:pt idx="2050">
                  <c:v>CTvc巳槽僅뫾U?_x000c_u杏?_x0006_$?L_x0013__x000f_픇_x001c_齋U죪???y??돩?7g3앖?_x0003_b넣t?T鬱뛳RR說^?糧^q??_x000f_?_x001e_[</c:v>
                </c:pt>
                <c:pt idx="2051">
                  <c:v>웯?_x0011_4ㅇ_x0010_v??3앖?_x0003_b넣t?T鬱d_x0004_kc&gt;륷븄팻댅V_x0017_竺뮼3c?5렸K??^H_x0003_v_x0005_??pG_x0005_TX_x001d_??f?젖푑數맣?lg3앖?_x0003_b넣t?T鬱?%砬??J쁟첗i!??_x001c_핟]?몖W묯cV괥*%_x000b__x000c_붓?_x0017_</c:v>
                </c:pt>
                <c:pt idx="2052">
                  <c:v>몢b줎t{상댭≤η}Ag3앖?_x0003_b넣t?T鬱?^寸퍙E곖_x0005_??e0?i_x000b_??ux?A쐯껿R?G_x000f_콐욤?H벗?;.픘]?렅싛?g3앖?_x0003_b넣t?T鬱??덃^?Q臀?</c:v>
                </c:pt>
                <c:pt idx="2053">
                  <c:v>힀</c:v>
                </c:pt>
                <c:pt idx="2054">
                  <c:v>1瑠i?p_x001b_X_x0019_5|ㅋ'E9Q1?T??!Z_x000c_^@본W3_x000f_?뒼傾WT_x0012_c_x0005_?꽤?!혭슜%???_x000f_V??g?&lt;U?厚H53?&gt;{&lt;?_x0003_I_x001a_뮅??쏣_x0010_?@?Z_x000c_^@본W3_x000f_?뒼傾W?E_x0010_??_x0018_돢쯱E繹쯑邀$鞨壽2xV껎\_x0004_y?B딨_x001f_8\i 擎?i슩늫_x0016_럻J_x000b_M?7獪Z_x000c_^@본W3_x000f_?뒼傾W?⊙:_x0019_k륣젤t8v?x칼c첗'햎W?? _x000f_F뫍녾???_x000c_e욛??{r펌?w???_x000c_^@본W3_x000f_?뒼傾W?1펅#f?g캉??筠Bi_x0001_^27?9.*(i?`죜珉훂?쉣V2팪Y?YQ?_x0016_倦#??Z_x000c_^@본W3_x000f_?뒼傾W샓_x001e_쩃</c:v>
                </c:pt>
                <c:pt idx="2055">
                  <c:v>肯Z_x000c_^@본W3_x000f_?뒼傾W=_x001a__x001e_rn箚\쵩팖c</c:v>
                </c:pt>
                <c:pt idx="2056">
                  <c:v>봄}?5??_x001c__x000b_c곻E{X뷉5??e??(S瑢꼛猫?V댃x諦G9?_x000c_^@본W3_x000f_?뒼傾W?봫_x0008_CI-?_x000e_?"?닞?붤??r?읻??綾_x000e_5?M꼟Vz츶)딷TV累?A놉_x0005_푬eZ_x000c_^@본W3_x000f_?뒼傾Wn</c:v>
                </c:pt>
                <c:pt idx="2057">
                  <c:v>?b걳 rr콍##?N#/??(??脛_x0004_?룢??_x0017__x0006_mA???t|껬퉌_x000c_^@본W3_x000f_?뒼傾W?ん鳥??/-v쭩뀰┼?往1A퓃l{}1?jAX*\?F_x0005_7_x0018_?뙘;}@I?_x0004_봃?妬Z_x000c_^@본W3_x000f_?뒼傾W八???l_x000f_?_x0010_??[쨪?_x001c_t?_x001a_섷d큄?~)】?*욧</c:v>
                </c:pt>
                <c:pt idx="2058">
                  <c:v>픞_x001b_</c:v>
                </c:pt>
                <c:pt idx="2059">
                  <c:v>?載?H슸</c:v>
                </c:pt>
                <c:pt idx="2060">
                  <c:v>剛?dZ_x000c_^@본W3_x000f_?뒼傾W_x001f_??툦2쒘FOS??_x0007_i掩?t/_x0005_?i泥(?ka_x001c_?럠_x0011_N?据뿲껐罹첅징?n!lb?_x000c_^@본W3_x000f_?뒼傾W경??1B9E?!3_x0018_m"?$ㆅd?듶?$????쮈쑴_x0014_?\C?v??默_x0017_q_x0005_|'聞Z_x000c_^@본W3_x000f_?뒼傾Wl携kP?Q졫暴jB케??_x0011_=큳_x001b_#?pV??C_?[?N?+_x0001_뒰w??뼫혙Z??dZ_x000c_^@본W3_x000f_?뒼傾W괮?慘b</c:v>
                </c:pt>
                <c:pt idx="2061">
                  <c:v>??쓃팳陸9Mn_x001a_콹1븥Bf膚?_x000c_♬1_x0001__x000e__x0012_7B_x0004_XJ텴酷??_x0007_F?_x0003_?멯_x000c_^@본W3_x000f_?뒼傾W?RQ _x0004_a%&amp;Y?푅덥뉊?t&lt; 蟯m?KG?_x001f__x001c__x0011_ ??쭎_x000e_%_x0005_R7z?_x001e_볖?_x0018_O姉쿺d&amp;좙?#P??_x0003_閤푯?_x000e_??B살)??&amp;_x0004_??⒫뗯_x0011__x0006_s쾂?胴;f1*√?렙뽱?Uf~v0)b吾#t閨뱥擦졠瀝3냁?W=督_x0010_dBU윎snMK?轟Y셚??:옻_x0010_?"x?]0!_x0004_?_x0002_?.:C匕/됙뀖_x0013__x0011_죝?빔Y5Q?즨]x(?땺?딿뽔_x0019_ ?_x0019_/쳹?y??_x001a_諮_x000c_臟]?퉳?Y_x0019__x0013_긹D_x0016_o?훰u?_x0004_寀謫?_???샰@楙]</c:v>
                </c:pt>
                <c:pt idx="2062">
                  <c:v>j_x001e_뎑?斌댜'퐿?)_x001e_h?H_x0008_a_x0005_r９弁?틌dt??午_x000f_??u_x0012_釉q?_x000c_^@본W3_x000f_?뒼傾Wf_x001c_? V??&lt;2??_x001d_oq</c:v>
                </c:pt>
                <c:pt idx="2063">
                  <c:v>H눨;웝쎯_x0005_퀒_x0017_'T_x0002_??了촳_x0017_숃T_x0002_w</c:v>
                </c:pt>
                <c:pt idx="2064">
                  <c:v>??M믖?b뻒윷y?:E_x0016__x001b_〈余_x0016_鶯釋?삝?T엉Z?8)</c:v>
                </c:pt>
                <c:pt idx="2065">
                  <c:v>??_x000c_^@본W3_x000f_?뒼傾WXeA됎渶1?r_x000f_?흢[?蛛_x0003_8?_x0001__x0014_l參?1?</c:v>
                </c:pt>
                <c:pt idx="2066">
                  <c:v>_x0003_+_x0017__x001a_鈴_x0019_꼆뎏芙,? 熾?u/??&lt;?冥e?IU)F_x001f_??_x0013__x0004_辜H~餐_x000b_?N?:?板퉨\m떛셀Du?즉?n`橒쉒裵퍪G?跏C?_x000b_</c:v>
                </c:pt>
                <c:pt idx="2067">
                  <c:v>[?QPCM????홰캖퍒吾q?l_x000b_???껌3_x0002_k鎌멗_x001e_(?서떋*???뻦潘]??67w8玉꽣?k삅먢?_x0005_쑋蚤화쒯뵕꿛_x0002_쥪숑`_x0016_죩星??#쮃T쯄HW臣왬쥱U?숐캙?伍6_x0005_IW`炘밐@hⅸ???r鉤p?bK_x001e__x0017__x0018_?쑨d푛럌띫홪?7?3?MY_x0010_緊A쮀뚧_x001b_件_x0017_?쓆搢Q</c:v>
                </c:pt>
                <c:pt idx="2068">
                  <c:v>뷙4_x0006__x001a_:_x0007__x0008_쏼_x0003_?_x001f_Z_x000f_?"왱&gt;륥_x001b__x001b_-|J`틬{Z_x000c_^@본W3_x000f_?뒼傾W}$괡]y춧i</c:v>
                </c:pt>
                <c:pt idx="2069">
                  <c:v>/뻄?N_x0002_?텣딭#?pF$M_x001b_?a??PY^旅_x0013_5??鷸J</c:v>
                </c:pt>
                <c:pt idx="2070">
                  <c:v>A밥?쉷&amp;좙?#P??_x0003_閤핵??됫W4_x0013__x0001_0쟌;?捐?dk??愼뻍??:'?qlhT?%:_x0012_?納솘y?譯?r/?루c&lt;iV椰v綽梨R믬U?整5p~OC??湊?_x0004_副U??y?)뭦.</c:v>
                </c:pt>
                <c:pt idx="2071">
                  <c:v>_x0007_?s_x0017_ ??M_x0017_`=_x001d_}몮A뱵윱햀딒6?W?-8??갥럛ez_x0008__x001b_</c:v>
                </c:pt>
                <c:pt idx="2072">
                  <c:v>4fH]낟_x0013_Oh_x0003_?F댐_x0019_뵔`?O_x0012_s??拒u牌_x0014_??_x0007__x0002_E)脘??_x0019__x0002_옸"*B?&gt;_x0008_뚱?]^邊I7_x0014_범_x001c_Y[L꼴{?+?椀R9_x001c_Y[L꼴{?+?椀R9_x001c_Y[L꼴{?+?椀R9?紈쳾f0?쭊퇼샆욄?s?馹쫔d??_x000c_^@본W3_x000f_?뒼傾W햅/My_x0017_S㈄?晶?_x0010_鰒풇99o李G푮찧?%??_x000f_큾?釐?팯?)_x0015_?쐡꺶_x001b__x0019_헨찍Z_x000c_^@본W3_x000f_?뒼傾W礫띨J?K量?)潾?._x0019_5を뫆_x001a_</c:v>
                </c:pt>
                <c:pt idx="2073">
                  <c:v>_x001f_?"괉`_x001b__x000e_??惠?뫒?X4_x000c_ㅩ_x0006_俊냐???Z_x000c_^@본W3_x000f_?뒼傾W懿激??q_x0002_?녛˘3릕쿎z乏鋒d훗|_x000c_??U?킡?q쁮/洶콤\??잽틠?x@Z_x000c_^@본W3_x000f_?뒼傾W]K}P_x001d__x0005_??쥚?奚v6K?oKl_x001e_??뱺?2b晨玔?겑?_x0008_,x`?^~Z???XZ_x000c_^@본W3_x000f_?뒼傾W_=?}0??W捷?븲?(L썳쉎Jl爐_x0007_??MO율&amp;Q'P\窯_x001e_A_=샅e?_x000f_쁀W_x0004_@In뎍_x000c_^@본W3_x000f_?뒼傾W?韻Ｄ?re9_x001b_/Y懷dT갔_x0008_$3윩"????턘o???&amp;?_x0014_쏵췊쥳＼%傳_x0013_誠|/tZ_x000c_^@본W3_x000f_?뒼傾</c:v>
                </c:pt>
                <c:pt idx="2074">
                  <c:v>?_x0005_J챘T?x?o튶喬v?7캓 냞??L쟷+²픲欽'??匕j?_x0015_e??璪y8任vi{쬡'?*드{뻰웷??8aB#凌C?뱎봈%"??_x0014_?몉?\_x000e_^</c:v>
                </c:pt>
                <c:pt idx="2075">
                  <c:v>;쉲&amp;잾:_x0004_?y_x0005_?앻섈븈5J슉?槐*Z?rhsd</c:v>
                </c:pt>
                <c:pt idx="2076">
                  <c:v>뒄????뒀쮯w겤什걁K遐햛4Z첔?ィ_6?K?兄볱믃?_x0010_%?D햃삥z_x0019_?쯈둿R??愧KN|?]Qz昇??撚{w2?a_x000e__x000c_c썃솫h?:칀_x001d_jl?2?w?=0=予n?뢂LJ?ø?[?Y[L꼴{?+?椀R9_x001c_Y[L꼴{?+?椀R9소F*?퉍y=_x0004__x001b_휦_x0001_,_x0011_$뉄??슅X$&gt;勒?_x0019_.?꼐`X???+_x001e__x0008_?W쬲?땔=쬕Mxf#꿞²_x0007_?_x000c_??SZ_x000c_^@본W3_x000f_?뒼傾W뒉_x001d_熊[힆隆쨗G?갺&lt;쐳?힚?Q_x001f_^d(?1???쀴56</c:v>
                </c:pt>
                <c:pt idx="2077">
                  <c:v>_x001d_+o_x000c_???Гo쓯梧0?퐌_x0001_^2?㉬툿?&lt;i귛9_x0002_)少??爛롇_x001c_??G;_x001e_뿧??甘_x0003__x0019_nEos?U팸덈_x0014_?W勿gR煞x?巖?k禹o?:?_x0013_Cw??+P*想膏1浹햅H럝?_x0019_h?杏烙?낊慈鵬←8?욠iCB_x0007__x0008_?쨓BH뽓ㅝ??n?_x001a_Wv?</c:v>
                </c:pt>
                <c:pt idx="2078">
                  <c:v>0D&gt;#\"v?슛i??_x0008_v4e_x000b_???C븏ª륹U詮H\??r뒴L_x0012__x0003_?oX굖킚?탛2燎"*쫺?媛삀V???r_x000e__x0001_??_x0007_옍끡N/L$_x000c_뾟땓틏?줂?:政?O?_x001c_??????Il?Z$&gt;_x0008_뚱?]^邊I7_x0014_범_x001c_Y[L꼴{?+?椀R9_x001c_Y[L꼴{?+?椀R9_x001c_Y[L꼴{?+?椀R9?MJ캃(_x0002_늟_x000c__x0010__x0013_Jd8?_x000b_'P?U`?fi_x000e_z_x000b_Z_x000c_^@본W3_x000f_?뒼傾W?J熹찎-T繇"쑋f|aG?+7쒧_x001d_Z?)橒쓯??1쌜_x0019_?겾[{P?h?`?똆???_x000c_^@본W3_x000f_?뒼傾W2??dE8?H染?™l??씺HTA_x001b_]?.?푟_x0010_</c:v>
                </c:pt>
                <c:pt idx="2079">
                  <c:v>H?*@쇒2?V윇Hx딯? _x0002__x0011_푲_x0019_紐?햣怨_x001d_1쏭(??썚?vx_x000e_</c:v>
                </c:pt>
                <c:pt idx="2080">
                  <c:v>?1Pue톪??</c:v>
                </c:pt>
                <c:pt idx="2081">
                  <c:v>?긍?.붒?톱唜W</c:v>
                </c:pt>
                <c:pt idx="2082">
                  <c:v>롛V.n俚!?욽,e?쓮?H근?p0_x001f_貌2TF77@?r뒿L??굝_x0013_p톻.e:腸聲J??덥%*;'貨邨_x0001_|S]^늾q"`VGi샂닄緻!_x0019_?_?G</c:v>
                </c:pt>
                <c:pt idx="2083">
                  <c:v>OL_x0015__x0006_?_x001f_`E;?斗)~荻?x~2?</c:v>
                </c:pt>
                <c:pt idx="2084">
                  <c:v>U?繁꼸_x0014_F_x000b_H_x0008_f?t꿇6뷷왶z_x0018_?t퍺_Z_x000c_^@본W3_x000f_?뒼傾W뇟r???YZ펉W鉉?h벐D_x0008_頭'*?E좎'彈???젳A킢z???y??돩?7Z_x000c_^@본W3_x000f_?뒼傾W$4왱鞍J?_x001b_갅▣_x0013_??l춣??돂?댲XB*友識_x0014_?쮥?_x0014_?</c:v>
                </c:pt>
                <c:pt idx="2085">
                  <c:v>웯?_x0011_4ㅇ_x0010_v??_x000c_^@본W3_x000f_?뒼傾W_x000b_5%_x0006_交B?L?+햭?\撫쪊麗_x0005_J뼱pDab틯?渣4섄??愆뫺pf?젖푑數맣?lZ_x000c_^@본W3_x000f_?뒼傾W雪?럊定?k?_x0001_Z뷰脹?%뜺h_x0001_k</c:v>
                </c:pt>
                <c:pt idx="2086">
                  <c:v>?&lt;畓p\??_A챯L航??륧&lt;7凉?sL벤?L퍞_x0007_*A( ?_x0018_;.픘]?렅싛?Z_x000c_^@본W3_x000f_?뒼傾WD횊뮪Ww?凉L卽_x0005_dK냚eb妥펆pャ닕뽾쿫?_x001b_O慝溺_x001a_'ㅛG域??_x0002_뵄냟E슽泉&amp;좙?#P??_x0003_閤?9N_x0012_짆拔И3?倨씿Z膏?</c:v>
                </c:pt>
                <c:pt idx="2087">
                  <c:v>8]삁??긶_x001c_퐅죈#퓡_x0018_Y_x000f__x000b_룴S??릕_x000f_氾F?_x001a_q_x0016_jQ*?|젽`Z톂죦룗EfH믛_x0004_o?읢)堵?쑣?K_x0013_e?f|ul_x0012_셯?&amp;gr'럻?_x001f_Q帶싱퇂켞~o혝?$?럅샻HVl@Xu秦?둛j_x000b_]藏h?{G??I)c??_x001d_)?깙國봫"LW퍌%)!?턋?듪,퍈?沿'*ㅒ?^훪??5냉정/?,姓8$vz?E?둩n???쁖`??&lt;炡_x0005_同D?2뜷gqVE돝?/"?덟슴H3s??_x001c_묵뀬댮픅뇸?G굤~?늍_x001b_G弼?_x0019_迲}걊?嶝1?췁3y믨??_x0002_3?昆_?`??\@깆r路혈11ｉ뙣1_x0012_??[?舒j??I눹;W퉤??옄</c:v>
                </c:pt>
                <c:pt idx="2088">
                  <c:v>FZ~Y=聘_x0019_닇봞|ㅋ'E9Q1?T??!?흅@_x0016_&gt;돊??뉦푄?엖혖N{,_x001a_?#R좶杆DW_x0003__x0005__x0011_X*о놝?uB쵌敦|_x0010_Krx?_x0003_렫_x0003_I_x001a_뮅??쏣_x0010_?@??흅@_x0016_&gt;돊??뉦??켯?琉?們뺊??_x0017_9j?뺀?뒈hmzⅷ얭퐡┧肯</c:v>
                </c:pt>
                <c:pt idx="2089">
                  <c:v>G?yi슩늫_x0016_럻J_x000b_M?7獪?흅@_x0016_&gt;돊??뉦현쎀JI?&lt;뒒?k?尉??fK쩉?V?h?8맪I軋뿟?z???{r펌?w??奏(흅@_x0016_&gt;돊??뉦픔_x0008_n솺??맠줭u</c:v>
                </c:pt>
                <c:pt idx="2090">
                  <c:v>CH싰?頒팍_x0008__x0013_n??m9k_x0012_?긨?S떖괺Y?YQ?_x0016_倦#???흅@_x0016_&gt;돊??뉦?W?|뭤_x000c_]_x0003_(Ｘ??I岸_x0018_쯳ｊ벎?;섌?H_x0004_꿱?1?_x0002_d憚珏홖럒3U{d滅</c:v>
                </c:pt>
                <c:pt idx="2091">
                  <c:v>肯?흅@_x0016_&gt;돊??뉦???_x0017_&gt;8?}뫳~?펑棍쬦8n??쎛?X?&gt;??_x0007_??_x0002_:댠꼛猫?V댃x諦G9珥(흅@_x0016_&gt;돊??뉦햄溥_x0014_`?遐P_x000c_휆샥$놋/N 黴쬠_x0010_?mgj?:[?_x0016__x001c_上蕪_x0006_`</c:v>
                </c:pt>
                <c:pt idx="2092">
                  <c:v>K7)딷TV累?A놉_x0005_푬e?흅@_x0016_&gt;돊??뉦?_x001e_?퐣몪橙?%W?嶋왼l똪b-?y0?궜_x0017_댤_x0008_S6r_x0005_w_x001e_??t?2RN銘??R?_</c:v>
                </c:pt>
                <c:pt idx="2093">
                  <c:v>肌?z?컄?b쟢&lt;?닱)?I/몳U?&gt;S흭좇?I昉??遼|d??_x001a_N흽?_x0019_억?v?1X8+?곙?錫碧p?~</c:v>
                </c:pt>
                <c:pt idx="2094">
                  <c:v>{헌mW?|M읈_x0001__x0008_?q?닋雀갤??쾺=?婚?o_x0012__x000e_g堰\똏P\d妹????c惡?R% 즗꺃싺_x000e_R?`??3묡A??7E_x001d_?=0壯얫?낑_x001d_jl?2?w?=0=予n?뢂LJ?ø?[?Y[L꼴{?+?椀R9_x001c_Y[L꼴{?+?椀R9소F*?퉍y=_x0004__x001b_휦_x0001_?킂次꿇YodJ⑧O?縝n얮혢?!깴?낻w2??+?녍Q?_x001c_ _x0017__x0006_mA???t|껬뭅(흅@_x0016_&gt;돊??뉦?뺾|셔淇[0鯤不?泉?薯4d?켍쌀?7??8{?煖尼~퇌;}@I?_x0004_봃?妬?흅@_x0016_&gt;돊??뉦??넾_x0001_</c:v>
                </c:pt>
                <c:pt idx="2095">
                  <c:v>?쿝턕픆@\댢?풑Ev?rF_x0010__x0017_꽰긓똦?턾泄壟Y댋</c:v>
                </c:pt>
                <c:pt idx="2096">
                  <c:v>?載?H슸</c:v>
                </c:pt>
                <c:pt idx="2097">
                  <c:v>剛?d?흅@_x0016_&gt;돊??뉦?혾믄</c:v>
                </c:pt>
                <c:pt idx="2098">
                  <c:v>?_x0010__x001b_?D왽?D暖?롁_x0016_틘??객?_x001d_?띣_x0012_</c:v>
                </c:pt>
                <c:pt idx="2099">
                  <c:v>픴&gt;F뷙싻??늋찋細</c:v>
                </c:pt>
                <c:pt idx="2100">
                  <c:v>R?_x0016_'帥?NG?&lt;B#x잲v촑㎽닌뫸5뢕?E虹r0n5_x0011_뼻La陜R爐?m_x0011_gI휈覩??c?w듐?h벍h뱽_x000b_??.?봖뷁&amp;0b/?]?#똈ufh&amp;_x000b_픢_x0003_航?쏾 ?nR뾦K_x0019_煬?N??띳_x001c_놰?_x0015_?&lt;_x001b_}??뱘jw??맪 돾묺K푺$??f뿞?_x0013_g붟F맨_x0011_渽?췊?]팗2?p?$?Z{昑億K?猊_x0007_s&amp;??貸叡E"녭漂봴_x0008_v^둯胥D?</c:v>
                </c:pt>
                <c:pt idx="2101">
                  <c:v>x)W?gg_x001c_=폲??~祜N뫱_x001f_,?R)먧?R_x0001_2?:n?*?D6?쮰뛾`醉&amp;?]?_x001b_%_x0003_hz*濬&lt;@?퓿록o냑뺛끍0?:왐몀?Aj_x0004__x0019__x000b_</c:v>
                </c:pt>
                <c:pt idx="2102">
                  <c:v>??l퉨?A#픔맔흵eL?_x0008_GY?]_x0016_z!_x0002_"?『?鈑?椽JFxh)!I?낑㈄?쭽"뎁Z쓓_x0016_&lt;JKzz쿗z閭m뫬?&gt;_x0008_뚱?]^邊I7_x0014_범_x001c_Y[L꼴{?+?椀R9_x001c_Y[L꼴{?+?椀R9_x001c_Y[L꼴{?+?椀R9둘z?k0&lt;앯r_x0017_Kaf짎?s?_x0002_,?K쪲_x0014_2(흅@_x0016_&gt;돊??뉦?_x001e_D냡示1_x001a__x0002_x朗?X녢??펂?_x000e_@Q紋?_x000c__x0001_쵣?iC?해Vt表E午_x000f_??u_x0012_釉q풔(흅@_x0016_&gt;돊??뉦퓟뷪Q??Z?|_x0007_?캇`#'1_x000b_倫E?뗳씢툤????_x0006__x0001__x0015_??_x0002_w</c:v>
                </c:pt>
                <c:pt idx="2103">
                  <c:v>ssQ?獄켥꼬팴$?흅@_x0016_&gt;돊??뉦핏퇾폅uu?O앇??_x0014__뤹d豚5瑃h0?}_x001d_=_x0015_⒜_x0016_NQN_x0016_s|d-觸묶K훎勣侏?co깢?흅@_x0016_&gt;돊??뉦?쒨=?_x0005_ㅔ걯x_x000f_쮥#씆?X_x001c_)_x001e_힃wfN뤕廳2!l?Q2~?뿒I곽?X???4\]D?턪?흅@_x0016_&gt;돊??뉦???x이{쇮?]쐋?뿉_x0016_(]???P?_x000b_뙹?Y</c:v>
                </c:pt>
                <c:pt idx="2104">
                  <c:v>?僿:p?f∀??</c:v>
                </c:pt>
                <c:pt idx="2105">
                  <c:v>?畇(흅@_x0016_&gt;돊??뉦핵?_x000b__x0014_??탤??걩DU郡댄</c:v>
                </c:pt>
                <c:pt idx="2106">
                  <c:v>뺖????湛?9荻&lt;?`z$?쫌_x001f_Y??r뺤瀯암c_x0004_^듌_x0005_G_x001a__x0015_???쎂?|k?d뫹簇쪰愍?裨?SO?Y蕭눽y_x0008_?M殉偸괢퍉_x000e_싸~?_x0016_D?g[??V⒥븠먕팧&amp;??Fz곗?돽???W^_x0010_걯e?Zs?=딴?B_x0003_⒰_x0003_켑꺰f??먋_x0002_./?뮁2qJ?&amp;,q?e뾰?n?햴閔Q?k봯_x000c_溱앣_x0013_梡쓥끓坂츊覓O득重\?₁g??ⓒ?_x001d_V_x000f_?f??_x001d__x0008_l퇉&gt;씢_x001a_[</c:v>
                </c:pt>
                <c:pt idx="2107">
                  <c:v>?[飭</c:v>
                </c:pt>
                <c:pt idx="2108">
                  <c:v>됚恨8?SG#퐺&lt;I?d_x001f_쏎탹뎯Z톩??}?k_x0014_2_x001c_域祭?_x000e__x000b_tl?8??7끨뾭R8댘_x0010_"</c:v>
                </c:pt>
                <c:pt idx="2109">
                  <c:v>????_x0017__x0018__x0017_]G夏?_x0006_</c:v>
                </c:pt>
                <c:pt idx="2110">
                  <c:v>_x001c_?4췆`/?_x0013_?仍_x000c_휴?믎탏&gt;-쫖&gt;m뫆 솹?W)갈푼*?z?凉?¾_x0012_??P??俟?</c:v>
                </c:pt>
                <c:pt idx="2111">
                  <c:v>9"?P?놥_x0008_훲咸凜_x001b_醮_x0003__x0016__x0013_?흅@_x0016_&gt;돊??뉦?곏_x000c_-뿡?꽰쳥a2d?석Y]??????&amp;H?c쒈챁等먻?헖퐰_x0003_狐?5?3M2?흅@_x0016_&gt;돊??뉦핥?쏟J?{}?潑e흯?\_x001f_W?I놋츟삨 z|c_x0007__x001f__x001e_b컞??勒??쳁_x0008_냯猥_x001c_뾇O?흅@_x0016_&gt;돊??뉦?Ｎ_x0008__x001e_g_x0018_c/;뺳홑叭?_x000b_`뙽x厚_x001e_鍍??+郊WN?뇍R똚V4Q?"왱&gt;륥_x001b__x001b_-|J`틬{?흅@_x0016_&gt;돊??뉦?D_x0008_?O쁄_x000f_?퍚???h(.$|]k_x0012_0奚陸첊?楷v즞_x001f_?</c:v>
                </c:pt>
                <c:pt idx="2112">
                  <c:v>펼px볬h핼a:輾u됮_x0014_?흅@_x0016_&gt;돊??뉦?K~텂I_x0010__x000c_S?zh_x0002_)林읍^A뾋촹넼刷-sa??슺_x0013__x0014_홰?_x0010_?'?yぢj?2QU_x0018_?榮(흅@_x0016_&gt;돊??뉦퓸S뮐?굔엚??藁%J:!떂??=v쏦_x0018__x0014_K??9큄_x0003__x0014_D#緝淅/떓V땸?F2_x0010_??l?흅@_x0016_&gt;돊??뉦?緘챒戊{┒?_x000c_*_x000e_쫫_x000c_㎯h=t??&lt;5.?r롏힣|챘 뷓早_x0013_x???鷸J</c:v>
                </c:pt>
                <c:pt idx="2113">
                  <c:v>A밥?쉷&gt;칲!]_x0016_쾣?</c:v>
                </c:pt>
                <c:pt idx="2114">
                  <c:v>픴&gt;F뷣뺫S_x001a_-#p麟낈??_x0017_v㎗q?K_x0006_W볨뾯r拇!?-?hH2屆?쥻】_x0005_</c:v>
                </c:pt>
                <c:pt idx="2115">
                  <c:v>獗?녝?8뾃_x0007_7?믊m烈t쁾_x001a_c}R?_x0006_쯆_x001a__x000b_w횂_x0005_펈_x0010_?-伍?_x0018_Vu??듁뎬??_x0004__x001d_倪HD@?땎??F齒똲ㅋ饍쮔s캞占VlXJDa帛_x0006_?.삦엏/_x0002_h??頗_x001f_??V?UEE施L_x0007_뾺懦퀈?8}톋?\Ji?랾r?j捻?&amp;-Y菉?귰뵙-감)e{?</c:v>
                </c:pt>
                <c:pt idx="2116">
                  <c:v>o콼?_x0010_`cNJ-?]yY갇쩑&amp;W_x0014_К??X_x0002_K_x001a_</c:v>
                </c:pt>
                <c:pt idx="2117">
                  <c:v>:&lt;&amp;?m_x0001__x000f_qt敏삺_x0016_1$??칦???N???_x0001_宦狙W_x0007_xpd넝_x0008_혚Z燼뒇_x000f_?8?"_x0016_@vj!(W+%v?</c:v>
                </c:pt>
                <c:pt idx="2118">
                  <c:v>?팻_x000b_??돍?/?e???T츦&amp;?:</c:v>
                </c:pt>
                <c:pt idx="2119">
                  <c:v>?の'隋_x0019_?+字r?_x0006_W_x001f_hHｑ??-_x0005_?=??C_x0001_?U??!#?儼a걒#컱j_x0005__x0010_炅p%?&gt;_x0008_뚱?]^邊I7_x0014_범_x001c_Y[L꼴{?+?椀R9_x001c_Y[L꼴{?+?椀R9_x001c_Y[L꼴{?+?椀R9럾톰?_x0003_쌘d뇁u%_x001a_肩욄?s?馹쫔d?甄(흅@_x0016_&gt;돊??뉦????_x001a_v5톭?휫싀?쒍瓜'?I%?K^麻V.ㅗ?|?d3_x001d_?)_x0015_?쐡꺶_x001b__x0019_헨찍?흅@_x0016_&gt;돊??뉦??⅝gP?"r鋸뚲漑崗R觀痕쫅딱뾑E?臼?윿?&lt;_x0012_c?메X4_x000c_ㅩ_x0006_俊냐????흅@_x0016_&gt;돊??뉦?v_x0004_ASo?냕?3?瑨_央吝確_x0002__x0012_,N?뗜끭?_x0019__x0005_???_x0004_???</c:v>
                </c:pt>
                <c:pt idx="2121">
                  <c:v>i?A?_x000b_i_x0006_噓?ilu燒?瀾</c:v>
                </c:pt>
                <c:pt idx="2122">
                  <c:v>^炷뼘?짋?쮧?쏉쮌_x000b_A??jl?2?w?=0=予n?뢂LJ?ø?[?Y[L꼴{?+?椀R9_x001c_Y[L꼴{?+?椀R9소F*?퉍y=_x0004__x001b_휦_x0001_m?-"?愴郊;?_x0017_럭Z壁楹?퍘g?n?.H?D}?_x000c_㎔麴_x0006_xf#꿞²_x0007_?_x000c_??S?흅@_x0016_&gt;돊??뉦?蠱EK욽풱Z$?eD툉_x0004_???!콐??n_x0016_G??杆쒃?_x001f_S땴꾣c/[fe_x0001__x001b_쨖???흅@_x0016_&gt;돊??뉦??(}E?7?勛"fqg)#</c:v>
                </c:pt>
                <c:pt idx="2123">
                  <c:v>P繼톼큩?@?묞案P융跣둂%D??_x0002_???¶_x000e_???흅@_x0016_&gt;돊??뉦헒?柵 E#썥?팵?y?_x001a_Z퓟??싍s녏惱W??_x0013_얗b籠Z浦3s 9G_x0003_$_x0012_A???흅@_x0016_&gt;돊??뉦협?휛?빅藷??븒싿|촛0+地0ikp㎔|_x0003_?뗰</c:v>
                </c:pt>
                <c:pt idx="2124">
                  <c:v>H깔Wt?幡_x0016_?Y?i_x000e_??&lt;Q暲?흅@_x0016_&gt;돊??뉦????|_x0003_뤟됆(_x0008__x0010_럸변죈_x0018_k?遑L_x0012_???w5_x000e_卯룚S?_x0002_x곛X_x0008_/_x0017_??Q?v_x0014_-?흅@_x0016_&gt;돊??뉦???l8p?'???C?7념2ㅕ?풿8밎?q.펮m?)_x0016_盜칷r&gt;퀜^땄?j????흅@_x0016_&gt;돊??뉦헴hl_x0003_|z磨??*?&lt;쌬낒?쑶끖?E臺粧럶r픴y_x0011_?顥!_x0017_짤U&amp;? ' ?【s?칲!]_x0016_쾣?</c:v>
                </c:pt>
                <c:pt idx="2125">
                  <c:v>픴&gt;F?_x0001_Q?K_x000e__먒??_x001b__x001e_쌠漫뮘퇔+?&gt;z률_x0004_?3MLf_x0006_m_x001f_$틍텴_x0001__x0015_彎m,쇰_x001a__x0015_뫅율t??_꿾?肄창?J-?2_x0005__x0017_쀝?숞U?_x000f_Z\?먅q7혫??_x0018_?꺏?#襄??《*#o?쓱_x0004_뇏?됺榮R_x0004__x000b__x0001_?2뮯_x0012__x0018_?(M]뜴┾判駱楠c}?O$s?_x0016_쭋&lt;m_x0014_O"+R켰r킪덋?z(H퓹?쨖&lt;?_x0002_t_x0017_퀎_x0003_-?&amp;?_x0013_븎T_x0004__???_x0006__x001a_?Q</c:v>
                </c:pt>
                <c:pt idx="2126">
                  <c:v>8|5??u?깩k쁼?뮥</c:v>
                </c:pt>
                <c:pt idx="2127">
                  <c:v>蟹s펈}'C?_x001e_뎍럧_x0011_???|_x0005_9밽_x001e_宴?0_x0010_?j뮮_x001c_h?m퐜쐏5획f臟A芬??뤢B?;I著?/?d枕_x0006_?gL?j?1:Q$Y쓂v?wU뷷.}_x001a_CG?i`j_x0010__x0001__x0017_몧0?獒삨?N崖뱥?yI_x001a_菲_x0019_Bk[쯮푎?장_x001b_s_x001c_?V?_x000f_旌?_x0006_間稟)J댘녑?C;d??喚?MS?$&gt;_x0008_뚱?]^邊I7_x0014_범_x001c_Y[L꼴{?+?椀R9_x001c_Y[L꼴{?+?椀R9_x001c_Y[L꼴{?+?椀R9P_x0014__x0006_홂_x0017_쉁?_x0011_?렇幷</c:v>
                </c:pt>
                <c:pt idx="2128">
                  <c:v>_x000b_'P?U`?fi_x000e_z_x000b_?흅@_x0016_&gt;돊??뉦???閥!5?4_x000b_?쁰젍=캘쩧6??&amp;j딨J"_x0002_뢺</c:v>
                </c:pt>
                <c:pt idx="2129">
                  <c:v>썒묋?_x0010_P?h?`?똆??獵(흅@_x0016_&gt;돊??뉦핸s6,sm?_x000e_CAN?'?V_x0011_?댅A_AE깂?췰??_x000b_]C땆?n_x001c_뱌4_x0007_®쯸S떊?m쭃?흅@_x0016_&gt;돊??뉦Q믵X뉘먡묭ぽ&amp;튙'KI섶}t텉w_x000c_??02_x000e_?G‥괅_x0013_'????즏v幡?nU俱꼳?흅@_x0016_&gt;돊??뉦?I=3츝?_x001c_?썟疾?充妃_O?湍*뎒n?쳊涯i_x0019_?-]^?4갢?_x0010_gS∽抵?_i?흅@_x0016_&gt;돊??뉦?</c:v>
                </c:pt>
                <c:pt idx="2130">
                  <c:v>p讒?桓+휸?`?빼b1톔?Zs?-ㄽv㎢(흅@_x0016_&gt;돊??뉦??%?bU._x001e_?_x0008_??_x0003_앸쌁遡su鷺蕉^u뾲{??茵?{?2_x0011_튚_x001b_,_x0010_춨砥??_x000c__x0003_|?흅@_x0016_&gt;돊??뉦?_x000e_</c:v>
                </c:pt>
                <c:pt idx="2131">
                  <c:v>?._x0016_x샬t핓代?jg?R찊(L?=@夫퍯?q&gt;?_x0010_K_x0002_FS?죬焚묕0;_x0016_淚봝?隻(흅@_x0016_&gt;돊??뉦??휲汭햺,1즁"\_x001e__x001a_꽛&lt;뻯xr_x0007_줹茗볕０?쭲??}댥P뼑냵z５?b_x001b_[z_x0017_????蚌?뼃_x0002_q?닥??扈?aAo??T?4_x001b_?y瑠脆??X뜽?，n$??@0酋v訌H葫B;_x0017_`_x0004_???펐?A`C#柒_x0016_祺%;솶"몡RD??q羲%?x_x001c__x0008_?롟쓤~^?'_x001c_댦iнa穿ズ?벘 뾄7??^?_x0003_邊?b$攻쬼e?l?_x0005_nx?c?뿩?d潗?Z]C렔_x0011_&amp;?墓_x000f_彪M?T뼋뤘녚됆;곢k?_x000c_5?6m_x0018_卄ㅁU+_x001c_&amp;읦_x0007_ h_?</c:v>
                </c:pt>
                <c:pt idx="2132">
                  <c:v>웯?_x0011_4ㅇ_x0010_v?少(흅@_x0016_&gt;돊??뉦혜=?_x0002_濠)???h㉯4Z痼?p&lt;矜?묒?7[?cG4?W뎁峻pf?젖푑數맣?l?흅@_x0016_&gt;돊??뉦?T?B?潑뺳逍.:?뭴?f?핒~*V핓?讒?귖2獰?럲?륿줎t{상댭≤η}A?흅@_x0016_&gt;돊??뉦한Ф_x0001_ny軌셴s謔_x001e_|_x000e_"?_x001a_춪_x0003_??갃뻢n藎짃??_x0014__?c窓_x0007_?_x0018_;.픘]?렅싛??흅@_x0016_&gt;돊??뉦?:j_x0019_?_x0017_좊罹OIˇ昑U빩?눙벸숤_x001e_뛻?C?_x001a_%붥Ν?]정녔누7?_x0002_뵄냟E슽泉&gt;칲!]_x0016_쾣?</c:v>
                </c:pt>
                <c:pt idx="2133">
                  <c:v>픴&gt;F?툩0?)露??쾘?얪5&lt;_x001b_*T|TW_x001d_&gt;`?&gt;緡.?^&lt;_x0010_??,쇆鍾헴熱쵙ML-</c:v>
                </c:pt>
                <c:pt idx="2134">
                  <c:v>?gG혾N,</c:v>
                </c:pt>
                <c:pt idx="2135">
                  <c:v>/|Tl衆?a_x0019_,VO?_x0008_?=:B쓊e_x000e_㎬-뭥|??S4?h_x0012__x0011_썬뺄?_x0019_??쟱t_x0011__x001f_h雷!zh_x0007_c-_x0011_公?겣pjs딻?&lt;</c:v>
                </c:pt>
                <c:pt idx="2136">
                  <c:v>`?붼튢?8J`_x001d_O?+??』DMkN5?$_x0007_RR슅$툱찦}-yf꼈佰熱n?L?僖?O道_x001d_?ic???8+j(?z_x001a__x0014_+?`i&lt;_x001a_?蓆W`??m호_x0007_?fS_x0001_段?_x001b_쪓인퀁g?吳6???삫젥?8qB_x001c_?瞑텧鉢)쐂쉷]?病졪R?튎??澁_x001a_W뚴{늿■쥗?</c:v>
                </c:pt>
                <c:pt idx="2137">
                  <c:v>肯퇍혴횅R-?7+=?g??립營@쨂+붋??#F·[?B?:V갗№}_x0008_슯\닜??뙧-횆r猫?V댃x諦G9痍왖쎡톀-?7+=?gf_x0002_腺맹?醉?_?/K쌔?_x0015_9D 쑻j;&lt;화?ㄼ_x000e_F5A</c:v>
                </c:pt>
                <c:pt idx="2138">
                  <c:v>?A|_x0007_?딷TV累?A놉_x0005_푬e퇍혴횅R-?7+=?g?*_x001c_쨆_x0003_?-(앳IY샧Z_x0003_+7W?쵙?e粕1I_x0015_L●K2笏7]쐑_x0017_吟[??_x0003_둽h?L3흳???q</c:v>
                </c:pt>
                <c:pt idx="2139">
                  <c:v>sI??씤???tG?e?~?H?%p`?/쏗r툃$G뱈 _x0004_??H'fi??癸2슫_x001d_Rj)悲?쀽??餐_x000f_?_x000e_暈팎!7쟋??k?X?_x0017_?쇱頹?PN^_x0019_Jx_x001a_굀?lOW徐??c?????g;?`???_x0008__x001b_멦x_x001a_&lt;샇?種|쩖_x0002_)@3?3;瑚Q?켜,q?cZg_x000f_?`?꼠?k?슮E??&gt;_x0019_!횾t?@붑#z=?퇳=i_x001e_萸f??_x0003_ N?뒽桓2??鸚~q????&amp;?$??고L_x001a_.퐛-=42?ㅡ??_x0001_訟흴?ＯUw?섻?Ny쵸끨T+2K??eK?dZ??_x0014_껶흶aR?V?鉦 n????썴_x0018_T?_x000c_T_x0014_p徽_x0016_씦쀿X류%_x0010__x0001_2?e</c:v>
                </c:pt>
                <c:pt idx="2140">
                  <c:v>??뒦嶸P[??_x0004__x0001_렖?꼖?蟠斜潽?_x0017__x0006_mA???t|껬뭍왖쎡톀-?7+=?g?遞?@_x0008_L곖줞_x0004__x0001_G_x0018__x0002_쥩_x0013_k_x0007_&lt;o??뙉I?]?_x0007_V???L?}@I?_x0004_봃?妬퇍혴횅R-?7+=?g}w!Ih?_泥?쉗喝_x0001__x0003__x0016_?8흔?5?躪?_x0004_5쀏擇[|14說&gt;.??載?H슸</c:v>
                </c:pt>
                <c:pt idx="2141">
                  <c:v>剛?d퇍혴횅R-?7+=?g???쀶?_x0018_?FL?_x0019_골嘶cPU_춵딗嬪I둥_x001d_娟?읱m&amp;_x000e_옽껐罹첅징?n!lb扁왖쎡톀-?7+=?g쇦h_x0001_?뽏춣X躁낧?_?玹M%_x0003__x001c_?_x001e_I쐯_x0019_?/L4?_x0015_?&amp;I3Q?v??默_x0017_q_x0005_|'聞퇍혴횅R-?7+=?g?Z</c:v>
                </c:pt>
                <c:pt idx="2142">
                  <c:v>p?_x000e_켸?f ?5??_x001c_m_x0014_滋樸u??襄R퐤뷒_x001c_Y$_x001e_늌w??뼫혙Z??d퇍혴횅R-?7+=?g빟?_x0014_O?B_x0012__x0002_'-`!9{#庵_x0003__x0014_?_x0017__x0008_此貳?듸뮅?B뢀n.??_x0001_酷??_x0007_F?_x0003_?뫕왖쎡톀-?7+=?g狗;z_x0007_\P??엳_x0001_?</c:v>
                </c:pt>
                <c:pt idx="2143">
                  <c:v>堆b령Y쐂?x_x0003_p-??"</c:v>
                </c:pt>
                <c:pt idx="2144">
                  <c:v>_x0018_?y폕? 쎰&amp;??툹?F_x001d_퍊宅&amp;_x0015__x0002_g狎퐻%칞써O니셢?g頻?삅4F?츠a란_x0001_?A뮏 a_x0007_)7m즹꿏(?T/nC?_x001f_|a4쭞_x0016_q??l["_x0018_*?_x000f_?_x0004_꼍oZ$_x0016_v_x0019__x0011_?_x000f_S和z얫큚J?Kxえ????_x0017_T멇뀍T?/?h?!`닁?_x0016_`휴?</c:v>
                </c:pt>
                <c:pt idx="2145">
                  <c:v>1mE2힌R5쏪$&gt;_x0008_뚱?]^邊I7_x0014_범_x001c_Y[L꼴{?+?椀R9_x001c_Y[L꼴{?+?椀R9_x001c_Y[L꼴{?+?椀R9?듬醯턨蜜p?h헶슿_x0004_s?_x0002_,?K쪲_x0014_2왖쎡톀-?7+=?gL_x000e_큕쐈㎢???E_x0014_&gt;D흙Nx星랹,u9戀_x0015_S??e?_x000c_VbX項?表E午_x000f_??u_x0012_釉q퓐왖쎡톀-?7+=?g?_x001d__x0003_?沮몰G_x0013_y?#l퉜DJ?蓼_x0006_캝츤v?}社?!?X_x0002_w</c:v>
                </c:pt>
                <c:pt idx="2146">
                  <c:v>?L꾂B♨?b竺r?/_x0016__x0002_塤?僿:p?f∀??</c:v>
                </c:pt>
                <c:pt idx="2147">
                  <c:v>?鈞왖쎡톀-?7+=?g갉?|넡O됒高_x000f_씭괕뱎弁???隊_x0002_q뿖+</c:v>
                </c:pt>
                <c:pt idx="2148">
                  <c:v>_x0010_y륭륈C8`겇2?r?7빬</c:v>
                </c:pt>
                <c:pt idx="2149">
                  <c:v>A&amp;?섕/D?쪆j??}w?탘5b+_x000e_q렿:?,_x0001_T_x000b_Yh6뮼}_x0011_k???_x0007_뇿?_x000f_H炅_x0014_f今?D?褪3eS389?뽟땑튼H~퓤^nx?!K_x0016_껪j?A&gt;uTU?칩.沐U?縮op럇_x0008__x000b__x001c__x0018_=m*冊&lt;uiU뤣?#K뤩]冷썰HIィ톋湄lJ?_x0016_5?차分?頓鷺@돚F#4죛隋갍_x0010_i-낍y읦_x0014_힖?_x001f_芽?츿?_x0014_?pv?밬?퉣k뷠??O?쉹_x001c__x0010__x0010_Z?_x000e_몘0V_x0005_mcsq럸?q隅℡`蔑r쑋?????_x0018__x0010_Q?E_x0006_턺N湯왽봭쌈뤒u띻廟?^m_x0012_$梧롫_x0018_~_x0018__x000b_(헙mN???切 ??텆_x000f_주&gt;쮄┬퓾얧MX珍$攬F`껵Y_x001d_Ow뒊?NO?</c:v>
                </c:pt>
                <c:pt idx="2150">
                  <c:v>_x0001_??&lt;奏쬠?y(M_x0007_N_x000b_???_x001c_gY?戊?쒗?l?r@_x0018__x001d_jl?2?w?=0=予n?뢂LJ?ø?[?Y[L꼴{?+?椀R9_x001c_Y[L꼴{?+?椀R9소F*?퉍y=_x0004__x001b_휦_x0001_黍? ?;?110n?㈋W퍎-c턨7V?b_x0013_v럶?端.?\}?$?놥_x0008_훲咸凜_x001b_醮_x0003__x0016__x0013_퇍혴횅R-?7+=?g:_곫?52?J%謄?_x0001_?목町_?!??暘뛤?_x0019_$</c:v>
                </c:pt>
                <c:pt idx="2151">
                  <c:v>壟¿m??P_x0012_뎩?@{_x0005_옯??_x0007_u&lt; |?볬h핼a:輾u됮_x0014_퇍혴횅R-?7+=?gb?:螂♪욉 ??`??_x001c_??`配뜷-???II퐶炭r얧??yぢj?2QU_x0018_?渶왖쎡톀-?7+=?gぅ뗬鼇?H招?&gt;_x0018_&lt;ⁿD뤖eV?]J??.?^?쫏??뵻뉐Q/떓V땸?F2_x0010_??l퇍혴횅R-?7+=?g?_x001b_o$)Pr'쎙쟨찅^'zt?텸춟)Fe?_x0006__x000b_4rV?츾률?_x001c__x0001_R꼋윣]鷸J</c:v>
                </c:pt>
                <c:pt idx="2152">
                  <c:v>A밥?쉷_x001a_d授?쐡썿장넟淏??_x0014_&lt;뛈_x0005_?_x0011__x001e_R?W_x0017_~歎f??뎡6'l?폁뿇F??믬?F+w??A:F?'~@둸?8$?쐘F4_x0003_-뇽'汾c튍?曷\_x0013_7#I?퓽_x0011_콖e?|틡?LE?땊</c:v>
                </c:pt>
                <c:pt idx="2153">
                  <c:v>I_x0005_??_x0012_鮑J湮?梳y?_x0013_푙콱,_x001c_腫?斃왌J?J?硯8~?쥘떵_x001d_z]&amp;$_x0012_??8??깶&amp;_x0003_퇑~옓?_x0006_-찅_x0001_?F/?_x0008__x0003_쟊?_x0008__x001b_yY_x0007_?I?8L:Mk?_x001a_$&amp;_x0013_X?QuN[?X_x0014_?믣챫aM얔?Q읦J(_x0007_g59_x0012_?2텿舞憁??쫡7?[㎉헮k_x001f_倻?wsK?鯨莞촘\쏰&gt;뒿Z_x000c_?웟c궗???Du_x0007_큈f-??_x0008_챜v?囚껉_x0007_芚鍮哀??Q?A_F벍뙸?햷?애&amp;?餠횼J'E9+=&amp;a?쌯0O쀝듃]uh@?_x001e_÷&gt;걤퓓_x001a_}_x0016_쒁`s?곅uD_x001b_?xt。R_x0012_3룏0_x0017_關$&gt;_x0008_뚱?]^邊I7_x0014_범_x001c_Y[L꼴{?+?椀R9_x001c_Y[</c:v>
                </c:pt>
                <c:pt idx="2154">
                  <c:v>)_x0015_?쐡꺶_x001b__x0019_헨찍퇍혴횅R-?7+=?g숞꿬쁗|_x001c_,엹a캤솱潾_x000b_瀉q_x0011_믷뜟I튠~7_x0019_썔턭TX?8yP打쓃4_x000c_ㅩ_x0006_俊냐???퇍혴횅R-?7+=?gㅴ奎4_x0002_?_x0008_媚햡_x001d_쌛얉?c짷렅?숷g?$o뛾?I춲여復_x001f__x0011_댻\??잽틠?x@퇍혴횅R-?7+=?g뤞kf.憐붆j뻾_x0008_4?k??7_x0006_⅛??&amp;9?얷Z??썄_x000b_?뤇?,x`?^~Z???X퇍혴횅R-?7+=?g7_x001b_ゅ쾗s_x0002_?惟?┸?ㄳ速?*無?Y?a삩?~崖_x000f_?u?쾳_=샅e?_x000f_쁀W_x0004_@In돴왖쎡톀-?7+=?g紊묣㏏?,E?돎E?_x0008_??_x000b_??십_x001d_|,????き</c:v>
                </c:pt>
                <c:pt idx="2155">
                  <c:v>첑쀗깨%놯_x0004_!x?O?D???_x0018_짅2I飛?끽倍_x0001_?똸퍧a苞?꺥8?R_x0006_?蛤銑p㎉_x001a_#0?2X꽦暘/앖_x0016_uN_x000c_PX%씶쀈벱?"?_x0001__x000e_턛H?S_x001b_?_x0004__x0012_뻂&lt;^퇌D뾧줐Y?w┝둄a&gt;_x0010_蕃뒀깂?*Qi즴_x0014_耶?_x0016_?q?_x0015_稈zY</c:v>
                </c:pt>
                <c:pt idx="2156">
                  <c:v>?%?K^?Mi据잏Nzt?e슕e?TJ_x0011_??飭?=?⒯_x0012_?겷_x001f_a뼜?d팂R씽_쟔</c:v>
                </c:pt>
                <c:pt idx="2157">
                  <c:v>뛬&amp;눩6頻_x0010_0\?_x000b__x0005_憺\皇?5_x0015_?T浪嘯뜖?U_x0017_?u$_x001d_;_x001b_?制?덦K_x000f_d?쌺騁긕J逾m_x0008_??k羨_x0016_[?-v_x0010_톲J㎲0팼搬琳_x000b_g믃3릙z땋i?D??뀋_x0008_?_x0006__x0019_쇩讖KV㉭蝴n_x0010_f?뤼_x001a_?}._x0012_B??伎(쿮3姸몮e먏(?훔독t?[4릝:??%쉁?_x001e_?묋?爾_x001a_?$_x0019_?u?_x0013_X_x001b_9?J寬灘껲칎v_x001a_?C)X_x0017_rrcA`j:\_x001d_jl?2?w?=0=予n?뢂LJ?ø?[?Y[L꼴{?+?椀R9_x001c_Y[L꼴{?+?椀R9소F*?퉍y=_x0004__x001b_휦_x0001_?됓&gt;9?f_x0001_$_x000f_?친2ン?,냛_x0006_?/_x0010_Hr_x000e_S홅R틨~R??xf#꿞²_x0007_</c:v>
                </c:pt>
                <c:pt idx="2158">
                  <c:v>??죇~_x0017_?곛X_x0008_/_x0017_??Q?v_x0014_-퇍혴횅R-?7+=?g?$G_x000b_섁z?,?y칚G?꼠W?)??웨奸뺅엇熏텝쒹갺쒢_x0008_r&gt;퀜^땄?j???퇍혴횅R-?7+=?g꾕???o_x000e_?곻?g_x0019_謗_x0015_밃?z??_x001d_쉵?澈?뜚짢%(?V짤U&amp;? ' ?【s?d授?쐡썿장넟淏_x0018_롫1KF銷??콦쯤?꾧wM헁?黎g??\_x0002_v꼲?迅뻣8묦1旨ⅳ~쬺磋:&amp;??_x001d_궤iS@?_x001b_{X뾇뫳&amp;GX됏_x0007_꺷B＾ㅲ?풸??~渚6_x000c_릫틜④u뷫??l_x000e_S[e&amp;酋칞．?톘勒"_x0007_W또]?_x0019_Po?]?i_x0016_?Y튚_x000b_I뵸"??y謨?閉ネ걩?9_x0007_</c:v>
                </c:pt>
                <c:pt idx="2159">
                  <c:v>⑾?쏲_x000e_?h_x0002_뜕_x000f_졎솁'艶&gt;?팛k뫟_x0013_C_x0010_K궗C퐿*몔??홤'_x0016_:?J륭?撤{?Wj瘀B_x0012_럤_x0013_빵/=??e뢉둭??_x0013_蟲쬃_x0016_}_x0012_o_헒_x0014_?]?x?Z?밎쾊醜?_x0017_D~_x0011_;땈T?\|???{D?1]_x0005_웏?(-HLf?_x0018_&gt;?5</c:v>
                </c:pt>
                <c:pt idx="2160">
                  <c:v> ?^ X??`쾨_x000c_눊_x0016_?珉컖겸뇹E8_x001a_U쵮웹땏_x0004_?l_x0014_?0A?5뤕놿?]쁪_x0008_Y뗑곯Qfdqq鷗bd{O糾뷥J9픉?뗁쐅_x0006_뙗뉝M?&gt;_x0008_뚱?]^邊I7_x0014_범_x001c_Y[L꼴{?+?椀R9_x001c_Y[L꼴{?+?椀R9_x001c_Y[L꼴{?+?椀R9L?Ni?w낰?M7_x0015_뺨</c:v>
                </c:pt>
                <c:pt idx="2161">
                  <c:v>_x000b_'P?U`?fi_x000e_z_x000b_퇍혴횅R-?7+=?g?멍z願??엺?勒?_x000f_D_x0003_?_x0004_??횚?磬納?]b_x0008_鴉,뷿?P?h?`?똆??囹왖쎡톀-?7+=?g?킒탭?g荑?m??B?p_x0014_u_x001a__x0014__x0008_耶Jlk_x001c__x0005_l_x0005_뎻_x0019_없H?&gt;4_x0007_®쯸S떊?m쭃퇍혴횅R-?7+=?g_x0006_f宵b팑褻뷼刷뎅v?엿?g雷#._x0001_?ㆇp?Ql왣</c:v>
                </c:pt>
                <c:pt idx="2162">
                  <c:v>춸sИ빢왅_x0002_즏v幡?nU俱꼳퇍혴횅R-?7+=?gv1@磻h1hFOO?눗??_x0014_b%wG踐궠Qk?_x001c_?휱Ox"_x0005_쥶A串!4갢?_x0010_gS∽抵?_i퇍혴횅R-?7+=?gK%듇繃뮐쨒꺢H_x000c_펚쑴O_x000e_u쩋9_x001c_QG`"I쀇욧_x001f_?u쵩LCuE茵F?b1톔?Zs?-ㄽv㎎왖쎡톀-?7+=?gh췱?썘?쭪;稀{븅3뿚!퍷?넢Tp쓬M臍9z.?nSqSnT?튚_x001b_,_x0010_춨砥??_x000c__x0003_|퇍혴횅R-?7+=?gcO??浴힌@F썆?S챺슒đmG?</c:v>
                </c:pt>
                <c:pt idx="2163">
                  <c:v>_x0017_"&lt;?잟뷻퇍蒸=R#7_x0003_?뉈??;_x0016_淚봝?喘왖쎡톀-?7+=?g]?撲??_x0011_姿N??]쁅$+v쿇o?OYZ[?~띜_x0013_'母#漁_x0006_'캨m脘6∥_x0004_왰bS?q은_x001b_웻?_x0018_G?_x0010_?k?_x0002_?</c:v>
                </c:pt>
                <c:pt idx="2164">
                  <c:v>췗SF8W;</c:v>
                </c:pt>
                <c:pt idx="2165">
                  <c:v>?m퇲켫,_x000c_M=?족켌Q_x0005__x0015_뤛턍펆釐_x001a_q둬陶=賓?RP깱龍*높?2f_x001c_???Q_x0001_Qa$&lt;)_x001f_j?Ys툦_x0005_??쪘?7_x001f_퀷_x0015_-#뀐◇=쉳S_x0018_럹?uI嚥 +??るKW?s_x001e_膀엌?6곹m ?l㎣EM읫퓮託D?_?깔F즷"20얞1?@_?購뎌J?/??"[+댗???摯D끩K8껢?@(?R_x0004_X</c:v>
                </c:pt>
                <c:pt idx="2166">
                  <c:v>-</c:v>
                </c:pt>
                <c:pt idx="2167">
                  <c:v>?f긽?N^쏱?4?Y*&gt;눂TJ?/瑩X?弩X,퇍혴횅R-?7+=?gz푎=?GJ)$,=?F_x001b_??Ik?민??,幟H뷪_x0019__x0010_?*_x001b__x0018_i翫?t꿇6뷷왶z_x0018_?t퍺_퇍혴횅R-?7+=?gd??_x0003_?퀞_x0002_갩??[VDE?2?)?)??F랤J_x001c_n"_x0018_쏌`朞붽3??y??돩?7퇍혴횅R-?7+=?g?_x0007_겎CH?}9뱦?W?&lt;???? ?j?&amp;W?c죳督줐?彰,</c:v>
                </c:pt>
                <c:pt idx="2168">
                  <c:v>웯?_x0011_4ㅇ_x0010_v?掃왖쎡톀-?7+=?g펓_x001b_?뀰D궣?c??뉜섓좫弼놷_x0017_牆쑹jp</c:v>
                </c:pt>
                <c:pt idx="2169">
                  <c:v>퓏逵?]챠0</c:v>
                </c:pt>
                <c:pt idx="2170">
                  <c:v>?f?젖푑數맣?l퇍혴횅R-?7+=?g|옦@?Т2&amp;Do?烽?r(%컄?_x001d_錫?L3??]e ?S봺,촇륿줎t{상댭≤η}A퇍혴횅R-?7+=?g</c:v>
                </c:pt>
                <c:pt idx="2171">
                  <c:v>놚B[_x0012_뗒_x000c_쯯KuH쫩??:?汗쩿덤??_x0016_!_x001f_龕?;.픘]?렅싛?퇍혴횅R-?7+=?g??랅&lt;_x0017_?巳_x0019_嘉k?쯂겭븧앍_x0001_{툇_x001d_</c:v>
                </c:pt>
                <c:pt idx="2172">
                  <c:v>Te쐷騶???H썌域??_x0002_뵄냟E슽泉_x001a_d授?쐡썿장넟淏?Y?"_x000e_?N6맚_x0019_c?sd袗k?</c:v>
                </c:pt>
                <c:pt idx="2173">
                  <c:v>hX??|_x0006_귏:NH斧!?N쨔:큡?!쌇</c:v>
                </c:pt>
                <c:pt idx="2174">
                  <c:v>&lt;_x0011_R6y_x001c_9_x001e_?r?잪렴&gt;"귣f_x0012_?%V%&lt;칃_x0005_f?꾞_x001a_??:0컇쭇狄{?^?ao뭯4?S듊.첝?9?.e?9橫??췌?_x001b_쳄C_x0003_놻?_x000e_ℓ_x001e_T?Y?x}?캃&lt;u輝mOg脣?,뷮P긮&gt;BV??6_x0014_B쟸_x0005__x000b_}H딊섌_x0013_?퀵해聿-듢???@H???AcSH*멯즜_x0005_U촙?쵊._x0015_?쫄Xf奉Nh쪇*f枸術촱???締줟냸d沌짧?LD?x</c:v>
                </c:pt>
                <c:pt idx="2175">
                  <c:v>?㈛`?F[s揷+????_x0005_댬?B$&gt;_x0008_뚱?]^邊I7_x0014_범_x001c_Y[L꼴{?+?椀R9_x001c_Y[L꼴{?+?椀R9_x001c_Y[L꼴{?+?椀R9?@v룼\%G\??_x000b_?ㅋ'E9Q1?T??!w?냫쎄</c:v>
                </c:pt>
                <c:pt idx="2176">
                  <c:v>肯w?냫쎄</c:v>
                </c:pt>
                <c:pt idx="2177">
                  <c:v>a쌵續f_x001f_BW咎夜0b??_x0008_.-꾜S</c:v>
                </c:pt>
                <c:pt idx="2178">
                  <c:v>&lt;_x001c_#?싅8lG????z돊?1큆?ю활픻_x0010_뇝"액_x001c_??@o_x0011_?O弓?| _x001a_</c:v>
                </c:pt>
                <c:pt idx="2179">
                  <c:v>w?}6?츏r弄P툠_x001d_?訝?互놹벟"??쇯??g?w?_x0006_?_x0001_?]_x0002_j롪_x000e_?췄뻑貰뙰숶_x0003_z??쀣뷒_x0004_!?1햋|R룲莉?_x001f_i槌?扶M_x0016_걯??仙죴承?fJ_x000c_?텎뤒?/+???|X?쥛?&amp;C2?쵁程V_x0016_紀~??{홷8拇_x0016_B?_x0015_혏_x001d_?}팜w퓶M??_x0010_L???^쐈_x0001_?쌽?횙???ifR꿢퀏~ ?莖l?I??薦遊빁dL???_x0015_! ?m못??R[茁Qi츉_x0019__x0012_縊稅??예y!{썮?`_x000f_o?O쁈_x0001_샸??pe?s_x0004_V+??5?vu큆블_x001f_P_x001b_辦?M?an??_x0012_よ_x001a_?_x000b__x0001_붟J?팅7?R'?]?_x001d_e?jl?2?w?=0=予n?뢂L</c:v>
                </c:pt>
                <c:pt idx="2180">
                  <c:v>剛?dw?냫쎄</c:v>
                </c:pt>
                <c:pt idx="2181">
                  <c:v>?j?*v??默_x0017_q_x0005_|'聞w?냫쎄</c:v>
                </c:pt>
                <c:pt idx="2182">
                  <c:v>JF飡?GcE?궞BY??}樽???_x0003__x0015_措졿</c:v>
                </c:pt>
                <c:pt idx="2183">
                  <c:v>’??vU0뿹Ie纏9콝_x0002_j1캕큟_x000f_X?}??씫艶堞옙_x0018_??{g&gt;?쏸?X잉_x001a_N??빦꼑.(툋辭_x0007_잉쐨_x0016_$_x0013_n_x000c_1?먼{_x001b_遺_x0007_쵳_x001e_%瓚J戾t;??\wF=?_x000e_O??@_x0016_?w_x0012_?yM둮w?뜹Mv층툧D?1</c:v>
                </c:pt>
                <c:pt idx="2184">
                  <c:v>T?_x0017_"小_x001a_뾓$h?2탘봌?_x0014_?.?뎛_x0018__x001f_뫛:^S?츻_x000c_쒑깔붱???w??ui{J</c:v>
                </c:pt>
                <c:pt idx="2185">
                  <c:v>陟??EjΥ?_x0014_???S?m?:W8q?Y?俯?G&amp;쌽얇J?p%?홫_x0003_!r_x0005__x0005_I_x001a_?u넜릤똤??i0_x0014_?兪逍?=?켜詣??凱옕K셞?08s_x000f_{z뒳≠?關e딒R('d悤</c:v>
                </c:pt>
                <c:pt idx="2186">
                  <c:v>???fzec?3물b$-zo?jm엷?$.樵讐?RP$&gt;_x0008_뚱?]^邊I7_x0014_범_x001c_Y[L꼴{?+?椀R9_x001c_Y[L꼴{?+?椀R9_x001c_Y[L꼴{?+?椀R9P 優쥱횝\?u5럘_x0005_슿_x0004_s?_x0002_,?K쪲_x0014_2??냫쎄</c:v>
                </c:pt>
                <c:pt idx="2187">
                  <c:v>쎽옢】틽??K恁샢1槐뤵복쵮훎勣侏?co깢w?냫쎄</c:v>
                </c:pt>
                <c:pt idx="2188">
                  <c:v>렭쿇??僿:p?f∀??</c:v>
                </c:pt>
                <c:pt idx="2189">
                  <c:v>???냫쎄</c:v>
                </c:pt>
                <c:pt idx="2190">
                  <c:v>&amp;룱86[?H여?Y괻??_x001f_ge뎋_x0010_炳?됣gg???c??I_x0005_o솛?_x0018_쩾_x001e_떑k?-KFm擢_x0011_댗?ぞ솨ぼC쬤W"뗃_x001f_켛[e/챭((뽉y,s퇖굷g-淏hKi_x001f_9?}_x0005_5*壙?_x001b_祖?_x0019_둮뵭佯묡㈜???\e!_x0012_??_x000e_띁㉦?_x0005_o걋ħ煩?}"}?喬?_x0017_뻠!_x0012_?C폆c?趾_x0010_??/훆Й2P놄_x001d__x0017_筆?$찉㉭8럎}?</c:v>
                </c:pt>
                <c:pt idx="2191">
                  <c:v>r'넔筵펑n?f{홀뻦熱e'쓨’&gt;놥_x0008_훲咸凜_x001b_醮_x0003__x0016__x0013_w?냫쎄</c:v>
                </c:pt>
                <c:pt idx="2192">
                  <c:v>A밥?쉷??Ib?v?m_x001c_N풐_x0004_</c:v>
                </c:pt>
                <c:pt idx="2193">
                  <c:v>2?蚤8굄숈丘?i쏬*謫wy쓷Ipd\?탩葬瑁_x0018_뼛m病{헳뙎뎡Z.9??惜h??_x001e__x001e_?h `?롺攬??庫?얐ei?쌜j9-滋뫸볱쥩?_x000c_쀚?_x0012_캵l&gt;Q阡_?욮霓_x001f_?mZ먹X?曉|떯?j?夜?쪿樞4靺_x0001_쐤_x000f_%0???`謂俟?K_x0017__x0008_┼7_x0002_앍FM蟄_x000b_?_x0016_x筠_x000e__x0011_遑뎅E(_x001b_?S*_x0013_?wr?i?_x0004_{I???컞%珽_x0016_쥕?ZJ꽀푉c콒_x000c_?2f?폫d띎뛖퀢鏶?쳗?P벨sg?蓍_x0019_몯?X_x0010__x001c_?</c:v>
                </c:pt>
                <c:pt idx="2194">
                  <c:v>??$&gt;_x0008_뚱?]^邊I7_x0014_범_x001c_Y[L꼴{?+?椀R9_x001c_Y[L꼴{?+?椀R9_x001c_Y[L꼴{?+?椀R9{졝L釗捕?즒o뎘옆욄?s?馹쫔d???냫쎄</c:v>
                </c:pt>
                <c:pt idx="2195">
                  <c:v>/_x000e_술섶_x000f_?@?_x0008_p?4_x000c_ㅩ_x0006_俊냐???w?냫쎄</c:v>
                </c:pt>
                <c:pt idx="2196">
                  <c:v>#×?헧_x000e__x0001_?6X?깕_x0019_阪좊킭씖퉉_x0008_,x`?^~Z???Xw?냫쎄</c:v>
                </c:pt>
                <c:pt idx="2197">
                  <c:v>_x0011_욷?s맮</c:v>
                </c:pt>
                <c:pt idx="2198">
                  <c:v>祖U?_x0013_e??_x0014_?_x0015_覇E쥳＼%傳_x0013_誠|/tw?냫쎄</c:v>
                </c:pt>
                <c:pt idx="2199">
                  <c:v>_x0019_?_x0017_kjeiY굙s,??Oy,__x001a_a춁鷺_x0008_쮶륐쇡X?쌻_x000b_?J_x001f_Z|?己폨Ŋ먦</c:v>
                </c:pt>
                <c:pt idx="2200">
                  <c:v>_x0011_?쏈??작맨?뙊e꼭봯?z?燭劃쨫$@n1?4?</c:v>
                </c:pt>
                <c:pt idx="2201">
                  <c:v>4_x001d__x0011_뵗2Y?s뇬챨-?h꿘?u_x0015__x000e_[맲3[Y??\Ｘ룽v.?_x001c_??V?б[w_x001b_??륝e?둶C_x0019_|?Z?깄영쁾색靑졤?;(_x0001_做るㆈX_x001b_쿀? </c:v>
                </c:pt>
                <c:pt idx="2202">
                  <c:v>U콪_x0006_BkQ궬굚{(~L爰J?qE녺껮_x0017_쨍朗_WM왶??뺘_x000f__x0017_Z浦3s 9G_x0003_$_x0012_A??w?냫쎄</c:v>
                </c:pt>
                <c:pt idx="2203">
                  <c:v>Y?W?_x001a_룐띑{僖삅콟{샃?走_x0013_7異?넕?qv6?h?]묲:%;?_x0015_??,u??_x0019_ttZ_x0002_쨜헆W}4쪙[??_x0011_1?둉!쑢tB_x0014_F_x0005_?!?{?Z_x0008_?v</c:v>
                </c:pt>
                <c:pt idx="2204">
                  <c:v>?/?A%榥뗥?e??f#o??픛쉨턐럩???뱿湺._x000b_迷&amp;??_x0007_g?福(sk遼@g?$&gt;_x0008_뚱?]^邊I7_x0014_범_x001c_Y[L꼴{?+?椀R9_x001c_Y[L꼴{?+?椀R9_x001c_Y[L꼴{?+?椀R9쩥6Z⒢)_x0015_h♪?팰?_x000b_'P?U`?fi_x000e_z_x000b_w?냫쎄</c:v>
                </c:pt>
                <c:pt idx="2205">
                  <c:v>?뿦_x000b_뙀z?n둥漠D|H7?Ne_x0001_?</c:v>
                </c:pt>
                <c:pt idx="2206">
                  <c:v> z쀑認있뮒?큁}?n튚_x001b_,_x0010_춨砥??_x000c__x0003_|w?냫쎄</c:v>
                </c:pt>
                <c:pt idx="2207">
                  <c:v>칠W喘%꺴k탖河?V'Z'갴?潔?2n?5癲_x0006_K?r_x000b_?i?곉2_x000c_AG磻곱?_x000c__x000f_락홞_x001d_9_x000c_?띷췱?[錚숫?犬_x001a_R?'_x0019_?빔D$_x001e_w?'꼦D??_x001c_y$_x0002__x0008_{룮c??듶c핫"텆?_}?~&gt;s久풏?-_x000c_hz??t]仇K_x001a__x000b_?"_x001e_!??S_x0006_쥅?~2%슽땭혅#캷%_x001d_uY?4띶7횚_x000e_^?A[pYB辰?콇Io?le[???@?E돓Mymt0료餉홖I8N7n新_x000b_9?!㎔P?4</c:v>
                </c:pt>
                <c:pt idx="2208">
                  <c:v>73쐺t]</c:v>
                </c:pt>
                <c:pt idx="2209">
                  <c:v>??^즚_x0001_?yd_x0011_!_x0010__x0003_??q탭?t祜X?t꿇6뷷왶z_x0018_?t퍺_w?냫쎄</c:v>
                </c:pt>
                <c:pt idx="2210">
                  <c:v>웯?_x0011_4ㅇ_x0010_v???냫쎄</c:v>
                </c:pt>
                <c:pt idx="2211">
                  <c:v>%?? 荷펪쩒_x0017__x0003_륣n_x0007_뒋륿줎t{상댭≤η}Aw?냫쎄</c:v>
                </c:pt>
                <c:pt idx="2212">
                  <c:v>굠</c:v>
                </c:pt>
                <c:pt idx="2213">
                  <c:v>S뭄:딀누7?_x0002_뵄냟E슽泉??Ib?v?m_x001c_N풐Q?U?갌*_x0004__x0003_?쑖_x0013__x0012__x000b__x0018_퓢</c:v>
                </c:pt>
                <c:pt idx="2214">
                  <c:v>臭?@D\^`YЖ乏?說_x001e_췢..</c:v>
                </c:pt>
                <c:pt idx="2215">
                  <c:v>b?j여2i?2L뭯탑K?Aj雀?B쀎복=m폆펂/_픥?_x000f_r?_x0003_v촆[_x0012_?wY덭_x0012_?첁·`왇&amp;,?vb_x001a__x0013_wZ_x0018_リ?o낡9??E_x000e_?_x0019_&amp;꺜:i_x0019_+땜薯춮볺g栗</c:v>
                </c:pt>
                <c:pt idx="2216">
                  <c:v>_x0004_N?1_x0015_?틟?퐻&amp;r"Z2_x0006__x0001__x001e_댻눞逢?_x001f_Hｃy%D? _x0001_B`%)쌻W$&gt;_x0008_뚱?]^邊I7_x0014_범_x001c_Y[L꼴{?+?椀R9_x001c_Y[L꼴{?+?椀R9_x001c_Y[L꼴{?+?椀R9W맒#뒾YP住_x0003_2q??ㅋ'E9Q1?T??!n_x001a_???rＥ喇瑢 ┷-_x0005_b實J$'찿</c:v>
                </c:pt>
                <c:pt idx="2217">
                  <c:v>鄧=O}?_x001e_??堀4??섦촜?_x0005_Md??暻?붘1?퍃?Y?YQ?_x0016_倦#??n_x001a_???rＥ喇瑢 {B????_x0010_r_x0001_ha?_x0011_4(?= 꿄좏{_x000c_^Q_x000c_?乭q*L?_x0010_-6凸듒홖럒3U{d滅</c:v>
                </c:pt>
                <c:pt idx="2218">
                  <c:v>肯n_x001a_???rＥ喇瑢 *?_x0001_쯨?_x0010_?~똂?_x0016_z?뱑_x000b_?뉺;t쮼_x001e_쑎?뙨섣곡紗꿘?횆r猫?V댃x諦G9?_x001a_???rＥ喇瑢 ?_x001e_뫟J疆씬_x0001_f?쿼툊j켰/O&lt;겯?#??*纜剔顥_x0017_I???딷TV累?A놉_x0005_푬en_x001a_???rＥ喇瑢 ??_x0015_롂_x0013_??女줔??_x0003__x000c_??}</c:v>
                </c:pt>
                <c:pt idx="2219">
                  <c:v>磵_x0018_G?쏀d괽줶쩜リ?=7믂f"_x0006_?칚??}덣H/?;뒻:Y+?겲hx_x001b_?붓뵄p?せe*?,춚_x0011_섕&gt;p7꼬fZJ擄?_x0004__x0003_]_x000e_T_x0014_??W+j"?퀸投</c:v>
                </c:pt>
                <c:pt idx="2220">
                  <c:v>#?瀚ＡL_x000f_??섹?+_x0005_6oakr?2\A몤?s_x0007_촶?디?桓륁쯗??맴^@?M_x0012_o??鷲</c:v>
                </c:pt>
                <c:pt idx="2221">
                  <c:v>H&amp;?銀?m뤈퓃歷A????L棧壘?_x0001_W"L_x000e_툚??앐Hl?,|씷??퇥7??'i옕?헝_x0014_㎞RF?A[%閨쨓_x0015_??룉?쬴F_x000c_B?_x000f_긹_x001c_닻?GF랤t?@完$?皎_x0011_豕D??잠j? 슻*渚b?쭲_x0006_驍gi僭?_x0011_%?끸??흅:텥k?_x0004_?Q_x0006_精?_x0013_쩪?簾p0xD_x0005_N-쌫_x0001__x001b_U_x001d_jl?2?w?=0=予n?뢂LJ?ø?[?Y[L꼴{?+?椀R9_x001c_Y[L꼴{?+?椀R9소F*?퉍y=_x0004__x001b_휦_x0001_큡D曖uR+A蔞뇕맣p_x0019_C1_x0006_m쉛e놧l떂??_x0013_S";_x001f_!A?꿢?? _x0017__x0006_mA???t|껬퉚_x001a_???rＥ喇瑢 vb?J낉Lv_x000f_욤$_x000f_</c:v>
                </c:pt>
                <c:pt idx="2222">
                  <c:v>?載?H슸</c:v>
                </c:pt>
                <c:pt idx="2223">
                  <c:v>剛?dn_x001a_???rＥ喇瑢 ;죟s埰??k/f??_x0015_]?nMR:際_x0011_?P?슍?뼎0._x0007_</c:v>
                </c:pt>
                <c:pt idx="2224">
                  <c:v>??갛믑w??뼫혙Z??dn_x001a_???rＥ喇瑢 盧똕G롯?녋_x0016_j딕D?9졈먱_x0002_TC사fIㅝ?y석oA??D</c:v>
                </c:pt>
                <c:pt idx="2225">
                  <c:v>?愰B?h_x0017_?b?"쫠s?핱o_x0015_%壅u뽩3_x0005__x0013__x0005_b(?쀱_x000b_ZT_x0017_菱f쎎?낥_0|G?턧,?n?썶L_x0007_X돈Y?{矛_x0007_?낮됄 ?9</c:v>
                </c:pt>
                <c:pt idx="2227">
                  <c:v>K뫮D?죘n誌z궗れx_x001a_b밇p_x001f_?mc???.[??¤Y?B??삨H'??L??Hyc_x000b_녽U????炤_x001d_/멯gD住낏??'/漣|?_x0010_享샾_x0010__x0005_?Fg??_x001d_잀3J?????M^폿I2줬O聘^_x0019_+_x0017_PINㅇ??x뮖瀝뗥?3&gt;뱊?녉錄?뇶.???9_x0006_F곐eq?X?[~?\9紆тP_x000c_$J?d텋?yHhc????깾_x0019__x000f_&gt;_x0016_T?즒?삋찵58幕a*_x0019__x0007_</c:v>
                </c:pt>
                <c:pt idx="2228">
                  <c:v>?baJ?늒*둎=P?런?뛛_x001b_+??솣yMN跨?&gt;_x0008_뚱?]^邊I7_x0014_범_x001c_Y[L꼴{?+?椀R9_x001c_Y[L꼴{?+?椀R9_x001c_Y[L꼴{?+?椀R9줫?2GZ?).??L슿_x0004_s?_x0002_,?K쪲_x0014_2?_x001a_???rＥ喇瑢 ?6T롬?7쿃쩪퐆|Re?v???A㎀??뇰$FI停7?_x001d_?表E午_x000f_??u_x0012_釉q?_x001a_???rＥ喇瑢 /??쁎?_x0001_??졖?溱_x0015_^附i횹?Wr?쬮?U_x0001_??줡?IS_x0002_w</c:v>
                </c:pt>
                <c:pt idx="2229">
                  <c:v>뚳I햖e쳿W2z?_x000e_蟾6</c:v>
                </c:pt>
                <c:pt idx="2230">
                  <c:v>!E@k_x000b_\a?k}찟?6h</c:v>
                </c:pt>
                <c:pt idx="2231">
                  <c:v>픝+?깜홾J逼묶K훎勣侏?co깢n_x001a_???rＥ喇瑢 _x001d_?確a?Y뽒?5쁐</c:v>
                </c:pt>
                <c:pt idx="2232">
                  <c:v>&amp;|놮v?僿:p?f∀??</c:v>
                </c:pt>
                <c:pt idx="2233">
                  <c:v>??_x001a_???rＥ喇瑢 먞[?$?=a?*_x0008_톾B?Dow?]?맓?M瞭???_x0006_듷믃퇯?Z?_x000b__x0013_F_x0004_.新%-旁틎_x0014_뙷&gt;?闡l먑_x0010_?k便</c:v>
                </c:pt>
                <c:pt idx="2235">
                  <c:v>_x0017_?븽n???牀x6;n_x0001_佾굺 흠嵐?儆??l撈vh??瓜U??y옜z㎎_x0004__x001c_F륙J_x0013_널_x0015_=_x0018_W!?</c:v>
                </c:pt>
                <c:pt idx="2236">
                  <c:v>?B_E_x000f_딖瞿뺕南땎솴+?!눟e??췼;K"?羌꽉kTi?z_x001f_?_x0014_?K謔_x001c_퉼楠_x0007_?}z})QdN뽏?/_x0016__x0014_?옽)</c:v>
                </c:pt>
                <c:pt idx="2237">
                  <c:v>鎌?V0O)?d3漢_x0011_衷j?껤&lt;_x0017__x0004_?휍_x000f_A폵q퉇.ig?Ns????A?珉??韆2e뱼陂칀_x001c_듑`꿾JUJ'</c:v>
                </c:pt>
                <c:pt idx="2238">
                  <c:v>!1溥뚄V_x000e_]p</c:v>
                </c:pt>
                <c:pt idx="2239">
                  <c:v>}臥첦L&amp;_x001d_オz</c:v>
                </c:pt>
                <c:pt idx="2240">
                  <c:v>뜵?L'_x001c_官I_x000c_?j쭀?/A</c:v>
                </c:pt>
                <c:pt idx="2241">
                  <c:v>?億}ⓙ</c:v>
                </c:pt>
                <c:pt idx="2242">
                  <c:v>갗緻至s?典B툖</c:v>
                </c:pt>
                <c:pt idx="2243">
                  <c:v>._x0007_9윣]鷸J</c:v>
                </c:pt>
                <c:pt idx="2244">
                  <c:v>A밥?쉷Q*?AA2둢_x000c_??G_x0012_쁛磅?떫%鎖9WL!c遍_x000b_|믰??;.풏宅?l</c:v>
                </c:pt>
                <c:pt idx="2245">
                  <c:v>p&amp;q碧죩??3_x0019_┡藥?_x0008_1憁W쿲C?닐륻ak_x0001_탍_x0012__?_x0007_좜_x001f_$_x001d_뤺?$iotx_x0016_넜:菉퍊x뼈~D</c:v>
                </c:pt>
                <c:pt idx="2246">
                  <c:v>AX뗥_x000c_??HO?_x0002_?UK_x0003_?늳쁨zL</c:v>
                </c:pt>
                <c:pt idx="2247">
                  <c:v>`8_x0011_ ??_x0008_뵂퉇_x0005_Tt#턆??쪽N칌癎h&gt;쩽W判!_x0019_?ㅼ髥J??K?Hu'닣f_x0003_ペ?%뢣_x0010_]l컱땏?&gt;A??쪌凰d^</c:v>
                </c:pt>
                <c:pt idx="2248">
                  <c:v>&amp;?jA??3?V_x0004_QG???땼4^???Q귍]Q뺻U??믪 ???&lt;h"죭욖?/?_x0013_??衝_x0007_쪔?|츓?3;No?D?`</c:v>
                </c:pt>
                <c:pt idx="2249">
                  <c:v>x猜?買ETQ1G?-쇿]_x0010_8_x0014_VC?i橫??씺V_x0017_警o+{_x0013_&lt;틔?~뵃_x0008_휻깾??&lt;?w떃\_x001e_젮?nQ_x0006_nD$&gt;_x0008_뚱?]^邊I7_x0014_범_x001c_Y[L꼴{?+?椀R9_x001c_Y[L꼴{?+?椀R9_x001c_Y[L꼴{?+?椀R9都?姮???_펹&lt;퇍?8s?馹쫔d??_x001a_???rＥ喇瑢 ?뵾?_x0005_?</c:v>
                </c:pt>
                <c:pt idx="2250">
                  <c:v>올4??턺?굏?栗_x0015_^???</c:v>
                </c:pt>
                <c:pt idx="2251">
                  <c:v>`?쀕J_x001c__x001e_OA_x000c_빇?)_x0015_?쐡꺶_x001b__x0019_헨찍n_x001a_???rＥ喇瑢 黑㎽?쎙&gt;f럛YeV?登녇_x0006_??궸?긙 ?y??化?)YL쌰4_x000c_ㅩ_x0006_俊냐???n_x001a_???rＥ喇瑢 욻쌘9?;???쑵렜蜘튭뚰Uy?늨?_x001f_f?_x0003_?府D????잽틠?x@n_x001a_???rＥ喇瑢 [??볨5꽖???"홦_x0005_^_x001b_C</c:v>
                </c:pt>
                <c:pt idx="2252">
                  <c:v>?b훺떎_x001e_??_x000f_l뺗??eN?,x`?^~Z???Xn_x001a_???rＥ喇瑢 E_x0013_裸廖玧??b??倞?:A퇰??-닇뒘Y듏쟈GX????=샅e?_x000f_쁀W_x0004_@In뎝_x001a_???rＥ喇瑢 :뒑懋?_x0003__x000f_?쮍}&gt;J_x0017_죟??_x0010_懺</c:v>
                </c:pt>
                <c:pt idx="2253">
                  <c:v>꺌_x001e_?稚</c:v>
                </c:pt>
                <c:pt idx="2254">
                  <c:v>_x0018_gh?xf#꿞²_x0007_?_x000c_??Sn_x001a_???rＥ喇瑢 _u??_x0019_召?o셠5b+`?잫J?f_x000b_폨?HG?됬Z靡뜀??뒆?/[fe_x0001__x001b_쨖??n_x001a_???rＥ喇瑢 걷쭧uJ웠0ibH끽g_x001e__x0018_Bx퐿/??-q瀧?鰻_x0011_C.碁M_x0012_0_x0015_?_x0014_??_x0002_???¶_x000e_??n_x001a_???rＥ喇瑢 v_x000c__x001d_?봩,?잝RkO_x001f_q?R?놤쓣푭?'W싱?m`凌g/折뜧?浦3s 9G_x0003_$_x0012_A??n_x001a_???rＥ喇瑢 ?H_x000f_?襁F涯??q,뚁'?遐№?x?.?촞鈿w_x0019_앇_x0008_돩7밴_x0016_?Y?i_x000e_??&lt;Q暲n_x001a_???rＥ喇瑢 H옙??賜t?Z?=/&gt;z?d1?O_x001f_</c:v>
                </c:pt>
                <c:pt idx="2255">
                  <c:v>h뵑]3~?횬?_x0007_L_x0002_?=_x0010_?+꽔D?辨???8C_x000f_~렃~?놬蝸??縣uG跋_x001b_衍2B켺2?Fn콧툌긪뺋fV뒚'%說?排?h?)_x0016_??</c:v>
                </c:pt>
                <c:pt idx="2256">
                  <c:v>_x0013__x0002_昆냙H뚍?k붬_x0003_h?(╊M쁠푞_x001b_5_x000b_????뛗_x0014_距9껍꺜_x0011_O?"_x000c_沈1먠??茨_x0012_m_x0017_얷_x0001_欒+??퐇j&lt;_x001e_?_x0003_??Z:"x?LZ獐횭'Q_x0018__x001b_???¹_x0003_z@뚘遯"_x0001_⑤症_x000c_잳-츽_x0014_3묛??*d駭T}?:?N찧l퇮첝撓WP??_x001f_?1???_z딷8?,?긲_x0018_뽣?君앙C}~I뒹뢶漸Q?_x0002_k쬚돪?킑*q</c:v>
                </c:pt>
                <c:pt idx="2257">
                  <c:v>쟓??o췰N&amp;_x001e_뙄?XS_x0003_#瀁쫊Y?????Q_x0004_e풹??b1톔?Zs?-ㄽv쬷_x001a_???rＥ喇瑢 x4Z뵝K?9?銓_x000c_#9_x0018_?/??</c:v>
                </c:pt>
                <c:pt idx="2258">
                  <c:v>_x001d_o?[_x001b_뀗섾檗#_x000c_nAy?p1튚_x001b_,_x0010_춨砥??_x000c__x0003_|n_x001a_???rＥ喇瑢 썉T&gt;LTh?_x000b_V?W퍲?_x0013_4?눇V??</c:v>
                </c:pt>
                <c:pt idx="2259">
                  <c:v>cA</c:v>
                </c:pt>
                <c:pt idx="2260">
                  <c:v>X3??_x001a_?暴밠p??미팰堪sYWj儁%??_x001a_?H_x0008_깤킺_x0010_;g_x0005_Bp뼕쏎순=@탿':t順_x0011_G_x0010_I:?廢D?궤?x{딖뫨7렒</c:v>
                </c:pt>
                <c:pt idx="2261">
                  <c:v>?N_x001c_藏a9랱?&gt;勺wVAN툰)쵍?????죚했SqX?_x0012_볆쾓?巳_x0002_??R{?U2?_x000e_A</c:v>
                </c:pt>
                <c:pt idx="2262">
                  <c:v>?Wポ?Q???瀑뱁&gt;R?'?_x0010_v쩴諄썔_x0019_?b욲죳?\?_x0004_O?&gt;홼?풙?쉳??jl?2?w?=0=予n?뢂LJ?ø?[?Y[L꼴{?+?椀R9_x001c_Y[L꼴{?+?椀R9소F*?퉍y=_x0004__x001b_휦_x0001_i챑驍??Q?r힟_x0013_</c:v>
                </c:pt>
                <c:pt idx="2263">
                  <c:v>혐_x0018_롤⅜?)9洛Wo?@?l_x0001_?쭝??눂TJ?/瑩X?弩X,n_x001a_???rＥ喇瑢 ?㈃???댘;_x0013_?U勃_x000c__x0012_?깣側=4헙</c:v>
                </c:pt>
                <c:pt idx="2264">
                  <c:v>z룮뵛_x001f_읪룯?u}vt꿇6뷷왶z_x0018_?t퍺_n_x001a_???rＥ喇瑢 /?z萎</c:v>
                </c:pt>
                <c:pt idx="2265">
                  <c:v>\.</c:v>
                </c:pt>
                <c:pt idx="2266">
                  <c:v>웯?_x0011_4ㅇ_x0010_v??_x001a_???rＥ喇瑢 黨?悚仟&amp;꾎8??1?J?y멂K_x0001_e?L?i=락_x0012_逝ゴZ#@AY띦pf?젖푑數맣?ln_x001a_???rＥ喇瑢 ?癲믪죓{???j8펜뭔q_x0004_K_x0002_Va?P:`?)쪖?_x001d__x0010_????b줎t{상댭≤η}An_x001a_???rＥ喇瑢 _x001d_~뽒_x0013_K?_x001a_?</c:v>
                </c:pt>
                <c:pt idx="2267">
                  <c:v>?劉븖ZＩ퐴(7뤎M殺몤oU꺦?~?_x0011_ECGa_x0013_療?;.픘]?렅싛?n_x001a_???rＥ喇瑢 ?컾_x0007_?l?D?8죛?햗Qu짊鄂菉h?捌_x001b_</c:v>
                </c:pt>
                <c:pt idx="2268">
                  <c:v>_x001e_?Zn#_x0007_m?臺누7?_x0002_뵄냟E슽泉Q*?AA2둢_x000c_??G_x0012_?~긭滂??첛=??陵??Q_x0018_쁞_x0005_?Q~_x000c_=?_x0010_2_x0004_S닳ㅍw?u_x0007_?샞顚땳_x001e_?k??l쐅袍?_!C?쯃k==o_x001a_?쟃?qı낔_x0006_m唾j??싰D삅滎搜?,QJ뜺?3_x001a_???T뫝_x0008__x0003_?D鎭_x000b_멯&amp;a@??q {?@/?堅&lt;)L?娶_x000f_?듛?_x001e_涎'?뇾*Jx?_x001b_5b족_x0010_귤?%\?q宖2쌆c뭔z쎔_x0017_??셌둞?퐾?&lt;뛝F~_x0019_遝훰a_x0014_X?a;琳퐪駁?i譽M????렳_x000f_</c:v>
                </c:pt>
                <c:pt idx="2269">
                  <c:v>y~?$썮q쏖G蠣i&amp;?&gt;_x0008_뚱?]^邊I7_x0014_범_x001c_Y[L꼴{?+?椀R9_x001c_Y[L꼴{?+?椀R9_x001c_Y[L꼴{?+?椀R9촛궿Y?듏?QZ;?|ㅋ'E9Q1?T??!뷀n?l?K붦??_x0004_k_x0010_됇폎TJ.?d설</c:v>
                </c:pt>
                <c:pt idx="2270">
                  <c:v>죡L왹^OR_x000c_P$쟦?~픯_x0013_봈??;v?┍?i슩늫_x0016_럻J_x000b_M?7獪뷀n?l?K붦??_x0004__x0016_b`퐚D凌rfyf?璉???쥏_x0004_O?X?iO?l.?_x0010__x0017_? M_x0007_矮s?{r펌?w?????l?K붦??_x0004_h???@?s뤭?s??</c:v>
                </c:pt>
                <c:pt idx="2271">
                  <c:v>肯뷀n?l?K붦??_x0004_f??魚;d(茶H?Vi8e_x0006_볶k?[?9HC}릱局o??Rh_x0017__x001f_%횆r猫?V댃x諦G9???l?K붦??_x0004_?:㎟Y棉촧卵T+?J`묅(?_x0017_-?]톸? 쏓?e?;냨풂j恐)딷TV累?A놉_x0005_푬e뷀n?l?K붦??_x0004_wlA?킂픘?K뤯Y</c:v>
                </c:pt>
                <c:pt idx="2272">
                  <c:v>?_x0008_왌綏'n푌?_x0014_콝샧4</c:v>
                </c:pt>
                <c:pt idx="2273">
                  <c:v>??쨪빽_x001d_?_x0007_옽h?츓w_x001e_5U35?杉?톴ⓑ@!㎾썭섀?붙?_x000b_S憐꾺旗?탦R&amp;{삵畔~U?y콩w_x001b__x0003_뼤d차?W倜6??떅G?y둌_x0019_鞏HL?l껤gH?M몹&gt;ti&lt;똲셵?퇠벬e옣F齒Z뛳2琉A룊/Y_x0005_?n墓</c:v>
                </c:pt>
                <c:pt idx="2274">
                  <c:v>?!?F36슡_x0011_?_x0011_K馮&amp;킽6_x000e_T?쟨T|'?VB聯)`?_x0007_鉗YO얉썷懇便i&lt;+?務M_x0006_</c:v>
                </c:pt>
                <c:pt idx="2275">
                  <c:v>?=y㎒?????&gt;큢?S_x000f_i鸞x_x001e_??癌z쥚?J감 _x0017__x0006_mA???t|껬퉼??l?K붦??_x0004_빫?_x001a_E?n_x0011_족P눍?p{월F똾뮄?촂B%釋_x000e__x001d__x0018_,_x001c_o5_x001f_??}@I?_x0004_봃?妬뷀n?l?K붦??_x0004_d_x0018_B:_x0014_궂?k좞(^㈗?_x000f_[?_x001d_妥{_x0008_#뎒U?/?M꿮_x0018_冬n?W??載?H슸</c:v>
                </c:pt>
                <c:pt idx="2276">
                  <c:v>剛?d뷀n?l?K붦??_x0004_뎠섓왻?叛e눠_x001e_퀖뛳*A작X?_x001c_4P恂/젉HyS?=T릝_x000f_k_x001e_∑껐罹첅징?n!lb???l?K붦??_x0004_팵?_x0007_I&lt;妖_x0006_uP릒.A??퐄_x0012_肋_x000f_?</c:v>
                </c:pt>
                <c:pt idx="2277">
                  <c:v>雯O_x0004_僥梧-긚쎺?y輦_x0016_?v??默_x0017_q_x0005_|'聞뷀n?l?K붦??_x0004_?⑵!끯湜h?믹_x0001_碩???~?Gd휍흊?z솀L*y??c"0~w??뼫혙Z??d뷀n?l?K붦??_x0004_??謗?땇I???,b?_x001d_F0쉂</c:v>
                </c:pt>
                <c:pt idx="2278">
                  <c:v>꾎朋긼~??$흰꺗?곻_x001f_酷??_x0007_F?_x0003_?몦??l?K붦??_x0004_3?t뵏4곆捲{_x0008_s?앿&amp;_x0012_??iX?c珥LF?V⁴_x0018__x001b_舞B?졣7z?_x001e_볖?_x0018_O姉쿺d촴}B'끻_x001d_u?춹t*?Eh푔x_x0017_3wqⅦ珤!U?$YL?[尨뫓6??_x001c_(???? 얝粒bd勍O_x000c_뜌仇?&amp;,N?_x0007_Q貂璧??m꽨??헖z寤40쇼?_x000c_??s?b[~?J6킳??y??왪hL7?&amp;昐??3?s민dS_x000c_6[쿰</c:v>
                </c:pt>
                <c:pt idx="2279">
                  <c:v>??tA?긜N첉떗O?m_x001a_鼈?-?없k~O_x0014_???IQ?o?죌_x0011__x001f_?1b_x0019__x0017_슲_x001f_紗O*휭I⒟뉟I_x000f_뗍옻頁??핵G닺??z??솇떷r_x0015_H_x001e_/6퇎뺳?嶸+.N_x000f_畇Nφ?Bw敎????e?f휪?안_x0017_쎀_x0004_$fn?졄C_x001d_檢R_x0015_2[跳P♤(?력_x001a_b뫪%뾐_x0018_흴H_x0011_</c:v>
                </c:pt>
                <c:pt idx="2280">
                  <c:v>趺d肢뺯세_x0002_x_x0017_U_x001b_d?_x0001_bs複q署햗6_x0013_s_x001b_7??</c:v>
                </c:pt>
                <c:pt idx="2281">
                  <c:v>킂㉳㉺e&lt;q如첰묆?2?c_x000f_&gt;-곑?_x0008_?末7L_x0008_D"j왹H8뢜曆$&gt;_x0008_뚱?]^邊I7_x0014_범_x001c_Y[L꼴{?+?椀R9_x001c_Y[L꼴{?+?椀R9_x001c_Y[L꼴{?+?椀R98I凜??鄧G%g本쳷?s?_x0002_,?K쪲_x0014_2???l?K붦??_x0004_1S괖?Vr쁸_x001c_?뎒_x001d__x0014_놧?H,_x001e__륡?먋???{펐몑폡?_x0003_廛?午_x000f_??u_x0012_釉q???l?K붦??_x0004_펏0n?輔?_x0010_鍮_x001c_J덏N</c:v>
                </c:pt>
                <c:pt idx="2282">
                  <c:v>|_x000b__x0001_</c:v>
                </c:pt>
                <c:pt idx="2283">
                  <c:v>?8_x0006_=??싥\B?[k@(?ssQ?獄켥꼬팴$뷀n?l?K붦??_x0004_????r</c:v>
                </c:pt>
                <c:pt idx="2284">
                  <c:v>v凸?_x0006_똿?_x0003_;_x001a_??韜m+찥2C質"|??泥/i=복쵮훎勣侏?co깢뷀n?l?K붦??_x0004_?!rl렮%H??벿l9?~??iX_x001d_O/?퇰姆Ⅶ??턌_x0010_유隸?X???4\]D?턪뷀n?l?K붦??_x0004_?탂j\쌶풵첦]?wF??5&amp;랁?e:뒨꼧_x001f_?洲?楠 9뷶Z??僿:p?f∀??</c:v>
                </c:pt>
                <c:pt idx="2285">
                  <c:v>ぽ?먖G2fE?芋痙aoㅴ構c截x梟S?T엉Z?8)</c:v>
                </c:pt>
                <c:pt idx="2286">
                  <c:v>????l?K붦??_x0004_???JU_x001e_/l둱_x0006_췂採?_x0018_x.?飜F_x001c_펴??_x0011_?)H??먢렝?_x0018__x0016_nl像(▩_x0002_/??Tv</c:v>
                </c:pt>
                <c:pt idx="2287">
                  <c:v>A밥?쉷촴}B'끻_x001d_u?춹t*_x0011_[?T?퇩笞월1I퍍?꼑{?Lw&lt;?W쭉=y_x0011_B??????*[?_x0006__x0005__x0018_`츼_x000f_ _x0005_.뢤퇭挫~?DYfZW룒堰?)?힊g컞O稗힘mjk_x0007_"뗕쪔#l敵d?T滾?aA?l慘B?殯씒b&lt;^?_x0010_?_x000c_Y(??0꾥ia?욬?完?_x0018_뙹_x000b_룎O듯o-樹v죁t</c:v>
                </c:pt>
                <c:pt idx="2288">
                  <c:v>??G켧o_x0015_?_x0014_霖a簪e훏???둴홪큗ㅘ_x0004__x0005_??_x0010_pr쐍씊뻟~{윊踰o9??찐컜遭률-?_x001b_??놢쨗b g6?0?맒n?J逼?'?&gt;_x0008_뚱?]^邊I7_x0014_범_x001c_Y[L꼴{?+?椀R9_x001c_Y[L꼴{?+?椀R9_x001c_Y[L꼴{?+?椀R9A?艮퀺革텲5R龐퇍?8s?馹쫔d????l?K붦??_x0004_v컎?쫹쵝묮|T6鎭l=뵄_x0006_3H0d??ukb_펑뫑)_x0012_驃?/췂X?)_x0015_?쐡꺶_x001b__x0019_헨찍뷀n?l?K붦??_x0004_h頀옛$H탎?_x001f_０?</c:v>
                </c:pt>
                <c:pt idx="2289">
                  <c:v>헼蜜L헨뵑틭a9&gt;!晏셡뭬M쳇?햇\??잽틠?x@뷀n?l?K붦??_x0004_?隣K1G_x0017_S_x001e__x001e_긅?_x0001_m莊?8瘢뭅_x0010_N_x001e_q?d?</c:v>
                </c:pt>
                <c:pt idx="2290">
                  <c:v>볦?꺦_x001f_z첮?_x0008_,x`?^~Z???X뷀n?l?K붦??_x0004_i?_x0012__폎I?庇??崗????홑??x?0N_x0018_쑲毁푐_x001b_?_=샅e?_x000f_쁀W_x0004_@In돁??l?K붦??_x0004_?덤_x0017_f_x0018_流?s__x0017_GK_x000e_]BV즄별s_x0007__x000f_&gt;O_x0012_?┌?_x0005_FL?_?_x0007_炷진췊쥳＼%傳_x0013_誠|/t뷀n?l?K붦??_x0004__x000b_??*_x000c__x001b_?i;C??k&gt;?i村(??톂??%=스y꽎狗홒\_x0016_異?빘ハ?옛?_x0017_뷀n?l?K붦??_x0004_ru확웭궊_x0008_웨앋슣푷2=(뜄귈???뵆?틂킅?殖?J</c:v>
                </c:pt>
                <c:pt idx="2291">
                  <c:v>Vr鎔푏釀轝9??㎸?g??b?뷠[r???낽?Q?샦L}&gt;?꽆~_x001a_????勞_x001a_VO??l?ko_x0003_럙@:$?班?_x0004_?{?~뷿#7뙃?벶?!E?kr^de_x0014_?_x000b_??_x0001_쁖_x0005_?B畵_x0013_</c:v>
                </c:pt>
                <c:pt idx="2292">
                  <c:v>쒁뉹?잆?4_x0016_?Y?i_x000e_??&lt;Q暲뷀n?l?K붦??_x0004_l먏??H1??큐=??B5湖Dh糞,_x0015_킀젘JA?_x0012_８界띱곛X_x0008_/_x0017_??Q?v_x0014_-뷀n?l?K붦??_x0004_?;쮸쏃V쬿_x0001_??LC헙l뜜-_x000e_?(?_x0001_Z&lt;??z_x0019_?댹뢦.?럕&gt;퀜^땄?j???뷀n?l?K붦??_x0004_??VG??췏먔_x0007_涕즑(D}혾?au'h澁~T??흉&lt;?荷凱쯚&amp;? ' ?【s㎚q}B'끻_x001d_u?춹t*??_x0008_9.&lt;띿V?딋_x0003_뛢?U팫$????챜?_킅*핬YB`Z$?w棅G겍 sf^?hj?'뱉侶짼_x0019_\?9洵j7l????立녔Z淋I??_x0010_</c:v>
                </c:pt>
                <c:pt idx="2293">
                  <c:v>_x001b_?굀띠못??D.겓??븜츏?귤1姦야?_x0016_퐲막s&amp;x埋齊珍1_x0011_띜G?횟9Nom섈?lYxXSj,??땙_x0018_j?뿕$"_x001e_?</c:v>
                </c:pt>
                <c:pt idx="2294">
                  <c:v>붬?_x001d_3홏_x001a_암,??PUC?핍3?_x0010_??飇^?NY??n빾?Q3Z뾭]^1l_x000f_큔??Of?_q悛昭?뱐_x0016_R뢊vYⓘ_x001f_큇'?&gt;_x0008_뚱?]^邊I7_x0014_범_x001c_Y[L꼴{?+?椀R9_x001c_Y[L꼴{?+?椀R9_x001c_Y[L꼴{?+?椀R9yp훱?挾??_x0011_=??_x000b_'P?U`?fi_x000e_z_x000b_뷀n?l?K붦??_x0004_</c:v>
                </c:pt>
                <c:pt idx="2295">
                  <c:v>陵??b1톔?Zs?-ㄽv쭟??l?K붦??_x0004_楗_x0001_%</c:v>
                </c:pt>
                <c:pt idx="2296">
                  <c:v>?A~C?</c:v>
                </c:pt>
                <c:pt idx="2297">
                  <c:v> _x001c__x0003_e?_x0012_???_x0006__x0012_?.봲?7???쮇??튚_x001b_,_x0010_춨砥??_x000c__x0003_|뷀n?l?K붦??_x0004__x000c_?걆?l</c:v>
                </c:pt>
                <c:pt idx="2298">
                  <c:v>튌?뽨욑bBX_x0008_?x_x0015_左樂?휋쩓K囍_x0007_y?_x0016_C~c뉈??;_x0016_淚봝????l?K붦??_x0004__S밬*?+횕[6~h丞+?쯜]??얙|_x0007_쏜G_x0017__x001e_??gz?jdmK_x0019_{9;??얓^dU堞g&lt;뙧왤됌%?|?</c:v>
                </c:pt>
                <c:pt idx="2299">
                  <c:v>類!?遇Y?g6??!샦蓬c`쭌Ti煉_x0001_?C?퓾6YW*?뙼짺kMN1?d?se.:~??_x0007_R_x0012_쭠?除섯j??쭜ㅙ㉶??二I+@?pcGWЪo??녏뚃?]!샩??^?묌Y뜳c???췽??~옪K&gt;^^?윑뷙깼?H;C츳9G??W?飜ĸ죞?nO~븡M?즍?闇텕_x0010_?쫟?nE_澮_x001b_?d?謚</c:v>
                </c:pt>
                <c:pt idx="2300">
                  <c:v>H?럦퓇8&amp;?j_x0016__x0005_e??L?흩e恩?:蘊(!?"g_x000e_s??쐍淫9翌D]푐?_x0012_뱵險w_x0006_?</c:v>
                </c:pt>
                <c:pt idx="2301">
                  <c:v>웯?_x0011_4ㅇ_x0010_v????l?K붦??_x0004_%_x0014__x0014_`?묡)?阿퀈_x0017_H쟌켘?渙戊戟랪???%8):묮?P?f?젖푑數맣?l뷀n?l?K붦??_x0004_?C+?뛨톛\??_x0018_-?K?*?퓟????닠x봱e_x0011_컿_x0016_]륿줎t{상댭≤η}A뷀n?l?K붦??_x0004_ nn!運뾸?_x0010_{?_x0006_B@侏?v뚾_x0017_t읽_x0017_K慫3酸cp??~뻺?"쐰?;.픘]?렅싛?뷀n?l?K붦??_x0004_뺸q疾레냞}譁cF尊_x0007_佈_x001e_/_x0008__x0019_6?G묤눿?쭱_x0002_꽸珌?v穴*?域??_x0002_뵄냟E슽泉촴}B'끻_x001d_u?춹t*%&gt;T?둖_x0004_:す$홄G?調Ie?Z_x0011_r횴논8_x000e_塵뽊;샮93?\?_x0017_?</c:v>
                </c:pt>
                <c:pt idx="2302">
                  <c:v>?_x0013_갻_x000f_J,wd,8jZ?買]쁪?_x001b_쇇K?퍆聾_x000c_?7說_x001a_fSD?왝?A?n?_x0011__x000b_4j??쳼8목e?E??n?_x000e_腎&amp;_x000f_?NU읋??뙯渽馴S?j*??&gt;VA龍kjQvW償m33?_x0005_</c:v>
                </c:pt>
                <c:pt idx="2303">
                  <c:v>J칭?W_x0001_???=뱿!A?_x0011_座7?&gt;_x0008_뚱?]^邊I7_x0014_범_x001c_Y[L꼴{?+?椀R9_x001c_Y[L꼴{?+?椀R9_x001c_Y[L꼴{?+?椀R9?;d&amp;5??⒪_x000f_&lt;_x0019_?|ㅋ'E9Q1?T??!?@oH;#맄_x0006_0&lt;v禹?+?_x0004_?-틍;_x0004_숭?4?2&lt;j_x0013_+썳귵齊헜?v턶s?凌Q닣쓄I_x001a_뮅??쏣_x0010_?@??@oH;#맄_x0006_0&lt;v禹퓵?_x0015_옅뉨T7}Wk첢W拾_x0016_S??寂?倉?g|_x0008_p_x0003_?;_x0013_張Yg;ヴi슩늫_x0016_럻J_x000b_M?7獪?@oH;#맄_x0006_0&lt;v禹?_x001f_욙%렺?k=_x001e__x0010_ⓩ_x0005_"?듿='M㏈'c_x0016_引Z{A!?2+샑몼k???{r펌?w??</c:v>
                </c:pt>
                <c:pt idx="2304">
                  <c:v>肯?@oH;#맄_x0006_0&lt;v禹옐좪:쬆陸쁢_x001a_??돌줝?s뽧???Jh~Z떙뛛_x0008_?쏭틭:零꼛猫?V댃x諦G9入^@oH;#맄_x0006_0&lt;v禹옆~坑意_x0017__x0001_o뷍%KQp??_x001d_┎Y?=織룫g:RY&amp;;??(???U)딷TV累?A놉_x0005_푬e?@oH;#맄_x0006_0&lt;v禹?q텧5?f</c:v>
                </c:pt>
                <c:pt idx="2305">
                  <c:v>y??M&gt;æ?뀫~?ざ)_x0018_Fo???&amp;?嘴_x0004_?{???Xb츯?_x0007_簞_x0012_?츨筵럀C_x0005_??]BHAT큫澔_x0011__x001c_八?]텍_x0010_㈘;</c:v>
                </c:pt>
                <c:pt idx="2306">
                  <c:v>]强F_x0002_Qc;R{_y_x0008__x001f_忍</c:v>
                </c:pt>
                <c:pt idx="2307">
                  <c:v>럳4??路?볘?_x0006_?V?먏?_x000e_핺쾙芙</c:v>
                </c:pt>
                <c:pt idx="2308">
                  <c:v>Þ/엡n?c끄?_x0001_賜퓿P_x001f_P麻珣?뵩l춙輦_x0018_끲!굚??뷏_x0014_쬏%e暎.亐._x0017_u目</c:v>
                </c:pt>
                <c:pt idx="2309">
                  <c:v>킯_x0001_竿l?쵛7&gt;_x0017_???V꾸??jl?2?w?=0=予n?뢂LJ?ø?[?Y[L꼴{?+?椀R9_x001c_Y[L꼴{?+?椀R9소F*?퉍y=_x0004__x001b_휦_x0001_:_x0007_텘_x001a_?｝p_x000e_6???촢뗬_b씨_x000e_?_x001f_퇖쀽_x000b__x0003_*??믨9}T? _x0017__x0006_mA???t|껬법^@oH;#맄_x0006_0&lt;v禹?_x0013_v'癌걺R/</c:v>
                </c:pt>
                <c:pt idx="2310">
                  <c:v>?載?H슸</c:v>
                </c:pt>
                <c:pt idx="2311">
                  <c:v>剛?d?@oH;#맄_x0006_0&lt;v禹풻p慮l_x0004_풹_x0006_^?E?4?k</c:v>
                </c:pt>
                <c:pt idx="2312">
                  <c:v>?뀞께겜囹뮻。&gt;n!lb飄^@oH;#맄_x0006_0&lt;v禹?t&gt;&gt;?p?찉3。홤_x0016_$?v??7Q%?d엵삩_x0010__x0011_?弦7?뎛0?v??默_x0017_q_x0005_|'聞?@oH;#맄_x0006_0&lt;v禹?猶틨2"졅_x0013__x001e_좛v_x001e_?"?_x0003_?,뢷s0?q??-?_x0015_굴??┑0w??뼫혙Z??d?@oH;#맄_x0006_0&lt;v禹풧^中?ng쏚?S?B챢?_x000b_P?yq쯎덝A_x0007_?渡???h李츰諺??_x0007_F?_x0003_?묦^@oH;#맄_x0006_0&lt;v禹왁T?c둥???굄\zE[톑酒?벟ⓓ_x0006__x0018_??V焙^9</c:v>
                </c:pt>
                <c:pt idx="2313">
                  <c:v>?(w_x000c_B?찋L{i윖??L渥k??P???_x000c_bz?롯_x001d__x0011_??_x0007_[V??%숥^찃_x0011_R?뜒학/-?W_x0004_?뭄Eu昶釪Dt듀??&gt;휫Q?꽔3y^_x0007_??址_x0014_mS?꾕E쏥街?:?娃윝솈?_x000f__x0008_l翅??S(}?[똘j흠}7N쉐_x0017_y럎b?_x001f__x001d__x0013_q?#渲?┣??uθ_x001c__x0015_V4J뤟</c:v>
                </c:pt>
                <c:pt idx="2314">
                  <c:v>?뤥?x)?h?M꿙륡i≤?_x0017__x0007_꺷??졼xJ얤&amp;v</c:v>
                </c:pt>
                <c:pt idx="2315">
                  <c:v> 즁q??VZ$??_x000f_$&gt;_x0008_뚱?]^邊I7_x0014_범_x001c_Y[L꼴{?+?椀R9_x001c_Y[L꼴{?+?椀R9_x001c_Y[L꼴{?+?椀R9?獨&lt;_x0010_?_x000f_sy윊鍊슿_x0004_s?_x0002_,?K쪲_x0014_2^@oH;#맄_x0006_0&lt;v禹?_x001f_??쎿_x0014_쫦E?륟_x0003__x000c__x0006_y]뭣벓벏뽀쁀웦W鉥?z츰?翁1_x0003_表E午_x000f_??u_x0012_釉q혜^@oH;#맄_x0006_0&lt;v禹??5?~&gt;z$?2_x001b_C活?`^_x0007_鏞?y_x001a_븠mZEG?멞MO???d_x0002_w</c:v>
                </c:pt>
                <c:pt idx="2316">
                  <c:v>?j잁썂??ＹI솭?x힘迦</c:v>
                </c:pt>
                <c:pt idx="2317">
                  <c:v>?旗^@oH;#맄_x0006_0&lt;v禹욉(?믬뤎?I5?굓譯彎_x0014_??\N?괼n渶,쎆뫜???짖?Y뀵町D?T켐?"D&amp;퓡S敍?S@b???M쐰X?쓘牡堧)_x0011_??뫖휾A</c:v>
                </c:pt>
                <c:pt idx="2318">
                  <c:v>S얟'?灑6쇿_x0005_왇&amp;?</c:v>
                </c:pt>
                <c:pt idx="2319">
                  <c:v>h?nHKX꾝Lo흐_x0019_f?6엚꼈s`:㎼?핑~_x0005_C돈?T??h잻봂h枏봪呵??귇:%旅?겋븦}탊_x0005_苑Y曠NG/틅8?휘녖?L_x001b_廐u⒞駕/?_x000f_?d-?쯽?잲뚘쟊_곇?돼쇐싄.?s?_x000c_?콟탽憾@9멮渣#f&lt;w풒(W여???횪</c:v>
                </c:pt>
                <c:pt idx="2320">
                  <c:v>ss혁Kr</c:v>
                </c:pt>
                <c:pt idx="2321">
                  <c:v>tuu??벨_x0001_?n</c:v>
                </c:pt>
                <c:pt idx="2322">
                  <c:v>?뗥∴_x001a_破??쿰0?_x0019__x0016_睹&gt;놥_x0008_훲咸凜_x001b_醮_x0003__x0016__x0013_?@oH;#맄_x0006_0&lt;v禹?l傷w[6푇?N?,??}??r_x0010_酌_x0004_刺0jq胤땮쥺붞첼_x0001_錨?헖퐰_x0003_狐?5?3M2?@oH;#맄_x0006_0&lt;v禹?Xi_x0019_稱?W?혝_x0016_&amp;_x0018_랧c?範|?M^_x0015_?q?뵈a?F긘_x000c_mR{8沿??쳁_x0008_냯猥_x001c_뾇O?@oH;#맄_x0006_0&lt;v禹옴/UZ箋덎풕J ?_x0008_큾j?v_x0006_?읆_x001a_겪흾?⑤Dg歲2*뿑甫쾖bE"왱&gt;륥_x001b__x001b_-|J`틬{?@oH;#맄_x0006_0&lt;v禹왔홓_x0013_??"o㏏?u_x0008_V_x0007_헮?\凌'??=_x0003_;E_x0004_?랎見헊8_x0017_?x볬h핼a:輾u됮_x0014_?@oH;#맄_x0006_</c:v>
                </c:pt>
                <c:pt idx="2323">
                  <c:v>A밥?쉷_x001c__x0002_킵?*게%站퉐쪷??R푀A??'꿣y&amp;_x001d_Q[k詳%G駒w?脅헃_x001b__x0016__x0005_</c:v>
                </c:pt>
                <c:pt idx="2324">
                  <c:v>싞Y$탟_x000f_?㎀???얍L?0잗쇴??_x001f_?.</c:v>
                </c:pt>
                <c:pt idx="2325">
                  <c:v>?X&amp;v_p憶?뾋1?_x0012_s??쓳_x0016_??N專?윸_x0005_??S?O??????뷏쫤_x0006_輦?_x0003_]_x000e_D%Hm첃?["&lt;_x0008_</c:v>
                </c:pt>
                <c:pt idx="2326">
                  <c:v>ru숼[픊</c:v>
                </c:pt>
                <c:pt idx="2327">
                  <c:v>?롂.\し욄?s?馹쫔d?桂^@oH;#맄_x0006_0&lt;v禹웡?~얡_x0013_逑Ru헋쎢"???&gt;??_x0006__h똩샎=喉_'?3BS_x001f_?$?)_x0015_?쐡꺶_x001b__x0019_헨찍?@oH;#맄_x0006_0&lt;v禹?/???돫~F_x001f_?~;VS0?K?X'??w뉶?깻!:?_먏J_x001d_뎚X4_x000c_ㅩ_x0006_俊냐????@oH;#맄_x0006_0&lt;v禹옵`;?_x0005_?T뾣貧?dS?讐畸?꽷컱_x000c_죸?:_5?_x0010_勾?쵷牢\??잽틠?x@?@oH;#맄_x0006_0&lt;v禹??о_x0005_Xm艀,쳠?s?'?_x0004_瓊_x0002_拿=갔#Z?-_x0008_=x无K????,x`?^~Z???X?@oH;#맄_x0006_0&lt;v禹왱M?5olU?둪</c:v>
                </c:pt>
                <c:pt idx="2328">
                  <c:v>k</c:v>
                </c:pt>
                <c:pt idx="2329">
                  <c:v>툡6차B_x0017_;뢎찃?m훦k!횒?뭛珏(=쉆dH2景&amp;_x0003_&amp;D톦]&lt;U_x0014__x0019_N4?A0y랜[샮誕핯_x0004_Lm_x0008__x001f_琅4A_x0011_??돽?&amp;졓u?_x0014_j_x0013_?D-?춯?j돊NT쫐Z'듭悲YB?jl?2?w?=0=予n?뢂LJ?ø?[?Y[L꼴{?+?椀R9_x001c_Y[L꼴{?+?椀R9소F*?퉍y=_x0004__x001b_휦_x0001_?9틃*_x0007_kH,MU???냤?ダ?</c:v>
                </c:pt>
                <c:pt idx="2330">
                  <c:v>??ⅹ愛&gt;씈2D+??[?xf#꿞²_x0007_?_x000c_??S?@oH;#맄_x0006_0&lt;v禹월C??dB_x0006_꼥T?/⑤_x0010_얂?蒲╉욂늘U ?_x0017_?_x0001_OJ?C貊?츏꾣c/[fe_x0001__x001b_쨖???@oH;#맄_x0006_0&lt;v禹?v_x0017_*_x0008_?_x0002__x0019__x001f_뒣_x001e__x0008_?_x0008_?뿎쾝슺WCv_x000c_8./$헷꽗ч?a_x0018_?=_x0017_3?_x0002_???¶_x000e_???@oH;#맄_x0006_0&lt;v禹?l珙&amp;?bYg?퉶_x000f_鰐?L,JV摸u?툟_x0017_j?뻂fD쏳8ЩO q\Z浦3s 9G_x0003_$_x0012_A???@oH;#맄_x0006_0&lt;v禹?u닟.?&gt;콊lux?b"p?E[旅?s_x0006_쩼l:?_x0004_?&gt;짳e6&amp;㎻_/堂_x0016_?Y?i_x000e_??&lt;Q暲</c:v>
                </c:pt>
                <c:pt idx="2331">
                  <c:v>???'nYq簒i村_x0010_??B.R뙎_x0002_??2?휊桀뎨뵞4_x0002__x0019_?j羅荻_x0011_?F_x0001_?풺5u$J'67y뿍펂츒???X?잷?(쬺NX9_x0019__x000c_#닞~毁벨?_x0012__x000e__x0005_눟_x0005__x0016_?챚??연_x0001_??舟B?蕎@뎁??賢\???南?얒_x0006_今왛퐥?쿺8??얣UE_x001a__x001c_#j}??&lt;뼤??섳</c:v>
                </c:pt>
                <c:pt idx="2332">
                  <c:v>?`Y</c:v>
                </c:pt>
                <c:pt idx="2333">
                  <c:v>_횀z9蜈#q~뺛i▦?_x001c_?晏?뙛:D%?T枓?혭"!_x001f_㈘?錫-)쿞=g_x0008_??'_뒱_x0008__x0018_1곇턆z?侖?"??냈</c:v>
                </c:pt>
                <c:pt idx="2334">
                  <c:v>??W넱┐jx쟚'훌_x0019__x0005_$&gt;_x0008_뚱?]^邊I7_x0014_범_x001c_Y[L꼴{?+?椀R9_x001c_Y[L꼴{?+?椀R9_x001c_Y[L꼴{?+?椀R9._x0014_64說?;2'騈랉&lt;?_x000b_'P?U`?fi_x000e_z_x000b_?@oH;#맄_x0006_0&lt;v禹?Z쳲?&lt;%@D??</c:v>
                </c:pt>
                <c:pt idx="2335">
                  <c:v>D言??Y?햹??參R"_x0008_??M??o?P?h?`?똆??聊^@oH;#맄_x0006_0&lt;v禹퓫璧%쪠,量?탻_x0019_pr_x0001_†?乾팦겗??뙼qKj킼Po_x000b_*o졸?4_x0007_®쯸S떊?m쭃?@oH;#맄_x0006_0&lt;v禹요6줥9]곭'??뫜f흽?X?_x001c_?"</c:v>
                </c:pt>
                <c:pt idx="2336">
                  <c:v>(_x0001_@?B쾅#뮮?똅b??즏v幡?nU俱꼳?@oH;#맄_x0006_0&lt;v禹옴핏퉟網?/켱_x000b_:똇??둨h_x0014_쿼M탗럎z#엳BT:cl얐`^Ae_x0019_O4갢?_x0010_gS∽抵?_i?@oH;#맄_x0006_0&lt;v禹?)L퀒삅?儲?멸gUg탟vD[퉙$?N??9?cQ촠を?쀵:?b1톔?Zs?-ㄽv?^@oH;#맄_x0006_0&lt;v禹?u_x0001_F_x0007_:8?N`둮?;_x0017_??%莖"-`_x0018_?P;e_x0002_?o_x0015__x0011_蟻먂_x001b_튚_x001b_,_x0010_춨砥??_x000c__x0003_|?@oH;#맄_x0006_0&lt;v禹풷?/첻_x0001_)?왆&amp;?E褶!Z?삵K 됣??G?캛_x0005_삢?_x0012_q_x001b_?뉈??;_x0016_淚봝?招^@oH;#맄_x0006_0</c:v>
                </c:pt>
                <c:pt idx="2337">
                  <c:v>_x001b_號r술?鉉.쬃_x001c__x0001_?#_x001e_H??k_x0003_?r6~_x0002_s@+O??큎I?些_x0016_+?甁i? p0?yB??뵐Ρo죄Y|?dB5?_x000e_???轄鋤?w?!??_x000e_싉 :逼_x0010_?筬??蕎F_x001a_?PI쨲F=pB묈癩띖?퍛?v4'?宋쇶?E?"??_x000c_챿炫_x0016_u5꽡_x0008_^溝ばㄴ_x000f_f6壕?=띠E?_x0017_蘆_x0007_튜교?됛_x0016_bヰ-췴&gt;t췲?騰T굗?ザe??쑩O?? 6_x001e_????_x0012_뽫l?O묧q?~혪v;+猾?_x001a_聖굒?/K?_x001a_3V[듦_x0010_|?굃s#폀&lt;틛???턍?_x001b_h꽧娃遜?^'?뻄게2七?惇??돌r?～&lt;閏41???_x001d_줞t_x0004_z맣??_x001e__x0013_츰??J늛</c:v>
                </c:pt>
                <c:pt idx="2338">
                  <c:v>?^_x0008_屠??햯嘉3_x0008_?1뤪_x0005_t꿇6뷷왶z_x0018_?t퍺_?@oH;#맄_x0006_0&lt;v禹??$?.配닋_x0004_2?샦뫻l6???햠?_x0002__x000e_k??</c:v>
                </c:pt>
                <c:pt idx="2339">
                  <c:v>웯?_x0011_4ㅇ_x0010_v?帥^@oH;#맄_x0006_0&lt;v禹풨_x0006_.?輩??@w9?&gt;?a귨oy蓴_x0017_光??밋_x001e_Z???a켍튪?f?젖푑數맣?l?@oH;#맄_x0006_0&lt;v禹풶?롡_x0018_쾛톜u穹?&lt;B?뿎$8_x0006_윋/쮐PKC)_x0010_|e팋0낞_x0011_?쨶b줎t{상댭≤η}A?@oH;#맄_x0006_0&lt;v禹욹-?톿蓄_x0003_?_x001e_LK_x0006_夙텉_x0016_?&gt;懸0???鉤_x0014_l??퀶_x0001_$／克?_x0018_;.픘]?렅싛??@oH;#맄_x0006_0&lt;v禹?쇁k}예?_x0005_Q_x0019_Q?썌鱗!뙩7mX?_N냼A_x000f_?k췳_x001f_쵏q_x0004_셢?祠누7?_x0002_뵄냟E슽泉_x001c__x0002_킵?*게%站퉐쪷??55쫯늎굳??c댲?度97wсU</c:v>
                </c:pt>
                <c:pt idx="2340">
                  <c:v>?瞳?a_x0006_촅??9?粮?_x0018__x0005_?8)瑨_x0012_Z愿_x000e__x0003_(?#솻틤_x0003_T?M?b"垈?j렙쓅I_x001a_뮅??쏣_x0010_?@?h</c:v>
                </c:pt>
                <c:pt idx="2341">
                  <c:v>?瞳?a_x0006_촅??_x0005_T省놂츌H??선9ND?_x0010_???&amp;x_x0019_폰??~_x001c_??$?N?i슩늫_x0016_럻J_x000b_M?7獪h</c:v>
                </c:pt>
                <c:pt idx="2342">
                  <c:v>?瞳?a_x0006_촅??B쬺hd?h찿투농캽?퍇b"s졹?왑r?畢?B?誰?뀔 ???{r펌?w???</c:v>
                </c:pt>
                <c:pt idx="2343">
                  <c:v>?瞳?a_x0006_촅??</c:v>
                </c:pt>
                <c:pt idx="2344">
                  <c:v>U퀉K?C壘饅?쉗/ #斤?W빭겉]?A돐"?</c:v>
                </c:pt>
                <c:pt idx="2345">
                  <c:v>'91?n텿_x000b_odY?YQ?_x0016_倦#??h</c:v>
                </c:pt>
                <c:pt idx="2346">
                  <c:v>?瞳?a_x0006_촅???</c:v>
                </c:pt>
                <c:pt idx="2347">
                  <c:v>쒯土}K썤??Un솎??#4落뮏뎎_x001b_Ⅱ?_x0002_??gy뎼쇣㈓홖럒3U{d滅</c:v>
                </c:pt>
                <c:pt idx="2348">
                  <c:v>肯h</c:v>
                </c:pt>
                <c:pt idx="2349">
                  <c:v>?瞳?a_x0006_촅??1ny0</c:v>
                </c:pt>
                <c:pt idx="2350">
                  <c:v>?_x001c_壻?gv?t듡_x000b_?_x0001_G?_x000f_R7?,괁놹?_x000c_?菰\??횆r猫?V댃x諦G9?</c:v>
                </c:pt>
                <c:pt idx="2351">
                  <c:v>?瞳?a_x0006_촅??`?팰?詰?1_x0006_や곲혲?귉m?滴</c:v>
                </c:pt>
                <c:pt idx="2352">
                  <c:v>쳂`열錄?x_x001e__x0013_갗[뢍H?딷TV累?A놉_x0005_푬eh</c:v>
                </c:pt>
                <c:pt idx="2353">
                  <c:v>?瞳?a_x0006_촅??ml?F엃&lt; _x0002_x?2L9?쉆쾢l/嘗(@둈밳vQ烱_x000f_N?Dx_x0005_貳q롱#?g?+y꾡_x0018_?_x0001_SN엾?댮H?_x001c_R?쓊?Z좮:??i???솫</c:v>
                </c:pt>
                <c:pt idx="2354">
                  <c:v>@扱\?o-?g?#y쒗_x000b__x000f_?U?f봢</c:v>
                </c:pt>
                <c:pt idx="2355">
                  <c:v>윲?q뒩W훰0F&amp;?낄?%{_x001f__x000e_c_x0001_:?_x000b__x0017_컄귷廟_x0016_???밦,"Bw|??K[덪뿃_x0005_?橒魄?短?_x000f__x0008_tm&gt;띺뮊q//퍇몜獅?컢ㄼ??먈_x0006_U_x001b_㎙?_x0012_??D덹U신덃#?</c:v>
                </c:pt>
                <c:pt idx="2356">
                  <c:v>0귗Hx饍?☜C?峰_x001a_l?녴_x0007_q6_x0017_폕눨∩?ALK7p?눌??映_x000e__x0012_칬{_x001f_항_x0007_徐륝憔a,틱붲=?jwq湺_x000c_劉뤀?켩_x0011_c脘＃_x0003_?쾘_x001d_??귙化g?濤?MgkF?</c:v>
                </c:pt>
                <c:pt idx="2357">
                  <c:v>j"BE_P@%p艙?晧&amp;F?例j[?쪪S_x0019_Y&lt;!ⓨ_x0016_iu튴_6d'_x001d_jl?2?w?=0=予n?뢂LJ?ø?[?Y[L꼴{?+?椀R9_x001c_Y[L꼴{?+?椀R9소F*?퉍y=_x0004__x001b_휦_x0001_b뻖?蹟s`뻶`_x0003_9p쿧뵚[?_x0019_R_x000e_?u쥹]*_x0008_직!B{怯쳯1$? _x0017__x0006_mA???t|껬퉔</c:v>
                </c:pt>
                <c:pt idx="2358">
                  <c:v>?瞳?a_x0006_촅??=Ej?倚딈〃_x0003__x001d_+y?늗????C8?i??t_x0002_F'?_x000f_?X?}@I?_x0004_봃?妬h</c:v>
                </c:pt>
                <c:pt idx="2359">
                  <c:v>?瞳?a_x0006_촅??.?!"퍷0r?&gt;_x0006_5N떿?;콿r_x000b__x001f_LB_x001c_?s?퓟+'_%5_x001e_YWJs??載?H슸</c:v>
                </c:pt>
                <c:pt idx="2360">
                  <c:v>剛?dh</c:v>
                </c:pt>
                <c:pt idx="2361">
                  <c:v>?瞳?a_x0006_촅??_x001d_y服??8??|킣|힄頊?V_x0016_lvrx?腰u晄)c?횞@撤m렣_x0011_께겜囹뮻。&gt;n!lb?</c:v>
                </c:pt>
                <c:pt idx="2362">
                  <c:v>?瞳?a_x0006_촅???헼TeD:뇽</c:v>
                </c:pt>
                <c:pt idx="2363">
                  <c:v>{?_x001e_</c:v>
                </c:pt>
                <c:pt idx="2364">
                  <c:v>?_x0019_A냒T6솑肅1_x0013_?;:?R_x0015_+</c:v>
                </c:pt>
                <c:pt idx="2365">
                  <c:v>?瞳?a_x0006_촅??t/s_x0001_}K_x000f_?a?J???N._x0011_g쪏??&lt;뽳_x001c__x0016_?쌦_x0019_??_x000b_b켚%w??뼫혙Z??dh</c:v>
                </c:pt>
                <c:pt idx="2366">
                  <c:v>?瞳?a_x0006_촅??S?炎?讓|R뷁uz뛣?멅장"쬝4?깝쮔s&lt;?X_x001a_邨뻈?g_x0011_u酷??_x0007_F?_x0003_?멻</c:v>
                </c:pt>
                <c:pt idx="2367">
                  <c:v>?瞳?a_x0006_촅??*/j닉???_x0004_&gt;엵괱 낇?C땢힍b圓或g便外3b?_x001c_Qg_x0012_u67z?_x001e_볖?_x0018_O姉쿺d???_x001a_須뛚뱵kb粒??x_x0010_[곉껴K_x0019_4?K??뇙ㄲ_x0007_?륙M??C???프]_x0004_Go,왋k??뛾돤?8}昱옚챊遣君仙³_x0017_쎎?K픂Ha???삨:Z)윞厄?&lt;뱡??o휽_x0017_?할</c:v>
                </c:pt>
                <c:pt idx="2368">
                  <c:v>?瞳?a_x0006_촅???(뮫_x001d_1?KE?_x0010_?j</c:v>
                </c:pt>
                <c:pt idx="2369">
                  <c:v>?瞳?a_x0006_촅??_x0019__x0016_R쿼柱?&amp;[_x0016_??ㅦ?.H[?&amp;_x0003__??취s?_x000f_뜫h쬒귬x4&lt;_x0002_w</c:v>
                </c:pt>
                <c:pt idx="2370">
                  <c:v>?瞳?a_x0006_촅??_x0019__x0014_Mt렝.?kfT뵢|_x001e_팝s눉O}???뱯乶뭾2_x001a_.!닽풕?(?</c:v>
                </c:pt>
                <c:pt idx="2371">
                  <c:v>ssQ?獄켥꼬팴$h</c:v>
                </c:pt>
                <c:pt idx="2372">
                  <c:v>?瞳?a_x0006_촅??맕=Я?쨅렒低|?~??V?2玘4*?돺_x0002_E⑥A_x0001_렕?굶?Q복쵮훎勣侏?co깢h</c:v>
                </c:pt>
                <c:pt idx="2373">
                  <c:v>?瞳?a_x0006_촅??埋?뱂뛧퍧?槍쾼_x0016_켍8☆C퀄??ek.?B!?(mB婁&amp;:?</c:v>
                </c:pt>
                <c:pt idx="2374">
                  <c:v>?瞳?a_x0006_촅??oq좘뛏:暫U5쩤W녰熱딦_x001e_탭l???_x0002_욬2?섪+?v쯏_x0008_"R?僿:p?f∀??</c:v>
                </c:pt>
                <c:pt idx="2375">
                  <c:v>?瞳?a_x0006_촅??_x001e_褻</c:v>
                </c:pt>
                <c:pt idx="2376">
                  <c:v>??</c:v>
                </c:pt>
                <c:pt idx="2377">
                  <c:v>?瞳?a_x0006_촅??d_x0011_B羚?^쫈/_x0011_?쬇_x0002__x001f_???@_x0006_(洧4:2_x0013_&lt;惑젢_x0007_?雪_x000c_L_x0007__x0002_?湳(.-]O?*Z줄U5</c:v>
                </c:pt>
                <c:pt idx="2378">
                  <c:v>#_x001e_</c:v>
                </c:pt>
                <c:pt idx="2379">
                  <c:v>_x000f__x001a_"??f갋湘퍷뀫쯨룅?Ot?꺽?制a&amp;ME?瓆慄붆ir뉄?#땆??_x0013__x0018_jv뎶9!3hs뎵?D엄?_x0001_便뺾姝감_x000f_j複_x0013_?</c:v>
                </c:pt>
                <c:pt idx="2380">
                  <c:v>?川슪?폠흋_x001a_S???^꾝V뚓p] ?0c릂?8F웪%_x0002_q?-J2_x0003_?R6&lt;_x0004_E8f??텤_x0002_캣_x0012_C?_x0006_먣|_x0006_._x0001_牒?◈쉢R?촂{크hk@_x001d_?u||1&amp;?뢔꼉됥ł㎸됺zx盈?@큟[U뻔</c:v>
                </c:pt>
                <c:pt idx="2381">
                  <c:v>?瞳?a_x0006_촅??B융?璵?_x0018_믌?춖???_x0015_?Z?/&gt;?_x001f_-B??デ_x001f_??L헖퐰_x0003_狐?5?3M2h</c:v>
                </c:pt>
                <c:pt idx="2382">
                  <c:v>?瞳?a_x0006_촅??禧簾&lt;œ╈?o?Hc?eC_x001a_J??_x0005_W?殄1,쭕_x0015_줨_x000f_:蹴쎦H苦쇙뜪g_x0008_냯猥_x001c_뾇Oh</c:v>
                </c:pt>
                <c:pt idx="2383">
                  <c:v>?瞳?a_x0006_촅??_x0005_찚隣릭3?뛂m????</c:v>
                </c:pt>
                <c:pt idx="2384">
                  <c:v>R舒뼡뭸$</c:v>
                </c:pt>
                <c:pt idx="2385">
                  <c:v>???_x0011_???쎨랎E"왱&gt;륥_x001b__x001b_-|J`틬{h</c:v>
                </c:pt>
                <c:pt idx="2386">
                  <c:v>?瞳?a_x0006_촅??능$?$5쏺윑=?#V????eL??5?He?R0_x000c_흜쐞U릟?볬h핼a:輾u됮_x0014_h</c:v>
                </c:pt>
                <c:pt idx="2387">
                  <c:v>?瞳?a_x0006_촅??뎬y앣?P\AS?_x001a_r?e뜟_x001c_J?he놸蚩?쓺)??渾P?r吾_x0018_??yぢj?2QU_x0018_??</c:v>
                </c:pt>
                <c:pt idx="2388">
                  <c:v>?瞳?a_x0006_촅??淫?챴</c:v>
                </c:pt>
                <c:pt idx="2389">
                  <c:v>Z?[짆?뤦?_x001c_i쨋_x0002_뾵$_x001b_??$_x0018__x001a_Q{?扉疱唱/떓V땸?F2_x0010_??lh</c:v>
                </c:pt>
                <c:pt idx="2390">
                  <c:v>?瞳?a_x0006_촅??_x000b_썃_x000c_yI_x000b_??寤淫T/?헸s똦c_x001f_챃?[zW?d_x0011_g!GMtF.e툨?鷸J</c:v>
                </c:pt>
                <c:pt idx="2391">
                  <c:v>A밥?쉷???_x001a_須뛚뱵kb??*u}?_x0002_?_x0014__x0006_~뮅?_x0015_봿_x0016__x0008_f뤎_x000f_???氣t4</c:v>
                </c:pt>
                <c:pt idx="2392">
                  <c:v>?쁾_x001f__x000e_</c:v>
                </c:pt>
                <c:pt idx="2393">
                  <c:v>8Qc8?u?_x000e_?1?*뫤릮? ?Z헑?梁?o쥄Y_x001d_,찙??$K_x0015__x0019_F쓴?!O꿵8_x001b_v?_x000f_띊??솒X_x000c_濃_x0005_?p?k?퉎_x0011_a걻??c_x000e__x001a_i꼩_x0005_??릏?e_x0004_?r??_x001c__x000b_o_x0007_됳?돔_Ak틚섆퀕c쏐RH?索(r;??_x001f__x0006_v??a늌</c:v>
                </c:pt>
                <c:pt idx="2394">
                  <c:v>쟕?x퍍廉j쥛_x0004_?꺦W?퍪_x0003_Ð?B??y+_x0001__x0014_똌!?옏?_x0001_q?n????Avp8?_x000e_퀀??&gt;_x0008_뚱?]^邊I7_x0014_범_x001c_Y[L꼴{?+?椀R9_x001c_Y[L꼴{?+?椀R9_x001c_Y[L꼴{?+?椀R9Sj_x0008_?핺?K幀ㄳy쨌욄?s?馹쫔d??</c:v>
                </c:pt>
                <c:pt idx="2395">
                  <c:v>?瞳?a_x0006_촅??U츣聯붹L停?_x000b_賓L?@??_???_x0015_꽛9_x0003__x0006_쵾Xt??$?뵍</c:v>
                </c:pt>
                <c:pt idx="2396">
                  <c:v>)_x0015_?쐡꺶_x001b__x0019_헨찍h</c:v>
                </c:pt>
                <c:pt idx="2397">
                  <c:v>?瞳?a_x0006_촅???R8_x001a_뾷껽?_x0019_퓗I_x0019_싺??浸쎴?~~_x000b__x0013_맇퍥曙{)묔J?;4CX4_x000c_ㅩ_x0006_俊냐???h</c:v>
                </c:pt>
                <c:pt idx="2398">
                  <c:v>?瞳?a_x0006_촅?? :_x0001_F?瑛???摺_x000b_{</c:v>
                </c:pt>
                <c:pt idx="2399">
                  <c:v>?瞳?a_x0006_촅??</c:v>
                </c:pt>
                <c:pt idx="2400">
                  <c:v>??D53댼&lt;?_x0015_갌0IG#~?l킳O??嬌꾻_x000c_殼퀅W_x0006_|%??_x0011__x0008_,x`?^~Z???Xh</c:v>
                </c:pt>
                <c:pt idx="2401">
                  <c:v>?瞳?a_x0006_촅??BF.9???鋤♣1VPV??</c:v>
                </c:pt>
                <c:pt idx="2402">
                  <c:v>&amp;6*+徇릢霽?崧횷9?칛_x001f_H_=샅e?_x000f_쁀W_x0004_@In뎗</c:v>
                </c:pt>
                <c:pt idx="2403">
                  <c:v>?瞳?a_x0006_촅??郞_x0017_갶_x0010_列?ふ?w]-_x001c_?射8햩馳_x0008_먛_x000e_?絢?_x000b_뙱亮Ξ_x0005_?원췊쥳＼%傳_x0013_誠|/th</c:v>
                </c:pt>
                <c:pt idx="2404">
                  <c:v>?瞳?a_x0006_촅??탢?$d^?U??┶쨪*?L?_x0002_뺄@][q??G着x)??\_x0016_異?빘ハ?옛?_x0017_h</c:v>
                </c:pt>
                <c:pt idx="2405">
                  <c:v>?瞳?a_x0006_촅???즤??_x001e_?</c:v>
                </c:pt>
                <c:pt idx="2406">
                  <c:v>?1혂?:K-?띺7?3?쑉浬.F턪&lt;Z_x0015_e??a???/_x000e_f_x0019_!_x0019__x0019_X퐣?_x0002__x0017_Aej j_x0016_힣S??李K&amp;?P꿷荻</c:v>
                </c:pt>
                <c:pt idx="2407">
                  <c:v>/???퉂?V????럓iBK_x0018_宏*앻_x001e__x000c_p1e_x0018_뛄댤提tq뀖삵_x0010_Bd젻팽_x0008_?ug-4_x0012_[?꽷K??V/_x001c_늩_x0003_%</c:v>
                </c:pt>
                <c:pt idx="2408">
                  <c:v>\!??Q晸?晝U_x001f_슩.e??2?뉳??_x0008_퉶"텄??g_x0012_f즬칚s暄?賃_x0006__x0012_탲?_x001a_!? 7_x001f_셜츂_x0014_?#?츚??鵲_x001d_jl?2?w?=0=予n?뢂LJ?ø?[?Y[L꼴{?+?椀R9_x001c_Y[L꼴{?+?椀R9소F*?퉍y=_x0004__x001b_휦_x0001__x0010_??_x0008_WyVDΣ맙?</c:v>
                </c:pt>
                <c:pt idx="2409">
                  <c:v>졡??'?pA쐋?Qv?*㉡_x0004_'_x0018_b똥㉷xf#꿞²_x0007_?_x000c_??Sh</c:v>
                </c:pt>
                <c:pt idx="2410">
                  <c:v>?瞳?a_x0006_촅??h_x000f_</c:v>
                </c:pt>
                <c:pt idx="2411">
                  <c:v>GB_x0011__x001c_d뿀?s樓?+_x0004_쓓뀟?_x0017_?8??겝3룦R_x0005__x0003_!]?쬤w뒆?/[fe_x0001__x001b_쨖??h</c:v>
                </c:pt>
                <c:pt idx="2412">
                  <c:v>?瞳?a_x0006_촅??_x0019_z5캣PBa_x0012_?_x000e_]탔꺿샌有:6K챠F?eg?2콢룯覓oI_x001c_]?튎?_x0002_???¶_x000e_??h</c:v>
                </c:pt>
                <c:pt idx="2413">
                  <c:v>?瞳?a_x0006_촅??!??縷0R퀝+?쯣塡?:倉ね?jq45|:뺣_x0005__x000b__x0005_愆M轟@T줫浦3s 9G_x0003_$_x0012_A??h</c:v>
                </c:pt>
                <c:pt idx="2414">
                  <c:v>?瞳?a_x0006_촅??Ｐ_x0017_m早Z%_x0005_9XM,?0?괮^_x000f_易젶_x000f_엸쫄75t?_x0017_?첬뵥_x0006_뇙_x0002__x0016_?Y?i_x000e_??&lt;Q暲h</c:v>
                </c:pt>
                <c:pt idx="2415">
                  <c:v>?瞳?a_x0006_촅??t?5?하_x0015_X_x0013_師?_x0013__x000f_m*nS'@=갔{夢_x0010_H??~V픠P_x0018_?Lu곛X_x0008_/_x0017_??Q?v_x0014_-h</c:v>
                </c:pt>
                <c:pt idx="2416">
                  <c:v>?瞳?a_x0006_촅??_x000f_(nU?끹{_x0013_?!??횓?눂p兎o쩴O%?컾傑m붮tC梅U짻Mr&gt;퀜^땄?j???h</c:v>
                </c:pt>
                <c:pt idx="2417">
                  <c:v>?瞳?a_x0006_촅??_x001e_쩭_x001d__x0003_4??傲krQi</c:v>
                </c:pt>
                <c:pt idx="2418">
                  <c:v>?싾7m祺C??_x0014_?_x000f_XI짼뚦z뼱쟩짤U&amp;? ' ?【s㎬롙_x001a_?_x001a_須뛚뱵kb?_x000c_|쁏??^_x0011_?躪#퐺죋욭_x0005_$er_x001d__x0007_??翕+??~줟MYn|빷H_x0004__x0004_???(_x0016_??;浦???T?v?_x0013_푩-_x0015_拙]＼S??뙄t_x0011_態_x0006_?=I짲?P__x0010_@?벸*?쓫z궱W???+x}쉎ut^*E곂_x001d_p톫 _x0019_햋p?k?0K?P`_x001a_+?</c:v>
                </c:pt>
                <c:pt idx="2419">
                  <c:v>_x001e_&amp;1_x000f_댣_x001a__x000e__x0019_5??4L2:v淪z]謁먱6??G</c:v>
                </c:pt>
                <c:pt idx="2420">
                  <c:v>꽗髮_x0015_??_x0013_퉭꽾_x001f_論?&amp;}t_x0011_뽾</c:v>
                </c:pt>
                <c:pt idx="2421">
                  <c:v>_x0002_뼃沓</c:v>
                </c:pt>
                <c:pt idx="2422">
                  <c:v>Q꺭곥_x0019_욉qzW-?_x0011_&lt;</c:v>
                </c:pt>
                <c:pt idx="2423">
                  <c:v>_x000c_,_x000e_??4恒_x0018_?_x0003_宓_UH_x001a__x0003_膝욼(_x001d__x001f_RI紆_x001f_?죵$&gt;_x0008_뚱?]^邊I7_x0014_범_x001c_Y[L꼴{?+?椀R9_x001c_Y[L꼴{?+?椀R9_x001c_Y[L꼴{?+?椀R9W_x001d_듪넣N?v흊_x000f_zE募</c:v>
                </c:pt>
                <c:pt idx="2424">
                  <c:v>_x000b_'P?U`?fi_x000e_z_x000b_h</c:v>
                </c:pt>
                <c:pt idx="2425">
                  <c:v>?瞳?a_x0006_촅???~①監먪i#붝??_x000f_P믌_x0008_뜇?쳋"Y?M?꼭®o?_x0007_?G겪P?h?`?똆???</c:v>
                </c:pt>
                <c:pt idx="2426">
                  <c:v>?瞳?a_x0006_촅??(v{f?_x0003_X?米_x0014__x0018_$瓷_x001f_k?(?%쩽W|?XD#.????(4_x0007_®쯸S떊?m쭃h</c:v>
                </c:pt>
                <c:pt idx="2427">
                  <c:v>?瞳?a_x0006_촅???쮫_x0012_Ъd&gt;쓀0?_x000b_햶搾t뛽?_x000c_)괽?_x000b_@썴?삑뿟{-?0짗?즏v幡?nU俱꼳h</c:v>
                </c:pt>
                <c:pt idx="2428">
                  <c:v>?瞳?a_x0006_촅??x쉣쇧梯⒯둤?3?팊?_x001b_?_x0007_?/@?*|?욑젂`?쭀R販4갢?_x0010_gS∽抵?_ih</c:v>
                </c:pt>
                <c:pt idx="2429">
                  <c:v>?瞳?a_x0006_촅??_x0013_1w?흣u?煩?o?댘|w捧?K븄.?_x0008_\O?_x000b_p騶us[◎ⓥ?b1톔?Zs?-ㄽv쬱</c:v>
                </c:pt>
                <c:pt idx="2430">
                  <c:v>?瞳?a_x0006_촅???BbnZ?8뼉돕㈅_x000b_6?暐덒_x0012_위K??쏡?</c:v>
                </c:pt>
                <c:pt idx="2431">
                  <c:v>?뢯Y.果?3,튚_x001b_,_x0010_춨砥??_x000c__x0003_|h</c:v>
                </c:pt>
                <c:pt idx="2432">
                  <c:v>?瞳?a_x0006_촅??㎉5V?쇩됍퐜_x0005_멛v걫?+)粳?株SJ죲0???_x001a_?c_x001c_?N,뉈??;_x0016_淚봝??</c:v>
                </c:pt>
                <c:pt idx="2433">
                  <c:v>?瞳?a_x0006_촅???維</c:v>
                </c:pt>
                <c:pt idx="2434">
                  <c:v>뗎??)vP0젤?綢??%萄?"?H黃_x0001_?_x0010_??蚊긏%漱?_x0011__x000c_?J?섨쇨+sbI_x0018_삣믢?揖쏘r_x001c_녃pMY?D?$됗</c:v>
                </c:pt>
                <c:pt idx="2435">
                  <c:v>_x000f_쟽_x0019_x?뵭&gt;_x0011_E`똡W됃콎昱I?㉠?_x001c_?-t傳u'휔-삄돝?T?_x0004_Q닳W???A?뺞i㏉.+곜x쮋^?]??./듢?mx왂;_x0002_K?쐲S_x001d_饅mF뫲뷪</c:v>
                </c:pt>
                <c:pt idx="2436">
                  <c:v>?炙퀽/"_x0008_&gt;???κ?溜x옾c.???_x001c_?핹_?E?蓆S&gt;3r??챐юㄷ봈릶?맪?둁몿]_x0003_뚝</c:v>
                </c:pt>
                <c:pt idx="2437">
                  <c:v>ㆉ潞_x0002_?"E퐺F퀦쵌洞恢K琨課?臨휾_x001d_jl?2?w?=0=予n?뢂LJ?ø?[?Y[L꼴{?+?椀R9_x001c_Y[L꼴{?+?椀R9소F*?퉍y=_x0004__x001b_휦_x0001_괊?깎J똼坡8D敎F廷rl?]P쒥_x0003_꽔峰_x0019_??Mh_x0007_Q'&lt;쫧~눂TJ?/瑩X?弩X,h</c:v>
                </c:pt>
                <c:pt idx="2438">
                  <c:v>?瞳?a_x0006_촅??n?8_x001d_웘wY팳\_x0019_?峨sp풲텟?h7*⊙幽X_x0012_?@O_x0004_C字._x001a_푚t꿇6뷷왶z_x0018_?t퍺_h</c:v>
                </c:pt>
                <c:pt idx="2439">
                  <c:v>?瞳?a_x0006_촅???*_x0007_</c:v>
                </c:pt>
                <c:pt idx="2440">
                  <c:v>슜?펔$쯦+_x001f__x0017__x0001_&lt;&gt;_x0011_b`&gt;</c:v>
                </c:pt>
                <c:pt idx="2441">
                  <c:v>會8Z?V〔???y??돩?7h</c:v>
                </c:pt>
                <c:pt idx="2442">
                  <c:v>?瞳?a_x0006_촅??_x0005_뗩럟a?_x0003_뉌t_x000f_"_x001d_%?肯◑卯ゑ#`b?l.??Y씥?슏`첥i?</c:v>
                </c:pt>
                <c:pt idx="2443">
                  <c:v>웯?_x0011_4ㅇ_x0010_v??</c:v>
                </c:pt>
                <c:pt idx="2444">
                  <c:v>?瞳?a_x0006_촅??'躍?왍+_x0006_졿_x001e_싈"_x0008_uVqLn??2뮴WeB쒋?*_x000c_?P7?V</c:v>
                </c:pt>
                <c:pt idx="2445">
                  <c:v>z6"닥pf?젖푑數맣?lh</c:v>
                </c:pt>
                <c:pt idx="2446">
                  <c:v>?瞳?a_x0006_촅??~端\?괏e,?쌅瑤_x0016__x001d_|M즕M??H肆(@_x0003_??_x000b_쪀_x000b_렃?_x0007_륿줎t{상댭≤η}Ah</c:v>
                </c:pt>
                <c:pt idx="2447">
                  <c:v>?瞳?a_x0006_촅??sQ겐?굷_x000c_??\??i_x001c_?&gt;?~x_x001f__x0014_π-t?읡_x000f_O0腺}??_x0018_;.픘]?렅싛?h</c:v>
                </c:pt>
                <c:pt idx="2448">
                  <c:v>?瞳?a_x0006_촅?????pr,_x001c_"n??`??_x0017__x0004_?r_x0005__x0016_5?f+정0@7?拿9.Y?w域??_x0002_뵄냟E슽泉???_x001a_須뛚뱵kb自늸_x001c_?告$a팖홙왦k_x0005_?_x0001_z뙈?_x0006_z??_x0001_夔K곁滿??]+1Z疑浹규?샨_x001b_혏?켫_x0017__x001f_I잆왾_x0003_%뿲/콙??y뿀F?,A\_x0014_죑?fxW3읅뫆{顥??#</c:v>
                </c:pt>
                <c:pt idx="2449">
                  <c:v>]삄?RfS_x0019_+??찒*텅`</c:v>
                </c:pt>
                <c:pt idx="2450">
                  <c:v>_x0016_?쫮┾揷dR즋</c:v>
                </c:pt>
                <c:pt idx="2451">
                  <c:v>??_x000f_&gt;L8?_x001c_훓?U뎸???</c:v>
                </c:pt>
                <c:pt idx="2452">
                  <c:v>(팩???_x0004_???_x0008_i_x001e_*?_x0001_?^? ?炷?헑P??</c:v>
                </c:pt>
                <c:pt idx="2453">
                  <c:v>륶煌xVj??돾u{嚥??羽_F?</c:v>
                </c:pt>
                <c:pt idx="2455">
                  <c:v>_x0002_D'h┐;nC8?7?_x001b_?_x0004__x0007_`뉖3_x0013_/_x0012__x0004_쾋d?쯉??F#5?쮸륔綺9O_x000e_?:_x0013_Zz$&gt;_x0008_뚱?]^邊I7_x0014_범_x001c_Y[L꼴{?+?椀R9_x001c_Y[L꼴{?+?椀R9_x001c_Y[L꼴{?+?椀R9??庠늛?__x000c_?U?ㅋ'E9Q1?T??!쬏??</c:v>
                </c:pt>
                <c:pt idx="2456">
                  <c:v>?_x0005_?炅?I?_x0011_9:?벺냇쇠?X楯뉮퇲?_x0002_몏窕ё쮀@_x001a_UT}!|Y_x001f_둟봕I_x001a_뮅??쏣_x0010_?@?쬏??</c:v>
                </c:pt>
                <c:pt idx="2457">
                  <c:v>?_x0005_?炅????V#2l.__x001e_??{}돜툱뼜깫1톟?"좓遂?S?3v&lt;-3i슩늫_x0016_럻J_x000b_M?7獪쬏??</c:v>
                </c:pt>
                <c:pt idx="2458">
                  <c:v>?_x0005_?炅?Q邢9</c:v>
                </c:pt>
                <c:pt idx="2459">
                  <c:v>v?K늮h3벧?_x0016_?竊쬠냽9믹??4?_x0007__x0007_3p뾏텬????{r펌?w??左E??</c:v>
                </c:pt>
                <c:pt idx="2460">
                  <c:v>?_x0005_?炅?y슭?0_쵨뮳_x001c_?꺯d?X??7_쩰J):_x001b_*X?즯쫥뀯Z?yX?Y?YQ?_x0016_倦#??쬏??</c:v>
                </c:pt>
                <c:pt idx="2461">
                  <c:v>?_x0005_?炅?ih??M9_x0002_s'_x0018_?+벍?k???_x0014_∂=H_x0012_</c:v>
                </c:pt>
                <c:pt idx="2462">
                  <c:v>2lf??凞L꽦MB闊홖럒3U{d滅</c:v>
                </c:pt>
                <c:pt idx="2463">
                  <c:v>肯쬏??</c:v>
                </c:pt>
                <c:pt idx="2464">
                  <c:v>?_x0005_?炅???냩"턘H_}젊_x0017__x0002_퓈??_x000c_P再M4딧*D|?嶺_x000c_?뭬\y?뮥(횆r猫?V댃x諦G9吏E??</c:v>
                </c:pt>
                <c:pt idx="2465">
                  <c:v>?_x0005_?炅?騁랱海Fc)산?틤_x0012_??Π?H왚嵩輩E`L탴턁匈1쉩k딴4?딷TV累?A놉_x0005_푬e쬏??</c:v>
                </c:pt>
                <c:pt idx="2466">
                  <c:v>?_x0005_?炅?▶Z뮓땡?eS?毁?U局_x0003_쮬j??'V떱?뙉?^??釉"9h$긛?E?H멚롆??_x0006_RAv?걾V챨融z</c:v>
                </c:pt>
                <c:pt idx="2467">
                  <c:v>y筌d_x0018_?99@hy?n莞-L?_?_x0019_Bsㄺ??GM?믓?b_x0006_?켯@?x쌦_y읬_x0012__x0004_a툾뒏_x0004_?Z??q+Sj둥_x001f_獒#D=F퇢Hg릆곯춌_x0008_FeFfPf_x0003_?\:몛A뒵hH$?c윁h9V$ 쥾?_x001d_??_x000f_?쑪컧W?$_x0011_窮X|깇e孤 a?_x0010_?몬???쥌℉??c_x001c_휂"i샫塘y_x0018_裝?_x000f__x0010_z_x0006_!v뱑$뜴_x0008_x_x0013_m癒_x0015_륙O첾⊥s??/?d?_x0007__x001b_?펕雜YSh kㅾ:?問v_x001e_풗_x0015_</c:v>
                </c:pt>
                <c:pt idx="2468">
                  <c:v>kj&amp;?_x0017_?2_x0013_뀖岑낣?횯M?쮡f퉮??己?_x0018_,(蕓_x0019_q_x001d_jl?2?w?=0=予n?뢂LJ?ø?[?Y[L꼴{?+?椀R9_x001c_Y[L꼴{?+?椀R9소F*?퉍y=_x0004__x001b_휦_x0001__x0003__x001e__x0003_?췛?簫q嘲C-굹)]_x001e_?㏊iF釪7`]튯셕튀y潞D沮xg_x0019_ _x0017__x0006_mA???t|껬묜E??</c:v>
                </c:pt>
                <c:pt idx="2469">
                  <c:v>?_x0005_?炅??ヨkJM?治욊?gt_x000b_?</c:v>
                </c:pt>
                <c:pt idx="2470">
                  <c:v>랁No告P쪥3帛N랶A&lt;Qr別周?貢?}@I?_x0004_봃?妬쬏??</c:v>
                </c:pt>
                <c:pt idx="2471">
                  <c:v>?_x0005_?炅?단dzn#??贖_뎤!絃E톀E?</c:v>
                </c:pt>
                <c:pt idx="2472">
                  <c:v>?載?H슸</c:v>
                </c:pt>
                <c:pt idx="2473">
                  <c:v>剛?d쬏??</c:v>
                </c:pt>
                <c:pt idx="2474">
                  <c:v>?_x0005_?炅?j_x001f_?倍k滔?法킹_x0013_┙_eM&amp;붅5庸??冠y숺WJ.s?r;쐧製껐罹첅징?n!lb悖E??</c:v>
                </c:pt>
                <c:pt idx="2475">
                  <c:v>?_x0005_?炅??_x0019_&gt;D^_x0005__x0012_챛?_x0015_O?ヌN_x001c_쭠E???쀆_x000e_짝?q_x001d_??Z"뗍}?v??默_x0017_q_x0005_|'聞쬏??</c:v>
                </c:pt>
                <c:pt idx="2476">
                  <c:v>?_x0005_?炅?_x0003_3_x0008_똡k??_x0012_?_x000e_??안6+9?}y_x0007_?쬮.?칌뷁잦?｀줔_x0007_w??뼫혙Z??d쬏??</c:v>
                </c:pt>
                <c:pt idx="2477">
                  <c:v>?_x0005_?炅??1Pa~</c:v>
                </c:pt>
                <c:pt idx="2478">
                  <c:v>;%???4_x0005_?K???cBP?곦낁7臀{_x0018_쥚틤7s_x0003_酷??_x0007_F?_x0003_?뫃E??</c:v>
                </c:pt>
                <c:pt idx="2479">
                  <c:v>?_x0005_?炅?d?_x001c_</c:v>
                </c:pt>
                <c:pt idx="2480">
                  <c:v>V#棲??a簿1?;??H</c:v>
                </c:pt>
                <c:pt idx="2481">
                  <c:v>퓳(짅쯃5W???ⓒ_x0008_?z?_x001e_볖?_x0018_O姉쿺d?p꽸휊_x0015_&gt;蓴=룭4??!????F`y?퀹?Q?U?뻱'?_x0004_?v?뤼_x0017_???_x0003__x0002__x001b_)o?(遁_x0002_崙_x0001_lz뱈;늺_x0015_?W릩|_x0001_?]_?묁깱_x0012__x001e_;뚛?↑_x000b__x0014__x0016_l*禽#?*_x001f_+酢셹3&lt;Z!a딟?_x0003_^?뢥衫%.릨_x0001_g?K9?_x0015_???Gu源銑%?_x0008_Oo_x0007_府疾A_x0003_?횖?ivㅟ/*gJ_x001c_"??Dm擦?~??존_暾(f_x0003_p?DT&gt;Y]???m`橋턦퇴Q_x001e_껋</c:v>
                </c:pt>
                <c:pt idx="2482">
                  <c:v>댼_x0003_?w겪o4???5_x0013_??붓?4_x001a_숏_x0005_?Wŧ?&gt;_x0008_뚱?]^邊I7_x0014_범_x001c_Y[L꼴{?+?椀R9_x001c_Y[L꼴{?+?椀R9_x001c_Y[L꼴{?+?椀R9_x0014_E텀2杆C?&gt;斧</c:v>
                </c:pt>
                <c:pt idx="2483">
                  <c:v>?슿_x0004_s?_x0002_,?K쪲_x0014_2E??</c:v>
                </c:pt>
                <c:pt idx="2484">
                  <c:v>?_x0005_?炅?u?즕{3q??P/+쭠??S?믿@L慣먽?ω6i갃뾙_x0002_Z땫i 表E午_x000f_??u_x0012_釉q푤E??</c:v>
                </c:pt>
                <c:pt idx="2485">
                  <c:v>?_x0005_?炅???~???꺉ⓓ_x001c_給?_x001e_?%s錤뇟?字A쑞?_x000b_7?_x001a_뺵쪕_x0002_w</c:v>
                </c:pt>
                <c:pt idx="2486">
                  <c:v>?_x0005_?炅???@ㅿw?똬?렩_寓&lt;Suk?g_x000c_??삄?헍_x0007_b8Z쌯抛?#?</c:v>
                </c:pt>
                <c:pt idx="2487">
                  <c:v>ssQ?獄켥꼬팴$쬏??</c:v>
                </c:pt>
                <c:pt idx="2488">
                  <c:v>?_x0005_?炅?仇&gt;?_x001a_똆???s뤲3?KULF伯??4??_x0006_7?I_x000e_,K켨賜_x0007_복쵮훎勣侏?co깢쬏??</c:v>
                </c:pt>
                <c:pt idx="2489">
                  <c:v>?_x0005_?炅?_x000e__x0007_M</c:v>
                </c:pt>
                <c:pt idx="2490">
                  <c:v>?_x0005_?炅??첱삂</c:v>
                </c:pt>
                <c:pt idx="2491">
                  <c:v>??:?x協_x0017_o蕃zㄾS픰믕z?fm?罰9_x0011_v틂M_x001a_6_x001b_矮_x0007_僿:p?f∀??</c:v>
                </c:pt>
                <c:pt idx="2492">
                  <c:v>?_x0005_?炅?W\?쎊!Z藺_x0018_sGA?쩆ｗ??P??_x0013__x0005_짬?&gt;?푅?쳌=_x0015__x000f_5?#T엉Z?8)</c:v>
                </c:pt>
                <c:pt idx="2493">
                  <c:v>?槻E??</c:v>
                </c:pt>
                <c:pt idx="2494">
                  <c:v>?_x0005_?炅?^?]+?? _x0013_픺}鵲?w!?퀕?_x0005_)?-華?훨Q_x0010_a?m\꽧?_x0013_틤즯i2륣沃붂쓤Z_x0017_┏/뉾渚껌X友hT?#E먙_x001c__x0010_씯崧o??2뚌똚뻛:S?밸힉,FS?Up6쎘u룈?秋U?ys+G`pX랆쿈-켶숔9喩,?I1절@??gr4튡=?첱?/`굙5~??멞댪_x000e_G徊첰?s=x,?롴롅^?+_x000b_늟_x0012_XㅰtSS?準걿$_x0013_1b帆?グ홋먱?1햪?댶Ⅰ멧뺺縞?hv?왤숲旁?咀Q_x0016_p??㎘?`??쿾1k</c:v>
                </c:pt>
                <c:pt idx="2495">
                  <c:v>瘀??묏風??!_x0001_쬏L?PB9`B4_x000c_p?g듊v??q쪢?줂_x0011_h5_x0004_?_x0005_</c:v>
                </c:pt>
                <c:pt idx="2496">
                  <c:v>^d?{쬧┛뗢빴_x0004_9!/?^j_Q2R헑sq_x000b_0 ?/뫑듹脹???K&lt;思촒F;拐?jl?2?w?=0=予n?뢂LJ?ø?[?Y[L꼴{?+?椀R9_x001c_Y[L꼴{?+?椀R9소F*?퉍y=_x0004__x001b_휦_x0001_v?_x0003_X_잷_w&gt;_x000c_+쉀G?M좘뒥?_x000b_?{dHb[O_x000f_`5玗.릺_x0013_I牢?&gt;놥_x0008_훲咸凜_x001b_醮_x0003__x0016__x0013_쬏??</c:v>
                </c:pt>
                <c:pt idx="2497">
                  <c:v>?_x0005_?炅?k{tA??O*T_x0015_겱M4?놪s?_x0003_&gt;볊覩㉨Qa)?番????L헖퐰_x0003_狐?5?3M2쬏??</c:v>
                </c:pt>
                <c:pt idx="2498">
                  <c:v>?_x0005_?炅?_x0007_죆{w_x001b_GwL???ME븖밆?_x0001_R_x0018_?W_x0003_K?눹_x0014_k?"_x001d_?.런?苦쇙뜪g_x0008_냯猥_x001c_뾇O쬏??</c:v>
                </c:pt>
                <c:pt idx="2499">
                  <c:v>?_x0005_?炅?羅?_x000b_o8?J?_x000c_?u?듛?閻N2J?_x0002_竣9빧?1멥u푼 *?}E"왱&gt;륥_x001b__x001b_-|J`틬{쬏??</c:v>
                </c:pt>
                <c:pt idx="2500">
                  <c:v>?_x0005_?炅?_x0008__x001c_?5Ml???곹&amp;Vh?h???_x0002_?."쾧?옋茗廂8往??볬h핼a:輾u됮_x0014_쬏??</c:v>
                </c:pt>
                <c:pt idx="2501">
                  <c:v>?_x0005_?炅?N2YZ_x0014_????덅?&lt;Y_x001a_JQ_x0008_?W\?ⓥn?~j材캺r?봤_x0011_~'?yぢj?2QU_x0018_?燁E??</c:v>
                </c:pt>
                <c:pt idx="2502">
                  <c:v>?_x0005_?炅???_x0013_VB?_x0019__x0014_ld켍_x0016_?rg_x0015__x0014_뭙\\_x001a_&lt;⅔容bi_x001b_?_x0005__x0005_?l굲$VP^/떓V땸?F2_x0010_??l쬏??</c:v>
                </c:pt>
                <c:pt idx="2503">
                  <c:v>?_x0005_?炅?_x0013_6@$.`w</c:v>
                </c:pt>
                <c:pt idx="2504">
                  <c:v>?d?잳밇db_x0004_쐎磋e^&gt;??뫄춞u滓舷봛??X맅?鷸J</c:v>
                </c:pt>
                <c:pt idx="2505">
                  <c:v>A밥?쉷?p꽸휊_x0015_&gt;蓴=룭4?_x0015_&gt;:_x0002_댕+?zM?쑦낫벭뜒"앂_x001a_?*R붵?윛_x0018_핗mBA_x0011_擇?4K쐇_x0004_@g몁#틩s"㎨?猝H_x001a_?}DY_x001c_?塞?V%m誼_x0017_3?C=?_x001b__x0010_셅zR녝K(_x0001_r_x0012_@?H_x0018_y_x0015__x0013_#跛_x0012_!욥_x001f_6?_x0008_?쯉U퍫뇤?$?岸撤E갷/┳鉤U뙷?}?X_x0008_??</c:v>
                </c:pt>
                <c:pt idx="2507">
                  <c:v>_x000e_??E畔Nr???)_x001a_?_x0014_匿Q츞?↓?Oe_x0012_?썠德=C?펓X_[s뢧sM???o走Q??닱m_x0015_?_뀻2;嚴짌J?뇛蔭?訝뵟?맧?_x0003_</c:v>
                </c:pt>
                <c:pt idx="2508">
                  <c:v>?0k桁?쳳?햧뢴[?럠???:?썠?!&gt;?Q?땧뿘-ε］L</c:v>
                </c:pt>
                <c:pt idx="2509">
                  <c:v>?楊?x]焙_x0002_??L_x0017_尹뼅湜捲±?뾤m?? ?省a孫$&gt;_x0008_뚱?]^邊I7_x0014_범_x001c_Y[L꼴{?+?椀R9_x001c_Y[L꼴{?+?椀R9_x001c_Y[L꼴{?+?椀R9_x0017_뚴Z}?g;b0얉_x001d_퇍?8s?馹쫔d?偈E??</c:v>
                </c:pt>
                <c:pt idx="2510">
                  <c:v>?_x0005_?炅?_x0017_oX=/?⒜_x000f_?f?</c:v>
                </c:pt>
                <c:pt idx="2511">
                  <c:v>쥥&gt;????_x0011_v.?_x001c_?</c:v>
                </c:pt>
                <c:pt idx="2512">
                  <c:v>??`c?{._x001e_?)_x0015_?쐡꺶_x001b__x0019_헨찍쬏??</c:v>
                </c:pt>
                <c:pt idx="2513">
                  <c:v>?_x0005_?炅?r???_x001e__x0001_눎?찑퇭?????쬁??ㅸ큍??s움먪1?4_x000c_ㅩ_x0006_俊냐???쬏??</c:v>
                </c:pt>
                <c:pt idx="2514">
                  <c:v>?_x0005_?炅?絃x쏧-?_x000f_]?.|A?:a_x000c_?{_x0013_태?*S훘???_x0017_?둺S:_x0018_#&amp;???잽틠?x@쬏??</c:v>
                </c:pt>
                <c:pt idx="2515">
                  <c:v>?_x0005_?炅?_x001d_\x%9_x000b_迪j侵Ⅰ슑5?_x001b_G튀?맚8h?_x001c_沾돽Lx난_x0015_m疝?召?,x`?^~Z???X쬏??</c:v>
                </c:pt>
                <c:pt idx="2516">
                  <c:v>?_x0005_?炅??븑뽍쒙流?듘띬z?냘S恩퓫c.1cp_x0016__x0001_V_x001a_庫_x0004_뱴L敷췑H?_=샅e?_x000f_쁀W_x0004_@In돢E??</c:v>
                </c:pt>
                <c:pt idx="2517">
                  <c:v>?_x0005_?炅?(탎??_x0011_庵雜l嗜춆큨_x000f_茶근?M!??~?_x001d_?c?U</c:v>
                </c:pt>
                <c:pt idx="2518">
                  <c:v>??覇E쥳＼%傳_x0013_誠|/t쬏??</c:v>
                </c:pt>
                <c:pt idx="2519">
                  <c:v>?_x0005_?炅?x?_x0008_?|v_x0008_n?叡b|?8섁_?or恙u?KUEh퐇2fOM_x0011_쩽_x0004_?_x0016_異?빘ハ?옛?_x0017_쬏??</c:v>
                </c:pt>
                <c:pt idx="2520">
                  <c:v>?_x0005_?炅?5콤캻}黨뎼?_x0011__x0012_:ZN}1_x0016_-??</c:v>
                </c:pt>
                <c:pt idx="2521">
                  <c:v>便c_x0002_ご탚j_x000b_휳?ㄵT_x0015_?7林留徊1j?|넌뀹@陛yN(?+}?k췋U0z}?i?HiA盖됈깿輳牒_x0016_캢?M{?N_x0013_?$?</c:v>
                </c:pt>
                <c:pt idx="2522">
                  <c:v>꺔꿄?sH???g?IΖ?_x001d_?_x0001_9e$e2?뫇n툧_x0011_睫1?쫂Q/^_x0012_뷱츞깸??쑙常t욈)asS_x0010__x0013_?6聳%/r20R-vN]_x001b_푚쓄???뭗O堈_x0002_ ?씈}E ?冊</c:v>
                </c:pt>
                <c:pt idx="2523">
                  <c:v>_x001a_燎?S?_x0003_s_x0002_cR컑_x000f_ &gt;_x001d_P??AK犧tM3????甲m}拳???Tk治뎴+C休뻓?썛?:6_x001c_?x[舅u?_x0014_? ?q^_x0004__x0011_!Rq(;)#_x001e_e숯!B</c:v>
                </c:pt>
                <c:pt idx="2524">
                  <c:v>X;gy??t_x0014_G???솝_x0006_?쭪?s굉s_x000e_h_x0004_VA_x0006_쩡?헅???C댹p_x0007_}?_x0016_⒥I_x0015_??Ｄ곒_x0005_&amp;沼緘R킐}8?[_x001e_룒</c:v>
                </c:pt>
                <c:pt idx="2525">
                  <c:v>(횵?_x0003_?側!.개賄肺뿭?]j땉DjU??팇溟폅_x001f_푚潗H葉_x001a_?jl?2?w?=0=予n?뢂LJ?ø?[?Y[L꼴{?+?椀R9_x001c_Y[L꼴{?+?椀R9소F*?퉍y=_x0004__x001b_휦_x0001_悸_x000b_?{jN?_x0008_釉)J뻬T? 캹N귬qc.坂톤_x001d_?_x000c_??)Ｒ/gj쾦f#꿞²_x0007_?_x000c_??S쬏??</c:v>
                </c:pt>
                <c:pt idx="2526">
                  <c:v>?_x0005_?炅?漠?&amp;*첣쐓襄윷欖_x0004_?喪읢*?}盖X쫃</c:v>
                </c:pt>
                <c:pt idx="2527">
                  <c:v>?뛯mx_x001c_減??L퉲꾣c/[fe_x0001__x001b_쨖??쬏??</c:v>
                </c:pt>
                <c:pt idx="2528">
                  <c:v>?_x0005_?炅???빭?網r읨U</c:v>
                </c:pt>
                <c:pt idx="2529">
                  <c:v>C츒`e髮症9pjl훕?_x000c_?쭡_x0015_???呂}剖_x0017__x0002_???¶_x000e_??쬏??</c:v>
                </c:pt>
                <c:pt idx="2530">
                  <c:v>?_x0005_?炅?[夏?쵏?퐂o_x001a_?M蕎</c:v>
                </c:pt>
                <c:pt idx="2531">
                  <c:v>?VXa索藁?xDZ浦3s 9G_x0003_$_x0012_A??쬏??</c:v>
                </c:pt>
                <c:pt idx="2532">
                  <c:v>?_x0005_?炅?????試숈u뫩d儒_x001a_厭?</c:v>
                </c:pt>
                <c:pt idx="2533">
                  <c:v>?_x0005_?炅?뒷둅E녋?探u-훡-y_x000e_?_x001c_?f豆_x0019_廳죔?潾?E??%_x000c_뀚_x0008_퉩?_x0008_/_x0017_??Q?v_x0014_-쬏??</c:v>
                </c:pt>
                <c:pt idx="2534">
                  <c:v>?_x0005_?炅?$?</c:v>
                </c:pt>
                <c:pt idx="2535">
                  <c:v>I炘G낏뒖@?_x0006_㎔_x000b_짯淑빟_x000f_/_x000f__x000b_wop?_x001a_킽팘@눇λ}r&gt;퀜^땄?j???쬏??</c:v>
                </c:pt>
                <c:pt idx="2536">
                  <c:v>?_x0005_?炅?⑤?85油&lt;W猝??xo0@%?_x000f_Y컏2_x001f_?2o?쨯븟電???&gt;苟쯚&amp;? ' ?【s쭑0p꽸휊_x0015_&gt;蓴=룭4?앧_x0016_O?A_x001f__냜_x001f_o?"_x001d_듭t </c:v>
                </c:pt>
                <c:pt idx="2537">
                  <c:v>?~2?t?[??9U?nR?q?궝O_x0018_댭U?껑9z_x0002_뻩oH_x001b_d혅쎃饔_x0008_?幣앑z劾X?s춰.??뇗6</c:v>
                </c:pt>
                <c:pt idx="2538">
                  <c:v>샻M?_x0010_??V퓭痲_x0011_M싚?B?l??낹/?瀨?慟챎8G쫒A?@~思5U_x0016_む?쁆햲솽`?_x001b__x0017_???枾_x0004_℃_x001c_?v럈{o祀@4C+逮暢?0?l율??02_x0018_%?쾂"</c:v>
                </c:pt>
                <c:pt idx="2539">
                  <c:v>?_x0005_?炅?_x0003_퍢S쏖霧OW8봱Xc뽆?騶_x0001_i??쌘XS_x0002_G#j틲r?K돮_x0001_췗?h?`?똆??連E??</c:v>
                </c:pt>
                <c:pt idx="2540">
                  <c:v>?_x0005_?炅???w콐_x001d__x0018_{-?_x0006_4N殊?m?o?='R?k힞t죫????뢄?_x0007_®쯸S떊?m쭃쬏??</c:v>
                </c:pt>
                <c:pt idx="2541">
                  <c:v>?_x0005_?炅?唯Jr?m8`G_x0013__x0002_r븀?汞AI?_x000b_'G-+-퓦見?_x0014_?3&lt;D_x000f_뺶;튨;왅_x0002_즏v幡?nU俱꼳쬏??</c:v>
                </c:pt>
                <c:pt idx="2542">
                  <c:v>?_x0005_?炅?-瓊z?i슎?</c:v>
                </c:pt>
                <c:pt idx="2543">
                  <c:v>?</c:v>
                </c:pt>
                <c:pt idx="2544">
                  <c:v>?_x0005_?炅?u0띘_x001f_8o?兩뼺?죠%?Es)7Do4qJ K8븰R??@2+쯮?驛b1톔?Zs?-ㄽv㎣E??</c:v>
                </c:pt>
                <c:pt idx="2545">
                  <c:v>?_x0005_?炅?X9n_x001d_鉀iC_큓X?#?投_x0018_횜_x0004_w_x0001_겴畔웷쭝?"gVo_x001e_??Rg튚_x001b_,_x0010_춨砥??_x000c__x0003_|쬏??</c:v>
                </c:pt>
                <c:pt idx="2546">
                  <c:v>?_x0005_?炅?`z_x000b_v?킯~??%덱?!5◁?_x0019__x0003_c!?웙e#沿,꿲뽩??Q7뾿焚묕0;_x0016_淚봝?刺E??</c:v>
                </c:pt>
                <c:pt idx="2547">
                  <c:v>?_x0005_?炅?竺?_x0016_j??_x0002__x000b_놴죊W믙Fq뮐g_x001e_u譬u塞?킡?C??0??7?v?璡??n??8_x0008_뜶?_x0008_'_x0016_?_x000b_@})귭Tn?_x0019_J뵲j잍Z찋_x0013_?윴?7?E?꼁S??툄r?</c:v>
                </c:pt>
                <c:pt idx="2548">
                  <c:v>센 _x0010_}櫓&amp;췻?_x001f_摯?S)x_x0003_4_x0017__x0010_촗1_x0005_챨3R?1&lt;?J봖鴦코A?!nz쥏?_x000c_fud하'_x0004_4_x0010_비똻덐쏮w!?탉?ｘ?尸??r`?]樹 끖В?V洧쌩?쾜?_x001c__x0011__n?^몉☞?xn젦뢨_x0010_쩱$eS?쎳[;뇗Y樞J_x001c_Dj??CN쓤샑S_x0007_衝뵺 ?뽃??P+?_x001a__x0008_^X]?=넁</c:v>
                </c:pt>
                <c:pt idx="2549">
                  <c:v>탚벰?_x000e_ㅽ뱅?8t펑Q?銀]퐒護R1짓끏晳??퇻컁??M(곉췏덢?뙘?h?톑쬡떨_x0008__x0014_덮~꼙핅?륌_x0001_v?f勃_x0014_級?l_x0017_9_x0004_V??‘?펙댄?v황쮔3렙봎즵7z$玧둉_x0002_?帽랏퐉T찛?몯</c:v>
                </c:pt>
                <c:pt idx="2550">
                  <c:v>?_x0005_?炅??폨V푝舅@k??4H싴쌌^*쾃,v쮧_x0019_??挑츸z_x001e_끮?`5_x0010_쮝꿇6뷷왶z_x0018_?t퍺_쬏??</c:v>
                </c:pt>
                <c:pt idx="2551">
                  <c:v>?_x0005_?炅?F풙?Hu#!敷???_x0007_?e_x0001_/11?闡f냾更뿜'_x0002_?"뺽t????y??돩?7쬏??</c:v>
                </c:pt>
                <c:pt idx="2552">
                  <c:v>?_x0005_?炅?雋???w_x000b_햚QC?Y_x001f_f?W??Z8?,?@HU;F?_?쁾쇘룅,</c:v>
                </c:pt>
                <c:pt idx="2553">
                  <c:v>웯?_x0011_4ㅇ_x0010_v?勢E??</c:v>
                </c:pt>
                <c:pt idx="2554">
                  <c:v>?_x0005_?炅???_x000e_T_x0001_/쒙a?</c:v>
                </c:pt>
                <c:pt idx="2555">
                  <c:v>??f?젖푑數맣?l쬏??</c:v>
                </c:pt>
                <c:pt idx="2556">
                  <c:v>?_x0005_?炅?jD[_x0018_M_x000c_?쵠지뾆_x0006_K?墾뢖지k??:&gt;_x001b_♂銜??좘L여팆륿줎t{상댭≤η}A쬏??</c:v>
                </c:pt>
                <c:pt idx="2557">
                  <c:v>?_x0005_?炅?躁?_x001d_N_x000e__x0010_?_=)_x0017_茯?o?_x0008_.\?{_x0008_{Y5_x0003_~果B_x0017_뉂lLdい삉]"?_x0018_;.픘]?렅싛?쬏??</c:v>
                </c:pt>
                <c:pt idx="2558">
                  <c:v>?_x0005_?炅?k퓦m춆솤%@쀒??_x0007_升_x001e_:Y쟹8?_x0005_&amp;r/a&amp;?$m_&gt;?Z_x0001_탼域??_x0002_뵄냟E슽泉?p꽸휊_x0015_&gt;蓴=룭4???Vc꽔</c:v>
                </c:pt>
                <c:pt idx="2559">
                  <c:v>?2Va&amp;??"?Ge끍깅z 췬?묗딀??F?쯻D?_x0019_톝n_x0003_寤썔_x000e_Z_x0006_gh랤?춃_?_x000b__x001a_쑒"꺭ｕ?&gt;뱍쵚4H?綎o뽨os_x0015_솚_x0010_L_x0006__x0017_듥_x0010__x0013_淑)t@걅快?꽜_x001e__x001c_??X?_x0017_X金⒟n_x000f_k⑩U픮_x001a_娘????_x000f_?0y@#@?y?bB耆?5p_x0001_?甲辦얖怏??쾋@_x0011_+죏?_x0006_拇森릝^NE琪팊?_x000e__x0017_J_x0012_`??됲_x0019_?쾠폝Iㅺ?邦쮒j쫬?l뚺B_x0016_i??댐퇮?[믓_x000c_?</c:v>
                </c:pt>
                <c:pt idx="2560">
                  <c:v>??I득Lu?ㅋ'E9Q1?T??!_x001d_+빭쀓??dr_x0011_F먀??_x001c_?倚?쟎?_x001d__x001d_S?됟@뾨_x0013_潛렓W</c:v>
                </c:pt>
                <c:pt idx="2561">
                  <c:v>肯_x001d_+빭쀓??dr_x0011_F먀퉌SV鶴?켅?.@?둾?xg3믬_x001e_6??</c:v>
                </c:pt>
                <c:pt idx="2562">
                  <c:v>뺤툾횆r猫?V댃x諦G9?+빭쀓??dr_x0011_F먀c芼S놲fWC-?a_x001c__x0004__x001c_z?"??w푟q_x0017_59_x0014_n:oD&amp;岩0</c:v>
                </c:pt>
                <c:pt idx="2563">
                  <c:v>M?K4_x0012_?_x0008_m_x0010_?L3댶膽?_x0014_?[_x0006_휁_x0016_庭]{?쿓z?.s?壺??j??퉆迭n뚈??_x0012_M{?αLt_x0013_C랎튠#횿</c:v>
                </c:pt>
                <c:pt idx="2564">
                  <c:v>Q"G蒡쇏_x0002_伶敵?._x0014_/룒?$?롢釉2_x0008_첐_x0015_%ㅩwiT쫐惜灼~뙕z?r貽@刷&lt;P"?M0[/&lt;&gt;_x001d_냳wK_x0005_a뛪?뚈??퀒dQ#?씣?_x0015_?;h_x0005_Dr2_x0013_oBz4햺f?=o뉁錡?힚쫹駁迦裝???_x0008_떞??i{c_x000e_b?_x0007_쨆9퐀?qDwMo뺄|$앮_x0015_놊_x0019_?JO樞츂U??#쏣?A_?恬?t.쟍_x0015_}켶E_x001d_jl?2?w?=0=予n?뢂LJ?ø?[?Y[L꼴{?+?椀R9_x001c_Y[L꼴{?+?椀R9소F*?퉍y=_x0004__x001b_휦_x0001_긂`랜퇥동W_x000c_듁b풙?Kq_x0008_芚??콀?켤썣b? ?4勝_x001d_|_x001e_2 _x0017__x0006_mA???t|껬?+빭쀓??dr</c:v>
                </c:pt>
                <c:pt idx="2565">
                  <c:v>쟲n뫉?;g_x001c_SGYI蔓q8탿x}?뾆22쿍틔湊?}@I?_x0004_봃?妬_x001d_+빭쀓??dr_x0011_F먀맒1'_x000f_획?AK?@?퇁tb╈?=)_x000e_V6j늣i'?衍_x000c_n ,胎`感</c:v>
                </c:pt>
                <c:pt idx="2566">
                  <c:v>?載?H슸</c:v>
                </c:pt>
                <c:pt idx="2567">
                  <c:v>剛?d_x001d_+빭쀓??dr_x0011_F먀_x0003_쟾?@_x0007_?쏔b갴틭_x0007_G??策흶(?2[K챔i_x001d_?_x001c_月o쾲_x0010__x000e_?께겜囹뮻。&gt;n!lb?+빭쀓??dr_x0011_F먀?.???$+藁</c:v>
                </c:pt>
                <c:pt idx="2568">
                  <c:v>꿀M?뉠?rZ?_x001a_([?폹??*??琇??v??默_x0017_q_x0005_|'聞_x001d_+빭쀓??dr_x0011_F먀_x000e_%?o?S?荊?_x0007_?.|?_x001d_쿚?篤㈀_x000b_DA客k?뿖앖?&amp;쪚춛??뼫혙Z??d_x001d_+빭쀓??dr_x0011_F먀W"T"瑄??Z?꿝_x001c_??_x0016_?띝S-哭S?ц_x0004_M'촂?"熉롶酷??_x0007_F?_x0003_??+빭쀓??dr_x0011_F먀Y?~?뱽쯭X싔횜匣쀢?w&gt;^羞t_x001e_!?윛"?液9㎖깂_x001f_?덬7z?_x001e_볖?_x0018_O姉쿺dg/젚_x001b_숬06x犁듍챒킂4\?돚@M='_x0010_F줲x*?뵣*jL卵œyO_x0005_H?&gt;*?,뢝T쎈|_x0012_J1隷]쯕zkf??_x0005_?쟹vK??@_x0012_r?_x0012_e?</c:v>
                </c:pt>
                <c:pt idx="2569">
                  <c:v>_x001a_|D킳Z'_x001d_ビ뼱?勺_?,T?M|楣f왆?湘倭?_x0003_뙥np?꽇_x000f_f?'璘뼅_x0007_2??3?먒??團?T_x0013_쿴?l_x0006_獸??q쩱_x0007_밥]j??G?UD#_x0017_?e뱤_x0013_H_x000b_齧(;r_x001d_ソ4먝??핾?좞F쫒꾫{e1??膵??息뒅R빷탫;l劣核B ?)p槪?)Db넺?(튒?퉌??_x0002_uS??q?$됅캗壻_x0014_튳_x0015_u_x000c_o計)혤냾썓A???f벍7쯌_x0015_c?_x001b_W@?_x0010_?횴욕?,i&lt;@?_</c:v>
                </c:pt>
                <c:pt idx="2570">
                  <c:v>??뽄_x0005_?_x0014_믥_x001d_??{툀璨????_x0017_쏘</c:v>
                </c:pt>
                <c:pt idx="2571">
                  <c:v>^??_?&gt;_x0008_뚱?]^邊I7_x0014_범_x001c_Y[L꼴{?+?椀R9_x001c_Y[L꼴{?+?椀R9_x001c_Y[L꼴{?+?椀R9`_x0002_뺬쯮햆&gt;F〉뻧_x0006_??s?_x0002_,?K쪲_x0014_2?+빭쀓??dr_x0011_F먀`?_x0012_u?'彩쫟묺":B27_x000b_f$?[災??=??U???먼$8랍?午_x000f_??u_x0012_釉q?+빭쀓??dr_x0011_F먀_x000e_젭_x0002_Z??[?.R0_x0018_뵻?~;+v邈설&gt;뤄?夕쒖?_x0013_</c:v>
                </c:pt>
                <c:pt idx="2572">
                  <c:v>皎E3?_x0002_w</c:v>
                </c:pt>
                <c:pt idx="2573">
                  <c:v>?X???4\]D?턪_x001d_+빭쀓??dr_x0011_F먀r??_x0013_텝?펦??_x0007_9?</c:v>
                </c:pt>
                <c:pt idx="2574">
                  <c:v>??+빭쀓??dr_x0011_F먀7븼(w곝y_x0011_</c:v>
                </c:pt>
                <c:pt idx="2575">
                  <c:v>Nt?.?폗?</c:v>
                </c:pt>
                <c:pt idx="2576">
                  <c:v>_x000b_X?B</c:v>
                </c:pt>
                <c:pt idx="2577">
                  <c:v>蕨&gt;Lm?v슎ZP솬V껈_x001a_=씈`絿_x0019_냾?昑캊甄wO칡?겦k{9?`u_x0001_N?Wj쥋惚l뛼쬓A</c:v>
                </c:pt>
                <c:pt idx="2578">
                  <c:v>pV쵎lXo?lO?告o?チ묕?k똤썛=;붪F쫱_x000e__x0005_??J矛?v???e_x0011_7#_x0014_o?튗|?댖칍_x001d_jl?2?w?=0=予n?뢂LJ?ø?[?Y[L꼴{?+?椀R9_x001c_Y[L꼴{?+?椀R9소F*?퉍y=_x0004__x001b_휦_x0001_ㅫ?/C?:빜臭I1兇eZ?줜?쐃楓?_x0005_%1L?巽_x0014_T?놊₂&gt;놥_x0008_훲咸凜_x001b_醮_x0003__x0016__x0013__x001d_+빭쀓??dr_x0011_F먀?剌?v</c:v>
                </c:pt>
                <c:pt idx="2579">
                  <c:v>_x001e_햨퉚ch??{nP_x001e_#Ea_x001a_T!_x000e_4섗_x0002_9_x001e_A_x0017_[?u?a퓈L헖퐰_x0003_狐?5?3M2_x001d_+빭쀓??dr_x0011_F먀?5꿓뺅_x001e_수</c:v>
                </c:pt>
                <c:pt idx="2580">
                  <c:v>kO?_x001f_볔_x0005_u?e쥣I뙋/딺友?T?_x0016_V뫼*[A큒魯??쳁_x0008_냯猥_x001c_뾇O_x001d_+빭쀓??dr_x0011_F먀q</c:v>
                </c:pt>
                <c:pt idx="2581">
                  <c:v>?t_x0018_l90??j搢%UT_x000f_폄晄틬敬X꾥HL\햖_x0018_醜U"뻳+뗸E"왱&gt;륥_x001b__x001b_-|J`틬{_x001d_+빭쀓??dr_x0011_F먀섐?#?qq찳_x001c_[_x0005_7_x0002_?c??V뗂힓U腥D툏 _x000e_(_x0016_???댯A\x볬h핼a:輾u됮_x0014__x001d_+빭쀓??dr_x0011_F먀~qu7_x001b__x0007_(&amp;j肅쑟슩加8?{뽤希_x001e_U긠_x000c_?駐?9o._x001d_?_x000b__x0015_ACuT'?yぢj?2QU_x0018_??+빭쀓??dr_x0011_F먀빪澾E홰?뗆@Z絲??В_x0011_7?탂뤶Ｓ?M쒈??_x0001_C?렄_x0001_?떓V땸?F2_x0010_??l_x001d_+빭쀓??dr_x0011_F먀쨗_x0002_딥癒,?惻믭,q_x0017_(뗈g^?~輾?_x0012_`Q윛9C7?V?WG?뷃윣]鷸J</c:v>
                </c:pt>
                <c:pt idx="2582">
                  <c:v>A밥?쉷g/젚_x001b_숬06x犁듍챒\??_x001c__x0012__x0018_??뱐?_x001c_h??7O?_x0004__x0015_▷?盖輻쾸??쁦s,}[?뻕_x0004__x0016_씲_x0002__x0013__x001f_횈??%븠?類???^汾_x001f_kk#?hS?&amp;}왱b??G2??V?싥???쒭_x001c__x0012_73Y衿=?6_x0004__x001f_9Mx?晙팔B=9_x0018_齒tv??z?큪??_x000c__x0011_/_x001a_?38?B渗쟻型랷l精톈??_x0016_넭?Xoo?q??_x001b_??캱透샑:僅褒?紬쾥_x0016__*_x001d_?쥥???(.??꺼?#_x0012_;a첄g혺~爛櫚3쮭풜&amp;Sj틣?볗 큤\O?쫥?쫴횚?_x0016__x000c_?*w봨_x001f_T?6.???_x0008_arJX_x0015_b&amp;P?Xn晤'Y뷕롎.럡p_x0002_??콒?e_x001c_?_x001b_.@</c:v>
                </c:pt>
                <c:pt idx="2583">
                  <c:v>?es뼡Fd겓D╉?^?B??=覓첣_x0017_橙?_x000b_W죧_x0011_n??+9`=?_x000e_?E?5?5??HR`</c:v>
                </c:pt>
                <c:pt idx="2584">
                  <c:v>?_x0002__x001c_?_x001d_뚊K?2뻤_x001f__x0007_</c:v>
                </c:pt>
                <c:pt idx="2585">
                  <c:v>4踞????SV?Æ??휖_x0001_&gt;巧?_x0015_Щ?%쁥xf#꿞²_x0007_?_x000c_??S_x001d_+빭쀓??dr_x0011_F먀_x001a_밸樓?_x001d__x0012_?_x001f_袈?Uk?_x0016_헵?냋_x0004_:?Fe_x0006_d b윸?勖_x0004_凝2P뒆?/[fe_x0001__x001b_쨖??_x001d_+빭쀓??dr_x0011_F먀'죯_x0002_??H腰A┯X픉녱???%=F8_x0002_??폔?_x001f_쑔L꺣?</c:v>
                </c:pt>
                <c:pt idx="2586">
                  <c:v>?_x0002_???¶_x000e_??_x001d_+빭쀓??dr_x0011_F먀</c:v>
                </c:pt>
                <c:pt idx="2587">
                  <c:v>_x001e_J2?W⑹2뮿???&amp;嬌&lt;r&gt;퀜^땄?j???_x001d_+빭쀓??dr_x0011_F먀봳쎘??W췴_x000b_/??슊?쥻▥}??4mr쑍癬z拌)Y?푐긢짤U&amp;? ' ?【s쬰/젚_x001b_숬06x犁듍챒2_x0016_閑딞왴_x0003_훈n@븆e납?씊f퓋輪6{L??_x000e_먝?∵絨_x0002_mr??._x0015_浪_x0012_?_x001d_웟?s躬q+C쨭??_x0014_K殃&amp;뜓?_x000c_S?F쬧?Hx慊?ㅧ?쮕W??||{8`_x0006_X,8E?lT=x눝R?Rl븸+`쾽_x000e_?暉_x0006_숲_x0004_?=?S?????2팲⒳k焞T_x0007_쑝_x0003_퀻?B릙?狩_x0002_?d@'擇c皐쥉?F字?]5섑</c:v>
                </c:pt>
                <c:pt idx="2588">
                  <c:v>춼괒_x000b_y_x0012_?줲らM?A_x0011_?魯쎋_x001f__x0018_&lt;딈暐_x0016_???꾘f_x001e_?[_?쏸?G_x000e_</c:v>
                </c:pt>
                <c:pt idx="2589">
                  <c:v>mU??l`? 뚹?&amp;+辰=?벁쐰m_x000e_P?h?`?똆???+빭쀓??dr_x0011_F먀v!aX?＠j</c:v>
                </c:pt>
                <c:pt idx="2590">
                  <c:v>?_x001b_勍F柾턉0T</c:v>
                </c:pt>
                <c:pt idx="2591">
                  <c:v>亦다?_x0014_뼍_x001f_?1⅔??手又H젊?_x0007_®쯸S떊?m쭃_x001d_+빭쀓??dr_x0011_F먀닖_x0006_|뛏G?8쁃???J&gt;縝_x0006_??璜l3M梶?찋???町왅_x0002_즏v幡?nU俱꼳_x001d_+빭쀓??dr_x0011_F먀9</c:v>
                </c:pt>
                <c:pt idx="2592">
                  <c:v>_x0007_?H?R?a?_x0001_梳K_x001b_,_x0010_춨砥??_x000c__x0003_|_x001d_+빭쀓??dr_x0011_F먀K꾓_x0019_$왝쎕P隘Ib@8킜.憔??폷T똅쿞?휨T?S豫럄??뉈??;_x0016_淚봝??+빭쀓??dr_x0011_F먀?鵡%{_x0012_콠$袞??|F_x000e_?_x0013_g'힔?_x0010__x0011_터q?v??픾_x0016_IH1尙뉩?곐</c:v>
                </c:pt>
                <c:pt idx="2593">
                  <c:v>?B尾=?_x0010_+_x0004_^_x0008_씴퉒ⓘ뫨?uL럧?킘괠?w㎳땨_x0011_줧쪍?D쮟#賭畏)꾳姓?mD\??赦_x0016_.븭P뷘恩???쬰릺?Kv?</c:v>
                </c:pt>
                <c:pt idx="2594">
                  <c:v>v_x0010_쎴얹쁉?흫썥P?듟cYu갹_x0003_뇂?Ds3?c_x0011_|]I_x0013_街3d?롬0_x000e_?_x0010__x0006_?A_x0016_쐨^?X,&gt;Y楕훨_x001a_??z?^_x0018_疱</c:v>
                </c:pt>
                <c:pt idx="2595">
                  <c:v>酩_x0017_?냸z븒봗??SS0utK맞컄?&gt;됺_x0004_@[∵*_x001b_??-_x001b_L?_x0010_[喇@3)탢_x0001_젛W?_x0003_;q祿c??{?팔휇?Lを뷂똄녗I)?풧摹hW노"L_}?콚_x0002__"B갺?멼D己8t_x0016_7?JX_x000e_3:?nr꿊[_x0017_뾜_x000b_??_x0014_쬐쿡-?;?_x000f__x000e_?&amp;_x0014_(싴R뎟+썣?六?:痂Q鞭뢨.A팙㉬d&amp;뮦?t쓹??ν_x0007_慷E</c:v>
                </c:pt>
                <c:pt idx="2596">
                  <c:v>?h?nu읍?I?_x0016_0'i?歡?_x001d_jl?2?w?=0=予n?뢂LJ?ø?[?Y[L꼴{?+?椀R9_x001c_Y[L꼴{?+?椀R9소F*?퉍y=_x0004__x001b_휦_x0001_헣,A?6P∞_x001a_</c:v>
                </c:pt>
                <c:pt idx="2597">
                  <c:v>_x000c_?콎</c:v>
                </c:pt>
                <c:pt idx="2598">
                  <c:v>?뇃i_x0005_?&amp;Z??]?6_x0004_?뼏kV.?P ?ft꿇6뷷왶z_x0018_?t퍺__x001d_+빭쀓??dr_x0011_F먀?~_x0005_?_x001e_뷊_x000e_募쓹?C녑_x000e_zv뵮dZ퇴_x0011_,6_x0001_?캄u_x0004_?t_x0010_V?]급???y??돩?7_x001d_+빭쀓??dr_x0011_F먀4M?Qz_x001e_{?[&lt;?웳愰呵N궯Z븪H_x0012_QS휫2f??VG죪쏡휳t馥,</c:v>
                </c:pt>
                <c:pt idx="2599">
                  <c:v>웯?_x0011_4ㅇ_x0010_v??+빭쀓??dr_x0011_F먀_x0008_M톔?|?=뷱S즾$?De?=燻꽊Lwr\Po__x0004_O,_x0016_?_x0010_? _x0002_?牛pf?젖푑數맣?l_x001d_+빭쀓??dr_x0011_F먀E뺹&amp;?q?푽0K_x0003_砲*쏣X?=릂쪭}_x0016_Y?謨읫똣췆??P?_x0008_륿줎t{상댭≤η}A_x001d_+빭쀓??dr_x0011_F먀躬_x0013_</c:v>
                </c:pt>
                <c:pt idx="2600">
                  <c:v>1o#꽃曆y잔@?)?_x0015_m?B_x001d_KT街,_x0006_'^_x001f__x000c_魏K㎎??￢?;.픘]?렅싛?_x001d_+빭쀓??dr_x0011_F먀꾫Y @?큨W땏J??5q綜"mi칭,???_x0018__x001b_짚d?R??域??_x0002_뵄냟E슽泉g/젚_x001b_숬06x犁듍챒쐉J_x0003_7갞斧?T^궲mP</c:v>
                </c:pt>
                <c:pt idx="2601">
                  <c:v>_x001e_겈형o)뫱驍쇼숏묏_x000b_X?k쬏障_x0014_???o_x0019_卄?꽃El_x0012_?뉶?c7.0)v_x001a_??r_x0004_捏y_x001c_?s?_x0019_o틮</c:v>
                </c:pt>
                <c:pt idx="2602">
                  <c:v>챺껟폾?ht#A?Z킫_x0019_쫟렲_x000c__x0019_Xtk祀??_x0004_?!y뉉?&lt;F_x001a__x0003__x0010_?r杵O&amp;?P??2?$①`)K흿'</c:v>
                </c:pt>
                <c:pt idx="2603">
                  <c:v>$&gt;_x0008_뚱?]^邊I7_x0014_범_x001c_Y[L꼴{?+?椀R9_x001c_Y[L꼴{?+?椀R9_x001c_Y[L꼴{?+?椀R9x烽_x0007_KA뛐鍊?&lt;??ㅋ'E9Q1?T??!＿_x001b_A_x001e_퇼헁?馮?욹췚_x000b_굪쎣?)꽗.s둾i?5鷺?KJD?3??dC먿츥j炚z??_x001a_뮅??쏣_x0010_?@?＿_x001b_A_x001e_퇼헁?馮?왠딄消N??슈事Ex횀?5??縕힟?0??8ox?"?즜슩늫_x0016_럻J_x000b_M?7獪＿_x001b_A_x001e_퇼헁?馮?퓎C턄乞퐱;</c:v>
                </c:pt>
                <c:pt idx="2604">
                  <c:v>덠?跋_D鴻{_x0002_??u뀴r붐2Ig짿倣쉘괣9?l??{r펌?w??鍾?A_x001e_퇼헁?馮?옘젢阻粱dCQ(Y_x0001_鸞?im?o_x0016_'_x0010_法x♧볷|깴B!Z_x0016__x0012_Z?D1㎩ZdY?YQ?_x0016_倦#??＿_x001b_A_x001e_퇼헁?馮???信댁렉"??_x0007_c↙SU廊쥳?얃_x000b_??8X늫훥???裸b컬Q럒3U{d滅</c:v>
                </c:pt>
                <c:pt idx="2605">
                  <c:v>肯＿_x001b_A_x001e_퇼헁?馮??_x0006_)k?찯`??U閱整?p릲빍읶쨑*`坰婁gQ씷?킻Gd4</c:v>
                </c:pt>
                <c:pt idx="2606">
                  <c:v>,愕꼛猫?V댃x諦G9二?A_x001e_퇼헁?馮?왠r??? 宏쫼y햶h?@?寗0?7h(4??_x0011_t_P?솢?줲i)딷TV累?A놉_x0005_푬e＿_x001b_A_x001e_퇼헁?馮?퓷{TH?KQf_x001b_첞?괼稻?8?{K墳뮳??x?a0p?뇯???_x000b_:첍?lc?_x000b_m땺?u품修_x000b__x0015_쵝쩂5핻??鳶tl륙JN*?&gt;?坊</c:v>
                </c:pt>
                <c:pt idx="2607">
                  <c:v>숲_x000f_?Y?널Zd&lt;_x0014_쳐X춢r?줼</c:v>
                </c:pt>
                <c:pt idx="2608">
                  <c:v>?c0{졑?걹? H??瞳?共_x0016_??찈+W_x001e_/찫_x0002_(죎?끀獵迎]tHp?:V_x000e_G$jm??-톮(-?Β%?)??(?娥y輛? 푅괌??礪죃?脆?)WL^줳Y^???_x0008_o_x001a_뭻&lt;攻仰晝?!M_x001c_v??_x0016_矜껄톖?J작폠E柳펄??wEV?b_x0004_q_x0018_?Ad?g@$/?롅q宅'냹v흈??jl?2?w?=0=予n?뢂LJ?ø?[?Y[L꼴{?+?椀R9_x001c_Y[L꼴{?+?椀R9소F*?퉍y=_x0004__x001b_휦_x0001_?~旣_x0003_8肄適???葯沖?揶돆?뽞?1??푅-半?_x000b_W?_x0017__x0006_mA???t|껬묍?A_x001e_퇼헁?馮?엘_x0007_.r죋3?_x0018_?W_x0002_?W_x000e_s</c:v>
                </c:pt>
                <c:pt idx="2609">
                  <c:v>?載?H슸</c:v>
                </c:pt>
                <c:pt idx="2610">
                  <c:v>剛?d＿_x001b_A_x001e_퇼헁?馮??)쪶뼻繞QX홪-♠`?R5__x001f_襲쭀켐三BG뺖{쐪0{?]I??万껐罹첅징?n!lb叭?A_x001e_퇼헁?馮?풰긯S쪄q{r볃DCm쀑?뙁?_x0003_H&lt;J?,:?_x0001_"m_x001f_J녵yk?_x001f_?_x0018_끱*v??默_x0017_q_x0005_|'聞＿_x001b_A_x001e_퇼헁?馮????_x0011_Hl_x001d_?? 쇫_x0018_I퓲0&lt;[|퐐_x001d_M5&gt;_x001f_?짂?얋?쎏?;TKw??뼫혙Z??d＿_x001b_A_x001e_퇼헁?馮?웜花愛$??u블?._x0013_틈?쭋?(맴l?i_x0002_픇J尊?팙_x0011_M_x000e_d酷??_x0007_F?_x0003_?몿?A_x001e_퇼헁?馮?웠R▒D?I__x000c_#?턔u"??~9甥!?P琠_x001f_唄zmc_x0011_?톉?稽7</c:v>
                </c:pt>
                <c:pt idx="2611">
                  <c:v>S蘆YI?b??_x001d_&gt;+?r?qr_x0013_읲?Gh핯_x0018_9i?,??뭺?Jm뮐^f_x0005__x0010__x0015_?&gt;v?_x0016_c_x001e_?hO-?1i?W쐰#??;s_x0017_횰|帛M뱐???_x0013_??&lt;햐"틭p??o_x001d_z__x0012__x0001__x0007_a?_x000c_(z_x0007_?x좑?:?옦땃!?smp|?:芦??d玉絡덚퉠*恝?돢_x001b_I[U들?_x0005_뮶쥩0{x퓜f隋?덱A셌w_x000b__x001f_?옗?訊晦졩? ?왻D&amp;??퐆몰괔퍵?퀜?웩=_x0019__x001e_Ｚ섒_x0004_펗??_x001f_?_x001f_'嘴?쎆듷닥4催_x000b__x0011_{&gt;璋際甲㉯룏o_x0013_睦$]R훝_x0004_#?_x0001_됿qE?雅뉱尸I?栢?″??weZ??兀f_x0006_</c:v>
                </c:pt>
                <c:pt idx="2612">
                  <c:v>q秉|gdV@뤳C~?붫o붆wvㅌ殊淫?汚쏜T+m칑?_x000f_㎷?"振띘렴?佈&lt;?D_x0008_?&gt;_x0008_뚱?]^邊I7_x0014_범_x001c_Y[L꼴{?+?椀R9_x001c_Y[L꼴{?+?椀R9_x001c_Y[L꼴{?+?椀R9?渗놼皺댟{#_x0011_孔??s?_x0002_,?K쪲_x0014_2?A_x001e_퇼헁?馮??)"43_x0015_껚y?뵓_x0003_춹\+)k?{턻5_x0018_?wGn휴_x0012_꾗묇?퀶읯쾹딨?午_x000f_??u_x0012_釉q푀?A_x001e_퇼헁?馮??_x001a_XM낈힐?J샔-쫲?_x001c_혣</c:v>
                </c:pt>
                <c:pt idx="2613">
                  <c:v>o_x0002_5}_x001a__x0008_냶z</c:v>
                </c:pt>
                <c:pt idx="2614">
                  <c:v>㏂_x000f_o?.?w</c:v>
                </c:pt>
                <c:pt idx="2615">
                  <c:v>짻)`?(뢨죨_x000b_+???y쎲X?_x000e_햘놛除풳?Z*욈?b복쵮훎勣侏?co깢＿_x001b_A_x001e_퇼헁?馮?왑롲_x0019__x0017_X'F?"抄?;?o+w濤퇾9J.瑁쭴?#_x0012_U샓뀫$a?_x001c_?X???4\]D?턪＿_x001b_A_x001e_퇼헁?馮?욧깴ｌㆎ_x001e_迂죐?꾣??5郊?VP#휟V?k+8qh腐V_x0017__x0002_췈60?僿:p?f∀??</c:v>
                </c:pt>
                <c:pt idx="2616">
                  <c:v>?叫?A_x001e_퇼헁?馮?온얞_X??뀾??Y??삯_x001f_鎔7쮫YA</c:v>
                </c:pt>
                <c:pt idx="2617">
                  <c:v>6梨s?㈅Xa?昕3</c:v>
                </c:pt>
                <c:pt idx="2618">
                  <c:v>_x001d_4쵢?椧?_x0003_;?츆烹烏?#qA?$_x000e_況i괄프)썶)陷0뼊?/??5F?딇툨[뮁?v貝???&amp;_x0008_셂{춿?E增??삪_x0018_룫_x001c_&amp;o???丙?冪I⒂씉?qIY?꾄_?據?R찾lXsz_x000f__x0010_^_x0018__x000e_]?":G@(q멃"찡1_x0011_E4?굟&lt;D준(暢</c:v>
                </c:pt>
                <c:pt idx="2619">
                  <c:v>_x0010_걿낋%V?턝??i_x0008_???捨?寬l둝놳!쑩 ??_x0004__x001f_?S桁삻?B?碩蒻_x001d__x0002_7Q跛HUJ?잊?A?薺_x0016_?z?.????ｘ꾼}룶?a꽞p왖얮뙿_x000e_RW?뙠ダk??7_x0018_h?F?;핲W_x0015_q?꿞?킶</c:v>
                </c:pt>
                <c:pt idx="2620">
                  <c:v>?IV?_x000e_?w?쐘X??_x0013_?_x0004_??찛rfi.#??_x000c_L쁍끶q????sc?年숮F?芹гG굈J??_x001d_jl?2?w?=0=予n?뢂LJ?ø?[?Y[L꼴{?+?椀R9_x001c_Y[L꼴{?+?椀R9소F*?퉍y=_x0004__x001b_휦_x0001_b</c:v>
                </c:pt>
                <c:pt idx="2621">
                  <c:v>/肪毒쨩.f뻀_x0003_pw폑???又 太S뎳燒??_x0001_8q貂@_x000c_e^t&gt;놥_x0008_훲咸凜_x001b_醮_x0003__x0016__x0013_＿_x001b_A_x001e_퇼헁?馮?풤}??nB_x0002_mFH??娟*늼??舫G_x0010_?O)??v7_x0013__x0003_=w④?</c:v>
                </c:pt>
                <c:pt idx="2622">
                  <c:v>A밥?쉷[휐룴돝'U_x001e_?=?D!(_x0017_캉Tl곈?쯓t?절_x0017_\Ra찼????_?쪳&gt;??p_x0002_O잣t꽃八S믖?z&gt;w훏U??2</c:v>
                </c:pt>
                <c:pt idx="2623">
                  <c:v>)_x0015_?쐡꺶_x001b__x0019_헨찍＿_x001b_A_x001e_퇼헁?馮?엽獗햖e_x0002_x慝tEBL?_x0010_쉔n\?_x001f_??황_x0013_?梅p?탙_x000b_yf?뫇갲4_x000c_ㅩ_x0006_俊냐???＿_x001b_A_x001e_퇼헁?馮?풿7%???&lt;퇯?읶L?Y?E쮘?辰蘭_x0004_(??텰숊N숫?良\??잽틠?x@＿_x001b_A_x001e_퇼헁?馮?퓗揄찢w1?c??☏륆뗯O쿸궟Q?&amp;6_x0017_@?0R寮_x000e_暘P?枾W?,x`?^~Z???X＿_x001b_A_x001e_퇼헁?馮?퓓??m?t {綺3奉]_x0017_?윃渶&amp;?_x0005_喪?yK?_x0012_崙{AMで뫛_=샅e?_x000f_쁀W_x0004_@In돜?A_x001e_퇼헁?馮?웠?UzR뜖_x0018_!G_x0017_N_x000b_?????썒?g△챚 誡_x0014_?dh?hL?쀸</c:v>
                </c:pt>
                <c:pt idx="2624">
                  <c:v>v쭶??\?vN^_x0012_g+}胴?,e좭컡VS?4肯?凌둚&lt;;w&gt;?뻽/??*`B&gt;G옧?35_ㄶ적?Q_x0017__x001c__x0011_Ya?Dr_x001c_?닃vJY??/s3랔~"멿ㅨG~뵮o좮[/_x000f_?:???f?罕괘結R_x000e_?4◎턺휲_x001e_?G郡蒡q옵첢~얇8뛍u5_x001b_???牝?f븲?)ß?룣휛落?g?7嘯=?2謗h檜?????7?J_x001c_];q%?_x0019_⒠兪C?_x0002_懸K?b??겁땧?쓼e겝??%??雀o?T빣N3,絳뾝&gt;똺?뙚`Z旽?_x0005_?D</c:v>
                </c:pt>
                <c:pt idx="2625">
                  <c:v>?K_x0019_?W?폐???:?_x0019_???_x000f_쫾_x001d_jl?2?w?=0=予n?뢂LJ?ø?[?Y[L꼴{?+?椀R9_x001c_Y[L꼴{?+?椀R9소F*?퉍y=_x0004__x001b_휦_x0001_|+?%??_x000e__x0008_??駱vj:칸Oa?wBE?萍_x001f__x001b_ey菉\?_x000e_@u_x0007_</c:v>
                </c:pt>
                <c:pt idx="2626">
                  <c:v>!`h??_x001c_@곛X_x0008_/_x0017_??Q?v_x0014_-＿_x001b_A_x001e_퇼헁?馮??&lt;?芦쯱?李_x0007_舛8G벆tZk?짳M?_x000f_嬪&amp;v_x0007_s_x001e_쀜j_x001f_]퐓??r&gt;퀜^땄?j???＿_x001b_A_x001e_퇼헁?馮?웨v?? _x0002_d?_x0001_"&lt;@u쿹!6也T긙_x0005_?_x000c_??kT3_x001b_=_x0016__x0006_?곧츏온쯚&amp;? ' ?【s?휐룴돝'U_x001e_?=?D?퐁_x001c_뻐嗤죇?_mlvcV_x0013_}쿴-F4_x0006_꺶_x0019_?즤&lt;?_x0016_g?_x0018_`힎&amp;_x0005_屍?_x0017__x0018_R틓甑l0Y[^\쥯bR?S춮</c:v>
                </c:pt>
                <c:pt idx="2627">
                  <c:v>?_x000e__x0006_Nm㎵_x001e_u쥻TY?T征ngO?Uc(?눯#K흰:쥎n_x0005_쿡=}</c:v>
                </c:pt>
                <c:pt idx="2628">
                  <c:v>羌cE_x0014_??쐺?㈓9_x001c_玆?彩_x001d_iHRpI_x001a_Ln??_x001e_?y?_x0016__x0007_w_x000c__x0018_迦A뎩g셐_x0004_,쌃?뫍뉖j때v&amp;싱?은?_x0003_*6_x0015_"D\x?_x0012_풶晋2팆飮_x0006_?Mk뒭덥C3o*&gt;-娼U_x0012_5Y?묭?`}?싀뷔'?登煇_x0014_?IS? 泂`F붑巫?z?d,%영.O&lt;梗aY즖/굺$'??n??`_x0012_?vR?뜹醍툜,HM섺!?a_x0014_령k轟J쮊8_x0012_??O`챷萌??~VWa@?톱%?_x0011_?턡챳??篠?_x0017_"=쩹_x000e_m_x001a_?툭&gt;‰囹?-K_x001c_玘Y0?SV&gt;?I?/?_x0002_靷f4촔뵉씬Y,!??&gt;_x0008_뚱?]^邊I7_x0014_범_x001c_Y[L꼴{?+?椀R9_x001c_Y[L꼴{?+</c:v>
                </c:pt>
                <c:pt idx="2629">
                  <c:v>_?핝撻_x0013_{顎_x0001_h?BX?l_x0017_:V-旻紘?_x0008__x001e_鎖Kf?i_x000c_{0?q?M?㈗!덤_x0010_*삳Kn_x000c_Ql痴헵?g짝5?_x0011_S磬_x0004_솰6C?굍司o죩[?%弄仟佾_x0002_!??_x0014_方뽴u_x0015_갩틗╃쯈_x001b_룕_x0012_럸哺U}J_x000c_렕#??A_x001e_N?G0&lt;y_x0007_??cp凸?쌢츛&lt;M(寥y&gt;?덅??43鍊筠뵟|??\쯣G題묜?IiG2y??lc맞eOl_x0007__饗hG씗3??_x000c__x0018_Z?n?_x0015_?퀼Q쵫냋]셤늄???C&amp;??을}U?v?훊뼻0?zY謐?x??꺛K_x001c_^큛U쌍뀫a_x000c_x%va렱%뱕_x0006_~?wk痰??_x0006_?1ⓚS0L8-d?_x0006_?????[쥬╇BW^W-e_x0017_?2</c:v>
                </c:pt>
                <c:pt idx="2630">
                  <c:v>2寤e%}·]?_x0006_?D?竣?꾝,</c:v>
                </c:pt>
                <c:pt idx="2631">
                  <c:v>웯?_x0011_4ㅇ_x0010_v?腥?A_x001e_퇼헁?馮?욈?_x0017_끬沫쪰쩽?UY?U_x001d_.쟻_x0017_@'쩸_x0006_F긳5?J?沖Xltdp뇊-?f?젖푑數맣?l＿_x001b_A_x001e_퇼헁?馮?옐c=_x0004_粮j땾???륰~繃D4?_x001a_遜8D_x0014_吟낰?T?랬g?_x0001_맹L륿줎t{상댭≤η}A＿_x001b_A_x001e_퇼헁?馮?퓱G1_x0019_諛쪊?s?颯"??숺3-릥?줬??봒?_x000f_?團?X씪?_x0018_;.픘]?렅싛?＿_x001b_A_x001e_퇼헁?馮?욤?쭿뱭q萬栒1F튟_x0007_.쀭蜂1??귊7段NV긓쾃?H?m괎`域??_x0002_뵄냟E슽泉[휐룴돝'U_x001e_?=?DlSnZ_x0006_?_x0010_헶l_x000f_쟋v?</c:v>
                </c:pt>
                <c:pt idx="2632">
                  <c:v>톑?3cZ</c:v>
                </c:pt>
                <c:pt idx="2633">
                  <c:v>肯딵쯾맩왥l+_x0017__x001e_留g赤0T벙?(?]Am?춫{?鋼_x0014__x000e__x000f_I?읳CR?c+_x000b__x0011__x0005_??찡눬꼛猫?V댃x諦G9?O쯾맩왥l+_x0017__x001e_留g?r享풯?u^"pE)?</c:v>
                </c:pt>
                <c:pt idx="2634">
                  <c:v>뫣휂-?_x0004_n?_x0003_뚡^_x0002__x0013_룄?코'?i펛?딷TV累?A놉_x0005_푬e딵쯾맩왥l+_x0017__x001e_留g?M[_x0006_뷡&gt;B閃OG0)쨲??_x0014_띢?튀t!?쓀磯훣_x0003__x0002_뛡?pYY|路_x0015_j?&lt;\??:=M픤??MN?칟셛?N&amp;Y?♡_x0007_t悧`_x001e_틨_x001a_즧=?8_x000c_?S_x0007_픯뫥p{?간뵲6A??4걱後wvN?u ?뫗?*_x001d_~걽m?艇킈~?_x001d__x0003_?y&amp;?￠Z9??沁뙥?L_x0002__x0005_9_x0005_U*??5햪??社,e@?r甥썹??_x0013_dv蝎騁봴?jq?옳??RN肺4R??_x000c__x0001_@D翹_x0018_L?j얁y?_x0011_?B♀庸?겶?_x000e_剩_x001f_0?W?잗HAku Xc툸Y?_x0016_M@?U_x0002_찉?e8</c:v>
                </c:pt>
                <c:pt idx="2635">
                  <c:v>}?ゅ</c:v>
                </c:pt>
                <c:pt idx="2636">
                  <c:v>흣O_x001e_4귗_x0008_A뜯????+r즒?(?肺~멮 _x0017__x0006_mA???t|껬퉳O쯾맩왥l+_x0017__x001e_留g?_x001a_Y??Yc3</c:v>
                </c:pt>
                <c:pt idx="2637">
                  <c:v>?b뼋v틨珞z十8^v벘g_x0004_둛횞uP???잏뜿_x0013_?}@I?_x0004_봃?妬딵쯾맩왥l+_x0017__x001e_留g?_x0013_윂ㄱ_x0017_?Px?p$윞_?_x0019_?W봼뙲_x0002_&lt;nB狗_x0006_pH_x0012__x0001_츋%詳?A!</c:v>
                </c:pt>
                <c:pt idx="2638">
                  <c:v>?載?H슸</c:v>
                </c:pt>
                <c:pt idx="2639">
                  <c:v>剛?d딵쯾맩왥l+_x0017__x001e_留g?賚$~??흋됊??棲볯v??%?:?P?_x0013_3껗?형K_x0013__x000e_께겜囹뮻。&gt;n!lb?O쯾맩왥l+_x0017__x001e_留g?</c:v>
                </c:pt>
                <c:pt idx="2640">
                  <c:v>?Q?+솏뗌{9_x0010_r?l뺯?J?m횧d_x0017_X_x0012_C4밲?_x001b_줂껺총G3?v??默_x0017_q_x0005_|'聞딵쯾맩왥l+_x0017__x001e_留g渚?Q?_x001b_??굔':?gf?왹E㉦?쬌!칈@_?k;퍳連</c:v>
                </c:pt>
                <c:pt idx="2641">
                  <c:v>??w??뼫혙Z??d딵쯾맩왥l+_x0017__x001e_留g?I?챑_x0011_???_x001b_?J?</c:v>
                </c:pt>
                <c:pt idx="2642">
                  <c:v>뱌G7?_x0018_?????r?]Q/?`?_x0003_精?헊?5_x0007__x0011_담?7z?_x001e_볖?_x0018_O姉쿺d??q0윋剩?뀦냟ヘ??_x0017_???Bx _x0005_w雖??+T???0?_x0012_,y?$</c:v>
                </c:pt>
                <c:pt idx="2643">
                  <c:v>~욛c_x0012_힌23x?x#|꺉#쩖_x0014_奎?&gt;??[_x0008_渦?:???N뷌i特3???bQ?eGr]?-?뺆5_x001c_3s?붙?닪_x0014_神묾뚙?a??????gy뗾(_x000e_8_x0010_틆n?蹄췧W/?G_x0013_v?븆_x0006_?_x0011_T,x쏶vG[?Y*e_x000e_E:?[탸?_x0005_pㅆ_x001b__x000f_???K??4_x0010_鄒??斧儡쐱멥?쇜??_x0015_?K첤2_x0012_? _x0017_t튰?Q_x000b_챠-눨?Y긦6?냜5</c:v>
                </c:pt>
                <c:pt idx="2644">
                  <c:v>注4D??_x001d_c뜱TR3_x0019_白_x0003_丘%솠?|?????撞_x000b_BzK焦A껈_x0002_?l쇶솝??嶽뼫뉯첌?x_x0013_,?頂7vF낪G.I?a???_x0016_댹&lt;듮5?7촌딪CU왌맛끉_x0012_?㈍*뎝뎩S&lt;?]??}?^_x0005__쉟E??Y2??_x0003_쓛??&gt;_x0008_뚱?]^邊I7_x0014_범_x001c_Y[L꼴{?+?椀R9_x001c_Y[L꼴{?+?椀R9_x001c_Y[L꼴{?+?椀R9X쌾丙솄g릕툀_x0017_풖??s?_x0002_,?K쪲_x0014_2?O쯾맩왥l+_x0017__x001e_留g?</c:v>
                </c:pt>
                <c:pt idx="2645">
                  <c:v>?Q祜?_x0001_?y?光[챢솑?뗻_x0019_?cwX?_x0011__x000e_V瞋??&lt;A?)表E午_x000f_??u_x0012_釉q?O쯾맩왥l+_x0017__x001e_留g底돦?㎘_x000e_/툫?9_x0001_?쌈8s꾼(_x0018_fm_x0001_X&lt;퀐_x0014_4X?CF?BLK?Fl-_x0002_w</c:v>
                </c:pt>
                <c:pt idx="2646">
                  <c:v>u</c:v>
                </c:pt>
                <c:pt idx="2647">
                  <c:v>?{楕펣휽A_x001a_?ssQ?獄켥꼬팴$딵쯾맩왥l+_x0017__x001e_留g低起_x001c_e_x0011_#f쓦?_x000f_Nd署?잠_x001a_빪性?9쪃誕?E丹?m6Ej3?)복쵮훎勣侏?co깢딵쯾맩왥l+_x0017__x001e_留g赤??뜀N_x0007_/Y??夏J_x0007_7籃&amp;OO</c:v>
                </c:pt>
                <c:pt idx="2648">
                  <c:v>飽뇛쯯Ue'_x0019_j_x0019_?]_x001b_硝妓쏼???4\]D?턪딵쯾맩왥l+_x0017__x001e_留g?쒡PY?y"녪댷?侁眄_x0010_?&gt;_x0015_??_x001c_戴n輳앢?_x0005_3뿧∩;긔_x0007_僿:p?f∀??</c:v>
                </c:pt>
                <c:pt idx="2649">
                  <c:v>?T엉Z?8)</c:v>
                </c:pt>
                <c:pt idx="2650">
                  <c:v>??O쯾맩왥l+_x0017__x001e_留g姐@)즠_x000b_.?_x000f_??_x001a_8킻母e윃븲럱%_x000e_f?ｔeジ쓃_x0002_l_x0008_?c?_x0016_m툑뇭탱</c:v>
                </c:pt>
                <c:pt idx="2651">
                  <c:v>쇇&gt;?꾻?펈堡籃^?_x000f_G_x001e_E똻?nJR|G쾩DG?씥lt딞쮘?:?M퀻?o쿢?_x000b_炘B_x0006_?⒮칬힌?V?괇?눠g64p젠牡?썎??롺뻞0긗L_x001b_ｚ2???+_x001a_첐?'&lt;?w빬&gt;?2?"?t泯R??곉?_x0008__x001e_}낷)?Gi_x0017_$???빔?룠楙a_x0013_?? "챇汭喉_x001c_lT_x0013_盆X_x0008_?&gt;??뷐얺y콹@랠a7?k줾X</c:v>
                </c:pt>
                <c:pt idx="2652">
                  <c:v>?_x0006__x001f_늭5瞬;侏_x0015_??퇛??D톞jA?븧m??쥟&amp;돸?菉찕K&amp;컐aux[봕펫^gr;?／_x0018_?捧??L닪x_x001b_c_x001d_??S?jl?2?w?=0=予n?뢂LJ?ø?[?Y[L꼴{?+?椀R9_x001c_Y[L꼴{?+?椀R9소F*?퉍y=_x0004__x001b_휦_x0001_uo+뻑r@?%0,]부'戍|??_x0011_RL???_x0001_叛醮u?4??Ŀ&gt;놥_x0008_훲咸凜_x001b_醮_x0003__x0016__x0013_딵쯾맩왥l+_x0017__x001e_留g菹?틾?_x0017_/X톝5첻_x0015__x0013_쨿</c:v>
                </c:pt>
                <c:pt idx="2653">
                  <c:v>K?璋O_x0001_ŋ맮y;a_x000f_?O\?띓?_x000e_ㆅL헖퐰_x0003_狐?5?3M2딵쯾맩왥l+_x0017__x001e_留g?녓Y??휠j?+컏쎤?0?w^(:_x0012_???굆?</c:v>
                </c:pt>
                <c:pt idx="2654">
                  <c:v>톈??2G苦쇙뜪g_x0008_냯猥_x001c_뾇O딵쯾맩왥l+_x0017__x001e_留g紵??h#C줼풁?_x001c_Yk_x001a_㉶꽫9&gt;??????n읺狀j?f똄"왱&gt;륥_x001b__x001b_-|J`틬{딵쯾맩왥l+_x0017__x001e_留g績y픖+%뚮u$?꼤_x0016_ 쌯ュ_x001f_?F&gt;6?궕_x0017_x?_x001d__x0003_???l_x0004__x0001_?_x0015_x볬h핼a:輾u됮_x0014_딵쯾맩왥l+_x0017__x001e_留g全잋픵?쮣B?危jI?$z걄檻?h?ㅓ?,束?&amp;\_U_x0006_?賞'?yぢj?2QU_x0018_??O쯾맩왥l+_x0017__x001e_留g??i??F꺯쒿?玘O?X뿉?}?$=?_x0012_혗폷??_x001f__x0019_制_x000b__x0008_/떓V땸?F2_x0010_??l딵쯾맩왥l+_x0017__x001e_留g??_x000c_7툡먌???_x0019_?_x0010_?c2옅.</c:v>
                </c:pt>
                <c:pt idx="2655">
                  <c:v>A밥?쉷??q0윋剩?뀦냟@"$?깿??5?_x0008_?0댞*")s?准/ph?N_x0016_%?h?腕d~O섵문_x0019_zV폨?4$a싃Ut??'載?x뀼?꼞??&amp;B??_x001b_↓_x0018_A撒켗솼_x001f__x0002_퇎eE?q띺)꽧桿?{쥬6(u튳?Ly_x0004_똴(_x001a_?_x001d_?(R붍??*?X옯莉??{a淚頂뢚?N??^q았_G&gt;?蹶</c:v>
                </c:pt>
                <c:pt idx="2656">
                  <c:v>?;?_x0004_у{담톻T뮁??+쨯?_x0001_1菴쮏4dEc??c;쟅h쥆_x0008_</c:v>
                </c:pt>
                <c:pt idx="2657">
                  <c:v>?咐?s惚퉞_x000e_S??쒀&amp;?_x0002_닒B텲났I댒???ufK釘?_x0003__x0003_64j@Z집???R?G_x000c_</c:v>
                </c:pt>
                <c:pt idx="2658">
                  <c:v>旿</c:v>
                </c:pt>
                <c:pt idx="2659">
                  <c:v>?쏄?_x0016_異?빘ハ?옛?_x0017_딵쯾맩왥l+_x0017__x001e_留g?@7~_x001f_뫚좊_x001a_?둞럟t\r_食惡_x001d_#=珪s幄?렉璡葵u놣??q? ?@_x000c_P뙒</c:v>
                </c:pt>
                <c:pt idx="2660">
                  <c:v>F7_x0014_男먫똎;??먟?M???E??}i}{詠zC;뿈e_x0012_?뱮??!?쎧)z,_x0019_Bv?랈??*央?곮仝짞는뗬?3?딈mc컊??쉀k?e寥[v?愉_x0003_??푙S??쬍Yx걬?+gG곂??츖1Q?w|8??</c:v>
                </c:pt>
                <c:pt idx="2661">
                  <c:v>:?:?fr?眩컃_x001d_?7텐?凝_x000b_띶픇x?릌뚟X?瀯_x0017_`??_x001d_[_x0011_?&lt;)爻否_x0012_</c:v>
                </c:pt>
                <c:pt idx="2662">
                  <c:v>곷9]?B+</c:v>
                </c:pt>
                <c:pt idx="2663">
                  <c:v>?뛺 칻_x000f__x0007_?`?쳺_x001a_VB?쥱?\H</c:v>
                </c:pt>
                <c:pt idx="2664">
                  <c:v>&gt;?셪듷㉲_x001a_?퐲t??&lt;t갹_x0012_?薪記k郊눋썄A)뜆覽K깳?,[??궒%_x000e_?췜??t_x0013_mQ_x001d_專??_x0016_딹蹠=?4P츞五P?B#;뾵?귲?u期園뼠_x001a_Mf\?)K_x0006_A싕챠윤몯使p_x0006_??p)?쒆?9倪?0]쮜D"홹vp?붜?6ΘT?즅?3뾒? Mⓦ_x001a_?ｑ:"K?뺐?휄˛?r?슾_x001a_?턥??⒟?늣_x0013_?[\猜?삐귍@뱴荏?n杳{?쒩D?$&gt;_x0008_뚱?]^邊I7_x0014_범_x001c_Y[L꼴{?+?椀R9_x001c_Y[L꼴{?+?椀R9_x001c_Y[L꼴{?+?椀R9C_x0008_狙商9u?_x001f_쁫K甄</c:v>
                </c:pt>
                <c:pt idx="2665">
                  <c:v>_x000b_'P?U`?fi_x000e_z_x000b_딵쯾맩왥l+_x0017__x001e_留g??륮??Z?O_x001b_GI??뮍긥?_x0008_\??_x000f_W?!2_x0014__x001a_藕첸퇠?h?`?똆???O쯾맩왥l+_x0017__x001e_留g?ŋqdg]sUsj~no?h_x001e_쩢}츂4잠틪]륱?㏏?킣얯/[d??4_x0007_®쯸S떊?m쭃딵쯾맩왥l+_x0017__x001e_留g?I퓗G펄1_x001e__x0007_QΚ瓠-3겱Vy`Q?_x001b_쉣qg儆N\?'??윷柬</c:v>
                </c:pt>
                <c:pt idx="2666">
                  <c:v>?왅_x0002_즏v幡?nU俱꼳딵쯾맩왥l+_x0017__x001e_留g鏑?3_x0018_럀_x0007__x001b_슪I_x000f_s??熟"_x000f_Z[?墅?者#(</c:v>
                </c:pt>
                <c:pt idx="2667">
                  <c:v>_x001f__x000c_r??r궹퐬|4갢?_x0010_gS∽抵?_i딵쯾맩왥l+_x0017__x001e_留g???1?㉮P_x0019_/G훬_x0010_e?쎅e?┚_x001e_??]?#?d_x0007_?Z?3m?b1톔?Zs?-ㄽv쭓O쯾맩왥l+_x0017__x001e_留g??W_x0018_\^!?쒢?V?a?_x0008_?놮_x0002_?퐜軫|콛닞화潤줬㎣`謎K_x001b_,_x0010_춨砥??_x000c__x0003_|딵쯾맩왥l+_x0017__x001e_留g低퐅g_x0017_8?뵶c_x0010_퐧診?_x0019_&gt;廢C"왮???_x0015_/R끚_x0017_껡췄_x0011_꼄m뉈??;_x0016_淚봝??O쯾맩왥l+_x0017__x001e_留g?_x0016__x0008_o??k?뷛m?뼚縷?縞1?MP 빍????y6SJb뀞G1?뀞?煙u쩼by?[&amp;J쀨</c:v>
                </c:pt>
                <c:pt idx="2668">
                  <c:v>P뷒헡?_x0001_57?1W꺚_x001f_쩀P:i촄]?8?㉷6끸.</c:v>
                </c:pt>
                <c:pt idx="2669">
                  <c:v>?춚W BK?S</c:v>
                </c:pt>
                <c:pt idx="2670">
                  <c:v>d_x001c_Z맺?h_x0018_0漁D넺N헞??tIX{?}??쵮戀?o룲!?휵_x001f_Ua_想_??쁳へ9s퉲禑擬靈?쩻왴촄勉_x0013_I?免?壬??X?-凝鷺?_x001d_of囍뭎?&gt;빅?08_x0004_+C_x0011_둳i??낤④w퀓뗯}8打|+섡ξ???떀</c:v>
                </c:pt>
                <c:pt idx="2671">
                  <c:v>?B?:?뒓_x001e_㎁`?_x0010_GRm?x랼_x001e_쿐?&gt;nzw썘홠QBY뽢쮰?_x0002__x0016_&amp;(??硝5M촱B???캾2NE_x0019_???k436t?T?킻~s}촆?`??u\N가j??!뭴먙針?糾b졺?%C??勃世낌_x0017_3-??j4_x0001__x0008_?Gナ???&amp;?NF짛2???o??'l‘縛?틾抒_x001d_jl?2?w?=0=予n?뢂LJ?ø?[?Y[L꼴{?+?椀R9_x001c_Y[L꼴{?+?椀R9소F*?퉍y=_x0004__x001b_휦_x0001_[?hP챵?吻?됸$J?岸_x0018_?{?'?7u?z뗊cＺ??s뎴즆J?/瑩X?弩X,딵쯾맩왥l+_x0017__x001e_留g?"??_x000c_w_x0003_?F_x0016__x0010_潢_x000e_?8l?2</c:v>
                </c:pt>
                <c:pt idx="2672">
                  <c:v>웯?_x0011_4ㅇ_x0010_v??O쯾맩왥l+_x0017__x001e_留g翟</c:v>
                </c:pt>
                <c:pt idx="2673">
                  <c:v>_x0007_퓌뤺?_x001e_쌞_x0002_*???퐖??_康~^?궸A2????눡2_</c:v>
                </c:pt>
                <c:pt idx="2674">
                  <c:v>걲깞7?ア?Q킿??d?-h?첤r썫뼽韜*팞콏_x0005_Y?a燒?&lt;k_x0004_??3??*俸書훵?r츕"!뼏_x0008_末?쩥ri???_x000e__x001d_&lt;_x0005_]?좀?四y??쯫{9맣M?嫩믂,Y?g畸J1G?DWi瑕?_x0012_쟞i앏?돛?v&gt;푕Ut?_x0016_걲즭憘?f??S^M笑잛?_x0008_濚湘?콪'=팘묁?y蓉????瑙xZ쥌o?KR?喚?_x000c_갺꿘츄Ng뢳?)n끅?\e繹辰?K_x0008_??R_x0014_롫~?HG_x000b_Sj눻_x0003_삘랄_x0013_?s??胤,__x001a_S3c}?6퀳?훷?&gt;_x0008_뚱?]^邊I7_x0014_범_x001c_Y[L꼴{?+?椀R9_x001c_Y[L꼴{?+?椀R9_x001c_Y[L꼴{?+?椀R9?.暮촮$?</c:v>
                </c:pt>
                <c:pt idx="2675">
                  <c:v>_x0013_ぺ歿_x0001_맍끏??릌錡h~?_x0017_t?淮쫫?뫺?BJKMus?Y?YQ?_x0016_倦#???늠햿쎞放??q磬朮?kM匙|Y^눋琵g뇐:殖?|?kJx度袖琉U&lt;c6쐢曹?[컬Q럒3U{d滅</c:v>
                </c:pt>
                <c:pt idx="2676">
                  <c:v>肯?늠햿쎞放??q慊?憊K0D??</c:v>
                </c:pt>
                <c:pt idx="2677">
                  <c:v>_x0017_M?_x001e_D5?P括뒪m?R7j_x000f__x0002_?瑜.띢?끬횆r猫?V댃x諦G9荏늠햿쎞放??q?욼깩O}?7?P^n鳶&amp;N몸?B땼点s??ゅ万;_x0002_됪r'暎n벚)딷TV累?A놉_x0005_푬e?늠햿쎞放??q擊|?(?_x0001_풃&gt;D98?_?-?w_x0010__x000c_???_x000b_寓綎"?</c:v>
                </c:pt>
                <c:pt idx="2678">
                  <c:v>볙輒t!諂H狎?_x000e_n彧.&lt;r 尻q.?_x000f_a螺?y꽌??'!bτ2_x0002_-b6塔?H???퐄a&lt;.溶?琇伐/3懶?_x0016__x0013__x000c__;(N?0?쫩?I蠟?&gt;</c:v>
                </c:pt>
                <c:pt idx="2679">
                  <c:v>쑶t+繡N?Z?꼠뱹?혮?7=V?b恩_x0002_D_x0003_#</c:v>
                </c:pt>
                <c:pt idx="2680">
                  <c:v>*?慇孕伯恬渟쀌??웍N??릶_x0013_DB?+_x0002_l?쪍햛_x0017_獵쏬n맥j_x000f_#r</c:v>
                </c:pt>
                <c:pt idx="2681">
                  <c:v>?載?H슸</c:v>
                </c:pt>
                <c:pt idx="2682">
                  <c:v>剛?d?늠햿쎞放??q坰_x001f_Xl?七j_x001b_뇢?}%EJj=澾W更面?m)_x0011__x0006_?j?寨F띹?께겜囹뮻。&gt;n!lb豹늠햿쎞放??q勍_x0010_?X</c:v>
                </c:pt>
                <c:pt idx="2683">
                  <c:v>7'퐻쟶s럏???챆G]Hs?궏堡?_x001c_퇭\_x0005__x0015_非_x0005_???v??默_x0017_q_x0005_|'聞?늠햿쎞放??q?앚뇸1Cb눱?_x0005_XG죣_x000f_g- ^b_x0017_,혻奠C.?쾼_x001e_쒖?_x001e_2_x0005_M?_x001d__x0014_w??뼫혙Z??d?늠햿쎞放??q??6T? ?D?給?+</c:v>
                </c:pt>
                <c:pt idx="2684">
                  <c:v>??r퓶se웗?셄_x001b_~껛?rT??栓諺??_x0007_F?_x0003_?묤늠햿쎞放??q?a_x0002_뵬k튟_x0015_?菖2?똱?p_x001e_??f</c:v>
                </c:pt>
                <c:pt idx="2685">
                  <c:v>o?_x000f_&amp;?f槐밓64???{掠'롍멸`뙝&lt;_x0012_?}?y?w_x001d_Ug?띎땄덲뻊@?r</c:v>
                </c:pt>
                <c:pt idx="2686">
                  <c:v>2?3?Qu?Z?{s3군?</c:v>
                </c:pt>
                <c:pt idx="2687">
                  <c:v>?퐝廉}_x0004_溜R닙_x0014_웛?O}kY뿈?밢_x000b_???j矩F??냠컓_x0003_</c:v>
                </c:pt>
                <c:pt idx="2688">
                  <c:v>}끽??~?</c:v>
                </c:pt>
                <c:pt idx="2689">
                  <c:v>??~'壘??O.?꿙뚅볁I?셂帛??_x000f_2Ｍ뗱z쬉4fv┩??c쁣㎻쇼뙿???_x0019_?엲_x0001_{_x0001_=_x0010_댭e柴</c:v>
                </c:pt>
                <c:pt idx="2690">
                  <c:v>?슃?_x0015_뢗싄늌궡B_x000c_?S唜`勖롧½N?}됋임??.?_x0018_?wQ*A텋1_x0008_?#?_x001e_7둋?B샺!뇦륩#wzg?8?h뷄羲I|O쨛#?낊_x0013_녚??Iw웞_x0015_</c:v>
                </c:pt>
                <c:pt idx="2691">
                  <c:v>vbJ컶jI퐠?53_x001d_걐퀼盾슊?z梓?yW?7쉲?&gt;)侵泣뉠房?$&gt;_x0008_뚱?]^邊I7_x0014_범_x001c_Y[L꼴{?+?椀R9_x001c_Y[L꼴{?+?椀R9_x001c_Y[L꼴{?+?椀R98?</c:v>
                </c:pt>
                <c:pt idx="2692">
                  <c:v>言?偈4Q</c:v>
                </c:pt>
                <c:pt idx="2693">
                  <c:v>eUI??겎]?.촌t봪?Lz?ssQ?獄켥꼬팴$?늠햿쎞放??q格照_x0013_#_21U2붘e사??Dr26_x0011_갻?r=i %gz술-??썉權?복쵮훎勣侏?co깢?늠햿쎞放??q??q?욲띈萱h?Q~_x0003_=k&gt;?筵.?-_x000c_퀉젴Vl/냜_x0016_춄</c:v>
                </c:pt>
                <c:pt idx="2694">
                  <c:v>?忌늠햿쎞放??q??_x0001_I漫?멻`2E_x0017_뉒ズ_x0002_웄G_x0014_?_x0007_?_x000c_斟P_x001f_략풢[飄스썘섳?좎k눵?밎b_x0008_갆??_x0007_?귔+뵫뿂F풬?</c:v>
                </c:pt>
                <c:pt idx="2695">
                  <c:v>6?_x0018_?{덻TS쭴s꽶???:?_x000f__x0007_마d~귗?_x0013__x0010_읡씭#c_x0019_?lN솥?_x0006_%旿?7댆??T</c:v>
                </c:pt>
                <c:pt idx="2696">
                  <c:v>A밥?쉷_x000e_m_x0016_</c:v>
                </c:pt>
                <c:pt idx="2697">
                  <c:v>o?_x000f_&amp;?f槐밓윚':D_x0005_??&amp;?_x001e_01kmA?$h쿋?q_x0017__x0008_/o얋$?8來rB.떰셷?忘_x0010_S쐨j쌔}&amp;??B糠N칖*w_x000c__x0003__x0017_휈?쬚?_x0018_퀲챩?씳_醉_x000f_模SOD_x001a_?撻S;?超?쉍旬_x001a_딗먈ah_x001c_?0_x001e_cL?x~허_x001b_8Y_x000c_V+????禽zl믬┓I쟋O?酋C?휋5?w_x0016_`?1^沅蒐?3_擥x빕i???_x001e_펕J뭦?n$벣?_x001d_嶽HsK궐u쇈?x쇣?_x0015_2쐡?_x001c_2?꺹ED?x^웮_x0007_-h췕???????.讀U괒ㅔt_x0005_굷??[x솲雪bgW&lt;+쪀?}??洑?(D{7쾥?|3</c:v>
                </c:pt>
                <c:pt idx="2698">
                  <c:v>/_x001a_Y?製횑?죽x￡?X邱$?뎱_x0019_운c?9U쉆g懃y[M_x0005_???{뎨pn쑙_x000b_셲`/㎽몮7]眼?띖_x0014_촧멉?홎??뎺??Io꾰쏛?쑈z?府k濾aj?&gt;_x0008_뚱?]^邊I7_x0014_범_x001c_Y[L꼴{?+?椀R9_x001c_Y[L꼴{?+?椀R9_x001c_Y[L꼴{?+?椀R9휼H嘆sgd_x0017_*??쌫퇍?8s?馹쫔d?悸늠햿쎞放??q桂?&lt;p3뮍|툨X_x0011_-.ㅌ解造E"_x0003_??뱾쬑賽孚lrI@?R_x0010_???)_x0015_?쐡꺶_x001b__x0019_헨찍?늠햿쎞放??q境?睫k깦쁍?Y_x0015_w?匪윅???e?_x0011_?샊?첢둊???쾊4_x000c_ㅩ_x0006_俊냐????늠햿쎞放??q京¡9_x000f_?햽_x001b_졢_x001e_</c:v>
                </c:pt>
                <c:pt idx="2699">
                  <c:v>g!_x000c_?丹??뎽=똹???WI_x0002_L캊_x0008_Nm_x0005_癲T_x0017_</c:v>
                </c:pt>
                <c:pt idx="2700">
                  <c:v>樗?,x`?^~Z???X?늠햿쎞放??q??j?;?y鍈_x001e_*_x0019_L?nR멚?_x001a_R_x0011_콙@IW?劉o?粕&gt;e_x001a_?=샅e?_x000f_쁀W_x0004_@In둁늠햿쎞放??q?_x0002__x0015_EX(??q층@</c:v>
                </c:pt>
                <c:pt idx="2701">
                  <c:v>&gt;_x000e_?0퀙_x000b_숮x?핾튙셽</c:v>
                </c:pt>
                <c:pt idx="2702">
                  <c:v>串쨭.#뉢]?쨗?D헏?gX?L??켘'7@??i{_x0015_z8}w?찠재첔쭵_x001f_햂롡악(u李폄cQ깉냮躬2??툗馭_x0019_`_x0011_?牘障鍋"?志?늀?e?</c:v>
                </c:pt>
                <c:pt idx="2703">
                  <c:v>_x001d_???_x001d_jl?2?w?=0=予n?뢂LJ?ø?[?Y[L꼴{?+?椀R9_x001c_Y[L꼴{?+?椀R9소F*?퉍y=_x0004__x001b_휦_x0001_훬I헰?筽A뿄?]1膏?宦쉶츯??_x0007__x001c_歷?V섐붨셺댚힝!뎪f#꿞²_x0007_?_x000c_??S?늠햿쎞放??q鵑?볷_x001f_?！댟??찞c板;[k*_x000e_p纖c?r벤7</c:v>
                </c:pt>
                <c:pt idx="2704">
                  <c:v>[_x0012_#%fC??+_x001c__x000c_緯_x0003_|_x0019__x001e_?x?-I卜왑E????_x0002_???¶_x000e_???늠햿쎞放??q?_x0008_?_x0016_?1:첾◁?_x0016_瑁Z韶굦??_x001f_돢kイ9_x0007_)?l?鞨{=_x0019_Z浦3s 9G_x0003_$_x0012_A???늠햿쎞放??q?⒥L잎쎍?5쨿???쒀?5?CI(??걽눺~=?퍉_x001a_</c:v>
                </c:pt>
                <c:pt idx="2705">
                  <c:v>ct??Y?i_x000e_??&lt;Q暲?늠햿쎞放??q抉?7_x0016__x0017_쯔6町[?綜?檍瓦F?;.약굈핏EX??뭇???v곛X_x0008_/_x0017_??Q?v_x0014_-?늠햿쎞放??q?~뒪YO걮t?=굅????쉭쥻?퍛擡i욯?딐킽2t?r&gt;퀜^땄?j????늠햿쎞放??q?홄T?몼c_x001f_3턭A_x0012_涯式y_x0019_딝_x001c__x001f_h_x0010_</c:v>
                </c:pt>
                <c:pt idx="2706">
                  <c:v>?C~_x001e__x0012__x001a_dE轎確?믷_x0011_짤U&amp;? ' ?【s?m_x0016_</c:v>
                </c:pt>
                <c:pt idx="2707">
                  <c:v>o?_x000f_&amp;?f槐밓g3=?뷽퓁깋輦㎀??픱뀴_x001d_DuA?ET딴쿦zPV?G|_x0011_s_x0018_xE]눝햗뮮?柒?&gt;!?遂鮫_x001f_淇璲_x0003_8햩?q숶G餘?v_x0017_逮돸?廚_x000e__x000f_&gt;??|哺qv??$*0솁_x001b_?坰? </c:v>
                </c:pt>
                <c:pt idx="2708">
                  <c:v>?쀧벊_x0003_f`?h볉?_x0008_q??o??뽗?_x0007_꽣9+)??)hk믒??@6_x000c_翹GO\nt잨_x0011_??</c:v>
                </c:pt>
                <c:pt idx="2709">
                  <c:v>i檄_x0016_콞?T*?샭쐼_x001b_쎓=a芻?玉U꼵_x0005_&lt;?_x0004_??섦_x0007_8_x0002__x0003_жEAb??O_x0014_?암큔_x001a_!쩎긏??k?fD_x0014_?=욌cq?:_x001e_쒮??_x000b_z?:팩굩?콷_x0016_b2?똢[璥?"캇7蛭엦@l員쪕쐁\JS??ч??긖危닿?_x0013_??r뵠?+?J?L?慙?:C3m2i∥b??_x0016_質s?壘豫l</c:v>
                </c:pt>
                <c:pt idx="2710">
                  <c:v>묦뉄.?E</c:v>
                </c:pt>
                <c:pt idx="2711">
                  <c:v>?몋|z?W_x000f__x0015__x0019_??n?Q좿0??톚?_x000b__x0003_V$&gt;_x0008_뚱?]^邊I7_x0014_범_x001c_Y[L꼴{?+?椀R9_x001c_Y[L꼴{?+?椀R9_x001c_Y[L꼴{?+?椀R9/荇퍐뒬&lt;f?쩦휃?_x000b_'P?U`?fi_x000e_z_x000b_?늠햿쎞放??q?걹</c:v>
                </c:pt>
                <c:pt idx="2712">
                  <c:v>_x000b_?켦죏Ω增J_BA놞쮉艾1jH?Z_x000f_Aa＿퐃?蔞?=쏙??h?`?똆??療늠햿쎞放??q係跨|?8퀖于i</c:v>
                </c:pt>
                <c:pt idx="2713">
                  <c:v>9?푄8???d階??h_x001c_왅_x0002_즏v幡?nU俱꼳?늠햿쎞放??q?찬]JsA#쬺┽핧_x000c_츦??$=?쫉_x0016_??}?8꽶??쯣?5_4갢?_x0010_gS∽抵?_i?늠햿쎞放??q鵑꽘c뮛_x0018_⇒_x001f_綠聆lgTk?_x0001_|?d?葵퉈0L?鍛뗣ⓔ햂쫟/??b1톔?Zs?-ㄽv?늠햿쎞放??q??_x001a_`c.첵?븑G돇_x0017_v짃羅遺_x000b_트I?뭓</c:v>
                </c:pt>
                <c:pt idx="2714">
                  <c:v>J?_x0013_JK+XSY_x000f_튚_x001b_,_x0010_춨砥??_x000c__x0003_|?늠햿쎞放??q季t}얹?矢H??K?녚;턉x??픏</c:v>
                </c:pt>
                <c:pt idx="2715">
                  <c:v>G?Z핵?屹씉붡뀂t낵껅_x0008_쨪;_x0010_?_x0005_j???}??Y_x0014_?덦</c:v>
                </c:pt>
                <c:pt idx="2716">
                  <c:v>?*?n팠?+"6륊??_x0001_6vX홼/iC!_x0015_狸U?_x0019_뼡_x0004_?陜A곛씥.??B?뢨_x0015_걔?Ь?g???v?D??2麾y_x0004__x0017_땝?F끒c'?욠]?@?홗A?avNb_x001e_?쾙_x001d_V웳=?쨋?넫_x001e__x001e_?B?枓_x0002_o딽 qSB_x0018_?_x000e__x0005_</c:v>
                </c:pt>
                <c:pt idx="2717">
                  <c:v>쉍??5?$m_x0019_긭_x0002_%交_x0004_?;_x000e_&gt;QX\?썲_x0003_壇?b\?_x0012_쨰&lt;_x0004_?_x0012_5蝸/1?"먧?_x001a_?_x001b_F쯥_x000b_澮_x000c_g슽#RU_x001b_P벚s??_x000f_6?_x001c_뿔}!餃&gt; _x0001_8S?봔_x000b_g?tB뿩[_x0014_?\헀_x000b_??蓉_x0008_븲%</c:v>
                </c:pt>
                <c:pt idx="2718">
                  <c:v>_x0010_핝풚@?i단l?'?_x0017_?잴D騰濁_x0008__x0007_'|쮠U?Z手?볤3??y??돩?7?늠햿쎞放??q?귯~?&gt;B._x0016_&gt;?+?)w..?野_x000e_S?~1?諾?pDL;?똠??</c:v>
                </c:pt>
                <c:pt idx="2719">
                  <c:v>웯?_x0011_4ㅇ_x0010_v?岫늠햿쎞放??q璥뭞XI覃쯌4rdNT8)與Uq,痙_x001d_硼즦{솕0,!?&lt;_x0007_둟?M?1臘♭pf?젖푑數맣?l?늠햿쎞放??q痙N/秉里?줳A쐇I8U???埇Z궙?&gt;?G|Ldh??왲易婆륿줎t{상댭≤η}A?늠햿쎞放??q?-tk??_x001d__x001e_?O?t?!?聰_I??뗪?붠?s}??j?T?_x0018_;.픘]?렅싛??늠햿쎞放??q?H</c:v>
                </c:pt>
                <c:pt idx="2720">
                  <c:v>?I?_x001c_m?q)*^_?:?쮞꿧?祇0K휡婉o??k?2_x0004_죆域??_x0002_뵄냟E슽泉_x000e_m_x0016_</c:v>
                </c:pt>
                <c:pt idx="2721">
                  <c:v>o?_x000f_&amp;?f槐밓_x0014_떑sU뱃?H捕_x000e_?(햻RY?&amp;뭄hF?얺???큣h_x0013_g?_x0018_D絨韋뒟._x0016_]?u픑</c:v>
                </c:pt>
                <c:pt idx="2722">
                  <c:v>?,?_x0003_튠?l팕??J?줯rk?횤_x0001__x0016_?辰/_x001a_Q1Ｎ?/?ъH툻쒛_~孚"췽E?縕?_x000e_0룂턡쌻굗</c:v>
                </c:pt>
                <c:pt idx="2723">
                  <c:v>悽쒈弁M찺1??w#|똍,콀e쏩</c:v>
                </c:pt>
                <c:pt idx="2724">
                  <c:v>潤?Z괟쌻?_x001e_???/Mハ?윾4?jYc?_x0002_?F?Z??6A</c:v>
                </c:pt>
                <c:pt idx="2725">
                  <c:v>낯_x0003_퉮?썠뫈_x0010__x001a_S햃</c:v>
                </c:pt>
                <c:pt idx="2726">
                  <c:v>팢??&amp;u_x0015_?먥꽘w웨XI"셼&amp;?tD[?컬Q럒3U{d滅</c:v>
                </c:pt>
                <c:pt idx="2727">
                  <c:v>肯_x000e_ΑP韻"_x000c_D??u咳[豕2販d棅?뼊_x000e_??&amp;_x001d_먁肖.???厠0??</c:v>
                </c:pt>
                <c:pt idx="2728">
                  <c:v>:뙅C_x0001_꼛猫?V댃x諦G9?ΑP韻"_x000c_D??u解?_x001d_?쵉B쾣_x0019_??¡??_x000c_雅右\薛O0J?u_x0006_=縟?Y걱_x000e_?딷TV累?A놉_x0005_푬e_x000e_ΑP韻"_x000c_D??u?s뷚?[k???@?U'밍_x000f_N깥꼇띍겑K퐘쳎`xU꽬!</c:v>
                </c:pt>
                <c:pt idx="2729">
                  <c:v>C.?횑dO?뭰??M豁B7?_x0017_읛T둡I?4_x000b_?벰瑗?˘쎉앯</c:v>
                </c:pt>
                <c:pt idx="2730">
                  <c:v>?O콘Nu(T횣뒶F7]_x0007_~_x0005_焉7(? &lt;?_x0006_???꼻?P&amp;날d??꺈?Bf팦뒐-졖h쁽N?씊?_x0016_M1_x0006_?qづ膠'?????_x000b_K/a9퐸a?_x001b_뺥?_x0005_檢7??隋_x0006_'d샮틏A??"_L??'格?Yc!$_x000b_\F_x0001_뢭?_x0015_옿2&gt;⅔`?換~鏤9</c:v>
                </c:pt>
                <c:pt idx="2731">
                  <c:v>?_x0001_?[춰땼?퓻毒?딲?u\창툵Z7\죎덗?)炎??퐀煦_x001c_@뷋zW?_x000b_</c:v>
                </c:pt>
                <c:pt idx="2732">
                  <c:v>?蹴_x0015_???_x0018_`?뇋/?뤥늅u_x0011_醜o?_x0017__x0006_mA???t|껬?ΑP韻"_x000c_D??u虛霓?뽽_x000f_??mu쁘HB_x0003_莞_x0012_uR2傘_x001a_땰렾</c:v>
                </c:pt>
                <c:pt idx="2733">
                  <c:v>&gt;?t}삮&lt;E?묊??}@I?_x0004_봃?妬_x000e_ΑP韻"_x000c_D??u血.띀툭B?뻲q?벧u?T_x0008_胱虐?B?+?ㅄ?j_x0007_췙_x0018_?_x0015_2?</c:v>
                </c:pt>
                <c:pt idx="2734">
                  <c:v>?載?H슸</c:v>
                </c:pt>
                <c:pt idx="2735">
                  <c:v>剛?d_x000e_ΑP韻"_x000c_D??u憲꽦2??%幟:o췛P_x001b_끛B?躍_x0003__x0017_?Ｊ櫶?穀?結쇰맾5v퓶께겜囹뮻。&gt;n!lb?ΑP韻"_x000c_D??u孩W?_x001e_哲x函??nP_x0007_뽄_x0017_?_x0008_?럁?_x0014_?%~縡즰BC?0?_x000c_줆*v??默_x0017_q_x0005_|'聞_x000e_ΑP韻"_x000c_D??u絃?~PXn붸?¤됙a3?_x0003_ⅵ_囑?컱릲?_x001c_h_x001d_엦q!_x001e_?</c:v>
                </c:pt>
                <c:pt idx="2736">
                  <c:v>]哥???뼫혙Z??d_x000e_ΑP韻"_x000c_D??u玄S뒮_x000b_X_x001b__x0018__x0014_z9밉?f_x001a_軀_x0002_쓾T대v?煇경?랫즄툈N礬?_x0014_洧諺??_x0007_F?_x0003_??ΑP韻"_x000c_D??u行Ma????_x0016_a溜p?햓둄_x001e_,橙ど듃7?_x0018_74??:Nぢ$b8_x0019_7z?_x001e_볖?_x0018_O姉쿺d</c:v>
                </c:pt>
                <c:pt idx="2738">
                  <c:v>U?댲H쒓?t{+s?씣?콯쯄?둊犁R&amp;꽙U?_x0007_켺?룹밶???Z?b??N?_x001e_f\퐳%bKw_x0019_s?`?-턜H?&lt;봇x퉥rq?6-=?Ｇ]?PoU뤛????=앜_x0005__x0003_X2恨?}_x0010_緻즟2d?'2C?$"_x0016__x0010_浦♂?儉緖:-"5濾_x0008_^싦뱀x:┿?_x0008_챙~됱툛湺o맨?봩柴</c:v>
                </c:pt>
                <c:pt idx="2739">
                  <c:v>hZ?i쵢77?녲\쏃?촻?씐?)o뻅[o</c:v>
                </c:pt>
                <c:pt idx="2740">
                  <c:v>}~!.*8~콮??먃?N-긼_x0016__x0006_0*Xg&amp;??夏mxj霹??ob?쬁@Y뫦K?0_x001a_u_x0018__x001d_낶使5稔_x001c_?벖?__x001e_%뷚9ku'멛㎫1_x001c_졞E唜{_x0019_??_x0008_누&lt;?&gt;_x0003_+럭$&gt;_x0008_뚱?]^邊I7_x0014_범_x001c_Y[L꼴{?+?椀R9_x001c_Y[L꼴{?+?椀R9_x001c_Y[L꼴{?+?椀R9旻?8뫋@諦딴型럻?s?_x0002_,?K쪲_x0014_2?ΑP韻"_x000c_D??u蟹C6_x001c_퍞_x0012_??J`뻰퍕?E푝榮?퇪k?iI)_x0008_#V5즠w?$u?'表E午_x000f_??u_x0012_釉q?ΑP韻"_x000c_D??u?,엛p2?%j_x0012_[_x0005_?]?츗냨O_x0014__x0016__x0011__x0005_??</c:v>
                </c:pt>
                <c:pt idx="2741">
                  <c:v>??L5??춢外莢_x0002_w</c:v>
                </c:pt>
                <c:pt idx="2742">
                  <c:v>ssQ?獄켥꼬팴$_x000e_ΑP韻"_x000c_D??u?J?U-?뚧??&gt;L %8}?잾갴vd?_x0006_S??중??A쭷?복쵮훎勣侏?co깢_x000e_ΑP韻"_x000c_D??u?웡?Φmtn1о4_x0002_\絳?_x0013_猛삓뵌_x000e_U5?U?休`x^HP?8?쏼???4\]D?턪_x000e_ΑP韻"_x000c_D??u向ニ_x000f_쾘?xY_x0008_펳U?귄g뀏쌍譁?_x001a__x0014_쑏%h@7Z?_x001a_쌞~jy_x0005_?僿:p?f∀??</c:v>
                </c:pt>
                <c:pt idx="2743">
                  <c:v>??ΑP韻"_x000c_D??u?9?l?VW`翁4D_x0017__x001b__x001c_5B쐃u_x0011_J?_x0019_늞?獪|_x0010_퓼?R@4_x0019_rk?뢵?EH_x0005_?Y낆U睛꽠x믂옄_x0017_즭M0_뿼?N?죠까?#izl%?~塵쥃W좚[(Z柶b_x0005_?]y%_x0003__x001b_뀏Kd횝6滾읹玖</c:v>
                </c:pt>
                <c:pt idx="2744">
                  <c:v>?_x001f_?E愉_x0004_=@퍴Hi_x0011_朝jJ:s붗~븘_x0018_?Co_x0004_?S_x000c_=?&lt;W$-=젢,??_x000f_ _x000f_H4出_x0008_煌s[멅饉?cN쵹퍝?_x0001_`_x000e_?섥뤷륃{??&lt;&amp;']/Y갫9E花_x0017__x001d_?C갘?迎틐#p翕?줍F</c:v>
                </c:pt>
                <c:pt idx="2745">
                  <c:v>_x001b_?S?죝?9?_x0011_?(??봲g?_x000f_?_x001c_뀋긚?_x0006__x0003_</c:v>
                </c:pt>
                <c:pt idx="2746">
                  <c:v>染곑n-_x000c_뾥_x0011_W_x0010__x000b_`}싞?e?*p) ?_x0017_?_x0018_?=_x001d_????Ot?J旨_x0017_+뭧봎_x0017__x000c_=ヶV?.?su?-2@??쳿?L橙뱸"I9={!?횽_x0010_'밂_x0010_倻擇,S??쟺_?翼_x0018__x0014_I8_x0013__x0005__x0013_늗_x001d_jl?2?w?=0=予n?뢂LJ?ø?[?Y[L꼴{?+?椀R9_x001c_Y[L꼴{?+?椀R9소F*?퉍y=_x0004__x001b_휦_x0001_&lt;?(a%?_x0001_</c:v>
                </c:pt>
                <c:pt idx="2747">
                  <c:v>?珞?`??'y????_x0012_뙝</c:v>
                </c:pt>
                <c:pt idx="2748">
                  <c:v>A밥?쉷</c:v>
                </c:pt>
                <c:pt idx="2750">
                  <c:v>U?댲H쒓?t{+s궑휆룟쨔?t?*찭?썈3? </c:v>
                </c:pt>
                <c:pt idx="2751">
                  <c:v>1넣???kJ?金_x0016_FL_x0018_1暝?b_x001f_h]沕넳_x0017_?R(힃F쨊_x0016_TWi?翠_x0003_?|=_x001e__x0008_퀤拇?뫯h??B?$?O?1oP┲_꺣?g]GbN頑*	훯F_x001e_AQKw3돚_x0007_8C?솷_x0005_+C??놅?#`/?걆댚_x001e_$正l_x0004_?섮팳_x001d_/_x000d_?wZ죃?8_x0015_+?_x0004_?볨?걹_x000d_r_x0018_&amp;?벼묀敵3=T??尊??뿧N8_x0018_j??팓a퉝┩희몡??j냆dL6K_x001b_Ð㎷ik?木X?T????A쑇dA?_x0015_鎚?_x0001_恬g_x000b_?_x0007_?jM
訪_x000c__x0005_-뽮B튄퇟?軌????H먌,[쩍?TㅤA뗏휡뎶&gt;?_x0012_|峨跌b1??o?_x000b_?'풥?멋？?zeS夫?D쁲;롳쇬=?v?</c:v>
                </c:pt>
                <c:pt idx="2752">
                  <c:v>yy$&gt;_x0008_뚱?]^邊I7_x0014_범_x001c_Y[L꼴{?+?椀R9_x001c_Y[L꼴{?+?椀R9_x001c_Y[L꼴{?+?椀R9k_x000b_?]=츢???昭퇍?8s?馹쫔d??ΑP韻"_x000c_D??u浹?{ki?HR쫚r9_x0007_흆?8_x0018_??2=農a*a9p샞냶킘._x000e_@쥓?쫹</c:v>
                </c:pt>
                <c:pt idx="2753">
                  <c:v>)_x0015_?쐡꺶_x001b__x0019_헨찍_x000e_ΑP韻"_x000c_D??u夾`?B8띻?_x001f_?C묽_x0011_?_x0005_챃??여_x000b_</c:v>
                </c:pt>
                <c:pt idx="2754">
                  <c:v>뜆[츳'G%r??_x0013_귌?4_x000c_ㅩ_x0006_俊냐???_x000e_ΑP韻"_x000c_D??u?팜쵅l#?;뜌뭤_x001b_?_x0016_?&amp;?뮒b????_쏨_x001e_O??랽????잽틠?x@_x000e_ΑP韻"_x000c_D??u鄕?0쾊_x001e__x0016_:⒂s??쁖_x001c_?N향$끔-癌?Ua=?┃닃mf+?_x0008_,x`?^~Z???X_x000e_ΑP韻"_x000c_D??u饗?젉쳔쮛井?@BF絪_x0004_왶7_x0001_KT쬞읋_x0016_o뚽?_x0002_?_x001a_갛2M?_x000f_鞏_=샅e?_x000f_쁀W_x0004_@In?ΑP韻"_x000c_D??u脇涯??췴?_x000b_?淪?d?N_x0015_??뺩f_x0007_첉|뱳_x0005_셓헡쬒?琦室췊쥳＼%傳_x0013_誠|/t_x000e_ΑP韻"_x000c_D??u???_x0010_?_x001f_쎳;</c:v>
                </c:pt>
                <c:pt idx="2755">
                  <c:v>?얊쯜?럎'눦?lN淵?螺_x001d_줤?R땢ui?떫_x0002_?q_x001d_??뇯#衫매??9OT_x0018_x?_x000b_걜?\*?bM?I_x0006_K_x0014_鵲_x000f_??d?띒k,_x000f_끛 $_x001e_]瀯듔Lㅏ_x001b_O晋닇@采?</c:v>
                </c:pt>
                <c:pt idx="2756">
                  <c:v>v?띖)?뺥</c:v>
                </c:pt>
                <c:pt idx="2757">
                  <c:v>?i'~츟=t_x0019_㏝??\쬅q注_x000f_?w즒?쁀</c:v>
                </c:pt>
                <c:pt idx="2758">
                  <c:v>U?댲H쒓?t{+s!ws^{U_x001a_옄[4s?G??_x001c_흼x껶`wA/?쒢_x0006_?帑풖{0뺇VP.K???W?W1lV%_x0017_梧큿9_x0006__x001e_껗끩M?_x0006_켢첾딪]??`쳨B?9봦Y얷큠???1떙6Z?_x0019_?7M_x0017_V?m낳r퇸??R궭T_x001f_O??vAG.?_x001e_丁?VD푆?Hx_x0008_9온?B膿;쁘9C哲?m흉_x0008_f뵃l횃램솅B?K_x001d_}?粗_x0004_(_x000c_띍x뛕옰뜪dY5Z?굯?擇?</c:v>
                </c:pt>
                <c:pt idx="2759">
                  <c:v>d쩚~봼I0??,:먼?R</c:v>
                </c:pt>
                <c:pt idx="2760">
                  <c:v>?{?/?_x0017_5뉤_x0013_?e:&gt;?0_x0010_&lt;_x001d__x001a_\(칞?둢`~&amp;d쾴뺷</c:v>
                </c:pt>
                <c:pt idx="2761">
                  <c:v>Ψ?쪸??N렺Eu＄섖?EJ?w젅]_x0008_4갢?_x0010_gS∽抵?_i_x000e_ΑP韻"_x000c_D??u眩?跳녅룰}懃?7_x0006_퉺봫??&amp;_x0016_k戴福p8鄲5K뜅H?욈kJzb1톔?Zs?-ㄽv?ΑP韻"_x000c_D??u行_x0010_?鎰깇?K?4_x001f_욫|뒺_x0013_?凱b5p?6???C_x0017_?=b2?㉩K_x001b_,_x0010_춨砥??_x000c__x0003_|_x000e_ΑP韻"_x000c_D??u??A엊環Yx}@?X븥쎕?뿃왷?噓?_x0004_*?g;l뱛_x001d__x0012_恒?뉈??;_x0016_淚봝??ΑP韻"_x000c_D??u?쑧펳??뗼_x0018__x0018_?쯇흧!</c:v>
                </c:pt>
                <c:pt idx="2762">
                  <c:v>_x000e_?`遲\ITf핱?&lt;#炅l??_x0013_遙_x0013_?阮씧_x0003_kQ?X쏋s??v_x0004_?P&gt;_x000b_檄'k&amp;x???_x0002_0댜????긖?~썓p:K넅?z調志???瓢マ?o憂5伺s_x0011_?캐쭎?곪퐴맽9?O턣r켴F_x000c_?갘?ａ걵.|쯘堈?2칥쳙?値??葉b퍰?&lt;?샥_x0008_?왵?&gt;??xaR눒헯쟥`??B쳢p7\궐??-溝{┗촎.Ez??9m',M뮥?@??잚c_x0011__x0011_縞n_x0007_+뚝cd?칷襄쭸?CYㅕ??_x0011__x0002_?쿏\뉉\_x000c_쇛採뤙?oN?놣찂}?F먭p펠G?L+첉?侘뚭낹?c꺈탐즍쓚낋4X버q띇0?_x001c_cI똴?_x0011_뮵?F瑋Rs_x0016__x001e_묧쇱,_x0014__x001d_*c?o_x0007_&amp;</c:v>
                </c:pt>
                <c:pt idx="2763">
                  <c:v>Z?jl?2?w?=0=予n?뢂LJ?ø?[?Y[L꼴{?+?椀R9_x001c_Y[L꼴{?+?椀R9소F*?퉍y=_x0004__x001b_휦_x0001_?_x001b_Y8x_x0008_?)$솷%8??_x0015_奔딼_</c:v>
                </c:pt>
                <c:pt idx="2764">
                  <c:v>#?</c:v>
                </c:pt>
                <c:pt idx="2765">
                  <c:v>uje*;?kD?T糠l_x0001_&amp;눂TJ?/瑩X?弩X,_x000e_ΑP韻"_x000c_D??u頰@z毘?쵠_x0019_흟_x000c_?}au쾂S</c:v>
                </c:pt>
                <c:pt idx="2766">
                  <c:v>H&gt;_x001d_/y楷_x001d_?{닻얩p婁\?_x0001_Vct꿇6뷷왶z_x0018_?t퍺__x000e_ΑP韻"_x000c_D??u??Gu_x0018__x0013_?u8?텲퉯?A_x000f_?웃璹_x001d_Dn璟?뮓唐\fC__x000e_쇸0???y??돩?7_x000e_ΑP韻"_x000c_D??u玹,F뿏單?q_x0004_</c:v>
                </c:pt>
                <c:pt idx="2767">
                  <c:v>?_x0019_??貽_x0012_팅%썁}j?_x000c_?享?g?樂E_x0012_??</c:v>
                </c:pt>
                <c:pt idx="2768">
                  <c:v>웯?_x0011_4ㅇ_x0010_v??ΑP韻"_x000c_D??u?봺5緘??t_x000f__x0001_C?^_x001f_셽剩gD터傳jJ???&lt;配h?_x0016_??.?f?젖푑數맣?l_x000e_ΑP韻"_x000c_D??u荇_x0010_B?_x001b_둈~疎?T솥S_x0005_p?뉣몬)S?[_x0004_쏉f@-?g</c:v>
                </c:pt>
                <c:pt idx="2769">
                  <c:v>?7?_x000b_챠륿줎t{상댭≤η}A_x000e_ΑP韻"_x000c_D??u??抹?_x0019_-곰?k?f_x0019__x001c__x0017__x0006_떨?U1%)_x0010_뮻K?a?B?</c:v>
                </c:pt>
                <c:pt idx="2770">
                  <c:v>E9쳃??_x0018_;.픘]?렅싛?_x000e_ΑP韻"_x000c_D??u?4??윷?_x0003_??L{볫4_x0003_빰꾪#?p췥%똋8R?M_x000e_?굘뼽K뷸누7?_x0002_뵄냟E슽泉</c:v>
                </c:pt>
                <c:pt idx="2772">
                  <c:v>U?댲H쒓?t{+s_x0008_'6露c80_x0014_?_x000f_鑛떇_x0007_=?</c:v>
                </c:pt>
                <c:pt idx="2773">
                  <c:v>0_x0006__?M_x000e__x000c_)?튅?췭_x0006_?쥈밦k임c?'횋\k江퀟U7?W?y7F쨟놘Zl튅?봨3??2헩6펥厦?????땪?練qq?K?_x0016_*P?? _x0019_늚a_x001c_[_x0004_?,b_x0015_Ψ岷턚u뗐e?쥄_x0017_??뫮_x0002_</c:v>
                </c:pt>
                <c:pt idx="2774">
                  <c:v>?m?X휤"鵡?k??憲]㈛E/[_x0007_7joHwvM똣?+賈꿉냂뼬&amp;J_x0007_퓌</c:v>
                </c:pt>
                <c:pt idx="2775">
                  <c:v>_x0019_t??+숍iI\쐊빶c,沚?_x0006_튂I洲?p?4?㉴?/쏜%㎙g쟇袞풒뱠듔_x0008_I뱣Z(?U鎣"?넖l픝?LQ퇤z_x0014_췋쀯筑?_x000b_1Y?_x0013_?l뷽쇖y?{?)?1M?_x0013__x0013_e</c:v>
                </c:pt>
                <c:pt idx="2776">
                  <c:v>^ㅜ똙·흗?_x0014_8쏕?溪`_x000b_휇裂(w?췴??_x001a_캡&gt;恝-I肱?㈌?`"쿓b?_x000e_^$&gt;_x0008_뚱?]^邊I7_x0014_범_x001c_Y[L꼴{?+?椀R9_x001c_Y[L꼴{?+?椀R9_x001c_Y[L꼴{?+?椀R9뇰뀈m5뵙x_x0004__x0010__x001c_Y뀸|ㅋ'E9Q1?T??!?_x0007_ξ@&gt;줽???(?읩c+畇쀊뽭???tv?BT?-裸r붚f놺?_x0004_풊_x0018_x윴_x0011_x튘_x001a_뮅??쏣_x0010_?@??_x0007_ξ@&gt;줽???(?z?풺┚</c:v>
                </c:pt>
                <c:pt idx="2777">
                  <c:v>??沽꾞??_x0008_1?7?X&amp;</c:v>
                </c:pt>
                <c:pt idx="2778">
                  <c:v>뻙?_x0002_?f?=_x0013_??Ai슩늫_x0016_럻J_x000b_M?7獪?_x0007_ξ@&gt;줽???(&gt;뙘Go_x0006_?_x0010_?-_x0010_{QIuH긑U史塹__x0006_훘蹴技疆e??D栗낮뱛쭐s?{r펌?w??浚I_x0007_ξ@&gt;줽???(????H?_x0016_?v_x0014_'_쥪쳟폂{?_x000f_퓷?Q蝦b:v&amp;n쵡_x000f_Ed뱙?Y?YQ?_x0016_倦#???_x0007_ξ@&gt;줽???(</c:v>
                </c:pt>
                <c:pt idx="2779">
                  <c:v>궬羸?急G(??{짗9???oib꼪_x0015_?MW?꽈0_x000e_矩C쟲▧컬Q럒3U{d滅</c:v>
                </c:pt>
                <c:pt idx="2780">
                  <c:v>肯?_x0007_ξ@&gt;줽???(C_x0001_탳?;_x001a_턻_x000e_SL_6퐏?xX_x0016_??:[??[_x0007__x0001_덲C힁_x0019_?_x000c_Q횆r猫?V댃x諦G9燐I_x0007_ξ@&gt;줽???(놓?_x0010_?8_x001e_?Ls우6W?)?\}?wx홆&amp;n츲XX雯56?z뫪穫})딷TV累?A놉_x0005_푬e?_x0007_ξ@&gt;줽???(櫚</c:v>
                </c:pt>
                <c:pt idx="2781">
                  <c:v>?4</c:v>
                </c:pt>
                <c:pt idx="2782">
                  <c:v>擾긽뢉―9롈V9</c:v>
                </c:pt>
                <c:pt idx="2783">
                  <c:v>?븖晦蓂줪俑l吹?&gt;챪뺩_x000c_弧截곩</c:v>
                </c:pt>
                <c:pt idx="2784">
                  <c:v>?載?H슸</c:v>
                </c:pt>
                <c:pt idx="2785">
                  <c:v>剛?d?_x0007_ξ@&gt;줽???(Y{ `e_x0014_괭雷??c?쥃?宙?RV幄'K姙 :?&lt;-?_x001d_k댉껐罹첅징?n!lb浦I_x0007_ξ@&gt;줽???(_]`꺖G&lt;O)IF;nq?NJ"..峯W&gt;q?mW??뫚끧u_x0012_l?뜞_x0011_.枉*v??默_x0017_q_x0005_|'聞?_x0007_ξ@&gt;줽???(ic?{e랜몞戊??涵뼡R첾</c:v>
                </c:pt>
                <c:pt idx="2786">
                  <c:v>玳[k_x000c_6vWR酷??_x0007_F?_x0003_?뫾I_x0007_ξ@&gt;줽???(N탮jL墺O?_x001b_욡??C??峨낅Z</c:v>
                </c:pt>
                <c:pt idx="2787">
                  <c:v>f_x001a_ZB?_x0004_[_x001c_</c:v>
                </c:pt>
                <c:pt idx="2788">
                  <c:v>}_x0011_eiv}??z?_x001e_볖?_x0018_O姉쿺d??_x001f_?v?뽞?텀_x001c_?쿻뚍?Mqi_x001d__x000f_?l_x0019_?먵鎭_x0013_"8_x001f__x001e_햸B_x0012_阿?_x0007_??) Ij몠?i?쫡??)]Д塊瑞.Z뙓T:?몕?_x001f_썆↑?b??b믈픰Y}F_x0017_렏처?왏4??,.Q?</c:v>
                </c:pt>
                <c:pt idx="2789">
                  <c:v>?_x0008_,;??</c:v>
                </c:pt>
                <c:pt idx="2790">
                  <c:v>?</c:v>
                </c:pt>
                <c:pt idx="2791">
                  <c:v>?晛cN菜{1?_,?O_x0004_?0-귚랂?뷚???S=뇥z3o죲哺릞??7??Z뱙찋_x0004__x0004__x0010_x?_x0014__x000c_꿑_x0019__x001c_0홓_x0010_-d?W뮺?ρ럑_x0017_/?盤Mb?k┦?</c:v>
                </c:pt>
                <c:pt idx="2792">
                  <c:v>뾄_x0019_#?흨?C_x001c_a엟?꺌?샞37F쎡k_x0016_醴:_x0017_mл?DCB륚y?x-慢??_x0005_O?_x000c__x0006_ Q?_x0011_M頁엩</c:v>
                </c:pt>
                <c:pt idx="2793">
                  <c:v>_x0002_w</c:v>
                </c:pt>
                <c:pt idx="2794">
                  <c:v>?金I_x0007_ξ@&gt;줽???(픃흾_x0006_w훲땇N?8?u뇽_x0013_?귚_x001e__x001a_N'귫_x000f_쏊?"W%1_x0006_긖e|_x0018_?짫?咽?況맥_x001a_힒5곒_x000e_觴렉x?컣_x0012__[?母瀝_x001b_V_x0008_?퇞&amp;#_x0015_[_x001e__x000e_}o?GNj,59?_x001e_ 甑嬉햌値 긳뀗皐Y뤌竺_x0014_4u綾8_x001e_/h牝?_x0005_.F_x0012_7?芎???)K?긚?f릏m랃??둛_x0010_Q贅#쎝_x0018__x0014_5_x0006_T83_x0019_떛l#xヶ?'?逸?좯휵칌旺)欄?!?]&lt;AeSD隨?G+9캤틽B|??3=_x0016_?_x0019_oA蟲oｑz{JpM南??_x000c_?ホk?1=B??_x0005_Bk+}?푔쓕릉씩폌B??9&gt;f?_x001a__x000e_??揮??_x0017_5??_x0011_?_x0010_:_x001f_$??}_x001c_*:?</c:v>
                </c:pt>
                <c:pt idx="2795">
                  <c:v>^e*껮趙P?챞6_x0017__x0008_륮_x0005_Ahsj_x001b_</c:v>
                </c:pt>
                <c:pt idx="2797">
                  <c:v>Gz咐c헹_x001a_a햹?먖*_x001d_엸|햋_x0015__x001b_?_x000c_菖뱉C7홱?N_x001d_jl?2?w?=0=予n?뢂LJ?ø?[?Y[L꼴{?+?椀R9_x001c_Y[L꼴{?+?椀R9소F*?퉍y=_x0004__x001b_휦_x0001_劤?빬?i魔_x0008__x0005_錘e깶_T?蛛_x000f_??잼+쐓?L_x000e_j_x000f_??쭇웉&gt;놥_x0008_훲咸凜_x001b_醮_x0003__x0016__x0013_?_x0007_ξ@&gt;줽???(_x0003__x0015_R뷩뼇</c:v>
                </c:pt>
                <c:pt idx="2798">
                  <c:v>쏎렐룞?)팡?퇑?R?_x0002_???C?_x0018_뻃??&gt;L헖퐰_x0003_狐?5?3M2?_x0007_ξ@&gt;줽???(i,宙?cp?輦P_x0015_?턹Y??먇벷_x000b_晁?뎦?$_x0014_????딧苦쇙뜪g_x0008_냯猥_x001c_뾇O?_x0007_ξ@&gt;줽???(??孩;`n_x0017_?_x0007_믠_x0015_X?셥홗툂r??뫉?ck??솮謎뀯TE"왱&gt;륥_x001b__x001b_-|J`틬{?_x0007_ξ@&gt;줽???(_x000b_r딆씗7_x0015_4m_x001e_R?.]?3?&lt;P+揶?쟇??(?0??I?챯볬h핼a:輾u됮_x0014_?_x0007_ξ@&gt;줽???(mh_x001d__x0007_,rr㎭?Qx_x0008_옜?_x0004_j쇛lv? O갃JRI亭c싼?N_x0007__x000c_쬓W??yぢj?2QU_x0018_?藝I_x0007_ξ@&gt;줽???(</c:v>
                </c:pt>
                <c:pt idx="2799">
                  <c:v>A밥?쉷??_x001f_?v?뽞?텀_x0012_읐3F횀碗U?媤?Db?_x000e_?_x0001_?_x0001_?H???뽆?굣7뜾?_x0012_짗蓼]8?W쎍휱}_x001f_쾋_x0018_?"X_x0019__x0008_8ⅴ兩\z_x0002_윔??G9E챊C펪?쏳?GG'3쓏?I?~薑?&gt;죗_x001b__x0011_㎗^뼴챁?럃?_x0002_?? _x000e_??뙌?艅_x000f_}樂?첸_x001f_W1_x0016_略亮_x000e_쉒s?Wj'?-과딭玧@쏅w‘㎺6 ?_x0019_?녴?쐯?ャr);o6?B8_x000c_x?Xu7띓_x0015_7_x001b_S?쁂뢁=빫??뜧證</c:v>
                </c:pt>
                <c:pt idx="2800">
                  <c:v>bO-?r킐*무=?&amp;r8?_x000e_IX?_x0005_?&gt;+&amp;#_x001a_鉥쐢R_x0002_??x唯&lt;D?쟒9촹???┌45Wh若덻@영b픻?쐰갶 _x0019__x0005_?즬園ぇ梵?탋?娘D???텦??IIB니亥G_x000f_?-?*_x0018_聲'_x0014_D쪾v츈댚p픢?.뾝_x0012_몿_x0010_.OKy_x0008__坼__x001a_r粥&lt;{?_??띄J%뀩l턎9-_x001f_쑠귳$&gt;_x0008_뚱?]^邊I7_x0014_범_x001c_Y[L꼴{?+?椀R9_x001c_Y[L꼴{?+?椀R9_x001c_Y[L꼴{?+?椀R9_x001a_팩C&gt;캬_x001a_?\?앛H퇍?8s?馹쫔d?炅I_x0007_ξ@&gt;줽???(_x0002_~맬j뱹Df^잃퍿cn_x0005_ V8a뼠린?_x001d_뒕??_x001b_U_x000f_쮝 _x000b_}춤遂?)_x0015_?쐡꺶_x001b__x0019_헨찍</c:v>
                </c:pt>
                <c:pt idx="2801">
                  <c:v>`낉v풗</c:v>
                </c:pt>
                <c:pt idx="2802">
                  <c:v>_x000c_&lt;변}쎠㎔'省퓨3뒆?/[fe_x0001__x001b_쨖???_x0007_ξ@&gt;줽???(?U??嵌_x0017_?쇜8_x001b_;쓼펣烏(쎬F쌒_x0007__x001c_?_x0003_밑X_x0007_K?奕??_x0002_???¶_x000e_???_x0007_ξ@&gt;줽???(ty?@,_x0012_q_x0010_視쳍mE??N걆s_x000f_o뻓栗`-??륅r?a吩?#m춀浦3s 9G_x0003_$_x0012_A???_x0007_ξ@&gt;줽???([`?;?랤쾗FZ?A?yfL씌뉥*.????憫'#}_x0004_?_x0003_#</c:v>
                </c:pt>
                <c:pt idx="2803">
                  <c:v>+&amp;r(*N?&amp;_x001b_+?荒`l∪―&gt;??~?89?_x0013_,?索_x001f_칙???틗?烽횄_x0013__x001c_$_x0016_뙡W_x0010__r?&gt;尾?끈먌?쒌?_x0015_즀|솙漫?=_x000e_H?;泓\9m짵_x001a_?W?獪깂?_x0011_w?_x0008_`뉍쬒v?낁쏉u?믂?@&lt;_x0017_Q??</c:v>
                </c:pt>
                <c:pt idx="2804">
                  <c:v>_x000c_9뛹Z?_x0011__x001f_Fw_x0004_%?뵣떓)p_x000c__x0003_럷_尿첄#];_x001d__x001c_?w묦</c:v>
                </c:pt>
                <c:pt idx="2805">
                  <c:v>_x0001__x0019__x0001_엄_x0016_WQZk?_x001d_쬶簪=ㆄ?</c:v>
                </c:pt>
                <c:pt idx="2806">
                  <c:v>_x001a_汁쉌_x0017_ｅ苧5F姃０붸?敾몡좆??a??폞?J</c:v>
                </c:pt>
                <c:pt idx="2807">
                  <c:v>_x000e_?4웨E?逢걎?늠價꼎V&amp;_x001d_6횇q빈?}常J_x0005_훬녇8?錫릛?쐤끥궞Ot???u_x0002_?칩</c:v>
                </c:pt>
                <c:pt idx="2808">
                  <c:v>??_x001b__x0007_뻼瀧?M_x0005_F롇搜_x001f_N닣쎱Q떥킧-?뢕_x000e_흰7낶bV_x0013_l&amp;??溢{?裨@?_x0004_蠻?뒴?챶Q?=$?_x001a_e쓅??P?_x0010__x0001_??&gt;_x0008_뚱?]^邊I7_x0014_범_x001c_Y[L꼴{?+?椀R9_x001c_Y[L꼴{?+?椀R9_x001c_Y[L꼴{?+?椀R9??^JBc징{럇_x0008_뭅</c:v>
                </c:pt>
                <c:pt idx="2809">
                  <c:v>_x000b_'P?U`?fi_x000e_z_x000b_?_x0007_ξ@&gt;줽???(?입uI?]m?킮??핰푿껖}_x0014__x0003_?07꽨??k硝놢Jx?LP?h?`?똆??鹵I_x0007_ξ@&gt;줽???(다I?C뗓?9?q꼚?KAo4渗]???h밃F???1쐰?_x0007_®쯸S떊?m쭃?_x0007_ξ@&gt;줽???(?쇌?????+GdZ三걐??덚_x0019_B?隆킍_x000c_pY素v?g왅_x0002_즏v幡?nU俱꼳?_x0007_ξ@&gt;줽???(銀n?$?隆擘_x0019_!9Wv뺷^?CW??c?턆????so?땡!4갢?_x0010_gS∽抵?_i?_x0007_ξ@&gt;줽???(?傳榮n??UI?r`_x0017_w熾캳_x0013_?꿅?D_x0014_揖S?텟%_x0014_쳂k!c</c:v>
                </c:pt>
                <c:pt idx="2810">
                  <c:v>Y霓츇~_x0016__x0003_O국R?늯O顥_x0019_?彩&amp;??짂UC밳:[?_x0008_뉿녂K_x001b_,_x0010_춨砥??_x000c__x0003_|?_x0007_ξ@&gt;줽???(틘!_x0002_bg?헏쥲_x0013_켌蹇+인A괾7죤?쥔?츢?_x0016_?(걀h僖z,뉈??;_x0016_淚봝?妾I_x0007_ξ@&gt;줽???(v8h|_x0007_I틾誹q淆_x0006__x0008__x000e_澍]?i?瘍뻎?o%腦?칳뷜_x001b_?_x000b_穩?첉j_x0016__x001a_[ST?ㅵ_x0018_X7??b本?0符xU_x000e_t??t뾂9=삣w?_x0007_?쯕텲輕$_x0008_4侈퐷쨋?e?_x0001_꾊o?_x0015_?_x0011_m텀?\_x001b_?Y픩V췉朔吼?禮</c:v>
                </c:pt>
                <c:pt idx="2811">
                  <c:v>&gt;}_x000e_丕f`??_x0016_헮_x0007_6낰댈k)口 _x0010_4P좒_x001b_e?욆컖귭t?q뼳웩ZaWW}L묷l?z?厭?_x0017_?v?4?_x0015_#%_x000e_}?_x0008_r?*긮뿊_x0008_?貰링??뱈:??╉폼q꿗O롷ш썍7!Q"_x001c_$믭?a2l헉괄?_x0012_請?y`?壤*솋_x0005_튟?뱫쫕?醱?1둬?썔|r-㎼x퓵qT?6r쵌윀5_x001e_??_x001d_겨Z'Q3;rJ{)?f_x0013_왿h)긁꿖_x0002_?酸J髥v#쒐A웂_x0001__x001e_?_x0013_뒴?q|G???픛?쐪_x000e_&lt;~唜Qw쩕5_x001a_욟?쒼_x000b__x0007_$鱉?V멠Bt_x0004_?i_x0008_?hN?rm_x0001__x000c_??b쎖엛M\J_x0013_?jl?2?w?=0=予n?뢂LJ?ø?[?Y[L꼴{?+?</c:v>
                </c:pt>
                <c:pt idx="2812">
                  <c:v>웯?_x0011_4ㅇ_x0010_v?孫I_x0007_ξ@&gt;줽???(k?딂?볷??裂玧0U벎?_x0010_뽧?0즋h??륥xV긵選켂??f?젖푑數맣?l?_x0007_ξ@&gt;줽???(odΖ쮣aN_x001b_?z뮢|3W ?紗_x0010_?</c:v>
                </c:pt>
                <c:pt idx="2813">
                  <c:v>?7慕?_x0008_왴D@,$x1_x0018_1?륿줎t{상댭≤η}A?_x0007_ξ@&gt;줽???(?S_x0015_%?&lt;쌢h_x0018_建_x000b_돓&lt;i@ynD_x001c_V?z꿙k?$:?_x0017_爺BNCZf딝?;.픘]?렅싛??_x0007_ξ@&gt;줽???(묦.</c:v>
                </c:pt>
                <c:pt idx="2814">
                  <c:v>?옂??=^#弼_x0003_?띸??_x0003_?)?mU~???_x001b_j_x0008_첔퉋域??_x0002_뵄냟E슽泉??_x001f_?v?뽞?텀Q??턞_x0014_Kk叡h-Yqo쟭?gq닂38&amp;_x0005__x0018_쳁s?#_x0012_h_x0006_9_x001b_I?!탣g6|_x0015_?GV'W횐ㅅ?E츊쒌??:????伋꾍k뗛??릖씁렗⒁?Y覡섥?=鹵??篩釐?K_x0004__x0018_}$?읢q????"뤧_x0007_?켩??x?H見5◑?Q궲'~(뺋_뀟Jz_x001b_굀_x0006_!?h?낰?I?F?$깦_x001e_/XxB뭔?헕YU쓾"E?p&amp;?bu-_x0011_N_x0015_N_x0019_?冀[?蝕'zkb拏?W???똿?~</c:v>
                </c:pt>
                <c:pt idx="2815">
                  <c:v>]??겙\_괂_x0006_栓_x0011_?#_x0001_??s!_x0002_H?xG뤞筒</c:v>
                </c:pt>
                <c:pt idx="2816">
                  <c:v>?벰???NQ~gpP??라_x0018_꿻?;斃?_x0006_????A{욓\&amp;b_x0019_0붖냪?j??-ギ?\)_x0004_uf?f앙b덇-9後:뵙z匠@?o?H?硯??N사L決n$&gt;_x0008_뚱?]^邊I7_x0014_범_x001c_Y[L꼴{?+?椀R9_x001c_Y[L꼴{?+?椀R9_x001c_Y[L꼴{?+?椀R9}뱼촬밬?∮퀪?_x001a_|ㅋ'E9Q1?T??!뉗E?TIe*:푡</c:v>
                </c:pt>
                <c:pt idx="2817">
                  <c:v>I높V[_x001b_G좄_x0011_5I_x001a_뮅??쏣_x0010_?@?뉗E?TIe*:푡</c:v>
                </c:pt>
                <c:pt idx="2818">
                  <c:v>뼖??慄?轅?콋램_x001b_?s&amp;녌f??{r펌?w?????TIe*:푡</c:v>
                </c:pt>
                <c:pt idx="2819">
                  <c:v>肯뉗E?TIe*:푡</c:v>
                </c:pt>
                <c:pt idx="2820">
                  <c:v>t戀?_x0016_a봫캛窕??昕U??_x001f_쳐?琥끌??맊&gt;?躁?_x0019_v??泗닧&gt;?꺑m?뗴p_x000b_?疽s_x0012_o\Y??졬肺_x0014_n및）?d?뿭?? &amp;G?閏_x0018_XE?*훵?_x000b__x001b_]$?힝靷_x0017_?%?Z?r맯&amp;U_x001d_男d0뜓?1I?瑟?뙍ㅜ쇒Tfs뀂&amp;!輛?帆?h뷄?d{?_x0005_@_x001c_쾾z?岺謝5i h表U?_x001e_?俄춺_x000b_돼S?Ｐx,?_x0015_J??잙9?_x0019_Gq[RX熙_x0016_쎢MAAoj걺w?8諦磁?警?篁?Cw_x0011_?顎gW!_x0010_쮈封뫱A쬭tk?X_x0001_I_x0008_廬S??&gt;?8XGC禳g?}波☞?=!U넒뾢_x0012_Zそ?l?^꾙X_x0013_?o?_x0007_,L</c:v>
                </c:pt>
                <c:pt idx="2821">
                  <c:v>f到V`?⒰랜쪡B棺4b띬W%6??縕=켑?U_x000f_?뮰,??츩츴?iJ"_x0002_?눏孱d퉿X_x0015_휷폂i탹q펕?[)?V??N`R_x0007_?74?_x0004_슁J?_x001d_jl?2?w?=0=予n?뢂LJ?ø?[?Y[L꼴{?+?椀R9_x001c_Y[L꼴{?+?椀R9소F*?퉍y=_x0004__x001b_휦_x0001_??霙썛=?俱뚕4뢹[?꺠??#_x000c_?&lt;?밯={k_x0002_￡힠hO먽_x001d_ _x0017__x0006_mA???t|껬퉯??TIe*:푡</c:v>
                </c:pt>
                <c:pt idx="2822">
                  <c:v>?載?H슸</c:v>
                </c:pt>
                <c:pt idx="2823">
                  <c:v>剛?d뉗E?TIe*:푡</c:v>
                </c:pt>
                <c:pt idx="2824">
                  <c:v>J빇康d?*즾柰~곝譽}?嵋_x0018_Ab?G??m덓隱멷K!_x0006__x000b_뽥릺?_x000e_?tG?9s?)?Bb?乖v?g릾?.?x_x0008__x0016_S_x001a_뎬g쳤歷_x0017_-AL??둆+????_x0016_3蝴V t'W_x000e_?귋_x000f_q?S럫??_x0006_c-_x001f_X[爺</c:v>
                </c:pt>
                <c:pt idx="2825">
                  <c:v>????TIe*:푡</c:v>
                </c:pt>
                <c:pt idx="2826">
                  <c:v>T_x001c_</c:v>
                </c:pt>
                <c:pt idx="2827">
                  <c:v>IV?A?_x0010__x0011_?{?7?_x0011_쀓킁參;눊?M욫GO쒘1jl?a퉉_x0014_뺒?줳?쑿뫠弁_x000c_Dt?M?6蘖AFN_x0011_㉥5'윧v_x0010_虧쵙流?m_x000e_?罔닆險?[낪M?</c:v>
                </c:pt>
                <c:pt idx="2828">
                  <c:v>_섌_x000e_???_x0013_2劈/훲3D_x0006_5lw?R＊?M딾읻Ci</c:v>
                </c:pt>
                <c:pt idx="2829">
                  <c:v>EE絃含풓K'm實먚?쁖_x001f_즾_x000b_=?Uⓤ?HF?E?of?オ랦q촫,</c:v>
                </c:pt>
                <c:pt idx="2830">
                  <c:v>EN?`k?R?c號zG?_x0003_?⒩?핿?쒈*w~</c:v>
                </c:pt>
                <c:pt idx="2831">
                  <c:v>숻슏提I?푅헖퐰_x0003_狐?5?3M2뉗E?TIe*:푡</c:v>
                </c:pt>
                <c:pt idx="2832">
                  <c:v>????륛뗶&lt;_x0002_q9+?,?_x0017_3?흆??vE"왱&gt;륥_x001b__x001b_-|J`틬{뉗E?TIe*:푡</c:v>
                </c:pt>
                <c:pt idx="2833">
                  <c:v>_x000c_?씼_x0004_6?w?뇺40吻??햨粕?$쑼m_x001b_??yぢj?2QU_x0018_????TIe*:푡</c:v>
                </c:pt>
                <c:pt idx="2834">
                  <c:v>멨_GgJV(잨I"GY??!???좧r쓈쁿,튋?鷸J</c:v>
                </c:pt>
                <c:pt idx="2835">
                  <c:v>A밥?쉷????"G=p謫_x0006_G_x0010_;M?C릯7?5_x0010_?&lt;iK&gt;_x0011_u쵙NW孱(M뱯5&lt;!꾼?n逍슔膽;e?o_x0018__x0019_Y#}쎤_x0007_K즁댼Z_x000f_?퉫._x000e__x000e_l齧_x001d_聳o沙x*%맬괺y??su큺O?飡⒬_x0015_P_x0013_?_x0003_彫구毋.!'_x001c_?틟?z‡????K게_x0016_Y똇$U뼩V命?_x0012_4넳??_x0006_엑l?_??줖V?~?늺H?9?≫?(ゥO머i_x001a_救랽$02횀?_x000b__x0007_A?멬_x0010_1??V쀟氈_x0018_뵾;9RJj}_x000c_s?揷;_x0018_홃{??Hp?k_x0004_쾢??꾅,遺??,h]`_x000c_?寒</c:v>
                </c:pt>
                <c:pt idx="2836">
                  <c:v>?&amp;궼n\_x0004_龐?_x000b_nxgYT揚1?2?곛j듼걨씓?dC둔??lu?_x000e_c}_x0001_퍫?&lt;Ak?些??:_x0011_???a쎓_x0016_g兒?a;끈wb斡샛$&gt;_x0008_뚱?]^邊I7_x0014_범_x001c_Y[L꼴{?+?椀R9_x001c_Y[L꼴{?+?椀R9_x001c_Y[L꼴{?+?椀R9??t츜?苒?y9-퇍?8s?馹쫔d????TIe*:푡</c:v>
                </c:pt>
                <c:pt idx="2837">
                  <c:v>:_x001c_풤薏_x0016_IxZ@∀D?늫?XehNd냙쩝_x000e_|놠丹-?/_x0001_?)_x0015_?쐡꺶_x001b__x0019_헨찍뉗E?TIe*:푡</c:v>
                </c:pt>
                <c:pt idx="2838">
                  <c:v>+?&amp;?'_x0019_t왭_x0011_????혖?솶e젮諭&gt;홥?4_x000c_ㅩ_x0006_俊냐???뉗E?TIe*:푡</c:v>
                </c:pt>
                <c:pt idx="2839">
                  <c:v>런뤦궕?]Yv途???훁?B'?W?猫\??잽틠?x@뉗E?TIe*:푡</c:v>
                </c:pt>
                <c:pt idx="2840">
                  <c:v>?帝統?휤?Hd앨눽w?왨GA械4'뙉?;f=_x001d__x0016_}G!Y?췇쨅匿?Z&lt;뎰정穿紅_x0004_l</c:v>
                </c:pt>
                <c:pt idx="2841">
                  <c:v>즬캐詮왿~퓑?^?u_x0004_どg?D_邪팣1q6&amp;힆梓?=?Cc_x0017_冀{h&gt;쀦y뉍^I喫㈔g 連㏓hB]`RA캣￣눇뾭7t芹흔?_x001e_?_x0002_?!쯾&lt;_x0003_m$쾝$EZ&amp; X쀆]/?_x001d_jl?2?w?=0=予n?뢂LJ?ø?[?Y[L꼴{?+?椀R9_x001c_Y[L꼴{?+?椀R9소F*?퉍y=_x0004__x001b_휦_x0001_?늛?_x001e_ZP?x??\⊙1?</c:v>
                </c:pt>
                <c:pt idx="2842">
                  <c:v>@L녶:?+?/?_x0005_앉aY灣</c:v>
                </c:pt>
                <c:pt idx="2843">
                  <c:v>wxf#꿞²_x0007_?_x000c_??S뉗E?TIe*:푡</c:v>
                </c:pt>
                <c:pt idx="2844">
                  <c:v>?:_x0005_N_x0013__x0015_?f뉽Y_x000c_?퐼_x0004_뱷_x0016_?Y?i_x000e_??&lt;Q暲뉗E?TIe*:푡</c:v>
                </c:pt>
                <c:pt idx="2845">
                  <c:v>g?E휄쉌?A俺*頹pOK컍F?쨌뾨u?뿕_x0012_{ˇ콣6_x000c_$?r&gt;퀜^땄?j???뉗E?TIe*:푡</c:v>
                </c:pt>
                <c:pt idx="2846">
                  <c:v>?뗧톀Z葵拍偵?㈁:?}쮇?Z?_x0004_퓎_x000f__x000e_멑뾰??*?8;둄GAM粧}_x000c_?띧寃??$Q_x001e_E?_x001f_撚8꾺U.쪴Qy┡哺lR_x001a_-y輔?_x001e_s?]'?玎_x000e_K츉걶o?Z윺d?Cx꺥숦?├}/4M'?</c:v>
                </c:pt>
                <c:pt idx="2847">
                  <c:v>鑽?磨???o@?_x001b_?Y4&gt;,拈6IN&gt;쎟뤵g_x0014_염t{h3?h??_x000f_?街???C?_x000c_&lt;_x0016_.?闊,@結탹6_x0017_j뼠뎅꾇심????똢N?헾??놭:?L??_x0013_癬堞?:?E?{l&amp;?r?oD?_x000c_밬?&gt;0릚?즮뗺 #ux픭|?旽c_x0018_닡?쒺@??案問消??C$?O9특'쫔_roE穹?_x0004_m??\뢑?_x0018_A芸`E_x0005_?,6?i誣?_x0013_)_x001f_H9}/J蹈e模?역ⓟ;Kf??Xe?웽l0]큄蘭_x001f__x0007__x0002_?&gt;_x0008_뚱?]^邊I7_x0014_범_x001c_Y[L꼴{?+?椀R9_x001c_Y[L꼴{?+?椀R9_x001c_Y[L꼴{?+?椀R9i_x0008_a^_x0001_?곝3?쩴Z_x0001_?_x000b_'P?</c:v>
                </c:pt>
                <c:pt idx="2848">
                  <c:v>[뫱_x0006_PyS'pK4갢?_x0010_gS∽抵?_i뉗E?TIe*:푡</c:v>
                </c:pt>
                <c:pt idx="2849">
                  <c:v>훋욥쇜?|???K?떮枕疾_x0011__x0001_]텱f軻K&gt;_x0010_M-_x0015__x0003_?$F??딴?렓_x001e_뢴핾6閃＼뼌 ??_x001a_?폋E繆_x001b_bsF???i뇤e}녰?십`kW_x001c_;?K윋_x001d_o?풢힍$극_x0017__x0005_Dp?s?_x0005_1_x000f_*?域+?np쨓?_x000c_?K_x0008_?*펶|?d?_x000f_?&gt;&lt;珣쇗K퇒gㄶ셋囑kF?</c:v>
                </c:pt>
                <c:pt idx="2850">
                  <c:v>k혋BHa_x001c_?|!Ｗ쭅부Y(0?p!?%8\_x000c_?묟[G겄?꽊?얇뉛꼧??iL쵡?鱉???퍿謗?_x0018_??Ⅷ춱_x0010_湖?틶맲륩H?o굲@쫄_x0002_]?븵???&gt;方?쬆馱↑緻흢3?냓_x0017_BPsk?o??댺?垣</c:v>
                </c:pt>
                <c:pt idx="2851">
                  <c:v>%긴&amp;_x0015_뢉q?豚t꿇6뷷왶z_x0018_?t퍺_뉗E?TIe*:푡</c:v>
                </c:pt>
                <c:pt idx="2852">
                  <c:v>웯?_x0011_4ㅇ_x0010_v????TIe*:푡</c:v>
                </c:pt>
                <c:pt idx="2853">
                  <c:v>;?텓_x001f_뱩2+?茵C곢L빴쿌_x001b_?꺌X??_x0016__x000b_?졐?≪?륺캬???8ð|%?믾?쪃,?_x0007_꾾?_x0008_?싉{?鶯ｍeQ"5_x001d_q헵??쎨쪩´U?$y?O?</c:v>
                </c:pt>
                <c:pt idx="2854">
                  <c:v>?}xf?y ??杳R?9_x0001_?貫l?_x0005_.묲????,맞ⅶV卵O;?X*4?o府vj7쮈?vo藎I])?뼧?뢸?U闕啼l?&gt;ar&amp; ?욉A陛럸e/_x001a__x0010_:}깺궽눶얗|??得_x0003_⊂???_x0017_횛{_x0007_</c:v>
                </c:pt>
                <c:pt idx="2855">
                  <c:v>a覺W?뺟楷쭏k?캂?톪=_x0014_륑뉴q?븱u㎏젏햑뾜饉_x0003_???_x001f_?~/$&gt;_x0008_뚱?]^邊I7_x0014_범_x001c_Y[L꼴{?+?椀R9_x001c_Y[L꼴{?+?椀R9_x001c_Y[L꼴{?+?椀R9/?짨_x001a_잼P?ゼ??ㅋ'E9Q1?T??!}얝욻_x0010_?</c:v>
                </c:pt>
                <c:pt idx="2856">
                  <c:v>뽕?q∈_x0014_?麵픞,O囊팧;?;稚_x001e_?N4?_x001e_0?RA?_x0002_???:횢`?eI_x001a_뮅??쏣_x0010_?@?}얝욻_x0010_?</c:v>
                </c:pt>
                <c:pt idx="2857">
                  <c:v>뽕?q∈?_x001b_5_x001c_?,??繆P呼_x000b__煞笙繒쯛6G/?粘x默_x0007__x0004_%8+_x0007_M玩?슩늫_x0016_럻J_x000b_M?7獪}얝욻_x0010_?</c:v>
                </c:pt>
                <c:pt idx="2858">
                  <c:v>뽕?q∈?큨?_x0003__x001a_??8@*_x000c_Hz?륬|?性?U??_x000b_뚆Q{溺?늢?⒰s?{r펌?w???얝욻_x0010_?</c:v>
                </c:pt>
                <c:pt idx="2859">
                  <c:v>뽕?q∈y?Ы?L?d??_x001e_-m벖W&gt;_x0015_e{_x001b_?稔Z귫?앑깐_x0019_dj?궆3OdY?YQ?_x0016_倦#??}얝욻_x0010_?</c:v>
                </c:pt>
                <c:pt idx="2860">
                  <c:v>뽕?q∈꺭?c_x001b_O`_x001f_?_x0019_?_x0003_숟f才??O惠E?-땈Q쫾u棅Q???l쇓홖럒3U{d滅</c:v>
                </c:pt>
                <c:pt idx="2861">
                  <c:v>肯}얝욻_x0010_?</c:v>
                </c:pt>
                <c:pt idx="2862">
                  <c:v>뽕?q∈履笙誦2v뀊?ч0蕨?Z?工?乍@0"?뗃\?&amp;??!f_x001e_?횆r猫?V댃x諦G9?얝욻_x0010_?</c:v>
                </c:pt>
                <c:pt idx="2863">
                  <c:v>뽕?q∈뺮\|c푬83?d,?|?숼?뇤h?w5n年읞?&gt;頊츃N?HHmB)딷TV累?A놉_x0005_푬e}얝욻_x0010_?</c:v>
                </c:pt>
                <c:pt idx="2864">
                  <c:v>뽕?q∈r뗴</c:v>
                </c:pt>
                <c:pt idx="2865">
                  <c:v>????W?*뜺?("l7{N {rq휀o_x0004_?UK긊_x0019_깙-mz㈃w??줭??z,챛會?쾭G</c:v>
                </c:pt>
                <c:pt idx="2866">
                  <c:v>?d?袈?_x0008_k壙?&lt;_x0004_&amp;?~_x001d_%尋</c:v>
                </c:pt>
                <c:pt idx="2867">
                  <c:v>?殞뚛쎬?澔?u턨헬^-_x0010__x0011__x0010_캢??0朋빦|뱩??2뛜?!?7悚mm{??_x0001_?f?쾼즄슛Z*묇互_x000b_?_x0015_?怏퓲?F`皎X_x001f_둓a3E?</c:v>
                </c:pt>
                <c:pt idx="2868">
                  <c:v>뽕?q∈斷糧_x0015_S_x0001_쥩_x0016_즘\_x0010_]??sG섀;졧_x000b_Z*xQ옙_x001b_????こ 헷?;}@I?_x0004_봃?妬}얝욻_x0010_?</c:v>
                </c:pt>
                <c:pt idx="2869">
                  <c:v>뽕?q∈?h$f뵚E?万_x0019_?_x001d_??f?(霧L!|?</c:v>
                </c:pt>
                <c:pt idx="2870">
                  <c:v>剛?d}얝욻_x0010_?</c:v>
                </c:pt>
                <c:pt idx="2871">
                  <c:v>뽕?q∈_x0003_?_x0019_,6)줐Ll_x0008_m_x0011_X뙒t7n흼F??;&gt;$`붓D_x001c_c7u3_x001a_5Y</c:v>
                </c:pt>
                <c:pt idx="2872">
                  <c:v>'?亦껐罹첅징?n!lb?얝욻_x0010_?</c:v>
                </c:pt>
                <c:pt idx="2873">
                  <c:v>뽕?q∈?mN_x000f__x001c_湮? ?r,B?Ĳ?該n쮥oz?+?IZ濬썔?@@숷?v??默_x0017_q_x0005_|'聞}얝욻_x0010_?</c:v>
                </c:pt>
                <c:pt idx="2874">
                  <c:v>뽕?q∈쑨Q?_x0004__x0002_??쏙?_x0002_??찚_x0001_??z&gt;[賣?쳏?.F???_x000e_쉢??뼫혙Z??d}얝욻_x0010_?</c:v>
                </c:pt>
                <c:pt idx="2875">
                  <c:v>뽕?q∈덞덤?4(+ 隋??턍_x0006_r????5f?굌,p1X</c:v>
                </c:pt>
                <c:pt idx="2876">
                  <c:v>뽕?q∈_x0002_E롏 云쪑,+걜'_x001b_?</c:v>
                </c:pt>
                <c:pt idx="2877">
                  <c:v>녟??쒋휼?愛?宖:?M뙺勢?H7z?_x001e_볖?_x0018_O姉쿺dh旗롒_?&amp;귧z#m l1_x0016_봩?_x001a__x000e_?KD_x0019_??</c:v>
                </c:pt>
                <c:pt idx="2878">
                  <c:v>r秩/]_x0001_M뛛_x0007_?뀣_x0013_?x챢_x000f_?O!?eDA&gt;z??__x001e_댆$)?(턦_x0014_j??璡/B끚小?굹A?x?z?(b&lt;Me_x0018_檜U,棲?Y? 궬{?댿衿W?b?0CT?V??</c:v>
                </c:pt>
                <c:pt idx="2879">
                  <c:v>て饔今?_x0004_b?*&amp;p뱇1s馬쌐_x001a_gC4??튫횗&lt;a?쳕6쌅f墾??/?C_x0004_</c:v>
                </c:pt>
                <c:pt idx="2880">
                  <c:v>8iU?_x0004_냓?h옶㈕?_x001e_숣_x0007_c?</c:v>
                </c:pt>
                <c:pt idx="2881">
                  <c:v>뿜?L_x0014_뢪:_x0019_巴7뚬㉢9?_x0013_M_x0014_M?A~_x001b_몺Xk쉈?宣_x0015_?房+万?Bj[?宙(J??N???#!_x000c_렋X 0iV꿄쪖훢栓⅛慢&gt;u?5z?g?deGZ?桑띭@,_x001d_E"&gt;'OP</c:v>
                </c:pt>
                <c:pt idx="2882">
                  <c:v>斐퀓4ya?j틳8a[M^呵??u徵꾻?&gt;_x0008_뚱?]^邊I7_x0014_범_x001c_Y[L꼴{?+?椀R9_x001c_Y[L꼴{?+?椀R9_x001c_Y[L꼴{?+?椀R9큲m5T%뭤5,*|！슿_x0004_s?_x0002_,?K쪲_x0014_2?얝욻_x0010_?</c:v>
                </c:pt>
                <c:pt idx="2883">
                  <c:v>뽕?q∈쓲</c:v>
                </c:pt>
                <c:pt idx="2884">
                  <c:v>뽕?q∈??J?y]눿?쌅_x0016_?#慰其O뷃?x/f?쩜뙣쒱N_x0001_R_x001f_(깧h</c:v>
                </c:pt>
                <c:pt idx="2885">
                  <c:v>_x0002_w</c:v>
                </c:pt>
                <c:pt idx="2886">
                  <c:v>뽕?q∈_??_x0001_?)9耆gh맪6察옓?_x0001_빋_x0015_놱S걡_x000b_I륚l쀥?Hg 콡?</c:v>
                </c:pt>
                <c:pt idx="2887">
                  <c:v>ssQ?獄켥꼬팴$}얝욻_x0010_?</c:v>
                </c:pt>
                <c:pt idx="2888">
                  <c:v>뽕?q∈H???r_x0008_)夭_x0004_寧_x0015_챾?­??븝?</c:v>
                </c:pt>
                <c:pt idx="2889">
                  <c:v>[?[급?mR딲_x000c_첂%甁묶K훎勣侏?co깢}얝욻_x0010_?</c:v>
                </c:pt>
                <c:pt idx="2890">
                  <c:v>뽕?q∈gVV?1?_x0014_뵼&amp;s?G?_x001c_m툄?잔淇cb嗔AN&amp;?_x001a__x000b_齪_x0007_m'_x000b_2쇹?X???4\]D?턪}얝욻_x0010_?</c:v>
                </c:pt>
                <c:pt idx="2891">
                  <c:v>뽕?q∈쭊N(#_x000f_롋엪땬/??퓕M_x0018_뒵?._x0007__x0005_Z??Q?qy?r_x000b_랁힂(?僿:p?f∀??</c:v>
                </c:pt>
                <c:pt idx="2892">
                  <c:v>뽕?q∈ｇ촺o틣tt뭌禎_x0002_Tm??_x0014__x000c__x0004_m嶼D_x0012_????茗沅_x0004__x0016__x0002_ｄ_x001c_g_x000c_?T엉Z?8)</c:v>
                </c:pt>
                <c:pt idx="2893">
                  <c:v>??얝욻_x0010_?</c:v>
                </c:pt>
                <c:pt idx="2894">
                  <c:v>뽕?q∈k?</c:v>
                </c:pt>
                <c:pt idx="2895">
                  <c:v>?똲_x000f_눔??+?쓗#_x0010_E$?3b횴?紺q`-뜒?&amp; ?紈?l틦??持_x0005_놃꿻+vO_x0014_??쮟?^ea_x001f_8,?딧??쮭_x0003_x??擲?`?퍳_x0016_ㅢ8Af_x0007_놶鈺2_x0004_햣T\??DuML?oG쾑A7_x0014_?t</c:v>
                </c:pt>
                <c:pt idx="2896">
                  <c:v>짴拇Y_x0017_a?k줻??뛃??씦?抽??r;?@k廬_x0016_??_x0010_∨^@o_x001d_jl?2?w?=0=予n?뢂LJ?ø?[?Y[L꼴{?+?椀R9_x001c_Y[L꼴{?+?椀R9소F*?퉍y=_x0004__x001b_휦_x0001_?炸?1_x000f_찘N??干?_x0015_쉔췅?招????(㉭潔쏎s_x000e_퐰A&gt;놥_x0008_훲咸凜_x001b_醮_x0003__x0016__x0013_}얝욻_x0010_?</c:v>
                </c:pt>
                <c:pt idx="2897">
                  <c:v>뽕?q∈긜????[xnW?뻺뤅#뒘;z_x0013_$?_x000f__x001c_lF4k?3多</c:v>
                </c:pt>
                <c:pt idx="2898">
                  <c:v>F_x001c_쁋j??헖퐰_x0003_狐?5?3M2}얝욻_x0010_?</c:v>
                </c:pt>
                <c:pt idx="2899">
                  <c:v>뽕?q∈fY_x0012_듲A힟型_x001e_/씓?M&gt;BD4뀀_x0018_H퍩헦뀁듺_x000e_{눙꽗?-9o]_x001c_솅苦쇙뜪g_x0008_냯猥_x001c_뾇O}얝욻_x0010_?</c:v>
                </c:pt>
                <c:pt idx="2900">
                  <c:v>뽕?q∈?[宋~?_x001c_0?_x0016_잎j?G_x000b_괼멙?~?_x0017_쁆깻*톍?똉?j_x0010_?"왱&gt;륥_x001b__x001b_-|J`틬{}얝욻_x0010_?</c:v>
                </c:pt>
                <c:pt idx="2901">
                  <c:v>뽕?q∈?@셙?륙?_x0016_蒲;B2Lw_x0010__x0013_</c:v>
                </c:pt>
                <c:pt idx="2902">
                  <c:v>폤窈_x001f_?붜쁀솟Y2?뮉??_x0003_?x볬h핼a:輾u됮_x0014_}얝욻_x0010_?</c:v>
                </c:pt>
                <c:pt idx="2903">
                  <c:v>뽕?q∈?풝_x0014_?A摘_x0005_dbnC쬲쓆?4</c:v>
                </c:pt>
                <c:pt idx="2904">
                  <c:v>z|&amp;3X?듆Ю?쎬r?_x000f_?_r&lt;~'?yぢj?2QU_x0018_??얝욻_x0010_?</c:v>
                </c:pt>
                <c:pt idx="2905">
                  <c:v>뽕?q∈??_x0003_?E?곦e우_x001b_寗?튅?澗?욷?뛩體塏쁓5仇5_x0001_ｃp_x0014_/떓V땸?F2_x0010_??l}얝욻_x0010_?</c:v>
                </c:pt>
                <c:pt idx="2906">
                  <c:v>뽕?q∈@뢍몂票c+;_x0010_,vm죕72\B?z鈑?[슻殺3_x001a__x0015_s珏0@?N=쳃7윣]鷸J</c:v>
                </c:pt>
                <c:pt idx="2907">
                  <c:v>A밥?쉷h旗롒_?&amp;귧z#m l5_x001a__x0001_UJ췹?_x000e_?0mG疾엸+Z"_x0007_쭧쵥?&gt;퇠꾩힄??_x0013_"륞X셪L??5x?_x001d_{곐_x0005_R]_x0012_쒌?_x001f_???┪푍Ix???괎$ZF?델??_x000b_emUix?????n|??_x0005_?)J??5e?e?$蕙_x0015_/쁙?僚6_x0016_?l^R?_x0004_?뛳敗??%??_x0013_u_x0019_</c:v>
                </c:pt>
                <c:pt idx="2908">
                  <c:v>춃_x0002_,!c??땷7?毫A?/_x001e_?뒏곂Z榥RVl?q뚥_x0008_&lt;잺??뒥_x0015_J싱?/)d?寂烹&gt;?_x0019_푶_x0010_?6#?_x000f_??뼪_x0004__x0010_G?쮡돻R穹?퍐??_x0007_??對+_x0015_狡?_x0002_?g뽷⑬?oKh@쇒2밀?_x001e_ ?쩧?_x000e_A?這FきX{栯?擔둰)??忠_x0004_}JmT뫚닓量D:@??nい?j_x0008_磯燒깙즰_x0008_I??ㅾU_x000e_????[고뼥G?@_x001c__x0010_龜_x0018_쓲+%准s:솑蓆XY?_x000f_뇸zg??&gt;_x0008_뚱?]^邊I7_x0014_범_x001c_Y[L꼴{?+?椀R9_x001c_Y[L꼴{?+?椀R9_x001c_Y[L꼴{?+?椀R9엜?c)/??R猖毒퇍?8s?馹쫔d??얝욻_x0010_?</c:v>
                </c:pt>
                <c:pt idx="2909">
                  <c:v>뽕?q∈</c:v>
                </c:pt>
                <c:pt idx="2910">
                  <c:v>쇋괕~?y?Y`?B왷녮?滸?籍;?/_x001c_윋l꾖?vz踰?쥰?)_x0015_?쐡꺶_x001b__x0019_헨찍}얝욻_x0010_?</c:v>
                </c:pt>
                <c:pt idx="2911">
                  <c:v>뽕?q∈凋逕i텔+쬚R샺?_x001c__x0012_o쬞?퇹?|d_x001c_?_x001c_??陋c_x001c__x001e_&amp;K_x000b_횃큐X4_x000c_ㅩ_x0006_俊냐???}얝욻_x0010_?</c:v>
                </c:pt>
                <c:pt idx="2912">
                  <c:v>뽕?q∈꺖,_x001e_i?뻼춻_x0015_쭕\?_x0018_?f"_x001f_秦?符쥄??p~ T?벎0_x001a_?_x0004_???잽틠?x@}얝욻_x0010_?</c:v>
                </c:pt>
                <c:pt idx="2913">
                  <c:v>뽕?q∈??뤡?캘굕m_x001f_嬅D?Iu?M흔?止*큠?땤Y?_x001d_?頑눇+_x0008_,x`?^~Z???X}얝욻_x0010_?</c:v>
                </c:pt>
                <c:pt idx="2914">
                  <c:v>뽕?q∈??j~V</c:v>
                </c:pt>
                <c:pt idx="2915">
                  <c:v>텎?m.?*?쁽_x001c_,!b/왍??춿?쮟F(G쐵븃]_x0008__=샅e?_x000f_쁀W_x0004_@In?얝욻_x0010_?</c:v>
                </c:pt>
                <c:pt idx="2916">
                  <c:v>뽕?q∈1??_x001e_u?路덧걅&amp;Т</c:v>
                </c:pt>
                <c:pt idx="2917">
                  <c:v>ME뷭?`%_x0010_</c:v>
                </c:pt>
                <c:pt idx="2918">
                  <c:v>_x0001_?Gu_x0019_嫉.&amp;M당U?럁?췊쥳＼%傳_x0013_誠|/t}얝욻_x0010_?</c:v>
                </c:pt>
                <c:pt idx="2919">
                  <c:v>뽕?q∈:Pk즂┯멘뤒T;*_x0007_뿴?北';+_x0010_｜F?@R?삔i?0? Pf效S_x0016_異?빘ハ?옛?_x0017_}얝욻_x0010_?</c:v>
                </c:pt>
                <c:pt idx="2920">
                  <c:v>뽕?q∈_x0019_O_x001e_$毬??/?X??룶R쮟_x0015_겨=?*뒻쿵a_x001e_?￢E?*ㅑn햞)??nLl_x000f_??G?o훮枸佛??\?풴??hz칬?_x0010_領_x0018__x0004_봐췾?憤?氾oWgⅥf??힅C[t?Q싑`Znx?r뭰_LF??쏫C;??</c:v>
                </c:pt>
                <c:pt idx="2921">
                  <c:v>0_ps좶?혍?7_x001e_5!_x0014_)P~?J;[c*O?_x0001_]_x0003_r</c:v>
                </c:pt>
                <c:pt idx="2922">
                  <c:v>^_x0017__x001e_???_x0019_Z[촕~!ψp?</c:v>
                </c:pt>
                <c:pt idx="2923">
                  <c:v>?&gt;=_x0017_0_x001b__x0004__x001e_</c:v>
                </c:pt>
                <c:pt idx="2924">
                  <c:v>?gGZ툰_x0017_??_x001e_0_x000b_e_x0004_*_x0002_넻촫E邏_x000e__x001d_퓃_x0019_?翼??_x000f_???_x0004_螺赳^?l_x0011__x000b_뺦?_x0011_,]-{?4?P_x000b_悤??⒡V_x000c_???jl?2?w?=0=予n?뢂LJ?ø?[?Y[L꼴{?+?椀R9_x001c_Y[L꼴{?+?椀R9소F*?퉍y=_x0004__x001b_휦_x0001_=??</c:v>
                </c:pt>
                <c:pt idx="2925">
                  <c:v>뽕?q∈쮧v鉉??_x0011_"dP_x001a_pG邱?_b??MO턨뽌b_x001a_J?V뉑_x0017_?虹?뙄꾣c/[fe_x0001__x001b_쨖??}얝욻_x0010_?</c:v>
                </c:pt>
                <c:pt idx="2926">
                  <c:v>뽕?q∈ㅰ딷虔겒_x0019_G|_x001e_動?_퐍</c:v>
                </c:pt>
                <c:pt idx="2927">
                  <c:v>㏃+옗?ZhH?횏킡㎣?_x0002_???¶_x000e_??}얝욻_x0010_?</c:v>
                </c:pt>
                <c:pt idx="2928">
                  <c:v>뽕?q∈?聲</c:v>
                </c:pt>
                <c:pt idx="2929">
                  <c:v>???_x000c_p??_x0007__x001c__x000c__x001c_G?_x0005__x0011_킀P＾읪?亮B?_x0011_G?I?浦3s 9G_x0003_$_x0012_A??}얝욻_x0010_?</c:v>
                </c:pt>
                <c:pt idx="2930">
                  <c:v>뽕?q∈z얠sK???????致E??k5숧_x0018_T壇??Iw惻D?쓋??Y?i_x000e_??&lt;Q暲}얝욻_x0010_?</c:v>
                </c:pt>
                <c:pt idx="2931">
                  <c:v>뽕?q∈z3?k?L쟯챡?0??睿e푙b?_x0011_?_x0010_봥??_x0010_2%?_x0015_ж_x0014_{K곛X_x0008_/_x0017_??Q?v_x0014_-}얝욻_x0010_?</c:v>
                </c:pt>
                <c:pt idx="2932">
                  <c:v>뽕?q∈(B?믕%餘V템활?찚a(o뢑N?켡?B섞웫_x0017_&lt;G꺮?(`P}r&gt;퀜^땄?j???}얝욻_x0010_?</c:v>
                </c:pt>
                <c:pt idx="2933">
                  <c:v>뽕?q∈_x001f_멀D딍H+쎂z? 勖征?쎻m]멛T쥗;3nl-NXf뇦,煖??輓쯚&amp;? ' ?【s쬱旗롒_?&amp;귧z#m l_x000f_~潗R?1_x001f_??횟??_x0014_D]q?잔_x0007_aL?_x0010_-?_x0019_</c:v>
                </c:pt>
                <c:pt idx="2934">
                  <c:v>/刷?퓛쉠퐄\펣L齒??켴?3泰弩賤C??42("벣?!P셭勝???:E???0?싱M\_x0005_胚.?'`^?&gt;?OZ?z*??介/〕?_x000f_"퇄퉵</c:v>
                </c:pt>
                <c:pt idx="2935">
                  <c:v>康_x0002_??J??Kn?a숙?z읢A렵-?b씠?뱚믚契퉓@⑺&lt;첎6S_x001c__x0014__x0003_픑Soqko외???_x001b_Tm_x0002_?2펚r?M?퉉_x0011_^_x0007_lZ痲?쐣껈M_x0012_?氷?0o???9_?@R뇠je燈g얒?t괗숕톘긟옑IU薩????慢_x001a__x000b_?_x000e_햱h?쀾??뽶쮋겙?G뮘??늓?{???⑸??_x000c_</c:v>
                </c:pt>
                <c:pt idx="2936">
                  <c:v> 첝IO쇒_x0002_?K팦??딏b퓮퓍}_x0012_+&amp;콓?꺃뽡?`?숇읯p_x0010__x000f_?OS_x0019_??j킑'_x0017_I?Zm?迫?_x0019_q?B뢥쿔뇉??靂m$&gt;_x0008_뚱?]^邊I7_x0014_범_x001c_Y[L꼴{?+?椀R9_x001c_Y[L꼴{?+?椀R9_x001c_Y[L꼴{?+?椀R9s&amp;?|?g뗺?!뷄틈</c:v>
                </c:pt>
                <c:pt idx="2937">
                  <c:v>_x000b_'P?U`?fi_x000e_z_x000b_}얝욻_x0010_?</c:v>
                </c:pt>
                <c:pt idx="2938">
                  <c:v>뽕?q∈똟_x0007_U칒粱핵?H4??K??+??bd?$?빐]綴_x0012_頑EI&amp;劇P?h?`?똆???얝욻_x0010_?</c:v>
                </c:pt>
                <c:pt idx="2939">
                  <c:v>뽕?q∈|Э#_+븅?臾칩E??l%괎C?T守0WC썲쌷??_x0012_z俸??4_x0007_®쯸S떊?m쭃}얝욻_x0010_?</c:v>
                </c:pt>
                <c:pt idx="2940">
                  <c:v>뽕?q∈r①캸퀖-∵?iv냡?㎻</c:v>
                </c:pt>
                <c:pt idx="2941">
                  <c:v>쒐땓뗓居랄쫺\_x0011_S%-Pj뙰_x0014_籬왅_x0002_즏v幡?nU俱꼳}얝욻_x0010_?</c:v>
                </c:pt>
                <c:pt idx="2942">
                  <c:v>뽕?q∈u_x0006_,J랽?}?鱉S?;x긌얢횚汶O?4?_x001e_P?I샱Zch_x0001_4컶蔗4갢?_x0010_gS∽抵?_i}얝욻_x0010_?</c:v>
                </c:pt>
                <c:pt idx="2943">
                  <c:v>뽕?q∈[V묫_x001c_??y額괬Z@3_x000c_1Ken犁yS憂_x0004_?!$괒綱?a?粗}?Fb1톔?Zs?-ㄽv?얝욻_x0010_?</c:v>
                </c:pt>
                <c:pt idx="2944">
                  <c:v>뽕?q∈@?辯UC탫G?쀛DC識魂_x0016_펿磎?_x001b_?M\뒪??s]뺤呑Zv９튚_x001b_,_x0010_춨砥??_x000c__x0003_|}얝욻_x0010_?</c:v>
                </c:pt>
                <c:pt idx="2945">
                  <c:v>뽕?q∈_x001b_IMF裔寃?Oぺ_x000c_?샂RNV쥌???뻘l毅?P?A!=쮫럤焚묕0;_x0016_淚봝??얝욻_x0010_?</c:v>
                </c:pt>
                <c:pt idx="2946">
                  <c:v>뽕?q∈*陜]NT_x0014_^?휂?*_x0016_I꿧2?샴I?_x0015_뒳웤帥_x0010_?X?_x0002_슊?_x0013_?-頰챶_x0010_O?8??A|羸??뻱l흣즯?뱂_x0002__Va_x0012_먢쓑L_x000c_?G4?,?k?렍</c:v>
                </c:pt>
                <c:pt idx="2947">
                  <c:v>뤱9첆_x0018_sO$뮃z$@쌒_x0007_?&lt;dＺ6???_x001b_?2?d?P믖O?꺻_x0019__x0002_t&lt;2謳~?m걁呂_x0010_ga??#(?竟띠{H?z얅?`?침_x000b_???</c:v>
                </c:pt>
                <c:pt idx="2948">
                  <c:v>?3視H????8댚S_x0018_‰I腺?i\?딆&lt;B뚢Alu瑙p刺??,?^??o=?veF똨彗~4??SZ?x쉲^0#瑟N놿_x001e_?_x001f_b?_x0012_?週?7-]g놊?▨_x0016__x0010_O뿙_x001d_M?t?텆?w0`쐪4뗪</c:v>
                </c:pt>
                <c:pt idx="2949">
                  <c:v>턊닽_x0006_?`堤tX</c:v>
                </c:pt>
                <c:pt idx="2950">
                  <c:v>눳藪紹??</c:v>
                </c:pt>
                <c:pt idx="2951">
                  <c:v>??_x0012_돦???O密후 粃?_x0001_F\"拮j'?E},?뱜_x000b__x0016_#Ro{)잉Y_x000f_쒶#슻????톄??jl?2?w?=0=予n?뢂LJ?ø?[?Y[L꼴{?+?椀R9_x001c_Y[L꼴{?+?椀R9소F*?퉍y=_x0004__x001b_휦_x0001_??8dq~륥z土믏납P翡쟐訓쎞PGXN堪줭凡?%茗&gt;궪鬪]_x001d_눂TJ?/瑩X?弩X,}얝욻_x0010_?</c:v>
                </c:pt>
                <c:pt idx="2952">
                  <c:v>뽕?q∈J릞埋8__x0016_껁?_x0019_뎒z쥨썜P?????#??^_x0010_d썶_x001d_?R??꿇6뷷왶z_x0018_?t퍺_}얝욻_x0010_?</c:v>
                </c:pt>
                <c:pt idx="2953">
                  <c:v>뽕?q∈_x0014_s_x0010_며嵯_x0018_쎦㏝믵?벃w촮</c:v>
                </c:pt>
                <c:pt idx="2954">
                  <c:v>뽕?q∈</c:v>
                </c:pt>
                <c:pt idx="2955">
                  <c:v>姨_x0006_??겨UI</c:v>
                </c:pt>
                <c:pt idx="2956">
                  <c:v>탇?&gt;l?</c:v>
                </c:pt>
                <c:pt idx="2957">
                  <c:v>웯?_x0011_4ㅇ_x0010_v??얝욻_x0010_?</c:v>
                </c:pt>
                <c:pt idx="2958">
                  <c:v>뽕?q∈??쓾?욖h_x0003_'??_x0013_??</c:v>
                </c:pt>
                <c:pt idx="2959">
                  <c:v>뽕?q∈峴+獺?kXw_x0018_챁?mC痘?읯}_x0005_UC얜퓭V?vw?p?_x000b_?匣땺b줎t{상댭≤η}A}얝욻_x0010_?</c:v>
                </c:pt>
                <c:pt idx="2960">
                  <c:v>뽕?q∈?Uy?콻_x001d_j?D??G&gt;챢=ww붽좌A잠壹_x0008_愚;??_x001e_"</c:v>
                </c:pt>
                <c:pt idx="2961">
                  <c:v>삯F?Z?_x0018_;.픘]?렅싛?}얝욻_x0010_?</c:v>
                </c:pt>
                <c:pt idx="2962">
                  <c:v>뽕?q∈Jぎ,\_x0018_?뇒?9f?兒s롺?o!=C_x0002_뻿2p</c:v>
                </c:pt>
                <c:pt idx="2963">
                  <c:v>??=쪋妨껃?멫E퐪]Z?_x001f_瀋쿧?_x0017_z5?퇣k|z_x0013_]둝? h#_x001d__x0014_?N瀝??&gt;_x001b__x0004_ ?鸞쁒}?캆禾???k|느g</c:v>
                </c:pt>
                <c:pt idx="2964">
                  <c:v>_x0002_嶠</c:v>
                </c:pt>
                <c:pt idx="2965">
                  <c:v>킐_x0012_vソ?(M괝멕쟃xg??걜 _x001a_?뗾?/뼌_x0013__x000c_?몽?V;酪_x0011_Z_x0011_?혅_x0010_#샂尊멆샾_x0013_=_x0002_3c??b_x0014_:Cc+_x000f_랼r_x0008_?J晤UC밋쨇??_x0017__x001f_?늭36RW`좙?.?;,2촂1c&lt;Z꿸</c:v>
                </c:pt>
                <c:pt idx="2966">
                  <c:v>肯?_???fd=뿂$?꺥#_x0012_7`l??#쮘T?m퉌?됭</c:v>
                </c:pt>
                <c:pt idx="2967">
                  <c:v>琫?:&amp;.+竟5_x0012_A_????횆r猫?V댃x諦G9怡????fd=뿂$?7켷?</c:v>
                </c:pt>
                <c:pt idx="2968">
                  <c:v>剛?d?_???fd=뿂$非+}汕J察b</c:v>
                </c:pt>
                <c:pt idx="2969">
                  <c:v>@4?|4f?UEI??틝$뇔졳_x0005_^e쨋?_x0002_?c_x0016_큱万껐罹첅징?n!lb覇????fd=뿂$事?폤包Q씙p띤슊|?(?}_膳?Y???쌮H?'???_x0019_]?v??默_x0017_q_x0005_|'聞?_???fd=뿂$?h??-뱞?8j?_x0004_흒?쏷럵?$?뙠왩???__x001d_G??h'w??뼫혙Z??d?_???fd=뿂$??＠去???勒甦??쁝?h?,_x0017_j!_x000c_칔쬈_x001a_뭺H~짞쀭3</c:v>
                </c:pt>
                <c:pt idx="2970">
                  <c:v>酷??_x0007_F?_x0003_?뫌????fd=뿂$?_x0001_?oJ벒???첞#d?m엞?╄P2씼슦_x0011_쇩캥,잆;_x001a_?P7z?_x001e_볖?_x0018_O姉쿺d?됷_x001f_徵됺?O궍bg</c:v>
                </c:pt>
                <c:pt idx="2971">
                  <c:v>밸g[?U?9?_x0019_-</c:v>
                </c:pt>
                <c:pt idx="2972">
                  <c:v>?피_x0006_rI當? 뼄z녩Y拮_x001b_vSA_x0005_??W堉r쉴)8E?_x001f_a扶셇_x0003_?뾏0뀶?隅/?`떬퍴U _x0015__x0013_&amp;6띰e'?%??]?hL?™7_x001f_h?j穉徐q_x000e_?ㅐ퉼$"퉜↔쑔i땦_x0013_?_x0017_9?N_x0016_w곯榥?쇒oO@삪롩s퍡;</c:v>
                </c:pt>
                <c:pt idx="2973">
                  <c:v>??휕_x0013__x0019_?_x000c_6_x0017_틂t秊}q??</c:v>
                </c:pt>
                <c:pt idx="2974">
                  <c:v>呈_x0010_ ?x&amp;?7끴?ㅒ?0^q_δ)|&lt;딪-$쮪X7 _x0010_爲膨?_x0006_式펚?y?_x0005_?腎&lt; i_x000c_?&lt;?;IBP-X넿?輒x,</c:v>
                </c:pt>
                <c:pt idx="2975">
                  <c:v>}</c:v>
                </c:pt>
                <c:pt idx="2976">
                  <c:v>m?-??</c:v>
                </c:pt>
                <c:pt idx="2977">
                  <c:v>?&gt;_x0008_뚱?]^邊I7_x0014_범_x001c_Y[L꼴{?+?椀R9_x001c_Y[L꼴{?+?椀R9_x001c_Y[L꼴{?+?椀R9и돨\@?[셗_x001f_$_x000b__x0005_슿_x0004_s?_x0002_,?K쪲_x0014_2????fd=뿂$??믤툿_x0008_쿲멗똋&gt;fXb?,e쇊_x0007_6??-???풽_x0003_??_x001d_UM廖?午_x000f_??u_x0012_釉q풀????fd=뿂$?c???t_x0013_m?=B앪?rf/믁lt둻4튲楞덁Q&amp;?딷퇇le쐒?w</c:v>
                </c:pt>
                <c:pt idx="2978">
                  <c:v>_x000e_c?|7c:몗罐\歿_x0019_똌?pqf?)츝쿈</c:v>
                </c:pt>
                <c:pt idx="2979">
                  <c:v>ssQ?獄켥꼬팴$?_???fd=뿂$?k?'0</c:v>
                </c:pt>
                <c:pt idx="2980">
                  <c:v>r肴?#Li|?ㅙ~??`_x0019_</c:v>
                </c:pt>
                <c:pt idx="2981">
                  <c:v>?齧?z폘텎&lt;?!_x0018_윗y?T엉Z?8)</c:v>
                </c:pt>
                <c:pt idx="2982">
                  <c:v>?規????fd=뿂$?_x0004_/_x0015__x001b_??만설淚?_5AxX졇婚_x000e__x001b_4VU?Ｂ???_x000c_읁_x001a_倧idP!_x001c_??&lt;엁|`_x0001_?탉_x0001_첯??LJD屈Wl?朕kqニ邸_x000b_|?8?-l幕[?쥺섃^</c:v>
                </c:pt>
                <c:pt idx="2983">
                  <c:v>5???デ찺s~_x0011_愰뫘o썯_x0004_*1k(챗_x0012_켨X뢥o쎌c"縷Vz?p^u룈_x0014_Y뺺?(?퀿I?,</c:v>
                </c:pt>
                <c:pt idx="2984">
                  <c:v>뎶?7,m??8s_x001f_㎯탐_x0006__x0005_WuY쯘?_x0008_珞뉠뷥?滿_x0010_J?V?豊E??_x0003_皓"?_x000f_?燎???._x001a_?y?淮냕?롵?A谷ｑ뱙裴_x0006_yP?P?s꾃쯗몫_x000e__x001d_jl?2?w?=0=予n?뢂LJ?ø?[?Y[L꼴{?+?椀R9_x001c_Y[L꼴{?+?椀R9소F*?퉍y=_x0004__x001b_휦_x0001__x001e_눹댙pK?_x0014_7?'돵?姪V?蕣?劑荷A뻉쏳3_x0018_EFr?헳?_x0004_&gt;놥_x0008_훲咸凜_x001b_醮_x0003__x0016__x0013_?_???fd=뿂$??+퍧냌拓警S鎌퍞瑟瑥_x001a_8뎫_x0008_?按붑?_꽷뢔4_x0005_(8Y썛_x0011_놪헖퐰_x0003_狐?5?3M2?_???fd=뿂$菲&gt;</c:v>
                </c:pt>
                <c:pt idx="2985">
                  <c:v>?R3_x001e_풭G_x001e_/M酷슔_x0001_*惶?p⇔S粒_x0005_q?憂?겱&lt;^4쓞@擦??쳁_x0008_냯猥_x001c_뾇O?_???fd=뿂$俟Ln抛???c_x0011_켮.퉚k?e_x000f_&amp;巢?']??艸_x0013_e_x0016_?_x0013_?쫈$</c:v>
                </c:pt>
                <c:pt idx="2986">
                  <c:v>E"왱&gt;륥_x001b__x001b_-|J`틬{?_???fd=뿂$??타w_x0001_?_x000b__x000e_S??p?瀣a_x001b_???c깞l쏯뛡_x000c__x0008_Rセ뿒I&lt;x볬h핼a:輾u됮_x0014_?_???fd=뿂$?一믮?i莎?呱|?o쉤Y빍덦C栓m_x0011_,洶매?짆P?E섎궗'?yぢj?2QU_x0018_?嶸????fd=뿂$?괮P큺쇎1?_x0003_?Y렇_x000c_%P鍼팃_x001f_KZ?_x0013_</c:v>
                </c:pt>
                <c:pt idx="2987">
                  <c:v>A밥?쉷?됷_x001f_徵됺?O궍bg-"_x0018_첩얦?Y?묰伎O]?\솃?V`??쟰q?_x0011_?=z^뉖_x0015_?릎3ㅩmW_x0012_?_x0015_륫_x0007_d]_x0002_?;`陟퍷mlI@7Y?_x0004_?얈?Π_x0008_??홗_x0008_／&amp;?吉+졦쭌툹?왈UexB?_x0013_&amp;Z.Ｅ읧냲땣 낗e잒R?メ퇟dQ긽k횣P2Ik_x0013_??딺?</c:v>
                </c:pt>
                <c:pt idx="2988">
                  <c:v>???힠쮒&lt;_x000e_?똻_x001c_E춝㎿?_x0004_? ?_x000e_v잮$_x001d__x000f_쀑냚?덻_x001a_(?쟘wX?I?S?ㅛ?_x0016_r_x001a_z랒늇寵Z?r0A?_x0013_鬱_x0001_?욧Q＂?N?걶?:ｋV_x0008__x0013_됷磻꿊?怏_x000c__x001c_[_x001a_짖?5民y右)L6칽툘N???|??s夭_x001c__x0019_?;@9쬵Sx+\엞_x0012_僊o)?UF?幀?SZ?|콹敦댻_x001a__x0017__x001b__x001b_&gt;滾∫_x001e_E_?&lt;貝/럽?[x퉼?'U셰_ρB?흮_x0008_?턊X졭슶_x0004_J?bl챛_x0010_[X멟_x0003_xu믪Hg短A?=$&gt;_x0008_뚱?]^邊I7_x0014_범_x001c_Y[L꼴{?+?椀R9_x001c_Y[L꼴{?+?椀R9_x001c_Y[L꼴{?+?椀R9춷???}_x0003_4?5%[퇍?8s?馹쫔d?</c:v>
                </c:pt>
                <c:pt idx="2989">
                  <c:v>?냸貳?슳?j淆훯뒶_x0012_B?6왋;?욘_x0012_뉟jю꼸</c:v>
                </c:pt>
                <c:pt idx="2990">
                  <c:v>)_x0015_?쐡꺶_x001b__x0019_헨찍?_???fd=뿂$赦?1아_x0010_S?sjY??Z5쀳r\?H땘'쉫sj냈諜1?_x001e_?}4?CX4_x000c_ㅩ_x0006_俊냐????_???fd=뿂$?줤맭?S싔???勤쑁?`^%'?b멉#\_x0004_?뵫켥f?욼넎달\??잽틠?x@?_???fd=뿂$??w?~춙???⇔D刻??Mt?쮐?</c:v>
                </c:pt>
                <c:pt idx="2991">
                  <c:v>?칂?遲?&gt;_x0010_`a-_x0008_,x`?^~Z???X?_???fd=뿂$?波칰벢룜㏁NU?괳룩?,</c:v>
                </c:pt>
                <c:pt idx="2992">
                  <c:v>햋?4?莖_x0002__x001d__x0016_??_x000f_쩰샦?a磻덣??∴p_x000c__x0012_\_x001b_Mm`?_x0016_쁿뢏?L앾</c:v>
                </c:pt>
                <c:pt idx="2993">
                  <c:v>_x0016__x0004_8Z?欺+R%u㈄絨TF?? ?濂_x0008_??槐/|{*y큀,_x001a_g_x000e_x퓯6S7?勾?勁늻;얀pT쳘뗎돓拾E</c:v>
                </c:pt>
                <c:pt idx="2994">
                  <c:v>Re?_x000c_8칖)?왟_x0002_稠랓6?橘x%t촭늷?U2H_x001c_궧M皿Xu窄n_x000e_쓒휼?G?b룢_x0010_??쐾?괍?腰X멌떵_x0012_?</c:v>
                </c:pt>
                <c:pt idx="2996">
                  <c:v>찱!</c:v>
                </c:pt>
                <c:pt idx="2997">
                  <c:v>.?쫵벛^_x0017_?A뿫7띕T?쁏凝떔?5?_x0012_N??꾻??_x0016_셝폿?j볣</c:v>
                </c:pt>
                <c:pt idx="2998">
                  <c:v>h_x0018_p확맇?u엃h?-_x000c_쉈쑿T?U_x0012_∑箇_x0001_8Zi:_x0013_횄迫&lt;塋E!</c:v>
                </c:pt>
                <c:pt idx="2999">
                  <c:v>_x001b_돽Cw?}pS픥6:?j_x0012_?足칋_x0006_쌷D&gt;8rk빀xf#꿞²_x0007_?_x000c_??S?_???fd=뿂$???_x001e_2옿{?\놐_x0012_v_x0010_혃_x0014_섋s앯z?DMzO켉*?jo?잸퓴뒆?/[fe_x0001__x001b_쨖???_???fd=뿂$貧갂?????랺</c:v>
                </c:pt>
                <c:pt idx="3000">
                  <c:v>?석긤~멈f짪c8웟?쾸좣?뛤_x001d_V9욞_x0017__x0002_???¶_x000e_???_???fd=뿂$?픊裕k냛?[蘭8?w톕股s뫌_x000f_e?꽉퉠T?逞_x000c_?좋_x000f_?썞_x0019_Z浦3s 9G_x0003_$_x0012_A???_???fd=뿂$???G꺿쬨)UyHJX?序_x0012_~?</c:v>
                </c:pt>
                <c:pt idx="3001">
                  <c:v>?뺥U?_x0013_z?ぺ懷?_x000e__x0017_I_x0016_?Y?i_x000e_??&lt;Q暲?_???fd=뿂$?툷_x001e__x0003_?냍%뫣v陀닦_x001d_'#u췝R?ㄶ?쨄냋孼$I퐞_x001b_AP?곛X_x0008_/_x0017_??Q?v_x0014_-?_???fd=뿂$?깵J?_x0015_?_x001d_?쎢_x0004__x0012_먾%_x0012_#J?투y??X爭쬖5_x001c_V턗_x0004_H3?릖&gt;퀜^땄?j????_???fd=뿂$?{_x000c__x0004_??_x0003_4댶껰??b"?+??Kq?_x000b_꽥?!_x0012_몣爛빺?짤U&amp;? ' ?【s㏖:됷_x001f_徵됺?O궍bgIs判어典陶y쑑??堤Lk]凡_x0017_뼘81?.K?握???埇H?_x0002__x0017_(?0@냂m쒞)쎄??\_x0016__x001a_궋_x0019_?E?춙_x0007_~‥_x001a_?8?!</c:v>
                </c:pt>
                <c:pt idx="3002">
                  <c:v>_x000b__x0006__뻞緝㏈P_x0005_????_x001b_</c:v>
                </c:pt>
                <c:pt idx="3003">
                  <c:v>h&lt;??_x0008_V2 ?숴?O?陸_x0006_?羸??jyPQ직_x000b__x0006_n禱?j圃[QG?_x0010_/7_x0010_8mt%?~왤쩈?_x0006_b?여?'?W</c:v>
                </c:pt>
                <c:pt idx="3004">
                  <c:v>\?Hzh!푏찧Lb뜭雰}?7e힁?&gt;&gt;??~_x001d_!?_x001b_&lt;킴?c^V@짉??*칈v쨣V2W^?_x0014__x0011_?探_x0019_Z?T?I?6ム_x0017_縷풰L샭@뵸뾠_x001c_W?/_x0007_U_x0004_?톼_x0016__x000e_??픀_x001f_쬧$쌌?_x001c_묀i.?{_x0006_$?M쟱i꼙&lt;?N術^]Y_x0014_^J췯及떹빿롡_x001a_E?甕쿑??_x0017_L?R)_x001e_^총?.璪$&gt;_x0008_뚱?]^邊I7_x0014_범_x001c_Y[L꼴{?+?椀R9_x001c_Y[L꼴{?+?椀R9_x001c_Y[L꼴{?+?椀R9놱t杻{???쳎,b?_x000b_'P?U`?fi_x000e_z_x000b_?_???fd=뿂$?8쬈??_x000b_n?b?챚uI둠???댥???Y_x0012_셎Eg?븹%o횾?h?`?똆??裂</c:v>
                </c:pt>
                <c:pt idx="3005">
                  <c:v>??WY_x0018_2?"쿿깪.嬋)?8_x0014_??_x0001__믳뎇4_x0007_®쯸S떊?m쭃?_???fd=뿂$?桐갘뎐?E??償_x000e_渚홍'?V뉢욗_x001b_x매$픬2졍9놝?팚旋l왅_x0002_즏v幡?nU俱꼳?_???fd=뿂$??($_x0014_?ee좮_x000f_\_x000b_?쒀?k($퐟O_x0002_6죁?C權N?E$(c??4갢?_x0010_gS∽抵?_i?_???fd=뿂$朔</c:v>
                </c:pt>
                <c:pt idx="3006">
                  <c:v>1_x0002_돤??Be惱완뾲_x0005_ v1?&lt;??扼췝m뗞n?砂木?됳$蘿굼C_껔aa?맠4_x0008_9췩?蔡O5?sTn_x0014_Q&lt;</c:v>
                </c:pt>
                <c:pt idx="3007">
                  <c:v>棅숮z츈솸Z렘??_ヮ?O즉ㅐ?&gt;,?</c:v>
                </c:pt>
                <c:pt idx="3008">
                  <c:v>Z朽?&gt;쓆??a추??듫]쒉촀뫏˘H憶탣?_x0008_Q,0???T??[1x 폑dP_x0007_?_x0013_뽇?벹(꼣@4_x000b_쳦Ra_x0011_긝㈎칓A?9u_x001d_jl?2?w?=0=予n?뢂LJ?ø?[?Y[L꼴{?+?椀R9_x001c_Y[L꼴{?+?椀R9소F*?퉍y=_x0004__x001b_휦_x0001_?%?&amp;캕??_x000c_렰?-S0#場u-</c:v>
                </c:pt>
                <c:pt idx="3009">
                  <c:v>g筏使6_x0015_d6?셹뗄?遼?눂TJ?/瑩X?弩X,?_???fd=뿂$?</c:v>
                </c:pt>
                <c:pt idx="3010">
                  <c:v>?^I뛇0??!???k(LlI懦???_x001b_?/o漏핷_x0003_授T&lt;t꿇6뷷왶z_x0018_?t퍺_?_???fd=뿂$?_x0016_혃y?貝_x0004_С?_x000f__x0001_/a??'泗?@?IL?모駙si謀F?`僖3??y??돩?7?_???fd=뿂$邪?컈?;뛿??_x0016_???J2뀡H_x0017_쳿H_x0007_졿澣4I??햝?v-6?_x000d_웯?_x0011_4ㅇ_x0010_v?貰????fd=뿂$?
?뷬2V낧?.츢??o?굋&amp;_g_x000e__x0017_꿲?쬉B7??_x0008_솳띧_x001b_q?f?젖푑數맣?l?_???fd=뿂$?{쳣?T?{?HI刪F뫄2mT?_x0005__x0019_??쎗쌝?춠??몱??륿줎t{상댭≤η}A?_???fd=뿂$</c:v>
                </c:pt>
                <c:pt idx="3011">
                  <c:v>明4?+_x0003_귽xXdTUi?立fz"g?퉘_x000e_k굛癲뫵?x宏_x000f_?팽?W?#在Il?;'쉻킏nC(:$&gt;_x0008_뚱?]^邊I7_x0014_범_x001c_Y[L꼴{?+?椀R9_x001c_Y[L꼴{?+?椀R9_x001c_Y[L꼴{?+?椀R9D?_x000f_?_x001f_[_x001a_?%괜훻?ㅋ'E9Q1?T??!?璲A</c:v>
                </c:pt>
                <c:pt idx="3012">
                  <c:v>_x000e_;??d?젾???未]?_x0017_2?衿_x0017_?(??쯎?G跌錠삦?_x0019_밆^&amp;?I_x001a_뮅??쏣_x0010_?@??璲A</c:v>
                </c:pt>
                <c:pt idx="3013">
                  <c:v>_x000e_;??d?_x0011_fq?`6=;?v?ydN멒^5퐫i륤?쳜왧þ^]J_x0018_[쇔?0}'mi슩늫_x0016_럻J_x000b_M?7獪?璲A</c:v>
                </c:pt>
                <c:pt idx="3014">
                  <c:v>_x000e_;??d?_x0015_i_x0008_릂_x0008_샻醫&gt;듛†?벳甚/??C??却_x0017_???_x001f_刹Z5?%??{r펌?w??寯H璲A</c:v>
                </c:pt>
                <c:pt idx="3015">
                  <c:v>_x000e_;??d?S빚?퍩3댚d쓈쨬/?0??bO?l巧&lt;_x0005_K_x001c_y뒇댢股꾟f%?NdY?YQ?_x0016_倦#???璲A</c:v>
                </c:pt>
                <c:pt idx="3016">
                  <c:v>_x000e_;??d??k5?&amp;fA슳?퇆o_x0010_E_x000e_S|Z㎊??/RR4o_x001d_삎唎_x001c_}vlo;kcW컬Q럒3U{d滅</c:v>
                </c:pt>
                <c:pt idx="3017">
                  <c:v>肯?璲A</c:v>
                </c:pt>
                <c:pt idx="3018">
                  <c:v>_x000e_;??d?좍鹽Q_x001b__x0015_흄@祇_x0018_롳?S_x0018_공-궶</c:v>
                </c:pt>
                <c:pt idx="3019">
                  <c:v>_x000e_;??d?갎yU%???\딱&amp;Ob녆|_x0007_Xo+)?툄{졪꺰b?Lj_x0016_??_x001b_=_x0002_^_x0007_)딷TV累?A놉_x0005_푬e?璲A</c:v>
                </c:pt>
                <c:pt idx="3020">
                  <c:v>_x000e_;??d?忖</c:v>
                </c:pt>
                <c:pt idx="3021">
                  <c:v>_x0002_뫌?뺻켓?wA昶춾 vx????X</c:v>
                </c:pt>
                <c:pt idx="3022">
                  <c:v>f??꾍_x001b_;/끲_x0003__x0004_r??_x000f_S끝??_x0001__x001b_??</c:v>
                </c:pt>
                <c:pt idx="3023">
                  <c:v>L??Z?qZ酵_x0014_?w슣`L겈뇢寯id?xⅡ꼓qz珖謨x띒,쒅Ｔ??~Aa_x000b_M3얅g咽?앲?_x0003_쌉&gt;_x0003_?粒c</c:v>
                </c:pt>
                <c:pt idx="3024">
                  <c:v>.9埇?9?H?p몚_x000c_s?읯먘琠V?삽②?憎???_x000e_-依v2h?춄_x0008__x000c_?b늰=I륅採??q???_x000e_??_x0010_뵖J-??Y_x0019_꺷{_x0017_w$j턧C??쏪`쬰臺B_x001b_휰+?烹_x0018_</c:v>
                </c:pt>
                <c:pt idx="3025">
                  <c:v>_x0008_?a迲귷脣TO_x0005_싛 9??J펽_x000c_?穰줷?N?Lⅳ?3?&lt;j쪈혧_x001f__x0002__x0012_쳸?upO_x0010_y?D?l?f</c:v>
                </c:pt>
                <c:pt idx="3026">
                  <c:v>+-c ?償끏I_x001d_jl?2?w?=0=予n?뢂LJ?ø?[?Y[L꼴{?+?椀R9_x001c_Y[L꼴{?+?椀R9소F*?퉍y=_x0004__x001b_휦_x0001_?_x0002_]??置#릎퐱??|&gt;呼댝닥/꿊)9?J?쵬鑛뜕떉?_x0017__x0006_mA???t|껬바H璲A</c:v>
                </c:pt>
                <c:pt idx="3027">
                  <c:v>_x000e_;??d?*F?뼘V??퉒(]z뫈낵s_x0019_쵖|퇠錐쾤쏖/&gt;栓_x0017_@낏?y侁4깮;}@I?_x0004_봃?妬?璲A</c:v>
                </c:pt>
                <c:pt idx="3028">
                  <c:v>_x000e_;??d?_x0003_W틑_x0003_B}_ljXQ紮-|嵐琨那y雕&amp;??燎늵_x001d_??곸싯I</c:v>
                </c:pt>
                <c:pt idx="3029">
                  <c:v>?載?H슸</c:v>
                </c:pt>
                <c:pt idx="3030">
                  <c:v>剛?d?璲A</c:v>
                </c:pt>
                <c:pt idx="3031">
                  <c:v>_x000e_;??d?支P_x001d__x0006_;-諪뜆?^숪?]A_x001c_?끟쿗?U룾??k?遷쟫&amp;r宦껐罹첅징?n!lb抱H璲A</c:v>
                </c:pt>
                <c:pt idx="3032">
                  <c:v>_x000e_;??d?팹픩哲렺穡??_x0019_렸?hNo춍u??_x0011_$?_x0005_깺괂?R믫윿*</c:v>
                </c:pt>
                <c:pt idx="3033">
                  <c:v>?v??默_x0017_q_x0005_|'聞?璲A</c:v>
                </c:pt>
                <c:pt idx="3034">
                  <c:v>_x000e_;??d?&gt;?죢立I_x0012_잛?찶_x001f__x0002_i_x0004_7귇_x0001__x000e_?'G??k꼝?hゾ2B8?*외w??뼫혙Z??d?璲A</c:v>
                </c:pt>
                <c:pt idx="3035">
                  <c:v>_x000e_;??d??_x001b_!</c:v>
                </c:pt>
                <c:pt idx="3036">
                  <c:v>e_x0008_8_x000f_쪽_x0018_=</c:v>
                </c:pt>
                <c:pt idx="3037">
                  <c:v>_x000e_겕G&lt;㉪꾊놄+뒖휣_x0011_?큆[?+l_x0008_E?_x0007_꾉釵諺??_x0007_F?_x0003_?뫹H璲A</c:v>
                </c:pt>
                <c:pt idx="3038">
                  <c:v>_x000e_;??d?쵰??뫜x???뎆"똻킟价_x0010_AU딷?H?+낷?덯n?*??z?_x001e_볖?_x0018_O姉쿺d?_x000c_-_x0003__x001f_32 $?*??￡?,?9v쾷홣h辛;亐?n$짧?3v십pZ耘?_x001d_ォ삔+?녡晙_x0018_???p5쾬?_x0018_s京_x0005__x0005_Bf_x0003_a?E쮝튆떑?_x0017_?툃믽??9?_x0008_倒_x001d_鷺S_x0016_쯡??0?_x0004_?뺏R5_x001a_薪갬쌱_x000f_-M푤_x0004_??T뇢뛾吾굢zJ_+?姸?ㅔ?뫍?_x0013_政흩!앖?_x0016_퉐_x0001_횢</c:v>
                </c:pt>
                <c:pt idx="3039">
                  <c:v>?*_x0001_??凝?_x001e_,_x0002__x0008_뤦t_x001d_b:??q</c:v>
                </c:pt>
                <c:pt idx="3040">
                  <c:v>碎b???y{쏒M-i쪢x#_x000b_쬖h5保_x000f_N???똘쾧_x001c_?&amp;B;?b二욒쒙z?뀘?똊?틻뮢x捺T耭퇄&amp;앑T弟?_x0005_獅랲T?{?_x001d_/.꽞T_x0003_e{???$&gt;_x0008_뚱?]^邊I7_x0014_범_x001c_Y[L꼴{?+?椀R9_x001c_Y[L꼴{?+?椀R9_x001c_Y[L꼴{?+?椀R9SG?{앗_x000c_*컲q|?#슿_x0004_s?_x0002_,?K쪲_x0014_2H璲A</c:v>
                </c:pt>
                <c:pt idx="3041">
                  <c:v>_x000e_;??d?6|_x0002_ZM?'塼?$K?뎍_x0016_?rl_x0013__x001a_［Vm밠\?H?_x0017_?樟뱜_x000e_u謠表E午_x000f_??u_x0012_釉q핵H璲A</c:v>
                </c:pt>
                <c:pt idx="3042">
                  <c:v>_x000e_;??d??k佇*롖졺쑼쯞_x000c_??_x0008__x0001_(녣湧_x0017_섷??祜p_x0010_퇺にI?K橒_x0002_w</c:v>
                </c:pt>
                <c:pt idx="3043">
                  <c:v>_x000e_;??d??*?9쎚"_x0008_낁T-(_x001a_稜</c:v>
                </c:pt>
                <c:pt idx="3044">
                  <c:v>_x0008_퀭?希_x0016_^?_x0007_?_x000e_?숚?[흑퇾C_x0013__x0004_?ssQ?獄켥꼬팴$?璲A</c:v>
                </c:pt>
                <c:pt idx="3045">
                  <c:v>_x000e_;??d?첤졿?_x0018_츬?헅_x000f_鈺室O:電'崇_x0003_巧?-낔놳_x0017_:Z5沫C`史됯lJ복쵮훎勣侏?co깢?璲A</c:v>
                </c:pt>
                <c:pt idx="3046">
                  <c:v>_x000e_;??d??쟈墓?|?_x001a__x001d__x0011_??_x0017_VRBS욊@W_x001b_奈Yx딞?_x0012_싗?`&gt;0뚜숤?X???4\]D?턪?璲A</c:v>
                </c:pt>
                <c:pt idx="3047">
                  <c:v>_x000e_;??d?臾N뜭???&gt;?濃_x001b_-?_x001e_?fh-쎮2?ㆍ_x001f_|?킬??T倜_x0004__x0001_?僿:p?f∀??</c:v>
                </c:pt>
                <c:pt idx="3048">
                  <c:v>_x000e_;??d??焚홠?\S퓳?</c:v>
                </c:pt>
                <c:pt idx="3049">
                  <c:v>툛_x001d_戶W[勁퇴'!⅔珷_x000e_|욎v_x001f_鴛N?_x001a_GY?T엉Z?8)</c:v>
                </c:pt>
                <c:pt idx="3050">
                  <c:v>?芩H璲A</c:v>
                </c:pt>
                <c:pt idx="3051">
                  <c:v>_x000e_;??d??킫L_x000b_O켲?)}쟚11?C욤斧펶Nd닳?_x0018_0_x0010_D</c:v>
                </c:pt>
                <c:pt idx="3052">
                  <c:v>?_x001c__x0018_=?_x0012_(p肅免6A쉮_v.?Dq#?_x0016_f%?셔?_x000c_?_x000f_?뗰xhG? _x000b_號먾+U쳴%恪?1&lt;Y閣_x0013__x0014_?귫??F깂pT?뽯??_x0005_[_x001a_9?_x0010_??_x0008_l솳???O_x001e_z?a?5?e9_x0002_qn~?</c:v>
                </c:pt>
                <c:pt idx="3053">
                  <c:v>_x000b_뱆5H_x0001_x_x0003_c_x0014_j活7L?$?\鵲k_x0003_&gt;쏊%p?줤QEFE퉴P찜_x0004_F_x0017_?_x001e__x0006_-챣&gt;????:???x?u쫾L쁺q?</c:v>
                </c:pt>
                <c:pt idx="3054">
                  <c:v>딚쎁漢X吹?C??v┍_x0003_Z괕2묃L_x001a_?a_x000f__x0002_?熟z!_x0010_뽫ｆPMS_x0013_?[츀뿮_x0006_i_x0011_琉_x001c_G,0썥_x001d_┱㏉f?묆??_x000f_U?律M_x0019_炡럡?w_x0017_NMBD싿녢_x001d_??!?O??_x001d_jl?2?w?=0=予n?뢂LJ?ø?[?Y[L꼴{?+?椀R9_x001c_Y[L꼴{?+?椀R9소F*?퉍y=_x0004__x001b_휦_x0001_뵐헔?{O흇_x000e_D壯X줡선?Rυ.Z_x001a_v?\＝H?걎쨠</c:v>
                </c:pt>
                <c:pt idx="3055">
                  <c:v>X?캭貪&gt;놥_x0008_훲咸凜_x001b_醮_x0003__x0016__x0013_?璲A</c:v>
                </c:pt>
                <c:pt idx="3056">
                  <c:v>_x000e_;??d?24Wf맰C?숿霧_x000c_찒U칠ZE??뀺D됦]?랥홃???H?p?헖퐰_x0003_狐?5?3M2?璲A</c:v>
                </c:pt>
                <c:pt idx="3057">
                  <c:v>_x000e_;??d?P_x001e_培j??흍?o??G?磅_x0004_썻_x0010_牧)檳?팖_x0014_?끱莉千7D???쳁_x0008_냯猥_x001c_뾇O?璲A</c:v>
                </c:pt>
                <c:pt idx="3058">
                  <c:v>_x000e_;??d?긞_x000b_s?쏈?뱄栯I윓3?I??,_럕?늗큃.m곻T#쯨&lt;?S숪"왱&gt;륥_x001b__x001b_-|J`틬{?璲A</c:v>
                </c:pt>
                <c:pt idx="3059">
                  <c:v>_x000e_;??d?붉h?j9욞+┒@?無菉_x001e_횙&amp; ?0_x0001_"텨?-{?n???峨?볬h핼a:輾u됮_x0014_?璲A</c:v>
                </c:pt>
                <c:pt idx="3060">
                  <c:v>_x000e_;??d?床*?뛃접뿹(;錐嶼2kOq5???꼪HGe?.?c_x0003_N'_x0012_?쭸??yぢj?2QU_x0018_?猊H璲A</c:v>
                </c:pt>
                <c:pt idx="3061">
                  <c:v>_x000e_;??d?켵=?_x0014_?{?땝_x0016_퉎a_x0003_?Uy뛆_x000b_;t?1샕궼fC?_x000b_t얷wC?_x000b_/떓V땸?F2_x0010_??l?璲A</c:v>
                </c:pt>
                <c:pt idx="3062">
                  <c:v>_x000e_;??d?0_x001f__x0014_3f_x000c_?E뻀_x0012_eㄾr?T????(B 봉 ???@#_x0001_率!f휓?鷸J</c:v>
                </c:pt>
                <c:pt idx="3063">
                  <c:v>A밥?쉷?_x000c_-_x0003__x001f_32 $?*?캦삶Z합Mu?袖'??R??J_x001b_꾱jO_x0015_L+=&gt;_x001f_F??휌p?W _x0012_커?뜶?z- C뚚#솽쌣`梨lI?NT읾\.?G녉B_x0004_x?뙚_x0013_</c:v>
                </c:pt>
                <c:pt idx="3064">
                  <c:v>?읫帆w??8&amp;?峀??c둾랗_x0005_??J_x001e_f?卓?h%_x0008_퍷s?_x0007_?m6wㅈ)~A$&gt;_x0008_뚱?]^邊I7_x0014_범_x001c_Y[L꼴{?+?椀R9_x001c_Y[L꼴{?+?椀R9_x001c_Y[L꼴{?+?椀R9?z_쉳_x0018_븆淋?E~퇍?8s?馹쫔d?暻H璲A</c:v>
                </c:pt>
                <c:pt idx="3065">
                  <c:v>_x000e_;??d??"ㅌ츘??Zm_x0012_?부QXU#KbMx?Z?O-K珥2席H_x0010_루??,?)_x0015_?쐡꺶_x001b__x0019_헨찍?璲A</c:v>
                </c:pt>
                <c:pt idx="3066">
                  <c:v>_x000e_;??d?띛?긜?^lP츲?q?2~楡?,Fi_x0006_?뙣U^곳m綏??꽃wX4_x000c_ㅩ_x0006_俊냐????璲A</c:v>
                </c:pt>
                <c:pt idx="3067">
                  <c:v>_x000e_;??d?渾&amp;</c:v>
                </c:pt>
                <c:pt idx="3068">
                  <c:v>_x000f_??淮뱄찊S?꽘???Y?_x0017_m_x001f_Im,곏SBW*?餐_x0018_????잽틠?x@?璲A</c:v>
                </c:pt>
                <c:pt idx="3069">
                  <c:v>_x000e_;??d??NUA_x0010_g_x0003_?$_x0017_?/ヂ8.:(\_x0012_w?쨤띃깽</c:v>
                </c:pt>
                <c:pt idx="3070">
                  <c:v>???-???,_x0008_,x`?^~Z???X?璲A</c:v>
                </c:pt>
                <c:pt idx="3071">
                  <c:v>_x000e_;??d?밞僚*/d4o쾖뽊_x000b_됋邁J?乫Npsk_x0019_?e曰?푰?둉뛱W_x0019_?=샅e?_x000f_쁀W_x0004_@In됙H璲A</c:v>
                </c:pt>
                <c:pt idx="3072">
                  <c:v>_x000e_;??d??5헱_x000f_-됝_x001e_RE&amp;?껐/寨?bfZb_x0003__x0002_o"攻퍬?ITU?娩芙鴻췊쥳＼%傳_x0013_誠|/t?璲A</c:v>
                </c:pt>
                <c:pt idx="3073">
                  <c:v>_x000e_;??d???6Y_x0016_&amp;X댃{烽8</c:v>
                </c:pt>
                <c:pt idx="3074">
                  <c:v>_x000e_;??d?：_x0014_t3??%쎪?x삳??_x0007_Y뙯운흶!?_x001e_?i씗켹?c_x001e_m~례~?_x0016_+3煬z?댘&gt;-淫??띔Q4???J떅\B쁝걋_x0014_콨@貰H0_x0012__x001b_:N뿤c촌_x001b_흞쿳첑_x000b_?쾉X?L_x0004__x000f_^????p??_x0015_?樂_x001a_j?쿞\$\윜諂/@*n猫_x0004_솩M딌R??+?wm?-뭌_x0017_?)?W???엌_x0017__x0012_24?L??&lt;9??у</c:v>
                </c:pt>
                <c:pt idx="3075">
                  <c:v>y쏄끑?I_x0003_[臍5_x000f_솖셟?I콃H$ ?漠젞?_x0012_I??)x*Y뜐lv췾홃?V??첗拮k?3&lt;H섟J웆?國읉ET辰찗_x0014_?蕨_x0014_?-빌YL穫*??Q&gt;}-</c:v>
                </c:pt>
                <c:pt idx="3076">
                  <c:v>{^Ok\(Q꿄G?멵?_x000b_ZMIcjb_x0006_O뺍2??U콟b政b뫞?벶5셭</c:v>
                </c:pt>
                <c:pt idx="3077">
                  <c:v>쓑?h#}o_x001e__삠?&lt;Y n雹헶욅섲s}&amp;??뼲~牢?鏞?0??Rm儒?_x0014_N黜孰?@?f퍌%吝?꽨oeB89t?毖럤</c:v>
                </c:pt>
                <c:pt idx="3078">
                  <c:v>?⑴_x0008_Rm_x001a_儲_x001d_jl?2?w?=0=予n?뢂LJ?ø?[?Y[L꼴{?+?椀R9_x001c_Y[L꼴{?+?椀R9소F*?퉍y=_x0004__x001b_휦_x0001_?I괺5D?앹?X렒씅$⒧2퍋&amp;誓\쟜졟괨_x0002_씲果쉓pDx ╉퍇f#꿞²_x0007_?_x000c_??S?璲A</c:v>
                </c:pt>
                <c:pt idx="3079">
                  <c:v>_x000e_;??d?앸&amp;??+??晴렿5W{Z_x001e_狡!경O瑠쐾n_x000e_?</c:v>
                </c:pt>
                <c:pt idx="3080">
                  <c:v>_x000e_;??d?,HtX,븖_x000e_??析%MR뫢??ozC_x0018_뻈?쏏_x0018__x0018_:꾐{?1죴?_x0002_???¶_x000e_???璲A</c:v>
                </c:pt>
                <c:pt idx="3081">
                  <c:v>_x000e_;??d?w뤁)ic%,?_x0006_j宗??)_x0016_?텵DwW?D?G?[C?녷,讀2?浦3s 9G_x0003_$_x0012_A???璲A</c:v>
                </c:pt>
                <c:pt idx="3082">
                  <c:v>_x000e_;??d???_x0001__x0012_?: _x0003_쾥W給홅E??b塞??j?????_x0008_E?C∝_x0016_?Y?i_x000e_??&lt;Q暲?璲A</c:v>
                </c:pt>
                <c:pt idx="3083">
                  <c:v>_x000e_;??d??馭O_x000c_7+톽쨑?秧?R?컢!C쇕?_x000e_J?0_x001b_??6뭻?l녛#뎮?_x0008_/_x0017_??Q?v_x0014_-?璲A</c:v>
                </c:pt>
                <c:pt idx="3084">
                  <c:v>_x000e_;??d?_x0016_O?Q??核W_x0019_??????堺?B?6r_x001a_캧좨id騁?r&gt;퀜^땄?j????璲A</c:v>
                </c:pt>
                <c:pt idx="3085">
                  <c:v>_x000e_;??d?쯚퀓浸_x0015_뛵?FF_x0012_j뎄?=}`rf?&gt;\_x0001_뇠舒7??_x0017__x0010_h ネ믌a侖쯚&amp;? ' ?【s쭛._x000c_-_x0003__x001f_32 $?*?_x0007_6-竄_x001a_4?픊?濫_x0006_.pGn?0話갣j/걋? _x000e_&amp;5 ?=1葬W_x001e_Kf웳e묈_x0003_?갪}L?찒걌싢O}?饑_x0002_B_x0013_??_x0008_?쯠왃m溯7톸B#.B?z2?강떄l욄電늧걝?襤?K_x0018_Zo?2㈒?윊롄H_x001b__x001e_뼀_x0019__x000b_뛰┦zUㅁ멷9p콇_x0014_$薦?}?=낹?풌#_x0002_?</c:v>
                </c:pt>
                <c:pt idx="3086">
                  <c:v>??"w웧_x0004_拱_x0017_?_x0010_롳_x000c_듉q&gt;穿?퍈?r;wH_]1_됌錄れ|엺?쑢?A?_x0003_詛?늿!_x0004_묿춱n?c?見_x001c_W%r&gt;石_x001f_/튭塤0즉?q?纓_x0010_??럐_x0004_;쵽1?光gH?_x0016_忖_x0013_"펌??닥T? 鑒쁡?_?3Q阮R遠ベ_x001a_O_x0005_;??꿧-&gt;x????y4?컜</c:v>
                </c:pt>
                <c:pt idx="3087">
                  <c:v>L_x0007_?_x0004_+붋욌⒟??1W???_x0004_k껯C톷??l._x0018_밪A?꼃(늽6?螺{!W욚;s퓀㎟셻u∞_x0014_@?*?$&gt;_x0008_뚱?]^邊I7_x0014_범_x001c_Y[L꼴{?+?椀R9_x001c_Y[L꼴{?+?椀R9_x001c_Y[L꼴{?+?椀R9럍쥌k 떩H쫈?_x0013_T[?_x000b_'P?U`?fi_x000e_z_x000b_?璲A</c:v>
                </c:pt>
                <c:pt idx="3088">
                  <c:v>_x000e_;??d????8俗???쫋퓍_x001d_E땦_x0014_-툔慫?휫?S]?꽍?섪?DP?h?`?똆??輅H璲A</c:v>
                </c:pt>
                <c:pt idx="3089">
                  <c:v>_x000e_;??d?y]웣&amp;Gf|9?W뢁즙*&lt;꿛컢藉?F封_x000e_놋q]眸펠_x0016_2,i젇릳녤4_x0007_®쯸S떊?m쭃?璲A</c:v>
                </c:pt>
                <c:pt idx="3090">
                  <c:v>_x000e_;??d?8r貧캒懊2본x踪_x0018_tvn⒢Tfy뚾B_x000c_6_x0018_?]?_x0016_?見2LU_x000e_?_x0003_왅_x0002_즏v幡?nU俱꼳?璲A</c:v>
                </c:pt>
                <c:pt idx="3091">
                  <c:v>_x000e_;??d?o둵센?x?w_x0018_y?j謁?</c:v>
                </c:pt>
                <c:pt idx="3092">
                  <c:v>?\!;_x0019_y?쇄_x0007_??5냋ｓG]v_x0019__x000e_?갢?_x0010_gS∽抵?_i?璲A</c:v>
                </c:pt>
                <c:pt idx="3093">
                  <c:v>_x000e_;??d?뼋/?_x0011_V먛?R7??瓜줕_x0005__x0017_땠R줊_x0002_???５#?_x0017_N爬驗-b1톔?Zs?-ㄽvΩH璲A</c:v>
                </c:pt>
                <c:pt idx="3094">
                  <c:v>_x000e_;??d?2y훿;k?l????_x0004_?_x000e_P_x0016__x0017_삷9\쿗븭9?M싑6;#?"?맏K_x001b_,_x0010_춨砥??_x000c__x0003_|?璲A</c:v>
                </c:pt>
                <c:pt idx="3095">
                  <c:v>_x000e_;??d?[3}c캨?[4_x000e_??뗌QW??iO?Ffe]?콄(R탳_x001a_蒼??克뉈??;_x0016_淚봝?籤H璲A</c:v>
                </c:pt>
                <c:pt idx="3096">
                  <c:v>_x000e_;??d?4+c?N?魅6?}?_x0004_F쟸M?\_x001d_?댗j쟳亮?k?-#?&lt;?P_x0001_둦</c:v>
                </c:pt>
                <c:pt idx="3098">
                  <c:v>LK?+9튂윺Lx?좁췡??ㅌ)됪쒊??5_x0011_텏_x000b_U)?_돗?M??_x0014_?e귯p끜??!퓒??쵦?</c:v>
                </c:pt>
                <c:pt idx="3099">
                  <c:v>??G뒔c핽햹鳶女W??츁砦_x001f_Izb]^詵?귉?v삑㎾옐Φ?옋_x000f_돷\_x001d_볒ъ?_x0017_?宇_x000f_均?_x0011_G</c:v>
                </c:pt>
                <c:pt idx="3100">
                  <c:v>_x000e_;??d???飾w?뱎b_x000e_A펡 k??)|??DS_x0016_+옪h4\+O?_x0003__x0003_{푛쥁꿇6뷷왶z_x0018_?t퍺_?璲A</c:v>
                </c:pt>
                <c:pt idx="3101">
                  <c:v>_x000e_;??d?_x0019_E?룾??쁗?뉿?喚?&lt;吹?\j?6넁x햖(#_x0015_퓜?N쏼???y??돩?7?璲A</c:v>
                </c:pt>
                <c:pt idx="3102">
                  <c:v>_x000e_;??d?盛뿶cYJ?㎙MGC늭?=+(溶?\_x0001__x0013_늨Jsv蟬踵W뭠'_x0011_?퐍?</c:v>
                </c:pt>
                <c:pt idx="3103">
                  <c:v>웯?_x0011_4ㅇ_x0010_v?續H璲A</c:v>
                </c:pt>
                <c:pt idx="3104">
                  <c:v>_x000e_;??d?胞莘릗먿?6??l_x0006_t푮uB_x0007__x0017_쮠森`?&gt;`_x0004_r컕0N?j쀻_x0007_??f?젖푑數맣?l?璲A</c:v>
                </c:pt>
                <c:pt idx="3105">
                  <c:v>_x000e_;??d?$7콏c_x0004_?GzJ=멕l?쾽刺?修U$쁈[1</c:v>
                </c:pt>
                <c:pt idx="3106">
                  <c:v>_x0006__x0003_?퍋뒝t?숏?b줎t{상댭≤η}A?璲A</c:v>
                </c:pt>
                <c:pt idx="3107">
                  <c:v>_x000e_;??d??K?_x0019_t?낒*tQ횙똊쨋E3곚앪%</c:v>
                </c:pt>
                <c:pt idx="3108">
                  <c:v>_x000e_;??d?遝環pゼ巽??鉦硝?,?뀫??움?8_x001b_퐌p%5rV;??載域??_x0002_뵄냟E슽泉?_x000c_-_x0003__x001f_32 $?*?bkV聲;邰_x0018__x0015_;H??'_x001b_肢??_x0018_?_x0005__x0007_?I?W 솈?_x000e_Jl椰_x001d_?臨솻};G_x0017__x0016__x001b_#c|?췣_x001d_=1?m</c:v>
                </c:pt>
                <c:pt idx="3109">
                  <c:v>f븐?뉴?쇹_x0010_9B_x0018_t흜n겟썷頀뀂&gt;中M뿱씥먘虔윇_x0014_?_x000e_쮎?\F"_x0007_?闇B흯?'?S?</c:v>
                </c:pt>
                <c:pt idx="3110">
                  <c:v>Qㅰp왠좌E%:U쿖*_x001d_^綬&amp;된陶?A뾃뒂!_x0003_Z値??밠2&gt;??言[?x??덛넭?_x000e_8喆_x001a_h뀀桂獒?렄nQ흙2u凹푠P뚨_x0015__x0015_?J_x0008_~富멱욌?_x0007_:??덢푖랠?s_x001d_?쬁팈?InD??8NL!hQ?뼖m?-&amp;S?_x001d_I??it?롫딛7_x0010_쀞4_x0005_jC넺x!y댕???q?v읃(???w?</c:v>
                </c:pt>
                <c:pt idx="3111">
                  <c:v>눀_x000b__x0013_SDm^&lt;뀫_x0003_펚=</c:v>
                </c:pt>
                <c:pt idx="3112">
                  <c:v>?_x000c_촊7_x000c_튗7_x001c_h1VCC?盲會?_x0010_켏D?쀢m??{r펌?w?????折B=m??_x000e__x0004_뙦j宜B?_W&amp;d?쵹젫L튃k?xl쟒????뎗K)&gt;_x0006_좗뿭勣dY?YQ?_x0016_倦#??*??折B=m??_x000e__x0004_樗?몓d??|A넉r_x000e_??_x0016_烱_x000c_0??_x0001__x0012_</c:v>
                </c:pt>
                <c:pt idx="3113">
                  <c:v>肯*??折B=m??_x000e__x0004_卿:?鵑_x000e_"_x001a_?R)ト_x0006_뇒_x0015_弦?뙃횧Q_x0003_*?팎t맥渚짫꾘j?q횆r猫?V댃x諦G9???折B=m??_x000e__x0004_尉헆_x001a_훿*챢찈v0????]?뇇?鏶8_x001d_梶?_x0010_??J晩웜k)딷TV累?A놉_x0005_푬e*??折B=m??_x000e__x0004_E則씰D_x0011_갸%쪾?(m$s릚괉퍝_x0007_Wa?*?_x0017_on??H?_x0019_큰뗋3_x001c_姐꺋궕戀:柯j댥M?@I?p磐_x0002_畏???x쨝eM_x0017_5?R_0?_x0015_%I꽞mF""Ed쀘@S_x000e_??_x000c_뻐{?愆첪拒寧?겄?씯?|耀턨차_x0003_5?省_x0006_??_x0010_n큋f_x000f_)뺹*젏?섶_x0015_2冪?菰느w'뤑퀬_x0018_)_x0007_????活_x0007_븐??.</c:v>
                </c:pt>
                <c:pt idx="3114">
                  <c:v>?b?뛈i#슈_x0010_=쩻料1?_x0011__x000e__x000b_F7&amp;^I_x0019_a?`왌_x0018_?3空*w?_x001e_1㈗릙_x0018__x001d_jl?2?w?=0=予n?뢂LJ?ø?[?Y[L꼴{?+?椀R9_x001c_Y[L꼴{?+?椀R9소F*?퉍y=_x0004__x001b_휦_x0001_쑚6??_x0005_閥+弟</c:v>
                </c:pt>
                <c:pt idx="3115">
                  <c:v>_x0005_@,l릲텥7▷蜀_x0005_⑩_x0019_燕_x001a_q.???T_x0015_</c:v>
                </c:pt>
                <c:pt idx="3116">
                  <c:v>剛?d*??折B=m??_x000e__x0004_l7?'_x000b_0?c六I;_x0011_뜣뾬:4괬?_x000f__x000c__x000c_\?&gt;?[딪섊?_x001c_?k께겜囹뮻。&gt;n!lb???折B=m??_x000e__x0004_谷?퉎#죴??;뺸?-?6_x0001_^劍_x0001_ro店??蓼K7??+㉡??v??默_x0017_q_x0005_|'聞*??折B=m??_x000e__x0004_mtУ)캶_x0004_쫷血琛닐輸IY옱|??嶠뱔堯?쪰_x0014_?+?@K????뼫혙Z??d*??折B=m??_x000e__x0004_*곬?2_x001c_K(袗?=홶}띕l뽈??昔hc_x0016_訶r?牘?뇠痛?D酷??_x0007_F?_x0003_????折B=m??_x000e__x0004_m펝-_x0017_?d??@?_x0017_c湃??Zp욒?r評_x0007__x0004__x0007_&lt;롘봔?_x001f__x0008_?⑷?</c:v>
                </c:pt>
                <c:pt idx="3117">
                  <c:v>?!_x0005_?P_x0005_)뼮V</c:v>
                </c:pt>
                <c:pt idx="3118">
                  <c:v>?'??:?.q</c:v>
                </c:pt>
                <c:pt idx="3119">
                  <c:v>??</c:v>
                </c:pt>
                <c:pt idx="3120">
                  <c:v>敬4n?츜_x0008_꼻??U겟??z_x000c_츽딆묊???j텫J?預N?&gt;_x0008_뚱?]^邊I7_x0014_범_x001c_Y[L꼴{?+?椀R9_x001c_Y[L꼴{?+?椀R9_x001c_Y[L꼴{?+?椀R9_x0008_??_x0006_T?</c:v>
                </c:pt>
                <c:pt idx="3121">
                  <c:v>_篠f,??K윯逵fH헜=gL?덥B쁹</c:v>
                </c:pt>
                <c:pt idx="3122">
                  <c:v>_x0011_&gt;롑%퐠R_x0002_w</c:v>
                </c:pt>
                <c:pt idx="3123">
                  <c:v>_x0019_M??깒g?꺈&lt;?_x000c_</c:v>
                </c:pt>
                <c:pt idx="3124">
                  <c:v>뫼g??俳뜅뚩?#?+_x001e_\_x0017_*?5?離?n[?T엉Z?8)</c:v>
                </c:pt>
                <c:pt idx="3125">
                  <c:v>????折B=m??_x000e__x0004_??0맍C?H_x0014_靡g꽣ⓤ[_x001a_?D_x0015_퉰N}?n_x0013_部젊쑢?YT深_x0003_耽^_x0004_7_x0018_뱜匯6?씖6占!t쨚껽'原?w?_x0005_?s?4l?_x0008_Z祁뜪띖봀???컰?햫핞Η_.??</c:v>
                </c:pt>
                <c:pt idx="3126">
                  <c:v>春j2_x000c_쩽쪎_i,?퓄0 T*퐕_x0010_~?Q_x0004_?뿹?]둱~뽌O?s깱_x001d_뛓@</c:v>
                </c:pt>
                <c:pt idx="3127">
                  <c:v>*?@봝_\-??\?똎+__x0018_얾깶쯄왓D3－_x0008_:_x0006_엝9츿j_x0019_PP"뭴???酌젗?_x0019_MF뷍퓅臣_x0007_9_x001f_땗y_x0018_л_x000f_?sd?뜿??2?N_x000c_??∋쐈?퇌섗?o??_x0001_齎4?p~棠Zㅝ_???A_x0007_</c:v>
                </c:pt>
                <c:pt idx="3128">
                  <c:v>%4?淡g2</c:v>
                </c:pt>
                <c:pt idx="3129">
                  <c:v>?"?뾻_x001a_?Z?&amp;???E_x0002_뿹?E！?????9?普?_x0007_b?;쯱枾? ?5췔펌N냟r겇듪딠_x001d_jl?2?w?=0=予n?뢂LJ?ø?[?Y[L꼴{?+?椀R9_x001c_Y[L꼴{?+?椀R9소F*?퉍y=_x0004__x001b_휦_x0001_?O_x0014_눪_x0010_?_x001c_뒮/~??P?]_x0008__x0005_L쏛?뫼</c:v>
                </c:pt>
                <c:pt idx="3130">
                  <c:v>윣]鷸J</c:v>
                </c:pt>
                <c:pt idx="3131">
                  <c:v>A밥?쉷^_x0019__x0010_尙,?묘?_x0003_グ_x0017_?B-_x001a_j?찼?_x001d_Q뒝?_x001b_野'톆?U76?????_x0012_n?X&lt;앬툜堧?祥U튣_x001e_1??J쿣킢?_x0006_A4"??쨡_x0001_g=惡@\뇱U웭%2S詛T븓^?탉}h_x0006_롑닗_x0012_퇡벶?_x0013_#_x0004_??&amp;_x0007_?R:5쀜떶3O'6$뽤叔</c:v>
                </c:pt>
                <c:pt idx="3132">
                  <c:v>?,_x001c_??&gt;s?匹겋솝?.D敏_x000f_W@g;%E沓퐝o듚ht{;쯟_x0011__?_x0015_~?pGeY披_x0003_c잜풵뎎旻?_x0016_掘??_x0005_㎬_x0018_돔:Uq숢7J굟f綱!꽒퓺"eVN??⒡켪???_x0010_c路S?_x001a_??%Y_x0015_u퍣옓|?_x0018_NcU&gt;_x001d__x000b_8}ZG-~?_x001a_]뿒_x0003_?_x001f_?_x0006_툲@d웕쮼쯑w/뵒?_x0013__x0005_?9c큭C6 -M뫬?m雰_x0013_굚3a??_~왳9?웵u볲t關뜁 k_x0015_샱ZCm_x001d_g_x000f_0荷F/???脾_x001b_?_x0011_?툰_x001b_???}i$뱥쑮|?_x0006__x0017_&lt;$?6f?</c:v>
                </c:pt>
                <c:pt idx="3133">
                  <c:v>?풗$&gt;_x0008_뚱?]^邊I7_x0014_범_x001c_Y[L꼴{?+?椀R9_x001c_Y[L꼴{?+?椀R9_x001c_Y[L꼴{?+?椀R9</c:v>
                </c:pt>
                <c:pt idx="3134">
                  <c:v>D\(꼌</c:v>
                </c:pt>
                <c:pt idx="3135">
                  <c:v>?T着緩[燭욄?s?馹쫔d????折B=m??_x000e__x0004__x0007_?nyⅳ돈?~_x001f_&amp;將?_x0011_??N2&amp;?V皿?勝?[_x0012_?E[?뾁</c:v>
                </c:pt>
                <c:pt idx="3136">
                  <c:v>뒹뭱?V믱_x0018_(????잽틠?x@*??折B=m??_x000e__x0004_G4(A?㎯d[к|\???SJ?=z졯?Y?뉬P똫i쬍??RqN_x0008_,x`?^~Z???X*??折B=m??_x000e__x0004_sA_x0011_?_x0018_?_x0019_0_x001c_껷_e쁒?9뺺M?걦_x001f_?予ㄼZ쎎싋_x0005_,o_x0003_|딃_x0004_?=샅e?_x000f_쁀W_x0004_@In???折B=m??_x000e__x0004_퉦@豌?_x0006__x0010_巫Z!꼝n&lt;ia뒋됷_x0013_3뿫??L刻!侈삱엚?]裸?覇E쥳＼%傳_x0013_誠|/t*??折B=m??_x000e__x0004_?@L:?纏킔i?_x001c_?뽙娟퇮Ch_x000b_?淚_x001d_퓥牟??*鶩??+?異?빘ハ?옛?_x0017_*??折B=m??_x000e__x0004_a?_x000c_j{캬u?혈텃?_x0013_</c:v>
                </c:pt>
                <c:pt idx="3137">
                  <c:v>_x0018_쀔???</c:v>
                </c:pt>
                <c:pt idx="3138">
                  <c:v>~??m?컨챉_x001e_Q?k???ヂ\恕킖?f_x0011_,信?0?_x0006_?J??룮(?;</c:v>
                </c:pt>
                <c:pt idx="3139">
                  <c:v>???줋P?_x000c_????┮_x001f_?5쁨w0草_x000c_趾쿂??헞?l씿_x0002_B?嫄늌뗸돟??B)(?檗?(?紵軟?_x0016_}??QCp?u"?"S읔?9?笛_x0005_?x?런j닧M_x001c_Gvo갷`?_x001b__x001d_jl?2?w?=0=予n?뢂LJ?ø?[?Y[L꼴{?+?椀R9_x001c_Y[L꼴{?+?椀R9소F*?퉍y=_x0004__x001b_휦_x0001_3北힗_x0005__x001d_tCj?春{R?코５_x000e_흳_x0003_뚥.??</c:v>
                </c:pt>
                <c:pt idx="3140">
                  <c:v>\]r?좌! _x0001_sV遜Dつ콣pG?=ez뮵礫uX?野曠???_x0012_쩡r&gt;퀜^땄?j???*??折B=m??_x000e__x0004_#??퓮갏텱꼀_x0012_小꾋4?ㅄ_x0001_??빔H?"r!F쉄?t휭楙Cd짤U&amp;? ' ?【s?_x0019__x0010_尙,?묘?_x0003_グ?</c:v>
                </c:pt>
                <c:pt idx="3141">
                  <c:v>픇@?斤_x0013_?B좫!콢2?ud:뎛잍*튇싄h?9L랢_x0005_n?_?6?e?|?_x0017_L[_x001e_"#?屹__x0004_?pWL_x0018_d!f邰_x0013__x001d_?첔?N?&gt;묒'옫쨱췜??悛1??4?酬引_x000f_@?/쭅촩??[괧h&lt;랈햠慓E?@쀅^_x001b__x0010__x0008__x0011_C3沂쓰9#?_x0008_?쒎/??_x0005_?{_x0004_┴潔┭R쥭d_x0015_兇멱_x001b_G0Y姃W?췃킒풛_x000c_?;M薯?D}i_x001d_~G?_x0002_껤hY?oｑ"%_x0007_슒B_x0007_</c:v>
                </c:pt>
                <c:pt idx="3142">
                  <c:v>.?aAnBc?l</c:v>
                </c:pt>
                <c:pt idx="3143">
                  <c:v>??(?;:?&gt;_x0008_뚱?]^邊I7_x0014_범_x001c_Y[L꼴{?+?椀R9_x001c_Y[L꼴{?+?椀R9_x001c_Y[L꼴{?+?椀R9?f暴V??쌲뼗??_x000b_'P?U`?fi_x000e_z_x000b_*??折B=m??_x000e__x0004_隅댤?듍?a_x0002__x0002_?!L:E_x0019_y_x0013_屎甘?_x0008_?{慮I綱P_x0018_&amp;등?8퇠?h?`?똆?????折B=m??_x000e__x0004_?#땱!t뺿S諜?Y?q_x0010_늚돤훒M퓛_x0014_즄_x0006_)+?_x0012_げ!?_x001b_給젂4_x0007_®쯸S떊?m쭃*??折B=m??_x000e__x0004_致힢{?9???:럝옐_x000b_뽵????4갞?k??뇚뛴?BUQ왅_x0002_즏v幡?nU俱꼳*??折B=m??_x000e__x0004_g?2&lt;8~?F)a졯_x0016_┿</c:v>
                </c:pt>
                <c:pt idx="3145">
                  <c:v>?1e!w?+B怜蹈汎?_x0005__x001d_㈌?_x001b_2&amp;?맑꼠츪늓멧存咐_x0003_뮸??_x0019_@?項퐥_x0011_N璧l씆꿸</c:v>
                </c:pt>
                <c:pt idx="3146">
                  <c:v>?%쫋?釗</c:v>
                </c:pt>
                <c:pt idx="3147">
                  <c:v>5_x001c_+&amp;i닾3瞼奢吳뚳?_x0016_</c:v>
                </c:pt>
                <c:pt idx="3148">
                  <c:v>O@近y?)O44?D딭?a?Y룼?_x001c_o∠0?쀃r肺뛳D?_x000e_rP뎧_x0018_gA팚+?VS?H짬?sk;??_x000e_Jы_x0005_묖s쪢녿"?_x000c_춹-?8G??？???:?d:H_x001a_v?s複~稙f_x0013_r_x0008_D쮓㈘?歷D+?/뻽_x0010__x0003_?꺩}짉??x]룙?_x000c_姓樑_x0007_%쁮y?_x0006_慟j'뀸q?&amp;k&lt;?쨕?裵M藝t?_x0004_?</c:v>
                </c:pt>
                <c:pt idx="3149">
                  <c:v>,_x001d_jl?2?w?=0=予n?뢂LJ?ø?[?Y[L꼴{?+?椀R9_x001c_Y[L꼴{?+?椀R9소F*?퉍y=_x0004__x001b_휦_x0001_?b홦?鎌A?橋G_x0003_귦5O퇠/茹~6hk?샓0밷땸륍뜇?吼튪눂TJ?/瑩X?弩X,*??折B=m??_x000e__x0004_??L쳠;I泌?oCK??@@]헑믠瀣_x001a_L_x0013_?ρ?쉝GxR\?|It꿇6뷷왶z_x0018_?t퍺_*??折B=m??_x000e__x0004_벧_x001e_紮?M쉁꺓빥?쥴xao,??|'??w?!??몏0e퐽???y??돩?7*??折B=m??_x000e__x0004_꽰z꼉*_x0004_NO&amp;??Xc碇V?샴H_x001f__x000f_DV됮f?햖Gh_x0011_튗????</c:v>
                </c:pt>
                <c:pt idx="3150">
                  <c:v>웯?_x0011_4ㅇ_x0010_v????折B=m??_x000e__x0004_;??;눅?b떌Q,_x0005_[꺎</c:v>
                </c:pt>
                <c:pt idx="3151">
                  <c:v>?┘_x0006_?l?#H_x001e__x0019_5K/溪꽿?o??H</c:v>
                </c:pt>
                <c:pt idx="3152">
                  <c:v>_x0003_??륿줎t{상댭≤η}A*??折B=m??_x000e__x0004_뗁뜮Zb??塵?쒬?X_x0008_?=???늭?웶?P_x001a__x001e_?㈑8?y?_x0018_;.픘]?렅싛?*??折B=m??_x000e__x0004_쫔핥B?'샿끿?[_x0018_큘?!?Bk_x0016_%_x001b_*@_x0011_죽_x000f_홷i*I?汨"域??_x0002_뵄냟E슽泉^_x0019__x0010_尙,?묘?_x0003_グs?FH"?_x0014_볾옄&amp;?胛4D\뿪끔_x0007_丁rw-894뚹_x001a_쁨Y_x0004_?d?:?줿랲5O秧?_x0002_롃_x0016__x001d__x001c_F#|h^?_x0011_d앞r??!?O_x0014_'5?줁=?}q?뭮m쿔i滅#KHK?_x001c_?準I_x001c_꺞?,2?웻</c:v>
                </c:pt>
                <c:pt idx="3153">
                  <c:v>?띴슨콑k??㎶_M=鉢?@??볁샕懋걏\CT???]t뛙*?숭?弼?</c:v>
                </c:pt>
                <c:pt idx="3154">
                  <c:v>奈쓕A꺟?~W_x0014_{)?t_x001f_１6퐭_x0008_겝??s?W末??팡쇍켚O/?&amp;_x001d_?&gt;_x0008_뚱?]^邊I7_x0014_범_x001c_Y[L꼴{?+?椀R9_x001c_Y[L꼴{?+?椀R9_x001c_Y[L꼴{?+?椀R9宴?</c:v>
                </c:pt>
                <c:pt idx="3155">
                  <c:v>セ?G</c:v>
                </c:pt>
                <c:pt idx="3156">
                  <c:v>?_x0014__x001a__x0010_|ㅋ'E9Q1?T??!74.A_x001c_??R?6jD_x0008_??&lt;?q3H뗚_x000c_?抉_x001f_G?퍏M_x0013_?$뤡_x0014_?)?"LSm??_x001f_I_x001a_뮅??쏣_x0010_?@?74.A_x001c_??R?6jD_x0008_?d콩윏P[T줖t곎霞</c:v>
                </c:pt>
                <c:pt idx="3157">
                  <c:v>숪?R)쇎*</c:v>
                </c:pt>
                <c:pt idx="3158">
                  <c:v>?씢|2x?</c:v>
                </c:pt>
                <c:pt idx="3159">
                  <c:v>'? 祉쁦슩늫_x0016_럻J_x000b_M?7獪74.A_x001c_??R?6jD_x0008_?_x0017_덡_x0019_??돖!_x0005__x0017_쑬㎘M0쳃_x0017_?禹7=헳X_x0012_즽!??耭_x0018_瑨??{r펌?w???4.A_x001c_??R?6jD_x0008_ZK?r'_x0015_댄b여??_x0017_뎶癤좃??쒦_x0013_hi???캊낹礎팑w.dY?YQ?_x0016_倦#??74.A_x001c_??R?6jD_x0008_a&lt;닉?“</c:v>
                </c:pt>
                <c:pt idx="3160">
                  <c:v>?혖?D?_x0014__x001b_??g由잓M?4윲?/D?2n??컬Q럒3U{d滅</c:v>
                </c:pt>
                <c:pt idx="3161">
                  <c:v>肯74.A_x001c_??R?6jD_x0008_컢g_x0019_)_x000e_B뉨ヲ?8q/A_x0003_2</c:v>
                </c:pt>
                <c:pt idx="3162">
                  <c:v>됂t_x000e_?F3_?쉟띊t2</c:v>
                </c:pt>
                <c:pt idx="3163">
                  <c:v>F딠?? ]ぎ?셨r?_x0007_.蓀_x0016_Cj_x0005_?쟠?쯫[!_x0017_잩콼_x0002_Oqy_?뮑_x001b_힗館_x000b_</c:v>
                </c:pt>
                <c:pt idx="3164">
                  <c:v>쬿e_x001c_쇄Brq욙爲父혠ツg`/뺨乙H?넍????戇??췴?隍_x0006_/ONuKポ?_x001c__x0003_땢귀*V_x0010_S?</c:v>
                </c:pt>
                <c:pt idx="3165">
                  <c:v>赦-?녨\?4#N?_x0005_?(?N폗촻먘?p#V_x000f_卨쿗;?걭??_x0015_/!c쵈?_x0018_⑺?篇쟐]9x?VRoがCA겣_x0012_j?_x0003_暴絨刷?팗?oa?9⅞뻞?∏U앾i;暗l|_x001b_=E卵엃!?s_x001e_?학?쪪CA??2츷_x0014_YI_x0019_鵲綻?&gt;뷜_x001b_?둒촩G?6톒쨱?禁&gt;?J~???k?@肇Y였,O?9첛_x0016_9?s맽CS_x001c_?_x0004_흣遁?s河떵꼟狹J땽?뿹???痢M?a??_x0006_%g??뢴@?_n?曰햁찀_x000e_\?륺W쾷??)6????jl?2?w?=0=予n?뢂LJ?ø?[?Y[L꼴{?+?椀R9_x001c_Y[L꼴{?+?椀R9소F*?퉍y=_x0004__x001b_휦_x0001_??)`</c:v>
                </c:pt>
                <c:pt idx="3166">
                  <c:v>?載?H슸</c:v>
                </c:pt>
                <c:pt idx="3167">
                  <c:v>剛?d74.A_x001c_??R?6jD_x0008_맱p횖~??~_x000f__x0003_K?#덉탳?P???o둗絡_x001e_`댠??g??w께겜囹뮻。&gt;n!lb?4.A_x001c_??R?6jD_x0008_?l척락C$??f?_x0016_?쟏?({?t?{?짇?W却饋됔?_x001f_D?v??默_x0017_q_x0005_|'聞74.A_x001c_??R?6jD_x0008_稜町_x000f_쳳_x0003_1兀l?}맔G?2쉥?_x0017_벙?uđ텛풚?j畿닗mw??뼫혙Z??d74.A_x001c_??R?6jD_x0008_?^?t섚z썰j!헺A?펤?j첶턥_x001c_hw]뽎퉋?v???_x0016_</c:v>
                </c:pt>
                <c:pt idx="3168">
                  <c:v>_x001e_:쏕諺??_x0007_F?_x0003_??4.A_x001c_??R?6jD_x0008_쥌m_x0003_舷F큯땺翌?[5?짙_x0008__x0018_峠껹]=폥룑_x0011_uc뺻?넪_x0013_?OX?z?_x001e_볖?_x0018_O姉쿺d㎢%?d.?r?F?`?_x0016_a</c:v>
                </c:pt>
                <c:pt idx="3169">
                  <c:v>_x0010_?b쏷?惠y?조c뛺:B?R_x0005_?}_x001b_쾪휚퉿퉀??&lt;4?k?K羔앰??겑x5텸??_x001a_&lt;?됒yN퍝g蘆톨Jl_x0004_M읋뮦념W?/?뭛J???S힚좭??9멟_x0016_?f쒿d_x0017_?괷WL_x0004_zd軍?,옶뫾_x0001_毫_x0010_9Y#?1?D[埼Q뫎@?</c:v>
                </c:pt>
                <c:pt idx="3170">
                  <c:v>썊_x000b_??Rw'?깂'렗縮헅優괩_x0004_ψ?g늀籠!??솲C剩_x001b_?8Kt?&amp;-?웯칗_x001e_d_x0018_`틘븽徇E_x0004__x001a_</c:v>
                </c:pt>
                <c:pt idx="3171">
                  <c:v>?)Wa&amp;V隊튐??뚭:~?쒪FI?麝5F귟U_x001d__x0018_?췼뉔?Lz?F^뢓遷`mR_x0017_+?m諦C"'뺦g_x0014__x0011_??yi괰n$T婦?u_e???%_x001f_냞P븋헂씟_x0008_Jp옥4</c:v>
                </c:pt>
                <c:pt idx="3172">
                  <c:v>^엡뭨e㎾??7??P賈"百_x000c_7o)m?L?_x0019_??.p?D_x0001__x0008_細H?혚?Z_x001c_$&gt;_x0008_뚱?]^邊I7_x0014_범_x001c_Y[L꼴{?+?椀R9_x001c_Y[L꼴{?+?椀R9_x001c_Y[L꼴{?+?椀R9!B_x0008_???&gt;?늁n_x001c_슿_x0004_s?_x0002_,?K쪲_x0014_2?4.A_x001c_??R?6jD_x0008_쭦猾a쨇"??_x0003_i_x0014_汲?_x001c_f옳Lq(}?QfI_x0014_쇲_x0007_;嗅??u?씫_x0015_表E午_x000f_??u_x0012_釉q?4.A_x001c_??R?6jD_x0008_j\O뉈뉠/i?ヌ_x0010_g??T깘품됳㎺_x0004_*溝_x0011_?&gt;?實?a?_x0002_w</c:v>
                </c:pt>
                <c:pt idx="3173">
                  <c:v>ssQ?獄켥꼬팴$74.A_x001c_??R?6jD_x0008_愷?햃?뉡y匈:Lo뉿??C?拱~층M발v??_x000c_˘存|??복쵮훎勣侏?co깢74.A_x001c_??R?6jD_x0008__x000b_?쓷A_x001a_&amp;_x0017_卵?蓮?_x0001_L_x001c__x0001_톲I_x0003__x0004__x001a_S?뇱m;븐_x0016_h?8??_x0017_?X???4\]D?턪74.A_x001c_??R?6jD_x0008__x0006_,te??|5격쥇x"8_x001a__x0006_ %_x0014_L셧?fW_x0013___x001a_?_x001b_5?9/:oP(</c:v>
                </c:pt>
                <c:pt idx="3174">
                  <c:v>nvL?僿:p?f∀??</c:v>
                </c:pt>
                <c:pt idx="3175">
                  <c:v>??4.A_x001c_??R?6jD_x0008_?]+릙Yb_x0011_?.易8??煦뷄u?눆馳6폶痢梯9_x001f_?_x0006_뎩좤R??_hp??x,n</c:v>
                </c:pt>
                <c:pt idx="3176">
                  <c:v>씩_x001f_껬d'꾙}?=?聆?뺥6關y;??띎哈]&gt;?_x0002_켐,N??_x0008_뭣3?퇞???\,_x001d_rR둴+Av_x0014_+??9#둏_x0001_#揚_x001a_R&gt;ㅂ좈_x001a_뽥퍤馭_x0018__x0011_:S-(떎f왴i싼!퓉_x0004_Fπs????%??퉅</c:v>
                </c:pt>
                <c:pt idx="3177">
                  <c:v>?w$뾲_x001f_ㅦ닠?&gt;MN?</c:v>
                </c:pt>
                <c:pt idx="3178">
                  <c:v>R%x참⅓_x000c_]?⒝???q_x0016_)uむT땁몭柵??㉫_x0003_뵥?N7?;?휹?쑐믳_x0002_쥒K忍흄ア?Ye8?^_x001d_?ㄽ+헛gV촲 싇?hQ겸촖n@錄?Y1_x0010_댛??쥨_x0006_$?_x0013_~w녑U첮륙덠2?hpw?捺'폲?</c:v>
                </c:pt>
                <c:pt idx="3179">
                  <c:v>?;_x0003_럲z뮱楨</c:v>
                </c:pt>
                <c:pt idx="3180">
                  <c:v>휱R@A?jl?2?w?=0=予n?뢂LJ?ø?[?Y[L꼴{?+?椀R9_x001c_Y[L꼴{?+?椀R9소F*?퉍y=_x0004__x001b_휦_x0001_?_x0019_졃펎?P\?T촿?衰엉疳뻁?'얔??</c:v>
                </c:pt>
                <c:pt idx="3181">
                  <c:v>-궤_x001d_싣?뇳X#댱_x0006_?"왱&gt;륥_x001b__x001b_-|J`틬{74.A_x001c_??R?6jD_x0008_퍣|с=깲_x0012_4-h欺6퓴썩(P??_x0013_贍?귷k㎦???</c:v>
                </c:pt>
                <c:pt idx="3182">
                  <c:v>?3}Ix볬h핼a:輾u됮_x0014_74.A_x001c_??R?6jD_x0008_몘aYa燎??1?H큙1_x000f_랱큞F4갭?똠0?슆큏_x001f_?_x0008_낹邦??yぢj?2QU_x0018_??4.A_x001c_??R?6jD_x0008_?퓙_x001b_?_x0007_?Fx?寥E"謐;踏흿~쳹R채쮶녔켳pNd롴빞툹to/떓V땸?F2_x0010_??l74.A_x001c_??R?6jD_x0008_U?ｋ?y$仁e簧C,+%b隍?k?.?N_x0014_㉧쨀9?낑 ┖??_x001e_윣]鷸J</c:v>
                </c:pt>
                <c:pt idx="3183">
                  <c:v>A밥?쉷㎢%?d.?r?F?`?q?_x0015_=&gt;및?瑋?_x000c__x001e_????隆맠$)*_x0013_3??阻3IC?pi?_x0016_?_x0016_Ic$????L컁5숹???_x0014_!뎄??EJ딙?B껟_x001d_?[???t?i ?Y?_x0004_&amp;??떎쉸?펥eS?ㅷH뼉_x0002_옞2??|t</c:v>
                </c:pt>
                <c:pt idx="3184">
                  <c:v>N?L?聽(?E㉩_x0010_묛??.솊?O퐪樓]拐5qez?3"?_x000c_ti??_x001e_zL???cZ쎳0t??8$仁?껭_x0003_즿'?_x0011_?휜H?=?h_x0011_念u})?V쵒춼7璞??wb5됺_x001e_h?</c:v>
                </c:pt>
                <c:pt idx="3185">
                  <c:v>?땂_x000c_橫_x0011_7끫??_x0017_괾??뮓'psN뽒oも_x0016_씓</c:v>
                </c:pt>
                <c:pt idx="3186">
                  <c:v>랬???ㄷd陌授?O扈%+?U_x001d_'*p쨓i越윊_x000e__x001b_?떍?j?슮Du zC먃瑪l:앜_x001e_yg晏?2밬뒜?vQ)뿋켽Dq??iv옥_x001d_???遑?뱨炒]??_x000e__x0002_0?[孫_x0018_뼬Q[|쪷쒤セr?&gt;_x0008_뚱?]^邊I7_x0014_범_x001c_Y[L꼴{?+?椀R9_x001c_Y[L꼴{?+?椀R9_x001c_Y[L꼴{?+?椀R9?n胴D$?臾d^?柄욄?s?馹쫔d??4.A_x001c_??R?6jD_x0008_볞#?d??_x0016_M</c:v>
                </c:pt>
                <c:pt idx="3187">
                  <c:v>叛???賃?G??_x0015_%C찶?_x0006_祥R????</c:v>
                </c:pt>
                <c:pt idx="3188">
                  <c:v>)_x0015_?쐡꺶_x001b__x0019_헨찍74.A_x001c_??R?6jD_x0008_楕?</c:v>
                </c:pt>
                <c:pt idx="3189">
                  <c:v>Ro_x0018_圓I??I뀺???밁</c:v>
                </c:pt>
                <c:pt idx="3190">
                  <c:v>쁝{v.?_x0010_R?쒝{\X_x0013_a沼_x0005__x0005_?呂$"o??_x0015_p_x001c_t?$a_x0003_E_x0004_꿦_x001a_랠???蝨@x莩B唾녷8B??w_x001b_=팵}Y김_x0002_$q&gt;p?出I?[&gt;\D_x000e_i_x0019_O쒩斛?5쪍눺x_x0019_M疾벨u鵑x傘횷뾉?摺헦롯"[?_x0016_?쾱?沛_x001c__x001c_@???착o?_x000c_蚩@祿_x001e_닧靷캼}흤1</c:v>
                </c:pt>
                <c:pt idx="3191">
                  <c:v>~_x0010__x0015__x0018_l0$??t&amp;ㅪ~쓪O큠?D_x0015_侃n??O舫E4?렔??k出Z蓴?惡?윙듾_x0014_栗씄9M?2얻?+?뢼픱]泂</c:v>
                </c:pt>
                <c:pt idx="3192">
                  <c:v>_x0008_c薔K_x0004_땬_x0011_턆_x0007_??\</c:v>
                </c:pt>
                <c:pt idx="3193">
                  <c:v>i??\</c:v>
                </c:pt>
                <c:pt idx="3194">
                  <c:v>笭_x000c_捉?涉??坂XRV</c:v>
                </c:pt>
                <c:pt idx="3195">
                  <c:v>`댵'村l틪?숯쵳</c:v>
                </c:pt>
                <c:pt idx="3196">
                  <c:v>`댵'村l틪?숯쵳</c:v>
                </c:pt>
                <c:pt idx="3197">
                  <c:v>`댵'村l틪툹?幸픞?큟??昌0ng%?죌?괭ZAKl:?盒?_x0002_릾????_x0019_빇_x0005_-꽬_x000b_G(恂_x0002_v즞_x000c__x001e__x0003_릕)?2?떀농_x000b_w??촔D2죴?人n_x0015_9[및킪虛?_x0016_骸*o?帑*b_x0017_?_x001d__x001f__x001c_l룻k_x001f_콭q_x0003_뢭]J??_x0003_A軀?J?L?e?뢁뇵쨕?헚!@0?_x000f_?넵?_x0007_땗q??$_x0012_|?=鞍\븕</c:v>
                </c:pt>
                <c:pt idx="3198">
                  <c:v>씔(0k?숯쵳</c:v>
                </c:pt>
                <c:pt idx="3199">
                  <c:v>`댵'村l틪?숯쵳</c:v>
                </c:pt>
                <c:pt idx="3200">
                  <c:v>`댵'村l틪?숯쵳</c:v>
                </c:pt>
                <c:pt idx="3201">
                  <c:v>`댵'村l틪?숯쵳</c:v>
                </c:pt>
                <c:pt idx="3202">
                  <c:v>`댵'村l틪?숯쵳</c:v>
                </c:pt>
                <c:pt idx="3203">
                  <c:v>`댵'村l틪?숯쵳</c:v>
                </c:pt>
                <c:pt idx="3204">
                  <c:v>`댵'村l틪?숯쵳</c:v>
                </c:pt>
                <c:pt idx="3205">
                  <c:v>`댵'村l틪?숯쵳</c:v>
                </c:pt>
                <c:pt idx="3206">
                  <c:v>`댵'村l틪?숯쵳</c:v>
                </c:pt>
                <c:pt idx="3207">
                  <c:v>`댵'村l틪?숯쵳</c:v>
                </c:pt>
                <c:pt idx="3208">
                  <c:v>`댵'村l틪?숯쵳</c:v>
                </c:pt>
                <c:pt idx="3209">
                  <c:v>`댵'村l틪?숯쵳</c:v>
                </c:pt>
                <c:pt idx="3210">
                  <c:v>`댵'村l틪?숯쵳</c:v>
                </c:pt>
                <c:pt idx="3211">
                  <c:v>`댵'村l틪?숯쵳</c:v>
                </c:pt>
                <c:pt idx="3212">
                  <c:v>`댵'村l틪?숯쵳</c:v>
                </c:pt>
                <c:pt idx="3213">
                  <c:v>`댵'村l틪?숯쵳</c:v>
                </c:pt>
                <c:pt idx="3214">
                  <c:v>`댵'村l틪?숯쵳</c:v>
                </c:pt>
                <c:pt idx="3215">
                  <c:v>`댵'村l틪?숯쵳</c:v>
                </c:pt>
                <c:pt idx="3216">
                  <c:v>`댵'村l틪?숯쵳</c:v>
                </c:pt>
                <c:pt idx="3217">
                  <c:v>`댵'村l틪?숯쵳</c:v>
                </c:pt>
                <c:pt idx="3218">
                  <c:v>`댵'村l틪?숯쵳</c:v>
                </c:pt>
                <c:pt idx="3219">
                  <c:v>`댵'村l틪?숯쵳</c:v>
                </c:pt>
                <c:pt idx="3220">
                  <c:v>`댵'村l틪?숯쵳</c:v>
                </c:pt>
                <c:pt idx="3221">
                  <c:v>`댵'村l틪?숯쵳</c:v>
                </c:pt>
                <c:pt idx="3222">
                  <c:v>`댵'村l틪?숯쵳</c:v>
                </c:pt>
                <c:pt idx="3223">
                  <c:v>`댵'村l틪?숯쵳</c:v>
                </c:pt>
                <c:pt idx="3224">
                  <c:v>`댵'村l틪?숯쵳</c:v>
                </c:pt>
                <c:pt idx="3225">
                  <c:v>`댵'村l틪?숯쵳</c:v>
                </c:pt>
                <c:pt idx="3226">
                  <c:v>`댵'村l틪?숯쵳</c:v>
                </c:pt>
                <c:pt idx="3227">
                  <c:v>`댵'村l틪?숯쵳</c:v>
                </c:pt>
                <c:pt idx="3228">
                  <c:v>`댵'村l틪?숯쵳</c:v>
                </c:pt>
                <c:pt idx="3229">
                  <c:v>`댵'村l틪?숯쵳</c:v>
                </c:pt>
                <c:pt idx="3230">
                  <c:v>`댵'村l틪?숯쵳</c:v>
                </c:pt>
                <c:pt idx="3231">
                  <c:v>`댵'村l틪?숯쵳</c:v>
                </c:pt>
                <c:pt idx="3232">
                  <c:v>`댵'村l틪?숯쵳</c:v>
                </c:pt>
                <c:pt idx="3233">
                  <c:v>`댵'村l틪?숯쵳</c:v>
                </c:pt>
                <c:pt idx="3234">
                  <c:v>`댵'村l틪?숯쵳</c:v>
                </c:pt>
                <c:pt idx="3235">
                  <c:v>`댵'村l틪?숯쵳</c:v>
                </c:pt>
                <c:pt idx="3236">
                  <c:v>`댵'村l틪?숯쵳</c:v>
                </c:pt>
                <c:pt idx="3237">
                  <c:v>`댵'村l틪?숯쵳</c:v>
                </c:pt>
                <c:pt idx="3238">
                  <c:v>`댵'村l틪?숯쵳</c:v>
                </c:pt>
                <c:pt idx="3239">
                  <c:v>`댵'村l틪?숯쵳</c:v>
                </c:pt>
                <c:pt idx="3240">
                  <c:v>`댵'村l틪?숯쵳</c:v>
                </c:pt>
                <c:pt idx="3241">
                  <c:v>`댵'村l틪?숯쵳</c:v>
                </c:pt>
                <c:pt idx="3242">
                  <c:v>`댵'村l틪?숯쵳</c:v>
                </c:pt>
                <c:pt idx="3243">
                  <c:v>`댵'村l틪?숯쵳</c:v>
                </c:pt>
                <c:pt idx="3244">
                  <c:v>`댵'村l틪?숯쵳</c:v>
                </c:pt>
                <c:pt idx="3245">
                  <c:v>`댵'村l틪?숯쵳</c:v>
                </c:pt>
                <c:pt idx="3246">
                  <c:v>`댵'村l틪?숯쵳</c:v>
                </c:pt>
                <c:pt idx="3247">
                  <c:v>`댵'村l틪?숯쵳</c:v>
                </c:pt>
                <c:pt idx="3248">
                  <c:v>`댵'村l틪?숯쵳</c:v>
                </c:pt>
                <c:pt idx="3249">
                  <c:v>`댵'村l틪?숯쵳</c:v>
                </c:pt>
                <c:pt idx="3250">
                  <c:v>`댵'村l틪?숯쵳</c:v>
                </c:pt>
                <c:pt idx="3251">
                  <c:v>`댵'村l틪?숯쵳</c:v>
                </c:pt>
                <c:pt idx="3252">
                  <c:v>`댵'村l틪?숯쵳</c:v>
                </c:pt>
                <c:pt idx="3253">
                  <c:v>`댵'村l틪?숯쵳</c:v>
                </c:pt>
                <c:pt idx="3254">
                  <c:v>`댵'村l틪?숯쵳</c:v>
                </c:pt>
                <c:pt idx="3255">
                  <c:v>`댵'村l틪?숯쵳</c:v>
                </c:pt>
                <c:pt idx="3256">
                  <c:v>`댵'村l틪?숯쵳</c:v>
                </c:pt>
                <c:pt idx="3257">
                  <c:v>`댵'村l틪?숯쵳</c:v>
                </c:pt>
                <c:pt idx="3258">
                  <c:v>`댵'村l틪?숯쵳</c:v>
                </c:pt>
                <c:pt idx="3259">
                  <c:v>`댵'村l틪?숯쵳</c:v>
                </c:pt>
                <c:pt idx="3260">
                  <c:v>`댵'村l틪?숯쵳</c:v>
                </c:pt>
                <c:pt idx="3261">
                  <c:v>`댵'村l틪?숯쵳</c:v>
                </c:pt>
                <c:pt idx="3262">
                  <c:v>`댵'村l틪?숯쵳</c:v>
                </c:pt>
                <c:pt idx="3263">
                  <c:v>`댵'村l틪?숯쵳</c:v>
                </c:pt>
                <c:pt idx="3264">
                  <c:v>`댵'村l틪?숯쵳</c:v>
                </c:pt>
                <c:pt idx="3265">
                  <c:v>`댵'村l틪?숯쵳</c:v>
                </c:pt>
                <c:pt idx="3266">
                  <c:v>`댵'村l틪?숯쵳</c:v>
                </c:pt>
                <c:pt idx="3267">
                  <c:v>`댵'村l틪?숯쵳</c:v>
                </c:pt>
                <c:pt idx="3268">
                  <c:v>`댵'村l틪?숯쵳</c:v>
                </c:pt>
                <c:pt idx="3269">
                  <c:v>`댵'村l틪?숯쵳</c:v>
                </c:pt>
                <c:pt idx="3270">
                  <c:v>`댵'村l틪?숯쵳</c:v>
                </c:pt>
                <c:pt idx="3271">
                  <c:v>`댵'村l틪?숯쵳</c:v>
                </c:pt>
                <c:pt idx="3272">
                  <c:v>`댵'村l틪?숯쵳</c:v>
                </c:pt>
                <c:pt idx="3273">
                  <c:v>`댵'村l틪?숯쵳</c:v>
                </c:pt>
                <c:pt idx="3274">
                  <c:v>`댵'村l틪?숯쵳</c:v>
                </c:pt>
                <c:pt idx="3275">
                  <c:v>`댵'村l틪?숯쵳</c:v>
                </c:pt>
                <c:pt idx="3276">
                  <c:v>`댵'村l틪?숯쵳</c:v>
                </c:pt>
                <c:pt idx="3277">
                  <c:v>`댵'村l틪?숯쵳</c:v>
                </c:pt>
                <c:pt idx="3278">
                  <c:v>`댵'村l틪?숯쵳</c:v>
                </c:pt>
                <c:pt idx="3279">
                  <c:v>`댵'村l틪?숯쵳</c:v>
                </c:pt>
                <c:pt idx="3280">
                  <c:v>`댵'村l틪?숯쵳</c:v>
                </c:pt>
                <c:pt idx="3281">
                  <c:v>`댵'村l틪?숯쵳</c:v>
                </c:pt>
                <c:pt idx="3282">
                  <c:v>`댵'村l틪?숯쵳</c:v>
                </c:pt>
                <c:pt idx="3283">
                  <c:v>`댵'村l틪?숯쵳</c:v>
                </c:pt>
                <c:pt idx="3284">
                  <c:v>`댵'村l틪?숯쵳</c:v>
                </c:pt>
                <c:pt idx="3285">
                  <c:v>`댵'村l틪?숯쵳</c:v>
                </c:pt>
                <c:pt idx="3286">
                  <c:v>`댵'村l틪?숯쵳</c:v>
                </c:pt>
                <c:pt idx="3287">
                  <c:v>`댵'村l틪?숯쵳</c:v>
                </c:pt>
                <c:pt idx="3288">
                  <c:v>`댵'村l틪?숯쵳</c:v>
                </c:pt>
                <c:pt idx="3289">
                  <c:v>`댵'村l틪?숯쵳</c:v>
                </c:pt>
                <c:pt idx="3290">
                  <c:v>`댵'村l틪?숯쵳</c:v>
                </c:pt>
                <c:pt idx="3291">
                  <c:v>`댵'村l틪?숯쵳</c:v>
                </c:pt>
                <c:pt idx="3292">
                  <c:v>`댵'村l틪?숯쵳</c:v>
                </c:pt>
                <c:pt idx="3293">
                  <c:v>`댵'村l틪?숯쵳</c:v>
                </c:pt>
                <c:pt idx="3294">
                  <c:v>`댵'村l틪?숯쵳</c:v>
                </c:pt>
                <c:pt idx="3295">
                  <c:v>`댵'村l틪?숯쵳</c:v>
                </c:pt>
                <c:pt idx="3296">
                  <c:v>`댵'村l틪?숯쵳</c:v>
                </c:pt>
                <c:pt idx="3297">
                  <c:v>`댵'村l틪?숯쵳</c:v>
                </c:pt>
                <c:pt idx="3298">
                  <c:v>`댵'村l틪?숯쵳</c:v>
                </c:pt>
                <c:pt idx="3299">
                  <c:v>`댵'村l틪?숯쵳</c:v>
                </c:pt>
                <c:pt idx="3300">
                  <c:v>`댵'村l틪?숯쵳</c:v>
                </c:pt>
                <c:pt idx="3301">
                  <c:v>`댵'村l틪?숯쵳</c:v>
                </c:pt>
                <c:pt idx="3302">
                  <c:v>`댵'村l틪?숯쵳</c:v>
                </c:pt>
                <c:pt idx="3303">
                  <c:v>`댵'村l틪?숯쵳</c:v>
                </c:pt>
                <c:pt idx="3304">
                  <c:v>`댵'村l틪?숯쵳</c:v>
                </c:pt>
                <c:pt idx="3305">
                  <c:v>`댵'村l틪?숯쵳</c:v>
                </c:pt>
                <c:pt idx="3306">
                  <c:v>`댵'村l틪?숯쵳</c:v>
                </c:pt>
                <c:pt idx="3307">
                  <c:v>`댵'村l틪?숯쵳</c:v>
                </c:pt>
                <c:pt idx="3308">
                  <c:v>`댵'村l틪?숯쵳</c:v>
                </c:pt>
                <c:pt idx="3309">
                  <c:v>`댵'村l틪?숯쵳</c:v>
                </c:pt>
                <c:pt idx="3310">
                  <c:v>`댵'村l틪?숯쵳</c:v>
                </c:pt>
                <c:pt idx="3311">
                  <c:v>`댵'村l틪?숯쵳</c:v>
                </c:pt>
                <c:pt idx="3312">
                  <c:v>`댵'村l틪?숯쵳</c:v>
                </c:pt>
                <c:pt idx="3313">
                  <c:v>`댵'村l틪?숯쵳</c:v>
                </c:pt>
                <c:pt idx="3314">
                  <c:v>`댵'村l틪?숯쵳</c:v>
                </c:pt>
                <c:pt idx="3315">
                  <c:v>`댵'村l틪?숯쵳</c:v>
                </c:pt>
                <c:pt idx="3316">
                  <c:v>`댵'村l틪?숯쵳</c:v>
                </c:pt>
                <c:pt idx="3317">
                  <c:v>`댵'村l틪?숯쵳</c:v>
                </c:pt>
                <c:pt idx="3318">
                  <c:v>`댵'村l틪?숯쵳</c:v>
                </c:pt>
                <c:pt idx="3319">
                  <c:v>`댵'村l틪?숯쵳</c:v>
                </c:pt>
                <c:pt idx="3320">
                  <c:v>`댵'村l틪?숯쵳</c:v>
                </c:pt>
                <c:pt idx="3321">
                  <c:v>`댵'村l틪?숯쵳</c:v>
                </c:pt>
                <c:pt idx="3322">
                  <c:v>`댵'村l틪?숯쵳</c:v>
                </c:pt>
                <c:pt idx="3323">
                  <c:v>`댵'村l틪?숯쵳</c:v>
                </c:pt>
                <c:pt idx="3324">
                  <c:v>`댵'村l틪?숯쵳</c:v>
                </c:pt>
                <c:pt idx="3325">
                  <c:v>`댵'村l틪?숯쵳</c:v>
                </c:pt>
                <c:pt idx="3326">
                  <c:v>`댵'村l틪?숯쵳</c:v>
                </c:pt>
                <c:pt idx="3327">
                  <c:v>`댵'村l틪?숯쵳</c:v>
                </c:pt>
                <c:pt idx="3328">
                  <c:v>`댵'村l틪?숯쵳</c:v>
                </c:pt>
                <c:pt idx="3329">
                  <c:v>`댵'村l틪?숯쵳</c:v>
                </c:pt>
                <c:pt idx="3330">
                  <c:v>`댵'村l틪?숯쵳</c:v>
                </c:pt>
                <c:pt idx="3331">
                  <c:v>`댵'村l틪?숯쵳</c:v>
                </c:pt>
                <c:pt idx="3332">
                  <c:v>`댵'村l틪?숯쵳</c:v>
                </c:pt>
                <c:pt idx="3333">
                  <c:v>`댵'村l틪?숯쵳</c:v>
                </c:pt>
                <c:pt idx="3334">
                  <c:v>`댵'村l틪?숯쵳</c:v>
                </c:pt>
                <c:pt idx="3335">
                  <c:v>`댵'村l틪?숯쵳</c:v>
                </c:pt>
                <c:pt idx="3336">
                  <c:v>`댵'村l틪?숯쵳</c:v>
                </c:pt>
                <c:pt idx="3337">
                  <c:v>`댵'村l틪?숯쵳</c:v>
                </c:pt>
                <c:pt idx="3338">
                  <c:v>`댵'村l틪?숯쵳</c:v>
                </c:pt>
                <c:pt idx="3339">
                  <c:v>`댵'村l틪?숯쵳</c:v>
                </c:pt>
                <c:pt idx="3340">
                  <c:v>`댵'村l틪?숯쵳</c:v>
                </c:pt>
                <c:pt idx="3341">
                  <c:v>`댵'村l틪?숯쵳</c:v>
                </c:pt>
                <c:pt idx="3342">
                  <c:v>`댵'村l틪?숯쵳</c:v>
                </c:pt>
                <c:pt idx="3343">
                  <c:v>`댵'村l틪?숯쵳</c:v>
                </c:pt>
                <c:pt idx="3344">
                  <c:v>`댵'村l틪?숯쵳</c:v>
                </c:pt>
                <c:pt idx="3345">
                  <c:v>`댵'村l틪?숯쵳</c:v>
                </c:pt>
                <c:pt idx="3346">
                  <c:v>`댵'村l틪?숯쵳</c:v>
                </c:pt>
                <c:pt idx="3347">
                  <c:v>`댵'村l틪?숯쵳</c:v>
                </c:pt>
                <c:pt idx="3348">
                  <c:v>`댵'村l틪?숯쵳</c:v>
                </c:pt>
                <c:pt idx="3349">
                  <c:v>`댵'村l틪?숯쵳</c:v>
                </c:pt>
                <c:pt idx="3350">
                  <c:v>`댵'村l틪?숯쵳</c:v>
                </c:pt>
                <c:pt idx="3351">
                  <c:v>`댵'村l틪?숯쵳</c:v>
                </c:pt>
                <c:pt idx="3352">
                  <c:v>`댵'村l틪?숯쵳</c:v>
                </c:pt>
                <c:pt idx="3353">
                  <c:v>`댵'村l틪?숯쵳</c:v>
                </c:pt>
                <c:pt idx="3354">
                  <c:v>`댵'村l틪?숯쵳</c:v>
                </c:pt>
                <c:pt idx="3355">
                  <c:v>`댵'村l틪?숯쵳</c:v>
                </c:pt>
                <c:pt idx="3356">
                  <c:v>`댵'村l틪?숯쵳</c:v>
                </c:pt>
                <c:pt idx="3357">
                  <c:v>`댵'村l틪?숯쵳</c:v>
                </c:pt>
                <c:pt idx="3358">
                  <c:v>`댵'村l틪?숯쵳</c:v>
                </c:pt>
                <c:pt idx="3359">
                  <c:v>`댵'村l틪?숯쵳</c:v>
                </c:pt>
                <c:pt idx="3360">
                  <c:v>`댵'村l틪?숯쵳</c:v>
                </c:pt>
                <c:pt idx="3361">
                  <c:v>`댵'村l틪?숯쵳</c:v>
                </c:pt>
                <c:pt idx="3362">
                  <c:v>`댵'村l틪?숯쵳</c:v>
                </c:pt>
                <c:pt idx="3363">
                  <c:v>`댵'村l틪?숯쵳</c:v>
                </c:pt>
                <c:pt idx="3364">
                  <c:v>`댵'村l틪?숯쵳</c:v>
                </c:pt>
                <c:pt idx="3365">
                  <c:v>`댵'村l틪?숯쵳</c:v>
                </c:pt>
                <c:pt idx="3366">
                  <c:v>`댵'村l틪?숯쵳</c:v>
                </c:pt>
                <c:pt idx="3367">
                  <c:v>`댵'村l틪?숯쵳</c:v>
                </c:pt>
                <c:pt idx="3368">
                  <c:v>`댵'村l틪?숯쵳</c:v>
                </c:pt>
                <c:pt idx="3369">
                  <c:v>`댵'村l틪?숯쵳</c:v>
                </c:pt>
                <c:pt idx="3370">
                  <c:v>`댵'村l틪?숯쵳</c:v>
                </c:pt>
                <c:pt idx="3371">
                  <c:v>`댵'村l틪?숯쵳</c:v>
                </c:pt>
                <c:pt idx="3372">
                  <c:v>`댵'村l틪?숯쵳</c:v>
                </c:pt>
                <c:pt idx="3373">
                  <c:v>`댵'村l틪?숯쵳</c:v>
                </c:pt>
                <c:pt idx="3374">
                  <c:v>`댵'村l틪?숯쵳</c:v>
                </c:pt>
                <c:pt idx="3375">
                  <c:v>`댵'村l틪?숯쵳</c:v>
                </c:pt>
                <c:pt idx="3376">
                  <c:v>`댵'村l틪?숯쵳</c:v>
                </c:pt>
                <c:pt idx="3377">
                  <c:v>`댵'村l틪?숯쵳</c:v>
                </c:pt>
                <c:pt idx="3378">
                  <c:v>`댵'村l틪?숯쵳</c:v>
                </c:pt>
                <c:pt idx="3379">
                  <c:v>`댵'村l틪?숯쵳</c:v>
                </c:pt>
                <c:pt idx="3380">
                  <c:v>`댵'村l틪?숯쵳</c:v>
                </c:pt>
                <c:pt idx="3381">
                  <c:v>`댵'村l틪?숯쵳</c:v>
                </c:pt>
                <c:pt idx="3382">
                  <c:v>`댵'村l틪?숯쵳</c:v>
                </c:pt>
                <c:pt idx="3383">
                  <c:v>`댵'村l틪?숯쵳</c:v>
                </c:pt>
                <c:pt idx="3384">
                  <c:v>`댵'村l틪?숯쵳</c:v>
                </c:pt>
                <c:pt idx="3385">
                  <c:v>`댵'村l틪?숯쵳</c:v>
                </c:pt>
                <c:pt idx="3386">
                  <c:v>`댵'村l틪?숯쵳</c:v>
                </c:pt>
                <c:pt idx="3387">
                  <c:v>`댵'村l틪?숯쵳</c:v>
                </c:pt>
                <c:pt idx="3388">
                  <c:v>`댵'村l틪?숯쵳</c:v>
                </c:pt>
                <c:pt idx="3389">
                  <c:v>`댵'村l틪?숯쵳</c:v>
                </c:pt>
                <c:pt idx="3390">
                  <c:v>`댵'村l틪?숯쵳</c:v>
                </c:pt>
                <c:pt idx="3391">
                  <c:v>`댵'村l틪?숯쵳</c:v>
                </c:pt>
                <c:pt idx="3392">
                  <c:v>`댵'村l틪?숯쵳</c:v>
                </c:pt>
                <c:pt idx="3393">
                  <c:v>`댵'村l틪?숯쵳</c:v>
                </c:pt>
                <c:pt idx="3394">
                  <c:v>`댵'村l틪?숯쵳</c:v>
                </c:pt>
                <c:pt idx="3395">
                  <c:v>`댵'村l틪?숯쵳</c:v>
                </c:pt>
                <c:pt idx="3396">
                  <c:v>`댵'村l틪?숯쵳</c:v>
                </c:pt>
                <c:pt idx="3397">
                  <c:v>`댵'村l틪?숯쵳</c:v>
                </c:pt>
                <c:pt idx="3398">
                  <c:v>`댵'村l틪?숯쵳</c:v>
                </c:pt>
                <c:pt idx="3399">
                  <c:v>`댵'村l틪?숯쵳</c:v>
                </c:pt>
                <c:pt idx="3400">
                  <c:v>`댵'村l틪?숯쵳</c:v>
                </c:pt>
                <c:pt idx="3401">
                  <c:v>`댵'村l틪?숯쵳</c:v>
                </c:pt>
                <c:pt idx="3402">
                  <c:v>`댵'村l틪?숯쵳</c:v>
                </c:pt>
                <c:pt idx="3403">
                  <c:v>`댵'村l틪?숯쵳</c:v>
                </c:pt>
                <c:pt idx="3404">
                  <c:v>`댵'村l틪?숯쵳</c:v>
                </c:pt>
                <c:pt idx="3405">
                  <c:v>`댵'村l틪?숯쵳</c:v>
                </c:pt>
                <c:pt idx="3406">
                  <c:v>`댵'村l틪?숯쵳</c:v>
                </c:pt>
                <c:pt idx="3407">
                  <c:v>`댵'村l틪?숯쵳</c:v>
                </c:pt>
                <c:pt idx="3408">
                  <c:v>`댵'村l틪?숯쵳</c:v>
                </c:pt>
                <c:pt idx="3409">
                  <c:v>`댵'村l틪?숯쵳</c:v>
                </c:pt>
                <c:pt idx="3410">
                  <c:v>`댵'村l틪?숯쵳</c:v>
                </c:pt>
                <c:pt idx="3411">
                  <c:v>`댵'村l틪?숯쵳</c:v>
                </c:pt>
                <c:pt idx="3412">
                  <c:v>`댵'村l틪?숯쵳</c:v>
                </c:pt>
                <c:pt idx="3413">
                  <c:v>`댵'村l틪?숯쵳</c:v>
                </c:pt>
                <c:pt idx="3414">
                  <c:v>`댵'村l틪?숯쵳</c:v>
                </c:pt>
                <c:pt idx="3415">
                  <c:v>`댵'村l틪?숯쵳</c:v>
                </c:pt>
                <c:pt idx="3416">
                  <c:v>`댵'村l틪?숯쵳</c:v>
                </c:pt>
                <c:pt idx="3417">
                  <c:v>`댵'村l틪?숯쵳</c:v>
                </c:pt>
                <c:pt idx="3418">
                  <c:v>`댵'村l틪?숯쵳</c:v>
                </c:pt>
                <c:pt idx="3419">
                  <c:v>`댵'村l틪?숯쵳</c:v>
                </c:pt>
                <c:pt idx="3420">
                  <c:v>`댵'村l틪?숯쵳</c:v>
                </c:pt>
                <c:pt idx="3421">
                  <c:v>`댵'村l틪?숯쵳</c:v>
                </c:pt>
                <c:pt idx="3422">
                  <c:v>`댵'村l틪?숯쵳</c:v>
                </c:pt>
                <c:pt idx="3423">
                  <c:v>`댵'村l틪?숯쵳</c:v>
                </c:pt>
                <c:pt idx="3424">
                  <c:v>`댵'村l틪?숯쵳</c:v>
                </c:pt>
                <c:pt idx="3425">
                  <c:v>`댵'村l틪?숯쵳</c:v>
                </c:pt>
                <c:pt idx="3426">
                  <c:v>`댵'村l틪?숯쵳</c:v>
                </c:pt>
                <c:pt idx="3427">
                  <c:v>`댵'村l틪?숯쵳</c:v>
                </c:pt>
                <c:pt idx="3428">
                  <c:v>`댵'村l틪?숯쵳</c:v>
                </c:pt>
                <c:pt idx="3429">
                  <c:v>`댵'村l틪?숯쵳</c:v>
                </c:pt>
                <c:pt idx="3430">
                  <c:v>`댵'村l틪?숯쵳</c:v>
                </c:pt>
                <c:pt idx="3431">
                  <c:v>`댵'村l틪?숯쵳</c:v>
                </c:pt>
                <c:pt idx="3432">
                  <c:v>`댵'村l틪?숯쵳</c:v>
                </c:pt>
                <c:pt idx="3433">
                  <c:v>`댵'村l틪?숯쵳</c:v>
                </c:pt>
                <c:pt idx="3434">
                  <c:v>`댵'村l틪?숯쵳</c:v>
                </c:pt>
                <c:pt idx="3435">
                  <c:v>`댵'村l틪?숯쵳</c:v>
                </c:pt>
                <c:pt idx="3436">
                  <c:v>`댵'村l틪?숯쵳</c:v>
                </c:pt>
                <c:pt idx="3437">
                  <c:v>`댵'村l틪?숯쵳</c:v>
                </c:pt>
                <c:pt idx="3438">
                  <c:v>`댵'村l틪?숯쵳</c:v>
                </c:pt>
                <c:pt idx="3439">
                  <c:v>`댵'村l틪?숯쵳</c:v>
                </c:pt>
                <c:pt idx="3440">
                  <c:v>`댵'村l틪?숯쵳</c:v>
                </c:pt>
                <c:pt idx="3441">
                  <c:v>`댵'村l틪툹?幸픞?큟???퀋?쑏坵?악笏Hn믾照?_x0004_?짖뫖?段萎_x0013_횐,???쨃??警????(??뺄2?Ox_x0001_쑷_x0006_穀_x0008_q?_x0011_?KGI_x001c_`?yL}9I_x001a_T뼵沆?풒'턶.莽컩字0G7蒼俚?-앹즠8큲_x0018_NO~툒?N_x000e_w?nD_x001c__x0013_?</c:v>
                </c:pt>
                <c:pt idx="3442">
                  <c:v>`댵'村l틪?숯쵳</c:v>
                </c:pt>
                <c:pt idx="3443">
                  <c:v>`댵'村l틪?숯쵳</c:v>
                </c:pt>
                <c:pt idx="3444">
                  <c:v>`댵'村l틪?숯쵳</c:v>
                </c:pt>
                <c:pt idx="3445">
                  <c:v>`댵'村l틪?숯쵳</c:v>
                </c:pt>
                <c:pt idx="3446">
                  <c:v>`댵'村l틪?숯쵳</c:v>
                </c:pt>
                <c:pt idx="3447">
                  <c:v>`댵'村l틪?숯쵳</c:v>
                </c:pt>
                <c:pt idx="3448">
                  <c:v>`댵'村l틪?숯쵳</c:v>
                </c:pt>
                <c:pt idx="3449">
                  <c:v>`댵'村l틪?숯쵳</c:v>
                </c:pt>
                <c:pt idx="3450">
                  <c:v>`댵'村l틪?숯쵳</c:v>
                </c:pt>
                <c:pt idx="3451">
                  <c:v>`댵'村l틪?숯쵳</c:v>
                </c:pt>
                <c:pt idx="3452">
                  <c:v>`댵'村l틪?숯쵳</c:v>
                </c:pt>
                <c:pt idx="3453">
                  <c:v>`댵'村l틪?숯쵳</c:v>
                </c:pt>
                <c:pt idx="3454">
                  <c:v>`댵'村l틪?숯쵳</c:v>
                </c:pt>
                <c:pt idx="3455">
                  <c:v>`댵'村l틪?숯쵳</c:v>
                </c:pt>
                <c:pt idx="3456">
                  <c:v>`댵'村l틪?숯쵳</c:v>
                </c:pt>
                <c:pt idx="3457">
                  <c:v>`댵'村l틪?숯쵳</c:v>
                </c:pt>
                <c:pt idx="3458">
                  <c:v>`댵'村l틪?숯쵳</c:v>
                </c:pt>
                <c:pt idx="3459">
                  <c:v>`댵'村l틪?숯쵳</c:v>
                </c:pt>
                <c:pt idx="3460">
                  <c:v>`댵'村l틪?숯쵳</c:v>
                </c:pt>
                <c:pt idx="3461">
                  <c:v>`댵'村l틪?숯쵳</c:v>
                </c:pt>
                <c:pt idx="3462">
                  <c:v>`댵'村l틪?숯쵳</c:v>
                </c:pt>
                <c:pt idx="3463">
                  <c:v>`댵'村l틪?숯쵳</c:v>
                </c:pt>
                <c:pt idx="3464">
                  <c:v>`댵'村l틪?숯쵳</c:v>
                </c:pt>
                <c:pt idx="3465">
                  <c:v>`댵'村l틪?숯쵳</c:v>
                </c:pt>
                <c:pt idx="3466">
                  <c:v>`댵'村l틪?숯쵳</c:v>
                </c:pt>
                <c:pt idx="3467">
                  <c:v>`댵'村l틪?숯쵳</c:v>
                </c:pt>
                <c:pt idx="3468">
                  <c:v>`댵'村l틪?숯쵳</c:v>
                </c:pt>
                <c:pt idx="3469">
                  <c:v>`댵'村l틪?숯쵳</c:v>
                </c:pt>
                <c:pt idx="3470">
                  <c:v>`댵'村l틪?숯쵳</c:v>
                </c:pt>
                <c:pt idx="3471">
                  <c:v>`댵'村l틪?숯쵳</c:v>
                </c:pt>
                <c:pt idx="3472">
                  <c:v>`댵'村l틪?숯쵳</c:v>
                </c:pt>
                <c:pt idx="3473">
                  <c:v>`댵'村l틪?숯쵳</c:v>
                </c:pt>
                <c:pt idx="3474">
                  <c:v>`댵'村l틪?숯쵳</c:v>
                </c:pt>
                <c:pt idx="3475">
                  <c:v>`댵'村l틪?숯쵳</c:v>
                </c:pt>
                <c:pt idx="3476">
                  <c:v>`댵'村l틪?숯쵳</c:v>
                </c:pt>
                <c:pt idx="3477">
                  <c:v>`댵'村l틪?숯쵳</c:v>
                </c:pt>
                <c:pt idx="3478">
                  <c:v>`댵'村l틪?숯쵳</c:v>
                </c:pt>
                <c:pt idx="3479">
                  <c:v>`댵'村l틪?숯쵳</c:v>
                </c:pt>
                <c:pt idx="3480">
                  <c:v>`댵'村l틪?숯쵳</c:v>
                </c:pt>
                <c:pt idx="3481">
                  <c:v>`댵'村l틪?숯쵳</c:v>
                </c:pt>
                <c:pt idx="3482">
                  <c:v>`댵'村l틪?숯쵳</c:v>
                </c:pt>
                <c:pt idx="3483">
                  <c:v>`댵'村l틪?숯쵳</c:v>
                </c:pt>
                <c:pt idx="3484">
                  <c:v>`댵'村l틪?숯쵳</c:v>
                </c:pt>
                <c:pt idx="3485">
                  <c:v>`댵'村l틪?숯쵳</c:v>
                </c:pt>
                <c:pt idx="3486">
                  <c:v>`댵'村l틪?숯쵳</c:v>
                </c:pt>
                <c:pt idx="3487">
                  <c:v>`댵'村l틪?숯쵳</c:v>
                </c:pt>
                <c:pt idx="3488">
                  <c:v>`댵'村l틪?숯쵳</c:v>
                </c:pt>
                <c:pt idx="3489">
                  <c:v>`댵'村l틪?숯쵳</c:v>
                </c:pt>
                <c:pt idx="3490">
                  <c:v>`댵'村l틪?숯쵳</c:v>
                </c:pt>
                <c:pt idx="3491">
                  <c:v>`댵'村l틪?숯쵳</c:v>
                </c:pt>
                <c:pt idx="3492">
                  <c:v>`댵'村l틪?숯쵳</c:v>
                </c:pt>
                <c:pt idx="3493">
                  <c:v>`댵'村l틪?숯쵳</c:v>
                </c:pt>
                <c:pt idx="3494">
                  <c:v>`댵'村l틪?숯쵳</c:v>
                </c:pt>
                <c:pt idx="3495">
                  <c:v>`댵'村l틪?숯쵳</c:v>
                </c:pt>
                <c:pt idx="3496">
                  <c:v>`댵'村l틪?숯쵳</c:v>
                </c:pt>
                <c:pt idx="3497">
                  <c:v>`댵'村l틪?숯쵳</c:v>
                </c:pt>
                <c:pt idx="3498">
                  <c:v>`댵'村l틪?숯쵳</c:v>
                </c:pt>
                <c:pt idx="3499">
                  <c:v>`댵'村l틪?숯쵳</c:v>
                </c:pt>
                <c:pt idx="3500">
                  <c:v>`댵'村l틪?숯쵳</c:v>
                </c:pt>
                <c:pt idx="3501">
                  <c:v>`댵'村l틪?숯쵳</c:v>
                </c:pt>
                <c:pt idx="3502">
                  <c:v>`댵'村l틪?숯쵳</c:v>
                </c:pt>
                <c:pt idx="3503">
                  <c:v>`댵'村l틪?숯쵳</c:v>
                </c:pt>
                <c:pt idx="3504">
                  <c:v>`댵'村l틪?숯쵳</c:v>
                </c:pt>
                <c:pt idx="3505">
                  <c:v>`댵'村l틪?숯쵳</c:v>
                </c:pt>
                <c:pt idx="3506">
                  <c:v>`댵'村l틪?숯쵳</c:v>
                </c:pt>
                <c:pt idx="3507">
                  <c:v>`댵'村l틪?숯쵳</c:v>
                </c:pt>
                <c:pt idx="3508">
                  <c:v>`댵'村l틪?숯쵳</c:v>
                </c:pt>
                <c:pt idx="3509">
                  <c:v>`댵'村l틪?숯쵳</c:v>
                </c:pt>
                <c:pt idx="3510">
                  <c:v>`댵'村l틪?숯쵳</c:v>
                </c:pt>
                <c:pt idx="3511">
                  <c:v>`댵'村l틪?숯쵳</c:v>
                </c:pt>
                <c:pt idx="3512">
                  <c:v>`댵'村l틪?숯쵳</c:v>
                </c:pt>
                <c:pt idx="3513">
                  <c:v>`댵'村l틪?숯쵳</c:v>
                </c:pt>
                <c:pt idx="3514">
                  <c:v>`댵'村l틪?숯쵳</c:v>
                </c:pt>
                <c:pt idx="3515">
                  <c:v>`댵'村l틪?숯쵳</c:v>
                </c:pt>
                <c:pt idx="3516">
                  <c:v>`댵'村l틪?숯쵳</c:v>
                </c:pt>
                <c:pt idx="3517">
                  <c:v>`댵'村l틪?숯쵳</c:v>
                </c:pt>
                <c:pt idx="3518">
                  <c:v>`댵'村l틪?숯쵳</c:v>
                </c:pt>
                <c:pt idx="3519">
                  <c:v>`댵'村l틪?숯쵳</c:v>
                </c:pt>
                <c:pt idx="3520">
                  <c:v>`댵'村l틪?숯쵳</c:v>
                </c:pt>
                <c:pt idx="3521">
                  <c:v>`댵'村l틪?숯쵳</c:v>
                </c:pt>
                <c:pt idx="3522">
                  <c:v>`댵'村l틪?숯쵳</c:v>
                </c:pt>
                <c:pt idx="3523">
                  <c:v>`댵'村l틪?숯쵳</c:v>
                </c:pt>
                <c:pt idx="3524">
                  <c:v>`댵'村l틪?숯쵳</c:v>
                </c:pt>
                <c:pt idx="3525">
                  <c:v>`댵'村l틪?숯쵳</c:v>
                </c:pt>
                <c:pt idx="3526">
                  <c:v>`댵'村l틪?숯쵳</c:v>
                </c:pt>
                <c:pt idx="3527">
                  <c:v>`댵'村l틪?숯쵳</c:v>
                </c:pt>
                <c:pt idx="3528">
                  <c:v>`댵'村l틪?숯쵳</c:v>
                </c:pt>
                <c:pt idx="3529">
                  <c:v>`댵'村l틪?숯쵳</c:v>
                </c:pt>
                <c:pt idx="3530">
                  <c:v>`댵'村l틪?숯쵳</c:v>
                </c:pt>
                <c:pt idx="3531">
                  <c:v>`댵'村l틪?숯쵳</c:v>
                </c:pt>
                <c:pt idx="3532">
                  <c:v>`댵'村l틪?숯쵳</c:v>
                </c:pt>
                <c:pt idx="3533">
                  <c:v>`댵'村l틪?숯쵳</c:v>
                </c:pt>
                <c:pt idx="3534">
                  <c:v>`댵'村l틪?숯쵳</c:v>
                </c:pt>
                <c:pt idx="3535">
                  <c:v>`댵'村l틪?숯쵳</c:v>
                </c:pt>
                <c:pt idx="3536">
                  <c:v>`댵'村l틪?숯쵳</c:v>
                </c:pt>
                <c:pt idx="3537">
                  <c:v>`댵'村l틪?숯쵳</c:v>
                </c:pt>
                <c:pt idx="3538">
                  <c:v>`댵'村l틪?숯쵳</c:v>
                </c:pt>
                <c:pt idx="3539">
                  <c:v>`댵'村l틪?숯쵳</c:v>
                </c:pt>
                <c:pt idx="3540">
                  <c:v>`댵'村l틪?숯쵳</c:v>
                </c:pt>
                <c:pt idx="3541">
                  <c:v>`댵'村l틪?숯쵳</c:v>
                </c:pt>
                <c:pt idx="3542">
                  <c:v>`댵'村l틪?숯쵳</c:v>
                </c:pt>
                <c:pt idx="3543">
                  <c:v>`댵'村l틪?숯쵳</c:v>
                </c:pt>
                <c:pt idx="3544">
                  <c:v>`댵'村l틪?숯쵳</c:v>
                </c:pt>
                <c:pt idx="3545">
                  <c:v>`댵'村l틪?숯쵳</c:v>
                </c:pt>
                <c:pt idx="3546">
                  <c:v>`댵'村l틪?숯쵳</c:v>
                </c:pt>
                <c:pt idx="3547">
                  <c:v>`댵'村l틪?숯쵳</c:v>
                </c:pt>
                <c:pt idx="3548">
                  <c:v>`댵'村l틪?숯쵳</c:v>
                </c:pt>
                <c:pt idx="3549">
                  <c:v>`댵'村l틪?숯쵳</c:v>
                </c:pt>
                <c:pt idx="3550">
                  <c:v>`댵'村l틪?숯쵳</c:v>
                </c:pt>
                <c:pt idx="3551">
                  <c:v>`댵'村l틪?숯쵳</c:v>
                </c:pt>
                <c:pt idx="3552">
                  <c:v>`댵'村l틪?숯쵳</c:v>
                </c:pt>
                <c:pt idx="3553">
                  <c:v>`댵'村l틪?숯쵳</c:v>
                </c:pt>
                <c:pt idx="3554">
                  <c:v>`댵'村l틪?숯쵳</c:v>
                </c:pt>
                <c:pt idx="3555">
                  <c:v>`댵'村l틪?숯쵳</c:v>
                </c:pt>
                <c:pt idx="3556">
                  <c:v>`댵'村l틪?숯쵳</c:v>
                </c:pt>
                <c:pt idx="3557">
                  <c:v>`댵'村l틪?숯쵳</c:v>
                </c:pt>
                <c:pt idx="3558">
                  <c:v>`댵'村l틪?숯쵳</c:v>
                </c:pt>
                <c:pt idx="3559">
                  <c:v>`댵'村l틪?숯쵳</c:v>
                </c:pt>
                <c:pt idx="3560">
                  <c:v>`댵'村l틪?숯쵳</c:v>
                </c:pt>
                <c:pt idx="3561">
                  <c:v>`댵'村l틪?숯쵳</c:v>
                </c:pt>
                <c:pt idx="3562">
                  <c:v>`댵'村l틪?숯쵳</c:v>
                </c:pt>
                <c:pt idx="3563">
                  <c:v>`댵'村l틪?숯쵳</c:v>
                </c:pt>
                <c:pt idx="3564">
                  <c:v>`댵'村l틪?숯쵳</c:v>
                </c:pt>
                <c:pt idx="3565">
                  <c:v>`댵'村l틪?숯쵳</c:v>
                </c:pt>
                <c:pt idx="3566">
                  <c:v>`댵'村l틪?숯쵳</c:v>
                </c:pt>
                <c:pt idx="3567">
                  <c:v>`댵'村l틪?숯쵳</c:v>
                </c:pt>
                <c:pt idx="3568">
                  <c:v>`댵'村l틪?숯쵳</c:v>
                </c:pt>
                <c:pt idx="3569">
                  <c:v>`댵'村l틪?숯쵳</c:v>
                </c:pt>
                <c:pt idx="3570">
                  <c:v>`댵'村l틪?숯쵳</c:v>
                </c:pt>
                <c:pt idx="3571">
                  <c:v>`댵'村l틪?숯쵳</c:v>
                </c:pt>
                <c:pt idx="3572">
                  <c:v>`댵'村l틪?숯쵳</c:v>
                </c:pt>
                <c:pt idx="3573">
                  <c:v>`댵'村l틪?숯쵳</c:v>
                </c:pt>
                <c:pt idx="3574">
                  <c:v>`댵'村l틪?숯쵳</c:v>
                </c:pt>
                <c:pt idx="3575">
                  <c:v>`댵'村l틪?숯쵳</c:v>
                </c:pt>
                <c:pt idx="3576">
                  <c:v>`댵'村l틪?숯쵳</c:v>
                </c:pt>
                <c:pt idx="3577">
                  <c:v>`댵'村l틪?숯쵳</c:v>
                </c:pt>
                <c:pt idx="3578">
                  <c:v>`댵'村l틪?숯쵳</c:v>
                </c:pt>
                <c:pt idx="3579">
                  <c:v>`댵'村l틪?숯쵳</c:v>
                </c:pt>
                <c:pt idx="3580">
                  <c:v>`댵'村l틪?숯쵳</c:v>
                </c:pt>
                <c:pt idx="3581">
                  <c:v>`댵'村l틪?숯쵳</c:v>
                </c:pt>
                <c:pt idx="3582">
                  <c:v>`댵'村l틪?숯쵳</c:v>
                </c:pt>
                <c:pt idx="3583">
                  <c:v>`댵'村l틪?숯쵳</c:v>
                </c:pt>
                <c:pt idx="3584">
                  <c:v>`댵'村l틪?숯쵳</c:v>
                </c:pt>
                <c:pt idx="3585">
                  <c:v>`댵'村l틪?숯쵳</c:v>
                </c:pt>
                <c:pt idx="3586">
                  <c:v>`댵'村l틪?숯쵳</c:v>
                </c:pt>
                <c:pt idx="3587">
                  <c:v>`댵'村l틪?숯쵳</c:v>
                </c:pt>
                <c:pt idx="3588">
                  <c:v>`댵'村l틪?숯쵳</c:v>
                </c:pt>
                <c:pt idx="3589">
                  <c:v>`댵'村l틪?숯쵳</c:v>
                </c:pt>
                <c:pt idx="3590">
                  <c:v>`댵'村l틪?숯쵳</c:v>
                </c:pt>
                <c:pt idx="3591">
                  <c:v>`댵'村l틪?숯쵳</c:v>
                </c:pt>
                <c:pt idx="3592">
                  <c:v>`댵'村l틪?숯쵳</c:v>
                </c:pt>
                <c:pt idx="3593">
                  <c:v>`댵'村l틪?숯쵳</c:v>
                </c:pt>
                <c:pt idx="3594">
                  <c:v>`댵'村l틪?숯쵳</c:v>
                </c:pt>
                <c:pt idx="3595">
                  <c:v>`댵'村l틪?숯쵳</c:v>
                </c:pt>
                <c:pt idx="3596">
                  <c:v>`댵'村l틪?숯쵳</c:v>
                </c:pt>
                <c:pt idx="3597">
                  <c:v>`댵'村l틪?숯쵳</c:v>
                </c:pt>
                <c:pt idx="3598">
                  <c:v>`댵'村l틪?숯쵳</c:v>
                </c:pt>
                <c:pt idx="3599">
                  <c:v>`댵'村l틪?숯쵳</c:v>
                </c:pt>
                <c:pt idx="3600">
                  <c:v>`댵'村l틪?숯쵳</c:v>
                </c:pt>
                <c:pt idx="3601">
                  <c:v>`댵'村l틪?숯쵳</c:v>
                </c:pt>
                <c:pt idx="3602">
                  <c:v>`댵'村l틪?숯쵳</c:v>
                </c:pt>
                <c:pt idx="3603">
                  <c:v>`댵'村l틪?숯쵳</c:v>
                </c:pt>
                <c:pt idx="3604">
                  <c:v>`댵'村l틪?숯쵳</c:v>
                </c:pt>
                <c:pt idx="3605">
                  <c:v>`댵'村l틪?숯쵳</c:v>
                </c:pt>
                <c:pt idx="3606">
                  <c:v>`댵'村l틪?숯쵳</c:v>
                </c:pt>
                <c:pt idx="3607">
                  <c:v>`댵'村l틪?숯쵳</c:v>
                </c:pt>
                <c:pt idx="3608">
                  <c:v>`댵'村l틪?숯쵳</c:v>
                </c:pt>
                <c:pt idx="3609">
                  <c:v>`댵'村l틪?숯쵳</c:v>
                </c:pt>
                <c:pt idx="3610">
                  <c:v>`댵'村l틪?숯쵳</c:v>
                </c:pt>
                <c:pt idx="3611">
                  <c:v>`댵'村l틪?숯쵳</c:v>
                </c:pt>
                <c:pt idx="3612">
                  <c:v>`댵'村l틪?숯쵳</c:v>
                </c:pt>
                <c:pt idx="3613">
                  <c:v>`댵'村l틪?숯쵳</c:v>
                </c:pt>
                <c:pt idx="3614">
                  <c:v>`댵'村l틪?숯쵳</c:v>
                </c:pt>
                <c:pt idx="3615">
                  <c:v>`댵'村l틪?숯쵳</c:v>
                </c:pt>
                <c:pt idx="3616">
                  <c:v>`댵'村l틪?숯쵳</c:v>
                </c:pt>
                <c:pt idx="3617">
                  <c:v>`댵'村l틪?숯쵳</c:v>
                </c:pt>
                <c:pt idx="3618">
                  <c:v>`댵'村l틪?숯쵳</c:v>
                </c:pt>
                <c:pt idx="3619">
                  <c:v>`댵'村l틪?숯쵳</c:v>
                </c:pt>
                <c:pt idx="3620">
                  <c:v>`댵'村l틪?숯쵳</c:v>
                </c:pt>
                <c:pt idx="3621">
                  <c:v>`댵'村l틪?숯쵳</c:v>
                </c:pt>
                <c:pt idx="3622">
                  <c:v>`댵'村l틪?숯쵳</c:v>
                </c:pt>
                <c:pt idx="3623">
                  <c:v>`댵'村l틪?숯쵳</c:v>
                </c:pt>
                <c:pt idx="3624">
                  <c:v>`댵'村l틪?숯쵳</c:v>
                </c:pt>
                <c:pt idx="3625">
                  <c:v>`댵'村l틪?숯쵳</c:v>
                </c:pt>
                <c:pt idx="3626">
                  <c:v>`댵'村l틪?숯쵳</c:v>
                </c:pt>
                <c:pt idx="3627">
                  <c:v>`댵'村l틪?숯쵳</c:v>
                </c:pt>
                <c:pt idx="3628">
                  <c:v>`댵'村l틪?숯쵳</c:v>
                </c:pt>
                <c:pt idx="3629">
                  <c:v>`댵'村l틪?숯쵳</c:v>
                </c:pt>
                <c:pt idx="3630">
                  <c:v>`댵'村l틪?숯쵳</c:v>
                </c:pt>
                <c:pt idx="3631">
                  <c:v>`댵'村l틪?숯쵳</c:v>
                </c:pt>
                <c:pt idx="3632">
                  <c:v>`댵'村l틪?숯쵳</c:v>
                </c:pt>
                <c:pt idx="3633">
                  <c:v>`댵'村l틪?숯쵳</c:v>
                </c:pt>
                <c:pt idx="3634">
                  <c:v>`댵'村l틪?숯쵳</c:v>
                </c:pt>
                <c:pt idx="3635">
                  <c:v>`댵'村l틪?숯쵳</c:v>
                </c:pt>
                <c:pt idx="3636">
                  <c:v>`댵'村l틪?숯쵳</c:v>
                </c:pt>
                <c:pt idx="3637">
                  <c:v>`댵'村l틪?숯쵳</c:v>
                </c:pt>
                <c:pt idx="3638">
                  <c:v>`댵'村l틪?숯쵳</c:v>
                </c:pt>
                <c:pt idx="3639">
                  <c:v>`댵'村l틪?숯쵳</c:v>
                </c:pt>
                <c:pt idx="3640">
                  <c:v>`댵'村l틪?숯쵳</c:v>
                </c:pt>
                <c:pt idx="3641">
                  <c:v>`댵'村l틪?숯쵳</c:v>
                </c:pt>
                <c:pt idx="3642">
                  <c:v>`댵'村l틪?숯쵳</c:v>
                </c:pt>
                <c:pt idx="3643">
                  <c:v>`댵'村l틪?숯쵳</c:v>
                </c:pt>
                <c:pt idx="3644">
                  <c:v>`댵'村l틪?숯쵳</c:v>
                </c:pt>
                <c:pt idx="3645">
                  <c:v>`댵'村l틪?숯쵳</c:v>
                </c:pt>
                <c:pt idx="3646">
                  <c:v>`댵'村l틪?숯쵳</c:v>
                </c:pt>
                <c:pt idx="3647">
                  <c:v>`댵'村l틪?숯쵳</c:v>
                </c:pt>
                <c:pt idx="3648">
                  <c:v>`댵'村l틪?숯쵳</c:v>
                </c:pt>
                <c:pt idx="3649">
                  <c:v>`댵'村l틪?숯쵳</c:v>
                </c:pt>
                <c:pt idx="3650">
                  <c:v>`댵'村l틪?숯쵳</c:v>
                </c:pt>
                <c:pt idx="3651">
                  <c:v>`댵'村l틪?숯쵳</c:v>
                </c:pt>
                <c:pt idx="3652">
                  <c:v>`댵'村l틪?숯쵳</c:v>
                </c:pt>
                <c:pt idx="3653">
                  <c:v>`댵'村l틪?숯쵳</c:v>
                </c:pt>
                <c:pt idx="3654">
                  <c:v>`댵'村l틪?숯쵳</c:v>
                </c:pt>
                <c:pt idx="3655">
                  <c:v>`댵'村l틪?숯쵳</c:v>
                </c:pt>
                <c:pt idx="3656">
                  <c:v>`댵'村l틪?숯쵳</c:v>
                </c:pt>
                <c:pt idx="3657">
                  <c:v>`댵'村l틪?숯쵳</c:v>
                </c:pt>
                <c:pt idx="3658">
                  <c:v>`댵'村l틪?숯쵳</c:v>
                </c:pt>
                <c:pt idx="3659">
                  <c:v>`댵'村l틪?숯쵳</c:v>
                </c:pt>
                <c:pt idx="3660">
                  <c:v>`댵'村l틪?숯쵳</c:v>
                </c:pt>
                <c:pt idx="3661">
                  <c:v>`댵'村l틪?숯쵳</c:v>
                </c:pt>
                <c:pt idx="3662">
                  <c:v>`댵'村l틪?숯쵳</c:v>
                </c:pt>
                <c:pt idx="3663">
                  <c:v>`댵'村l틪?숯쵳</c:v>
                </c:pt>
                <c:pt idx="3664">
                  <c:v>`댵'村l틪?숯쵳</c:v>
                </c:pt>
                <c:pt idx="3665">
                  <c:v>`댵'村l틪?숯쵳</c:v>
                </c:pt>
                <c:pt idx="3666">
                  <c:v>`댵'村l틪?숯쵳</c:v>
                </c:pt>
                <c:pt idx="3667">
                  <c:v>`댵'村l틪?숯쵳</c:v>
                </c:pt>
                <c:pt idx="3668">
                  <c:v>`댵'村l틪?숯쵳</c:v>
                </c:pt>
                <c:pt idx="3669">
                  <c:v>`댵'村l틪?숯쵳</c:v>
                </c:pt>
                <c:pt idx="3670">
                  <c:v>`댵'村l틪?숯쵳</c:v>
                </c:pt>
                <c:pt idx="3671">
                  <c:v>`댵'村l틪?숯쵳</c:v>
                </c:pt>
                <c:pt idx="3672">
                  <c:v>`댵'村l틪?숯쵳</c:v>
                </c:pt>
                <c:pt idx="3673">
                  <c:v>`댵'村l틪?숯쵳</c:v>
                </c:pt>
                <c:pt idx="3674">
                  <c:v>`댵'村l틪?숯쵳</c:v>
                </c:pt>
                <c:pt idx="3675">
                  <c:v>`댵'村l틪?숯쵳</c:v>
                </c:pt>
                <c:pt idx="3676">
                  <c:v>`댵'村l틪?숯쵳</c:v>
                </c:pt>
                <c:pt idx="3677">
                  <c:v>`댵'村l틪?숯쵳</c:v>
                </c:pt>
                <c:pt idx="3678">
                  <c:v>`댵'村l틪?숯쵳</c:v>
                </c:pt>
                <c:pt idx="3679">
                  <c:v>`댵'村l틪?숯쵳</c:v>
                </c:pt>
                <c:pt idx="3680">
                  <c:v>`댵'村l틪?숯쵳</c:v>
                </c:pt>
                <c:pt idx="3681">
                  <c:v>`댵'村l틪압襲K娃?_x0005_xEt?q?잟6?쟐?H?????q뷎폢?泰쟎븇_x001e_?????l갢 졒냢驚?纏ぬ?`)㎪Jw"_x000b_멹뺰?$v텎)?</c:v>
                </c:pt>
                <c:pt idx="3682">
                  <c:v>契_x0001_i?&gt;s곇b</c:v>
                </c:pt>
                <c:pt idx="3683">
                  <c:v>uV@'샣_x001c_/챣c?훜H儀c?홑귺Q냞?_x000e__x0013_?ㄷ悌푍?w??z?_x0017_w??_x0008_?읫??料?_x0017_?_x001c_콹_x001c_k_x001d_뗀뵑??mZ있쩞m?/J???hw@_x0014__x001a_'될.@덍_x0016_??섿d?누vD</c:v>
                </c:pt>
                <c:pt idx="3684">
                  <c:v>?뿿t?#?_x0003_C}?雉???C蓼?,?좦??컛뮞잭R#??_x0012_?_x0019_S채b閼쩑$爽l_x000c_쁊驚?R?_x000c__x000c_?멐쁪~[就__x0006_?3p&amp;?靷?_x0003_꺏?쌤U_x000b_用Ｇ9</c:v>
                </c:pt>
                <c:pt idx="3685">
                  <c:v>m德?4?_x0016__x0015_V`?詹_x001e_턄댮者]?jq_x0013__x0011_변?샑?쎋???^?&gt;M??D?ず^安꾪!7v?p??붼_x0012_7횹?u_x0011_볏쑆9줃??督?zz흳?륡H_x0005__x0012_O?y?w?}??拳풐?_x0003_???`楮톕??$꽽8_x0017_V_x0012_?i?탭o꼛?P껽O_x0012_s?$_x0012_?a}M</c:v>
                </c:pt>
                <c:pt idx="3686">
                  <c:v>f?_x001c__x001a_0_x0002_惇P텦)糊_x0015_꼉Rn_x001d_?</c:v>
                </c:pt>
                <c:pt idx="3687">
                  <c:v>?.\?.??n뱊?N_x0001_?㎃_x000f_評_x000c_쵺_x000f_ $쮯)뷅?맰Яe依걽짮!w,??C끞?o_x0015_]?#?'?_x000c_룊u-?E규犢_x001d_쏝p稚????_x0007__x0001_T???_x0005__x0015_??P?_DB's~됪섽뗭.-]?毛_x0011_??t?O쌊??삑^ㄴ홲??뻆걗O-q?鯤_r狗\?_x0004_?}죁삾Jk?e?LQ?h"쭇?%릃Mu兵+[?` F娟</c:v>
                </c:pt>
                <c:pt idx="3688">
                  <c:v>ネ飛???^??*(삹륇?묹_x001f_3?.l`y_x0013_釉^ㅤ_x0012_qD?_x0010__x0001_iY棗h?欒\A??@_x0017_Q뺌_x000b_뜆屋?Z!_x000b_?_x0017_챬뵽%vj?莖_x001d_+??_x001e_???곇~?늵@蔚2J첗m?즞o쏭=2屎B?_x0008_렸?첽魅7Eo|G??4CZ귽鱉C?;_x001d_$X0뮛h쾢_x0007_?(??)墺?\?領XF革?닺V괵????聆b6免??~_I_x0006_?뙄흖츏i?4꺡??0?e?奔?r綸쓓_x0008_튔tlM`?桭_x0016_k?@8f?惱꿅Z?aBc`</c:v>
                </c:pt>
                <c:pt idx="3689">
                  <c:v>@_x001e_:욬6?p??[?녢8%JmqZg걕u_x000f_?0_x0013_㉡j_x000f_\3e墩엱w譏퍭</c:v>
                </c:pt>
                <c:pt idx="3690">
                  <c:v>B렃?齊綎Rw$_x0019_D!?坐뼣?u_x001f_??T&gt;d첗iv_x0006__x0007__x0010_?_x000c_h_x0016__x001c_쁽?쐂減[쭺H?p簪p몁4?B4_x001d_2?0?&amp;岩る?V謀??%'???F앤├?v%花i뿡 +W떇턐_x0011_~DV=듧8裕렶z%???輩?刪l肅D?_x000f_벩?휨슳?쑠?솤_x001d_졍_x0011_;_x001c_C?`??aHY㎬R3획=?林걨B9?O춑dZ燧?쩪連??띋_x001a__x0002_?蝎?_x0005_城쐟?嚼?큛q쯧5nQ)_x000b_y?_x0013_놱l썟덢먎lM퉵믤w?쵔et?삨1_x0010_V^햋_x001b_쩄桶??酢1???p뽖댂?_x0011_㏃_x0016_?憾`?"q댛p聾w?컶_x0016_曹)??f곅R!UdaT3h??_x0010__x001e_?곒A珹_x0014_Bた}?먷㎣슕+_x0019_&gt;</c:v>
                </c:pt>
                <c:pt idx="3691">
                  <c:v>?oM_x0017_큤?_x0007_?8젼Y?$뒖?_x0007_?톹k톞犢利E?h?씐뤖k-??쬬崎젚3???B?컲m?뷔s_x0014_X|_x000c_7봝b屆??뇅?4IE?_x0014_狽__x001d_kxH:_x000e_2_x0013_?긃_x0001__x001c_ ???쫱[끻_x0005_F좳흿?_x0011_뎆m,7_x000c_W?쇏_x000f_?攣V?w틡便l&amp;"?誌_x000f_fea뒥턐y型X+$_x0016_챓?댑GM_x0016_Z煙惱촀詮?_x0018__x000f__x001d__x0005_0z????_x0005_(逮|d?혥悲孕</c:v>
                </c:pt>
                <c:pt idx="3692">
                  <c:v>9^I쫂?@웂_x0001_櫛?7?/?콓??쯻S쳄#_x0003__x0012_S,?NO턙三_x0002_施&amp;LW_x0013_~_蛛?딭븇R</c:v>
                </c:pt>
                <c:pt idx="3693">
                  <c:v>?嶢┭.씐??軒雋?A묐V?_x0005_???|┼須BwD?il?`??.s?硼볙잏?</c:v>
                </c:pt>
                <c:pt idx="3694">
                  <c:v>됧?`?藉I?_x000e_Q_x0007_⑻끖팰狼쫞w??緯?$[?C?ㅱ됳/_x001c_??X밦9,_x0005_貰U????'_x0010__x0015_冪0?N힇끅)뽊?눰歸?題d%_x001b_-?_x0007_w?=1흳푸V쐸?띵)???싏퐂e@!?i]&lt;Y?ｗ訪_x0014_휞孝&lt;쏒늍뼘晝k힛?1蓮武??`A?庇?+츥_x001a_),텪u誹얹??ЙJ?&lt;?뺲?케5q)%孕,?썟U?◈?":??g햀꼖s_x0004_?_x000f_즺썅yw塾쨎=X못+t?뷤r)?\??A宋+S@?o?L銷괼Y_x001e_''LМ?f쾕쒖_x0017_w余냵멐$??옰_x001b_?o쾏壯r횂2r?瀟3_x0001_d_x0016_??^,뺢??삉삩??ⅷ_臍h晉B졠Bj什B쮭f(Ŀ퇹o:≤G?F?</c:v>
                </c:pt>
                <c:pt idx="3695">
                  <c:v>뵋?D(약c?zq꼻H_x0002__x0012_!붦讀맟?a?J즶7"춹줕뎱?=?&lt;_x0001__x0003__x0002_?u7e浸_x001c_(뮯~{폀ar?씶¼?R????R찯B?_??댤탶ㄵ-믅ck-?'量筋o+픞밧_x0019_?꿪컊??_x0007_Ut+킡?꼯?(Gx_x000c_뻌C?혖潰?q?_x0017_쎳!j꽚즱fbq뚍?ws??좻?_x001f_긥I쯄?_x0012_3&gt;빋쓞&amp;???鴻?去E쭙?_x0005_뿺꽮쳫3'~끜?罵_x000c_Q빑_W??퉳B:?_x001a_닡6尻?의?뻭煌탪潚_x0001_Z?싫S.肋??얔{찴_x0003_?;??_x0017_Z쬑沁M릤켺½_x001b_n_x0019_쐉GB?</c:v>
                </c:pt>
                <c:pt idx="3696">
                  <c:v>?_x001e_</c:v>
                </c:pt>
                <c:pt idx="3697">
                  <c:v>Tｎ{+U퀀_x0010_끎?9 ?+?~y븄릤-뷅겉/_x0005_뫩?萊?_x0016_yB鏞?o_x001b_o얌珞⑤燥_x000f_?5벥핑?詳?_x0008_cF{쉜st_x0014_솹`_x0006_?</c:v>
                </c:pt>
                <c:pt idx="3698">
                  <c:v>?i9=e?_x0005_?_x0004_q:?u鳶?R?_x001f_핚j_x001b_깵_x001f_8x곴J?{鎖lQ퐏ネ滿?횋(&amp;c擦???顧}y8⒠_x0001_5슢읨$릷_x000f_뙅윊?x?Zⓦ}_x001b_?뽴7_x0018_I??폋NT??짞븟露_?쀗?|(66??둜똌?肱?k?C?$???씡짪빮_x0012_?_x0014_맒??씡짪빮_x0012_?_x0014_맒??씡짪빮_x0012_?_x0014_맒?똰숙潘斬_x0001_?궜&gt;謠t?w_x001d__x0006_?</c:v>
                </c:pt>
                <c:pt idx="3699">
                  <c:v>`댵'村l틪?숯쵳</c:v>
                </c:pt>
                <c:pt idx="3700">
                  <c:v>`댵'村l틪鷗?츐i鷸_x0008_???쪊-?룭~_x001a__x0002_?慝_x001d_?1숯쵳</c:v>
                </c:pt>
                <c:pt idx="3701">
                  <c:v>`댵'村l틪_x0010_??귳귱?뒔凉R?_x0005_益r?욊?lI??숯쵳</c:v>
                </c:pt>
                <c:pt idx="3702">
                  <c:v>`댵'村l틪?숯쵳</c:v>
                </c:pt>
                <c:pt idx="3703">
                  <c:v>`댵'村l틪?숯쵳</c:v>
                </c:pt>
                <c:pt idx="3704">
                  <c:v>`댵'村l틪CJ쩎?F}렪H?쪬)?숯쵳</c:v>
                </c:pt>
                <c:pt idx="3705">
                  <c:v>`댵'村l틪?숯쵳</c:v>
                </c:pt>
                <c:pt idx="3706">
                  <c:v>`댵'村l틪$?칷J혂석淨챊e)1웙KJ?{??~瑟4D??H_x0006_"K_x0016_!rt;稅TA뭦$+햎3*0Z???숯쵳</c:v>
                </c:pt>
                <c:pt idx="3707">
                  <c:v>`댵'村l틪_x0002_번?%+쪮펧섁F$붠1숯쵳</c:v>
                </c:pt>
                <c:pt idx="3708">
                  <c:v>`댵'村l틪?숯쵳</c:v>
                </c:pt>
                <c:pt idx="3709">
                  <c:v>`댵'村l틪ss_x0011_?섣_x001a_j쪮?_x0010_5._x000b_v&gt;?</c:v>
                </c:pt>
                <c:pt idx="3710">
                  <c:v>`댵'村l틪?숯쵳</c:v>
                </c:pt>
                <c:pt idx="3711">
                  <c:v>`댵'村l틪d2?Tb웾???_x0011_뻂굦t??</c:v>
                </c:pt>
              </c:strCache>
            </c:strRef>
          </c:xVal>
          <c:yVal>
            <c:numRef>
              <c:f>계산!$U$2:$U$34078</c:f>
              <c:numCache>
                <c:formatCode>General</c:formatCode>
                <c:ptCount val="34077"/>
                <c:pt idx="0">
                  <c:v>0.14000000000000001</c:v>
                </c:pt>
                <c:pt idx="1">
                  <c:v>0.14100000000000001</c:v>
                </c:pt>
                <c:pt idx="2">
                  <c:v>0.14400000000000004</c:v>
                </c:pt>
                <c:pt idx="3">
                  <c:v>0.14266666666666669</c:v>
                </c:pt>
                <c:pt idx="4">
                  <c:v>0.14066666666666669</c:v>
                </c:pt>
                <c:pt idx="5">
                  <c:v>0.14266666666666669</c:v>
                </c:pt>
                <c:pt idx="6">
                  <c:v>0.13966666666666669</c:v>
                </c:pt>
                <c:pt idx="7">
                  <c:v>0.13733333333333494</c:v>
                </c:pt>
                <c:pt idx="8">
                  <c:v>0.14000000000000001</c:v>
                </c:pt>
                <c:pt idx="9">
                  <c:v>0.13666666666666669</c:v>
                </c:pt>
                <c:pt idx="10">
                  <c:v>0.13466666666666668</c:v>
                </c:pt>
                <c:pt idx="11">
                  <c:v>0.13833333333333594</c:v>
                </c:pt>
                <c:pt idx="12">
                  <c:v>0.13566666666666669</c:v>
                </c:pt>
                <c:pt idx="13">
                  <c:v>0.13500000000000001</c:v>
                </c:pt>
                <c:pt idx="14">
                  <c:v>0.14033333333333639</c:v>
                </c:pt>
                <c:pt idx="15">
                  <c:v>0.13833333333333594</c:v>
                </c:pt>
                <c:pt idx="16">
                  <c:v>0.14066666666666669</c:v>
                </c:pt>
                <c:pt idx="17">
                  <c:v>0.14733333333333687</c:v>
                </c:pt>
                <c:pt idx="18">
                  <c:v>0.14633333333333676</c:v>
                </c:pt>
                <c:pt idx="19">
                  <c:v>0.15200000000000041</c:v>
                </c:pt>
                <c:pt idx="20">
                  <c:v>0.16233333333333488</c:v>
                </c:pt>
                <c:pt idx="21">
                  <c:v>0.16566666666666668</c:v>
                </c:pt>
                <c:pt idx="22">
                  <c:v>0.17300000000000001</c:v>
                </c:pt>
                <c:pt idx="23">
                  <c:v>0.18700000000000044</c:v>
                </c:pt>
                <c:pt idx="24">
                  <c:v>0.19200000000000042</c:v>
                </c:pt>
                <c:pt idx="25">
                  <c:v>0.20266666666666666</c:v>
                </c:pt>
                <c:pt idx="26">
                  <c:v>0.21900000000000044</c:v>
                </c:pt>
                <c:pt idx="27">
                  <c:v>0.22933333333333494</c:v>
                </c:pt>
                <c:pt idx="28">
                  <c:v>0.24700000000000041</c:v>
                </c:pt>
                <c:pt idx="29">
                  <c:v>0.27200000000000002</c:v>
                </c:pt>
                <c:pt idx="30">
                  <c:v>0.280666666666673</c:v>
                </c:pt>
                <c:pt idx="31">
                  <c:v>0.29433333333333334</c:v>
                </c:pt>
                <c:pt idx="32">
                  <c:v>0.31650000000000572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2B6-41C4-8746-54C1BF54D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3800576"/>
        <c:axId val="443800968"/>
      </c:scatterChart>
      <c:valAx>
        <c:axId val="443800576"/>
        <c:scaling>
          <c:orientation val="minMax"/>
          <c:max val="40"/>
        </c:scaling>
        <c:delete val="0"/>
        <c:axPos val="b"/>
        <c:majorTickMark val="out"/>
        <c:minorTickMark val="none"/>
        <c:tickLblPos val="nextTo"/>
        <c:crossAx val="443800968"/>
        <c:crosses val="autoZero"/>
        <c:crossBetween val="midCat"/>
      </c:valAx>
      <c:valAx>
        <c:axId val="443800968"/>
        <c:scaling>
          <c:orientation val="minMax"/>
          <c:min val="5.0000000000000114E-2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43800576"/>
        <c:crosses val="autoZero"/>
        <c:crossBetween val="midCat"/>
        <c:majorUnit val="0.1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/>
      </a:pPr>
      <a:endParaRPr lang="ko-K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535DC-A352-4BFD-B332-B943F24DA80A}" type="datetimeFigureOut">
              <a:rPr lang="ko-KR" altLang="en-US" smtClean="0"/>
              <a:pPr/>
              <a:t>2021-05-31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AA6CF-9239-448C-B375-B04B35A95B8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76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8"/>
          <a:stretch>
            <a:fillRect/>
          </a:stretch>
        </p:blipFill>
        <p:spPr bwMode="auto">
          <a:xfrm>
            <a:off x="-15941" y="-26988"/>
            <a:ext cx="996179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1" y="2130431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5FE11F-A409-4B10-A1EF-9A7F8A2005BC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512FB-006D-4673-A861-9CA2D71D5512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677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779" y="1600201"/>
            <a:ext cx="8914444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CE220B-34C2-40BD-843B-0583C0FACF2C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AD7F6D-10E2-4357-93D6-EE111F8942B3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970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3" y="274644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4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5167F1-C514-4115-82AB-D05497E338FC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2E9D60-C3BF-4A2A-ADE2-823BBF702878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5635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060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8"/>
          <a:stretch>
            <a:fillRect/>
          </a:stretch>
        </p:blipFill>
        <p:spPr bwMode="auto">
          <a:xfrm>
            <a:off x="-15941" y="-26988"/>
            <a:ext cx="996179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1" y="2130431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7DB68-0575-4284-A7AA-330899BC4A5B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9512FB-006D-4673-A861-9CA2D71D5512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759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779" y="1600201"/>
            <a:ext cx="8914444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CA6AF6-03B7-4E12-BA16-D57EAFA85225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7134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5" y="4406906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5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37A425-F517-4A5C-B3B3-2F269CBB9E98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956900-0CC2-4D57-88A6-85FEF5E0C63A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4215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E93643-2F9E-426B-A843-C2F98F10505A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726729-7993-4040-B5D7-21AF42950B72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4265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8B8A28-384D-46DD-87F1-79A27915F22A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7EAF01-00A1-4D24-ABFC-80D2DCDF75E3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469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126E9-6930-4806-9726-A37FC32BC63F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0E306-CAA3-4B3D-BB19-A7FBC25B2218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3545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2673A0-7191-44E1-B4F6-774F7380E0CA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993A15-3817-4FB2-86A4-DA8D8A83B2DC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919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779" y="1600201"/>
            <a:ext cx="8914444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DE3E75-06D0-4C10-8C55-4192E6301754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6305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056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B3A77-47F8-498B-BE93-DE6797EEB283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EFA14-D17D-441A-91CC-5B324CD72975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3205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31F92B-CB97-477E-9B06-1F2F7873F932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4E7692-016E-42B0-9895-67A20315A5F2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694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779" y="1600201"/>
            <a:ext cx="8914444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B6AD7E-6F54-45CE-BBB3-31B01385CF49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AD7F6D-10E2-4357-93D6-EE111F8942B3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1187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3" y="274644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4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30C410-297D-48E9-A73E-914CFE103940}" type="datetimeFigureOut">
              <a:rPr kumimoji="1" lang="ko-KR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2E9D60-C3BF-4A2A-ADE2-823BBF702878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58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360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95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5" y="4406906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5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BAFD73-51ED-47D8-BB23-024DBC49CF84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956900-0CC2-4D57-88A6-85FEF5E0C63A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665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0AA41-365B-4312-BF9E-C60A6F2169B3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726729-7993-4040-B5D7-21AF42950B72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538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6975DB-FEB9-4970-8C28-4B47821F0C1B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7EAF01-00A1-4D24-ABFC-80D2DCDF75E3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02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779" y="274638"/>
            <a:ext cx="8914444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DB5FA-306F-42FB-AFF0-3FF1ABFAE8DB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0E306-CAA3-4B3D-BB19-A7FBC25B2218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460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8E464B-EB69-4EA3-8327-7FB3F4A2660D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993A15-3817-4FB2-86A4-DA8D8A83B2DC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351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4" y="273056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C1824E-95CA-49DA-9643-DE8898F576D5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1EFA14-D17D-441A-91CC-5B324CD72975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399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779" y="6356351"/>
            <a:ext cx="231150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58847-5990-4DB0-BC94-90641EB2554B}" type="datetime1">
              <a:rPr kumimoji="1" lang="ko-KR" altLang="en-US" smtClean="0">
                <a:solidFill>
                  <a:prstClr val="black"/>
                </a:solidFill>
              </a:rPr>
              <a:t>2021-05-31</a:t>
            </a:fld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365" y="6356351"/>
            <a:ext cx="3137272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7098717" y="6356351"/>
            <a:ext cx="231150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4E7692-016E-42B0-9895-67A20315A5F2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612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57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9945854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직선 연결선 2"/>
          <p:cNvCxnSpPr/>
          <p:nvPr userDrawn="1"/>
        </p:nvCxnSpPr>
        <p:spPr>
          <a:xfrm>
            <a:off x="16" y="6544048"/>
            <a:ext cx="9900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0" y="6589978"/>
            <a:ext cx="1063404" cy="2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57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9945854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직선 연결선 2"/>
          <p:cNvCxnSpPr/>
          <p:nvPr userDrawn="1"/>
        </p:nvCxnSpPr>
        <p:spPr>
          <a:xfrm>
            <a:off x="16" y="6544048"/>
            <a:ext cx="9900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0" y="6589978"/>
            <a:ext cx="1063404" cy="2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0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5.png"/><Relationship Id="rId10" Type="http://schemas.openxmlformats.org/officeDocument/2006/relationships/image" Target="../media/image43.jpeg"/><Relationship Id="rId4" Type="http://schemas.openxmlformats.org/officeDocument/2006/relationships/image" Target="../media/image4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.jpe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7.jpeg"/><Relationship Id="rId11" Type="http://schemas.openxmlformats.org/officeDocument/2006/relationships/image" Target="../media/image5.png"/><Relationship Id="rId5" Type="http://schemas.openxmlformats.org/officeDocument/2006/relationships/image" Target="../media/image56.tiff"/><Relationship Id="rId10" Type="http://schemas.openxmlformats.org/officeDocument/2006/relationships/image" Target="../media/image4.jpeg"/><Relationship Id="rId4" Type="http://schemas.openxmlformats.org/officeDocument/2006/relationships/image" Target="../media/image55.tiff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4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audio" Target="../media/media15.m4a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microsoft.com/office/2007/relationships/media" Target="../media/media15.m4a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83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84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8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png"/><Relationship Id="rId2" Type="http://schemas.openxmlformats.org/officeDocument/2006/relationships/audio" Target="../media/media20.m4a"/><Relationship Id="rId16" Type="http://schemas.openxmlformats.org/officeDocument/2006/relationships/image" Target="../media/image98.png"/><Relationship Id="rId1" Type="http://schemas.microsoft.com/office/2007/relationships/media" Target="../media/media20.m4a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jpeg"/><Relationship Id="rId19" Type="http://schemas.openxmlformats.org/officeDocument/2006/relationships/image" Target="../media/image5.png"/><Relationship Id="rId4" Type="http://schemas.openxmlformats.org/officeDocument/2006/relationships/image" Target="../media/image86.png"/><Relationship Id="rId9" Type="http://schemas.openxmlformats.org/officeDocument/2006/relationships/image" Target="../media/image91.jpeg"/><Relationship Id="rId1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frm=1&amp;source=images&amp;cd=&amp;cad=rja&amp;uact=8&amp;docid=i6P_D9N_rEoKmM&amp;tbnid=z-8lT3yJF1yAdM:&amp;ved=0CAUQjRw&amp;url=http://blog.daum.net/moge-family/1988&amp;ei=iSZrU9qaLYTp8AW8xYC4Bg&amp;bvm=bv.66330100,d.dGc&amp;psig=AFQjCNGZeyGKoblSZRk00Dqmk6xPfPUFKQ&amp;ust=1399617524463465" TargetMode="External"/><Relationship Id="rId13" Type="http://schemas.openxmlformats.org/officeDocument/2006/relationships/image" Target="../media/image20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12" Type="http://schemas.openxmlformats.org/officeDocument/2006/relationships/hyperlink" Target="http://ninalab.net/wp/wp-content/uploads/2014/04/7679_top.jpg" TargetMode="External"/><Relationship Id="rId17" Type="http://schemas.openxmlformats.org/officeDocument/2006/relationships/image" Target="../media/image22.jpeg"/><Relationship Id="rId2" Type="http://schemas.openxmlformats.org/officeDocument/2006/relationships/audio" Target="../media/media6.m4a"/><Relationship Id="rId16" Type="http://schemas.openxmlformats.org/officeDocument/2006/relationships/hyperlink" Target="http://www.google.co.kr/url?sa=i&amp;rct=j&amp;q=&amp;esrc=s&amp;frm=1&amp;source=images&amp;cd=&amp;cad=rja&amp;uact=8&amp;ved=0CAcQjRw&amp;url=http://korean.alibaba.com/product-gs/steel-structure-building-model-building-60015123603.html&amp;ei=LSZcVYDzOpDd8AWorIKAAg&amp;bvm=bv.93756505,d.dGY&amp;psig=AFQjCNFzsIP-FEHPvGhkdhMhQYZRhuefaA&amp;ust=1432188830647241" TargetMode="External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11" Type="http://schemas.openxmlformats.org/officeDocument/2006/relationships/image" Target="../media/image19.jpeg"/><Relationship Id="rId5" Type="http://schemas.openxmlformats.org/officeDocument/2006/relationships/image" Target="../media/image15.jpeg"/><Relationship Id="rId15" Type="http://schemas.openxmlformats.org/officeDocument/2006/relationships/image" Target="../media/image21.jpeg"/><Relationship Id="rId10" Type="http://schemas.openxmlformats.org/officeDocument/2006/relationships/hyperlink" Target="https://www.google.co.kr/url?sa=i&amp;rct=j&amp;q=&amp;esrc=s&amp;frm=1&amp;source=images&amp;cd=&amp;cad=rja&amp;uact=8&amp;ved=0CAcQjRw&amp;url=https://shanghaimetalcorporation.wordpress.com/2014/09/25/a-potential-solution-to-the-body-car-impasse/&amp;ei=nPzrVLOACsXf8AX4v4G4Aw&amp;bvm=bv.86475890,d.dGY&amp;psig=AFQjCNEJw7fon7JlNC0Sg6GiAH5YIsgRNg&amp;ust=1424838151876948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18.jpeg"/><Relationship Id="rId14" Type="http://schemas.openxmlformats.org/officeDocument/2006/relationships/hyperlink" Target="http://www.google.co.kr/url?sa=i&amp;rct=j&amp;q=&amp;esrc=s&amp;frm=1&amp;source=images&amp;cd=&amp;cad=rja&amp;uact=8&amp;ved=0CAcQjRw&amp;url=http://ji-bung.com/1818&amp;ei=uSRcVYufD5H88AXysoHgAw&amp;bvm=bv.93756505,d.dGY&amp;psig=AFQjCNHvRUKOMo8tJn3nWuTd1phldGJ5WQ&amp;ust=143218845874007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eg"/><Relationship Id="rId5" Type="http://schemas.openxmlformats.org/officeDocument/2006/relationships/chart" Target="../charts/chart1.xml"/><Relationship Id="rId4" Type="http://schemas.openxmlformats.org/officeDocument/2006/relationships/image" Target="../media/image4.jpe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4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077" y="620688"/>
            <a:ext cx="9958926" cy="692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36576" y="170080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RECENT PROGRESS OF ZINC AND ZINC ALLOY COATED STEEL SHEETS IN KOREA</a:t>
            </a:r>
            <a:endParaRPr kumimoji="0" lang="ko-KR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4808" y="4005064"/>
            <a:ext cx="3438377" cy="352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000" b="1" i="0" u="sng" strike="noStrike" kern="1200" cap="none" spc="0" normalizeH="0" baseline="0" noProof="0" dirty="0">
                <a:ln>
                  <a:noFill/>
                </a:ln>
                <a:solidFill>
                  <a:srgbClr val="16243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J.S. Kim</a:t>
            </a:r>
            <a:r>
              <a:rPr kumimoji="0" lang="ko-KR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6243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*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16243E"/>
                </a:solidFill>
                <a:effectLst/>
                <a:uLnTx/>
                <a:uFillTx/>
                <a:latin typeface="Calibri" panose="020F0502020204030204" pitchFamily="34" charset="0"/>
                <a:ea typeface="맑은 고딕" panose="020B0503020000020004" pitchFamily="50" charset="-127"/>
                <a:cs typeface="+mn-cs"/>
              </a:rPr>
              <a:t>, T.C. Kim and S.K. Lee</a:t>
            </a:r>
          </a:p>
        </p:txBody>
      </p:sp>
      <p:pic>
        <p:nvPicPr>
          <p:cNvPr id="3076" name="Picture 4" descr="POSTECH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43" y="692696"/>
            <a:ext cx="2160240" cy="63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640632" y="5345762"/>
            <a:ext cx="712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*Graduate Institute of Ferrous &amp; Energy Materials Technology</a:t>
            </a: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E8252BC9-8CA4-4014-ACDE-C35F79624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2"/>
    </mc:Choice>
    <mc:Fallback xmlns="">
      <p:transition spd="slow" advTm="3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0472" y="692696"/>
            <a:ext cx="756084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ctr"/>
          <a:lstStyle/>
          <a:p>
            <a:pPr algn="l">
              <a:buFont typeface="맑은 고딕" pitchFamily="50" charset="-127"/>
              <a:buChar char="■"/>
            </a:pPr>
            <a:r>
              <a:rPr lang="en-US" altLang="ko-KR" sz="2000" b="1" dirty="0">
                <a:latin typeface="Arial" panose="020B0604020202020204" pitchFamily="34" charset="0"/>
                <a:ea typeface="맑은 고딕" panose="020B0503020000020004" pitchFamily="50" charset="-127"/>
              </a:rPr>
              <a:t> Laser Welding Performance</a:t>
            </a:r>
            <a:endParaRPr lang="en-US" altLang="ko-KR" sz="2000" dirty="0">
              <a:latin typeface="Arial" panose="020B0604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6256" y="1478476"/>
            <a:ext cx="1528880" cy="400110"/>
          </a:xfrm>
          <a:prstGeom prst="rect">
            <a:avLst/>
          </a:prstGeom>
          <a:solidFill>
            <a:srgbClr val="CC66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PosMAC®1.5</a:t>
            </a:r>
            <a:endParaRPr lang="ko-KR" altLang="en-US" sz="2000" b="1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pic>
        <p:nvPicPr>
          <p:cNvPr id="6" name="Picture 3" descr="Z:\5.PAC 성능연구그룹\유윤하\POSMAC_15년11월\1604_LG화학향 전기차 소재 내식성 검토2060524\5일차\K120-8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688" y="2506270"/>
            <a:ext cx="753741" cy="226097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81502" y="1487407"/>
            <a:ext cx="417102" cy="400110"/>
          </a:xfrm>
          <a:prstGeom prst="rect">
            <a:avLst/>
          </a:prstGeom>
          <a:solidFill>
            <a:srgbClr val="CC66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GI</a:t>
            </a:r>
            <a:endParaRPr lang="ko-KR" altLang="en-US" sz="2000" b="1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5316" y="2145633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60g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pic>
        <p:nvPicPr>
          <p:cNvPr id="9" name="Picture 3" descr="Z:\5.PAC 성능연구그룹\유윤하\POSMAC_15년11월\1604_LG화학향 전기차 소재 내식성 검토2060524\5일차\K200-5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3081" y="2488015"/>
            <a:ext cx="750251" cy="22505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913083" y="2149461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120g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pic>
        <p:nvPicPr>
          <p:cNvPr id="11" name="Picture 3" descr="Z:\5.PAC 성능연구그룹\유윤하\POSMAC_15년11월\1604_LG화학향 전기차 소재 내식성 검토2060524\5일차\M80-9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5016" y="2499171"/>
            <a:ext cx="742447" cy="2227095"/>
          </a:xfrm>
          <a:prstGeom prst="rect">
            <a:avLst/>
          </a:prstGeom>
          <a:noFill/>
        </p:spPr>
      </p:pic>
      <p:pic>
        <p:nvPicPr>
          <p:cNvPr id="12" name="Picture 4" descr="Z:\5.PAC 성능연구그룹\유윤하\POSMAC_15년11월\1604_LG화학향 전기차 소재 내식성 검토2060524\5일차\MA70-10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5375" y="2480563"/>
            <a:ext cx="742447" cy="2227095"/>
          </a:xfrm>
          <a:prstGeom prst="rect">
            <a:avLst/>
          </a:prstGeom>
          <a:noFill/>
        </p:spPr>
      </p:pic>
      <p:pic>
        <p:nvPicPr>
          <p:cNvPr id="13" name="Picture 3" descr="Z:\5.PAC 성능연구그룹\유윤하\POSMAC_15년11월\1604_LG화학향 전기차 소재 내식성 검토2060524\5일차\MA90-10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04657" y="2488015"/>
            <a:ext cx="742698" cy="222784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102124" y="2145633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35g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8307" y="2145633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40g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08144" y="2139559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45g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4097" y="5234136"/>
            <a:ext cx="4470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    </a:t>
            </a:r>
            <a:r>
              <a:rPr lang="en-US" altLang="ko-KR" sz="1600" b="1" dirty="0">
                <a:latin typeface="Times New Roman" panose="02020603050405020304" pitchFamily="18" charset="0"/>
                <a:ea typeface="Meiryo UI" panose="020B0604030504040204" pitchFamily="34" charset="-128"/>
                <a:cs typeface="Times New Roman" panose="02020603050405020304" pitchFamily="18" charset="0"/>
              </a:rPr>
              <a:t>Appearance of welded samples after SST 120h</a:t>
            </a:r>
          </a:p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      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19" name="왼쪽 대괄호 18"/>
          <p:cNvSpPr/>
          <p:nvPr/>
        </p:nvSpPr>
        <p:spPr bwMode="auto">
          <a:xfrm rot="5400000">
            <a:off x="8076711" y="982480"/>
            <a:ext cx="175713" cy="2057199"/>
          </a:xfrm>
          <a:prstGeom prst="leftBracke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0" name="왼쪽 대괄호 19"/>
          <p:cNvSpPr/>
          <p:nvPr/>
        </p:nvSpPr>
        <p:spPr bwMode="auto">
          <a:xfrm>
            <a:off x="789692" y="1861306"/>
            <a:ext cx="119160" cy="895060"/>
          </a:xfrm>
          <a:prstGeom prst="leftBracke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1" name="Picture 2" descr="Z:\엄상호\20160502 LG화학 밧데리케이스\GI 60g, Gap 0, 1.0t, CO2 LBW 6kw, 8mpm-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592" y="1414861"/>
            <a:ext cx="2520000" cy="792162"/>
          </a:xfrm>
          <a:prstGeom prst="rect">
            <a:avLst/>
          </a:prstGeom>
          <a:noFill/>
        </p:spPr>
      </p:pic>
      <p:pic>
        <p:nvPicPr>
          <p:cNvPr id="22" name="Picture 4" descr="Z:\엄상호\20160502 LG화학 밧데리케이스\GI 100g, Gap 0, 1.4t, CO2 LBW 6kw, 5mpm-1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592" y="2278659"/>
            <a:ext cx="2520000" cy="792162"/>
          </a:xfrm>
          <a:prstGeom prst="rect">
            <a:avLst/>
          </a:prstGeom>
          <a:noFill/>
        </p:spPr>
      </p:pic>
      <p:pic>
        <p:nvPicPr>
          <p:cNvPr id="23" name="Picture 9" descr="Z:\엄상호\20160502 LG화학 밧데리케이스\posMAC 35g, Gap 0, 0.7t, CO2 LBW 6kw, 10mpm-2-1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592" y="3299355"/>
            <a:ext cx="2520000" cy="792162"/>
          </a:xfrm>
          <a:prstGeom prst="rect">
            <a:avLst/>
          </a:prstGeom>
          <a:noFill/>
        </p:spPr>
      </p:pic>
      <p:pic>
        <p:nvPicPr>
          <p:cNvPr id="24" name="Picture 11" descr="Z:\엄상호\20160502 LG화학 밧데리케이스\posMAC 40g, Gap 0, 0.8t, CO2 LBW 6kw, 9mpm-1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592" y="4163451"/>
            <a:ext cx="2520000" cy="792162"/>
          </a:xfrm>
          <a:prstGeom prst="rect">
            <a:avLst/>
          </a:prstGeom>
          <a:noFill/>
        </p:spPr>
      </p:pic>
      <p:pic>
        <p:nvPicPr>
          <p:cNvPr id="25" name="Picture 14" descr="Z:\엄상호\20160502 LG화학 밧데리케이스\posMAC 45g, Gap 0, 0.7t, CO2 LBW 6kw, 10mpm-1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592" y="5027547"/>
            <a:ext cx="2520000" cy="792162"/>
          </a:xfrm>
          <a:prstGeom prst="rect">
            <a:avLst/>
          </a:prstGeom>
          <a:noFill/>
        </p:spPr>
      </p:pic>
      <p:sp>
        <p:nvSpPr>
          <p:cNvPr id="26" name="타원 25"/>
          <p:cNvSpPr/>
          <p:nvPr/>
        </p:nvSpPr>
        <p:spPr>
          <a:xfrm>
            <a:off x="2064376" y="1702669"/>
            <a:ext cx="288032" cy="21602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300" b="1" dirty="0">
              <a:solidFill>
                <a:prstClr val="black"/>
              </a:solidFill>
              <a:latin typeface="Calibri" panose="020F0502020204030204" pitchFamily="34" charset="0"/>
              <a:cs typeface="Meiryo UI" panose="020B0604030504040204" pitchFamily="34" charset="-128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496424" y="2585619"/>
            <a:ext cx="288032" cy="21602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300" b="1" dirty="0">
              <a:solidFill>
                <a:prstClr val="black"/>
              </a:solidFill>
              <a:latin typeface="Calibri" panose="020F0502020204030204" pitchFamily="34" charset="0"/>
              <a:cs typeface="Meiryo UI" panose="020B0604030504040204" pitchFamily="34" charset="-128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2640440" y="3587461"/>
            <a:ext cx="288032" cy="21602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300" b="1" dirty="0">
              <a:solidFill>
                <a:prstClr val="black"/>
              </a:solidFill>
              <a:latin typeface="Calibri" panose="020F0502020204030204" pitchFamily="34" charset="0"/>
              <a:cs typeface="Meiryo UI" panose="020B0604030504040204" pitchFamily="34" charset="-128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2136384" y="4379549"/>
            <a:ext cx="288032" cy="21602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300" b="1" dirty="0">
              <a:solidFill>
                <a:prstClr val="black"/>
              </a:solidFill>
              <a:latin typeface="Calibri" panose="020F0502020204030204" pitchFamily="34" charset="0"/>
              <a:cs typeface="Meiryo UI" panose="020B0604030504040204" pitchFamily="34" charset="-128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280400" y="5315653"/>
            <a:ext cx="288032" cy="21602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300" b="1" dirty="0">
              <a:solidFill>
                <a:prstClr val="black"/>
              </a:solidFill>
              <a:latin typeface="Calibri" panose="020F0502020204030204" pitchFamily="34" charset="0"/>
              <a:cs typeface="Meiryo UI" panose="020B0604030504040204" pitchFamily="34" charset="-128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208393" y="1489257"/>
            <a:ext cx="8399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Pit</a:t>
            </a:r>
            <a:r>
              <a:rPr kumimoji="0" lang="ko-KR" altLang="en-US" sz="1200" dirty="0">
                <a:solidFill>
                  <a:srgbClr val="FF0000"/>
                </a:solidFill>
                <a:latin typeface="Calibri" panose="020F0502020204030204" pitchFamily="34" charset="0"/>
                <a:ea typeface="맑은 고딕" pitchFamily="50" charset="-127"/>
                <a:cs typeface="Meiryo UI" panose="020B0604030504040204" pitchFamily="34" charset="-128"/>
              </a:rPr>
              <a:t> </a:t>
            </a:r>
            <a:r>
              <a:rPr kumimoji="0" lang="en-US" altLang="ko-KR" sz="12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defects</a:t>
            </a:r>
            <a:endParaRPr kumimoji="0" lang="ko-KR" altLang="en-US" dirty="0">
              <a:solidFill>
                <a:srgbClr val="FF0000"/>
              </a:solidFill>
              <a:latin typeface="Calibri" panose="020F0502020204030204" pitchFamily="34" charset="0"/>
              <a:ea typeface="맑은 고딕" panose="020B0503020000020004" pitchFamily="50" charset="-127"/>
              <a:cs typeface="Meiryo UI" panose="020B0604030504040204" pitchFamily="34" charset="-128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488313" y="1921677"/>
            <a:ext cx="522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00" dirty="0">
                <a:solidFill>
                  <a:srgbClr val="FFFF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8mpm</a:t>
            </a:r>
            <a:endParaRPr kumimoji="0" lang="ko-KR" altLang="en-US" dirty="0">
              <a:solidFill>
                <a:srgbClr val="FFFF00"/>
              </a:solidFill>
              <a:latin typeface="Calibri" panose="020F0502020204030204" pitchFamily="34" charset="0"/>
              <a:ea typeface="맑은 고딕" panose="020B0503020000020004" pitchFamily="50" charset="-127"/>
              <a:cs typeface="Meiryo UI" panose="020B0604030504040204" pitchFamily="34" charset="-128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488313" y="2785401"/>
            <a:ext cx="522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00" dirty="0">
                <a:solidFill>
                  <a:srgbClr val="FFFF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5mpm</a:t>
            </a:r>
            <a:endParaRPr kumimoji="0" lang="ko-KR" altLang="en-US" dirty="0">
              <a:solidFill>
                <a:srgbClr val="FFFF00"/>
              </a:solidFill>
              <a:latin typeface="Calibri" panose="020F0502020204030204" pitchFamily="34" charset="0"/>
              <a:ea typeface="맑은 고딕" panose="020B0503020000020004" pitchFamily="50" charset="-127"/>
              <a:cs typeface="Meiryo UI" panose="020B0604030504040204" pitchFamily="34" charset="-128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488313" y="3806097"/>
            <a:ext cx="5886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00" dirty="0">
                <a:solidFill>
                  <a:srgbClr val="FFFF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10mpm</a:t>
            </a:r>
            <a:endParaRPr kumimoji="0" lang="ko-KR" altLang="en-US" dirty="0">
              <a:solidFill>
                <a:srgbClr val="FFFF00"/>
              </a:solidFill>
              <a:latin typeface="Calibri" panose="020F0502020204030204" pitchFamily="34" charset="0"/>
              <a:ea typeface="맑은 고딕" panose="020B0503020000020004" pitchFamily="50" charset="-127"/>
              <a:cs typeface="Meiryo UI" panose="020B0604030504040204" pitchFamily="34" charset="-128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488313" y="4670193"/>
            <a:ext cx="522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00" dirty="0">
                <a:solidFill>
                  <a:srgbClr val="FFFF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9mpm</a:t>
            </a:r>
            <a:endParaRPr kumimoji="0" lang="ko-KR" altLang="en-US" dirty="0">
              <a:solidFill>
                <a:srgbClr val="FFFF00"/>
              </a:solidFill>
              <a:latin typeface="Calibri" panose="020F0502020204030204" pitchFamily="34" charset="0"/>
              <a:ea typeface="맑은 고딕" panose="020B0503020000020004" pitchFamily="50" charset="-127"/>
              <a:cs typeface="Meiryo UI" panose="020B0604030504040204" pitchFamily="34" charset="-128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488313" y="5534289"/>
            <a:ext cx="5886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000" dirty="0">
                <a:solidFill>
                  <a:srgbClr val="FFFF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10mpm</a:t>
            </a:r>
            <a:endParaRPr kumimoji="0" lang="ko-KR" altLang="en-US" dirty="0">
              <a:solidFill>
                <a:srgbClr val="FFFF00"/>
              </a:solidFill>
              <a:latin typeface="Calibri" panose="020F0502020204030204" pitchFamily="34" charset="0"/>
              <a:ea typeface="맑은 고딕" panose="020B0503020000020004" pitchFamily="50" charset="-127"/>
              <a:cs typeface="Meiryo UI" panose="020B0604030504040204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7972" y="2055881"/>
            <a:ext cx="417102" cy="400110"/>
          </a:xfrm>
          <a:prstGeom prst="rect">
            <a:avLst/>
          </a:prstGeom>
          <a:solidFill>
            <a:srgbClr val="CC66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GI</a:t>
            </a:r>
            <a:endParaRPr lang="ko-KR" altLang="en-US" sz="2000" b="1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-298333" y="4412749"/>
            <a:ext cx="1528880" cy="400110"/>
          </a:xfrm>
          <a:prstGeom prst="rect">
            <a:avLst/>
          </a:prstGeom>
          <a:solidFill>
            <a:srgbClr val="CC66FF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PosMAC®1.5</a:t>
            </a:r>
            <a:endParaRPr lang="ko-KR" altLang="en-US" sz="2000" b="1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39" name="왼쪽 대괄호 38"/>
          <p:cNvSpPr/>
          <p:nvPr/>
        </p:nvSpPr>
        <p:spPr bwMode="auto">
          <a:xfrm rot="5400000">
            <a:off x="5684872" y="1476298"/>
            <a:ext cx="175713" cy="1080000"/>
          </a:xfrm>
          <a:prstGeom prst="leftBracke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0" name="왼쪽 대괄호 39"/>
          <p:cNvSpPr/>
          <p:nvPr/>
        </p:nvSpPr>
        <p:spPr bwMode="auto">
          <a:xfrm>
            <a:off x="787282" y="3803485"/>
            <a:ext cx="119160" cy="1620000"/>
          </a:xfrm>
          <a:prstGeom prst="leftBracke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80397" y="1650895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60g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42317" y="2551296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120g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67949" y="3526159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35g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42317" y="4338552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40g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3230" y="5254208"/>
            <a:ext cx="489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45g</a:t>
            </a:r>
            <a:endParaRPr lang="ko-KR" altLang="en-US" sz="16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31553" y="5904976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aseline="300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※</a:t>
            </a:r>
            <a:r>
              <a:rPr lang="en-US" altLang="ko-KR" sz="14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Laser welding speed 5~10mpm</a:t>
            </a:r>
          </a:p>
          <a:p>
            <a:r>
              <a:rPr lang="en-US" altLang="ko-KR" sz="1400" dirty="0"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   (Zero Gap and Max. speed)</a:t>
            </a:r>
            <a:endParaRPr lang="ko-KR" altLang="en-US" sz="1400" dirty="0">
              <a:latin typeface="Calibri" panose="020F0502020204030204" pitchFamily="34" charset="0"/>
              <a:ea typeface="+mn-ea"/>
              <a:cs typeface="Meiryo UI" panose="020B0604030504040204" pitchFamily="34" charset="-128"/>
            </a:endParaRPr>
          </a:p>
        </p:txBody>
      </p:sp>
      <p:pic>
        <p:nvPicPr>
          <p:cNvPr id="47" name="오디오 46">
            <a:hlinkClick r:id="" action="ppaction://media"/>
            <a:extLst>
              <a:ext uri="{FF2B5EF4-FFF2-40B4-BE49-F238E27FC236}">
                <a16:creationId xmlns:a16="http://schemas.microsoft.com/office/drawing/2014/main" id="{BCDE4045-CB5D-4486-9802-DE50AD1C7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34"/>
    </mc:Choice>
    <mc:Fallback xmlns="">
      <p:transition spd="slow" advTm="42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8" t="4408"/>
          <a:stretch>
            <a:fillRect/>
          </a:stretch>
        </p:blipFill>
        <p:spPr bwMode="auto">
          <a:xfrm>
            <a:off x="1351806" y="1844824"/>
            <a:ext cx="3237012" cy="24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2061494" y="4293096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latin typeface="Calibri" panose="020F0502020204030204" pitchFamily="34" charset="0"/>
                <a:ea typeface="맑은 고딕" panose="020B0503020000020004" pitchFamily="50" charset="-127"/>
                <a:cs typeface="Tahoma" pitchFamily="34" charset="0"/>
              </a:rPr>
              <a:t>[</a:t>
            </a:r>
            <a:r>
              <a:rPr lang="en-US" altLang="ko-KR" sz="16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FR Subframe]</a:t>
            </a:r>
            <a:endParaRPr lang="ko-KR" altLang="en-US" sz="1600" b="1" dirty="0"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6" name="구부러진 연결선 5"/>
          <p:cNvCxnSpPr/>
          <p:nvPr/>
        </p:nvCxnSpPr>
        <p:spPr>
          <a:xfrm rot="16200000" flipH="1">
            <a:off x="1603834" y="2240868"/>
            <a:ext cx="432048" cy="36004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0850" y="1628800"/>
            <a:ext cx="107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</a:rPr>
              <a:t>Side rail </a:t>
            </a:r>
          </a:p>
          <a:p>
            <a:pPr algn="ctr"/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</a:rPr>
              <a:t>(420Y,1.5t)</a:t>
            </a:r>
            <a:endParaRPr lang="ko-KR" altLang="en-US" sz="1600" dirty="0"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6834" y="3501008"/>
            <a:ext cx="107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</a:rPr>
              <a:t>Cross bar</a:t>
            </a:r>
          </a:p>
          <a:p>
            <a:pPr algn="ctr"/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</a:rPr>
              <a:t>(340Y,1.5t)</a:t>
            </a:r>
            <a:endParaRPr lang="ko-KR" altLang="en-US" sz="1600" dirty="0"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cxnSp>
        <p:nvCxnSpPr>
          <p:cNvPr id="9" name="구부러진 연결선 8"/>
          <p:cNvCxnSpPr/>
          <p:nvPr/>
        </p:nvCxnSpPr>
        <p:spPr>
          <a:xfrm rot="5400000" flipH="1" flipV="1">
            <a:off x="1819858" y="3465004"/>
            <a:ext cx="360040" cy="288032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70812"/>
              </p:ext>
            </p:extLst>
          </p:nvPr>
        </p:nvGraphicFramePr>
        <p:xfrm>
          <a:off x="1207790" y="5085184"/>
          <a:ext cx="7704856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1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Parts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Conventional spec.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New</a:t>
                      </a:r>
                      <a:r>
                        <a:rPr lang="en-US" altLang="ko-KR" sz="1400" b="1" baseline="0" dirty="0">
                          <a:latin typeface="맑은 고딕" pitchFamily="50" charset="-127"/>
                          <a:ea typeface="맑은 고딕" pitchFamily="50" charset="-127"/>
                        </a:rPr>
                        <a:t> candidate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Benefits /</a:t>
                      </a:r>
                      <a:r>
                        <a:rPr lang="en-US" altLang="ko-KR" sz="1400" b="1" baseline="0" dirty="0">
                          <a:latin typeface="맑은 고딕" pitchFamily="50" charset="-127"/>
                          <a:ea typeface="맑은 고딕" pitchFamily="50" charset="-127"/>
                        </a:rPr>
                        <a:t> Targets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Side rail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GI </a:t>
                      </a:r>
                      <a:r>
                        <a:rPr lang="en-US" altLang="ko-KR" sz="1400">
                          <a:latin typeface="맑은 고딕" pitchFamily="50" charset="-127"/>
                          <a:ea typeface="맑은 고딕" pitchFamily="50" charset="-127"/>
                        </a:rPr>
                        <a:t>(60g)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PosMAC</a:t>
                      </a:r>
                      <a:r>
                        <a:rPr lang="en-US" altLang="ko-KR" sz="1400" baseline="0" dirty="0">
                          <a:latin typeface="맑은 고딕" pitchFamily="50" charset="-127"/>
                          <a:ea typeface="맑은 고딕" pitchFamily="50" charset="-127"/>
                        </a:rPr>
                        <a:t>1.5 </a:t>
                      </a:r>
                      <a:r>
                        <a:rPr lang="en-US" altLang="ko-KR" sz="1400" baseline="0">
                          <a:latin typeface="맑은 고딕" pitchFamily="50" charset="-127"/>
                          <a:ea typeface="맑은 고딕" pitchFamily="50" charset="-127"/>
                        </a:rPr>
                        <a:t>(35g)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latinLnBrk="1">
                        <a:buFont typeface="Wingdings" pitchFamily="2" charset="2"/>
                        <a:buChar char="ü"/>
                      </a:pPr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 Improve the Arc welding </a:t>
                      </a:r>
                    </a:p>
                    <a:p>
                      <a:pPr latinLnBrk="1">
                        <a:buFont typeface="Wingdings" pitchFamily="2" charset="2"/>
                        <a:buChar char="ü"/>
                      </a:pPr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 Enhanced Corrosion Protection</a:t>
                      </a:r>
                    </a:p>
                    <a:p>
                      <a:pPr latinLnBrk="1">
                        <a:buFont typeface="Wingdings" pitchFamily="2" charset="2"/>
                        <a:buChar char="ü"/>
                      </a:pPr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 Thinner ED coating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Cross bar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GI </a:t>
                      </a:r>
                      <a:r>
                        <a:rPr lang="en-US" altLang="ko-KR" sz="1400">
                          <a:latin typeface="맑은 고딕" pitchFamily="50" charset="-127"/>
                          <a:ea typeface="맑은 고딕" pitchFamily="50" charset="-127"/>
                        </a:rPr>
                        <a:t>(60g)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PosMAC</a:t>
                      </a:r>
                      <a:r>
                        <a:rPr lang="en-US" altLang="ko-KR" sz="1400" baseline="0" dirty="0">
                          <a:latin typeface="맑은 고딕" pitchFamily="50" charset="-127"/>
                          <a:ea typeface="맑은 고딕" pitchFamily="50" charset="-127"/>
                        </a:rPr>
                        <a:t>1.5 (35g)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2" descr="D:\작업방\TEMP\Asutem 성형품\A-BOTTOM-X2000-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462" y="1916832"/>
            <a:ext cx="1890905" cy="1512168"/>
          </a:xfrm>
          <a:prstGeom prst="rect">
            <a:avLst/>
          </a:prstGeom>
          <a:noFill/>
        </p:spPr>
      </p:pic>
      <p:pic>
        <p:nvPicPr>
          <p:cNvPr id="12" name="Picture 6" descr="D:\작업방\TEMP\Asutem 성형품\I-BOTTOM-X200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8230" y="1916832"/>
            <a:ext cx="1890905" cy="1512168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>
          <a:xfrm>
            <a:off x="5716223" y="4308481"/>
            <a:ext cx="29012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[Cross sections of the material]</a:t>
            </a:r>
          </a:p>
          <a:p>
            <a:pPr algn="ctr"/>
            <a:r>
              <a:rPr lang="en-US" altLang="ko-KR" sz="1400" b="1" dirty="0">
                <a:latin typeface="Calibri" panose="020F0502020204030204" pitchFamily="34" charset="0"/>
                <a:ea typeface="맑은 고딕" panose="020B0503020000020004" pitchFamily="50" charset="-127"/>
                <a:cs typeface="Tahoma" pitchFamily="34" charset="0"/>
              </a:rPr>
              <a:t> </a:t>
            </a:r>
            <a:endParaRPr lang="ko-KR" altLang="en-US" sz="1400" b="1" dirty="0"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638749" y="3501008"/>
            <a:ext cx="888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  <a:cs typeface="Tahoma" pitchFamily="34" charset="0"/>
              </a:rPr>
              <a:t>GI (60g) </a:t>
            </a:r>
            <a:endParaRPr lang="ko-KR" altLang="en-US" sz="1600" dirty="0"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443382" y="3501008"/>
            <a:ext cx="16586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  <a:cs typeface="Tahoma" pitchFamily="34" charset="0"/>
              </a:rPr>
              <a:t>PosMAC1.5 (35g) </a:t>
            </a:r>
            <a:endParaRPr lang="ko-KR" altLang="en-US" sz="1600" dirty="0"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00472" y="692696"/>
            <a:ext cx="756084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ctr"/>
          <a:lstStyle/>
          <a:p>
            <a:pPr algn="l">
              <a:buFont typeface="맑은 고딕" pitchFamily="50" charset="-127"/>
              <a:buChar char="■"/>
            </a:pPr>
            <a:r>
              <a:rPr lang="en-US" altLang="ko-KR" sz="20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Arc Welding Performance</a:t>
            </a:r>
            <a:endParaRPr lang="en-US" altLang="ko-KR" sz="20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8" name="오디오 17">
            <a:hlinkClick r:id="" action="ppaction://media"/>
            <a:extLst>
              <a:ext uri="{FF2B5EF4-FFF2-40B4-BE49-F238E27FC236}">
                <a16:creationId xmlns:a16="http://schemas.microsoft.com/office/drawing/2014/main" id="{6FDAC147-AD44-4A0C-B0FE-37AB8C84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0"/>
    </mc:Choice>
    <mc:Fallback xmlns="">
      <p:transition spd="slow" advTm="2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686" y="858198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맑은 고딕" pitchFamily="50" charset="-127"/>
              <a:buChar char="○"/>
            </a:pPr>
            <a:r>
              <a:rPr lang="en-US" altLang="ko-KR" sz="2000" b="1" dirty="0">
                <a:solidFill>
                  <a:prstClr val="black"/>
                </a:solidFill>
                <a:latin typeface="Calibri" panose="020F0502020204030204" pitchFamily="34" charset="0"/>
                <a:ea typeface="맑은 고딕" pitchFamily="50" charset="-127"/>
              </a:rPr>
              <a:t> </a:t>
            </a:r>
            <a:r>
              <a:rPr lang="en-US" altLang="ko-KR" sz="2000" b="1" dirty="0">
                <a:latin typeface="Calibri" panose="020F0502020204030204" pitchFamily="34" charset="0"/>
                <a:ea typeface="맑은 고딕"/>
              </a:rPr>
              <a:t>Arc Welding Application</a:t>
            </a:r>
            <a:endParaRPr lang="ko-KR" altLang="en-US" sz="2000" dirty="0">
              <a:latin typeface="Calibri" panose="020F0502020204030204" pitchFamily="34" charset="0"/>
              <a:ea typeface="맑은 고딕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915541"/>
              </p:ext>
            </p:extLst>
          </p:nvPr>
        </p:nvGraphicFramePr>
        <p:xfrm>
          <a:off x="452679" y="1268069"/>
          <a:ext cx="8784976" cy="1152128"/>
        </p:xfrm>
        <a:graphic>
          <a:graphicData uri="http://schemas.openxmlformats.org/drawingml/2006/table">
            <a:tbl>
              <a:tblPr firstRow="1" bandRow="1"/>
              <a:tblGrid>
                <a:gridCol w="1695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27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02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Coatings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Welding</a:t>
                      </a:r>
                      <a:r>
                        <a:rPr lang="en-US" altLang="ko-KR" sz="1400" b="1" baseline="0" dirty="0">
                          <a:latin typeface="맑은 고딕" pitchFamily="50" charset="-127"/>
                          <a:ea typeface="맑은 고딕" pitchFamily="50" charset="-127"/>
                        </a:rPr>
                        <a:t> speed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Currents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Spatters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Deviation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Remarks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GI </a:t>
                      </a:r>
                      <a:r>
                        <a:rPr lang="en-US" altLang="ko-KR" sz="1400">
                          <a:latin typeface="맑은 고딕" pitchFamily="50" charset="-127"/>
                          <a:ea typeface="맑은 고딕" pitchFamily="50" charset="-127"/>
                        </a:rPr>
                        <a:t>(60g)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45</a:t>
                      </a:r>
                      <a:r>
                        <a:rPr lang="en-US" altLang="ko-KR" sz="1400" baseline="0" dirty="0">
                          <a:latin typeface="맑은 고딕" pitchFamily="50" charset="-127"/>
                          <a:ea typeface="맑은 고딕" pitchFamily="50" charset="-127"/>
                        </a:rPr>
                        <a:t> cm/min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aseline="0" dirty="0">
                          <a:latin typeface="맑은 고딕" pitchFamily="50" charset="-127"/>
                          <a:ea typeface="맑은 고딕" pitchFamily="50" charset="-127"/>
                        </a:rPr>
                        <a:t>113~120A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Much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High</a:t>
                      </a:r>
                      <a:r>
                        <a:rPr lang="en-US" altLang="ko-KR" sz="1400" baseline="0" dirty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44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PosMAC</a:t>
                      </a:r>
                      <a:r>
                        <a:rPr lang="en-US" altLang="ko-KR" sz="1400" baseline="0" dirty="0">
                          <a:latin typeface="맑은 고딕" pitchFamily="50" charset="-127"/>
                          <a:ea typeface="맑은 고딕" pitchFamily="50" charset="-127"/>
                        </a:rPr>
                        <a:t>1.5</a:t>
                      </a:r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400">
                          <a:latin typeface="맑은 고딕" pitchFamily="50" charset="-127"/>
                          <a:ea typeface="맑은 고딕" pitchFamily="50" charset="-127"/>
                        </a:rPr>
                        <a:t>(35g)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60 </a:t>
                      </a:r>
                      <a:r>
                        <a:rPr lang="en-US" altLang="ko-KR" sz="1400" baseline="0" dirty="0">
                          <a:latin typeface="맑은 고딕" pitchFamily="50" charset="-127"/>
                          <a:ea typeface="맑은 고딕" pitchFamily="50" charset="-127"/>
                        </a:rPr>
                        <a:t>cm/min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맑은 고딕" pitchFamily="50" charset="-127"/>
                          <a:ea typeface="맑은 고딕" pitchFamily="50" charset="-127"/>
                        </a:rPr>
                        <a:t>120~150A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Less</a:t>
                      </a:r>
                      <a:endParaRPr lang="ko-KR" altLang="en-US" sz="14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Stable</a:t>
                      </a:r>
                      <a:endParaRPr lang="ko-KR" altLang="en-US" sz="14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30%</a:t>
                      </a:r>
                      <a:r>
                        <a:rPr lang="ko-KR" altLang="en-US" sz="1400" b="1" dirty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400" b="1" dirty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speed up</a:t>
                      </a:r>
                      <a:endParaRPr lang="ko-KR" altLang="en-US" sz="14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91263"/>
              </p:ext>
            </p:extLst>
          </p:nvPr>
        </p:nvGraphicFramePr>
        <p:xfrm>
          <a:off x="651482" y="2535565"/>
          <a:ext cx="8568952" cy="34657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411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/>
                        <a:t>GI </a:t>
                      </a:r>
                      <a:r>
                        <a:rPr lang="ko-KR" altLang="en-US" sz="1400" b="1" dirty="0"/>
                        <a:t> </a:t>
                      </a:r>
                      <a:r>
                        <a:rPr lang="en-US" altLang="ko-KR" sz="1400" b="1" dirty="0"/>
                        <a:t>(60g)</a:t>
                      </a:r>
                      <a:endParaRPr lang="ko-KR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/>
                        <a:t>PosMAC 1.5 (35g)</a:t>
                      </a:r>
                      <a:endParaRPr lang="ko-KR" alt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6803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3" descr="C:\Users\Sohn\Desktop\회사사진\20160825_114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9222" y="2914273"/>
            <a:ext cx="2557933" cy="1471904"/>
          </a:xfrm>
          <a:prstGeom prst="rect">
            <a:avLst/>
          </a:prstGeom>
          <a:noFill/>
        </p:spPr>
      </p:pic>
      <p:pic>
        <p:nvPicPr>
          <p:cNvPr id="8" name="Picture 4" descr="C:\Users\Sohn\Desktop\회사사진\20160825_1145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7075" y="2893830"/>
            <a:ext cx="2561737" cy="1512790"/>
          </a:xfrm>
          <a:prstGeom prst="rect">
            <a:avLst/>
          </a:prstGeom>
          <a:noFill/>
        </p:spPr>
      </p:pic>
      <p:pic>
        <p:nvPicPr>
          <p:cNvPr id="9" name="Picture 3" descr="C:\Users\Sohn\Desktop\회사사진\20160825_1229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7446" y="4458526"/>
            <a:ext cx="2549709" cy="1505687"/>
          </a:xfrm>
          <a:prstGeom prst="rect">
            <a:avLst/>
          </a:prstGeom>
          <a:noFill/>
        </p:spPr>
      </p:pic>
      <p:pic>
        <p:nvPicPr>
          <p:cNvPr id="10" name="Picture 5" descr="C:\Users\Sohn\Desktop\회사사진\20160825_123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7915" y="4458525"/>
            <a:ext cx="2549709" cy="150568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 rot="16200000">
            <a:off x="297922" y="3376294"/>
            <a:ext cx="119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Calibri" panose="020F0502020204030204" pitchFamily="34" charset="0"/>
                <a:ea typeface="+mn-ea"/>
              </a:rPr>
              <a:t>Arc</a:t>
            </a:r>
            <a:r>
              <a:rPr lang="ko-KR" altLang="en-US" sz="1400" b="1" dirty="0">
                <a:latin typeface="Calibri" panose="020F0502020204030204" pitchFamily="34" charset="0"/>
                <a:ea typeface="+mn-ea"/>
              </a:rPr>
              <a:t> </a:t>
            </a:r>
            <a:r>
              <a:rPr lang="en-US" altLang="ko-KR" sz="1400" b="1" dirty="0">
                <a:latin typeface="Calibri" panose="020F0502020204030204" pitchFamily="34" charset="0"/>
                <a:ea typeface="+mn-ea"/>
              </a:rPr>
              <a:t>welding</a:t>
            </a:r>
            <a:endParaRPr lang="ko-KR" altLang="en-US" sz="1400" b="1" dirty="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12149" y="4911351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>
                <a:latin typeface="Calibri" panose="020F0502020204030204" pitchFamily="34" charset="0"/>
                <a:ea typeface="+mn-ea"/>
              </a:rPr>
              <a:t>Welded parts</a:t>
            </a:r>
            <a:endParaRPr lang="ko-KR" altLang="en-US" sz="1400" b="1" dirty="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441" y="6062443"/>
            <a:ext cx="840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With better quality and productivity, </a:t>
            </a:r>
            <a:r>
              <a:rPr lang="en-US" altLang="ko-K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PosMAC</a:t>
            </a:r>
            <a:r>
              <a:rPr lang="en-US" altLang="ko-KR" sz="1800" dirty="0">
                <a:latin typeface="Calibri" panose="020F0502020204030204" pitchFamily="34" charset="0"/>
                <a:cs typeface="Calibri" panose="020F0502020204030204" pitchFamily="34" charset="0"/>
              </a:rPr>
              <a:t>® offers advanced materials for the chassis.</a:t>
            </a:r>
            <a:endParaRPr lang="ko-KR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3F07CD0A-D4C7-44E8-9BC6-61BA97898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16"/>
    </mc:Choice>
    <mc:Fallback xmlns="">
      <p:transition spd="slow" advTm="6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AutoShape 60"/>
          <p:cNvSpPr>
            <a:spLocks noChangeArrowheads="1"/>
          </p:cNvSpPr>
          <p:nvPr/>
        </p:nvSpPr>
        <p:spPr bwMode="auto">
          <a:xfrm rot="20142415">
            <a:off x="1783830" y="1566378"/>
            <a:ext cx="1605936" cy="1870828"/>
          </a:xfrm>
          <a:prstGeom prst="flowChartDocument">
            <a:avLst/>
          </a:prstGeom>
          <a:solidFill>
            <a:srgbClr val="C0C0C0"/>
          </a:solidFill>
          <a:ln w="9525">
            <a:miter lim="800000"/>
            <a:headEnd/>
            <a:tailEnd/>
          </a:ln>
          <a:effectLst/>
          <a:scene3d>
            <a:camera prst="legacyObliqueBottomLeft">
              <a:rot lat="18600000" lon="600000" rev="0"/>
            </a:camera>
            <a:lightRig rig="legacyFlat3" dir="r"/>
          </a:scene3d>
          <a:sp3d extrusionH="227000" prstMaterial="legacyMatte">
            <a:bevelT w="13500" h="13500" prst="angle"/>
            <a:bevelB w="13500" h="13500" prst="angle"/>
            <a:extrusionClr>
              <a:srgbClr val="C0C0C0"/>
            </a:extrusionClr>
          </a:sp3d>
        </p:spPr>
        <p:txBody>
          <a:bodyPr wrap="none" lIns="91436" tIns="45718" rIns="91436" bIns="45718" anchor="ctr">
            <a:flatTx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800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                  </a:t>
            </a:r>
          </a:p>
        </p:txBody>
      </p:sp>
      <p:sp>
        <p:nvSpPr>
          <p:cNvPr id="144" name="AutoShape 61"/>
          <p:cNvSpPr>
            <a:spLocks noChangeArrowheads="1"/>
          </p:cNvSpPr>
          <p:nvPr/>
        </p:nvSpPr>
        <p:spPr bwMode="auto">
          <a:xfrm rot="20142415">
            <a:off x="1690421" y="1601775"/>
            <a:ext cx="1616544" cy="1582237"/>
          </a:xfrm>
          <a:prstGeom prst="flowChartDocument">
            <a:avLst/>
          </a:prstGeom>
          <a:solidFill>
            <a:srgbClr val="1F497D">
              <a:lumMod val="60000"/>
              <a:lumOff val="40000"/>
            </a:srgbClr>
          </a:solidFill>
          <a:ln w="9525">
            <a:miter lim="800000"/>
            <a:headEnd/>
            <a:tailEnd/>
          </a:ln>
          <a:effectLst/>
          <a:scene3d>
            <a:camera prst="legacyObliqueBottomLeft">
              <a:rot lat="18600000" lon="600000" rev="0"/>
            </a:camera>
            <a:lightRig rig="legacyFlat3" dir="r"/>
          </a:scene3d>
          <a:sp3d extrusionH="69850" prstMaterial="legacyMatte">
            <a:bevelT w="13500" h="13500" prst="angle"/>
            <a:bevelB w="13500" h="13500" prst="angle"/>
            <a:extrusionClr>
              <a:srgbClr val="6699FF"/>
            </a:extrusionClr>
          </a:sp3d>
        </p:spPr>
        <p:txBody>
          <a:bodyPr wrap="none" lIns="35473" tIns="17736" rIns="35473" bIns="17736" anchor="ctr">
            <a:flatTx/>
          </a:bodyPr>
          <a:lstStyle/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kern="0" dirty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                </a:t>
            </a:r>
            <a:endParaRPr kumimoji="0" lang="en-US" altLang="ko-KR" sz="8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45" name="AutoShape 62"/>
          <p:cNvSpPr>
            <a:spLocks noChangeArrowheads="1"/>
          </p:cNvSpPr>
          <p:nvPr/>
        </p:nvSpPr>
        <p:spPr bwMode="auto">
          <a:xfrm rot="20142415">
            <a:off x="1609302" y="1670160"/>
            <a:ext cx="1584000" cy="1332000"/>
          </a:xfrm>
          <a:prstGeom prst="flowChartDocument">
            <a:avLst/>
          </a:prstGeom>
          <a:solidFill>
            <a:srgbClr val="FFFF00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BottomLeft">
              <a:rot lat="18600000" lon="600000" rev="0"/>
            </a:camera>
            <a:lightRig rig="legacyFlat3" dir="r"/>
          </a:scene3d>
          <a:sp3d extrusionH="475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lIns="91436" tIns="45718" rIns="91436" bIns="45718" anchor="ctr">
            <a:flatTx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    </a:t>
            </a:r>
          </a:p>
        </p:txBody>
      </p:sp>
      <p:sp>
        <p:nvSpPr>
          <p:cNvPr id="146" name="Rectangle 3903"/>
          <p:cNvSpPr>
            <a:spLocks noChangeArrowheads="1"/>
          </p:cNvSpPr>
          <p:nvPr/>
        </p:nvSpPr>
        <p:spPr bwMode="auto">
          <a:xfrm>
            <a:off x="272480" y="706675"/>
            <a:ext cx="7272808" cy="4005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8091" tIns="45946" rIns="18091" bIns="45946">
            <a:spAutoFit/>
          </a:bodyPr>
          <a:lstStyle/>
          <a:p>
            <a:pPr marL="0" marR="0" lvl="0" indent="0" defTabSz="877767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rPr>
              <a:t>■  Application for </a:t>
            </a:r>
            <a:r>
              <a:rPr lang="en-US" altLang="ko-KR" sz="2000" b="1" kern="0" dirty="0">
                <a:solidFill>
                  <a:prstClr val="black"/>
                </a:solidFill>
                <a:latin typeface="+mn-ea"/>
              </a:rPr>
              <a:t>appliance of PCM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cxnSp>
        <p:nvCxnSpPr>
          <p:cNvPr id="147" name="직선 연결선 146"/>
          <p:cNvCxnSpPr/>
          <p:nvPr/>
        </p:nvCxnSpPr>
        <p:spPr>
          <a:xfrm flipH="1">
            <a:off x="3311168" y="2205936"/>
            <a:ext cx="333169" cy="13022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cxnSp>
        <p:nvCxnSpPr>
          <p:cNvPr id="148" name="직선 연결선 147"/>
          <p:cNvCxnSpPr/>
          <p:nvPr/>
        </p:nvCxnSpPr>
        <p:spPr>
          <a:xfrm flipH="1">
            <a:off x="3423969" y="2585332"/>
            <a:ext cx="612068" cy="1600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sp>
        <p:nvSpPr>
          <p:cNvPr id="149" name="Text Box 17"/>
          <p:cNvSpPr txBox="1">
            <a:spLocks noChangeArrowheads="1"/>
          </p:cNvSpPr>
          <p:nvPr/>
        </p:nvSpPr>
        <p:spPr bwMode="auto">
          <a:xfrm>
            <a:off x="4036038" y="2471612"/>
            <a:ext cx="478016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Steel</a:t>
            </a:r>
          </a:p>
        </p:txBody>
      </p:sp>
      <p:sp>
        <p:nvSpPr>
          <p:cNvPr id="150" name="Text Box 16"/>
          <p:cNvSpPr txBox="1">
            <a:spLocks noChangeArrowheads="1"/>
          </p:cNvSpPr>
          <p:nvPr/>
        </p:nvSpPr>
        <p:spPr bwMode="auto">
          <a:xfrm>
            <a:off x="3729093" y="2085416"/>
            <a:ext cx="675185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PosMAC</a:t>
            </a:r>
            <a:endParaRPr kumimoji="0" lang="ko-KR" altLang="en-US" sz="1100" b="1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51" name="AutoShape 61"/>
          <p:cNvSpPr>
            <a:spLocks noChangeArrowheads="1"/>
          </p:cNvSpPr>
          <p:nvPr/>
        </p:nvSpPr>
        <p:spPr bwMode="auto">
          <a:xfrm rot="20142415">
            <a:off x="1536629" y="1647935"/>
            <a:ext cx="1616544" cy="1116000"/>
          </a:xfrm>
          <a:prstGeom prst="flowChartDocument">
            <a:avLst/>
          </a:prstGeom>
          <a:solidFill>
            <a:srgbClr val="0000FF"/>
          </a:solidFill>
          <a:ln w="9525">
            <a:miter lim="800000"/>
            <a:headEnd/>
            <a:tailEnd/>
          </a:ln>
          <a:effectLst/>
          <a:scene3d>
            <a:camera prst="legacyObliqueBottomLeft">
              <a:rot lat="18600000" lon="600000" rev="0"/>
            </a:camera>
            <a:lightRig rig="legacyFlat3" dir="r"/>
          </a:scene3d>
          <a:sp3d extrusionH="6985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lIns="35473" tIns="17736" rIns="35473" bIns="17736" anchor="ctr">
            <a:flatTx/>
          </a:bodyPr>
          <a:lstStyle/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kern="0" dirty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                </a:t>
            </a:r>
            <a:endParaRPr kumimoji="0" lang="en-US" altLang="ko-KR" sz="8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52" name="AutoShape 61"/>
          <p:cNvSpPr>
            <a:spLocks noChangeArrowheads="1"/>
          </p:cNvSpPr>
          <p:nvPr/>
        </p:nvSpPr>
        <p:spPr bwMode="auto">
          <a:xfrm rot="20142415">
            <a:off x="1466612" y="1634021"/>
            <a:ext cx="1616544" cy="900000"/>
          </a:xfrm>
          <a:prstGeom prst="flowChartDocumen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BottomLeft">
              <a:rot lat="18600000" lon="600000" rev="0"/>
            </a:camera>
            <a:lightRig rig="legacyFlat3" dir="r"/>
          </a:scene3d>
          <a:sp3d extrusionH="6985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lIns="35473" tIns="17736" rIns="35473" bIns="17736" anchor="ctr">
            <a:flatTx/>
          </a:bodyPr>
          <a:lstStyle/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5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defTabSz="354013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kern="0" dirty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                </a:t>
            </a:r>
            <a:endParaRPr kumimoji="0" lang="en-US" altLang="ko-KR" sz="800" kern="0" dirty="0">
              <a:solidFill>
                <a:srgbClr val="00000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cxnSp>
        <p:nvCxnSpPr>
          <p:cNvPr id="153" name="직선 연결선 152"/>
          <p:cNvCxnSpPr>
            <a:stCxn id="154" idx="1"/>
          </p:cNvCxnSpPr>
          <p:nvPr/>
        </p:nvCxnSpPr>
        <p:spPr>
          <a:xfrm flipH="1">
            <a:off x="3259131" y="1991890"/>
            <a:ext cx="358238" cy="19433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sp>
        <p:nvSpPr>
          <p:cNvPr id="154" name="Text Box 16"/>
          <p:cNvSpPr txBox="1">
            <a:spLocks noChangeArrowheads="1"/>
          </p:cNvSpPr>
          <p:nvPr/>
        </p:nvSpPr>
        <p:spPr bwMode="auto">
          <a:xfrm>
            <a:off x="3617369" y="1861085"/>
            <a:ext cx="1011815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Pre treatment</a:t>
            </a:r>
            <a:endParaRPr kumimoji="0" lang="ko-KR" altLang="en-US" sz="1100" b="1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cxnSp>
        <p:nvCxnSpPr>
          <p:cNvPr id="155" name="직선 연결선 154"/>
          <p:cNvCxnSpPr>
            <a:stCxn id="156" idx="1"/>
          </p:cNvCxnSpPr>
          <p:nvPr/>
        </p:nvCxnSpPr>
        <p:spPr>
          <a:xfrm flipH="1">
            <a:off x="3157436" y="1730280"/>
            <a:ext cx="459934" cy="30191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sp>
        <p:nvSpPr>
          <p:cNvPr id="156" name="Text Box 16"/>
          <p:cNvSpPr txBox="1">
            <a:spLocks noChangeArrowheads="1"/>
          </p:cNvSpPr>
          <p:nvPr/>
        </p:nvSpPr>
        <p:spPr bwMode="auto">
          <a:xfrm>
            <a:off x="3617370" y="1599475"/>
            <a:ext cx="904415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Primer coat.</a:t>
            </a:r>
            <a:endParaRPr kumimoji="0" lang="ko-KR" altLang="en-US" sz="1100" b="1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cxnSp>
        <p:nvCxnSpPr>
          <p:cNvPr id="157" name="직선 연결선 156"/>
          <p:cNvCxnSpPr/>
          <p:nvPr/>
        </p:nvCxnSpPr>
        <p:spPr>
          <a:xfrm>
            <a:off x="2774187" y="1517713"/>
            <a:ext cx="1088" cy="36822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sp>
        <p:nvSpPr>
          <p:cNvPr id="158" name="Text Box 16"/>
          <p:cNvSpPr txBox="1">
            <a:spLocks noChangeArrowheads="1"/>
          </p:cNvSpPr>
          <p:nvPr/>
        </p:nvSpPr>
        <p:spPr bwMode="auto">
          <a:xfrm>
            <a:off x="2346734" y="1268760"/>
            <a:ext cx="729687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b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Top coat.</a:t>
            </a:r>
            <a:endParaRPr kumimoji="0" lang="ko-KR" altLang="en-US" sz="1100" b="1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59" name="그림 15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746592" y="3060711"/>
            <a:ext cx="2602988" cy="175047"/>
          </a:xfrm>
          <a:prstGeom prst="rect">
            <a:avLst/>
          </a:prstGeom>
        </p:spPr>
      </p:pic>
      <p:pic>
        <p:nvPicPr>
          <p:cNvPr id="160" name="그림 15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745088" y="1288872"/>
            <a:ext cx="2602988" cy="1794698"/>
          </a:xfrm>
          <a:prstGeom prst="rect">
            <a:avLst/>
          </a:prstGeom>
        </p:spPr>
      </p:pic>
      <p:sp>
        <p:nvSpPr>
          <p:cNvPr id="161" name="TextBox 160"/>
          <p:cNvSpPr txBox="1"/>
          <p:nvPr/>
        </p:nvSpPr>
        <p:spPr>
          <a:xfrm>
            <a:off x="6465169" y="2140341"/>
            <a:ext cx="1338865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 anchor="ctr" anchorCtr="0">
            <a:spAutoFit/>
          </a:bodyPr>
          <a:lstStyle/>
          <a:p>
            <a:pPr algn="ctr" eaLnBrk="0" latinLnBrk="0" hangingPunct="0"/>
            <a:r>
              <a:rPr kumimoji="0"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PosMAC 1.5</a:t>
            </a:r>
            <a:endParaRPr kumimoji="0" lang="ko-KR" altLang="en-U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467004" y="2623107"/>
            <a:ext cx="1338865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 anchor="ctr" anchorCtr="0">
            <a:spAutoFit/>
          </a:bodyPr>
          <a:lstStyle/>
          <a:p>
            <a:pPr algn="ctr" eaLnBrk="0" latinLnBrk="0" hangingPunct="0"/>
            <a:r>
              <a:rPr kumimoji="0"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steel</a:t>
            </a:r>
            <a:endParaRPr kumimoji="0" lang="ko-KR" altLang="en-U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8375477" y="1902662"/>
            <a:ext cx="1338865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 anchor="ctr" anchorCtr="0">
            <a:spAutoFit/>
          </a:bodyPr>
          <a:lstStyle/>
          <a:p>
            <a:pPr algn="ctr" eaLnBrk="0" latinLnBrk="0" hangingPunct="0"/>
            <a:r>
              <a:rPr kumimoji="0"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Primer coat.</a:t>
            </a:r>
            <a:endParaRPr kumimoji="0" lang="ko-KR" altLang="en-U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8181492" y="1541167"/>
            <a:ext cx="1338865" cy="30777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 anchor="ctr" anchorCtr="0">
            <a:spAutoFit/>
          </a:bodyPr>
          <a:lstStyle/>
          <a:p>
            <a:pPr algn="ctr" eaLnBrk="0" latinLnBrk="0" hangingPunct="0"/>
            <a:r>
              <a:rPr kumimoji="0"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Top coat.</a:t>
            </a:r>
            <a:endParaRPr kumimoji="0" lang="ko-KR" altLang="en-US" sz="1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65" name="직선 화살표 연결선 164"/>
          <p:cNvCxnSpPr/>
          <p:nvPr/>
        </p:nvCxnSpPr>
        <p:spPr>
          <a:xfrm flipH="1">
            <a:off x="8337376" y="1767410"/>
            <a:ext cx="133316" cy="131234"/>
          </a:xfrm>
          <a:prstGeom prst="straightConnector1">
            <a:avLst/>
          </a:prstGeom>
          <a:noFill/>
          <a:ln w="3175" cap="flat" cmpd="sng" algn="ctr">
            <a:solidFill>
              <a:srgbClr val="000000"/>
            </a:solidFill>
            <a:prstDash val="solid"/>
            <a:headEnd type="none" w="med" len="med"/>
            <a:tailEnd type="triangle"/>
          </a:ln>
          <a:effectLst/>
        </p:spPr>
      </p:cxnSp>
      <p:cxnSp>
        <p:nvCxnSpPr>
          <p:cNvPr id="166" name="직선 화살표 연결선 165"/>
          <p:cNvCxnSpPr/>
          <p:nvPr/>
        </p:nvCxnSpPr>
        <p:spPr>
          <a:xfrm flipH="1">
            <a:off x="8309150" y="2058782"/>
            <a:ext cx="244250" cy="7572"/>
          </a:xfrm>
          <a:prstGeom prst="straightConnector1">
            <a:avLst/>
          </a:prstGeom>
          <a:noFill/>
          <a:ln w="3175" cap="flat" cmpd="sng" algn="ctr">
            <a:solidFill>
              <a:srgbClr val="000000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167" name="TextBox 166"/>
          <p:cNvSpPr txBox="1"/>
          <p:nvPr/>
        </p:nvSpPr>
        <p:spPr>
          <a:xfrm>
            <a:off x="898234" y="3384652"/>
            <a:ext cx="3522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latinLnBrk="0" hangingPunct="0"/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kumimoji="0" lang="en-US" altLang="ko-K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Schematics of PCM coated PosMAC </a:t>
            </a:r>
            <a:endParaRPr kumimoji="0" lang="ko-KR" alt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5385048" y="3365585"/>
            <a:ext cx="3441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latinLnBrk="0" hangingPunct="0"/>
            <a:r>
              <a:rPr lang="en-US" altLang="ko-K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</a:t>
            </a:r>
            <a:r>
              <a:rPr kumimoji="0" lang="en-US" altLang="ko-K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 section of PCM PosMAC1.5</a:t>
            </a:r>
          </a:p>
        </p:txBody>
      </p:sp>
      <p:grpSp>
        <p:nvGrpSpPr>
          <p:cNvPr id="169" name="그룹 10"/>
          <p:cNvGrpSpPr/>
          <p:nvPr/>
        </p:nvGrpSpPr>
        <p:grpSpPr>
          <a:xfrm>
            <a:off x="958502" y="4280113"/>
            <a:ext cx="2238216" cy="1668234"/>
            <a:chOff x="620688" y="1437252"/>
            <a:chExt cx="2555776" cy="2101416"/>
          </a:xfrm>
        </p:grpSpPr>
        <p:pic>
          <p:nvPicPr>
            <p:cNvPr id="170" name="Picture 8" descr="FM25AH.UE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688" y="1437252"/>
              <a:ext cx="2555776" cy="2101416"/>
            </a:xfrm>
            <a:prstGeom prst="rect">
              <a:avLst/>
            </a:prstGeom>
            <a:noFill/>
          </p:spPr>
        </p:pic>
        <p:sp>
          <p:nvSpPr>
            <p:cNvPr id="171" name="직사각형 170"/>
            <p:cNvSpPr/>
            <p:nvPr/>
          </p:nvSpPr>
          <p:spPr>
            <a:xfrm>
              <a:off x="2060848" y="1763688"/>
              <a:ext cx="576064" cy="864096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kern="0" dirty="0">
                <a:solidFill>
                  <a:prstClr val="white"/>
                </a:solidFill>
                <a:latin typeface="Calibri" panose="020F0502020204030204" pitchFamily="34" charset="0"/>
                <a:ea typeface="맑은 고딕" panose="020B0503020000020004" pitchFamily="50" charset="-127"/>
              </a:endParaRPr>
            </a:p>
          </p:txBody>
        </p:sp>
      </p:grpSp>
      <p:pic>
        <p:nvPicPr>
          <p:cNvPr id="172" name="그림 17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757" y="4239091"/>
            <a:ext cx="2219724" cy="1716017"/>
          </a:xfrm>
          <a:prstGeom prst="rect">
            <a:avLst/>
          </a:prstGeom>
        </p:spPr>
      </p:pic>
      <p:pic>
        <p:nvPicPr>
          <p:cNvPr id="173" name="그림 1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568" y="4318692"/>
            <a:ext cx="1017014" cy="1556813"/>
          </a:xfrm>
          <a:prstGeom prst="rect">
            <a:avLst/>
          </a:prstGeom>
        </p:spPr>
      </p:pic>
      <p:pic>
        <p:nvPicPr>
          <p:cNvPr id="174" name="그림 17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305" y="4238698"/>
            <a:ext cx="1368152" cy="1772486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2344851" y="6126390"/>
            <a:ext cx="4812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latinLnBrk="0" hangingPunct="0"/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kumimoji="0" lang="en-US" altLang="ko-K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Various products of appliances </a:t>
            </a:r>
            <a:r>
              <a:rPr lang="en-US" altLang="ko-K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using</a:t>
            </a:r>
            <a:r>
              <a:rPr kumimoji="0" lang="en-US" altLang="ko-K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PCM sheets</a:t>
            </a:r>
            <a:endParaRPr kumimoji="0" lang="ko-KR" alt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POSTECH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0334" y="6492875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25DA9E5-0535-4C31-80A3-1C53D84C5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7"/>
    </mc:Choice>
    <mc:Fallback xmlns="">
      <p:transition spd="slow" advTm="2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438064"/>
              </p:ext>
            </p:extLst>
          </p:nvPr>
        </p:nvGraphicFramePr>
        <p:xfrm>
          <a:off x="704528" y="1481243"/>
          <a:ext cx="8496944" cy="3747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7378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</a:rPr>
                        <a:t>GI </a:t>
                      </a:r>
                      <a:r>
                        <a:rPr lang="en-US" altLang="ko-KR" b="0" dirty="0">
                          <a:latin typeface="Calibri" panose="020F0502020204030204" pitchFamily="34" charset="0"/>
                        </a:rPr>
                        <a:t>PCM</a:t>
                      </a:r>
                      <a:r>
                        <a:rPr lang="en-US" altLang="ko-KR" b="1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ko-KR" baseline="0" dirty="0">
                          <a:latin typeface="Calibri" panose="020F0502020204030204" pitchFamily="34" charset="0"/>
                        </a:rPr>
                        <a:t>(reference) (110g)</a:t>
                      </a:r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</a:rPr>
                        <a:t>PosMAC 1.5 </a:t>
                      </a:r>
                      <a:r>
                        <a:rPr lang="en-US" altLang="ko-KR" dirty="0">
                          <a:latin typeface="Calibri" panose="020F0502020204030204" pitchFamily="34" charset="0"/>
                        </a:rPr>
                        <a:t>PCM (75g)</a:t>
                      </a:r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528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</a:rPr>
                        <a:t>0T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</a:rPr>
                        <a:t>(25</a:t>
                      </a:r>
                      <a:r>
                        <a:rPr lang="ko-KR" altLang="en-US" dirty="0">
                          <a:latin typeface="Calibri" panose="020F0502020204030204" pitchFamily="34" charset="0"/>
                        </a:rPr>
                        <a:t>℃</a:t>
                      </a:r>
                      <a:r>
                        <a:rPr lang="en-US" altLang="ko-KR" baseline="0" dirty="0">
                          <a:latin typeface="Calibri" panose="020F0502020204030204" pitchFamily="34" charset="0"/>
                        </a:rPr>
                        <a:t>)</a:t>
                      </a:r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528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latin typeface="Calibri" panose="020F0502020204030204" pitchFamily="34" charset="0"/>
                        </a:rPr>
                        <a:t>3T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Calibri" panose="020F0502020204030204" pitchFamily="34" charset="0"/>
                        </a:rPr>
                        <a:t>(0</a:t>
                      </a:r>
                      <a:r>
                        <a:rPr lang="ko-KR" altLang="en-US" dirty="0">
                          <a:latin typeface="Calibri" panose="020F0502020204030204" pitchFamily="34" charset="0"/>
                        </a:rPr>
                        <a:t>℃</a:t>
                      </a:r>
                      <a:r>
                        <a:rPr lang="en-US" altLang="ko-KR" dirty="0">
                          <a:latin typeface="Calibri" panose="020F0502020204030204" pitchFamily="34" charset="0"/>
                        </a:rPr>
                        <a:t>)</a:t>
                      </a:r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rcRect r="1896"/>
          <a:stretch/>
        </p:blipFill>
        <p:spPr>
          <a:xfrm>
            <a:off x="5551441" y="2388159"/>
            <a:ext cx="3578023" cy="13518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rcRect r="616"/>
          <a:stretch/>
        </p:blipFill>
        <p:spPr>
          <a:xfrm>
            <a:off x="1856656" y="2365204"/>
            <a:ext cx="3591933" cy="13518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/>
          <a:srcRect r="616"/>
          <a:stretch/>
        </p:blipFill>
        <p:spPr>
          <a:xfrm>
            <a:off x="1866020" y="3856490"/>
            <a:ext cx="3532336" cy="130070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8"/>
          <a:srcRect r="1896"/>
          <a:stretch/>
        </p:blipFill>
        <p:spPr>
          <a:xfrm>
            <a:off x="5555267" y="3856490"/>
            <a:ext cx="3574197" cy="1329107"/>
          </a:xfrm>
          <a:prstGeom prst="rect">
            <a:avLst/>
          </a:prstGeom>
        </p:spPr>
      </p:pic>
      <p:sp>
        <p:nvSpPr>
          <p:cNvPr id="10" name="Rectangle 3903"/>
          <p:cNvSpPr>
            <a:spLocks noChangeArrowheads="1"/>
          </p:cNvSpPr>
          <p:nvPr/>
        </p:nvSpPr>
        <p:spPr bwMode="auto">
          <a:xfrm>
            <a:off x="632520" y="898025"/>
            <a:ext cx="7272808" cy="4005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8091" tIns="45946" rIns="18091" bIns="45946">
            <a:spAutoFit/>
          </a:bodyPr>
          <a:lstStyle/>
          <a:p>
            <a:pPr marL="0" marR="0" lvl="0" indent="0" defTabSz="877767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rPr>
              <a:t>■  Bending test</a:t>
            </a:r>
            <a:r>
              <a:rPr kumimoji="0" lang="en-US" altLang="ko-KR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rPr>
              <a:t> </a:t>
            </a:r>
            <a:r>
              <a:rPr lang="en-US" altLang="ko-KR" sz="2000" b="1" kern="0" dirty="0">
                <a:solidFill>
                  <a:prstClr val="black"/>
                </a:solidFill>
                <a:latin typeface="+mn-ea"/>
              </a:rPr>
              <a:t>of PCM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AB08EA82-5460-48A9-8273-95004CEED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3"/>
    </mc:Choice>
    <mc:Fallback xmlns="">
      <p:transition spd="slow" advTm="19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417721"/>
              </p:ext>
            </p:extLst>
          </p:nvPr>
        </p:nvGraphicFramePr>
        <p:xfrm>
          <a:off x="668523" y="1357839"/>
          <a:ext cx="8244917" cy="4559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9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4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4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13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3451"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Calibri" panose="020F0502020204030204" pitchFamily="34" charset="0"/>
                        </a:rPr>
                        <a:t>Drawing</a:t>
                      </a:r>
                      <a:r>
                        <a:rPr lang="en-US" altLang="ko-KR" sz="1400" b="1" baseline="0" dirty="0">
                          <a:latin typeface="Calibri" panose="020F0502020204030204" pitchFamily="34" charset="0"/>
                        </a:rPr>
                        <a:t> cup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Cross cut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X cut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18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</a:rPr>
                        <a:t>SST</a:t>
                      </a:r>
                      <a:r>
                        <a:rPr lang="en-US" altLang="ko-KR" sz="1200" b="1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ko-KR" sz="1200" b="1" dirty="0">
                          <a:latin typeface="Calibri" panose="020F0502020204030204" pitchFamily="34" charset="0"/>
                        </a:rPr>
                        <a:t>72 hr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</a:rPr>
                        <a:t>SST 720hr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SST 480hr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SST 480hr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330">
                <a:tc rowSpan="3">
                  <a:txBody>
                    <a:bodyPr/>
                    <a:lstStyle/>
                    <a:p>
                      <a:pPr algn="ctr" latinLnBrk="1"/>
                      <a:endParaRPr lang="en-US" altLang="ko-KR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</a:rPr>
                        <a:t>60g</a:t>
                      </a:r>
                      <a:endParaRPr lang="en-US" altLang="ko-KR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3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</a:rPr>
                        <a:t>75g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3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</a:rPr>
                        <a:t>90g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333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Calibri" panose="020F0502020204030204" pitchFamily="34" charset="0"/>
                        </a:rPr>
                        <a:t>110g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63305" marR="63305" marT="31652" marB="3165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49" y="2031518"/>
            <a:ext cx="1405882" cy="8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67" y="3021765"/>
            <a:ext cx="1405882" cy="8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395" y="4015062"/>
            <a:ext cx="1404405" cy="8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81" y="5002607"/>
            <a:ext cx="1410724" cy="8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97" y="3019063"/>
            <a:ext cx="1405882" cy="8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08" y="4006608"/>
            <a:ext cx="1405882" cy="8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08" y="4984057"/>
            <a:ext cx="1405882" cy="8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708" y="2031518"/>
            <a:ext cx="1405882" cy="8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 rot="16200000">
            <a:off x="319026" y="3306813"/>
            <a:ext cx="113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600" dirty="0">
                <a:latin typeface="Calibri" panose="020F0502020204030204" pitchFamily="34" charset="0"/>
              </a:rPr>
              <a:t>PosMAC1.5</a:t>
            </a:r>
            <a:endParaRPr lang="ko-KR" altLang="en-US" sz="16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940" y="1357839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400" b="1" dirty="0">
                <a:latin typeface="Calibri" panose="020F0502020204030204" pitchFamily="34" charset="0"/>
              </a:rPr>
              <a:t>samples</a:t>
            </a:r>
            <a:endParaRPr lang="ko-KR" altLang="en-US" sz="1400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2172" y="1703022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ko-KR" sz="1000" b="1" dirty="0">
                <a:latin typeface="Calibri" panose="020F0502020204030204" pitchFamily="34" charset="0"/>
              </a:rPr>
              <a:t>Coat.</a:t>
            </a:r>
          </a:p>
          <a:p>
            <a:pPr>
              <a:lnSpc>
                <a:spcPct val="50000"/>
              </a:lnSpc>
            </a:pPr>
            <a:r>
              <a:rPr lang="en-US" altLang="ko-KR" sz="1000" b="1" dirty="0">
                <a:latin typeface="Calibri" panose="020F0502020204030204" pitchFamily="34" charset="0"/>
              </a:rPr>
              <a:t>weight</a:t>
            </a:r>
            <a:endParaRPr lang="ko-KR" altLang="en-US" sz="1000" b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24768" y="5277580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600" dirty="0">
                <a:latin typeface="Calibri" panose="020F0502020204030204" pitchFamily="34" charset="0"/>
              </a:rPr>
              <a:t>GI</a:t>
            </a:r>
            <a:endParaRPr lang="ko-KR" altLang="en-US" sz="1600" dirty="0">
              <a:latin typeface="Calibri" panose="020F050202020403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2" t="29524" r="18036" b="36294"/>
          <a:stretch/>
        </p:blipFill>
        <p:spPr bwMode="auto">
          <a:xfrm>
            <a:off x="4902859" y="3001281"/>
            <a:ext cx="187220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t="34146" r="18498" b="32479"/>
          <a:stretch/>
        </p:blipFill>
        <p:spPr bwMode="auto">
          <a:xfrm>
            <a:off x="4880990" y="2048717"/>
            <a:ext cx="1872209" cy="8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33043" r="15199" b="31716"/>
          <a:stretch/>
        </p:blipFill>
        <p:spPr bwMode="auto">
          <a:xfrm>
            <a:off x="4920123" y="3987656"/>
            <a:ext cx="1872209" cy="89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31465" r="14921" b="34242"/>
          <a:stretch/>
        </p:blipFill>
        <p:spPr bwMode="auto">
          <a:xfrm>
            <a:off x="4920123" y="4954946"/>
            <a:ext cx="1872210" cy="87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9" b="23024"/>
          <a:stretch/>
        </p:blipFill>
        <p:spPr bwMode="auto">
          <a:xfrm>
            <a:off x="6892052" y="3001281"/>
            <a:ext cx="201663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" t="25957" r="-596" b="29546"/>
          <a:stretch/>
        </p:blipFill>
        <p:spPr bwMode="auto">
          <a:xfrm>
            <a:off x="6908786" y="2005911"/>
            <a:ext cx="194194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7" b="23587"/>
          <a:stretch/>
        </p:blipFill>
        <p:spPr bwMode="auto">
          <a:xfrm>
            <a:off x="6918940" y="3965043"/>
            <a:ext cx="194194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b="23060"/>
          <a:stretch/>
        </p:blipFill>
        <p:spPr bwMode="auto">
          <a:xfrm>
            <a:off x="6915226" y="4941417"/>
            <a:ext cx="1970282" cy="9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3903"/>
          <p:cNvSpPr>
            <a:spLocks noChangeArrowheads="1"/>
          </p:cNvSpPr>
          <p:nvPr/>
        </p:nvSpPr>
        <p:spPr bwMode="auto">
          <a:xfrm>
            <a:off x="644245" y="748583"/>
            <a:ext cx="7272808" cy="4005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18091" tIns="45946" rIns="18091" bIns="45946">
            <a:spAutoFit/>
          </a:bodyPr>
          <a:lstStyle/>
          <a:p>
            <a:pPr marL="0" marR="0" lvl="0" indent="0" defTabSz="877767" eaLnBrk="0" fontAlgn="auto" latinLnBrk="0" hangingPunct="0">
              <a:lnSpc>
                <a:spcPct val="100000"/>
              </a:lnSpc>
              <a:spcBef>
                <a:spcPct val="500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</a:rPr>
              <a:t>■  Corrosion resistance of PCM  </a:t>
            </a:r>
            <a:endParaRPr kumimoji="0" lang="ko-KR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  <p:pic>
        <p:nvPicPr>
          <p:cNvPr id="27" name="오디오 26">
            <a:hlinkClick r:id="" action="ppaction://media"/>
            <a:extLst>
              <a:ext uri="{FF2B5EF4-FFF2-40B4-BE49-F238E27FC236}">
                <a16:creationId xmlns:a16="http://schemas.microsoft.com/office/drawing/2014/main" id="{74744134-54E1-49CB-A049-6FD3BB801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90"/>
    </mc:Choice>
    <mc:Fallback xmlns="">
      <p:transition spd="slow" advTm="8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1266" name="그림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1340768"/>
            <a:ext cx="677082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그림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2" y="3942929"/>
            <a:ext cx="3995920" cy="172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938292" y="5760629"/>
            <a:ext cx="82809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GB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PVD products and cross-sectional view of PVD ZM with triple layer coating</a:t>
            </a:r>
            <a:endParaRPr lang="ko-KR" altLang="ko-KR" sz="1600" b="1" dirty="0">
              <a:latin typeface="CG Times (W1)"/>
              <a:cs typeface="Times New Roman" panose="02020603050405020304" pitchFamily="18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32520" y="745539"/>
            <a:ext cx="2294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7767">
              <a:spcBef>
                <a:spcPct val="5000"/>
              </a:spcBef>
              <a:spcAft>
                <a:spcPct val="500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 PVD Products</a:t>
            </a:r>
            <a:endParaRPr kumimoji="1" lang="ko-KR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317224B1-1035-4F89-AAA6-CA03268B8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76"/>
    </mc:Choice>
    <mc:Fallback xmlns="">
      <p:transition spd="slow" advTm="44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2290" name="그림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307978"/>
            <a:ext cx="7960312" cy="298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271479" y="443711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GB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U-bending test specimens after immerging in 0.1N HCL solution for 300h</a:t>
            </a:r>
            <a:endParaRPr lang="ko-KR" altLang="ko-KR" b="1" dirty="0">
              <a:latin typeface="CG Times (W1)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2" y="692696"/>
            <a:ext cx="5639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7767">
              <a:spcBef>
                <a:spcPct val="5000"/>
              </a:spcBef>
              <a:spcAft>
                <a:spcPct val="500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 Hydrogen embrittlement of PVD Products</a:t>
            </a:r>
            <a:endParaRPr kumimoji="1" lang="ko-KR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8D37A87D-6DB4-40C0-A728-2F59D5C17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1"/>
    </mc:Choice>
    <mc:Fallback xmlns="">
      <p:transition spd="slow" advTm="5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40632" y="1628800"/>
            <a:ext cx="885698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  <a:cs typeface="굴림" panose="020B0600000101010101" pitchFamily="50" charset="-127"/>
              </a:rPr>
              <a:t>● </a:t>
            </a:r>
            <a:r>
              <a:rPr kumimoji="0" lang="en-GB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굴림" panose="020B0600000101010101" pitchFamily="50" charset="-127"/>
              </a:rPr>
              <a:t>Roll print process                                                     </a:t>
            </a:r>
            <a:r>
              <a:rPr kumimoji="0" lang="en-GB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  <a:cs typeface="굴림" panose="020B0600000101010101" pitchFamily="50" charset="-127"/>
              </a:rPr>
              <a:t>● </a:t>
            </a:r>
            <a:r>
              <a:rPr kumimoji="0" lang="en-GB" altLang="ko-K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굴림" panose="020B0600000101010101" pitchFamily="50" charset="-127"/>
              </a:rPr>
              <a:t>Silk screen process</a:t>
            </a:r>
            <a:endParaRPr kumimoji="0" lang="en-GB" altLang="ko-K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굴림" panose="020B0600000101010101" pitchFamily="50" charset="-127"/>
            </a:endParaRPr>
          </a:p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* Resolution : 100dpi                                  </a:t>
            </a:r>
            <a:r>
              <a:rPr kumimoji="0" lang="en-US" altLang="ko-K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                                               </a:t>
            </a:r>
            <a:r>
              <a:rPr kumimoji="0" lang="en-US" altLang="ko-KR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* Resolution : 100~300dpi </a:t>
            </a: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41" name="그림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2132856"/>
            <a:ext cx="8431999" cy="29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88504" y="755411"/>
            <a:ext cx="4286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7767">
              <a:spcBef>
                <a:spcPct val="5000"/>
              </a:spcBef>
              <a:spcAft>
                <a:spcPct val="500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 Conventional printing process</a:t>
            </a:r>
            <a:endParaRPr kumimoji="1" lang="ko-KR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4E188F16-ABEA-4EA9-BCA1-0DD5D28A8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7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07"/>
    </mc:Choice>
    <mc:Fallback xmlns="">
      <p:transition spd="slow" advTm="3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60512" y="1052736"/>
            <a:ext cx="52437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1556792"/>
            <a:ext cx="893067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16496" y="822774"/>
            <a:ext cx="34451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7767">
              <a:spcBef>
                <a:spcPct val="5000"/>
              </a:spcBef>
              <a:spcAft>
                <a:spcPct val="500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 Inkjet printing(</a:t>
            </a:r>
            <a:r>
              <a:rPr kumimoji="1" lang="en-US" altLang="ko-K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PosART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ko-KR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D527C283-3A46-48B8-9DD3-D7655FAEB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80"/>
    </mc:Choice>
    <mc:Fallback xmlns="">
      <p:transition spd="slow" advTm="43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1" r="11664"/>
          <a:stretch>
            <a:fillRect/>
          </a:stretch>
        </p:blipFill>
        <p:spPr bwMode="auto">
          <a:xfrm>
            <a:off x="344488" y="1196752"/>
            <a:ext cx="485318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136576" y="5157192"/>
            <a:ext cx="3750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ko-KR" sz="1600" dirty="0">
                <a:latin typeface="Times New Roman" panose="02020603050405020304" pitchFamily="18" charset="0"/>
              </a:rPr>
              <a:t> </a:t>
            </a:r>
            <a:r>
              <a:rPr lang="en-GB" altLang="ko-KR" sz="1600" b="1" dirty="0">
                <a:latin typeface="Times New Roman" panose="02020603050405020304" pitchFamily="18" charset="0"/>
              </a:rPr>
              <a:t>Production of Zn coated steels in Korea </a:t>
            </a:r>
            <a:endParaRPr lang="ko-KR" altLang="en-US" sz="1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1340768"/>
            <a:ext cx="453734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529064" y="5157192"/>
            <a:ext cx="3787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ko-K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Zn coated steel in POSCO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id="{1280C26D-9A8E-46BE-B68B-1F44686C0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7"/>
    </mc:Choice>
    <mc:Fallback xmlns="">
      <p:transition spd="slow" advTm="10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89263" y="1394026"/>
            <a:ext cx="9514508" cy="4365219"/>
            <a:chOff x="189263" y="1667292"/>
            <a:chExt cx="9514508" cy="3928065"/>
          </a:xfrm>
        </p:grpSpPr>
        <p:grpSp>
          <p:nvGrpSpPr>
            <p:cNvPr id="7" name="그룹 6"/>
            <p:cNvGrpSpPr/>
            <p:nvPr/>
          </p:nvGrpSpPr>
          <p:grpSpPr>
            <a:xfrm>
              <a:off x="189263" y="1667292"/>
              <a:ext cx="7668007" cy="1799961"/>
              <a:chOff x="3521075" y="5426181"/>
              <a:chExt cx="4610877" cy="849631"/>
            </a:xfrm>
          </p:grpSpPr>
          <p:pic>
            <p:nvPicPr>
              <p:cNvPr id="25" name="Picture 5" descr="D:\작업방\1111untitled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1075" y="5435874"/>
                <a:ext cx="1041400" cy="8370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1251" y="5444258"/>
                <a:ext cx="1079624" cy="83155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7" name="Picture 2" descr="http://digitalpr.posco.co.kr/digitalpr/upload/editorImages/201605/0110.jp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2391" y="5440065"/>
                <a:ext cx="1132284" cy="82723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1" name="Picture 2" descr="D:\작업방\1잉크젯 프린트 강판\적용처 발굴 활동\삼성전자\20160825_104946.jp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8003" y="5426181"/>
                <a:ext cx="1123949" cy="8382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398" y="1667295"/>
              <a:ext cx="1726373" cy="17937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92" y="3930254"/>
              <a:ext cx="1659371" cy="16560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0" name="그룹 9"/>
            <p:cNvGrpSpPr/>
            <p:nvPr/>
          </p:nvGrpSpPr>
          <p:grpSpPr>
            <a:xfrm>
              <a:off x="2082074" y="3963698"/>
              <a:ext cx="2267429" cy="1622773"/>
              <a:chOff x="1627110" y="1573649"/>
              <a:chExt cx="4643875" cy="3493889"/>
            </a:xfrm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725058" y="2521609"/>
                <a:ext cx="3493887" cy="159796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240213" y="3328700"/>
                <a:ext cx="2125075" cy="13512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063179" y="2545316"/>
                <a:ext cx="3493887" cy="155055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4" name="그림 23"/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1675348" y="1531378"/>
                <a:ext cx="1160312" cy="124485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7048" y="3944925"/>
              <a:ext cx="1608066" cy="16501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16" name="그룹 15"/>
            <p:cNvGrpSpPr/>
            <p:nvPr/>
          </p:nvGrpSpPr>
          <p:grpSpPr>
            <a:xfrm>
              <a:off x="8249981" y="3946557"/>
              <a:ext cx="1453790" cy="1648800"/>
              <a:chOff x="1453813" y="1273938"/>
              <a:chExt cx="4261389" cy="2482390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 rotWithShape="1"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41224" y="1273938"/>
                <a:ext cx="2573978" cy="24768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 rotWithShape="1"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53813" y="1279528"/>
                <a:ext cx="1544385" cy="24768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440" y="3930254"/>
              <a:ext cx="1916062" cy="165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33" name="Picture 4" descr="POSTECH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57501" y="825813"/>
            <a:ext cx="5357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7767">
              <a:spcBef>
                <a:spcPct val="5000"/>
              </a:spcBef>
              <a:spcAft>
                <a:spcPct val="5000"/>
              </a:spcAft>
            </a:pP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■  Application of Ink Jet printing(</a:t>
            </a:r>
            <a:r>
              <a:rPr kumimoji="1" lang="en-US" altLang="ko-K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PosART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ko-KR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880992" y="6492875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E549A15A-BAB0-4E6B-979C-D90AD57E9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96"/>
    </mc:Choice>
    <mc:Fallback xmlns="">
      <p:transition spd="slow" advTm="4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3584848" y="548680"/>
            <a:ext cx="1920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spc="-100" dirty="0">
                <a:ln>
                  <a:prstDash val="solid"/>
                </a:ln>
                <a:solidFill>
                  <a:prstClr val="black"/>
                </a:solidFill>
                <a:cs typeface="Arial" pitchFamily="34" charset="0"/>
              </a:rPr>
              <a:t>Conclusion</a:t>
            </a:r>
            <a:endParaRPr lang="ko-KR" altLang="en-US" sz="2800" b="1" spc="-100" dirty="0">
              <a:ln>
                <a:prstDash val="solid"/>
              </a:ln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808984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0472" y="1196752"/>
            <a:ext cx="9633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0">
              <a:buAutoNum type="arabicPeriod"/>
            </a:pPr>
            <a:r>
              <a:rPr lang="en-GB" altLang="ko-KR" dirty="0"/>
              <a:t>Hot-dip galvanized steel production has increased steadily for the past 10 years, at around 6% per year, in Korea, but due to the economic downturn, 2018 production has declined by 4% over the previous year. On the other hand, in the case of electro-galvanized steel, it shows a tendency to decrease.</a:t>
            </a:r>
          </a:p>
          <a:p>
            <a:pPr marL="342900" indent="-342900" hangingPunct="0">
              <a:buAutoNum type="arabicPeriod"/>
            </a:pPr>
            <a:endParaRPr lang="en-GB" altLang="ko-KR" dirty="0"/>
          </a:p>
          <a:p>
            <a:pPr marL="342900" indent="-342900" hangingPunct="0">
              <a:buAutoNum type="arabicPeriod"/>
            </a:pPr>
            <a:r>
              <a:rPr lang="en-GB" altLang="ko-KR" dirty="0"/>
              <a:t>To overcome the oversupply of steel products, POSCO has completed the launch of new surface treatment products.</a:t>
            </a:r>
          </a:p>
          <a:p>
            <a:pPr marL="342900" indent="-342900" hangingPunct="0">
              <a:buAutoNum type="arabicPeriod"/>
            </a:pPr>
            <a:endParaRPr lang="en-GB" altLang="ko-KR" dirty="0"/>
          </a:p>
          <a:p>
            <a:pPr marL="342900" indent="-342900" hangingPunct="0">
              <a:buAutoNum type="arabicPeriod"/>
            </a:pPr>
            <a:r>
              <a:rPr lang="en-GB" altLang="ko-KR" dirty="0"/>
              <a:t> POSCO has developed AHSS coated steel with improved properties and commercially produced </a:t>
            </a:r>
            <a:r>
              <a:rPr lang="en-GB" altLang="ko-KR" dirty="0" err="1"/>
              <a:t>ZnAlMg</a:t>
            </a:r>
            <a:r>
              <a:rPr lang="en-GB" altLang="ko-KR" dirty="0"/>
              <a:t> coated steel sheets(</a:t>
            </a:r>
            <a:r>
              <a:rPr lang="en-GB" altLang="ko-KR" dirty="0" err="1"/>
              <a:t>PosMAC</a:t>
            </a:r>
            <a:r>
              <a:rPr lang="en-GB" altLang="ko-KR" dirty="0"/>
              <a:t>) for construction, automotive and appliance market. </a:t>
            </a:r>
          </a:p>
          <a:p>
            <a:pPr marL="342900" indent="-342900" hangingPunct="0">
              <a:buAutoNum type="arabicPeriod"/>
            </a:pPr>
            <a:endParaRPr lang="en-GB" altLang="ko-KR" dirty="0"/>
          </a:p>
          <a:p>
            <a:pPr marL="342900" indent="-342900" hangingPunct="0">
              <a:buAutoNum type="arabicPeriod"/>
            </a:pPr>
            <a:r>
              <a:rPr lang="en-GB" altLang="ko-KR" dirty="0" err="1"/>
              <a:t>PosPVD</a:t>
            </a:r>
            <a:r>
              <a:rPr lang="en-GB" altLang="ko-KR" dirty="0"/>
              <a:t> pilot plant, a physical </a:t>
            </a:r>
            <a:r>
              <a:rPr lang="en-GB" altLang="ko-KR" dirty="0" err="1"/>
              <a:t>vapor</a:t>
            </a:r>
            <a:r>
              <a:rPr lang="en-GB" altLang="ko-KR" dirty="0"/>
              <a:t> deposition, is trying to explore the home appliances and automotive market. </a:t>
            </a:r>
          </a:p>
          <a:p>
            <a:pPr marL="342900" indent="-342900" hangingPunct="0">
              <a:buAutoNum type="arabicPeriod"/>
            </a:pPr>
            <a:endParaRPr lang="en-GB" altLang="ko-KR" dirty="0"/>
          </a:p>
          <a:p>
            <a:pPr marL="342900" indent="-342900" hangingPunct="0">
              <a:buAutoNum type="arabicPeriod"/>
            </a:pPr>
            <a:r>
              <a:rPr lang="en-GB" altLang="ko-KR" dirty="0" err="1"/>
              <a:t>PosART</a:t>
            </a:r>
            <a:r>
              <a:rPr lang="en-GB" altLang="ko-KR" dirty="0"/>
              <a:t> product, an aesthetic inkjet coating steel sheet, has been mass produced since 2018 and have been continuously produced as high-end building internal and external materials.</a:t>
            </a:r>
            <a:endParaRPr lang="ko-KR" altLang="ko-KR" dirty="0"/>
          </a:p>
        </p:txBody>
      </p:sp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id="{F3BC9DCF-2104-40BE-91D5-1CE8CF9F4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04"/>
    </mc:Choice>
    <mc:Fallback xmlns="">
      <p:transition spd="slow" advTm="11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1784648" y="1844826"/>
          <a:ext cx="6408714" cy="3384374"/>
        </p:xfrm>
        <a:graphic>
          <a:graphicData uri="http://schemas.openxmlformats.org/drawingml/2006/table">
            <a:tbl>
              <a:tblPr firstRow="1" firstCol="1" bandRow="1"/>
              <a:tblGrid>
                <a:gridCol w="704284">
                  <a:extLst>
                    <a:ext uri="{9D8B030D-6E8A-4147-A177-3AD203B41FA5}">
                      <a16:colId xmlns:a16="http://schemas.microsoft.com/office/drawing/2014/main" val="1187311311"/>
                    </a:ext>
                  </a:extLst>
                </a:gridCol>
                <a:gridCol w="741067">
                  <a:extLst>
                    <a:ext uri="{9D8B030D-6E8A-4147-A177-3AD203B41FA5}">
                      <a16:colId xmlns:a16="http://schemas.microsoft.com/office/drawing/2014/main" val="799119124"/>
                    </a:ext>
                  </a:extLst>
                </a:gridCol>
                <a:gridCol w="704284">
                  <a:extLst>
                    <a:ext uri="{9D8B030D-6E8A-4147-A177-3AD203B41FA5}">
                      <a16:colId xmlns:a16="http://schemas.microsoft.com/office/drawing/2014/main" val="4131611508"/>
                    </a:ext>
                  </a:extLst>
                </a:gridCol>
                <a:gridCol w="704284">
                  <a:extLst>
                    <a:ext uri="{9D8B030D-6E8A-4147-A177-3AD203B41FA5}">
                      <a16:colId xmlns:a16="http://schemas.microsoft.com/office/drawing/2014/main" val="1002184681"/>
                    </a:ext>
                  </a:extLst>
                </a:gridCol>
                <a:gridCol w="704284">
                  <a:extLst>
                    <a:ext uri="{9D8B030D-6E8A-4147-A177-3AD203B41FA5}">
                      <a16:colId xmlns:a16="http://schemas.microsoft.com/office/drawing/2014/main" val="2013450479"/>
                    </a:ext>
                  </a:extLst>
                </a:gridCol>
                <a:gridCol w="704284">
                  <a:extLst>
                    <a:ext uri="{9D8B030D-6E8A-4147-A177-3AD203B41FA5}">
                      <a16:colId xmlns:a16="http://schemas.microsoft.com/office/drawing/2014/main" val="48731249"/>
                    </a:ext>
                  </a:extLst>
                </a:gridCol>
                <a:gridCol w="704284">
                  <a:extLst>
                    <a:ext uri="{9D8B030D-6E8A-4147-A177-3AD203B41FA5}">
                      <a16:colId xmlns:a16="http://schemas.microsoft.com/office/drawing/2014/main" val="2854818477"/>
                    </a:ext>
                  </a:extLst>
                </a:gridCol>
                <a:gridCol w="705048">
                  <a:extLst>
                    <a:ext uri="{9D8B030D-6E8A-4147-A177-3AD203B41FA5}">
                      <a16:colId xmlns:a16="http://schemas.microsoft.com/office/drawing/2014/main" val="80256806"/>
                    </a:ext>
                  </a:extLst>
                </a:gridCol>
                <a:gridCol w="705048">
                  <a:extLst>
                    <a:ext uri="{9D8B030D-6E8A-4147-A177-3AD203B41FA5}">
                      <a16:colId xmlns:a16="http://schemas.microsoft.com/office/drawing/2014/main" val="140802740"/>
                    </a:ext>
                  </a:extLst>
                </a:gridCol>
                <a:gridCol w="31847">
                  <a:extLst>
                    <a:ext uri="{9D8B030D-6E8A-4147-A177-3AD203B41FA5}">
                      <a16:colId xmlns:a16="http://schemas.microsoft.com/office/drawing/2014/main" val="369694522"/>
                    </a:ext>
                  </a:extLst>
                </a:gridCol>
              </a:tblGrid>
              <a:tr h="540599">
                <a:tc rowSpan="2" gridSpan="2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Steels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Tensile Strength (Minimum TS guaranteed, MPa)</a:t>
                      </a:r>
                      <a:endParaRPr lang="ko-KR" sz="1000" dirty="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507327"/>
                  </a:ext>
                </a:extLst>
              </a:tr>
              <a:tr h="568755"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590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780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980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1180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1470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1800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2000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ko-KR" sz="1000">
                          <a:effectLst/>
                          <a:latin typeface="CG Times (W1)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311395"/>
                  </a:ext>
                </a:extLst>
              </a:tr>
              <a:tr h="56875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DP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CG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ko-KR" sz="1000">
                          <a:effectLst/>
                          <a:latin typeface="CG Times (W1)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320355"/>
                  </a:ext>
                </a:extLst>
              </a:tr>
              <a:tr h="56875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TRIP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CG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 dirty="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 dirty="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ko-KR" sz="1000">
                          <a:effectLst/>
                          <a:latin typeface="CG Times (W1)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547817"/>
                  </a:ext>
                </a:extLst>
              </a:tr>
              <a:tr h="568755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CP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CG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ko-KR" sz="1000">
                          <a:effectLst/>
                          <a:latin typeface="CG Times (W1)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855404"/>
                  </a:ext>
                </a:extLst>
              </a:tr>
              <a:tr h="568755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HPF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CG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ko-K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○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●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○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○</a:t>
                      </a:r>
                      <a:endParaRPr lang="ko-KR" sz="1000">
                        <a:effectLst/>
                        <a:latin typeface="CG Times (W1)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ko-KR" sz="1000" dirty="0">
                          <a:effectLst/>
                          <a:latin typeface="CG Times (W1)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44707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1280592" y="5229200"/>
            <a:ext cx="7545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1400" hangingPunct="0">
              <a:spcAft>
                <a:spcPts val="0"/>
              </a:spcAft>
            </a:pPr>
            <a:r>
              <a:rPr lang="en-GB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○ Developed, ● Commercialized</a:t>
            </a:r>
            <a:endParaRPr lang="ko-KR" altLang="ko-KR" sz="1200" dirty="0">
              <a:latin typeface="CG Times (W1)"/>
              <a:cs typeface="Times New Roman" panose="02020603050405020304" pitchFamily="18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68624" y="1352977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GB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 for development of AHSS in Korea</a:t>
            </a:r>
            <a:endParaRPr lang="ko-KR" altLang="ko-KR" sz="1200" dirty="0">
              <a:latin typeface="CG Times (W1)"/>
              <a:cs typeface="Times New Roman" panose="02020603050405020304" pitchFamily="18" charset="0"/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5F050DF2-2CDE-4C32-B0CF-262675792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4"/>
    </mc:Choice>
    <mc:Fallback xmlns="">
      <p:transition spd="slow" advTm="4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Rectangle 3903"/>
          <p:cNvSpPr>
            <a:spLocks noChangeArrowheads="1"/>
          </p:cNvSpPr>
          <p:nvPr/>
        </p:nvSpPr>
        <p:spPr bwMode="auto">
          <a:xfrm>
            <a:off x="415702" y="764704"/>
            <a:ext cx="5545410" cy="40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91" tIns="45946" rIns="18091" bIns="45946">
            <a:spAutoFit/>
          </a:bodyPr>
          <a:lstStyle/>
          <a:p>
            <a:pPr defTabSz="877767" eaLnBrk="1" latinLnBrk="1" hangingPunct="1">
              <a:spcBef>
                <a:spcPct val="5000"/>
              </a:spcBef>
              <a:spcAft>
                <a:spcPct val="500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■</a:t>
            </a:r>
            <a:r>
              <a:rPr kumimoji="1" lang="en-US" altLang="ko-KR" b="1" dirty="0">
                <a:solidFill>
                  <a:prstClr val="black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Development of </a:t>
            </a:r>
            <a:r>
              <a:rPr kumimoji="1" lang="en-US" altLang="ko-KR" sz="20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ZnMgAl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coating</a:t>
            </a:r>
            <a:endParaRPr kumimoji="1" lang="ko-KR" altLang="en-US" sz="2000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5" name="TextBox 126"/>
          <p:cNvSpPr txBox="1"/>
          <p:nvPr/>
        </p:nvSpPr>
        <p:spPr>
          <a:xfrm>
            <a:off x="1047648" y="1484784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black"/>
                </a:solidFill>
                <a:latin typeface="Calibri" panose="020F0502020204030204" pitchFamily="34" charset="0"/>
                <a:ea typeface="굴림"/>
                <a:sym typeface="Wingdings" pitchFamily="2" charset="2"/>
              </a:rPr>
              <a:t>Zn(OH)</a:t>
            </a:r>
            <a:r>
              <a:rPr lang="en-US" altLang="ko-KR" sz="1400" b="1" baseline="-25000" dirty="0">
                <a:solidFill>
                  <a:prstClr val="black"/>
                </a:solidFill>
                <a:latin typeface="Calibri" pitchFamily="34" charset="0"/>
                <a:ea typeface="굴림"/>
                <a:sym typeface="Wingdings" pitchFamily="2" charset="2"/>
              </a:rPr>
              <a:t>2</a:t>
            </a:r>
            <a:r>
              <a:rPr lang="en-US" altLang="ko-KR" sz="1400" b="1" dirty="0">
                <a:solidFill>
                  <a:prstClr val="black"/>
                </a:solidFill>
                <a:latin typeface="Calibri" pitchFamily="34" charset="0"/>
                <a:ea typeface="굴림"/>
                <a:sym typeface="Wingdings" pitchFamily="2" charset="2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black"/>
                </a:solidFill>
                <a:latin typeface="Calibri" pitchFamily="34" charset="0"/>
                <a:ea typeface="굴림"/>
                <a:sym typeface="Wingdings" pitchFamily="2" charset="2"/>
              </a:rPr>
              <a:t>(porous)</a:t>
            </a:r>
            <a:endParaRPr lang="en-US" altLang="ko-KR" sz="1400" dirty="0">
              <a:solidFill>
                <a:prstClr val="black"/>
              </a:solidFill>
              <a:latin typeface="Calibri" pitchFamily="34" charset="0"/>
              <a:ea typeface="굴림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210183" y="2780928"/>
            <a:ext cx="1584176" cy="86409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굴림"/>
                <a:cs typeface="+mn-cs"/>
              </a:rPr>
              <a:t>steels</a:t>
            </a: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굴림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10183" y="2218116"/>
            <a:ext cx="1584176" cy="6480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굴림"/>
              <a:cs typeface="+mn-cs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210183" y="2225040"/>
            <a:ext cx="1584176" cy="62789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굴림"/>
              <a:cs typeface="+mn-cs"/>
            </a:endParaRP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굴림"/>
                <a:cs typeface="+mn-cs"/>
              </a:rPr>
              <a:t>PosMAC (ZnMgAl)</a:t>
            </a:r>
            <a:endParaRPr kumimoji="1" lang="ko-KR" alt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굴림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63796" y="2786676"/>
            <a:ext cx="1584176" cy="86409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굴림"/>
                <a:cs typeface="+mn-cs"/>
              </a:rPr>
              <a:t>steels</a:t>
            </a:r>
            <a:endParaRPr kumimoji="1" lang="ko-KR" alt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굴림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63796" y="2348880"/>
            <a:ext cx="1584176" cy="4320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b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굴림"/>
                <a:cs typeface="+mn-cs"/>
              </a:rPr>
              <a:t>GI (Zn)</a:t>
            </a:r>
            <a:endParaRPr kumimoji="1" lang="ko-KR" altLang="en-U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굴림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540" y="1453439"/>
            <a:ext cx="907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latinLnBrk="1" hangingPunct="1"/>
            <a:r>
              <a:rPr kumimoji="1" lang="en-US" altLang="ko-KR" sz="1400" b="1" dirty="0">
                <a:solidFill>
                  <a:srgbClr val="000000"/>
                </a:solidFill>
                <a:latin typeface="Calibri" pitchFamily="34" charset="0"/>
                <a:ea typeface="굴림"/>
                <a:cs typeface="Tahoma" pitchFamily="34" charset="0"/>
              </a:rPr>
              <a:t>Corrosion</a:t>
            </a:r>
          </a:p>
          <a:p>
            <a:pPr algn="ctr" eaLnBrk="1" latinLnBrk="1" hangingPunct="1"/>
            <a:r>
              <a:rPr kumimoji="1" lang="en-US" altLang="ko-KR" sz="1400" b="1" dirty="0">
                <a:solidFill>
                  <a:srgbClr val="000000"/>
                </a:solidFill>
                <a:latin typeface="Calibri" pitchFamily="34" charset="0"/>
                <a:ea typeface="굴림"/>
                <a:cs typeface="Tahoma" pitchFamily="34" charset="0"/>
              </a:rPr>
              <a:t>products</a:t>
            </a:r>
            <a:endParaRPr kumimoji="1" lang="ko-KR" altLang="en-US" sz="1400" b="1" dirty="0">
              <a:solidFill>
                <a:srgbClr val="000000"/>
              </a:solidFill>
              <a:latin typeface="Calibri" pitchFamily="34" charset="0"/>
              <a:ea typeface="굴림"/>
              <a:cs typeface="Tahoma" pitchFamily="34" charset="0"/>
            </a:endParaRPr>
          </a:p>
        </p:txBody>
      </p:sp>
      <p:sp>
        <p:nvSpPr>
          <p:cNvPr id="12" name="사다리꼴 11"/>
          <p:cNvSpPr/>
          <p:nvPr/>
        </p:nvSpPr>
        <p:spPr>
          <a:xfrm rot="1506448">
            <a:off x="607947" y="2044826"/>
            <a:ext cx="360040" cy="431807"/>
          </a:xfrm>
          <a:prstGeom prst="trapezoid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00000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굴림"/>
              <a:cs typeface="+mn-cs"/>
            </a:endParaRPr>
          </a:p>
        </p:txBody>
      </p:sp>
      <p:sp>
        <p:nvSpPr>
          <p:cNvPr id="13" name="정오각형 12"/>
          <p:cNvSpPr/>
          <p:nvPr/>
        </p:nvSpPr>
        <p:spPr>
          <a:xfrm>
            <a:off x="851828" y="2060848"/>
            <a:ext cx="432048" cy="465826"/>
          </a:xfrm>
          <a:prstGeom prst="pentagon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80808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굴림"/>
              <a:cs typeface="+mn-cs"/>
            </a:endParaRPr>
          </a:p>
        </p:txBody>
      </p:sp>
      <p:sp>
        <p:nvSpPr>
          <p:cNvPr id="14" name="사다리꼴 13"/>
          <p:cNvSpPr/>
          <p:nvPr/>
        </p:nvSpPr>
        <p:spPr>
          <a:xfrm rot="20956768">
            <a:off x="1199237" y="2048216"/>
            <a:ext cx="360040" cy="360040"/>
          </a:xfrm>
          <a:prstGeom prst="trapezoid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000000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굴림"/>
              <a:cs typeface="+mn-cs"/>
            </a:endParaRPr>
          </a:p>
        </p:txBody>
      </p:sp>
      <p:sp>
        <p:nvSpPr>
          <p:cNvPr id="15" name="정오각형 14"/>
          <p:cNvSpPr/>
          <p:nvPr/>
        </p:nvSpPr>
        <p:spPr>
          <a:xfrm rot="1170926">
            <a:off x="1408249" y="2103229"/>
            <a:ext cx="479100" cy="465333"/>
          </a:xfrm>
          <a:prstGeom prst="pentagon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80808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굴림"/>
              <a:cs typeface="+mn-cs"/>
            </a:endParaRPr>
          </a:p>
        </p:txBody>
      </p:sp>
      <p:sp>
        <p:nvSpPr>
          <p:cNvPr id="17" name="정오각형 16"/>
          <p:cNvSpPr/>
          <p:nvPr/>
        </p:nvSpPr>
        <p:spPr>
          <a:xfrm rot="20902058">
            <a:off x="1720764" y="2060355"/>
            <a:ext cx="432048" cy="408054"/>
          </a:xfrm>
          <a:prstGeom prst="pentagon">
            <a:avLst/>
          </a:prstGeom>
          <a:solidFill>
            <a:srgbClr val="000000">
              <a:lumMod val="75000"/>
              <a:lumOff val="25000"/>
            </a:srgbClr>
          </a:solidFill>
          <a:ln w="25400" cap="flat" cmpd="sng" algn="ctr">
            <a:solidFill>
              <a:srgbClr val="80808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굴림"/>
              <a:cs typeface="+mn-cs"/>
            </a:endParaRPr>
          </a:p>
        </p:txBody>
      </p:sp>
      <p:cxnSp>
        <p:nvCxnSpPr>
          <p:cNvPr id="18" name="직선 화살표 연결선 17"/>
          <p:cNvCxnSpPr>
            <a:stCxn id="11" idx="1"/>
          </p:cNvCxnSpPr>
          <p:nvPr/>
        </p:nvCxnSpPr>
        <p:spPr>
          <a:xfrm flipH="1">
            <a:off x="1963873" y="1715049"/>
            <a:ext cx="231667" cy="33728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ysDash"/>
            <a:tailEnd type="arrow"/>
          </a:ln>
          <a:effectLst/>
        </p:spPr>
      </p:cxnSp>
      <p:sp>
        <p:nvSpPr>
          <p:cNvPr id="19" name="직사각형 18"/>
          <p:cNvSpPr/>
          <p:nvPr/>
        </p:nvSpPr>
        <p:spPr>
          <a:xfrm>
            <a:off x="3210183" y="2790518"/>
            <a:ext cx="1584176" cy="86409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굴림"/>
                <a:cs typeface="+mn-cs"/>
              </a:rPr>
              <a:t>steels</a:t>
            </a:r>
            <a:endParaRPr kumimoji="1" lang="ko-KR" alt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굴림"/>
              <a:cs typeface="+mn-cs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03734" y="4005064"/>
            <a:ext cx="38291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/>
            <a:r>
              <a:rPr kumimoji="1" lang="en-US" altLang="ko-KR" sz="1800" b="1" i="1" dirty="0">
                <a:solidFill>
                  <a:srgbClr val="0000FF"/>
                </a:solidFill>
                <a:latin typeface="Calibri" pitchFamily="34" charset="0"/>
                <a:ea typeface="맑은 고딕" pitchFamily="50" charset="-127"/>
                <a:cs typeface="+mn-cs"/>
              </a:rPr>
              <a:t>Mg in the Zn coating </a:t>
            </a:r>
            <a:r>
              <a:rPr kumimoji="1" lang="en-US" altLang="ko-KR" b="1" i="1" dirty="0">
                <a:solidFill>
                  <a:srgbClr val="0000FF"/>
                </a:solidFill>
                <a:latin typeface="Calibri" pitchFamily="34" charset="0"/>
                <a:ea typeface="맑은 고딕" pitchFamily="50" charset="-127"/>
              </a:rPr>
              <a:t>help</a:t>
            </a:r>
            <a:r>
              <a:rPr kumimoji="1" lang="en-US" altLang="ko-KR" sz="1800" b="1" i="1" dirty="0">
                <a:solidFill>
                  <a:srgbClr val="0000FF"/>
                </a:solidFill>
                <a:latin typeface="Calibri" pitchFamily="34" charset="0"/>
                <a:ea typeface="맑은 고딕" pitchFamily="50" charset="-127"/>
                <a:cs typeface="+mn-cs"/>
              </a:rPr>
              <a:t>s to</a:t>
            </a:r>
          </a:p>
          <a:p>
            <a:pPr eaLnBrk="1" latinLnBrk="1" hangingPunct="1"/>
            <a:r>
              <a:rPr kumimoji="1" lang="en-US" altLang="ko-KR" sz="1800" b="1" i="1" dirty="0">
                <a:solidFill>
                  <a:srgbClr val="0000FF"/>
                </a:solidFill>
                <a:latin typeface="Calibri" pitchFamily="34" charset="0"/>
                <a:ea typeface="맑은 고딕" pitchFamily="50" charset="-127"/>
                <a:cs typeface="+mn-cs"/>
              </a:rPr>
              <a:t>form compact corrosion products</a:t>
            </a:r>
          </a:p>
          <a:p>
            <a:pPr eaLnBrk="1" latinLnBrk="1" hangingPunct="1"/>
            <a:endParaRPr kumimoji="1" lang="en-US" altLang="ko-KR" sz="900" i="1" dirty="0">
              <a:solidFill>
                <a:srgbClr val="000000"/>
              </a:solidFill>
              <a:latin typeface="Calibri" pitchFamily="34" charset="0"/>
              <a:ea typeface="맑은 고딕" pitchFamily="50" charset="-127"/>
              <a:cs typeface="+mn-cs"/>
            </a:endParaRPr>
          </a:p>
          <a:p>
            <a:pPr eaLnBrk="1" latinLnBrk="1" hangingPunct="1"/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 - Simonkolleite [Zn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5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(OH)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8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Cl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2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•H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2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O]</a:t>
            </a:r>
          </a:p>
          <a:p>
            <a:pPr eaLnBrk="1" latinLnBrk="1" hangingPunct="1"/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 - Layer Double Hydrooxide (LDH)</a:t>
            </a:r>
          </a:p>
          <a:p>
            <a:pPr eaLnBrk="1" latinLnBrk="1" hangingPunct="1"/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   [M(Ⅱ)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x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M(Ⅲ)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y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(A)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m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(OH)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n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CO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3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•zH</a:t>
            </a:r>
            <a:r>
              <a:rPr kumimoji="1" lang="en-US" altLang="ko-KR" sz="1800" i="1" baseline="-25000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2</a:t>
            </a:r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</a:rPr>
              <a:t>O]</a:t>
            </a:r>
          </a:p>
          <a:p>
            <a:pPr eaLnBrk="1" latinLnBrk="1" hangingPunct="1"/>
            <a:endParaRPr kumimoji="1" lang="en-US" altLang="ko-KR" sz="900" i="1" dirty="0">
              <a:solidFill>
                <a:srgbClr val="000000"/>
              </a:solidFill>
              <a:latin typeface="Calibri" pitchFamily="34" charset="0"/>
              <a:ea typeface="맑은 고딕" pitchFamily="50" charset="-127"/>
              <a:cs typeface="+mn-cs"/>
              <a:sym typeface="Wingdings" pitchFamily="2" charset="2"/>
            </a:endParaRPr>
          </a:p>
          <a:p>
            <a:pPr eaLnBrk="1" latinLnBrk="1" hangingPunct="1"/>
            <a:r>
              <a:rPr kumimoji="1" lang="en-US" altLang="ko-KR" sz="1800" i="1" dirty="0">
                <a:solidFill>
                  <a:srgbClr val="000000"/>
                </a:solidFill>
                <a:latin typeface="Calibri" pitchFamily="34" charset="0"/>
                <a:ea typeface="맑은 고딕" pitchFamily="50" charset="-127"/>
                <a:cs typeface="+mn-cs"/>
                <a:sym typeface="Wingdings" pitchFamily="2" charset="2"/>
              </a:rPr>
              <a:t>   </a:t>
            </a:r>
            <a:r>
              <a:rPr kumimoji="1" lang="en-US" altLang="ko-KR" sz="1800" b="1" i="1" dirty="0">
                <a:solidFill>
                  <a:srgbClr val="0000FF"/>
                </a:solidFill>
                <a:latin typeface="Calibri" pitchFamily="34" charset="0"/>
                <a:ea typeface="맑은 고딕" pitchFamily="50" charset="-127"/>
                <a:cs typeface="+mn-cs"/>
                <a:sym typeface="Wingdings" pitchFamily="2" charset="2"/>
              </a:rPr>
              <a:t>Enhance corrosion resistance</a:t>
            </a:r>
          </a:p>
        </p:txBody>
      </p:sp>
      <p:pic>
        <p:nvPicPr>
          <p:cNvPr id="21" name="Picture 4" descr="Z:\손일령\150815 SST사진\74hr\DSC0247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6632392" y="769633"/>
            <a:ext cx="1680187" cy="2880320"/>
          </a:xfrm>
          <a:prstGeom prst="rect">
            <a:avLst/>
          </a:prstGeom>
          <a:noFill/>
        </p:spPr>
      </p:pic>
      <p:pic>
        <p:nvPicPr>
          <p:cNvPr id="22" name="Picture 5" descr="Z:\손일령\150815 SST사진\74hr\DSC02483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6614568" y="2971347"/>
            <a:ext cx="1699333" cy="285110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067112" y="980728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latinLnBrk="1" hangingPunct="1"/>
            <a:r>
              <a:rPr kumimoji="1"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GI(Zn)</a:t>
            </a:r>
            <a:endParaRPr kumimoji="1" lang="ko-KR" altLang="en-US" sz="1600" dirty="0">
              <a:solidFill>
                <a:srgbClr val="000000"/>
              </a:solidFill>
              <a:latin typeface="Calibri" panose="020F0502020204030204" pitchFamily="34" charset="0"/>
              <a:ea typeface="굴림" charset="-127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69518" y="3161329"/>
            <a:ext cx="218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1" hangingPunct="1"/>
            <a:r>
              <a:rPr kumimoji="1"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PosMAC® (Zn-Mg-Al)</a:t>
            </a:r>
            <a:endParaRPr kumimoji="1" lang="ko-KR" altLang="en-US" sz="1600" dirty="0">
              <a:solidFill>
                <a:srgbClr val="000000"/>
              </a:solidFill>
              <a:latin typeface="Calibri" panose="020F0502020204030204" pitchFamily="34" charset="0"/>
              <a:ea typeface="굴림" charset="-127"/>
              <a:cs typeface="Tahoma" panose="020B0604030504040204" pitchFamily="34" charset="0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5555249" y="3407172"/>
            <a:ext cx="180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5528669" y="1260769"/>
            <a:ext cx="180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27" name="직선 연결선 26"/>
          <p:cNvCxnSpPr/>
          <p:nvPr/>
        </p:nvCxnSpPr>
        <p:spPr>
          <a:xfrm>
            <a:off x="5548336" y="2467112"/>
            <a:ext cx="906913" cy="487916"/>
          </a:xfrm>
          <a:prstGeom prst="line">
            <a:avLst/>
          </a:prstGeom>
          <a:noFill/>
          <a:ln w="317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8" name="직선 연결선 27"/>
          <p:cNvCxnSpPr/>
          <p:nvPr/>
        </p:nvCxnSpPr>
        <p:spPr>
          <a:xfrm flipV="1">
            <a:off x="6573124" y="2729745"/>
            <a:ext cx="460754" cy="214393"/>
          </a:xfrm>
          <a:prstGeom prst="line">
            <a:avLst/>
          </a:prstGeom>
          <a:noFill/>
          <a:ln w="317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9" name="모서리가 둥근 직사각형 28"/>
          <p:cNvSpPr/>
          <p:nvPr/>
        </p:nvSpPr>
        <p:spPr bwMode="auto">
          <a:xfrm>
            <a:off x="6421790" y="2838141"/>
            <a:ext cx="151334" cy="111442"/>
          </a:xfrm>
          <a:prstGeom prst="round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15000"/>
              </a:lnSpc>
              <a:spcBef>
                <a:spcPct val="1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맑은 고딕" pitchFamily="50" charset="-127"/>
              <a:cs typeface="+mn-cs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>
            <a:off x="5557083" y="4615989"/>
            <a:ext cx="906913" cy="487916"/>
          </a:xfrm>
          <a:prstGeom prst="line">
            <a:avLst/>
          </a:prstGeom>
          <a:noFill/>
          <a:ln w="317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1" name="직선 연결선 30"/>
          <p:cNvCxnSpPr/>
          <p:nvPr/>
        </p:nvCxnSpPr>
        <p:spPr>
          <a:xfrm flipV="1">
            <a:off x="6581871" y="4870155"/>
            <a:ext cx="460754" cy="214393"/>
          </a:xfrm>
          <a:prstGeom prst="line">
            <a:avLst/>
          </a:prstGeom>
          <a:noFill/>
          <a:ln w="317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2" name="모서리가 둥근 직사각형 31"/>
          <p:cNvSpPr/>
          <p:nvPr/>
        </p:nvSpPr>
        <p:spPr bwMode="auto">
          <a:xfrm>
            <a:off x="6430537" y="4987018"/>
            <a:ext cx="151334" cy="111442"/>
          </a:xfrm>
          <a:prstGeom prst="round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15000"/>
              </a:lnSpc>
              <a:spcBef>
                <a:spcPct val="1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맑은 고딕" pitchFamily="50" charset="-127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08162" y="5441027"/>
            <a:ext cx="3106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latinLnBrk="1" hangingPunct="1"/>
            <a:r>
              <a:rPr kumimoji="1" lang="en-US" altLang="ko-KR" sz="1600" dirty="0">
                <a:solidFill>
                  <a:srgbClr val="000000"/>
                </a:solidFill>
                <a:latin typeface="Calibri" pitchFamily="34" charset="0"/>
                <a:ea typeface="굴림"/>
                <a:cs typeface="+mn-cs"/>
              </a:rPr>
              <a:t> Surface appearance &amp; SEM images</a:t>
            </a:r>
          </a:p>
          <a:p>
            <a:pPr algn="ctr" eaLnBrk="1" latinLnBrk="1" hangingPunct="1"/>
            <a:r>
              <a:rPr kumimoji="1" lang="en-US" altLang="ko-KR" sz="1600" dirty="0">
                <a:solidFill>
                  <a:srgbClr val="000000"/>
                </a:solidFill>
                <a:latin typeface="Calibri" pitchFamily="34" charset="0"/>
                <a:ea typeface="굴림"/>
                <a:cs typeface="+mn-cs"/>
              </a:rPr>
              <a:t> after Salt Spray Test(SST) in 110 hr</a:t>
            </a:r>
            <a:endParaRPr kumimoji="1" lang="ko-KR" altLang="en-US" sz="1600" dirty="0">
              <a:solidFill>
                <a:srgbClr val="000000"/>
              </a:solidFill>
              <a:latin typeface="Calibri" pitchFamily="34" charset="0"/>
              <a:ea typeface="굴림"/>
              <a:cs typeface="+mn-cs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210183" y="2209800"/>
            <a:ext cx="1584176" cy="283096"/>
          </a:xfrm>
          <a:prstGeom prst="rect">
            <a:avLst/>
          </a:prstGeom>
          <a:solidFill>
            <a:srgbClr val="333399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굴림"/>
              <a:cs typeface="+mn-cs"/>
            </a:endParaRPr>
          </a:p>
        </p:txBody>
      </p:sp>
      <p:sp>
        <p:nvSpPr>
          <p:cNvPr id="35" name="TextBox 126"/>
          <p:cNvSpPr txBox="1"/>
          <p:nvPr/>
        </p:nvSpPr>
        <p:spPr>
          <a:xfrm>
            <a:off x="3096672" y="2206858"/>
            <a:ext cx="178067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300" b="1" dirty="0">
                <a:solidFill>
                  <a:srgbClr val="FFFFFF"/>
                </a:solidFill>
                <a:latin typeface="Calibri" pitchFamily="34" charset="0"/>
                <a:ea typeface="굴림"/>
                <a:sym typeface="Wingdings" pitchFamily="2" charset="2"/>
              </a:rPr>
              <a:t>LDH (dense)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3200400" y="2011700"/>
            <a:ext cx="1607790" cy="216024"/>
          </a:xfrm>
          <a:prstGeom prst="rect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굴림"/>
              <a:cs typeface="+mn-cs"/>
            </a:endParaRPr>
          </a:p>
        </p:txBody>
      </p:sp>
      <p:cxnSp>
        <p:nvCxnSpPr>
          <p:cNvPr id="37" name="직선 화살표 연결선 36"/>
          <p:cNvCxnSpPr/>
          <p:nvPr/>
        </p:nvCxnSpPr>
        <p:spPr>
          <a:xfrm>
            <a:off x="3024664" y="1865065"/>
            <a:ext cx="144016" cy="265277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ysDash"/>
            <a:tailEnd type="arrow"/>
          </a:ln>
          <a:effectLst/>
        </p:spPr>
      </p:cxnSp>
      <p:sp>
        <p:nvSpPr>
          <p:cNvPr id="38" name="TextBox 126"/>
          <p:cNvSpPr txBox="1"/>
          <p:nvPr/>
        </p:nvSpPr>
        <p:spPr>
          <a:xfrm>
            <a:off x="3099048" y="1963276"/>
            <a:ext cx="1780676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300" b="1" dirty="0">
                <a:solidFill>
                  <a:srgbClr val="FFFFFF"/>
                </a:solidFill>
                <a:latin typeface="Calibri" panose="020F0502020204030204" pitchFamily="34" charset="0"/>
                <a:ea typeface="굴림"/>
                <a:sym typeface="Wingdings" pitchFamily="2" charset="2"/>
              </a:rPr>
              <a:t>SimonKolleite (dense)</a:t>
            </a:r>
            <a:endParaRPr lang="en-US" altLang="ko-KR" sz="1300" dirty="0">
              <a:solidFill>
                <a:srgbClr val="FFFFFF"/>
              </a:solidFill>
              <a:latin typeface="Calibri" pitchFamily="34" charset="0"/>
              <a:ea typeface="굴림"/>
              <a:sym typeface="Wingdings" pitchFamily="2" charset="2"/>
            </a:endParaRPr>
          </a:p>
        </p:txBody>
      </p:sp>
      <p:pic>
        <p:nvPicPr>
          <p:cNvPr id="39" name="오디오 38">
            <a:hlinkClick r:id="" action="ppaction://media"/>
            <a:extLst>
              <a:ext uri="{FF2B5EF4-FFF2-40B4-BE49-F238E27FC236}">
                <a16:creationId xmlns:a16="http://schemas.microsoft.com/office/drawing/2014/main" id="{EB682472-F9BF-47AB-A016-6DB8A5A9B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2"/>
    </mc:Choice>
    <mc:Fallback xmlns="">
      <p:transition spd="slow" advTm="33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1628800"/>
            <a:ext cx="4983817" cy="3944402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1971507" y="1752422"/>
            <a:ext cx="2881114" cy="2808312"/>
          </a:xfrm>
          <a:prstGeom prst="rect">
            <a:avLst/>
          </a:prstGeom>
          <a:gradFill flip="none" rotWithShape="1">
            <a:lin ang="810000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9539" y="463274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itchFamily="34" charset="0"/>
                <a:ea typeface="맑은 고딕" pitchFamily="50" charset="-127"/>
              </a:rPr>
              <a:t>1</a:t>
            </a:r>
            <a:endParaRPr lang="ko-KR" altLang="en-US" sz="14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61" y="463274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itchFamily="34" charset="0"/>
                <a:ea typeface="맑은 고딕" pitchFamily="50" charset="-127"/>
              </a:rPr>
              <a:t>3</a:t>
            </a:r>
            <a:endParaRPr lang="ko-KR" altLang="en-US" sz="14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3759" y="463274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itchFamily="34" charset="0"/>
                <a:ea typeface="맑은 고딕" pitchFamily="50" charset="-127"/>
              </a:rPr>
              <a:t>5</a:t>
            </a:r>
            <a:endParaRPr lang="ko-KR" altLang="en-US" sz="14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3475" y="376864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itchFamily="34" charset="0"/>
                <a:ea typeface="맑은 고딕" pitchFamily="50" charset="-127"/>
              </a:rPr>
              <a:t>1</a:t>
            </a:r>
            <a:endParaRPr lang="ko-KR" altLang="en-US" sz="14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3475" y="283254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itchFamily="34" charset="0"/>
                <a:ea typeface="맑은 고딕" pitchFamily="50" charset="-127"/>
              </a:rPr>
              <a:t>3</a:t>
            </a:r>
            <a:endParaRPr lang="ko-KR" altLang="en-US" sz="14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2645" y="180468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itchFamily="34" charset="0"/>
                <a:ea typeface="맑은 고딕" pitchFamily="50" charset="-127"/>
              </a:rPr>
              <a:t>5</a:t>
            </a:r>
            <a:endParaRPr lang="ko-KR" altLang="en-US" sz="14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15" name="타원 14"/>
          <p:cNvSpPr/>
          <p:nvPr/>
        </p:nvSpPr>
        <p:spPr bwMode="auto">
          <a:xfrm>
            <a:off x="2836397" y="2679001"/>
            <a:ext cx="576858" cy="57606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2259539" y="3408550"/>
            <a:ext cx="504056" cy="504112"/>
          </a:xfrm>
          <a:prstGeom prst="round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18" name="타원 17"/>
          <p:cNvSpPr/>
          <p:nvPr/>
        </p:nvSpPr>
        <p:spPr bwMode="auto">
          <a:xfrm>
            <a:off x="3052421" y="2904550"/>
            <a:ext cx="144016" cy="144016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19" name="타원 18"/>
          <p:cNvSpPr/>
          <p:nvPr/>
        </p:nvSpPr>
        <p:spPr bwMode="auto">
          <a:xfrm>
            <a:off x="2450163" y="3605580"/>
            <a:ext cx="144016" cy="144016"/>
          </a:xfrm>
          <a:prstGeom prst="ellipse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2461" y="220595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anose="020F0502020204030204" pitchFamily="34" charset="0"/>
                <a:ea typeface="맑은 고딕" pitchFamily="50" charset="-127"/>
              </a:rPr>
              <a:t>For severe environment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36397" y="3811618"/>
            <a:ext cx="1932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Calibri" pitchFamily="34" charset="0"/>
                <a:ea typeface="맑은 고딕" pitchFamily="50" charset="-127"/>
              </a:rPr>
              <a:t>For excellent surface</a:t>
            </a:r>
          </a:p>
          <a:p>
            <a:r>
              <a:rPr lang="en-US" altLang="ko-KR" sz="1600" b="1" dirty="0">
                <a:latin typeface="Calibri" pitchFamily="34" charset="0"/>
                <a:ea typeface="맑은 고딕" pitchFamily="50" charset="-127"/>
              </a:rPr>
              <a:t>application</a:t>
            </a:r>
            <a:endParaRPr lang="ko-KR" altLang="en-US" sz="16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7678" y="275124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  <a:latin typeface="Calibri" pitchFamily="34" charset="0"/>
                <a:ea typeface="맑은 고딕" pitchFamily="50" charset="-127"/>
              </a:rPr>
              <a:t>PosMAC3.0</a:t>
            </a:r>
            <a:endParaRPr lang="ko-KR" altLang="en-US" sz="1800" b="1" dirty="0">
              <a:solidFill>
                <a:srgbClr val="0000FF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9351" y="348671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  <a:latin typeface="Calibri" pitchFamily="34" charset="0"/>
                <a:ea typeface="맑은 고딕" pitchFamily="50" charset="-127"/>
              </a:rPr>
              <a:t>PosMAC1.5</a:t>
            </a:r>
            <a:endParaRPr lang="ko-KR" altLang="en-US" sz="1800" b="1" dirty="0">
              <a:solidFill>
                <a:srgbClr val="0000FF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24" name="톱니 모양의 오른쪽 화살표 23"/>
          <p:cNvSpPr/>
          <p:nvPr/>
        </p:nvSpPr>
        <p:spPr bwMode="auto">
          <a:xfrm rot="7867828">
            <a:off x="2672443" y="3116711"/>
            <a:ext cx="281439" cy="359045"/>
          </a:xfrm>
          <a:prstGeom prst="notchedRightArrow">
            <a:avLst>
              <a:gd name="adj1" fmla="val 50000"/>
              <a:gd name="adj2" fmla="val 44243"/>
            </a:avLst>
          </a:prstGeom>
          <a:noFill/>
          <a:ln w="9525" cap="flat" cmpd="sng" algn="ctr">
            <a:solidFill>
              <a:srgbClr val="D60093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25" name="위쪽/아래쪽 화살표 24"/>
          <p:cNvSpPr/>
          <p:nvPr/>
        </p:nvSpPr>
        <p:spPr bwMode="auto">
          <a:xfrm>
            <a:off x="1107411" y="2525460"/>
            <a:ext cx="360040" cy="1296144"/>
          </a:xfrm>
          <a:prstGeom prst="up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3395" y="2976558"/>
            <a:ext cx="6703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itchFamily="34" charset="0"/>
                <a:ea typeface="맑은 고딕" pitchFamily="50" charset="-127"/>
              </a:rPr>
              <a:t>Mg(%)</a:t>
            </a:r>
            <a:endParaRPr lang="ko-KR" altLang="en-US" sz="14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27" name="위쪽/아래쪽 화살표 26"/>
          <p:cNvSpPr/>
          <p:nvPr/>
        </p:nvSpPr>
        <p:spPr bwMode="auto">
          <a:xfrm rot="5400000">
            <a:off x="3206196" y="4236698"/>
            <a:ext cx="360040" cy="1872208"/>
          </a:xfrm>
          <a:prstGeom prst="up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0192" y="4992782"/>
            <a:ext cx="6222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Calibri" pitchFamily="34" charset="0"/>
                <a:ea typeface="맑은 고딕" pitchFamily="50" charset="-127"/>
              </a:rPr>
              <a:t>Al (%)</a:t>
            </a:r>
            <a:endParaRPr lang="ko-KR" altLang="en-US" sz="1400" b="1" dirty="0"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3616" y="3984670"/>
            <a:ext cx="819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008000"/>
                </a:solidFill>
                <a:latin typeface="Calibri" pitchFamily="34" charset="0"/>
                <a:ea typeface="HY견고딕" pitchFamily="18" charset="-127"/>
              </a:rPr>
              <a:t>Better</a:t>
            </a:r>
          </a:p>
          <a:p>
            <a:r>
              <a:rPr lang="en-US" altLang="ko-KR" sz="1600" b="1" dirty="0">
                <a:solidFill>
                  <a:srgbClr val="008000"/>
                </a:solidFill>
                <a:latin typeface="Calibri" pitchFamily="34" charset="0"/>
                <a:ea typeface="HY견고딕" pitchFamily="18" charset="-127"/>
              </a:rPr>
              <a:t>Surface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5363" y="1752422"/>
            <a:ext cx="1012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008000"/>
                </a:solidFill>
                <a:latin typeface="Calibri" pitchFamily="34" charset="0"/>
                <a:ea typeface="HY견고딕" pitchFamily="18" charset="-127"/>
              </a:rPr>
              <a:t>Better</a:t>
            </a:r>
          </a:p>
          <a:p>
            <a:r>
              <a:rPr lang="en-US" altLang="ko-KR" sz="1600" b="1" dirty="0">
                <a:solidFill>
                  <a:srgbClr val="008000"/>
                </a:solidFill>
                <a:latin typeface="Calibri" pitchFamily="34" charset="0"/>
                <a:ea typeface="HY견고딕" pitchFamily="18" charset="-127"/>
              </a:rPr>
              <a:t>Corrosion</a:t>
            </a:r>
            <a:endParaRPr lang="ko-KR" altLang="en-US" sz="1600" b="1" dirty="0">
              <a:solidFill>
                <a:srgbClr val="008000"/>
              </a:solidFill>
              <a:latin typeface="Calibri" pitchFamily="34" charset="0"/>
              <a:ea typeface="HY견고딕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24229" y="4920774"/>
            <a:ext cx="884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008000"/>
                </a:solidFill>
                <a:latin typeface="Calibri" pitchFamily="34" charset="0"/>
                <a:ea typeface="HY견고딕" pitchFamily="18" charset="-127"/>
              </a:rPr>
              <a:t>Better</a:t>
            </a:r>
          </a:p>
          <a:p>
            <a:r>
              <a:rPr lang="en-US" altLang="ko-KR" sz="1600" b="1" dirty="0">
                <a:solidFill>
                  <a:srgbClr val="008000"/>
                </a:solidFill>
                <a:latin typeface="Calibri" pitchFamily="34" charset="0"/>
                <a:ea typeface="HY견고딕" pitchFamily="18" charset="-127"/>
              </a:rPr>
              <a:t>Welding</a:t>
            </a:r>
            <a:endParaRPr lang="ko-KR" altLang="en-US" sz="1600" b="1" dirty="0">
              <a:solidFill>
                <a:srgbClr val="008000"/>
              </a:solidFill>
              <a:latin typeface="Calibri" pitchFamily="34" charset="0"/>
              <a:ea typeface="HY견고딕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94328" y="4903596"/>
            <a:ext cx="1012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rgbClr val="008000"/>
                </a:solidFill>
                <a:latin typeface="Calibri" pitchFamily="34" charset="0"/>
                <a:ea typeface="HY견고딕" pitchFamily="18" charset="-127"/>
              </a:rPr>
              <a:t>Better</a:t>
            </a:r>
          </a:p>
          <a:p>
            <a:r>
              <a:rPr lang="en-US" altLang="ko-KR" sz="1600" b="1" dirty="0">
                <a:solidFill>
                  <a:srgbClr val="008000"/>
                </a:solidFill>
                <a:latin typeface="Calibri" pitchFamily="34" charset="0"/>
                <a:ea typeface="HY견고딕" pitchFamily="18" charset="-127"/>
              </a:rPr>
              <a:t>Corrosion</a:t>
            </a:r>
            <a:endParaRPr lang="ko-KR" altLang="en-US" sz="1600" b="1" dirty="0">
              <a:solidFill>
                <a:srgbClr val="008000"/>
              </a:solidFill>
              <a:latin typeface="Calibri" pitchFamily="34" charset="0"/>
              <a:ea typeface="HY견고딕" pitchFamily="18" charset="-127"/>
            </a:endParaRPr>
          </a:p>
        </p:txBody>
      </p:sp>
      <p:sp>
        <p:nvSpPr>
          <p:cNvPr id="33" name="타원 32"/>
          <p:cNvSpPr/>
          <p:nvPr/>
        </p:nvSpPr>
        <p:spPr bwMode="auto">
          <a:xfrm>
            <a:off x="2027039" y="4488726"/>
            <a:ext cx="144016" cy="1440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HGS創英角ｺﾞｼｯｸUB" pitchFamily="50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16317" y="4246934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>
                <a:solidFill>
                  <a:srgbClr val="0000FF"/>
                </a:solidFill>
                <a:latin typeface="Calibri" pitchFamily="34" charset="0"/>
                <a:ea typeface="맑은 고딕" pitchFamily="50" charset="-127"/>
              </a:rPr>
              <a:t>GI</a:t>
            </a:r>
            <a:endParaRPr lang="ko-KR" altLang="en-US" sz="1800" b="1" dirty="0">
              <a:solidFill>
                <a:srgbClr val="0000FF"/>
              </a:solidFill>
              <a:latin typeface="Calibri" pitchFamily="34" charset="0"/>
              <a:ea typeface="맑은 고딕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12678" y="5155797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itchFamily="34" charset="0"/>
                <a:ea typeface="맑은 고딕" panose="020B0503020000020004" pitchFamily="50" charset="-127"/>
              </a:rPr>
              <a:t>  </a:t>
            </a:r>
            <a:r>
              <a:rPr lang="en-US" altLang="ko-KR" sz="16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Cross sections of PosMAC steel</a:t>
            </a:r>
            <a:endParaRPr lang="ko-KR" altLang="en-US" sz="1600" b="1" dirty="0"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36" name="Picture 3" descr="D:\작업방\TEMP\마찰시험\전후단면 A 마찰\PB-X1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7591" y="1857958"/>
            <a:ext cx="2691481" cy="958478"/>
          </a:xfrm>
          <a:prstGeom prst="rect">
            <a:avLst/>
          </a:prstGeom>
          <a:noFill/>
        </p:spPr>
      </p:pic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788" y="3533908"/>
            <a:ext cx="2689460" cy="94973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9612" y="2814317"/>
            <a:ext cx="2689460" cy="13658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788" y="4477125"/>
            <a:ext cx="2689460" cy="13658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012778" y="3004255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itchFamily="34" charset="0"/>
                <a:ea typeface="맑은 고딕" panose="020B0503020000020004" pitchFamily="50" charset="-127"/>
              </a:rPr>
              <a:t>(a) PosMAC 3.0</a:t>
            </a:r>
            <a:endParaRPr lang="ko-KR" altLang="en-US" sz="1600" b="1" dirty="0">
              <a:latin typeface="Calibri" pitchFamily="34" charset="0"/>
              <a:ea typeface="맑은 고딕" panose="020B0503020000020004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35639" y="4674739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Calibri" pitchFamily="34" charset="0"/>
                <a:ea typeface="맑은 고딕" panose="020B0503020000020004" pitchFamily="50" charset="-127"/>
              </a:rPr>
              <a:t>(a) PosMAC 1.5</a:t>
            </a:r>
            <a:endParaRPr lang="ko-KR" altLang="en-US" sz="1600" b="1" dirty="0">
              <a:latin typeface="Calibri" pitchFamily="34" charset="0"/>
              <a:ea typeface="맑은 고딕" panose="020B0503020000020004" pitchFamily="50" charset="-127"/>
            </a:endParaRPr>
          </a:p>
        </p:txBody>
      </p:sp>
      <p:sp>
        <p:nvSpPr>
          <p:cNvPr id="42" name="TextBox 9"/>
          <p:cNvSpPr txBox="1">
            <a:spLocks noChangeArrowheads="1"/>
          </p:cNvSpPr>
          <p:nvPr/>
        </p:nvSpPr>
        <p:spPr bwMode="auto">
          <a:xfrm>
            <a:off x="225540" y="735072"/>
            <a:ext cx="5951595" cy="40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6" tIns="45713" rIns="91426" bIns="45713">
            <a:spAutoFit/>
          </a:bodyPr>
          <a:lstStyle/>
          <a:p>
            <a:r>
              <a:rPr kumimoji="1" lang="ko-KR" altLang="en-US" sz="2000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■ </a:t>
            </a:r>
            <a:r>
              <a:rPr kumimoji="1" lang="en-US" altLang="ko-K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ZnMgAl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Coated Steels of POSCO</a:t>
            </a:r>
            <a:endParaRPr kumimoji="1" lang="en-US" altLang="ko-K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id="{CCA9AF59-252A-4057-9BCB-39990982A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9"/>
    </mc:Choice>
    <mc:Fallback xmlns="">
      <p:transition spd="slow" advTm="34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199051" y="1022706"/>
            <a:ext cx="9485918" cy="792088"/>
          </a:xfrm>
          <a:prstGeom prst="roundRect">
            <a:avLst>
              <a:gd name="adj" fmla="val 11441"/>
            </a:avLst>
          </a:prstGeom>
          <a:gradFill rotWithShape="1">
            <a:gsLst>
              <a:gs pos="0">
                <a:srgbClr val="1F497D">
                  <a:lumMod val="60000"/>
                  <a:lumOff val="40000"/>
                </a:srgbClr>
              </a:gs>
              <a:gs pos="80000">
                <a:srgbClr val="39639D">
                  <a:shade val="93000"/>
                  <a:satMod val="130000"/>
                </a:srgbClr>
              </a:gs>
              <a:gs pos="100000">
                <a:srgbClr val="39639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39639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72000" rIns="36000" anchor="ctr"/>
          <a:lstStyle/>
          <a:p>
            <a:pPr algn="l" eaLnBrk="0" latinLnBrk="0" hangingPunct="0">
              <a:lnSpc>
                <a:spcPct val="130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lang="ko-KR" altLang="en-US" sz="1600" b="1" kern="0" dirty="0">
                <a:solidFill>
                  <a:sysClr val="window" lastClr="FFFFFF"/>
                </a:solidFill>
                <a:latin typeface="Calibri" panose="020F0502020204030204" pitchFamily="34" charset="0"/>
                <a:ea typeface="굴림" pitchFamily="50" charset="-127"/>
                <a:sym typeface="Wingdings" pitchFamily="2" charset="2"/>
              </a:rPr>
              <a:t>      </a:t>
            </a:r>
            <a:endParaRPr lang="ko-KR" altLang="en-US" sz="1600" b="1" kern="0" spc="-70" dirty="0">
              <a:solidFill>
                <a:srgbClr val="FFFF00"/>
              </a:solidFill>
              <a:latin typeface="Calibri" panose="020F0502020204030204" pitchFamily="34" charset="0"/>
              <a:ea typeface="HY견고딕" pitchFamily="18" charset="-127"/>
              <a:sym typeface="Wingdings" pitchFamily="2" charset="2"/>
            </a:endParaRPr>
          </a:p>
        </p:txBody>
      </p:sp>
      <p:sp>
        <p:nvSpPr>
          <p:cNvPr id="5" name="직사각형 23"/>
          <p:cNvSpPr>
            <a:spLocks noChangeArrowheads="1"/>
          </p:cNvSpPr>
          <p:nvPr/>
        </p:nvSpPr>
        <p:spPr bwMode="auto">
          <a:xfrm>
            <a:off x="199051" y="1039762"/>
            <a:ext cx="96327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1500" b="1" dirty="0">
                <a:solidFill>
                  <a:srgbClr val="FFFF00"/>
                </a:solidFill>
                <a:latin typeface="Calibri" panose="020F0502020204030204" pitchFamily="34" charset="0"/>
                <a:ea typeface="맑은 고딕" pitchFamily="50" charset="-127"/>
              </a:rPr>
              <a:t>PosMAC® steels for industrial purpose</a:t>
            </a:r>
          </a:p>
          <a:p>
            <a:r>
              <a:rPr lang="en-US" altLang="ko-KR" sz="1500" b="1" dirty="0">
                <a:solidFill>
                  <a:srgbClr val="FFFF00"/>
                </a:solidFill>
                <a:latin typeface="Calibri" panose="020F0502020204030204" pitchFamily="34" charset="0"/>
                <a:ea typeface="맑은 고딕" pitchFamily="50" charset="-127"/>
              </a:rPr>
              <a:t>○ PosMAC® 1.5 (1~2%Mg) : Excellent surface quality, prefer to apply automotive and appliances</a:t>
            </a:r>
          </a:p>
          <a:p>
            <a:r>
              <a:rPr lang="en-US" altLang="ko-KR" sz="1500" b="1" dirty="0">
                <a:solidFill>
                  <a:srgbClr val="FFFF00"/>
                </a:solidFill>
                <a:latin typeface="Calibri" panose="020F0502020204030204" pitchFamily="34" charset="0"/>
                <a:ea typeface="맑은 고딕" pitchFamily="50" charset="-127"/>
              </a:rPr>
              <a:t>○ PosMAC® 3.0 (</a:t>
            </a:r>
            <a:r>
              <a:rPr lang="en-US" altLang="ko-KR" sz="1500" b="1" dirty="0">
                <a:solidFill>
                  <a:srgbClr val="FFFF00"/>
                </a:solidFill>
                <a:latin typeface="Calibri" pitchFamily="34" charset="0"/>
                <a:ea typeface="맑은 고딕"/>
              </a:rPr>
              <a:t>≒</a:t>
            </a:r>
            <a:r>
              <a:rPr lang="en-US" altLang="ko-KR" sz="1500" b="1" dirty="0">
                <a:solidFill>
                  <a:srgbClr val="FFFF00"/>
                </a:solidFill>
                <a:latin typeface="Calibri" panose="020F0502020204030204" pitchFamily="34" charset="0"/>
                <a:ea typeface="맑은 고딕" pitchFamily="50" charset="-127"/>
              </a:rPr>
              <a:t> 3%Mg) : Excellent corrosion resistance for construction and energy utilities</a:t>
            </a:r>
          </a:p>
          <a:p>
            <a:endParaRPr lang="en-US" altLang="ko-KR" sz="1500" b="1" dirty="0">
              <a:solidFill>
                <a:srgbClr val="FFFF00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p:pic>
        <p:nvPicPr>
          <p:cNvPr id="6" name="Picture 81"/>
          <p:cNvPicPr>
            <a:picLocks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2557473" y="4524736"/>
            <a:ext cx="1896145" cy="11665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531824" y="5677398"/>
            <a:ext cx="1320414" cy="3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4" tIns="47622" rIns="95244" bIns="47622">
            <a:spAutoFit/>
          </a:bodyPr>
          <a:lstStyle/>
          <a:p>
            <a:pPr eaLnBrk="1" latinLnBrk="1" hangingPunct="1"/>
            <a:r>
              <a:rPr kumimoji="1"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ea typeface="굴림" charset="-127"/>
                <a:cs typeface="Arial" pitchFamily="34" charset="0"/>
              </a:rPr>
              <a:t>Solar cell frame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889737" y="5694946"/>
            <a:ext cx="1272644" cy="3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4" tIns="47622" rIns="95244" bIns="47622">
            <a:spAutoFit/>
          </a:bodyPr>
          <a:lstStyle/>
          <a:p>
            <a:pPr eaLnBrk="1" latinLnBrk="1" hangingPunct="1"/>
            <a:r>
              <a:rPr kumimoji="1"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ea typeface="굴림" charset="-127"/>
                <a:cs typeface="Arial" pitchFamily="34" charset="0"/>
              </a:rPr>
              <a:t>Motor housing</a:t>
            </a:r>
          </a:p>
        </p:txBody>
      </p:sp>
      <p:pic>
        <p:nvPicPr>
          <p:cNvPr id="9" name="Picture 11" descr="1204769519_2"/>
          <p:cNvPicPr>
            <a:picLocks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85767" y="4561553"/>
            <a:ext cx="1897504" cy="116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5599065" y="4037177"/>
            <a:ext cx="1131323" cy="3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4" tIns="47622" rIns="95244" bIns="47622">
            <a:spAutoFit/>
          </a:bodyPr>
          <a:lstStyle/>
          <a:p>
            <a:pPr eaLnBrk="1" latinLnBrk="1" hangingPunct="1"/>
            <a:r>
              <a:rPr kumimoji="1" lang="en-US" altLang="ko-KR" sz="1400" dirty="0">
                <a:solidFill>
                  <a:srgbClr val="000000"/>
                </a:solidFill>
                <a:latin typeface="Calibri" pitchFamily="34" charset="0"/>
                <a:ea typeface="굴림" charset="-127"/>
                <a:cs typeface="Arial" pitchFamily="34" charset="0"/>
              </a:rPr>
              <a:t>Construction</a:t>
            </a:r>
            <a:endParaRPr kumimoji="1" lang="ko-KR" altLang="en-US" sz="1400" dirty="0">
              <a:solidFill>
                <a:srgbClr val="000000"/>
              </a:solidFill>
              <a:latin typeface="Calibri" pitchFamily="34" charset="0"/>
              <a:ea typeface="굴림" charset="-127"/>
              <a:cs typeface="Arial" pitchFamily="34" charset="0"/>
            </a:endParaRPr>
          </a:p>
        </p:txBody>
      </p:sp>
      <p:pic>
        <p:nvPicPr>
          <p:cNvPr id="11" name="Picture 4" descr="고강도 비닐하우스 및 투명한 옥외 건물"/>
          <p:cNvPicPr>
            <a:picLocks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271829" y="2891943"/>
            <a:ext cx="1897504" cy="1166400"/>
          </a:xfrm>
          <a:prstGeom prst="rect">
            <a:avLst/>
          </a:prstGeom>
          <a:noFill/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7342841" y="4033911"/>
            <a:ext cx="1688720" cy="3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4" tIns="47622" rIns="95244" bIns="47622">
            <a:spAutoFit/>
          </a:bodyPr>
          <a:lstStyle/>
          <a:p>
            <a:pPr eaLnBrk="1" latinLnBrk="1" hangingPunct="1"/>
            <a:r>
              <a:rPr kumimoji="1" lang="en-US" altLang="ko-KR" sz="1400" dirty="0">
                <a:solidFill>
                  <a:srgbClr val="000000"/>
                </a:solidFill>
                <a:latin typeface="Calibri" pitchFamily="34" charset="0"/>
                <a:ea typeface="굴림" charset="-127"/>
                <a:cs typeface="Arial" pitchFamily="34" charset="0"/>
              </a:rPr>
              <a:t>Agricultural material</a:t>
            </a:r>
            <a:endParaRPr kumimoji="1" lang="ko-KR" altLang="en-US" sz="1400" dirty="0">
              <a:solidFill>
                <a:srgbClr val="000000"/>
              </a:solidFill>
              <a:latin typeface="Calibri" pitchFamily="34" charset="0"/>
              <a:ea typeface="굴림" charset="-127"/>
              <a:cs typeface="Arial" pitchFamily="34" charset="0"/>
            </a:endParaRPr>
          </a:p>
        </p:txBody>
      </p:sp>
      <p:pic>
        <p:nvPicPr>
          <p:cNvPr id="13" name="Picture 2" descr="http://cfile227.uf.daum.net/image/11663A1D4BB96F7A266A72">
            <a:hlinkClick r:id="rId8"/>
          </p:cNvPr>
          <p:cNvPicPr>
            <a:picLocks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49686" y="4566404"/>
            <a:ext cx="1897504" cy="1166400"/>
          </a:xfrm>
          <a:prstGeom prst="rect">
            <a:avLst/>
          </a:prstGeom>
          <a:noFill/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730092" y="5694946"/>
            <a:ext cx="1447500" cy="3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4" tIns="47622" rIns="95244" bIns="47622">
            <a:spAutoFit/>
          </a:bodyPr>
          <a:lstStyle/>
          <a:p>
            <a:pPr eaLnBrk="1" latinLnBrk="1" hangingPunct="1"/>
            <a:r>
              <a:rPr kumimoji="1" lang="en-US" altLang="ko-KR" sz="1400" dirty="0">
                <a:solidFill>
                  <a:srgbClr val="000000"/>
                </a:solidFill>
                <a:latin typeface="Calibri" pitchFamily="34" charset="0"/>
                <a:ea typeface="굴림" charset="-127"/>
                <a:cs typeface="Arial" pitchFamily="34" charset="0"/>
              </a:rPr>
              <a:t>Home appliances</a:t>
            </a:r>
            <a:endParaRPr kumimoji="1" lang="ko-KR" altLang="en-US" sz="1400" dirty="0">
              <a:solidFill>
                <a:srgbClr val="000000"/>
              </a:solidFill>
              <a:latin typeface="Calibri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973496" y="4062348"/>
            <a:ext cx="1054507" cy="3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4" tIns="47622" rIns="95244" bIns="47622">
            <a:spAutoFit/>
          </a:bodyPr>
          <a:lstStyle/>
          <a:p>
            <a:pPr eaLnBrk="1" latinLnBrk="1" hangingPunct="1"/>
            <a:r>
              <a:rPr kumimoji="1"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ea typeface="굴림" charset="-127"/>
                <a:cs typeface="Arial" pitchFamily="34" charset="0"/>
              </a:rPr>
              <a:t>Automotive</a:t>
            </a:r>
          </a:p>
        </p:txBody>
      </p:sp>
      <p:sp>
        <p:nvSpPr>
          <p:cNvPr id="17" name="모서리가 둥근 직사각형 16"/>
          <p:cNvSpPr/>
          <p:nvPr/>
        </p:nvSpPr>
        <p:spPr bwMode="auto">
          <a:xfrm>
            <a:off x="4996448" y="2494529"/>
            <a:ext cx="4610491" cy="3744416"/>
          </a:xfrm>
          <a:prstGeom prst="roundRect">
            <a:avLst>
              <a:gd name="adj" fmla="val 2603"/>
            </a:avLst>
          </a:prstGeom>
          <a:noFill/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5235" tIns="47618" rIns="95235" bIns="476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1" hangingPunct="1">
              <a:lnSpc>
                <a:spcPct val="115000"/>
              </a:lnSpc>
              <a:spcBef>
                <a:spcPct val="1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굴림" charset="-127"/>
              <a:cs typeface="Arial" pitchFamily="34" charset="0"/>
            </a:endParaRPr>
          </a:p>
        </p:txBody>
      </p:sp>
      <p:pic>
        <p:nvPicPr>
          <p:cNvPr id="18" name="Picture 14" descr="https://31.media.tumblr.com/c6feac94914b4c67dcb04e8fe2169ad0/tumblr_inline_nb9o8mjgMa1sfw4o8.jpg">
            <a:hlinkClick r:id="rId10"/>
          </p:cNvPr>
          <p:cNvPicPr preferRelativeResize="0">
            <a:picLocks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59847" y="2910220"/>
            <a:ext cx="1897504" cy="1166400"/>
          </a:xfrm>
          <a:prstGeom prst="rect">
            <a:avLst/>
          </a:prstGeom>
          <a:noFill/>
        </p:spPr>
      </p:pic>
      <p:pic>
        <p:nvPicPr>
          <p:cNvPr id="19" name="Picture 11" descr="조립하다가 한눈 팔면 큰일 난다...">
            <a:hlinkClick r:id="rId12"/>
          </p:cNvPr>
          <p:cNvPicPr>
            <a:picLocks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536636" y="2910220"/>
            <a:ext cx="1897504" cy="1166400"/>
          </a:xfrm>
          <a:prstGeom prst="rect">
            <a:avLst/>
          </a:prstGeom>
          <a:noFill/>
        </p:spPr>
      </p:pic>
      <p:sp>
        <p:nvSpPr>
          <p:cNvPr id="20" name="모서리가 둥근 직사각형 19"/>
          <p:cNvSpPr/>
          <p:nvPr/>
        </p:nvSpPr>
        <p:spPr bwMode="auto">
          <a:xfrm>
            <a:off x="199051" y="2499380"/>
            <a:ext cx="4610491" cy="3744416"/>
          </a:xfrm>
          <a:prstGeom prst="roundRect">
            <a:avLst>
              <a:gd name="adj" fmla="val 2603"/>
            </a:avLst>
          </a:prstGeom>
          <a:noFill/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5235" tIns="47618" rIns="95235" bIns="47618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1" hangingPunct="1">
              <a:lnSpc>
                <a:spcPct val="115000"/>
              </a:lnSpc>
              <a:spcBef>
                <a:spcPct val="15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2805222" y="4062348"/>
            <a:ext cx="1316117" cy="3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4" tIns="47622" rIns="95244" bIns="47622">
            <a:spAutoFit/>
          </a:bodyPr>
          <a:lstStyle/>
          <a:p>
            <a:pPr eaLnBrk="1" latinLnBrk="1" hangingPunct="1"/>
            <a:r>
              <a:rPr kumimoji="1"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ea typeface="굴림" charset="-127"/>
                <a:cs typeface="Arial" pitchFamily="34" charset="0"/>
              </a:rPr>
              <a:t>Car component</a:t>
            </a:r>
          </a:p>
        </p:txBody>
      </p:sp>
      <p:pic>
        <p:nvPicPr>
          <p:cNvPr id="22" name="Picture 2" descr="http://ji-bung.com/files/attach/images/561/818/001/17e7ae0d6d05a08a247cc34ec1fdac20.jpg">
            <a:hlinkClick r:id="rId14"/>
          </p:cNvPr>
          <p:cNvPicPr>
            <a:picLocks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366401" y="4561553"/>
            <a:ext cx="1897504" cy="1166400"/>
          </a:xfrm>
          <a:prstGeom prst="rect">
            <a:avLst/>
          </a:prstGeom>
          <a:noFill/>
        </p:spPr>
      </p:pic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7750811" y="5727953"/>
            <a:ext cx="1042004" cy="31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4" tIns="47622" rIns="95244" bIns="47622">
            <a:spAutoFit/>
          </a:bodyPr>
          <a:lstStyle/>
          <a:p>
            <a:pPr eaLnBrk="1" latinLnBrk="1" hangingPunct="1"/>
            <a:r>
              <a:rPr kumimoji="1" lang="en-US" altLang="ko-KR" sz="1400" dirty="0">
                <a:solidFill>
                  <a:srgbClr val="000000"/>
                </a:solidFill>
                <a:latin typeface="Calibri" pitchFamily="34" charset="0"/>
                <a:ea typeface="굴림" charset="-127"/>
                <a:cs typeface="Arial" pitchFamily="34" charset="0"/>
              </a:rPr>
              <a:t>Coil coating</a:t>
            </a:r>
            <a:endParaRPr kumimoji="1" lang="ko-KR" altLang="en-US" sz="1400" dirty="0">
              <a:solidFill>
                <a:srgbClr val="000000"/>
              </a:solidFill>
              <a:latin typeface="Calibri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1693" y="2212554"/>
            <a:ext cx="2880000" cy="584775"/>
          </a:xfrm>
          <a:prstGeom prst="rect">
            <a:avLst/>
          </a:prstGeom>
          <a:solidFill>
            <a:srgbClr val="DAEDEF"/>
          </a:solidFill>
          <a:ln>
            <a:solidFill>
              <a:srgbClr val="FFFFFF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굴림" charset="-127"/>
                <a:cs typeface="+mn-cs"/>
              </a:rPr>
              <a:t>Construction &amp; Utilities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kern="0" noProof="0" dirty="0">
                <a:solidFill>
                  <a:prstClr val="black"/>
                </a:solidFill>
                <a:latin typeface="Calibri" pitchFamily="34" charset="0"/>
                <a:ea typeface="굴림" charset="-127"/>
                <a:cs typeface="+mn-cs"/>
              </a:rPr>
              <a:t>(PosMAC®3.0</a:t>
            </a:r>
            <a:r>
              <a:rPr kumimoji="1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굴림" charset="-127"/>
                <a:cs typeface="+mn-cs"/>
              </a:rPr>
              <a:t>)</a:t>
            </a:r>
            <a:endParaRPr kumimoji="1" lang="ko-KR" alt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굴림" charset="-127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7473" y="2206992"/>
            <a:ext cx="2880000" cy="584775"/>
          </a:xfrm>
          <a:prstGeom prst="rect">
            <a:avLst/>
          </a:prstGeom>
          <a:solidFill>
            <a:srgbClr val="DAEDEF"/>
          </a:solidFill>
          <a:ln>
            <a:solidFill>
              <a:srgbClr val="FFFFFF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kern="0" dirty="0">
                <a:solidFill>
                  <a:prstClr val="black"/>
                </a:solidFill>
                <a:latin typeface="Calibri" pitchFamily="34" charset="0"/>
                <a:ea typeface="굴림" charset="-127"/>
              </a:rPr>
              <a:t>Automotive &amp; Appliance</a:t>
            </a:r>
            <a:r>
              <a:rPr kumimoji="1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굴림" charset="-127"/>
                <a:cs typeface="+mn-cs"/>
              </a:rPr>
              <a:t> Parts</a:t>
            </a:r>
          </a:p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굴림" charset="-127"/>
                <a:cs typeface="+mn-cs"/>
              </a:rPr>
              <a:t>(PosMAC®1.5)</a:t>
            </a:r>
            <a:endParaRPr kumimoji="1" lang="ko-KR" altLang="en-US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굴림" charset="-127"/>
              <a:cs typeface="+mn-cs"/>
            </a:endParaRPr>
          </a:p>
        </p:txBody>
      </p:sp>
      <p:pic>
        <p:nvPicPr>
          <p:cNvPr id="26" name="Picture 4" descr="http://g02.s.alicdn.com/kf/HTB15U7iFVXXXXcUXXXXq6xXFXXXc/2859936/HTB15U7iFVXXXXcUXXXXq6xXFXXXc.jpg">
            <a:hlinkClick r:id="rId16"/>
          </p:cNvPr>
          <p:cNvPicPr>
            <a:picLocks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5302306" y="2896097"/>
            <a:ext cx="1897504" cy="1166400"/>
          </a:xfrm>
          <a:prstGeom prst="rect">
            <a:avLst/>
          </a:prstGeom>
          <a:noFill/>
        </p:spPr>
      </p:pic>
      <p:pic>
        <p:nvPicPr>
          <p:cNvPr id="28" name="오디오 27">
            <a:hlinkClick r:id="" action="ppaction://media"/>
            <a:extLst>
              <a:ext uri="{FF2B5EF4-FFF2-40B4-BE49-F238E27FC236}">
                <a16:creationId xmlns:a16="http://schemas.microsoft.com/office/drawing/2014/main" id="{7FC42299-44F3-4B19-8F2D-702F1251B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08"/>
    </mc:Choice>
    <mc:Fallback xmlns="">
      <p:transition spd="slow" advTm="3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702" y="5801725"/>
            <a:ext cx="8627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600" b="1" dirty="0">
                <a:solidFill>
                  <a:prstClr val="black"/>
                </a:solidFill>
                <a:latin typeface="Calibri" panose="020F0502020204030204" pitchFamily="34" charset="0"/>
                <a:ea typeface="맑은 고딕" pitchFamily="50" charset="-127"/>
              </a:rPr>
              <a:t> * </a:t>
            </a:r>
            <a:r>
              <a:rPr lang="en-US" altLang="ko-KR" sz="1600" b="1" dirty="0">
                <a:latin typeface="Calibri" panose="020F0502020204030204" pitchFamily="34" charset="0"/>
                <a:ea typeface="맑은 고딕" pitchFamily="50" charset="-127"/>
              </a:rPr>
              <a:t>CCT</a:t>
            </a:r>
            <a:r>
              <a:rPr lang="ko-KR" altLang="en-US" sz="1600" b="1" dirty="0">
                <a:latin typeface="Calibri" panose="020F0502020204030204" pitchFamily="34" charset="0"/>
                <a:ea typeface="맑은 고딕" pitchFamily="50" charset="-127"/>
              </a:rPr>
              <a:t> </a:t>
            </a:r>
            <a:r>
              <a:rPr lang="en-US" altLang="ko-KR" sz="1600" b="1" dirty="0">
                <a:latin typeface="Calibri" panose="020F0502020204030204" pitchFamily="34" charset="0"/>
                <a:ea typeface="맑은 고딕" pitchFamily="50" charset="-127"/>
              </a:rPr>
              <a:t>(Automotive)</a:t>
            </a:r>
            <a:r>
              <a:rPr lang="ko-KR" altLang="en-US" sz="1600" dirty="0">
                <a:latin typeface="Calibri" panose="020F0502020204030204" pitchFamily="34" charset="0"/>
                <a:ea typeface="맑은 고딕" pitchFamily="50" charset="-127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</a:rPr>
              <a:t>GI 50g/m</a:t>
            </a:r>
            <a:r>
              <a:rPr lang="en-US" altLang="ko-KR" sz="1600" baseline="30000" dirty="0">
                <a:latin typeface="Calibri" panose="020F0502020204030204" pitchFamily="34" charset="0"/>
                <a:ea typeface="맑은 고딕" pitchFamily="50" charset="-127"/>
              </a:rPr>
              <a:t>2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</a:rPr>
              <a:t>, ZM</a:t>
            </a:r>
            <a:r>
              <a:rPr lang="ko-KR" altLang="en-US" sz="1600" dirty="0">
                <a:latin typeface="Calibri" panose="020F0502020204030204" pitchFamily="34" charset="0"/>
                <a:ea typeface="맑은 고딕" pitchFamily="50" charset="-127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ea typeface="맑은 고딕" pitchFamily="50" charset="-127"/>
              </a:rPr>
              <a:t>35g/m</a:t>
            </a:r>
            <a:r>
              <a:rPr lang="en-US" altLang="ko-KR" sz="1600" baseline="30000" dirty="0">
                <a:latin typeface="Calibri" panose="020F0502020204030204" pitchFamily="34" charset="0"/>
                <a:ea typeface="맑은 고딕" pitchFamily="50" charset="-127"/>
              </a:rPr>
              <a:t>2</a:t>
            </a:r>
            <a:endParaRPr lang="ko-KR" altLang="en-US" sz="1600" dirty="0">
              <a:latin typeface="Calibri" panose="020F0502020204030204" pitchFamily="34" charset="0"/>
              <a:ea typeface="맑은 고딕" pitchFamily="50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3736" y="2122740"/>
            <a:ext cx="4248470" cy="325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816382" y="3276575"/>
            <a:ext cx="2551648" cy="7594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894" y="538424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ea typeface="맑은 고딕" pitchFamily="50" charset="-127"/>
              </a:rPr>
              <a:t>CCT</a:t>
            </a:r>
            <a:r>
              <a:rPr lang="ko-KR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맑은 고딕" pitchFamily="50" charset="-127"/>
              </a:rPr>
              <a:t> 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ea typeface="맑은 고딕" pitchFamily="50" charset="-127"/>
              </a:rPr>
              <a:t>(cycle/day)</a:t>
            </a:r>
            <a:endParaRPr lang="ko-KR" altLang="en-US" sz="1200" b="1" dirty="0">
              <a:solidFill>
                <a:srgbClr val="000000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85624" y="3392203"/>
            <a:ext cx="1671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rgbClr val="0000FF"/>
                </a:solidFill>
                <a:latin typeface="Calibri" panose="020F0502020204030204" pitchFamily="34" charset="0"/>
                <a:ea typeface="맑은 고딕" pitchFamily="50" charset="-127"/>
              </a:rPr>
              <a:t>1~2%Mg</a:t>
            </a:r>
          </a:p>
          <a:p>
            <a:pPr algn="l"/>
            <a:r>
              <a:rPr lang="en-US" altLang="ko-KR" sz="1200" b="1">
                <a:solidFill>
                  <a:srgbClr val="0000FF"/>
                </a:solidFill>
                <a:latin typeface="Calibri" panose="020F0502020204030204" pitchFamily="34" charset="0"/>
                <a:ea typeface="맑은 고딕" pitchFamily="50" charset="-127"/>
              </a:rPr>
              <a:t>(x </a:t>
            </a:r>
            <a:r>
              <a:rPr lang="en-US" altLang="ko-KR" sz="1200" b="1" dirty="0">
                <a:solidFill>
                  <a:srgbClr val="0000FF"/>
                </a:solidFill>
                <a:latin typeface="Calibri" panose="020F0502020204030204" pitchFamily="34" charset="0"/>
                <a:ea typeface="맑은 고딕" pitchFamily="50" charset="-127"/>
              </a:rPr>
              <a:t>3 than GI)</a:t>
            </a:r>
            <a:endParaRPr lang="ko-KR" altLang="en-US" sz="1200" b="1" dirty="0">
              <a:solidFill>
                <a:srgbClr val="0000FF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 bwMode="auto">
          <a:xfrm>
            <a:off x="1063774" y="1799876"/>
            <a:ext cx="3384376" cy="395844"/>
          </a:xfrm>
          <a:prstGeom prst="roundRect">
            <a:avLst/>
          </a:prstGeom>
          <a:solidFill>
            <a:schemeClr val="accent5">
              <a:lumMod val="75000"/>
              <a:alpha val="4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Bef>
                <a:spcPct val="15000"/>
              </a:spcBef>
            </a:pPr>
            <a:r>
              <a:rPr kumimoji="0" lang="en-US" altLang="ko-KR" sz="1500" b="1" dirty="0">
                <a:solidFill>
                  <a:srgbClr val="000000"/>
                </a:solidFill>
                <a:latin typeface="Calibri" panose="020F0502020204030204" pitchFamily="34" charset="0"/>
                <a:ea typeface="맑은 고딕" pitchFamily="50" charset="-127"/>
              </a:rPr>
              <a:t>Red Rust Appearance</a:t>
            </a:r>
            <a:endParaRPr kumimoji="0" lang="ko-KR" altLang="en-US" sz="1500" b="1" dirty="0">
              <a:solidFill>
                <a:srgbClr val="000000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5600278" y="1700808"/>
            <a:ext cx="3384376" cy="395844"/>
          </a:xfrm>
          <a:prstGeom prst="roundRect">
            <a:avLst/>
          </a:prstGeom>
          <a:solidFill>
            <a:schemeClr val="accent5">
              <a:lumMod val="75000"/>
              <a:alpha val="4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Bef>
                <a:spcPct val="15000"/>
              </a:spcBef>
            </a:pPr>
            <a:r>
              <a:rPr kumimoji="0" lang="en-US" altLang="ko-KR" sz="1500" b="1" dirty="0">
                <a:solidFill>
                  <a:srgbClr val="000000"/>
                </a:solidFill>
                <a:latin typeface="Calibri" panose="020F0502020204030204" pitchFamily="34" charset="0"/>
                <a:ea typeface="맑은 고딕" pitchFamily="50" charset="-127"/>
              </a:rPr>
              <a:t>Appearance after CCT 25 cycles</a:t>
            </a:r>
            <a:endParaRPr kumimoji="0" lang="ko-KR" altLang="en-US" sz="1500" b="1" dirty="0">
              <a:solidFill>
                <a:srgbClr val="000000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 bwMode="auto">
          <a:xfrm>
            <a:off x="415702" y="1700808"/>
            <a:ext cx="4536504" cy="4104456"/>
          </a:xfrm>
          <a:prstGeom prst="roundRect">
            <a:avLst>
              <a:gd name="adj" fmla="val 3272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9161" y="3687734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1.2Mg1.2Al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66235" y="3678599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1.6Mg1.6Al</a:t>
            </a:r>
          </a:p>
        </p:txBody>
      </p:sp>
      <p:pic>
        <p:nvPicPr>
          <p:cNvPr id="14" name="그림 13" descr="DSC07496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6782294" y="2227397"/>
            <a:ext cx="864096" cy="1440000"/>
          </a:xfrm>
          <a:prstGeom prst="rect">
            <a:avLst/>
          </a:prstGeom>
        </p:spPr>
      </p:pic>
      <p:pic>
        <p:nvPicPr>
          <p:cNvPr id="15" name="그림 14" descr="DSC07500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7889601" y="2227397"/>
            <a:ext cx="864096" cy="1440000"/>
          </a:xfrm>
          <a:prstGeom prst="rect">
            <a:avLst/>
          </a:prstGeom>
        </p:spPr>
      </p:pic>
      <p:pic>
        <p:nvPicPr>
          <p:cNvPr id="17" name="그림 16" descr="DSC07506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805" y="2227397"/>
            <a:ext cx="805344" cy="14706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15559" y="3701053"/>
            <a:ext cx="324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GI</a:t>
            </a:r>
            <a:endParaRPr kumimoji="0" lang="en-US" altLang="ko-KR" sz="1200" b="1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6211" y="3979547"/>
            <a:ext cx="75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(50g/m</a:t>
            </a:r>
            <a:r>
              <a:rPr kumimoji="0" lang="en-US" altLang="ko-KR" sz="12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2</a:t>
            </a:r>
            <a:r>
              <a:rPr kumimoji="0"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10490" y="4276727"/>
            <a:ext cx="758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(35g/m</a:t>
            </a:r>
            <a:r>
              <a:rPr kumimoji="0" lang="en-US" altLang="ko-KR" sz="1200" b="1" baseline="300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2</a:t>
            </a:r>
            <a:r>
              <a:rPr kumimoji="0"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34" charset="-128"/>
                <a:cs typeface="Meiryo UI" panose="020B0604030504040204" pitchFamily="34" charset="-128"/>
              </a:rPr>
              <a:t>)</a:t>
            </a:r>
          </a:p>
        </p:txBody>
      </p:sp>
      <p:sp>
        <p:nvSpPr>
          <p:cNvPr id="21" name="오른쪽 중괄호 20"/>
          <p:cNvSpPr/>
          <p:nvPr/>
        </p:nvSpPr>
        <p:spPr>
          <a:xfrm rot="5400000">
            <a:off x="7758223" y="2946307"/>
            <a:ext cx="216022" cy="2448271"/>
          </a:xfrm>
          <a:prstGeom prst="rightBrac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14596" y="2276873"/>
            <a:ext cx="3345522" cy="241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90008" y="2226491"/>
            <a:ext cx="120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≒ 3%Mg</a:t>
            </a:r>
            <a:endParaRPr lang="en-US" altLang="ko-KR" sz="1200" b="1" dirty="0">
              <a:solidFill>
                <a:srgbClr val="0000FF"/>
              </a:solidFill>
              <a:latin typeface="Calibri" panose="020F0502020204030204" pitchFamily="34" charset="0"/>
              <a:ea typeface="맑은 고딕" pitchFamily="50" charset="-127"/>
            </a:endParaRPr>
          </a:p>
          <a:p>
            <a:pPr algn="l"/>
            <a:r>
              <a:rPr lang="en-US" altLang="ko-KR" sz="1200" b="1">
                <a:solidFill>
                  <a:srgbClr val="0000FF"/>
                </a:solidFill>
                <a:latin typeface="Calibri" panose="020F0502020204030204" pitchFamily="34" charset="0"/>
                <a:ea typeface="맑은 고딕" pitchFamily="50" charset="-127"/>
              </a:rPr>
              <a:t>(x </a:t>
            </a:r>
            <a:r>
              <a:rPr lang="en-US" altLang="ko-KR" sz="1200" b="1" dirty="0">
                <a:solidFill>
                  <a:srgbClr val="0000FF"/>
                </a:solidFill>
                <a:latin typeface="Calibri" panose="020F0502020204030204" pitchFamily="34" charset="0"/>
                <a:ea typeface="맑은 고딕" pitchFamily="50" charset="-127"/>
              </a:rPr>
              <a:t>5 than GI)</a:t>
            </a:r>
            <a:endParaRPr lang="ko-KR" altLang="en-US" sz="1200" b="1" dirty="0">
              <a:solidFill>
                <a:srgbClr val="0000FF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13040" y="5196795"/>
                <a:ext cx="40354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i="1" smtClean="0">
                          <a:latin typeface="Cambria Math" panose="02040503050406030204" pitchFamily="18" charset="0"/>
                        </a:rPr>
                        <m:t>※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𝐶𝑜𝑎𝑡𝑖𝑛𝑔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𝑤𝑒𝑖𝑔h𝑡𝑠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𝑡h𝑖𝑠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𝑠𝑡𝑢𝑑𝑦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𝑟𝑒𝑝𝑟𝑒𝑠𝑒𝑛𝑡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ko-KR" sz="1600" b="0" i="1" dirty="0">
                  <a:latin typeface="Calibri" panose="020F050202020403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𝑜𝑛𝑒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𝑠𝑖𝑑𝑒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𝑐𝑜𝑎𝑡𝑖𝑛𝑔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𝑠𝑡𝑒𝑒𝑙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𝑠𝑢𝑟𝑓𝑎𝑐𝑒</m:t>
                      </m:r>
                    </m:oMath>
                  </m:oMathPara>
                </a14:m>
                <a:endParaRPr lang="en-US" altLang="ko-KR" sz="1600" b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040" y="5196795"/>
                <a:ext cx="4035461" cy="584775"/>
              </a:xfrm>
              <a:prstGeom prst="rect">
                <a:avLst/>
              </a:prstGeom>
              <a:blipFill>
                <a:blip r:embed="rId9"/>
                <a:stretch>
                  <a:fillRect r="-906" b="-52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3903"/>
          <p:cNvSpPr>
            <a:spLocks noChangeArrowheads="1"/>
          </p:cNvSpPr>
          <p:nvPr/>
        </p:nvSpPr>
        <p:spPr bwMode="auto">
          <a:xfrm>
            <a:off x="415702" y="764704"/>
            <a:ext cx="5545410" cy="40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91" tIns="45946" rIns="18091" bIns="45946">
            <a:spAutoFit/>
          </a:bodyPr>
          <a:lstStyle/>
          <a:p>
            <a:pPr defTabSz="877767" eaLnBrk="1" latinLnBrk="1" hangingPunct="1">
              <a:spcBef>
                <a:spcPct val="5000"/>
              </a:spcBef>
              <a:spcAft>
                <a:spcPct val="5000"/>
              </a:spcAft>
            </a:pPr>
            <a:r>
              <a:rPr kumimoji="1" lang="en-US" altLang="ko-KR" b="1" dirty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■</a:t>
            </a:r>
            <a:r>
              <a:rPr kumimoji="1" lang="en-US" altLang="ko-KR" b="1" dirty="0">
                <a:solidFill>
                  <a:prstClr val="black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Corrosion of </a:t>
            </a:r>
            <a:r>
              <a:rPr kumimoji="1" lang="en-US" altLang="ko-KR" sz="20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ZnMgAl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coating</a:t>
            </a:r>
            <a:endParaRPr kumimoji="1" lang="ko-KR" altLang="en-US" sz="2000" b="1" dirty="0">
              <a:solidFill>
                <a:srgbClr val="000000"/>
              </a:solidFill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26" name="오디오 25">
            <a:hlinkClick r:id="" action="ppaction://media"/>
            <a:extLst>
              <a:ext uri="{FF2B5EF4-FFF2-40B4-BE49-F238E27FC236}">
                <a16:creationId xmlns:a16="http://schemas.microsoft.com/office/drawing/2014/main" id="{5C2221BD-7F60-4877-8B57-2ADBA6513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2"/>
    </mc:Choice>
    <mc:Fallback xmlns="">
      <p:transition spd="slow" advTm="43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aphicFrame>
        <p:nvGraphicFramePr>
          <p:cNvPr id="5" name="차트 4"/>
          <p:cNvGraphicFramePr/>
          <p:nvPr/>
        </p:nvGraphicFramePr>
        <p:xfrm>
          <a:off x="318341" y="1947699"/>
          <a:ext cx="504056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6571" y="935478"/>
            <a:ext cx="5040560" cy="3607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5" tIns="45707" rIns="91415" bIns="45707"/>
          <a:lstStyle/>
          <a:p>
            <a:pPr defTabSz="914151"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■</a:t>
            </a:r>
            <a:r>
              <a:rPr lang="en-US" altLang="ko-KR" sz="2000" b="1" kern="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Friction of </a:t>
            </a:r>
            <a:r>
              <a:rPr kumimoji="1" lang="en-US" altLang="ko-KR" sz="20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ZnMgAl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coating</a:t>
            </a:r>
            <a:r>
              <a:rPr lang="en-US" altLang="ko-KR" sz="2000" b="1" kern="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 rot="16200000">
            <a:off x="-253429" y="3190215"/>
            <a:ext cx="15737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400" b="1" dirty="0">
                <a:latin typeface="Calibri" panose="020F0502020204030204" pitchFamily="34" charset="0"/>
                <a:ea typeface="맑은 고딕" pitchFamily="50" charset="-127"/>
              </a:rPr>
              <a:t>Friction coefficient</a:t>
            </a:r>
            <a:endParaRPr lang="ko-KR" altLang="en-US" sz="1400" b="1" dirty="0"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2171747" y="4837148"/>
            <a:ext cx="12784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1400" b="1" dirty="0">
                <a:latin typeface="Calibri" panose="020F0502020204030204" pitchFamily="34" charset="0"/>
                <a:ea typeface="맑은 고딕" pitchFamily="50" charset="-127"/>
              </a:rPr>
              <a:t>Tool pass (No.)</a:t>
            </a:r>
            <a:endParaRPr lang="ko-KR" altLang="en-US" sz="1400" b="1" dirty="0"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9" name="TextBox 45"/>
          <p:cNvSpPr txBox="1">
            <a:spLocks noChangeArrowheads="1"/>
          </p:cNvSpPr>
          <p:nvPr/>
        </p:nvSpPr>
        <p:spPr bwMode="auto">
          <a:xfrm>
            <a:off x="2936887" y="3767454"/>
            <a:ext cx="1525867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500" b="1" dirty="0">
                <a:solidFill>
                  <a:srgbClr val="0000FF"/>
                </a:solidFill>
                <a:latin typeface="Calibri" panose="020F0502020204030204" pitchFamily="34" charset="0"/>
                <a:ea typeface="맑은 고딕" pitchFamily="50" charset="-127"/>
              </a:rPr>
              <a:t>PosMAC®1.5/3.0</a:t>
            </a:r>
            <a:endParaRPr lang="ko-KR" altLang="en-US" sz="1500" b="1" dirty="0">
              <a:solidFill>
                <a:srgbClr val="0000FF"/>
              </a:solidFill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 bwMode="auto">
          <a:xfrm>
            <a:off x="334963" y="1576869"/>
            <a:ext cx="4522787" cy="3899222"/>
          </a:xfrm>
          <a:prstGeom prst="roundRect">
            <a:avLst>
              <a:gd name="adj" fmla="val 3272"/>
            </a:avLst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8661" y="2451755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400" dirty="0">
                <a:latin typeface="Calibri" panose="020F0502020204030204" pitchFamily="34" charset="0"/>
                <a:ea typeface="맑은 고딕" pitchFamily="50" charset="-127"/>
              </a:rPr>
              <a:t>GI</a:t>
            </a:r>
            <a:endParaRPr lang="ko-KR" altLang="en-US" sz="1400" dirty="0">
              <a:latin typeface="Calibri" panose="020F0502020204030204" pitchFamily="34" charset="0"/>
              <a:ea typeface="맑은 고딕" pitchFamily="50" charset="-127"/>
            </a:endParaRPr>
          </a:p>
        </p:txBody>
      </p:sp>
      <p:sp>
        <p:nvSpPr>
          <p:cNvPr id="12" name="타원 43"/>
          <p:cNvSpPr>
            <a:spLocks noChangeArrowheads="1"/>
          </p:cNvSpPr>
          <p:nvPr/>
        </p:nvSpPr>
        <p:spPr bwMode="auto">
          <a:xfrm>
            <a:off x="2838621" y="4045262"/>
            <a:ext cx="1512168" cy="503110"/>
          </a:xfrm>
          <a:prstGeom prst="ellipse">
            <a:avLst/>
          </a:prstGeom>
          <a:noFill/>
          <a:ln w="9525" algn="ctr">
            <a:solidFill>
              <a:srgbClr val="FF0000"/>
            </a:solidFill>
            <a:prstDash val="sysDash"/>
            <a:round/>
            <a:headEnd/>
            <a:tailEnd type="triangle" w="med" len="med"/>
          </a:ln>
        </p:spPr>
        <p:txBody>
          <a:bodyPr wrap="square" lIns="91431" tIns="45716" rIns="91431" bIns="45716">
            <a:spAutoFit/>
          </a:bodyPr>
          <a:lstStyle/>
          <a:p>
            <a:pPr>
              <a:lnSpc>
                <a:spcPct val="115000"/>
              </a:lnSpc>
              <a:spcBef>
                <a:spcPct val="15000"/>
              </a:spcBef>
            </a:pPr>
            <a:endParaRPr kumimoji="0" lang="ko-KR" altLang="en-US" sz="1500" dirty="0">
              <a:latin typeface="Calibri" panose="020F0502020204030204" pitchFamily="34" charset="0"/>
              <a:ea typeface="맑은 고딕" pitchFamily="50" charset="-127"/>
            </a:endParaRPr>
          </a:p>
        </p:txBody>
      </p:sp>
      <p:grpSp>
        <p:nvGrpSpPr>
          <p:cNvPr id="13" name="그룹 18"/>
          <p:cNvGrpSpPr/>
          <p:nvPr/>
        </p:nvGrpSpPr>
        <p:grpSpPr>
          <a:xfrm>
            <a:off x="1351806" y="1919645"/>
            <a:ext cx="1185995" cy="1395536"/>
            <a:chOff x="-10316686" y="5911456"/>
            <a:chExt cx="1833487" cy="2157425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-10316686" y="5911456"/>
              <a:ext cx="1833487" cy="215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직선 화살표 연결선 14"/>
            <p:cNvCxnSpPr/>
            <p:nvPr/>
          </p:nvCxnSpPr>
          <p:spPr>
            <a:xfrm>
              <a:off x="-9308579" y="6682338"/>
              <a:ext cx="0" cy="66927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원호 16"/>
          <p:cNvSpPr/>
          <p:nvPr/>
        </p:nvSpPr>
        <p:spPr>
          <a:xfrm rot="7885261">
            <a:off x="1762195" y="2474967"/>
            <a:ext cx="430172" cy="588098"/>
          </a:xfrm>
          <a:prstGeom prst="arc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504" y="5708542"/>
            <a:ext cx="3911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600" b="1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Friction coefficient with repeated tool pass</a:t>
            </a:r>
            <a:endParaRPr lang="ko-KR" altLang="en-US" sz="1600" b="1" dirty="0"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4" descr="D:\작업방\TEMP\마찰전후SEM\I-1-X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5240" y="1554152"/>
            <a:ext cx="2432094" cy="1824071"/>
          </a:xfrm>
          <a:prstGeom prst="rect">
            <a:avLst/>
          </a:prstGeom>
          <a:noFill/>
        </p:spPr>
      </p:pic>
      <p:pic>
        <p:nvPicPr>
          <p:cNvPr id="20" name="Picture 8" descr="D:\작업방\TEMP\마찰전후SEM\70-1-X7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1394" y="3613956"/>
            <a:ext cx="2441282" cy="183096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033120" y="5721402"/>
            <a:ext cx="3505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morphology after friction test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5318" y="1673062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GI</a:t>
            </a:r>
            <a:endParaRPr lang="ko-KR" alt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35240" y="3606478"/>
            <a:ext cx="1260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PosMAC®1.5</a:t>
            </a:r>
            <a:endParaRPr lang="ko-KR" alt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5" name="오디오 24">
            <a:hlinkClick r:id="" action="ppaction://media"/>
            <a:extLst>
              <a:ext uri="{FF2B5EF4-FFF2-40B4-BE49-F238E27FC236}">
                <a16:creationId xmlns:a16="http://schemas.microsoft.com/office/drawing/2014/main" id="{2F45988E-0E9F-4F25-9897-FD0A89B5E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2"/>
    </mc:Choice>
    <mc:Fallback xmlns="">
      <p:transition spd="slow" advTm="4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OSTECH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9968"/>
            <a:ext cx="2160240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4765206" y="6531421"/>
            <a:ext cx="231150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56D550-58D7-4995-A925-737ACD277234}" type="slidenum">
              <a:rPr kumimoji="1" lang="ko-KR" altLang="en-US" smtClean="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kumimoji="1" lang="ko-KR" altLang="en-US" dirty="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770" y="3057546"/>
            <a:ext cx="932141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</a:rPr>
              <a:t>GI </a:t>
            </a:r>
          </a:p>
          <a:p>
            <a:pPr algn="ctr"/>
            <a:r>
              <a:rPr lang="en-US" altLang="ko-KR" sz="1600" b="1" dirty="0">
                <a:latin typeface="Calibri" panose="020F0502020204030204" pitchFamily="34" charset="0"/>
              </a:rPr>
              <a:t>60g</a:t>
            </a:r>
            <a:endParaRPr lang="ko-KR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5635" y="3968783"/>
            <a:ext cx="1500044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latin typeface="Calibri" panose="020F0502020204030204" pitchFamily="34" charset="0"/>
              </a:rPr>
              <a:t>PosMAC1.5 </a:t>
            </a:r>
          </a:p>
          <a:p>
            <a:pPr algn="ctr"/>
            <a:r>
              <a:rPr lang="en-US" altLang="ko-KR" sz="1600" b="1" dirty="0">
                <a:latin typeface="Calibri" panose="020F0502020204030204" pitchFamily="34" charset="0"/>
              </a:rPr>
              <a:t>35g</a:t>
            </a:r>
            <a:endParaRPr lang="ko-KR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8624" y="6055969"/>
            <a:ext cx="7209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Calibri" panose="020F0502020204030204" pitchFamily="34" charset="0"/>
              </a:rPr>
              <a:t>         </a:t>
            </a:r>
            <a:r>
              <a: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Corrosion appearance of the tested samples after chipping test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W:\5.PAC 성능연구그룹\조아라\16년\1610\1031\DSC07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1914" y="1037075"/>
            <a:ext cx="1150335" cy="2627454"/>
          </a:xfrm>
          <a:prstGeom prst="rect">
            <a:avLst/>
          </a:prstGeom>
          <a:noFill/>
        </p:spPr>
      </p:pic>
      <p:pic>
        <p:nvPicPr>
          <p:cNvPr id="9" name="Picture 4" descr="W:\5.PAC 성능연구그룹\조아라\16년\1610\1031\DSC07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6279" y="3875641"/>
            <a:ext cx="1150336" cy="2636187"/>
          </a:xfrm>
          <a:prstGeom prst="rect">
            <a:avLst/>
          </a:prstGeom>
          <a:noFill/>
        </p:spPr>
      </p:pic>
      <p:grpSp>
        <p:nvGrpSpPr>
          <p:cNvPr id="10" name="그룹 9"/>
          <p:cNvGrpSpPr/>
          <p:nvPr/>
        </p:nvGrpSpPr>
        <p:grpSpPr>
          <a:xfrm>
            <a:off x="1822510" y="3083579"/>
            <a:ext cx="6539184" cy="593424"/>
            <a:chOff x="3656856" y="1232756"/>
            <a:chExt cx="6192688" cy="612068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56856" y="1268760"/>
              <a:ext cx="3600000" cy="576064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69260" y="1232756"/>
              <a:ext cx="3480284" cy="612068"/>
            </a:xfrm>
            <a:prstGeom prst="rect">
              <a:avLst/>
            </a:prstGeom>
          </p:spPr>
        </p:pic>
      </p:grpSp>
      <p:grpSp>
        <p:nvGrpSpPr>
          <p:cNvPr id="13" name="그룹 12"/>
          <p:cNvGrpSpPr/>
          <p:nvPr/>
        </p:nvGrpSpPr>
        <p:grpSpPr>
          <a:xfrm>
            <a:off x="1804955" y="3908012"/>
            <a:ext cx="6462725" cy="645546"/>
            <a:chOff x="3785720" y="2130129"/>
            <a:chExt cx="6120280" cy="665828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85720" y="2130129"/>
              <a:ext cx="3600000" cy="648072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25716" y="2219893"/>
              <a:ext cx="3480284" cy="576064"/>
            </a:xfrm>
            <a:prstGeom prst="rect">
              <a:avLst/>
            </a:prstGeom>
          </p:spPr>
        </p:pic>
      </p:grpSp>
      <p:pic>
        <p:nvPicPr>
          <p:cNvPr id="17" name="Picture 20" descr="Z:\5.PAC 성능연구그룹\조아라\PosMAC-A\61일\1\DSC0843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6785" y="1817494"/>
            <a:ext cx="2567845" cy="1150335"/>
          </a:xfrm>
          <a:prstGeom prst="rect">
            <a:avLst/>
          </a:prstGeom>
          <a:noFill/>
        </p:spPr>
      </p:pic>
      <p:pic>
        <p:nvPicPr>
          <p:cNvPr id="18" name="Picture 6" descr="Z:\5.PAC 성능연구그룹\조아라\PosMAC-A\61일\3\DSC0847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6785" y="4628497"/>
            <a:ext cx="2584607" cy="1150335"/>
          </a:xfrm>
          <a:prstGeom prst="rect">
            <a:avLst/>
          </a:prstGeom>
          <a:noFill/>
        </p:spPr>
      </p:pic>
      <p:sp>
        <p:nvSpPr>
          <p:cNvPr id="19" name="직사각형 18"/>
          <p:cNvSpPr/>
          <p:nvPr/>
        </p:nvSpPr>
        <p:spPr>
          <a:xfrm>
            <a:off x="3234605" y="2990981"/>
            <a:ext cx="925974" cy="1549068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627917" y="3039209"/>
            <a:ext cx="750424" cy="1549068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45192" y="3708606"/>
            <a:ext cx="973793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325">
              <a:spcBef>
                <a:spcPct val="0"/>
              </a:spcBef>
            </a:pPr>
            <a:r>
              <a:rPr lang="en-US" altLang="ko-KR" sz="1200" b="1" dirty="0">
                <a:solidFill>
                  <a:prstClr val="black"/>
                </a:solidFill>
              </a:rPr>
              <a:t>Weld bead</a:t>
            </a:r>
            <a:endParaRPr lang="ko-KR" altLang="en-US" sz="1200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6132" y="3733683"/>
            <a:ext cx="108074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914325">
              <a:spcBef>
                <a:spcPct val="0"/>
              </a:spcBef>
            </a:pPr>
            <a:r>
              <a:rPr lang="en-US" altLang="ko-KR" sz="1200" b="1" dirty="0">
                <a:solidFill>
                  <a:prstClr val="black"/>
                </a:solidFill>
              </a:rPr>
              <a:t>Flange edge</a:t>
            </a:r>
            <a:endParaRPr lang="ko-KR" altLang="en-US" sz="1200" b="1" dirty="0">
              <a:solidFill>
                <a:prstClr val="black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306570" y="935478"/>
            <a:ext cx="6734662" cy="3607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5" tIns="45707" rIns="91415" bIns="45707"/>
          <a:lstStyle/>
          <a:p>
            <a:pPr defTabSz="914151" eaLnBrk="0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■</a:t>
            </a:r>
            <a:r>
              <a:rPr lang="en-US" altLang="ko-KR" sz="2000" b="1" kern="0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 Corrosion of </a:t>
            </a:r>
            <a:r>
              <a:rPr kumimoji="1" lang="en-US" altLang="ko-KR" sz="2000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ZnMgAl</a:t>
            </a:r>
            <a:r>
              <a:rPr kumimoji="1" lang="en-US" altLang="ko-KR" sz="20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coating after chipping test</a:t>
            </a:r>
            <a:endParaRPr lang="en-US" altLang="ko-KR" sz="2000" b="1" kern="0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id="{1947152C-1541-4A9D-9510-F55A91421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02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9"/>
    </mc:Choice>
    <mc:Fallback xmlns="">
      <p:transition spd="slow" advTm="2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17627</TotalTime>
  <Words>973</Words>
  <Application>Microsoft Office PowerPoint</Application>
  <PresentationFormat>A4 용지(210x297mm)</PresentationFormat>
  <Paragraphs>336</Paragraphs>
  <Slides>21</Slides>
  <Notes>0</Notes>
  <HiddenSlides>0</HiddenSlides>
  <MMClips>21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21</vt:i4>
      </vt:variant>
    </vt:vector>
  </HeadingPairs>
  <TitlesOfParts>
    <vt:vector size="36" baseType="lpstr">
      <vt:lpstr>CG Times (W1)</vt:lpstr>
      <vt:lpstr>HGS創英角ｺﾞｼｯｸUB</vt:lpstr>
      <vt:lpstr>HY견고딕</vt:lpstr>
      <vt:lpstr>Meiryo UI</vt:lpstr>
      <vt:lpstr>ヒラギノ角ゴ Pro W3</vt:lpstr>
      <vt:lpstr>굴림</vt:lpstr>
      <vt:lpstr>맑은 고딕</vt:lpstr>
      <vt:lpstr>Arial</vt:lpstr>
      <vt:lpstr>Calibri</vt:lpstr>
      <vt:lpstr>Cambria Math</vt:lpstr>
      <vt:lpstr>Tahoma</vt:lpstr>
      <vt:lpstr>Times New Roman</vt:lpstr>
      <vt:lpstr>Wingdings</vt:lpstr>
      <vt:lpstr>3_Office 테마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POSCO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poscouser</dc:creator>
  <cp:lastModifiedBy>Windows User</cp:lastModifiedBy>
  <cp:revision>1661</cp:revision>
  <dcterms:created xsi:type="dcterms:W3CDTF">2011-03-29T08:47:32Z</dcterms:created>
  <dcterms:modified xsi:type="dcterms:W3CDTF">2021-05-31T06:53:46Z</dcterms:modified>
</cp:coreProperties>
</file>