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5" r:id="rId4"/>
  </p:sldMasterIdLst>
  <p:notesMasterIdLst>
    <p:notesMasterId r:id="rId20"/>
  </p:notesMasterIdLst>
  <p:handoutMasterIdLst>
    <p:handoutMasterId r:id="rId21"/>
  </p:handoutMasterIdLst>
  <p:sldIdLst>
    <p:sldId id="502" r:id="rId5"/>
    <p:sldId id="806" r:id="rId6"/>
    <p:sldId id="801" r:id="rId7"/>
    <p:sldId id="814" r:id="rId8"/>
    <p:sldId id="802" r:id="rId9"/>
    <p:sldId id="811" r:id="rId10"/>
    <p:sldId id="812" r:id="rId11"/>
    <p:sldId id="813" r:id="rId12"/>
    <p:sldId id="803" r:id="rId13"/>
    <p:sldId id="804" r:id="rId14"/>
    <p:sldId id="807" r:id="rId15"/>
    <p:sldId id="808" r:id="rId16"/>
    <p:sldId id="809" r:id="rId17"/>
    <p:sldId id="810" r:id="rId18"/>
    <p:sldId id="488" r:id="rId19"/>
  </p:sldIdLst>
  <p:sldSz cx="9144000" cy="5143500" type="screen16x9"/>
  <p:notesSz cx="6797675" cy="9926638"/>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1257" userDrawn="1">
          <p15:clr>
            <a:srgbClr val="A4A3A4"/>
          </p15:clr>
        </p15:guide>
        <p15:guide id="3" orient="horz" pos="3997" userDrawn="1">
          <p15:clr>
            <a:srgbClr val="A4A3A4"/>
          </p15:clr>
        </p15:guide>
        <p15:guide id="4" pos="4332" userDrawn="1">
          <p15:clr>
            <a:srgbClr val="A4A3A4"/>
          </p15:clr>
        </p15:guide>
        <p15:guide id="5" pos="2835" userDrawn="1">
          <p15:clr>
            <a:srgbClr val="A4A3A4"/>
          </p15:clr>
        </p15:guide>
        <p15:guide id="6" pos="5511" userDrawn="1">
          <p15:clr>
            <a:srgbClr val="A4A3A4"/>
          </p15:clr>
        </p15:guide>
        <p15:guide id="7" pos="249" userDrawn="1">
          <p15:clr>
            <a:srgbClr val="A4A3A4"/>
          </p15:clr>
        </p15:guide>
        <p15:guide id="8" pos="2880" userDrawn="1">
          <p15:clr>
            <a:srgbClr val="A4A3A4"/>
          </p15:clr>
        </p15:guide>
        <p15:guide id="9" pos="5602" userDrawn="1">
          <p15:clr>
            <a:srgbClr val="A4A3A4"/>
          </p15:clr>
        </p15:guide>
        <p15:guide id="11" pos="2879">
          <p15:clr>
            <a:srgbClr val="A4A3A4"/>
          </p15:clr>
        </p15:guide>
        <p15:guide id="12" orient="horz" pos="1525" userDrawn="1">
          <p15:clr>
            <a:srgbClr val="A4A3A4"/>
          </p15:clr>
        </p15:guide>
        <p15:guide id="14" pos="1678" userDrawn="1">
          <p15:clr>
            <a:srgbClr val="A4A3A4"/>
          </p15:clr>
        </p15:guide>
        <p15:guide id="15" pos="5033">
          <p15:clr>
            <a:srgbClr val="A4A3A4"/>
          </p15:clr>
        </p15:guide>
        <p15:guide id="16" orient="horz" pos="3612" userDrawn="1">
          <p15:clr>
            <a:srgbClr val="A4A3A4"/>
          </p15:clr>
        </p15:guide>
        <p15:guide id="18" orient="horz" pos="4133" userDrawn="1">
          <p15:clr>
            <a:srgbClr val="A4A3A4"/>
          </p15:clr>
        </p15:guide>
        <p15:guide id="19" orient="horz" pos="3385" userDrawn="1">
          <p15:clr>
            <a:srgbClr val="A4A3A4"/>
          </p15:clr>
        </p15:guide>
        <p15:guide id="20" orient="horz" pos="1706" userDrawn="1">
          <p15:clr>
            <a:srgbClr val="A4A3A4"/>
          </p15:clr>
        </p15:guide>
        <p15:guide id="21" pos="4944" userDrawn="1">
          <p15:clr>
            <a:srgbClr val="A4A3A4"/>
          </p15:clr>
        </p15:guide>
        <p15:guide id="23" pos="748" userDrawn="1">
          <p15:clr>
            <a:srgbClr val="A4A3A4"/>
          </p15:clr>
        </p15:guide>
        <p15:guide id="25" orient="horz" pos="4117">
          <p15:clr>
            <a:srgbClr val="A4A3A4"/>
          </p15:clr>
        </p15:guide>
        <p15:guide id="26" pos="4075">
          <p15:clr>
            <a:srgbClr val="A4A3A4"/>
          </p15:clr>
        </p15:guide>
        <p15:guide id="28" orient="horz" pos="1166" userDrawn="1">
          <p15:clr>
            <a:srgbClr val="A4A3A4"/>
          </p15:clr>
        </p15:guide>
        <p15:guide id="29" pos="4653">
          <p15:clr>
            <a:srgbClr val="A4A3A4"/>
          </p15:clr>
        </p15:guide>
        <p15:guide id="30" pos="5589">
          <p15:clr>
            <a:srgbClr val="A4A3A4"/>
          </p15:clr>
        </p15:guide>
        <p15:guide id="31" pos="17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lena DOZIO"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AEAEA"/>
    <a:srgbClr val="3EB1C8"/>
    <a:srgbClr val="0000FF"/>
    <a:srgbClr val="00FF00"/>
    <a:srgbClr val="13294B"/>
    <a:srgbClr val="4C4E4E"/>
    <a:srgbClr val="101E3A"/>
    <a:srgbClr val="2D8C9F"/>
    <a:srgbClr val="0076A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00" autoAdjust="0"/>
    <p:restoredTop sz="85529" autoAdjust="0"/>
  </p:normalViewPr>
  <p:slideViewPr>
    <p:cSldViewPr snapToGrid="0" snapToObjects="1">
      <p:cViewPr varScale="1">
        <p:scale>
          <a:sx n="81" d="100"/>
          <a:sy n="81" d="100"/>
        </p:scale>
        <p:origin x="1008" y="78"/>
      </p:cViewPr>
      <p:guideLst>
        <p:guide orient="horz" pos="1257"/>
        <p:guide orient="horz" pos="3997"/>
        <p:guide pos="4332"/>
        <p:guide pos="2835"/>
        <p:guide pos="5511"/>
        <p:guide pos="249"/>
        <p:guide pos="2880"/>
        <p:guide pos="5602"/>
        <p:guide pos="2879"/>
        <p:guide orient="horz" pos="1525"/>
        <p:guide pos="1678"/>
        <p:guide pos="5033"/>
        <p:guide orient="horz" pos="3612"/>
        <p:guide orient="horz" pos="4133"/>
        <p:guide orient="horz" pos="3385"/>
        <p:guide orient="horz" pos="1706"/>
        <p:guide pos="4944"/>
        <p:guide pos="748"/>
        <p:guide orient="horz" pos="4117"/>
        <p:guide pos="4075"/>
        <p:guide orient="horz" pos="1166"/>
        <p:guide pos="4653"/>
        <p:guide pos="5589"/>
        <p:guide pos="175"/>
      </p:guideLst>
    </p:cSldViewPr>
  </p:slideViewPr>
  <p:outlineViewPr>
    <p:cViewPr>
      <p:scale>
        <a:sx n="33" d="100"/>
        <a:sy n="33" d="100"/>
      </p:scale>
      <p:origin x="0" y="-17448"/>
    </p:cViewPr>
  </p:outlineViewPr>
  <p:notesTextViewPr>
    <p:cViewPr>
      <p:scale>
        <a:sx n="125" d="100"/>
        <a:sy n="125" d="100"/>
      </p:scale>
      <p:origin x="0" y="0"/>
    </p:cViewPr>
  </p:notesTextViewPr>
  <p:sorterViewPr>
    <p:cViewPr>
      <p:scale>
        <a:sx n="145" d="100"/>
        <a:sy n="145" d="100"/>
      </p:scale>
      <p:origin x="0" y="0"/>
    </p:cViewPr>
  </p:sorterViewPr>
  <p:notesViewPr>
    <p:cSldViewPr snapToGrid="0" snapToObjects="1">
      <p:cViewPr varScale="1">
        <p:scale>
          <a:sx n="80" d="100"/>
          <a:sy n="80" d="100"/>
        </p:scale>
        <p:origin x="401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lippo AVELLINO" userId="1b60bc81-70ee-4f5b-bf3c-e9fd9dd48f8a" providerId="ADAL" clId="{C682DAA6-9D3C-4A34-A56F-207065ED7B36}"/>
    <pc:docChg chg="undo redo custSel addSld delSld modSld sldOrd modMainMaster delSection modSection">
      <pc:chgData name="Filippo AVELLINO" userId="1b60bc81-70ee-4f5b-bf3c-e9fd9dd48f8a" providerId="ADAL" clId="{C682DAA6-9D3C-4A34-A56F-207065ED7B36}" dt="2021-10-01T18:21:53.389" v="1760"/>
      <pc:docMkLst>
        <pc:docMk/>
      </pc:docMkLst>
      <pc:sldChg chg="addSp delSp modSp mod ord modClrScheme chgLayout">
        <pc:chgData name="Filippo AVELLINO" userId="1b60bc81-70ee-4f5b-bf3c-e9fd9dd48f8a" providerId="ADAL" clId="{C682DAA6-9D3C-4A34-A56F-207065ED7B36}" dt="2021-10-01T18:19:32.680" v="1738" actId="1076"/>
        <pc:sldMkLst>
          <pc:docMk/>
          <pc:sldMk cId="1419730714" sldId="488"/>
        </pc:sldMkLst>
        <pc:spChg chg="add mod">
          <ac:chgData name="Filippo AVELLINO" userId="1b60bc81-70ee-4f5b-bf3c-e9fd9dd48f8a" providerId="ADAL" clId="{C682DAA6-9D3C-4A34-A56F-207065ED7B36}" dt="2021-10-01T17:00:40.467" v="630" actId="478"/>
          <ac:spMkLst>
            <pc:docMk/>
            <pc:sldMk cId="1419730714" sldId="488"/>
            <ac:spMk id="4" creationId="{0DCF35B6-67DB-4ACF-A573-79F98CA311B7}"/>
          </ac:spMkLst>
        </pc:spChg>
        <pc:spChg chg="add del mod">
          <ac:chgData name="Filippo AVELLINO" userId="1b60bc81-70ee-4f5b-bf3c-e9fd9dd48f8a" providerId="ADAL" clId="{C682DAA6-9D3C-4A34-A56F-207065ED7B36}" dt="2021-10-01T16:56:54.134" v="584" actId="26606"/>
          <ac:spMkLst>
            <pc:docMk/>
            <pc:sldMk cId="1419730714" sldId="488"/>
            <ac:spMk id="10" creationId="{6F9FEA07-886D-459E-B073-70F78C94CA01}"/>
          </ac:spMkLst>
        </pc:spChg>
        <pc:spChg chg="add mod">
          <ac:chgData name="Filippo AVELLINO" userId="1b60bc81-70ee-4f5b-bf3c-e9fd9dd48f8a" providerId="ADAL" clId="{C682DAA6-9D3C-4A34-A56F-207065ED7B36}" dt="2021-10-01T18:19:32.680" v="1738" actId="1076"/>
          <ac:spMkLst>
            <pc:docMk/>
            <pc:sldMk cId="1419730714" sldId="488"/>
            <ac:spMk id="11" creationId="{3B143455-6E38-4A81-A6FC-FDD558A42B34}"/>
          </ac:spMkLst>
        </pc:spChg>
        <pc:picChg chg="add del mod">
          <ac:chgData name="Filippo AVELLINO" userId="1b60bc81-70ee-4f5b-bf3c-e9fd9dd48f8a" providerId="ADAL" clId="{C682DAA6-9D3C-4A34-A56F-207065ED7B36}" dt="2021-10-01T16:56:24.745" v="576"/>
          <ac:picMkLst>
            <pc:docMk/>
            <pc:sldMk cId="1419730714" sldId="488"/>
            <ac:picMk id="3" creationId="{C0BEF696-58DE-4101-877A-E7F752C04E58}"/>
          </ac:picMkLst>
        </pc:picChg>
        <pc:picChg chg="del mod">
          <ac:chgData name="Filippo AVELLINO" userId="1b60bc81-70ee-4f5b-bf3c-e9fd9dd48f8a" providerId="ADAL" clId="{C682DAA6-9D3C-4A34-A56F-207065ED7B36}" dt="2021-10-01T17:00:40.467" v="630" actId="478"/>
          <ac:picMkLst>
            <pc:docMk/>
            <pc:sldMk cId="1419730714" sldId="488"/>
            <ac:picMk id="5" creationId="{482C0729-4089-4A88-B676-AFD520902658}"/>
          </ac:picMkLst>
        </pc:picChg>
        <pc:picChg chg="add del mod">
          <ac:chgData name="Filippo AVELLINO" userId="1b60bc81-70ee-4f5b-bf3c-e9fd9dd48f8a" providerId="ADAL" clId="{C682DAA6-9D3C-4A34-A56F-207065ED7B36}" dt="2021-10-01T16:56:53.275" v="583"/>
          <ac:picMkLst>
            <pc:docMk/>
            <pc:sldMk cId="1419730714" sldId="488"/>
            <ac:picMk id="6" creationId="{759A58E9-2A9E-45C8-8C31-1476100F947E}"/>
          </ac:picMkLst>
        </pc:picChg>
        <pc:picChg chg="add del mod">
          <ac:chgData name="Filippo AVELLINO" userId="1b60bc81-70ee-4f5b-bf3c-e9fd9dd48f8a" providerId="ADAL" clId="{C682DAA6-9D3C-4A34-A56F-207065ED7B36}" dt="2021-10-01T17:00:37.890" v="629"/>
          <ac:picMkLst>
            <pc:docMk/>
            <pc:sldMk cId="1419730714" sldId="488"/>
            <ac:picMk id="7" creationId="{249CB918-7095-4AF0-8168-F98D1B7D3310}"/>
          </ac:picMkLst>
        </pc:picChg>
        <pc:picChg chg="add mod">
          <ac:chgData name="Filippo AVELLINO" userId="1b60bc81-70ee-4f5b-bf3c-e9fd9dd48f8a" providerId="ADAL" clId="{C682DAA6-9D3C-4A34-A56F-207065ED7B36}" dt="2021-10-01T18:17:38.097" v="1638" actId="1076"/>
          <ac:picMkLst>
            <pc:docMk/>
            <pc:sldMk cId="1419730714" sldId="488"/>
            <ac:picMk id="9" creationId="{38B2DA89-A58E-4C4A-A403-359D769DF32D}"/>
          </ac:picMkLst>
        </pc:picChg>
      </pc:sldChg>
      <pc:sldChg chg="addSp delSp modSp mod">
        <pc:chgData name="Filippo AVELLINO" userId="1b60bc81-70ee-4f5b-bf3c-e9fd9dd48f8a" providerId="ADAL" clId="{C682DAA6-9D3C-4A34-A56F-207065ED7B36}" dt="2021-10-01T17:03:12.241" v="665" actId="255"/>
        <pc:sldMkLst>
          <pc:docMk/>
          <pc:sldMk cId="2438340837" sldId="502"/>
        </pc:sldMkLst>
        <pc:spChg chg="add mod">
          <ac:chgData name="Filippo AVELLINO" userId="1b60bc81-70ee-4f5b-bf3c-e9fd9dd48f8a" providerId="ADAL" clId="{C682DAA6-9D3C-4A34-A56F-207065ED7B36}" dt="2021-10-01T17:03:12.241" v="665" actId="255"/>
          <ac:spMkLst>
            <pc:docMk/>
            <pc:sldMk cId="2438340837" sldId="502"/>
            <ac:spMk id="4" creationId="{4EACDD3C-D95C-4B17-9D89-D1C2BE2CF843}"/>
          </ac:spMkLst>
        </pc:spChg>
        <pc:spChg chg="mod">
          <ac:chgData name="Filippo AVELLINO" userId="1b60bc81-70ee-4f5b-bf3c-e9fd9dd48f8a" providerId="ADAL" clId="{C682DAA6-9D3C-4A34-A56F-207065ED7B36}" dt="2021-10-01T13:31:30.570" v="220" actId="255"/>
          <ac:spMkLst>
            <pc:docMk/>
            <pc:sldMk cId="2438340837" sldId="502"/>
            <ac:spMk id="14" creationId="{00000000-0000-0000-0000-000000000000}"/>
          </ac:spMkLst>
        </pc:spChg>
        <pc:picChg chg="add del mod">
          <ac:chgData name="Filippo AVELLINO" userId="1b60bc81-70ee-4f5b-bf3c-e9fd9dd48f8a" providerId="ADAL" clId="{C682DAA6-9D3C-4A34-A56F-207065ED7B36}" dt="2021-10-01T16:55:58.887" v="572" actId="478"/>
          <ac:picMkLst>
            <pc:docMk/>
            <pc:sldMk cId="2438340837" sldId="502"/>
            <ac:picMk id="5" creationId="{65C71C92-7D3C-4A7E-A4CB-FB1D34DED2BD}"/>
          </ac:picMkLst>
        </pc:picChg>
        <pc:picChg chg="mod modCrop">
          <ac:chgData name="Filippo AVELLINO" userId="1b60bc81-70ee-4f5b-bf3c-e9fd9dd48f8a" providerId="ADAL" clId="{C682DAA6-9D3C-4A34-A56F-207065ED7B36}" dt="2021-10-01T17:00:19.779" v="627" actId="14100"/>
          <ac:picMkLst>
            <pc:docMk/>
            <pc:sldMk cId="2438340837" sldId="502"/>
            <ac:picMk id="22" creationId="{5052D0FE-ADD7-4005-A6F6-043256F9135D}"/>
          </ac:picMkLst>
        </pc:picChg>
      </pc:sldChg>
      <pc:sldChg chg="del">
        <pc:chgData name="Filippo AVELLINO" userId="1b60bc81-70ee-4f5b-bf3c-e9fd9dd48f8a" providerId="ADAL" clId="{C682DAA6-9D3C-4A34-A56F-207065ED7B36}" dt="2021-10-01T18:11:27.323" v="1564" actId="47"/>
        <pc:sldMkLst>
          <pc:docMk/>
          <pc:sldMk cId="2265130789" sldId="725"/>
        </pc:sldMkLst>
      </pc:sldChg>
      <pc:sldChg chg="del">
        <pc:chgData name="Filippo AVELLINO" userId="1b60bc81-70ee-4f5b-bf3c-e9fd9dd48f8a" providerId="ADAL" clId="{C682DAA6-9D3C-4A34-A56F-207065ED7B36}" dt="2021-10-01T18:11:27.323" v="1564" actId="47"/>
        <pc:sldMkLst>
          <pc:docMk/>
          <pc:sldMk cId="4139156819" sldId="726"/>
        </pc:sldMkLst>
      </pc:sldChg>
      <pc:sldChg chg="del">
        <pc:chgData name="Filippo AVELLINO" userId="1b60bc81-70ee-4f5b-bf3c-e9fd9dd48f8a" providerId="ADAL" clId="{C682DAA6-9D3C-4A34-A56F-207065ED7B36}" dt="2021-10-01T18:11:27.323" v="1564" actId="47"/>
        <pc:sldMkLst>
          <pc:docMk/>
          <pc:sldMk cId="3726873915" sldId="727"/>
        </pc:sldMkLst>
      </pc:sldChg>
      <pc:sldChg chg="del">
        <pc:chgData name="Filippo AVELLINO" userId="1b60bc81-70ee-4f5b-bf3c-e9fd9dd48f8a" providerId="ADAL" clId="{C682DAA6-9D3C-4A34-A56F-207065ED7B36}" dt="2021-10-01T18:11:27.323" v="1564" actId="47"/>
        <pc:sldMkLst>
          <pc:docMk/>
          <pc:sldMk cId="4288802598" sldId="728"/>
        </pc:sldMkLst>
      </pc:sldChg>
      <pc:sldChg chg="del">
        <pc:chgData name="Filippo AVELLINO" userId="1b60bc81-70ee-4f5b-bf3c-e9fd9dd48f8a" providerId="ADAL" clId="{C682DAA6-9D3C-4A34-A56F-207065ED7B36}" dt="2021-10-01T18:11:27.323" v="1564" actId="47"/>
        <pc:sldMkLst>
          <pc:docMk/>
          <pc:sldMk cId="3488711338" sldId="729"/>
        </pc:sldMkLst>
      </pc:sldChg>
      <pc:sldChg chg="del">
        <pc:chgData name="Filippo AVELLINO" userId="1b60bc81-70ee-4f5b-bf3c-e9fd9dd48f8a" providerId="ADAL" clId="{C682DAA6-9D3C-4A34-A56F-207065ED7B36}" dt="2021-10-01T18:11:27.323" v="1564" actId="47"/>
        <pc:sldMkLst>
          <pc:docMk/>
          <pc:sldMk cId="3856337887" sldId="730"/>
        </pc:sldMkLst>
      </pc:sldChg>
      <pc:sldChg chg="del">
        <pc:chgData name="Filippo AVELLINO" userId="1b60bc81-70ee-4f5b-bf3c-e9fd9dd48f8a" providerId="ADAL" clId="{C682DAA6-9D3C-4A34-A56F-207065ED7B36}" dt="2021-10-01T18:11:27.323" v="1564" actId="47"/>
        <pc:sldMkLst>
          <pc:docMk/>
          <pc:sldMk cId="3945820388" sldId="731"/>
        </pc:sldMkLst>
      </pc:sldChg>
      <pc:sldChg chg="del">
        <pc:chgData name="Filippo AVELLINO" userId="1b60bc81-70ee-4f5b-bf3c-e9fd9dd48f8a" providerId="ADAL" clId="{C682DAA6-9D3C-4A34-A56F-207065ED7B36}" dt="2021-10-01T18:11:27.323" v="1564" actId="47"/>
        <pc:sldMkLst>
          <pc:docMk/>
          <pc:sldMk cId="842758220" sldId="732"/>
        </pc:sldMkLst>
      </pc:sldChg>
      <pc:sldChg chg="del">
        <pc:chgData name="Filippo AVELLINO" userId="1b60bc81-70ee-4f5b-bf3c-e9fd9dd48f8a" providerId="ADAL" clId="{C682DAA6-9D3C-4A34-A56F-207065ED7B36}" dt="2021-10-01T18:11:27.323" v="1564" actId="47"/>
        <pc:sldMkLst>
          <pc:docMk/>
          <pc:sldMk cId="1103609285" sldId="733"/>
        </pc:sldMkLst>
      </pc:sldChg>
      <pc:sldChg chg="del">
        <pc:chgData name="Filippo AVELLINO" userId="1b60bc81-70ee-4f5b-bf3c-e9fd9dd48f8a" providerId="ADAL" clId="{C682DAA6-9D3C-4A34-A56F-207065ED7B36}" dt="2021-10-01T18:11:27.323" v="1564" actId="47"/>
        <pc:sldMkLst>
          <pc:docMk/>
          <pc:sldMk cId="4149817157" sldId="734"/>
        </pc:sldMkLst>
      </pc:sldChg>
      <pc:sldChg chg="del">
        <pc:chgData name="Filippo AVELLINO" userId="1b60bc81-70ee-4f5b-bf3c-e9fd9dd48f8a" providerId="ADAL" clId="{C682DAA6-9D3C-4A34-A56F-207065ED7B36}" dt="2021-10-01T18:11:27.323" v="1564" actId="47"/>
        <pc:sldMkLst>
          <pc:docMk/>
          <pc:sldMk cId="130280777" sldId="735"/>
        </pc:sldMkLst>
      </pc:sldChg>
      <pc:sldChg chg="del">
        <pc:chgData name="Filippo AVELLINO" userId="1b60bc81-70ee-4f5b-bf3c-e9fd9dd48f8a" providerId="ADAL" clId="{C682DAA6-9D3C-4A34-A56F-207065ED7B36}" dt="2021-10-01T18:11:27.323" v="1564" actId="47"/>
        <pc:sldMkLst>
          <pc:docMk/>
          <pc:sldMk cId="263197068" sldId="736"/>
        </pc:sldMkLst>
      </pc:sldChg>
      <pc:sldChg chg="del">
        <pc:chgData name="Filippo AVELLINO" userId="1b60bc81-70ee-4f5b-bf3c-e9fd9dd48f8a" providerId="ADAL" clId="{C682DAA6-9D3C-4A34-A56F-207065ED7B36}" dt="2021-10-01T18:11:27.323" v="1564" actId="47"/>
        <pc:sldMkLst>
          <pc:docMk/>
          <pc:sldMk cId="1091153649" sldId="737"/>
        </pc:sldMkLst>
      </pc:sldChg>
      <pc:sldChg chg="del">
        <pc:chgData name="Filippo AVELLINO" userId="1b60bc81-70ee-4f5b-bf3c-e9fd9dd48f8a" providerId="ADAL" clId="{C682DAA6-9D3C-4A34-A56F-207065ED7B36}" dt="2021-10-01T18:11:27.323" v="1564" actId="47"/>
        <pc:sldMkLst>
          <pc:docMk/>
          <pc:sldMk cId="2925735020" sldId="738"/>
        </pc:sldMkLst>
      </pc:sldChg>
      <pc:sldChg chg="del">
        <pc:chgData name="Filippo AVELLINO" userId="1b60bc81-70ee-4f5b-bf3c-e9fd9dd48f8a" providerId="ADAL" clId="{C682DAA6-9D3C-4A34-A56F-207065ED7B36}" dt="2021-10-01T18:11:27.323" v="1564" actId="47"/>
        <pc:sldMkLst>
          <pc:docMk/>
          <pc:sldMk cId="1626499523" sldId="739"/>
        </pc:sldMkLst>
      </pc:sldChg>
      <pc:sldChg chg="del">
        <pc:chgData name="Filippo AVELLINO" userId="1b60bc81-70ee-4f5b-bf3c-e9fd9dd48f8a" providerId="ADAL" clId="{C682DAA6-9D3C-4A34-A56F-207065ED7B36}" dt="2021-10-01T18:11:27.323" v="1564" actId="47"/>
        <pc:sldMkLst>
          <pc:docMk/>
          <pc:sldMk cId="4101072050" sldId="740"/>
        </pc:sldMkLst>
      </pc:sldChg>
      <pc:sldChg chg="del">
        <pc:chgData name="Filippo AVELLINO" userId="1b60bc81-70ee-4f5b-bf3c-e9fd9dd48f8a" providerId="ADAL" clId="{C682DAA6-9D3C-4A34-A56F-207065ED7B36}" dt="2021-10-01T18:11:27.323" v="1564" actId="47"/>
        <pc:sldMkLst>
          <pc:docMk/>
          <pc:sldMk cId="1023032373" sldId="741"/>
        </pc:sldMkLst>
      </pc:sldChg>
      <pc:sldChg chg="del">
        <pc:chgData name="Filippo AVELLINO" userId="1b60bc81-70ee-4f5b-bf3c-e9fd9dd48f8a" providerId="ADAL" clId="{C682DAA6-9D3C-4A34-A56F-207065ED7B36}" dt="2021-10-01T18:11:27.323" v="1564" actId="47"/>
        <pc:sldMkLst>
          <pc:docMk/>
          <pc:sldMk cId="2400471547" sldId="742"/>
        </pc:sldMkLst>
      </pc:sldChg>
      <pc:sldChg chg="del">
        <pc:chgData name="Filippo AVELLINO" userId="1b60bc81-70ee-4f5b-bf3c-e9fd9dd48f8a" providerId="ADAL" clId="{C682DAA6-9D3C-4A34-A56F-207065ED7B36}" dt="2021-10-01T18:11:27.323" v="1564" actId="47"/>
        <pc:sldMkLst>
          <pc:docMk/>
          <pc:sldMk cId="3749453868" sldId="743"/>
        </pc:sldMkLst>
      </pc:sldChg>
      <pc:sldChg chg="del">
        <pc:chgData name="Filippo AVELLINO" userId="1b60bc81-70ee-4f5b-bf3c-e9fd9dd48f8a" providerId="ADAL" clId="{C682DAA6-9D3C-4A34-A56F-207065ED7B36}" dt="2021-10-01T18:11:27.323" v="1564" actId="47"/>
        <pc:sldMkLst>
          <pc:docMk/>
          <pc:sldMk cId="4040412737" sldId="744"/>
        </pc:sldMkLst>
      </pc:sldChg>
      <pc:sldChg chg="del">
        <pc:chgData name="Filippo AVELLINO" userId="1b60bc81-70ee-4f5b-bf3c-e9fd9dd48f8a" providerId="ADAL" clId="{C682DAA6-9D3C-4A34-A56F-207065ED7B36}" dt="2021-10-01T18:11:27.323" v="1564" actId="47"/>
        <pc:sldMkLst>
          <pc:docMk/>
          <pc:sldMk cId="2049566770" sldId="745"/>
        </pc:sldMkLst>
      </pc:sldChg>
      <pc:sldChg chg="del">
        <pc:chgData name="Filippo AVELLINO" userId="1b60bc81-70ee-4f5b-bf3c-e9fd9dd48f8a" providerId="ADAL" clId="{C682DAA6-9D3C-4A34-A56F-207065ED7B36}" dt="2021-10-01T18:11:27.323" v="1564" actId="47"/>
        <pc:sldMkLst>
          <pc:docMk/>
          <pc:sldMk cId="3887886430" sldId="746"/>
        </pc:sldMkLst>
      </pc:sldChg>
      <pc:sldChg chg="del">
        <pc:chgData name="Filippo AVELLINO" userId="1b60bc81-70ee-4f5b-bf3c-e9fd9dd48f8a" providerId="ADAL" clId="{C682DAA6-9D3C-4A34-A56F-207065ED7B36}" dt="2021-10-01T18:11:27.323" v="1564" actId="47"/>
        <pc:sldMkLst>
          <pc:docMk/>
          <pc:sldMk cId="2594088476" sldId="747"/>
        </pc:sldMkLst>
      </pc:sldChg>
      <pc:sldChg chg="del">
        <pc:chgData name="Filippo AVELLINO" userId="1b60bc81-70ee-4f5b-bf3c-e9fd9dd48f8a" providerId="ADAL" clId="{C682DAA6-9D3C-4A34-A56F-207065ED7B36}" dt="2021-10-01T18:11:27.323" v="1564" actId="47"/>
        <pc:sldMkLst>
          <pc:docMk/>
          <pc:sldMk cId="1542581641" sldId="748"/>
        </pc:sldMkLst>
      </pc:sldChg>
      <pc:sldChg chg="del">
        <pc:chgData name="Filippo AVELLINO" userId="1b60bc81-70ee-4f5b-bf3c-e9fd9dd48f8a" providerId="ADAL" clId="{C682DAA6-9D3C-4A34-A56F-207065ED7B36}" dt="2021-10-01T18:11:27.323" v="1564" actId="47"/>
        <pc:sldMkLst>
          <pc:docMk/>
          <pc:sldMk cId="606979707" sldId="749"/>
        </pc:sldMkLst>
      </pc:sldChg>
      <pc:sldChg chg="del">
        <pc:chgData name="Filippo AVELLINO" userId="1b60bc81-70ee-4f5b-bf3c-e9fd9dd48f8a" providerId="ADAL" clId="{C682DAA6-9D3C-4A34-A56F-207065ED7B36}" dt="2021-10-01T18:11:27.323" v="1564" actId="47"/>
        <pc:sldMkLst>
          <pc:docMk/>
          <pc:sldMk cId="3595620710" sldId="750"/>
        </pc:sldMkLst>
      </pc:sldChg>
      <pc:sldChg chg="del">
        <pc:chgData name="Filippo AVELLINO" userId="1b60bc81-70ee-4f5b-bf3c-e9fd9dd48f8a" providerId="ADAL" clId="{C682DAA6-9D3C-4A34-A56F-207065ED7B36}" dt="2021-10-01T18:11:27.323" v="1564" actId="47"/>
        <pc:sldMkLst>
          <pc:docMk/>
          <pc:sldMk cId="3999259811" sldId="751"/>
        </pc:sldMkLst>
      </pc:sldChg>
      <pc:sldChg chg="del">
        <pc:chgData name="Filippo AVELLINO" userId="1b60bc81-70ee-4f5b-bf3c-e9fd9dd48f8a" providerId="ADAL" clId="{C682DAA6-9D3C-4A34-A56F-207065ED7B36}" dt="2021-10-01T18:11:27.323" v="1564" actId="47"/>
        <pc:sldMkLst>
          <pc:docMk/>
          <pc:sldMk cId="3986347519" sldId="752"/>
        </pc:sldMkLst>
      </pc:sldChg>
      <pc:sldChg chg="del">
        <pc:chgData name="Filippo AVELLINO" userId="1b60bc81-70ee-4f5b-bf3c-e9fd9dd48f8a" providerId="ADAL" clId="{C682DAA6-9D3C-4A34-A56F-207065ED7B36}" dt="2021-10-01T18:11:27.323" v="1564" actId="47"/>
        <pc:sldMkLst>
          <pc:docMk/>
          <pc:sldMk cId="3141512176" sldId="753"/>
        </pc:sldMkLst>
      </pc:sldChg>
      <pc:sldChg chg="del">
        <pc:chgData name="Filippo AVELLINO" userId="1b60bc81-70ee-4f5b-bf3c-e9fd9dd48f8a" providerId="ADAL" clId="{C682DAA6-9D3C-4A34-A56F-207065ED7B36}" dt="2021-10-01T18:11:27.323" v="1564" actId="47"/>
        <pc:sldMkLst>
          <pc:docMk/>
          <pc:sldMk cId="2810782389" sldId="754"/>
        </pc:sldMkLst>
      </pc:sldChg>
      <pc:sldChg chg="del">
        <pc:chgData name="Filippo AVELLINO" userId="1b60bc81-70ee-4f5b-bf3c-e9fd9dd48f8a" providerId="ADAL" clId="{C682DAA6-9D3C-4A34-A56F-207065ED7B36}" dt="2021-10-01T09:54:30.223" v="131" actId="47"/>
        <pc:sldMkLst>
          <pc:docMk/>
          <pc:sldMk cId="3571864804" sldId="755"/>
        </pc:sldMkLst>
      </pc:sldChg>
      <pc:sldChg chg="del">
        <pc:chgData name="Filippo AVELLINO" userId="1b60bc81-70ee-4f5b-bf3c-e9fd9dd48f8a" providerId="ADAL" clId="{C682DAA6-9D3C-4A34-A56F-207065ED7B36}" dt="2021-10-01T18:11:27.323" v="1564" actId="47"/>
        <pc:sldMkLst>
          <pc:docMk/>
          <pc:sldMk cId="1781945658" sldId="756"/>
        </pc:sldMkLst>
      </pc:sldChg>
      <pc:sldChg chg="del">
        <pc:chgData name="Filippo AVELLINO" userId="1b60bc81-70ee-4f5b-bf3c-e9fd9dd48f8a" providerId="ADAL" clId="{C682DAA6-9D3C-4A34-A56F-207065ED7B36}" dt="2021-10-01T18:11:27.323" v="1564" actId="47"/>
        <pc:sldMkLst>
          <pc:docMk/>
          <pc:sldMk cId="1702863191" sldId="757"/>
        </pc:sldMkLst>
      </pc:sldChg>
      <pc:sldChg chg="del">
        <pc:chgData name="Filippo AVELLINO" userId="1b60bc81-70ee-4f5b-bf3c-e9fd9dd48f8a" providerId="ADAL" clId="{C682DAA6-9D3C-4A34-A56F-207065ED7B36}" dt="2021-10-01T18:11:27.323" v="1564" actId="47"/>
        <pc:sldMkLst>
          <pc:docMk/>
          <pc:sldMk cId="325790526" sldId="758"/>
        </pc:sldMkLst>
      </pc:sldChg>
      <pc:sldChg chg="del">
        <pc:chgData name="Filippo AVELLINO" userId="1b60bc81-70ee-4f5b-bf3c-e9fd9dd48f8a" providerId="ADAL" clId="{C682DAA6-9D3C-4A34-A56F-207065ED7B36}" dt="2021-10-01T18:11:27.323" v="1564" actId="47"/>
        <pc:sldMkLst>
          <pc:docMk/>
          <pc:sldMk cId="151729667" sldId="761"/>
        </pc:sldMkLst>
      </pc:sldChg>
      <pc:sldChg chg="del">
        <pc:chgData name="Filippo AVELLINO" userId="1b60bc81-70ee-4f5b-bf3c-e9fd9dd48f8a" providerId="ADAL" clId="{C682DAA6-9D3C-4A34-A56F-207065ED7B36}" dt="2021-10-01T18:11:27.323" v="1564" actId="47"/>
        <pc:sldMkLst>
          <pc:docMk/>
          <pc:sldMk cId="246688134" sldId="762"/>
        </pc:sldMkLst>
      </pc:sldChg>
      <pc:sldChg chg="del">
        <pc:chgData name="Filippo AVELLINO" userId="1b60bc81-70ee-4f5b-bf3c-e9fd9dd48f8a" providerId="ADAL" clId="{C682DAA6-9D3C-4A34-A56F-207065ED7B36}" dt="2021-10-01T18:11:27.323" v="1564" actId="47"/>
        <pc:sldMkLst>
          <pc:docMk/>
          <pc:sldMk cId="3581055734" sldId="763"/>
        </pc:sldMkLst>
      </pc:sldChg>
      <pc:sldChg chg="del">
        <pc:chgData name="Filippo AVELLINO" userId="1b60bc81-70ee-4f5b-bf3c-e9fd9dd48f8a" providerId="ADAL" clId="{C682DAA6-9D3C-4A34-A56F-207065ED7B36}" dt="2021-10-01T18:11:27.323" v="1564" actId="47"/>
        <pc:sldMkLst>
          <pc:docMk/>
          <pc:sldMk cId="306001597" sldId="764"/>
        </pc:sldMkLst>
      </pc:sldChg>
      <pc:sldChg chg="del">
        <pc:chgData name="Filippo AVELLINO" userId="1b60bc81-70ee-4f5b-bf3c-e9fd9dd48f8a" providerId="ADAL" clId="{C682DAA6-9D3C-4A34-A56F-207065ED7B36}" dt="2021-10-01T18:11:27.323" v="1564" actId="47"/>
        <pc:sldMkLst>
          <pc:docMk/>
          <pc:sldMk cId="406963333" sldId="765"/>
        </pc:sldMkLst>
      </pc:sldChg>
      <pc:sldChg chg="del">
        <pc:chgData name="Filippo AVELLINO" userId="1b60bc81-70ee-4f5b-bf3c-e9fd9dd48f8a" providerId="ADAL" clId="{C682DAA6-9D3C-4A34-A56F-207065ED7B36}" dt="2021-10-01T18:11:27.323" v="1564" actId="47"/>
        <pc:sldMkLst>
          <pc:docMk/>
          <pc:sldMk cId="1332221303" sldId="766"/>
        </pc:sldMkLst>
      </pc:sldChg>
      <pc:sldChg chg="del">
        <pc:chgData name="Filippo AVELLINO" userId="1b60bc81-70ee-4f5b-bf3c-e9fd9dd48f8a" providerId="ADAL" clId="{C682DAA6-9D3C-4A34-A56F-207065ED7B36}" dt="2021-10-01T18:11:27.323" v="1564" actId="47"/>
        <pc:sldMkLst>
          <pc:docMk/>
          <pc:sldMk cId="359248715" sldId="767"/>
        </pc:sldMkLst>
      </pc:sldChg>
      <pc:sldChg chg="del">
        <pc:chgData name="Filippo AVELLINO" userId="1b60bc81-70ee-4f5b-bf3c-e9fd9dd48f8a" providerId="ADAL" clId="{C682DAA6-9D3C-4A34-A56F-207065ED7B36}" dt="2021-10-01T18:11:27.323" v="1564" actId="47"/>
        <pc:sldMkLst>
          <pc:docMk/>
          <pc:sldMk cId="3610508562" sldId="768"/>
        </pc:sldMkLst>
      </pc:sldChg>
      <pc:sldChg chg="del">
        <pc:chgData name="Filippo AVELLINO" userId="1b60bc81-70ee-4f5b-bf3c-e9fd9dd48f8a" providerId="ADAL" clId="{C682DAA6-9D3C-4A34-A56F-207065ED7B36}" dt="2021-10-01T18:11:27.323" v="1564" actId="47"/>
        <pc:sldMkLst>
          <pc:docMk/>
          <pc:sldMk cId="1433129364" sldId="769"/>
        </pc:sldMkLst>
      </pc:sldChg>
      <pc:sldChg chg="del">
        <pc:chgData name="Filippo AVELLINO" userId="1b60bc81-70ee-4f5b-bf3c-e9fd9dd48f8a" providerId="ADAL" clId="{C682DAA6-9D3C-4A34-A56F-207065ED7B36}" dt="2021-10-01T18:11:27.323" v="1564" actId="47"/>
        <pc:sldMkLst>
          <pc:docMk/>
          <pc:sldMk cId="3906036557" sldId="770"/>
        </pc:sldMkLst>
      </pc:sldChg>
      <pc:sldChg chg="del">
        <pc:chgData name="Filippo AVELLINO" userId="1b60bc81-70ee-4f5b-bf3c-e9fd9dd48f8a" providerId="ADAL" clId="{C682DAA6-9D3C-4A34-A56F-207065ED7B36}" dt="2021-10-01T18:11:27.323" v="1564" actId="47"/>
        <pc:sldMkLst>
          <pc:docMk/>
          <pc:sldMk cId="1326709134" sldId="771"/>
        </pc:sldMkLst>
      </pc:sldChg>
      <pc:sldChg chg="del">
        <pc:chgData name="Filippo AVELLINO" userId="1b60bc81-70ee-4f5b-bf3c-e9fd9dd48f8a" providerId="ADAL" clId="{C682DAA6-9D3C-4A34-A56F-207065ED7B36}" dt="2021-10-01T18:11:27.323" v="1564" actId="47"/>
        <pc:sldMkLst>
          <pc:docMk/>
          <pc:sldMk cId="2639693257" sldId="772"/>
        </pc:sldMkLst>
      </pc:sldChg>
      <pc:sldChg chg="del">
        <pc:chgData name="Filippo AVELLINO" userId="1b60bc81-70ee-4f5b-bf3c-e9fd9dd48f8a" providerId="ADAL" clId="{C682DAA6-9D3C-4A34-A56F-207065ED7B36}" dt="2021-10-01T18:11:27.323" v="1564" actId="47"/>
        <pc:sldMkLst>
          <pc:docMk/>
          <pc:sldMk cId="3869106686" sldId="773"/>
        </pc:sldMkLst>
      </pc:sldChg>
      <pc:sldChg chg="del">
        <pc:chgData name="Filippo AVELLINO" userId="1b60bc81-70ee-4f5b-bf3c-e9fd9dd48f8a" providerId="ADAL" clId="{C682DAA6-9D3C-4A34-A56F-207065ED7B36}" dt="2021-10-01T18:11:27.323" v="1564" actId="47"/>
        <pc:sldMkLst>
          <pc:docMk/>
          <pc:sldMk cId="2169705222" sldId="774"/>
        </pc:sldMkLst>
      </pc:sldChg>
      <pc:sldChg chg="del">
        <pc:chgData name="Filippo AVELLINO" userId="1b60bc81-70ee-4f5b-bf3c-e9fd9dd48f8a" providerId="ADAL" clId="{C682DAA6-9D3C-4A34-A56F-207065ED7B36}" dt="2021-10-01T18:11:27.323" v="1564" actId="47"/>
        <pc:sldMkLst>
          <pc:docMk/>
          <pc:sldMk cId="2691731401" sldId="775"/>
        </pc:sldMkLst>
      </pc:sldChg>
      <pc:sldChg chg="del">
        <pc:chgData name="Filippo AVELLINO" userId="1b60bc81-70ee-4f5b-bf3c-e9fd9dd48f8a" providerId="ADAL" clId="{C682DAA6-9D3C-4A34-A56F-207065ED7B36}" dt="2021-10-01T18:11:27.323" v="1564" actId="47"/>
        <pc:sldMkLst>
          <pc:docMk/>
          <pc:sldMk cId="3778611792" sldId="776"/>
        </pc:sldMkLst>
      </pc:sldChg>
      <pc:sldChg chg="del">
        <pc:chgData name="Filippo AVELLINO" userId="1b60bc81-70ee-4f5b-bf3c-e9fd9dd48f8a" providerId="ADAL" clId="{C682DAA6-9D3C-4A34-A56F-207065ED7B36}" dt="2021-10-01T18:11:27.323" v="1564" actId="47"/>
        <pc:sldMkLst>
          <pc:docMk/>
          <pc:sldMk cId="2072408204" sldId="777"/>
        </pc:sldMkLst>
      </pc:sldChg>
      <pc:sldChg chg="del">
        <pc:chgData name="Filippo AVELLINO" userId="1b60bc81-70ee-4f5b-bf3c-e9fd9dd48f8a" providerId="ADAL" clId="{C682DAA6-9D3C-4A34-A56F-207065ED7B36}" dt="2021-10-01T18:11:27.323" v="1564" actId="47"/>
        <pc:sldMkLst>
          <pc:docMk/>
          <pc:sldMk cId="2756533162" sldId="778"/>
        </pc:sldMkLst>
      </pc:sldChg>
      <pc:sldChg chg="del">
        <pc:chgData name="Filippo AVELLINO" userId="1b60bc81-70ee-4f5b-bf3c-e9fd9dd48f8a" providerId="ADAL" clId="{C682DAA6-9D3C-4A34-A56F-207065ED7B36}" dt="2021-10-01T18:11:27.323" v="1564" actId="47"/>
        <pc:sldMkLst>
          <pc:docMk/>
          <pc:sldMk cId="3654788886" sldId="779"/>
        </pc:sldMkLst>
      </pc:sldChg>
      <pc:sldChg chg="del">
        <pc:chgData name="Filippo AVELLINO" userId="1b60bc81-70ee-4f5b-bf3c-e9fd9dd48f8a" providerId="ADAL" clId="{C682DAA6-9D3C-4A34-A56F-207065ED7B36}" dt="2021-10-01T18:11:27.323" v="1564" actId="47"/>
        <pc:sldMkLst>
          <pc:docMk/>
          <pc:sldMk cId="2286816111" sldId="781"/>
        </pc:sldMkLst>
      </pc:sldChg>
      <pc:sldChg chg="del">
        <pc:chgData name="Filippo AVELLINO" userId="1b60bc81-70ee-4f5b-bf3c-e9fd9dd48f8a" providerId="ADAL" clId="{C682DAA6-9D3C-4A34-A56F-207065ED7B36}" dt="2021-10-01T09:54:29.226" v="130" actId="47"/>
        <pc:sldMkLst>
          <pc:docMk/>
          <pc:sldMk cId="59303230" sldId="782"/>
        </pc:sldMkLst>
      </pc:sldChg>
      <pc:sldChg chg="del">
        <pc:chgData name="Filippo AVELLINO" userId="1b60bc81-70ee-4f5b-bf3c-e9fd9dd48f8a" providerId="ADAL" clId="{C682DAA6-9D3C-4A34-A56F-207065ED7B36}" dt="2021-10-01T18:11:27.323" v="1564" actId="47"/>
        <pc:sldMkLst>
          <pc:docMk/>
          <pc:sldMk cId="3812779265" sldId="783"/>
        </pc:sldMkLst>
      </pc:sldChg>
      <pc:sldChg chg="del">
        <pc:chgData name="Filippo AVELLINO" userId="1b60bc81-70ee-4f5b-bf3c-e9fd9dd48f8a" providerId="ADAL" clId="{C682DAA6-9D3C-4A34-A56F-207065ED7B36}" dt="2021-10-01T18:11:27.323" v="1564" actId="47"/>
        <pc:sldMkLst>
          <pc:docMk/>
          <pc:sldMk cId="4097477200" sldId="784"/>
        </pc:sldMkLst>
      </pc:sldChg>
      <pc:sldChg chg="del">
        <pc:chgData name="Filippo AVELLINO" userId="1b60bc81-70ee-4f5b-bf3c-e9fd9dd48f8a" providerId="ADAL" clId="{C682DAA6-9D3C-4A34-A56F-207065ED7B36}" dt="2021-10-01T18:11:27.323" v="1564" actId="47"/>
        <pc:sldMkLst>
          <pc:docMk/>
          <pc:sldMk cId="2808247839" sldId="785"/>
        </pc:sldMkLst>
      </pc:sldChg>
      <pc:sldChg chg="del">
        <pc:chgData name="Filippo AVELLINO" userId="1b60bc81-70ee-4f5b-bf3c-e9fd9dd48f8a" providerId="ADAL" clId="{C682DAA6-9D3C-4A34-A56F-207065ED7B36}" dt="2021-10-01T18:11:27.323" v="1564" actId="47"/>
        <pc:sldMkLst>
          <pc:docMk/>
          <pc:sldMk cId="3970645048" sldId="786"/>
        </pc:sldMkLst>
      </pc:sldChg>
      <pc:sldChg chg="del">
        <pc:chgData name="Filippo AVELLINO" userId="1b60bc81-70ee-4f5b-bf3c-e9fd9dd48f8a" providerId="ADAL" clId="{C682DAA6-9D3C-4A34-A56F-207065ED7B36}" dt="2021-10-01T18:11:27.323" v="1564" actId="47"/>
        <pc:sldMkLst>
          <pc:docMk/>
          <pc:sldMk cId="3014852851" sldId="787"/>
        </pc:sldMkLst>
      </pc:sldChg>
      <pc:sldChg chg="del">
        <pc:chgData name="Filippo AVELLINO" userId="1b60bc81-70ee-4f5b-bf3c-e9fd9dd48f8a" providerId="ADAL" clId="{C682DAA6-9D3C-4A34-A56F-207065ED7B36}" dt="2021-10-01T18:11:27.323" v="1564" actId="47"/>
        <pc:sldMkLst>
          <pc:docMk/>
          <pc:sldMk cId="2233293494" sldId="788"/>
        </pc:sldMkLst>
      </pc:sldChg>
      <pc:sldChg chg="del">
        <pc:chgData name="Filippo AVELLINO" userId="1b60bc81-70ee-4f5b-bf3c-e9fd9dd48f8a" providerId="ADAL" clId="{C682DAA6-9D3C-4A34-A56F-207065ED7B36}" dt="2021-10-01T18:11:27.323" v="1564" actId="47"/>
        <pc:sldMkLst>
          <pc:docMk/>
          <pc:sldMk cId="543362179" sldId="789"/>
        </pc:sldMkLst>
      </pc:sldChg>
      <pc:sldChg chg="del">
        <pc:chgData name="Filippo AVELLINO" userId="1b60bc81-70ee-4f5b-bf3c-e9fd9dd48f8a" providerId="ADAL" clId="{C682DAA6-9D3C-4A34-A56F-207065ED7B36}" dt="2021-10-01T18:11:27.323" v="1564" actId="47"/>
        <pc:sldMkLst>
          <pc:docMk/>
          <pc:sldMk cId="847663840" sldId="790"/>
        </pc:sldMkLst>
      </pc:sldChg>
      <pc:sldChg chg="del">
        <pc:chgData name="Filippo AVELLINO" userId="1b60bc81-70ee-4f5b-bf3c-e9fd9dd48f8a" providerId="ADAL" clId="{C682DAA6-9D3C-4A34-A56F-207065ED7B36}" dt="2021-10-01T18:11:27.323" v="1564" actId="47"/>
        <pc:sldMkLst>
          <pc:docMk/>
          <pc:sldMk cId="847133459" sldId="791"/>
        </pc:sldMkLst>
      </pc:sldChg>
      <pc:sldChg chg="del">
        <pc:chgData name="Filippo AVELLINO" userId="1b60bc81-70ee-4f5b-bf3c-e9fd9dd48f8a" providerId="ADAL" clId="{C682DAA6-9D3C-4A34-A56F-207065ED7B36}" dt="2021-10-01T18:11:27.323" v="1564" actId="47"/>
        <pc:sldMkLst>
          <pc:docMk/>
          <pc:sldMk cId="3107857543" sldId="792"/>
        </pc:sldMkLst>
      </pc:sldChg>
      <pc:sldChg chg="del">
        <pc:chgData name="Filippo AVELLINO" userId="1b60bc81-70ee-4f5b-bf3c-e9fd9dd48f8a" providerId="ADAL" clId="{C682DAA6-9D3C-4A34-A56F-207065ED7B36}" dt="2021-10-01T18:11:27.323" v="1564" actId="47"/>
        <pc:sldMkLst>
          <pc:docMk/>
          <pc:sldMk cId="3218160254" sldId="793"/>
        </pc:sldMkLst>
      </pc:sldChg>
      <pc:sldChg chg="del">
        <pc:chgData name="Filippo AVELLINO" userId="1b60bc81-70ee-4f5b-bf3c-e9fd9dd48f8a" providerId="ADAL" clId="{C682DAA6-9D3C-4A34-A56F-207065ED7B36}" dt="2021-10-01T18:11:27.323" v="1564" actId="47"/>
        <pc:sldMkLst>
          <pc:docMk/>
          <pc:sldMk cId="1325804072" sldId="794"/>
        </pc:sldMkLst>
      </pc:sldChg>
      <pc:sldChg chg="del">
        <pc:chgData name="Filippo AVELLINO" userId="1b60bc81-70ee-4f5b-bf3c-e9fd9dd48f8a" providerId="ADAL" clId="{C682DAA6-9D3C-4A34-A56F-207065ED7B36}" dt="2021-10-01T18:11:27.323" v="1564" actId="47"/>
        <pc:sldMkLst>
          <pc:docMk/>
          <pc:sldMk cId="3521504101" sldId="795"/>
        </pc:sldMkLst>
      </pc:sldChg>
      <pc:sldChg chg="del">
        <pc:chgData name="Filippo AVELLINO" userId="1b60bc81-70ee-4f5b-bf3c-e9fd9dd48f8a" providerId="ADAL" clId="{C682DAA6-9D3C-4A34-A56F-207065ED7B36}" dt="2021-10-01T18:11:27.323" v="1564" actId="47"/>
        <pc:sldMkLst>
          <pc:docMk/>
          <pc:sldMk cId="719399468" sldId="796"/>
        </pc:sldMkLst>
      </pc:sldChg>
      <pc:sldChg chg="del">
        <pc:chgData name="Filippo AVELLINO" userId="1b60bc81-70ee-4f5b-bf3c-e9fd9dd48f8a" providerId="ADAL" clId="{C682DAA6-9D3C-4A34-A56F-207065ED7B36}" dt="2021-10-01T18:11:27.323" v="1564" actId="47"/>
        <pc:sldMkLst>
          <pc:docMk/>
          <pc:sldMk cId="855964127" sldId="797"/>
        </pc:sldMkLst>
      </pc:sldChg>
      <pc:sldChg chg="del">
        <pc:chgData name="Filippo AVELLINO" userId="1b60bc81-70ee-4f5b-bf3c-e9fd9dd48f8a" providerId="ADAL" clId="{C682DAA6-9D3C-4A34-A56F-207065ED7B36}" dt="2021-10-01T18:11:27.323" v="1564" actId="47"/>
        <pc:sldMkLst>
          <pc:docMk/>
          <pc:sldMk cId="1454024651" sldId="798"/>
        </pc:sldMkLst>
      </pc:sldChg>
      <pc:sldChg chg="del">
        <pc:chgData name="Filippo AVELLINO" userId="1b60bc81-70ee-4f5b-bf3c-e9fd9dd48f8a" providerId="ADAL" clId="{C682DAA6-9D3C-4A34-A56F-207065ED7B36}" dt="2021-10-01T18:11:27.323" v="1564" actId="47"/>
        <pc:sldMkLst>
          <pc:docMk/>
          <pc:sldMk cId="606908712" sldId="799"/>
        </pc:sldMkLst>
      </pc:sldChg>
      <pc:sldChg chg="del">
        <pc:chgData name="Filippo AVELLINO" userId="1b60bc81-70ee-4f5b-bf3c-e9fd9dd48f8a" providerId="ADAL" clId="{C682DAA6-9D3C-4A34-A56F-207065ED7B36}" dt="2021-10-01T18:11:27.323" v="1564" actId="47"/>
        <pc:sldMkLst>
          <pc:docMk/>
          <pc:sldMk cId="3166458404" sldId="800"/>
        </pc:sldMkLst>
      </pc:sldChg>
      <pc:sldChg chg="addSp modSp mod modAnim">
        <pc:chgData name="Filippo AVELLINO" userId="1b60bc81-70ee-4f5b-bf3c-e9fd9dd48f8a" providerId="ADAL" clId="{C682DAA6-9D3C-4A34-A56F-207065ED7B36}" dt="2021-10-01T17:34:32.521" v="1064"/>
        <pc:sldMkLst>
          <pc:docMk/>
          <pc:sldMk cId="4139893059" sldId="801"/>
        </pc:sldMkLst>
        <pc:spChg chg="mod">
          <ac:chgData name="Filippo AVELLINO" userId="1b60bc81-70ee-4f5b-bf3c-e9fd9dd48f8a" providerId="ADAL" clId="{C682DAA6-9D3C-4A34-A56F-207065ED7B36}" dt="2021-10-01T17:02:46.896" v="658" actId="20577"/>
          <ac:spMkLst>
            <pc:docMk/>
            <pc:sldMk cId="4139893059" sldId="801"/>
            <ac:spMk id="2" creationId="{544262B8-5606-401F-9A2A-CE643781AF43}"/>
          </ac:spMkLst>
        </pc:spChg>
        <pc:spChg chg="mod">
          <ac:chgData name="Filippo AVELLINO" userId="1b60bc81-70ee-4f5b-bf3c-e9fd9dd48f8a" providerId="ADAL" clId="{C682DAA6-9D3C-4A34-A56F-207065ED7B36}" dt="2021-10-01T17:01:58.834" v="638" actId="20577"/>
          <ac:spMkLst>
            <pc:docMk/>
            <pc:sldMk cId="4139893059" sldId="801"/>
            <ac:spMk id="3" creationId="{9B15FA7E-7E20-4AD1-BEC0-173A08FF8D1B}"/>
          </ac:spMkLst>
        </pc:spChg>
        <pc:spChg chg="add mod">
          <ac:chgData name="Filippo AVELLINO" userId="1b60bc81-70ee-4f5b-bf3c-e9fd9dd48f8a" providerId="ADAL" clId="{C682DAA6-9D3C-4A34-A56F-207065ED7B36}" dt="2021-10-01T17:19:18.199" v="945" actId="1036"/>
          <ac:spMkLst>
            <pc:docMk/>
            <pc:sldMk cId="4139893059" sldId="801"/>
            <ac:spMk id="4" creationId="{992D0288-5677-42DD-B115-2E71BB9CB38C}"/>
          </ac:spMkLst>
        </pc:spChg>
        <pc:spChg chg="add mod">
          <ac:chgData name="Filippo AVELLINO" userId="1b60bc81-70ee-4f5b-bf3c-e9fd9dd48f8a" providerId="ADAL" clId="{C682DAA6-9D3C-4A34-A56F-207065ED7B36}" dt="2021-10-01T17:19:18.199" v="945" actId="1036"/>
          <ac:spMkLst>
            <pc:docMk/>
            <pc:sldMk cId="4139893059" sldId="801"/>
            <ac:spMk id="5" creationId="{DCFC6698-847E-4CB6-9BF5-6227F7B982F0}"/>
          </ac:spMkLst>
        </pc:spChg>
        <pc:spChg chg="add mod">
          <ac:chgData name="Filippo AVELLINO" userId="1b60bc81-70ee-4f5b-bf3c-e9fd9dd48f8a" providerId="ADAL" clId="{C682DAA6-9D3C-4A34-A56F-207065ED7B36}" dt="2021-10-01T17:19:18.199" v="945" actId="1036"/>
          <ac:spMkLst>
            <pc:docMk/>
            <pc:sldMk cId="4139893059" sldId="801"/>
            <ac:spMk id="6" creationId="{C1F89685-65DF-4D29-A01E-9E5E514260FB}"/>
          </ac:spMkLst>
        </pc:spChg>
        <pc:spChg chg="add mod">
          <ac:chgData name="Filippo AVELLINO" userId="1b60bc81-70ee-4f5b-bf3c-e9fd9dd48f8a" providerId="ADAL" clId="{C682DAA6-9D3C-4A34-A56F-207065ED7B36}" dt="2021-10-01T17:19:18.199" v="945" actId="1036"/>
          <ac:spMkLst>
            <pc:docMk/>
            <pc:sldMk cId="4139893059" sldId="801"/>
            <ac:spMk id="7" creationId="{5C6EB254-C4CA-46D8-A2CF-7CDDCF6670AF}"/>
          </ac:spMkLst>
        </pc:spChg>
        <pc:spChg chg="add mod">
          <ac:chgData name="Filippo AVELLINO" userId="1b60bc81-70ee-4f5b-bf3c-e9fd9dd48f8a" providerId="ADAL" clId="{C682DAA6-9D3C-4A34-A56F-207065ED7B36}" dt="2021-10-01T17:19:18.199" v="945" actId="1036"/>
          <ac:spMkLst>
            <pc:docMk/>
            <pc:sldMk cId="4139893059" sldId="801"/>
            <ac:spMk id="8" creationId="{D9E0D139-8FC1-473A-8270-8C1698532114}"/>
          </ac:spMkLst>
        </pc:spChg>
        <pc:spChg chg="add mod">
          <ac:chgData name="Filippo AVELLINO" userId="1b60bc81-70ee-4f5b-bf3c-e9fd9dd48f8a" providerId="ADAL" clId="{C682DAA6-9D3C-4A34-A56F-207065ED7B36}" dt="2021-10-01T17:19:18.199" v="945" actId="1036"/>
          <ac:spMkLst>
            <pc:docMk/>
            <pc:sldMk cId="4139893059" sldId="801"/>
            <ac:spMk id="9" creationId="{A2F04FC7-784C-4C72-9F9F-757BE0388462}"/>
          </ac:spMkLst>
        </pc:spChg>
        <pc:spChg chg="add mod">
          <ac:chgData name="Filippo AVELLINO" userId="1b60bc81-70ee-4f5b-bf3c-e9fd9dd48f8a" providerId="ADAL" clId="{C682DAA6-9D3C-4A34-A56F-207065ED7B36}" dt="2021-10-01T17:19:18.199" v="945" actId="1036"/>
          <ac:spMkLst>
            <pc:docMk/>
            <pc:sldMk cId="4139893059" sldId="801"/>
            <ac:spMk id="10" creationId="{01C5BD19-1A1E-4833-BACC-049CBDB5431A}"/>
          </ac:spMkLst>
        </pc:spChg>
        <pc:spChg chg="add mod">
          <ac:chgData name="Filippo AVELLINO" userId="1b60bc81-70ee-4f5b-bf3c-e9fd9dd48f8a" providerId="ADAL" clId="{C682DAA6-9D3C-4A34-A56F-207065ED7B36}" dt="2021-10-01T17:19:18.199" v="945" actId="1036"/>
          <ac:spMkLst>
            <pc:docMk/>
            <pc:sldMk cId="4139893059" sldId="801"/>
            <ac:spMk id="11" creationId="{0D423F8D-9783-4023-BE5E-4F033953036E}"/>
          </ac:spMkLst>
        </pc:spChg>
        <pc:spChg chg="add mod">
          <ac:chgData name="Filippo AVELLINO" userId="1b60bc81-70ee-4f5b-bf3c-e9fd9dd48f8a" providerId="ADAL" clId="{C682DAA6-9D3C-4A34-A56F-207065ED7B36}" dt="2021-10-01T17:19:18.199" v="945" actId="1036"/>
          <ac:spMkLst>
            <pc:docMk/>
            <pc:sldMk cId="4139893059" sldId="801"/>
            <ac:spMk id="12" creationId="{09350F91-5212-4EB8-9FB0-EEE97C7A42DF}"/>
          </ac:spMkLst>
        </pc:spChg>
      </pc:sldChg>
      <pc:sldChg chg="addSp delSp modSp mod modAnim modNotesTx">
        <pc:chgData name="Filippo AVELLINO" userId="1b60bc81-70ee-4f5b-bf3c-e9fd9dd48f8a" providerId="ADAL" clId="{C682DAA6-9D3C-4A34-A56F-207065ED7B36}" dt="2021-10-01T17:35:04.968" v="1065"/>
        <pc:sldMkLst>
          <pc:docMk/>
          <pc:sldMk cId="1048397190" sldId="802"/>
        </pc:sldMkLst>
        <pc:spChg chg="add mod">
          <ac:chgData name="Filippo AVELLINO" userId="1b60bc81-70ee-4f5b-bf3c-e9fd9dd48f8a" providerId="ADAL" clId="{C682DAA6-9D3C-4A34-A56F-207065ED7B36}" dt="2021-10-01T17:11:39.095" v="736" actId="114"/>
          <ac:spMkLst>
            <pc:docMk/>
            <pc:sldMk cId="1048397190" sldId="802"/>
            <ac:spMk id="6" creationId="{754E88DC-1A1A-423A-81E8-F114DACA719F}"/>
          </ac:spMkLst>
        </pc:spChg>
        <pc:spChg chg="add mod">
          <ac:chgData name="Filippo AVELLINO" userId="1b60bc81-70ee-4f5b-bf3c-e9fd9dd48f8a" providerId="ADAL" clId="{C682DAA6-9D3C-4A34-A56F-207065ED7B36}" dt="2021-10-01T17:13:08.234" v="772" actId="692"/>
          <ac:spMkLst>
            <pc:docMk/>
            <pc:sldMk cId="1048397190" sldId="802"/>
            <ac:spMk id="7" creationId="{D8F16106-2196-42FB-9AD9-249295821AD6}"/>
          </ac:spMkLst>
        </pc:spChg>
        <pc:picChg chg="mod">
          <ac:chgData name="Filippo AVELLINO" userId="1b60bc81-70ee-4f5b-bf3c-e9fd9dd48f8a" providerId="ADAL" clId="{C682DAA6-9D3C-4A34-A56F-207065ED7B36}" dt="2021-10-01T17:06:58.186" v="679" actId="1076"/>
          <ac:picMkLst>
            <pc:docMk/>
            <pc:sldMk cId="1048397190" sldId="802"/>
            <ac:picMk id="4" creationId="{EC6E01D1-44D7-4D5D-B43F-BA94561A3566}"/>
          </ac:picMkLst>
        </pc:picChg>
        <pc:picChg chg="del mod">
          <ac:chgData name="Filippo AVELLINO" userId="1b60bc81-70ee-4f5b-bf3c-e9fd9dd48f8a" providerId="ADAL" clId="{C682DAA6-9D3C-4A34-A56F-207065ED7B36}" dt="2021-10-01T17:06:34.512" v="674" actId="478"/>
          <ac:picMkLst>
            <pc:docMk/>
            <pc:sldMk cId="1048397190" sldId="802"/>
            <ac:picMk id="5" creationId="{B666B5FE-684D-4CD3-914F-EDE8F098C90D}"/>
          </ac:picMkLst>
        </pc:picChg>
      </pc:sldChg>
      <pc:sldChg chg="addSp delSp modSp mod delAnim modAnim">
        <pc:chgData name="Filippo AVELLINO" userId="1b60bc81-70ee-4f5b-bf3c-e9fd9dd48f8a" providerId="ADAL" clId="{C682DAA6-9D3C-4A34-A56F-207065ED7B36}" dt="2021-10-01T17:40:51.096" v="1187"/>
        <pc:sldMkLst>
          <pc:docMk/>
          <pc:sldMk cId="779915284" sldId="803"/>
        </pc:sldMkLst>
        <pc:spChg chg="mod">
          <ac:chgData name="Filippo AVELLINO" userId="1b60bc81-70ee-4f5b-bf3c-e9fd9dd48f8a" providerId="ADAL" clId="{C682DAA6-9D3C-4A34-A56F-207065ED7B36}" dt="2021-10-01T17:39:26.341" v="1157" actId="20577"/>
          <ac:spMkLst>
            <pc:docMk/>
            <pc:sldMk cId="779915284" sldId="803"/>
            <ac:spMk id="2" creationId="{97668AFE-2901-495F-9B1D-5B5F396C8070}"/>
          </ac:spMkLst>
        </pc:spChg>
        <pc:spChg chg="mod">
          <ac:chgData name="Filippo AVELLINO" userId="1b60bc81-70ee-4f5b-bf3c-e9fd9dd48f8a" providerId="ADAL" clId="{C682DAA6-9D3C-4A34-A56F-207065ED7B36}" dt="2021-10-01T17:38:27.746" v="1140" actId="255"/>
          <ac:spMkLst>
            <pc:docMk/>
            <pc:sldMk cId="779915284" sldId="803"/>
            <ac:spMk id="3" creationId="{FA341D85-DE0E-4EB7-9FF8-4BA40BEF1376}"/>
          </ac:spMkLst>
        </pc:spChg>
        <pc:spChg chg="add mod">
          <ac:chgData name="Filippo AVELLINO" userId="1b60bc81-70ee-4f5b-bf3c-e9fd9dd48f8a" providerId="ADAL" clId="{C682DAA6-9D3C-4A34-A56F-207065ED7B36}" dt="2021-10-01T17:28:31.580" v="1008" actId="164"/>
          <ac:spMkLst>
            <pc:docMk/>
            <pc:sldMk cId="779915284" sldId="803"/>
            <ac:spMk id="16" creationId="{392D356C-EA9D-4858-B348-C49BC36040A0}"/>
          </ac:spMkLst>
        </pc:spChg>
        <pc:spChg chg="add mod">
          <ac:chgData name="Filippo AVELLINO" userId="1b60bc81-70ee-4f5b-bf3c-e9fd9dd48f8a" providerId="ADAL" clId="{C682DAA6-9D3C-4A34-A56F-207065ED7B36}" dt="2021-10-01T17:28:31.580" v="1008" actId="164"/>
          <ac:spMkLst>
            <pc:docMk/>
            <pc:sldMk cId="779915284" sldId="803"/>
            <ac:spMk id="17" creationId="{7C2B7F69-3751-4E8E-B3BC-BCCD4411830B}"/>
          </ac:spMkLst>
        </pc:spChg>
        <pc:spChg chg="add mod">
          <ac:chgData name="Filippo AVELLINO" userId="1b60bc81-70ee-4f5b-bf3c-e9fd9dd48f8a" providerId="ADAL" clId="{C682DAA6-9D3C-4A34-A56F-207065ED7B36}" dt="2021-10-01T17:28:31.580" v="1008" actId="164"/>
          <ac:spMkLst>
            <pc:docMk/>
            <pc:sldMk cId="779915284" sldId="803"/>
            <ac:spMk id="18" creationId="{CC83E2FD-97FC-4AFB-AFD3-080C714D67EF}"/>
          </ac:spMkLst>
        </pc:spChg>
        <pc:spChg chg="add mod">
          <ac:chgData name="Filippo AVELLINO" userId="1b60bc81-70ee-4f5b-bf3c-e9fd9dd48f8a" providerId="ADAL" clId="{C682DAA6-9D3C-4A34-A56F-207065ED7B36}" dt="2021-10-01T17:28:31.580" v="1008" actId="164"/>
          <ac:spMkLst>
            <pc:docMk/>
            <pc:sldMk cId="779915284" sldId="803"/>
            <ac:spMk id="19" creationId="{B9CA25BA-B6FB-4A10-BD26-048292CCEDB5}"/>
          </ac:spMkLst>
        </pc:spChg>
        <pc:spChg chg="add mod">
          <ac:chgData name="Filippo AVELLINO" userId="1b60bc81-70ee-4f5b-bf3c-e9fd9dd48f8a" providerId="ADAL" clId="{C682DAA6-9D3C-4A34-A56F-207065ED7B36}" dt="2021-10-01T17:28:31.580" v="1008" actId="164"/>
          <ac:spMkLst>
            <pc:docMk/>
            <pc:sldMk cId="779915284" sldId="803"/>
            <ac:spMk id="20" creationId="{5CA09F8E-1E64-496A-A830-9DCF6D9AFD9D}"/>
          </ac:spMkLst>
        </pc:spChg>
        <pc:spChg chg="add del mod">
          <ac:chgData name="Filippo AVELLINO" userId="1b60bc81-70ee-4f5b-bf3c-e9fd9dd48f8a" providerId="ADAL" clId="{C682DAA6-9D3C-4A34-A56F-207065ED7B36}" dt="2021-10-01T17:37:53.110" v="1128" actId="21"/>
          <ac:spMkLst>
            <pc:docMk/>
            <pc:sldMk cId="779915284" sldId="803"/>
            <ac:spMk id="22" creationId="{C8515A66-B038-4A68-80BC-5C179396A876}"/>
          </ac:spMkLst>
        </pc:spChg>
        <pc:spChg chg="add mod">
          <ac:chgData name="Filippo AVELLINO" userId="1b60bc81-70ee-4f5b-bf3c-e9fd9dd48f8a" providerId="ADAL" clId="{C682DAA6-9D3C-4A34-A56F-207065ED7B36}" dt="2021-10-01T17:29:52.156" v="1018" actId="164"/>
          <ac:spMkLst>
            <pc:docMk/>
            <pc:sldMk cId="779915284" sldId="803"/>
            <ac:spMk id="23" creationId="{F60372A8-EFB0-4D62-8A17-6C3436400786}"/>
          </ac:spMkLst>
        </pc:spChg>
        <pc:spChg chg="add mod">
          <ac:chgData name="Filippo AVELLINO" userId="1b60bc81-70ee-4f5b-bf3c-e9fd9dd48f8a" providerId="ADAL" clId="{C682DAA6-9D3C-4A34-A56F-207065ED7B36}" dt="2021-10-01T17:29:52.156" v="1018" actId="164"/>
          <ac:spMkLst>
            <pc:docMk/>
            <pc:sldMk cId="779915284" sldId="803"/>
            <ac:spMk id="24" creationId="{4D62578A-6A4B-459B-BC56-E861EC263221}"/>
          </ac:spMkLst>
        </pc:spChg>
        <pc:spChg chg="add del mod">
          <ac:chgData name="Filippo AVELLINO" userId="1b60bc81-70ee-4f5b-bf3c-e9fd9dd48f8a" providerId="ADAL" clId="{C682DAA6-9D3C-4A34-A56F-207065ED7B36}" dt="2021-10-01T17:40:51.096" v="1187"/>
          <ac:spMkLst>
            <pc:docMk/>
            <pc:sldMk cId="779915284" sldId="803"/>
            <ac:spMk id="39" creationId="{9C914951-6C04-4BCC-80A2-891559D6A6DD}"/>
          </ac:spMkLst>
        </pc:spChg>
        <pc:grpChg chg="add del mod">
          <ac:chgData name="Filippo AVELLINO" userId="1b60bc81-70ee-4f5b-bf3c-e9fd9dd48f8a" providerId="ADAL" clId="{C682DAA6-9D3C-4A34-A56F-207065ED7B36}" dt="2021-10-01T17:37:53.110" v="1128" actId="21"/>
          <ac:grpSpMkLst>
            <pc:docMk/>
            <pc:sldMk cId="779915284" sldId="803"/>
            <ac:grpSpMk id="21" creationId="{629FB4E7-F2E0-4EA5-AE2F-16ADE0E60ED9}"/>
          </ac:grpSpMkLst>
        </pc:grpChg>
        <pc:grpChg chg="add del mod">
          <ac:chgData name="Filippo AVELLINO" userId="1b60bc81-70ee-4f5b-bf3c-e9fd9dd48f8a" providerId="ADAL" clId="{C682DAA6-9D3C-4A34-A56F-207065ED7B36}" dt="2021-10-01T17:37:53.110" v="1128" actId="21"/>
          <ac:grpSpMkLst>
            <pc:docMk/>
            <pc:sldMk cId="779915284" sldId="803"/>
            <ac:grpSpMk id="25" creationId="{AD771D53-E9C4-423B-B7FA-64C71B9ED5E4}"/>
          </ac:grpSpMkLst>
        </pc:grpChg>
        <pc:grpChg chg="add del mod">
          <ac:chgData name="Filippo AVELLINO" userId="1b60bc81-70ee-4f5b-bf3c-e9fd9dd48f8a" providerId="ADAL" clId="{C682DAA6-9D3C-4A34-A56F-207065ED7B36}" dt="2021-10-01T17:37:53.110" v="1128" actId="21"/>
          <ac:grpSpMkLst>
            <pc:docMk/>
            <pc:sldMk cId="779915284" sldId="803"/>
            <ac:grpSpMk id="37" creationId="{B0A8C6DD-C372-48DC-9A17-7C28669ECA4A}"/>
          </ac:grpSpMkLst>
        </pc:grpChg>
        <pc:picChg chg="add mod">
          <ac:chgData name="Filippo AVELLINO" userId="1b60bc81-70ee-4f5b-bf3c-e9fd9dd48f8a" providerId="ADAL" clId="{C682DAA6-9D3C-4A34-A56F-207065ED7B36}" dt="2021-10-01T17:40:39.849" v="1185" actId="1037"/>
          <ac:picMkLst>
            <pc:docMk/>
            <pc:sldMk cId="779915284" sldId="803"/>
            <ac:picMk id="38" creationId="{2C20D2CF-7FF0-4CAD-856C-F70C4373E6E8}"/>
          </ac:picMkLst>
        </pc:picChg>
        <pc:cxnChg chg="add mod">
          <ac:chgData name="Filippo AVELLINO" userId="1b60bc81-70ee-4f5b-bf3c-e9fd9dd48f8a" providerId="ADAL" clId="{C682DAA6-9D3C-4A34-A56F-207065ED7B36}" dt="2021-10-01T17:37:53.110" v="1128" actId="21"/>
          <ac:cxnSpMkLst>
            <pc:docMk/>
            <pc:sldMk cId="779915284" sldId="803"/>
            <ac:cxnSpMk id="27" creationId="{CC04197C-ACB0-4718-8F9E-14BB16A4701E}"/>
          </ac:cxnSpMkLst>
        </pc:cxnChg>
        <pc:cxnChg chg="add mod">
          <ac:chgData name="Filippo AVELLINO" userId="1b60bc81-70ee-4f5b-bf3c-e9fd9dd48f8a" providerId="ADAL" clId="{C682DAA6-9D3C-4A34-A56F-207065ED7B36}" dt="2021-10-01T17:37:53.110" v="1128" actId="21"/>
          <ac:cxnSpMkLst>
            <pc:docMk/>
            <pc:sldMk cId="779915284" sldId="803"/>
            <ac:cxnSpMk id="28" creationId="{40813FF9-A256-4340-9E25-41A716079E20}"/>
          </ac:cxnSpMkLst>
        </pc:cxnChg>
        <pc:cxnChg chg="add mod">
          <ac:chgData name="Filippo AVELLINO" userId="1b60bc81-70ee-4f5b-bf3c-e9fd9dd48f8a" providerId="ADAL" clId="{C682DAA6-9D3C-4A34-A56F-207065ED7B36}" dt="2021-10-01T17:37:53.110" v="1128" actId="21"/>
          <ac:cxnSpMkLst>
            <pc:docMk/>
            <pc:sldMk cId="779915284" sldId="803"/>
            <ac:cxnSpMk id="32" creationId="{76FAF214-0E12-428C-98F1-35822D142DE2}"/>
          </ac:cxnSpMkLst>
        </pc:cxnChg>
      </pc:sldChg>
      <pc:sldChg chg="addSp delSp modSp mod delAnim modAnim">
        <pc:chgData name="Filippo AVELLINO" userId="1b60bc81-70ee-4f5b-bf3c-e9fd9dd48f8a" providerId="ADAL" clId="{C682DAA6-9D3C-4A34-A56F-207065ED7B36}" dt="2021-10-01T18:01:50.370" v="1417" actId="1076"/>
        <pc:sldMkLst>
          <pc:docMk/>
          <pc:sldMk cId="3623758716" sldId="804"/>
        </pc:sldMkLst>
        <pc:spChg chg="mod">
          <ac:chgData name="Filippo AVELLINO" userId="1b60bc81-70ee-4f5b-bf3c-e9fd9dd48f8a" providerId="ADAL" clId="{C682DAA6-9D3C-4A34-A56F-207065ED7B36}" dt="2021-10-01T17:39:50.398" v="1177" actId="20577"/>
          <ac:spMkLst>
            <pc:docMk/>
            <pc:sldMk cId="3623758716" sldId="804"/>
            <ac:spMk id="2" creationId="{736BEB24-7E80-4FAA-914E-1E17CB459C2D}"/>
          </ac:spMkLst>
        </pc:spChg>
        <pc:spChg chg="del">
          <ac:chgData name="Filippo AVELLINO" userId="1b60bc81-70ee-4f5b-bf3c-e9fd9dd48f8a" providerId="ADAL" clId="{C682DAA6-9D3C-4A34-A56F-207065ED7B36}" dt="2021-10-01T17:37:16.471" v="1126" actId="478"/>
          <ac:spMkLst>
            <pc:docMk/>
            <pc:sldMk cId="3623758716" sldId="804"/>
            <ac:spMk id="3" creationId="{927268A1-8DE6-48F6-A986-28037E1E4C71}"/>
          </ac:spMkLst>
        </pc:spChg>
        <pc:spChg chg="mod">
          <ac:chgData name="Filippo AVELLINO" userId="1b60bc81-70ee-4f5b-bf3c-e9fd9dd48f8a" providerId="ADAL" clId="{C682DAA6-9D3C-4A34-A56F-207065ED7B36}" dt="2021-10-01T17:52:35.685" v="1319" actId="1035"/>
          <ac:spMkLst>
            <pc:docMk/>
            <pc:sldMk cId="3623758716" sldId="804"/>
            <ac:spMk id="7" creationId="{519CC887-ABF8-4309-95AA-D376F9DC16A0}"/>
          </ac:spMkLst>
        </pc:spChg>
        <pc:spChg chg="mod">
          <ac:chgData name="Filippo AVELLINO" userId="1b60bc81-70ee-4f5b-bf3c-e9fd9dd48f8a" providerId="ADAL" clId="{C682DAA6-9D3C-4A34-A56F-207065ED7B36}" dt="2021-10-01T17:49:14.698" v="1297" actId="1076"/>
          <ac:spMkLst>
            <pc:docMk/>
            <pc:sldMk cId="3623758716" sldId="804"/>
            <ac:spMk id="8" creationId="{C7DA9D90-F85E-4AC8-AE06-8C7C3E16E983}"/>
          </ac:spMkLst>
        </pc:spChg>
        <pc:spChg chg="mod">
          <ac:chgData name="Filippo AVELLINO" userId="1b60bc81-70ee-4f5b-bf3c-e9fd9dd48f8a" providerId="ADAL" clId="{C682DAA6-9D3C-4A34-A56F-207065ED7B36}" dt="2021-10-01T18:00:38.610" v="1408" actId="1076"/>
          <ac:spMkLst>
            <pc:docMk/>
            <pc:sldMk cId="3623758716" sldId="804"/>
            <ac:spMk id="9" creationId="{A833DAE4-45CF-491F-8435-5CCFB8E5F428}"/>
          </ac:spMkLst>
        </pc:spChg>
        <pc:spChg chg="mod">
          <ac:chgData name="Filippo AVELLINO" userId="1b60bc81-70ee-4f5b-bf3c-e9fd9dd48f8a" providerId="ADAL" clId="{C682DAA6-9D3C-4A34-A56F-207065ED7B36}" dt="2021-10-01T17:54:59.184" v="1362" actId="1038"/>
          <ac:spMkLst>
            <pc:docMk/>
            <pc:sldMk cId="3623758716" sldId="804"/>
            <ac:spMk id="10" creationId="{32C7F8D9-779A-48A1-A043-5A1AEFA8A582}"/>
          </ac:spMkLst>
        </pc:spChg>
        <pc:spChg chg="mod">
          <ac:chgData name="Filippo AVELLINO" userId="1b60bc81-70ee-4f5b-bf3c-e9fd9dd48f8a" providerId="ADAL" clId="{C682DAA6-9D3C-4A34-A56F-207065ED7B36}" dt="2021-10-01T17:37:54.560" v="1129"/>
          <ac:spMkLst>
            <pc:docMk/>
            <pc:sldMk cId="3623758716" sldId="804"/>
            <ac:spMk id="13" creationId="{C013684C-B1A7-4052-9F88-093E07AE5C46}"/>
          </ac:spMkLst>
        </pc:spChg>
        <pc:spChg chg="mod">
          <ac:chgData name="Filippo AVELLINO" userId="1b60bc81-70ee-4f5b-bf3c-e9fd9dd48f8a" providerId="ADAL" clId="{C682DAA6-9D3C-4A34-A56F-207065ED7B36}" dt="2021-10-01T17:37:54.560" v="1129"/>
          <ac:spMkLst>
            <pc:docMk/>
            <pc:sldMk cId="3623758716" sldId="804"/>
            <ac:spMk id="14" creationId="{A49DF2BF-B4FB-4B16-BDA8-7F0BF220E279}"/>
          </ac:spMkLst>
        </pc:spChg>
        <pc:spChg chg="mod">
          <ac:chgData name="Filippo AVELLINO" userId="1b60bc81-70ee-4f5b-bf3c-e9fd9dd48f8a" providerId="ADAL" clId="{C682DAA6-9D3C-4A34-A56F-207065ED7B36}" dt="2021-10-01T17:37:54.560" v="1129"/>
          <ac:spMkLst>
            <pc:docMk/>
            <pc:sldMk cId="3623758716" sldId="804"/>
            <ac:spMk id="15" creationId="{E137E2BC-736E-4B5A-BBA0-AF93F799887C}"/>
          </ac:spMkLst>
        </pc:spChg>
        <pc:spChg chg="mod">
          <ac:chgData name="Filippo AVELLINO" userId="1b60bc81-70ee-4f5b-bf3c-e9fd9dd48f8a" providerId="ADAL" clId="{C682DAA6-9D3C-4A34-A56F-207065ED7B36}" dt="2021-10-01T17:37:54.560" v="1129"/>
          <ac:spMkLst>
            <pc:docMk/>
            <pc:sldMk cId="3623758716" sldId="804"/>
            <ac:spMk id="16" creationId="{058BE8CF-C307-453A-80CC-12439EEC3538}"/>
          </ac:spMkLst>
        </pc:spChg>
        <pc:spChg chg="mod">
          <ac:chgData name="Filippo AVELLINO" userId="1b60bc81-70ee-4f5b-bf3c-e9fd9dd48f8a" providerId="ADAL" clId="{C682DAA6-9D3C-4A34-A56F-207065ED7B36}" dt="2021-10-01T17:37:54.560" v="1129"/>
          <ac:spMkLst>
            <pc:docMk/>
            <pc:sldMk cId="3623758716" sldId="804"/>
            <ac:spMk id="17" creationId="{9818F1DD-AEC3-46B1-A3A9-04455208910F}"/>
          </ac:spMkLst>
        </pc:spChg>
        <pc:spChg chg="add del mod">
          <ac:chgData name="Filippo AVELLINO" userId="1b60bc81-70ee-4f5b-bf3c-e9fd9dd48f8a" providerId="ADAL" clId="{C682DAA6-9D3C-4A34-A56F-207065ED7B36}" dt="2021-10-01T17:40:29.294" v="1181" actId="21"/>
          <ac:spMkLst>
            <pc:docMk/>
            <pc:sldMk cId="3623758716" sldId="804"/>
            <ac:spMk id="18" creationId="{2CB59114-16A9-4846-AA18-C58EDA819CF8}"/>
          </ac:spMkLst>
        </pc:spChg>
        <pc:spChg chg="mod">
          <ac:chgData name="Filippo AVELLINO" userId="1b60bc81-70ee-4f5b-bf3c-e9fd9dd48f8a" providerId="ADAL" clId="{C682DAA6-9D3C-4A34-A56F-207065ED7B36}" dt="2021-10-01T17:37:54.560" v="1129"/>
          <ac:spMkLst>
            <pc:docMk/>
            <pc:sldMk cId="3623758716" sldId="804"/>
            <ac:spMk id="20" creationId="{7F91F078-4727-4D44-870D-A623365EF09D}"/>
          </ac:spMkLst>
        </pc:spChg>
        <pc:spChg chg="mod">
          <ac:chgData name="Filippo AVELLINO" userId="1b60bc81-70ee-4f5b-bf3c-e9fd9dd48f8a" providerId="ADAL" clId="{C682DAA6-9D3C-4A34-A56F-207065ED7B36}" dt="2021-10-01T17:37:54.560" v="1129"/>
          <ac:spMkLst>
            <pc:docMk/>
            <pc:sldMk cId="3623758716" sldId="804"/>
            <ac:spMk id="21" creationId="{7D1652A7-172A-43CB-82AC-6ECF31A15588}"/>
          </ac:spMkLst>
        </pc:spChg>
        <pc:spChg chg="add mod">
          <ac:chgData name="Filippo AVELLINO" userId="1b60bc81-70ee-4f5b-bf3c-e9fd9dd48f8a" providerId="ADAL" clId="{C682DAA6-9D3C-4A34-A56F-207065ED7B36}" dt="2021-10-01T18:01:38.393" v="1415" actId="14100"/>
          <ac:spMkLst>
            <pc:docMk/>
            <pc:sldMk cId="3623758716" sldId="804"/>
            <ac:spMk id="38" creationId="{5D740CC5-5A88-43D9-ADDE-68B1F5A278DD}"/>
          </ac:spMkLst>
        </pc:spChg>
        <pc:spChg chg="mod">
          <ac:chgData name="Filippo AVELLINO" userId="1b60bc81-70ee-4f5b-bf3c-e9fd9dd48f8a" providerId="ADAL" clId="{C682DAA6-9D3C-4A34-A56F-207065ED7B36}" dt="2021-10-01T17:42:37.340" v="1202"/>
          <ac:spMkLst>
            <pc:docMk/>
            <pc:sldMk cId="3623758716" sldId="804"/>
            <ac:spMk id="40" creationId="{DDEAACF7-299F-4255-A085-FDCC8735FB6A}"/>
          </ac:spMkLst>
        </pc:spChg>
        <pc:spChg chg="mod">
          <ac:chgData name="Filippo AVELLINO" userId="1b60bc81-70ee-4f5b-bf3c-e9fd9dd48f8a" providerId="ADAL" clId="{C682DAA6-9D3C-4A34-A56F-207065ED7B36}" dt="2021-10-01T17:42:37.340" v="1202"/>
          <ac:spMkLst>
            <pc:docMk/>
            <pc:sldMk cId="3623758716" sldId="804"/>
            <ac:spMk id="41" creationId="{F2FCDD40-CB91-4246-8A6B-B8935909DC66}"/>
          </ac:spMkLst>
        </pc:spChg>
        <pc:spChg chg="mod">
          <ac:chgData name="Filippo AVELLINO" userId="1b60bc81-70ee-4f5b-bf3c-e9fd9dd48f8a" providerId="ADAL" clId="{C682DAA6-9D3C-4A34-A56F-207065ED7B36}" dt="2021-10-01T17:42:37.340" v="1202"/>
          <ac:spMkLst>
            <pc:docMk/>
            <pc:sldMk cId="3623758716" sldId="804"/>
            <ac:spMk id="42" creationId="{C912A107-2A39-4478-A1A8-A1B56B9A10E5}"/>
          </ac:spMkLst>
        </pc:spChg>
        <pc:spChg chg="mod">
          <ac:chgData name="Filippo AVELLINO" userId="1b60bc81-70ee-4f5b-bf3c-e9fd9dd48f8a" providerId="ADAL" clId="{C682DAA6-9D3C-4A34-A56F-207065ED7B36}" dt="2021-10-01T17:42:37.340" v="1202"/>
          <ac:spMkLst>
            <pc:docMk/>
            <pc:sldMk cId="3623758716" sldId="804"/>
            <ac:spMk id="43" creationId="{7FA53C80-76DB-4B24-9CBB-5905274B50B1}"/>
          </ac:spMkLst>
        </pc:spChg>
        <pc:spChg chg="mod">
          <ac:chgData name="Filippo AVELLINO" userId="1b60bc81-70ee-4f5b-bf3c-e9fd9dd48f8a" providerId="ADAL" clId="{C682DAA6-9D3C-4A34-A56F-207065ED7B36}" dt="2021-10-01T17:42:37.340" v="1202"/>
          <ac:spMkLst>
            <pc:docMk/>
            <pc:sldMk cId="3623758716" sldId="804"/>
            <ac:spMk id="44" creationId="{EAFA9E6B-F4DB-4DBD-9D90-A805F7B723C7}"/>
          </ac:spMkLst>
        </pc:spChg>
        <pc:spChg chg="add del mod">
          <ac:chgData name="Filippo AVELLINO" userId="1b60bc81-70ee-4f5b-bf3c-e9fd9dd48f8a" providerId="ADAL" clId="{C682DAA6-9D3C-4A34-A56F-207065ED7B36}" dt="2021-10-01T17:50:47.771" v="1305" actId="21"/>
          <ac:spMkLst>
            <pc:docMk/>
            <pc:sldMk cId="3623758716" sldId="804"/>
            <ac:spMk id="45" creationId="{836C0123-FE08-4D14-ACC9-44933BC7ED35}"/>
          </ac:spMkLst>
        </pc:spChg>
        <pc:spChg chg="mod">
          <ac:chgData name="Filippo AVELLINO" userId="1b60bc81-70ee-4f5b-bf3c-e9fd9dd48f8a" providerId="ADAL" clId="{C682DAA6-9D3C-4A34-A56F-207065ED7B36}" dt="2021-10-01T17:42:37.340" v="1202"/>
          <ac:spMkLst>
            <pc:docMk/>
            <pc:sldMk cId="3623758716" sldId="804"/>
            <ac:spMk id="47" creationId="{CD0B768F-E288-4018-BD2E-5BA58100FAEC}"/>
          </ac:spMkLst>
        </pc:spChg>
        <pc:spChg chg="mod">
          <ac:chgData name="Filippo AVELLINO" userId="1b60bc81-70ee-4f5b-bf3c-e9fd9dd48f8a" providerId="ADAL" clId="{C682DAA6-9D3C-4A34-A56F-207065ED7B36}" dt="2021-10-01T17:42:37.340" v="1202"/>
          <ac:spMkLst>
            <pc:docMk/>
            <pc:sldMk cId="3623758716" sldId="804"/>
            <ac:spMk id="48" creationId="{6BAED5CD-830E-4A70-8DA5-B7B98D478055}"/>
          </ac:spMkLst>
        </pc:spChg>
        <pc:spChg chg="add mod">
          <ac:chgData name="Filippo AVELLINO" userId="1b60bc81-70ee-4f5b-bf3c-e9fd9dd48f8a" providerId="ADAL" clId="{C682DAA6-9D3C-4A34-A56F-207065ED7B36}" dt="2021-10-01T17:49:08.512" v="1295" actId="255"/>
          <ac:spMkLst>
            <pc:docMk/>
            <pc:sldMk cId="3623758716" sldId="804"/>
            <ac:spMk id="59" creationId="{B5C023D2-9509-4FA8-86D0-74B1BF1714BF}"/>
          </ac:spMkLst>
        </pc:spChg>
        <pc:spChg chg="add mod">
          <ac:chgData name="Filippo AVELLINO" userId="1b60bc81-70ee-4f5b-bf3c-e9fd9dd48f8a" providerId="ADAL" clId="{C682DAA6-9D3C-4A34-A56F-207065ED7B36}" dt="2021-10-01T18:01:43.802" v="1416" actId="1076"/>
          <ac:spMkLst>
            <pc:docMk/>
            <pc:sldMk cId="3623758716" sldId="804"/>
            <ac:spMk id="60" creationId="{58D98429-03AF-44FD-B0AA-9267AD30B4B1}"/>
          </ac:spMkLst>
        </pc:spChg>
        <pc:spChg chg="add mod">
          <ac:chgData name="Filippo AVELLINO" userId="1b60bc81-70ee-4f5b-bf3c-e9fd9dd48f8a" providerId="ADAL" clId="{C682DAA6-9D3C-4A34-A56F-207065ED7B36}" dt="2021-10-01T18:00:35.650" v="1407" actId="1076"/>
          <ac:spMkLst>
            <pc:docMk/>
            <pc:sldMk cId="3623758716" sldId="804"/>
            <ac:spMk id="61" creationId="{ACB41CAC-832A-4FF3-BC58-378E4D6F3D87}"/>
          </ac:spMkLst>
        </pc:spChg>
        <pc:spChg chg="add mod">
          <ac:chgData name="Filippo AVELLINO" userId="1b60bc81-70ee-4f5b-bf3c-e9fd9dd48f8a" providerId="ADAL" clId="{C682DAA6-9D3C-4A34-A56F-207065ED7B36}" dt="2021-10-01T17:59:38.154" v="1400" actId="14100"/>
          <ac:spMkLst>
            <pc:docMk/>
            <pc:sldMk cId="3623758716" sldId="804"/>
            <ac:spMk id="62" creationId="{9D294E17-C91C-4DB9-A7C9-CA4A91AA4E98}"/>
          </ac:spMkLst>
        </pc:spChg>
        <pc:spChg chg="add mod">
          <ac:chgData name="Filippo AVELLINO" userId="1b60bc81-70ee-4f5b-bf3c-e9fd9dd48f8a" providerId="ADAL" clId="{C682DAA6-9D3C-4A34-A56F-207065ED7B36}" dt="2021-10-01T18:01:50.370" v="1417" actId="1076"/>
          <ac:spMkLst>
            <pc:docMk/>
            <pc:sldMk cId="3623758716" sldId="804"/>
            <ac:spMk id="63" creationId="{B158684D-D386-4CC8-A8AA-9DBFE6113BAE}"/>
          </ac:spMkLst>
        </pc:spChg>
        <pc:grpChg chg="add del mod">
          <ac:chgData name="Filippo AVELLINO" userId="1b60bc81-70ee-4f5b-bf3c-e9fd9dd48f8a" providerId="ADAL" clId="{C682DAA6-9D3C-4A34-A56F-207065ED7B36}" dt="2021-10-01T17:40:29.294" v="1181" actId="21"/>
          <ac:grpSpMkLst>
            <pc:docMk/>
            <pc:sldMk cId="3623758716" sldId="804"/>
            <ac:grpSpMk id="12" creationId="{01E75077-60B8-4F50-8D23-2B612282983F}"/>
          </ac:grpSpMkLst>
        </pc:grpChg>
        <pc:grpChg chg="add del mod">
          <ac:chgData name="Filippo AVELLINO" userId="1b60bc81-70ee-4f5b-bf3c-e9fd9dd48f8a" providerId="ADAL" clId="{C682DAA6-9D3C-4A34-A56F-207065ED7B36}" dt="2021-10-01T17:40:29.294" v="1181" actId="21"/>
          <ac:grpSpMkLst>
            <pc:docMk/>
            <pc:sldMk cId="3623758716" sldId="804"/>
            <ac:grpSpMk id="19" creationId="{96768A57-5B5C-486C-A61F-D55B3E20FB86}"/>
          </ac:grpSpMkLst>
        </pc:grpChg>
        <pc:grpChg chg="add del mod">
          <ac:chgData name="Filippo AVELLINO" userId="1b60bc81-70ee-4f5b-bf3c-e9fd9dd48f8a" providerId="ADAL" clId="{C682DAA6-9D3C-4A34-A56F-207065ED7B36}" dt="2021-10-01T17:40:29.294" v="1181" actId="21"/>
          <ac:grpSpMkLst>
            <pc:docMk/>
            <pc:sldMk cId="3623758716" sldId="804"/>
            <ac:grpSpMk id="22" creationId="{F48190EB-E558-472C-AD08-D7FCCC928D67}"/>
          </ac:grpSpMkLst>
        </pc:grpChg>
        <pc:grpChg chg="add del mod">
          <ac:chgData name="Filippo AVELLINO" userId="1b60bc81-70ee-4f5b-bf3c-e9fd9dd48f8a" providerId="ADAL" clId="{C682DAA6-9D3C-4A34-A56F-207065ED7B36}" dt="2021-10-01T17:50:47.771" v="1305" actId="21"/>
          <ac:grpSpMkLst>
            <pc:docMk/>
            <pc:sldMk cId="3623758716" sldId="804"/>
            <ac:grpSpMk id="39" creationId="{02F7B110-BEA6-4316-B600-49088EA1600E}"/>
          </ac:grpSpMkLst>
        </pc:grpChg>
        <pc:grpChg chg="add del mod">
          <ac:chgData name="Filippo AVELLINO" userId="1b60bc81-70ee-4f5b-bf3c-e9fd9dd48f8a" providerId="ADAL" clId="{C682DAA6-9D3C-4A34-A56F-207065ED7B36}" dt="2021-10-01T17:50:47.771" v="1305" actId="21"/>
          <ac:grpSpMkLst>
            <pc:docMk/>
            <pc:sldMk cId="3623758716" sldId="804"/>
            <ac:grpSpMk id="46" creationId="{E8C19E7D-025D-43D1-8DC7-00EDAD06C785}"/>
          </ac:grpSpMkLst>
        </pc:grpChg>
        <pc:grpChg chg="add del mod">
          <ac:chgData name="Filippo AVELLINO" userId="1b60bc81-70ee-4f5b-bf3c-e9fd9dd48f8a" providerId="ADAL" clId="{C682DAA6-9D3C-4A34-A56F-207065ED7B36}" dt="2021-10-01T17:50:47.771" v="1305" actId="21"/>
          <ac:grpSpMkLst>
            <pc:docMk/>
            <pc:sldMk cId="3623758716" sldId="804"/>
            <ac:grpSpMk id="49" creationId="{34D91C2E-30E1-4DA8-A379-3C935D4E0AB7}"/>
          </ac:grpSpMkLst>
        </pc:grpChg>
        <pc:picChg chg="del">
          <ac:chgData name="Filippo AVELLINO" userId="1b60bc81-70ee-4f5b-bf3c-e9fd9dd48f8a" providerId="ADAL" clId="{C682DAA6-9D3C-4A34-A56F-207065ED7B36}" dt="2021-10-01T17:38:06.689" v="1133" actId="21"/>
          <ac:picMkLst>
            <pc:docMk/>
            <pc:sldMk cId="3623758716" sldId="804"/>
            <ac:picMk id="6" creationId="{E2189BAA-B4B9-403E-8DFA-4D128A54316E}"/>
          </ac:picMkLst>
        </pc:picChg>
        <pc:picChg chg="mod">
          <ac:chgData name="Filippo AVELLINO" userId="1b60bc81-70ee-4f5b-bf3c-e9fd9dd48f8a" providerId="ADAL" clId="{C682DAA6-9D3C-4A34-A56F-207065ED7B36}" dt="2021-10-01T17:55:17.459" v="1375" actId="1037"/>
          <ac:picMkLst>
            <pc:docMk/>
            <pc:sldMk cId="3623758716" sldId="804"/>
            <ac:picMk id="11" creationId="{8A2E38EE-75B8-4190-9336-F6B1939FC1AB}"/>
          </ac:picMkLst>
        </pc:picChg>
        <pc:cxnChg chg="mod">
          <ac:chgData name="Filippo AVELLINO" userId="1b60bc81-70ee-4f5b-bf3c-e9fd9dd48f8a" providerId="ADAL" clId="{C682DAA6-9D3C-4A34-A56F-207065ED7B36}" dt="2021-10-01T17:40:29.294" v="1181" actId="21"/>
          <ac:cxnSpMkLst>
            <pc:docMk/>
            <pc:sldMk cId="3623758716" sldId="804"/>
            <ac:cxnSpMk id="23" creationId="{E067AFA7-591B-4047-B528-B7D0AD970807}"/>
          </ac:cxnSpMkLst>
        </pc:cxnChg>
        <pc:cxnChg chg="mod">
          <ac:chgData name="Filippo AVELLINO" userId="1b60bc81-70ee-4f5b-bf3c-e9fd9dd48f8a" providerId="ADAL" clId="{C682DAA6-9D3C-4A34-A56F-207065ED7B36}" dt="2021-10-01T17:40:29.294" v="1181" actId="21"/>
          <ac:cxnSpMkLst>
            <pc:docMk/>
            <pc:sldMk cId="3623758716" sldId="804"/>
            <ac:cxnSpMk id="24" creationId="{BF3B2CFF-BF8E-46F2-B103-7B091710E2DB}"/>
          </ac:cxnSpMkLst>
        </pc:cxnChg>
        <pc:cxnChg chg="mod">
          <ac:chgData name="Filippo AVELLINO" userId="1b60bc81-70ee-4f5b-bf3c-e9fd9dd48f8a" providerId="ADAL" clId="{C682DAA6-9D3C-4A34-A56F-207065ED7B36}" dt="2021-10-01T17:40:29.294" v="1181" actId="21"/>
          <ac:cxnSpMkLst>
            <pc:docMk/>
            <pc:sldMk cId="3623758716" sldId="804"/>
            <ac:cxnSpMk id="25" creationId="{C7D815FD-BBB1-4BD3-B8F5-ABF630A26117}"/>
          </ac:cxnSpMkLst>
        </pc:cxnChg>
        <pc:cxnChg chg="mod">
          <ac:chgData name="Filippo AVELLINO" userId="1b60bc81-70ee-4f5b-bf3c-e9fd9dd48f8a" providerId="ADAL" clId="{C682DAA6-9D3C-4A34-A56F-207065ED7B36}" dt="2021-10-01T17:50:47.771" v="1305" actId="21"/>
          <ac:cxnSpMkLst>
            <pc:docMk/>
            <pc:sldMk cId="3623758716" sldId="804"/>
            <ac:cxnSpMk id="50" creationId="{F4797682-B085-4FAB-BEEF-26AE2D9C7671}"/>
          </ac:cxnSpMkLst>
        </pc:cxnChg>
        <pc:cxnChg chg="mod">
          <ac:chgData name="Filippo AVELLINO" userId="1b60bc81-70ee-4f5b-bf3c-e9fd9dd48f8a" providerId="ADAL" clId="{C682DAA6-9D3C-4A34-A56F-207065ED7B36}" dt="2021-10-01T17:50:47.771" v="1305" actId="21"/>
          <ac:cxnSpMkLst>
            <pc:docMk/>
            <pc:sldMk cId="3623758716" sldId="804"/>
            <ac:cxnSpMk id="51" creationId="{6D6CC625-5274-46AB-AB45-76D3102122DE}"/>
          </ac:cxnSpMkLst>
        </pc:cxnChg>
        <pc:cxnChg chg="mod">
          <ac:chgData name="Filippo AVELLINO" userId="1b60bc81-70ee-4f5b-bf3c-e9fd9dd48f8a" providerId="ADAL" clId="{C682DAA6-9D3C-4A34-A56F-207065ED7B36}" dt="2021-10-01T17:50:47.771" v="1305" actId="21"/>
          <ac:cxnSpMkLst>
            <pc:docMk/>
            <pc:sldMk cId="3623758716" sldId="804"/>
            <ac:cxnSpMk id="52" creationId="{9955B9A9-8786-4839-86A4-8B3E41B8E598}"/>
          </ac:cxnSpMkLst>
        </pc:cxnChg>
      </pc:sldChg>
      <pc:sldChg chg="del">
        <pc:chgData name="Filippo AVELLINO" userId="1b60bc81-70ee-4f5b-bf3c-e9fd9dd48f8a" providerId="ADAL" clId="{C682DAA6-9D3C-4A34-A56F-207065ED7B36}" dt="2021-10-01T18:11:27.323" v="1564" actId="47"/>
        <pc:sldMkLst>
          <pc:docMk/>
          <pc:sldMk cId="2166825712" sldId="805"/>
        </pc:sldMkLst>
      </pc:sldChg>
      <pc:sldChg chg="addSp delSp modSp add del mod">
        <pc:chgData name="Filippo AVELLINO" userId="1b60bc81-70ee-4f5b-bf3c-e9fd9dd48f8a" providerId="ADAL" clId="{C682DAA6-9D3C-4A34-A56F-207065ED7B36}" dt="2021-10-01T17:02:59.743" v="664"/>
        <pc:sldMkLst>
          <pc:docMk/>
          <pc:sldMk cId="1937086866" sldId="806"/>
        </pc:sldMkLst>
        <pc:spChg chg="mod">
          <ac:chgData name="Filippo AVELLINO" userId="1b60bc81-70ee-4f5b-bf3c-e9fd9dd48f8a" providerId="ADAL" clId="{C682DAA6-9D3C-4A34-A56F-207065ED7B36}" dt="2021-10-01T17:02:59.743" v="664"/>
          <ac:spMkLst>
            <pc:docMk/>
            <pc:sldMk cId="1937086866" sldId="806"/>
            <ac:spMk id="2" creationId="{814D1BD4-6649-4225-8ED1-F55E6B91D60A}"/>
          </ac:spMkLst>
        </pc:spChg>
        <pc:spChg chg="del mod">
          <ac:chgData name="Filippo AVELLINO" userId="1b60bc81-70ee-4f5b-bf3c-e9fd9dd48f8a" providerId="ADAL" clId="{C682DAA6-9D3C-4A34-A56F-207065ED7B36}" dt="2021-10-01T16:27:09.070" v="305"/>
          <ac:spMkLst>
            <pc:docMk/>
            <pc:sldMk cId="1937086866" sldId="806"/>
            <ac:spMk id="3" creationId="{05E6B9F5-F69E-42E5-8226-85C038961BDF}"/>
          </ac:spMkLst>
        </pc:spChg>
        <pc:spChg chg="add mod">
          <ac:chgData name="Filippo AVELLINO" userId="1b60bc81-70ee-4f5b-bf3c-e9fd9dd48f8a" providerId="ADAL" clId="{C682DAA6-9D3C-4A34-A56F-207065ED7B36}" dt="2021-10-01T16:55:46.668" v="570" actId="14100"/>
          <ac:spMkLst>
            <pc:docMk/>
            <pc:sldMk cId="1937086866" sldId="806"/>
            <ac:spMk id="6" creationId="{4AED5081-4550-47E5-9474-62663B11CBB4}"/>
          </ac:spMkLst>
        </pc:spChg>
        <pc:picChg chg="add mod modCrop">
          <ac:chgData name="Filippo AVELLINO" userId="1b60bc81-70ee-4f5b-bf3c-e9fd9dd48f8a" providerId="ADAL" clId="{C682DAA6-9D3C-4A34-A56F-207065ED7B36}" dt="2021-10-01T16:39:11.131" v="400" actId="1076"/>
          <ac:picMkLst>
            <pc:docMk/>
            <pc:sldMk cId="1937086866" sldId="806"/>
            <ac:picMk id="5" creationId="{975646B9-A6D2-47D9-A06A-34AA65785A39}"/>
          </ac:picMkLst>
        </pc:picChg>
      </pc:sldChg>
      <pc:sldChg chg="addSp modSp mod modAnim">
        <pc:chgData name="Filippo AVELLINO" userId="1b60bc81-70ee-4f5b-bf3c-e9fd9dd48f8a" providerId="ADAL" clId="{C682DAA6-9D3C-4A34-A56F-207065ED7B36}" dt="2021-10-01T18:02:35.049" v="1447" actId="1076"/>
        <pc:sldMkLst>
          <pc:docMk/>
          <pc:sldMk cId="4201990482" sldId="807"/>
        </pc:sldMkLst>
        <pc:spChg chg="mod">
          <ac:chgData name="Filippo AVELLINO" userId="1b60bc81-70ee-4f5b-bf3c-e9fd9dd48f8a" providerId="ADAL" clId="{C682DAA6-9D3C-4A34-A56F-207065ED7B36}" dt="2021-10-01T18:02:35.049" v="1447" actId="1076"/>
          <ac:spMkLst>
            <pc:docMk/>
            <pc:sldMk cId="4201990482" sldId="807"/>
            <ac:spMk id="3" creationId="{C5AE5E41-6095-434C-B74A-2B3F88AA5D45}"/>
          </ac:spMkLst>
        </pc:spChg>
        <pc:spChg chg="mod">
          <ac:chgData name="Filippo AVELLINO" userId="1b60bc81-70ee-4f5b-bf3c-e9fd9dd48f8a" providerId="ADAL" clId="{C682DAA6-9D3C-4A34-A56F-207065ED7B36}" dt="2021-10-01T17:50:49.301" v="1306"/>
          <ac:spMkLst>
            <pc:docMk/>
            <pc:sldMk cId="4201990482" sldId="807"/>
            <ac:spMk id="7" creationId="{BD688D60-AE02-49B4-81AA-EF3FBB1638DB}"/>
          </ac:spMkLst>
        </pc:spChg>
        <pc:spChg chg="mod">
          <ac:chgData name="Filippo AVELLINO" userId="1b60bc81-70ee-4f5b-bf3c-e9fd9dd48f8a" providerId="ADAL" clId="{C682DAA6-9D3C-4A34-A56F-207065ED7B36}" dt="2021-10-01T17:50:49.301" v="1306"/>
          <ac:spMkLst>
            <pc:docMk/>
            <pc:sldMk cId="4201990482" sldId="807"/>
            <ac:spMk id="8" creationId="{1DD39700-9B00-40A3-A822-1CEFB2345590}"/>
          </ac:spMkLst>
        </pc:spChg>
        <pc:spChg chg="mod">
          <ac:chgData name="Filippo AVELLINO" userId="1b60bc81-70ee-4f5b-bf3c-e9fd9dd48f8a" providerId="ADAL" clId="{C682DAA6-9D3C-4A34-A56F-207065ED7B36}" dt="2021-10-01T17:50:49.301" v="1306"/>
          <ac:spMkLst>
            <pc:docMk/>
            <pc:sldMk cId="4201990482" sldId="807"/>
            <ac:spMk id="9" creationId="{CFA9E6C5-4D20-4A29-BAFA-4052803EC2DC}"/>
          </ac:spMkLst>
        </pc:spChg>
        <pc:spChg chg="mod">
          <ac:chgData name="Filippo AVELLINO" userId="1b60bc81-70ee-4f5b-bf3c-e9fd9dd48f8a" providerId="ADAL" clId="{C682DAA6-9D3C-4A34-A56F-207065ED7B36}" dt="2021-10-01T17:50:49.301" v="1306"/>
          <ac:spMkLst>
            <pc:docMk/>
            <pc:sldMk cId="4201990482" sldId="807"/>
            <ac:spMk id="10" creationId="{5B371113-5F2F-44C0-8D0C-9AD5D0E55499}"/>
          </ac:spMkLst>
        </pc:spChg>
        <pc:spChg chg="mod">
          <ac:chgData name="Filippo AVELLINO" userId="1b60bc81-70ee-4f5b-bf3c-e9fd9dd48f8a" providerId="ADAL" clId="{C682DAA6-9D3C-4A34-A56F-207065ED7B36}" dt="2021-10-01T17:50:49.301" v="1306"/>
          <ac:spMkLst>
            <pc:docMk/>
            <pc:sldMk cId="4201990482" sldId="807"/>
            <ac:spMk id="11" creationId="{B02CD8EE-44E1-4E48-BCA0-5ED9456F5388}"/>
          </ac:spMkLst>
        </pc:spChg>
        <pc:spChg chg="add mod">
          <ac:chgData name="Filippo AVELLINO" userId="1b60bc81-70ee-4f5b-bf3c-e9fd9dd48f8a" providerId="ADAL" clId="{C682DAA6-9D3C-4A34-A56F-207065ED7B36}" dt="2021-10-01T18:02:25.755" v="1444" actId="1038"/>
          <ac:spMkLst>
            <pc:docMk/>
            <pc:sldMk cId="4201990482" sldId="807"/>
            <ac:spMk id="12" creationId="{74D7F349-D7BA-45B7-BF8C-2FA2E24AD733}"/>
          </ac:spMkLst>
        </pc:spChg>
        <pc:spChg chg="mod">
          <ac:chgData name="Filippo AVELLINO" userId="1b60bc81-70ee-4f5b-bf3c-e9fd9dd48f8a" providerId="ADAL" clId="{C682DAA6-9D3C-4A34-A56F-207065ED7B36}" dt="2021-10-01T17:50:49.301" v="1306"/>
          <ac:spMkLst>
            <pc:docMk/>
            <pc:sldMk cId="4201990482" sldId="807"/>
            <ac:spMk id="14" creationId="{55566E13-C0A6-4BEB-A219-37BE41FE313D}"/>
          </ac:spMkLst>
        </pc:spChg>
        <pc:spChg chg="mod">
          <ac:chgData name="Filippo AVELLINO" userId="1b60bc81-70ee-4f5b-bf3c-e9fd9dd48f8a" providerId="ADAL" clId="{C682DAA6-9D3C-4A34-A56F-207065ED7B36}" dt="2021-10-01T17:50:49.301" v="1306"/>
          <ac:spMkLst>
            <pc:docMk/>
            <pc:sldMk cId="4201990482" sldId="807"/>
            <ac:spMk id="15" creationId="{D553C1F8-4AB4-429F-8D0A-FC2F618E9686}"/>
          </ac:spMkLst>
        </pc:spChg>
        <pc:spChg chg="add mod">
          <ac:chgData name="Filippo AVELLINO" userId="1b60bc81-70ee-4f5b-bf3c-e9fd9dd48f8a" providerId="ADAL" clId="{C682DAA6-9D3C-4A34-A56F-207065ED7B36}" dt="2021-10-01T18:02:25.755" v="1444" actId="1038"/>
          <ac:spMkLst>
            <pc:docMk/>
            <pc:sldMk cId="4201990482" sldId="807"/>
            <ac:spMk id="23" creationId="{FC2060F3-7BD9-404B-9C04-D0201D74424F}"/>
          </ac:spMkLst>
        </pc:spChg>
        <pc:grpChg chg="add mod">
          <ac:chgData name="Filippo AVELLINO" userId="1b60bc81-70ee-4f5b-bf3c-e9fd9dd48f8a" providerId="ADAL" clId="{C682DAA6-9D3C-4A34-A56F-207065ED7B36}" dt="2021-10-01T18:02:25.755" v="1444" actId="1038"/>
          <ac:grpSpMkLst>
            <pc:docMk/>
            <pc:sldMk cId="4201990482" sldId="807"/>
            <ac:grpSpMk id="6" creationId="{23FFA342-4799-4E06-88ED-FC3848F464DF}"/>
          </ac:grpSpMkLst>
        </pc:grpChg>
        <pc:grpChg chg="add mod">
          <ac:chgData name="Filippo AVELLINO" userId="1b60bc81-70ee-4f5b-bf3c-e9fd9dd48f8a" providerId="ADAL" clId="{C682DAA6-9D3C-4A34-A56F-207065ED7B36}" dt="2021-10-01T18:02:25.755" v="1444" actId="1038"/>
          <ac:grpSpMkLst>
            <pc:docMk/>
            <pc:sldMk cId="4201990482" sldId="807"/>
            <ac:grpSpMk id="13" creationId="{447222F6-76F8-46C1-B1D9-CBD591CED296}"/>
          </ac:grpSpMkLst>
        </pc:grpChg>
        <pc:grpChg chg="add mod">
          <ac:chgData name="Filippo AVELLINO" userId="1b60bc81-70ee-4f5b-bf3c-e9fd9dd48f8a" providerId="ADAL" clId="{C682DAA6-9D3C-4A34-A56F-207065ED7B36}" dt="2021-10-01T18:02:25.755" v="1444" actId="1038"/>
          <ac:grpSpMkLst>
            <pc:docMk/>
            <pc:sldMk cId="4201990482" sldId="807"/>
            <ac:grpSpMk id="16" creationId="{D6BB23AC-C9AD-4006-8CC9-D3644F575D55}"/>
          </ac:grpSpMkLst>
        </pc:grpChg>
        <pc:picChg chg="mod">
          <ac:chgData name="Filippo AVELLINO" userId="1b60bc81-70ee-4f5b-bf3c-e9fd9dd48f8a" providerId="ADAL" clId="{C682DAA6-9D3C-4A34-A56F-207065ED7B36}" dt="2021-10-01T18:02:25.755" v="1444" actId="1038"/>
          <ac:picMkLst>
            <pc:docMk/>
            <pc:sldMk cId="4201990482" sldId="807"/>
            <ac:picMk id="4" creationId="{3DB3BA71-EED1-45D3-A490-EA0DE5A74D6E}"/>
          </ac:picMkLst>
        </pc:picChg>
        <pc:picChg chg="mod">
          <ac:chgData name="Filippo AVELLINO" userId="1b60bc81-70ee-4f5b-bf3c-e9fd9dd48f8a" providerId="ADAL" clId="{C682DAA6-9D3C-4A34-A56F-207065ED7B36}" dt="2021-10-01T18:02:25.755" v="1444" actId="1038"/>
          <ac:picMkLst>
            <pc:docMk/>
            <pc:sldMk cId="4201990482" sldId="807"/>
            <ac:picMk id="5" creationId="{CA59C0AA-347B-4822-96DC-E4584D8AD658}"/>
          </ac:picMkLst>
        </pc:picChg>
        <pc:cxnChg chg="mod">
          <ac:chgData name="Filippo AVELLINO" userId="1b60bc81-70ee-4f5b-bf3c-e9fd9dd48f8a" providerId="ADAL" clId="{C682DAA6-9D3C-4A34-A56F-207065ED7B36}" dt="2021-10-01T18:02:25.755" v="1444" actId="1038"/>
          <ac:cxnSpMkLst>
            <pc:docMk/>
            <pc:sldMk cId="4201990482" sldId="807"/>
            <ac:cxnSpMk id="17" creationId="{BAC4FF76-D02A-4EC8-B3D1-EA01B7ACCE15}"/>
          </ac:cxnSpMkLst>
        </pc:cxnChg>
        <pc:cxnChg chg="mod">
          <ac:chgData name="Filippo AVELLINO" userId="1b60bc81-70ee-4f5b-bf3c-e9fd9dd48f8a" providerId="ADAL" clId="{C682DAA6-9D3C-4A34-A56F-207065ED7B36}" dt="2021-10-01T18:02:25.755" v="1444" actId="1038"/>
          <ac:cxnSpMkLst>
            <pc:docMk/>
            <pc:sldMk cId="4201990482" sldId="807"/>
            <ac:cxnSpMk id="18" creationId="{CFD6E4E5-008E-4418-98A0-FD4DEAE543DA}"/>
          </ac:cxnSpMkLst>
        </pc:cxnChg>
        <pc:cxnChg chg="mod">
          <ac:chgData name="Filippo AVELLINO" userId="1b60bc81-70ee-4f5b-bf3c-e9fd9dd48f8a" providerId="ADAL" clId="{C682DAA6-9D3C-4A34-A56F-207065ED7B36}" dt="2021-10-01T18:02:25.755" v="1444" actId="1038"/>
          <ac:cxnSpMkLst>
            <pc:docMk/>
            <pc:sldMk cId="4201990482" sldId="807"/>
            <ac:cxnSpMk id="19" creationId="{B23746C3-C5CF-431C-86BB-7091EDE7479B}"/>
          </ac:cxnSpMkLst>
        </pc:cxnChg>
      </pc:sldChg>
      <pc:sldChg chg="addSp delSp modSp mod modAnim">
        <pc:chgData name="Filippo AVELLINO" userId="1b60bc81-70ee-4f5b-bf3c-e9fd9dd48f8a" providerId="ADAL" clId="{C682DAA6-9D3C-4A34-A56F-207065ED7B36}" dt="2021-10-01T18:21:53.389" v="1760"/>
        <pc:sldMkLst>
          <pc:docMk/>
          <pc:sldMk cId="1018908920" sldId="808"/>
        </pc:sldMkLst>
        <pc:spChg chg="mod">
          <ac:chgData name="Filippo AVELLINO" userId="1b60bc81-70ee-4f5b-bf3c-e9fd9dd48f8a" providerId="ADAL" clId="{C682DAA6-9D3C-4A34-A56F-207065ED7B36}" dt="2021-10-01T09:43:07.446" v="13" actId="20577"/>
          <ac:spMkLst>
            <pc:docMk/>
            <pc:sldMk cId="1018908920" sldId="808"/>
            <ac:spMk id="2" creationId="{EFC339FA-D3DD-4372-8538-FB23F5120C93}"/>
          </ac:spMkLst>
        </pc:spChg>
        <pc:spChg chg="add del mod">
          <ac:chgData name="Filippo AVELLINO" userId="1b60bc81-70ee-4f5b-bf3c-e9fd9dd48f8a" providerId="ADAL" clId="{C682DAA6-9D3C-4A34-A56F-207065ED7B36}" dt="2021-10-01T18:09:19.554" v="1535" actId="1076"/>
          <ac:spMkLst>
            <pc:docMk/>
            <pc:sldMk cId="1018908920" sldId="808"/>
            <ac:spMk id="3" creationId="{15C02937-B8AF-4CFC-983D-C37F9DB96AF9}"/>
          </ac:spMkLst>
        </pc:spChg>
        <pc:spChg chg="add mod">
          <ac:chgData name="Filippo AVELLINO" userId="1b60bc81-70ee-4f5b-bf3c-e9fd9dd48f8a" providerId="ADAL" clId="{C682DAA6-9D3C-4A34-A56F-207065ED7B36}" dt="2021-10-01T18:13:52.730" v="1593" actId="1076"/>
          <ac:spMkLst>
            <pc:docMk/>
            <pc:sldMk cId="1018908920" sldId="808"/>
            <ac:spMk id="10" creationId="{60F7DB19-A093-4BF8-A27B-503BB60348DA}"/>
          </ac:spMkLst>
        </pc:spChg>
        <pc:spChg chg="add mod">
          <ac:chgData name="Filippo AVELLINO" userId="1b60bc81-70ee-4f5b-bf3c-e9fd9dd48f8a" providerId="ADAL" clId="{C682DAA6-9D3C-4A34-A56F-207065ED7B36}" dt="2021-10-01T18:13:52.730" v="1593" actId="1076"/>
          <ac:spMkLst>
            <pc:docMk/>
            <pc:sldMk cId="1018908920" sldId="808"/>
            <ac:spMk id="23" creationId="{783BF727-C555-48E3-9D6D-35C229CBDF0D}"/>
          </ac:spMkLst>
        </pc:spChg>
        <pc:spChg chg="add del mod">
          <ac:chgData name="Filippo AVELLINO" userId="1b60bc81-70ee-4f5b-bf3c-e9fd9dd48f8a" providerId="ADAL" clId="{C682DAA6-9D3C-4A34-A56F-207065ED7B36}" dt="2021-10-01T18:13:16.855" v="1587" actId="478"/>
          <ac:spMkLst>
            <pc:docMk/>
            <pc:sldMk cId="1018908920" sldId="808"/>
            <ac:spMk id="27" creationId="{D6A7E6C9-BDDC-410C-9FCF-323410E10E5B}"/>
          </ac:spMkLst>
        </pc:spChg>
        <pc:spChg chg="add mod">
          <ac:chgData name="Filippo AVELLINO" userId="1b60bc81-70ee-4f5b-bf3c-e9fd9dd48f8a" providerId="ADAL" clId="{C682DAA6-9D3C-4A34-A56F-207065ED7B36}" dt="2021-10-01T18:14:50.224" v="1621" actId="207"/>
          <ac:spMkLst>
            <pc:docMk/>
            <pc:sldMk cId="1018908920" sldId="808"/>
            <ac:spMk id="28" creationId="{F766A243-2264-441C-B9FA-DAA0B4DB2514}"/>
          </ac:spMkLst>
        </pc:spChg>
        <pc:picChg chg="add mod">
          <ac:chgData name="Filippo AVELLINO" userId="1b60bc81-70ee-4f5b-bf3c-e9fd9dd48f8a" providerId="ADAL" clId="{C682DAA6-9D3C-4A34-A56F-207065ED7B36}" dt="2021-10-01T09:45:37.630" v="17"/>
          <ac:picMkLst>
            <pc:docMk/>
            <pc:sldMk cId="1018908920" sldId="808"/>
            <ac:picMk id="4" creationId="{E3D685EF-FCF3-4B7C-B03E-30A5D48EDF61}"/>
          </ac:picMkLst>
        </pc:picChg>
        <pc:picChg chg="add del mod">
          <ac:chgData name="Filippo AVELLINO" userId="1b60bc81-70ee-4f5b-bf3c-e9fd9dd48f8a" providerId="ADAL" clId="{C682DAA6-9D3C-4A34-A56F-207065ED7B36}" dt="2021-10-01T09:51:10.137" v="62" actId="478"/>
          <ac:picMkLst>
            <pc:docMk/>
            <pc:sldMk cId="1018908920" sldId="808"/>
            <ac:picMk id="5" creationId="{F74EEE1F-F79F-4150-B65E-F40A6AA21B3E}"/>
          </ac:picMkLst>
        </pc:picChg>
        <pc:picChg chg="add del mod">
          <ac:chgData name="Filippo AVELLINO" userId="1b60bc81-70ee-4f5b-bf3c-e9fd9dd48f8a" providerId="ADAL" clId="{C682DAA6-9D3C-4A34-A56F-207065ED7B36}" dt="2021-10-01T09:51:17.335" v="64" actId="478"/>
          <ac:picMkLst>
            <pc:docMk/>
            <pc:sldMk cId="1018908920" sldId="808"/>
            <ac:picMk id="6" creationId="{EDDE72D8-C9FA-4CF2-B1AC-1EE4E15931FD}"/>
          </ac:picMkLst>
        </pc:picChg>
        <pc:picChg chg="add mod">
          <ac:chgData name="Filippo AVELLINO" userId="1b60bc81-70ee-4f5b-bf3c-e9fd9dd48f8a" providerId="ADAL" clId="{C682DAA6-9D3C-4A34-A56F-207065ED7B36}" dt="2021-10-01T18:13:52.730" v="1593" actId="1076"/>
          <ac:picMkLst>
            <pc:docMk/>
            <pc:sldMk cId="1018908920" sldId="808"/>
            <ac:picMk id="7" creationId="{E63A360A-9037-45E5-85A1-19B801E38645}"/>
          </ac:picMkLst>
        </pc:picChg>
        <pc:picChg chg="add del mod">
          <ac:chgData name="Filippo AVELLINO" userId="1b60bc81-70ee-4f5b-bf3c-e9fd9dd48f8a" providerId="ADAL" clId="{C682DAA6-9D3C-4A34-A56F-207065ED7B36}" dt="2021-10-01T18:13:16.855" v="1587" actId="478"/>
          <ac:picMkLst>
            <pc:docMk/>
            <pc:sldMk cId="1018908920" sldId="808"/>
            <ac:picMk id="8" creationId="{F32A0033-AD7F-4894-AC1D-4E11D7B94C6F}"/>
          </ac:picMkLst>
        </pc:picChg>
        <pc:picChg chg="add del mod modCrop">
          <ac:chgData name="Filippo AVELLINO" userId="1b60bc81-70ee-4f5b-bf3c-e9fd9dd48f8a" providerId="ADAL" clId="{C682DAA6-9D3C-4A34-A56F-207065ED7B36}" dt="2021-10-01T18:06:21.587" v="1480" actId="478"/>
          <ac:picMkLst>
            <pc:docMk/>
            <pc:sldMk cId="1018908920" sldId="808"/>
            <ac:picMk id="9" creationId="{5FD0C0D3-F1FB-4E9E-BA14-75BC6892D8EC}"/>
          </ac:picMkLst>
        </pc:picChg>
        <pc:picChg chg="add del mod modCrop">
          <ac:chgData name="Filippo AVELLINO" userId="1b60bc81-70ee-4f5b-bf3c-e9fd9dd48f8a" providerId="ADAL" clId="{C682DAA6-9D3C-4A34-A56F-207065ED7B36}" dt="2021-10-01T18:06:31.913" v="1482" actId="478"/>
          <ac:picMkLst>
            <pc:docMk/>
            <pc:sldMk cId="1018908920" sldId="808"/>
            <ac:picMk id="18" creationId="{D0E78AA8-615A-498B-951E-A07DF9248CEF}"/>
          </ac:picMkLst>
        </pc:picChg>
        <pc:picChg chg="add mod ord modCrop">
          <ac:chgData name="Filippo AVELLINO" userId="1b60bc81-70ee-4f5b-bf3c-e9fd9dd48f8a" providerId="ADAL" clId="{C682DAA6-9D3C-4A34-A56F-207065ED7B36}" dt="2021-10-01T18:15:45.352" v="1628" actId="1076"/>
          <ac:picMkLst>
            <pc:docMk/>
            <pc:sldMk cId="1018908920" sldId="808"/>
            <ac:picMk id="20" creationId="{0728055B-6222-4242-BCB8-974AEBFCA686}"/>
          </ac:picMkLst>
        </pc:picChg>
        <pc:picChg chg="add mod ord modCrop">
          <ac:chgData name="Filippo AVELLINO" userId="1b60bc81-70ee-4f5b-bf3c-e9fd9dd48f8a" providerId="ADAL" clId="{C682DAA6-9D3C-4A34-A56F-207065ED7B36}" dt="2021-10-01T18:15:18.040" v="1625" actId="1076"/>
          <ac:picMkLst>
            <pc:docMk/>
            <pc:sldMk cId="1018908920" sldId="808"/>
            <ac:picMk id="21" creationId="{1E07E961-2F7E-4781-9675-8F92303E9A68}"/>
          </ac:picMkLst>
        </pc:picChg>
        <pc:cxnChg chg="add mod">
          <ac:chgData name="Filippo AVELLINO" userId="1b60bc81-70ee-4f5b-bf3c-e9fd9dd48f8a" providerId="ADAL" clId="{C682DAA6-9D3C-4A34-A56F-207065ED7B36}" dt="2021-10-01T18:15:18.040" v="1625" actId="1076"/>
          <ac:cxnSpMkLst>
            <pc:docMk/>
            <pc:sldMk cId="1018908920" sldId="808"/>
            <ac:cxnSpMk id="12" creationId="{FEB93FD0-4BFE-425E-A533-3C7A33CD74D4}"/>
          </ac:cxnSpMkLst>
        </pc:cxnChg>
        <pc:cxnChg chg="add mod">
          <ac:chgData name="Filippo AVELLINO" userId="1b60bc81-70ee-4f5b-bf3c-e9fd9dd48f8a" providerId="ADAL" clId="{C682DAA6-9D3C-4A34-A56F-207065ED7B36}" dt="2021-10-01T18:15:45.352" v="1628" actId="1076"/>
          <ac:cxnSpMkLst>
            <pc:docMk/>
            <pc:sldMk cId="1018908920" sldId="808"/>
            <ac:cxnSpMk id="24" creationId="{8DA96775-AF99-43FE-BAFE-DFF3D7E9600C}"/>
          </ac:cxnSpMkLst>
        </pc:cxnChg>
      </pc:sldChg>
      <pc:sldChg chg="addSp delSp modSp mod">
        <pc:chgData name="Filippo AVELLINO" userId="1b60bc81-70ee-4f5b-bf3c-e9fd9dd48f8a" providerId="ADAL" clId="{C682DAA6-9D3C-4A34-A56F-207065ED7B36}" dt="2021-10-01T18:11:17.307" v="1563" actId="14100"/>
        <pc:sldMkLst>
          <pc:docMk/>
          <pc:sldMk cId="2650630411" sldId="809"/>
        </pc:sldMkLst>
        <pc:spChg chg="mod">
          <ac:chgData name="Filippo AVELLINO" userId="1b60bc81-70ee-4f5b-bf3c-e9fd9dd48f8a" providerId="ADAL" clId="{C682DAA6-9D3C-4A34-A56F-207065ED7B36}" dt="2021-10-01T09:53:37.684" v="102" actId="108"/>
          <ac:spMkLst>
            <pc:docMk/>
            <pc:sldMk cId="2650630411" sldId="809"/>
            <ac:spMk id="2" creationId="{23F51AA9-B19D-487C-9454-568912C45CFC}"/>
          </ac:spMkLst>
        </pc:spChg>
        <pc:spChg chg="del">
          <ac:chgData name="Filippo AVELLINO" userId="1b60bc81-70ee-4f5b-bf3c-e9fd9dd48f8a" providerId="ADAL" clId="{C682DAA6-9D3C-4A34-A56F-207065ED7B36}" dt="2021-10-01T18:10:07.075" v="1549" actId="478"/>
          <ac:spMkLst>
            <pc:docMk/>
            <pc:sldMk cId="2650630411" sldId="809"/>
            <ac:spMk id="3" creationId="{99145A28-BE72-4E1E-8392-99BF4B22EA30}"/>
          </ac:spMkLst>
        </pc:spChg>
        <pc:spChg chg="add mod">
          <ac:chgData name="Filippo AVELLINO" userId="1b60bc81-70ee-4f5b-bf3c-e9fd9dd48f8a" providerId="ADAL" clId="{C682DAA6-9D3C-4A34-A56F-207065ED7B36}" dt="2021-10-01T18:11:17.307" v="1563" actId="14100"/>
          <ac:spMkLst>
            <pc:docMk/>
            <pc:sldMk cId="2650630411" sldId="809"/>
            <ac:spMk id="5" creationId="{3C3455ED-81F7-414F-89E4-7D152D06D4A3}"/>
          </ac:spMkLst>
        </pc:spChg>
        <pc:picChg chg="add mod">
          <ac:chgData name="Filippo AVELLINO" userId="1b60bc81-70ee-4f5b-bf3c-e9fd9dd48f8a" providerId="ADAL" clId="{C682DAA6-9D3C-4A34-A56F-207065ED7B36}" dt="2021-10-01T18:11:14.127" v="1562" actId="1076"/>
          <ac:picMkLst>
            <pc:docMk/>
            <pc:sldMk cId="2650630411" sldId="809"/>
            <ac:picMk id="4" creationId="{6AC92D24-0EB0-4068-8D7C-EABBAC6AF127}"/>
          </ac:picMkLst>
        </pc:picChg>
      </pc:sldChg>
      <pc:sldChg chg="addSp modSp mod">
        <pc:chgData name="Filippo AVELLINO" userId="1b60bc81-70ee-4f5b-bf3c-e9fd9dd48f8a" providerId="ADAL" clId="{C682DAA6-9D3C-4A34-A56F-207065ED7B36}" dt="2021-10-01T18:16:22.550" v="1633" actId="20577"/>
        <pc:sldMkLst>
          <pc:docMk/>
          <pc:sldMk cId="3018079108" sldId="810"/>
        </pc:sldMkLst>
        <pc:spChg chg="mod">
          <ac:chgData name="Filippo AVELLINO" userId="1b60bc81-70ee-4f5b-bf3c-e9fd9dd48f8a" providerId="ADAL" clId="{C682DAA6-9D3C-4A34-A56F-207065ED7B36}" dt="2021-10-01T18:16:22.550" v="1633" actId="20577"/>
          <ac:spMkLst>
            <pc:docMk/>
            <pc:sldMk cId="3018079108" sldId="810"/>
            <ac:spMk id="2" creationId="{2FFF6D37-F2C8-46CF-94CD-F1B10F258B60}"/>
          </ac:spMkLst>
        </pc:spChg>
        <pc:spChg chg="mod">
          <ac:chgData name="Filippo AVELLINO" userId="1b60bc81-70ee-4f5b-bf3c-e9fd9dd48f8a" providerId="ADAL" clId="{C682DAA6-9D3C-4A34-A56F-207065ED7B36}" dt="2021-10-01T18:16:12.028" v="1632" actId="255"/>
          <ac:spMkLst>
            <pc:docMk/>
            <pc:sldMk cId="3018079108" sldId="810"/>
            <ac:spMk id="3" creationId="{0E27199F-1A03-45E8-A7BD-F130F25DBB9C}"/>
          </ac:spMkLst>
        </pc:spChg>
        <pc:spChg chg="add mod">
          <ac:chgData name="Filippo AVELLINO" userId="1b60bc81-70ee-4f5b-bf3c-e9fd9dd48f8a" providerId="ADAL" clId="{C682DAA6-9D3C-4A34-A56F-207065ED7B36}" dt="2021-10-01T18:13:13.873" v="1586" actId="1076"/>
          <ac:spMkLst>
            <pc:docMk/>
            <pc:sldMk cId="3018079108" sldId="810"/>
            <ac:spMk id="5" creationId="{A133DA02-93AF-406B-9D82-B7414197BE4F}"/>
          </ac:spMkLst>
        </pc:spChg>
        <pc:picChg chg="add mod">
          <ac:chgData name="Filippo AVELLINO" userId="1b60bc81-70ee-4f5b-bf3c-e9fd9dd48f8a" providerId="ADAL" clId="{C682DAA6-9D3C-4A34-A56F-207065ED7B36}" dt="2021-10-01T18:13:13.873" v="1586" actId="1076"/>
          <ac:picMkLst>
            <pc:docMk/>
            <pc:sldMk cId="3018079108" sldId="810"/>
            <ac:picMk id="4" creationId="{E55164A5-28E1-47AC-A8C9-C485691FA9D1}"/>
          </ac:picMkLst>
        </pc:picChg>
      </pc:sldChg>
      <pc:sldChg chg="addSp modSp add mod modAnim">
        <pc:chgData name="Filippo AVELLINO" userId="1b60bc81-70ee-4f5b-bf3c-e9fd9dd48f8a" providerId="ADAL" clId="{C682DAA6-9D3C-4A34-A56F-207065ED7B36}" dt="2021-10-01T17:36:35.366" v="1088" actId="1035"/>
        <pc:sldMkLst>
          <pc:docMk/>
          <pc:sldMk cId="115041700" sldId="811"/>
        </pc:sldMkLst>
        <pc:spChg chg="add mod">
          <ac:chgData name="Filippo AVELLINO" userId="1b60bc81-70ee-4f5b-bf3c-e9fd9dd48f8a" providerId="ADAL" clId="{C682DAA6-9D3C-4A34-A56F-207065ED7B36}" dt="2021-10-01T17:13:39.930" v="798" actId="1036"/>
          <ac:spMkLst>
            <pc:docMk/>
            <pc:sldMk cId="115041700" sldId="811"/>
            <ac:spMk id="5" creationId="{1F47E9AE-17BD-46A0-8E9D-562EE71968B1}"/>
          </ac:spMkLst>
        </pc:spChg>
        <pc:spChg chg="mod">
          <ac:chgData name="Filippo AVELLINO" userId="1b60bc81-70ee-4f5b-bf3c-e9fd9dd48f8a" providerId="ADAL" clId="{C682DAA6-9D3C-4A34-A56F-207065ED7B36}" dt="2021-10-01T17:36:35.366" v="1088" actId="1035"/>
          <ac:spMkLst>
            <pc:docMk/>
            <pc:sldMk cId="115041700" sldId="811"/>
            <ac:spMk id="6" creationId="{754E88DC-1A1A-423A-81E8-F114DACA719F}"/>
          </ac:spMkLst>
        </pc:spChg>
      </pc:sldChg>
      <pc:sldChg chg="addSp modSp add mod modAnim">
        <pc:chgData name="Filippo AVELLINO" userId="1b60bc81-70ee-4f5b-bf3c-e9fd9dd48f8a" providerId="ADAL" clId="{C682DAA6-9D3C-4A34-A56F-207065ED7B36}" dt="2021-10-01T17:35:34.999" v="1067"/>
        <pc:sldMkLst>
          <pc:docMk/>
          <pc:sldMk cId="769652912" sldId="812"/>
        </pc:sldMkLst>
        <pc:spChg chg="add mod">
          <ac:chgData name="Filippo AVELLINO" userId="1b60bc81-70ee-4f5b-bf3c-e9fd9dd48f8a" providerId="ADAL" clId="{C682DAA6-9D3C-4A34-A56F-207065ED7B36}" dt="2021-10-01T17:22:54.173" v="967" actId="1035"/>
          <ac:spMkLst>
            <pc:docMk/>
            <pc:sldMk cId="769652912" sldId="812"/>
            <ac:spMk id="3" creationId="{1811B383-BE16-4143-A32C-2D36E6579AEF}"/>
          </ac:spMkLst>
        </pc:spChg>
        <pc:spChg chg="add mod">
          <ac:chgData name="Filippo AVELLINO" userId="1b60bc81-70ee-4f5b-bf3c-e9fd9dd48f8a" providerId="ADAL" clId="{C682DAA6-9D3C-4A34-A56F-207065ED7B36}" dt="2021-10-01T17:13:59.112" v="843" actId="1036"/>
          <ac:spMkLst>
            <pc:docMk/>
            <pc:sldMk cId="769652912" sldId="812"/>
            <ac:spMk id="5" creationId="{FF0011B9-5825-4275-B730-707FDBEFB453}"/>
          </ac:spMkLst>
        </pc:spChg>
        <pc:spChg chg="mod">
          <ac:chgData name="Filippo AVELLINO" userId="1b60bc81-70ee-4f5b-bf3c-e9fd9dd48f8a" providerId="ADAL" clId="{C682DAA6-9D3C-4A34-A56F-207065ED7B36}" dt="2021-10-01T17:20:43.211" v="948" actId="20577"/>
          <ac:spMkLst>
            <pc:docMk/>
            <pc:sldMk cId="769652912" sldId="812"/>
            <ac:spMk id="6" creationId="{754E88DC-1A1A-423A-81E8-F114DACA719F}"/>
          </ac:spMkLst>
        </pc:spChg>
        <pc:spChg chg="add mod">
          <ac:chgData name="Filippo AVELLINO" userId="1b60bc81-70ee-4f5b-bf3c-e9fd9dd48f8a" providerId="ADAL" clId="{C682DAA6-9D3C-4A34-A56F-207065ED7B36}" dt="2021-10-01T17:22:54.173" v="967" actId="1035"/>
          <ac:spMkLst>
            <pc:docMk/>
            <pc:sldMk cId="769652912" sldId="812"/>
            <ac:spMk id="9" creationId="{D70768F4-EA72-4FDE-B34B-CE5905AB20D8}"/>
          </ac:spMkLst>
        </pc:spChg>
        <pc:spChg chg="add mod">
          <ac:chgData name="Filippo AVELLINO" userId="1b60bc81-70ee-4f5b-bf3c-e9fd9dd48f8a" providerId="ADAL" clId="{C682DAA6-9D3C-4A34-A56F-207065ED7B36}" dt="2021-10-01T17:22:54.173" v="967" actId="1035"/>
          <ac:spMkLst>
            <pc:docMk/>
            <pc:sldMk cId="769652912" sldId="812"/>
            <ac:spMk id="10" creationId="{117D6333-52C8-4282-BF11-3347385B3A0F}"/>
          </ac:spMkLst>
        </pc:spChg>
        <pc:picChg chg="add mod modCrop">
          <ac:chgData name="Filippo AVELLINO" userId="1b60bc81-70ee-4f5b-bf3c-e9fd9dd48f8a" providerId="ADAL" clId="{C682DAA6-9D3C-4A34-A56F-207065ED7B36}" dt="2021-10-01T17:22:54.173" v="967" actId="1035"/>
          <ac:picMkLst>
            <pc:docMk/>
            <pc:sldMk cId="769652912" sldId="812"/>
            <ac:picMk id="7" creationId="{EB9E38FD-73B8-45EE-94D5-7EA6371DF756}"/>
          </ac:picMkLst>
        </pc:picChg>
        <pc:picChg chg="add mod modCrop">
          <ac:chgData name="Filippo AVELLINO" userId="1b60bc81-70ee-4f5b-bf3c-e9fd9dd48f8a" providerId="ADAL" clId="{C682DAA6-9D3C-4A34-A56F-207065ED7B36}" dt="2021-10-01T17:22:54.173" v="967" actId="1035"/>
          <ac:picMkLst>
            <pc:docMk/>
            <pc:sldMk cId="769652912" sldId="812"/>
            <ac:picMk id="8" creationId="{0786E3A4-AFD7-4E10-837E-30A919A39977}"/>
          </ac:picMkLst>
        </pc:picChg>
      </pc:sldChg>
      <pc:sldChg chg="addSp delSp modSp add mod delAnim modAnim">
        <pc:chgData name="Filippo AVELLINO" userId="1b60bc81-70ee-4f5b-bf3c-e9fd9dd48f8a" providerId="ADAL" clId="{C682DAA6-9D3C-4A34-A56F-207065ED7B36}" dt="2021-10-01T17:42:35.796" v="1201" actId="21"/>
        <pc:sldMkLst>
          <pc:docMk/>
          <pc:sldMk cId="532427691" sldId="813"/>
        </pc:sldMkLst>
        <pc:spChg chg="add mod">
          <ac:chgData name="Filippo AVELLINO" userId="1b60bc81-70ee-4f5b-bf3c-e9fd9dd48f8a" providerId="ADAL" clId="{C682DAA6-9D3C-4A34-A56F-207065ED7B36}" dt="2021-10-01T17:14:23.656" v="897" actId="1036"/>
          <ac:spMkLst>
            <pc:docMk/>
            <pc:sldMk cId="532427691" sldId="813"/>
            <ac:spMk id="5" creationId="{3E080C87-FB0C-4D19-9E9A-DFA994B33A27}"/>
          </ac:spMkLst>
        </pc:spChg>
        <pc:spChg chg="mod">
          <ac:chgData name="Filippo AVELLINO" userId="1b60bc81-70ee-4f5b-bf3c-e9fd9dd48f8a" providerId="ADAL" clId="{C682DAA6-9D3C-4A34-A56F-207065ED7B36}" dt="2021-10-01T17:36:40.512" v="1125" actId="1035"/>
          <ac:spMkLst>
            <pc:docMk/>
            <pc:sldMk cId="532427691" sldId="813"/>
            <ac:spMk id="6" creationId="{754E88DC-1A1A-423A-81E8-F114DACA719F}"/>
          </ac:spMkLst>
        </pc:spChg>
        <pc:spChg chg="mod">
          <ac:chgData name="Filippo AVELLINO" userId="1b60bc81-70ee-4f5b-bf3c-e9fd9dd48f8a" providerId="ADAL" clId="{C682DAA6-9D3C-4A34-A56F-207065ED7B36}" dt="2021-10-01T17:40:30.808" v="1182"/>
          <ac:spMkLst>
            <pc:docMk/>
            <pc:sldMk cId="532427691" sldId="813"/>
            <ac:spMk id="8" creationId="{6F5F23AB-6739-47BF-97B5-2A66C2482356}"/>
          </ac:spMkLst>
        </pc:spChg>
        <pc:spChg chg="mod">
          <ac:chgData name="Filippo AVELLINO" userId="1b60bc81-70ee-4f5b-bf3c-e9fd9dd48f8a" providerId="ADAL" clId="{C682DAA6-9D3C-4A34-A56F-207065ED7B36}" dt="2021-10-01T17:40:30.808" v="1182"/>
          <ac:spMkLst>
            <pc:docMk/>
            <pc:sldMk cId="532427691" sldId="813"/>
            <ac:spMk id="9" creationId="{963E2521-40CA-443F-9455-61451D12DD3D}"/>
          </ac:spMkLst>
        </pc:spChg>
        <pc:spChg chg="mod">
          <ac:chgData name="Filippo AVELLINO" userId="1b60bc81-70ee-4f5b-bf3c-e9fd9dd48f8a" providerId="ADAL" clId="{C682DAA6-9D3C-4A34-A56F-207065ED7B36}" dt="2021-10-01T17:40:30.808" v="1182"/>
          <ac:spMkLst>
            <pc:docMk/>
            <pc:sldMk cId="532427691" sldId="813"/>
            <ac:spMk id="10" creationId="{D7E363C2-C028-4C07-A82E-A8D64DA42BB8}"/>
          </ac:spMkLst>
        </pc:spChg>
        <pc:spChg chg="mod">
          <ac:chgData name="Filippo AVELLINO" userId="1b60bc81-70ee-4f5b-bf3c-e9fd9dd48f8a" providerId="ADAL" clId="{C682DAA6-9D3C-4A34-A56F-207065ED7B36}" dt="2021-10-01T17:40:30.808" v="1182"/>
          <ac:spMkLst>
            <pc:docMk/>
            <pc:sldMk cId="532427691" sldId="813"/>
            <ac:spMk id="11" creationId="{9005FF79-B172-4AF5-B9C5-E7B2DF15C407}"/>
          </ac:spMkLst>
        </pc:spChg>
        <pc:spChg chg="mod">
          <ac:chgData name="Filippo AVELLINO" userId="1b60bc81-70ee-4f5b-bf3c-e9fd9dd48f8a" providerId="ADAL" clId="{C682DAA6-9D3C-4A34-A56F-207065ED7B36}" dt="2021-10-01T17:40:30.808" v="1182"/>
          <ac:spMkLst>
            <pc:docMk/>
            <pc:sldMk cId="532427691" sldId="813"/>
            <ac:spMk id="12" creationId="{2E1FCE6E-32DA-4EC6-B75D-BE7919C9CD44}"/>
          </ac:spMkLst>
        </pc:spChg>
        <pc:spChg chg="add del mod">
          <ac:chgData name="Filippo AVELLINO" userId="1b60bc81-70ee-4f5b-bf3c-e9fd9dd48f8a" providerId="ADAL" clId="{C682DAA6-9D3C-4A34-A56F-207065ED7B36}" dt="2021-10-01T17:42:35.796" v="1201" actId="21"/>
          <ac:spMkLst>
            <pc:docMk/>
            <pc:sldMk cId="532427691" sldId="813"/>
            <ac:spMk id="13" creationId="{B054832B-84D9-407F-ABCC-42492339AFFC}"/>
          </ac:spMkLst>
        </pc:spChg>
        <pc:spChg chg="mod">
          <ac:chgData name="Filippo AVELLINO" userId="1b60bc81-70ee-4f5b-bf3c-e9fd9dd48f8a" providerId="ADAL" clId="{C682DAA6-9D3C-4A34-A56F-207065ED7B36}" dt="2021-10-01T17:40:30.808" v="1182"/>
          <ac:spMkLst>
            <pc:docMk/>
            <pc:sldMk cId="532427691" sldId="813"/>
            <ac:spMk id="15" creationId="{1E542D73-43E8-4A4B-9763-FC6A6188EF8C}"/>
          </ac:spMkLst>
        </pc:spChg>
        <pc:spChg chg="mod">
          <ac:chgData name="Filippo AVELLINO" userId="1b60bc81-70ee-4f5b-bf3c-e9fd9dd48f8a" providerId="ADAL" clId="{C682DAA6-9D3C-4A34-A56F-207065ED7B36}" dt="2021-10-01T17:40:30.808" v="1182"/>
          <ac:spMkLst>
            <pc:docMk/>
            <pc:sldMk cId="532427691" sldId="813"/>
            <ac:spMk id="16" creationId="{62DCDB5A-9B48-480C-9339-A6184BD5B6DF}"/>
          </ac:spMkLst>
        </pc:spChg>
        <pc:grpChg chg="add del mod">
          <ac:chgData name="Filippo AVELLINO" userId="1b60bc81-70ee-4f5b-bf3c-e9fd9dd48f8a" providerId="ADAL" clId="{C682DAA6-9D3C-4A34-A56F-207065ED7B36}" dt="2021-10-01T17:42:35.796" v="1201" actId="21"/>
          <ac:grpSpMkLst>
            <pc:docMk/>
            <pc:sldMk cId="532427691" sldId="813"/>
            <ac:grpSpMk id="7" creationId="{D5F60A9A-FE1A-406B-8BB5-49747BE1CB9A}"/>
          </ac:grpSpMkLst>
        </pc:grpChg>
        <pc:grpChg chg="add del mod">
          <ac:chgData name="Filippo AVELLINO" userId="1b60bc81-70ee-4f5b-bf3c-e9fd9dd48f8a" providerId="ADAL" clId="{C682DAA6-9D3C-4A34-A56F-207065ED7B36}" dt="2021-10-01T17:42:35.796" v="1201" actId="21"/>
          <ac:grpSpMkLst>
            <pc:docMk/>
            <pc:sldMk cId="532427691" sldId="813"/>
            <ac:grpSpMk id="14" creationId="{23E034C3-BD29-4902-946F-84BCADF3793A}"/>
          </ac:grpSpMkLst>
        </pc:grpChg>
        <pc:grpChg chg="add del mod">
          <ac:chgData name="Filippo AVELLINO" userId="1b60bc81-70ee-4f5b-bf3c-e9fd9dd48f8a" providerId="ADAL" clId="{C682DAA6-9D3C-4A34-A56F-207065ED7B36}" dt="2021-10-01T17:42:35.796" v="1201" actId="21"/>
          <ac:grpSpMkLst>
            <pc:docMk/>
            <pc:sldMk cId="532427691" sldId="813"/>
            <ac:grpSpMk id="17" creationId="{FEBA02E7-93EE-4891-B8D0-60F15460DF4A}"/>
          </ac:grpSpMkLst>
        </pc:grpChg>
        <pc:cxnChg chg="mod">
          <ac:chgData name="Filippo AVELLINO" userId="1b60bc81-70ee-4f5b-bf3c-e9fd9dd48f8a" providerId="ADAL" clId="{C682DAA6-9D3C-4A34-A56F-207065ED7B36}" dt="2021-10-01T17:42:35.796" v="1201" actId="21"/>
          <ac:cxnSpMkLst>
            <pc:docMk/>
            <pc:sldMk cId="532427691" sldId="813"/>
            <ac:cxnSpMk id="18" creationId="{67AC6F17-6844-494D-BCE3-BA621753A1B9}"/>
          </ac:cxnSpMkLst>
        </pc:cxnChg>
        <pc:cxnChg chg="mod">
          <ac:chgData name="Filippo AVELLINO" userId="1b60bc81-70ee-4f5b-bf3c-e9fd9dd48f8a" providerId="ADAL" clId="{C682DAA6-9D3C-4A34-A56F-207065ED7B36}" dt="2021-10-01T17:42:35.796" v="1201" actId="21"/>
          <ac:cxnSpMkLst>
            <pc:docMk/>
            <pc:sldMk cId="532427691" sldId="813"/>
            <ac:cxnSpMk id="19" creationId="{BF1AE176-576A-49F3-ADDB-0A643AB53F51}"/>
          </ac:cxnSpMkLst>
        </pc:cxnChg>
        <pc:cxnChg chg="mod">
          <ac:chgData name="Filippo AVELLINO" userId="1b60bc81-70ee-4f5b-bf3c-e9fd9dd48f8a" providerId="ADAL" clId="{C682DAA6-9D3C-4A34-A56F-207065ED7B36}" dt="2021-10-01T17:42:35.796" v="1201" actId="21"/>
          <ac:cxnSpMkLst>
            <pc:docMk/>
            <pc:sldMk cId="532427691" sldId="813"/>
            <ac:cxnSpMk id="20" creationId="{3B36BC88-3882-406E-8C2D-BE3566BE8FE7}"/>
          </ac:cxnSpMkLst>
        </pc:cxnChg>
      </pc:sldChg>
      <pc:sldChg chg="delSp add mod ord">
        <pc:chgData name="Filippo AVELLINO" userId="1b60bc81-70ee-4f5b-bf3c-e9fd9dd48f8a" providerId="ADAL" clId="{C682DAA6-9D3C-4A34-A56F-207065ED7B36}" dt="2021-10-01T17:12:18.302" v="742" actId="478"/>
        <pc:sldMkLst>
          <pc:docMk/>
          <pc:sldMk cId="362438263" sldId="814"/>
        </pc:sldMkLst>
        <pc:spChg chg="del">
          <ac:chgData name="Filippo AVELLINO" userId="1b60bc81-70ee-4f5b-bf3c-e9fd9dd48f8a" providerId="ADAL" clId="{C682DAA6-9D3C-4A34-A56F-207065ED7B36}" dt="2021-10-01T17:12:18.302" v="742" actId="478"/>
          <ac:spMkLst>
            <pc:docMk/>
            <pc:sldMk cId="362438263" sldId="814"/>
            <ac:spMk id="6" creationId="{754E88DC-1A1A-423A-81E8-F114DACA719F}"/>
          </ac:spMkLst>
        </pc:spChg>
        <pc:spChg chg="del">
          <ac:chgData name="Filippo AVELLINO" userId="1b60bc81-70ee-4f5b-bf3c-e9fd9dd48f8a" providerId="ADAL" clId="{C682DAA6-9D3C-4A34-A56F-207065ED7B36}" dt="2021-10-01T17:12:16.305" v="741" actId="478"/>
          <ac:spMkLst>
            <pc:docMk/>
            <pc:sldMk cId="362438263" sldId="814"/>
            <ac:spMk id="7" creationId="{D8F16106-2196-42FB-9AD9-249295821AD6}"/>
          </ac:spMkLst>
        </pc:spChg>
      </pc:sldChg>
      <pc:sldMasterChg chg="modSldLayout">
        <pc:chgData name="Filippo AVELLINO" userId="1b60bc81-70ee-4f5b-bf3c-e9fd9dd48f8a" providerId="ADAL" clId="{C682DAA6-9D3C-4A34-A56F-207065ED7B36}" dt="2021-10-01T18:17:19.769" v="1637" actId="1076"/>
        <pc:sldMasterMkLst>
          <pc:docMk/>
          <pc:sldMasterMk cId="3917078926" sldId="2147483765"/>
        </pc:sldMasterMkLst>
        <pc:sldLayoutChg chg="modSp mod">
          <pc:chgData name="Filippo AVELLINO" userId="1b60bc81-70ee-4f5b-bf3c-e9fd9dd48f8a" providerId="ADAL" clId="{C682DAA6-9D3C-4A34-A56F-207065ED7B36}" dt="2021-10-01T18:17:19.769" v="1637" actId="1076"/>
          <pc:sldLayoutMkLst>
            <pc:docMk/>
            <pc:sldMasterMk cId="3917078926" sldId="2147483765"/>
            <pc:sldLayoutMk cId="181355021" sldId="2147483775"/>
          </pc:sldLayoutMkLst>
          <pc:spChg chg="mod">
            <ac:chgData name="Filippo AVELLINO" userId="1b60bc81-70ee-4f5b-bf3c-e9fd9dd48f8a" providerId="ADAL" clId="{C682DAA6-9D3C-4A34-A56F-207065ED7B36}" dt="2021-10-01T18:17:19.769" v="1637" actId="1076"/>
            <ac:spMkLst>
              <pc:docMk/>
              <pc:sldMasterMk cId="3917078926" sldId="2147483765"/>
              <pc:sldLayoutMk cId="181355021" sldId="2147483775"/>
              <ac:spMk id="2" creationId="{13D740B3-2472-4F1E-A3C6-3B96B7263351}"/>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BAE1F4-8EFE-4F66-B619-74DF757E8F4D}"/>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it-IT"/>
          </a:p>
        </p:txBody>
      </p:sp>
      <p:sp>
        <p:nvSpPr>
          <p:cNvPr id="3" name="Date Placeholder 2">
            <a:extLst>
              <a:ext uri="{FF2B5EF4-FFF2-40B4-BE49-F238E27FC236}">
                <a16:creationId xmlns:a16="http://schemas.microsoft.com/office/drawing/2014/main" id="{A9D28910-2443-4F38-80A6-6475244703BB}"/>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028EA1D2-CCC1-463C-AA56-B238E9D920FC}" type="datetimeFigureOut">
              <a:rPr lang="it-IT" smtClean="0"/>
              <a:t>01/10/2021</a:t>
            </a:fld>
            <a:endParaRPr lang="it-IT"/>
          </a:p>
        </p:txBody>
      </p:sp>
      <p:sp>
        <p:nvSpPr>
          <p:cNvPr id="4" name="Footer Placeholder 3">
            <a:extLst>
              <a:ext uri="{FF2B5EF4-FFF2-40B4-BE49-F238E27FC236}">
                <a16:creationId xmlns:a16="http://schemas.microsoft.com/office/drawing/2014/main" id="{FE0F0731-1497-405E-AE9B-08D821B6298A}"/>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it-IT"/>
          </a:p>
        </p:txBody>
      </p:sp>
      <p:sp>
        <p:nvSpPr>
          <p:cNvPr id="5" name="Slide Number Placeholder 4">
            <a:extLst>
              <a:ext uri="{FF2B5EF4-FFF2-40B4-BE49-F238E27FC236}">
                <a16:creationId xmlns:a16="http://schemas.microsoft.com/office/drawing/2014/main" id="{B8CE3DAA-5BAC-4FE8-AAAB-C5D0A8CC194F}"/>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856999B8-D21A-4691-90C1-87676B05C390}" type="slidenum">
              <a:rPr lang="it-IT" smtClean="0"/>
              <a:t>‹#›</a:t>
            </a:fld>
            <a:endParaRPr lang="it-IT"/>
          </a:p>
        </p:txBody>
      </p:sp>
    </p:spTree>
    <p:extLst>
      <p:ext uri="{BB962C8B-B14F-4D97-AF65-F5344CB8AC3E}">
        <p14:creationId xmlns:p14="http://schemas.microsoft.com/office/powerpoint/2010/main" val="2868672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1"/>
            <a:ext cx="2945659" cy="496331"/>
          </a:xfrm>
          <a:prstGeom prst="rect">
            <a:avLst/>
          </a:prstGeom>
        </p:spPr>
        <p:txBody>
          <a:bodyPr vert="horz" lIns="91440" tIns="45720" rIns="91440" bIns="45720" rtlCol="0"/>
          <a:lstStyle>
            <a:lvl1pPr algn="l">
              <a:defRPr sz="1200">
                <a:latin typeface="Arial" panose="020B0604020202020204" pitchFamily="34" charset="0"/>
              </a:defRPr>
            </a:lvl1pPr>
          </a:lstStyle>
          <a:p>
            <a:endParaRPr lang="it-IT" dirty="0"/>
          </a:p>
        </p:txBody>
      </p:sp>
      <p:sp>
        <p:nvSpPr>
          <p:cNvPr id="3" name="Segnaposto data 2"/>
          <p:cNvSpPr>
            <a:spLocks noGrp="1"/>
          </p:cNvSpPr>
          <p:nvPr>
            <p:ph type="dt" idx="1"/>
          </p:nvPr>
        </p:nvSpPr>
        <p:spPr>
          <a:xfrm>
            <a:off x="3850444" y="1"/>
            <a:ext cx="2945659" cy="496331"/>
          </a:xfrm>
          <a:prstGeom prst="rect">
            <a:avLst/>
          </a:prstGeom>
        </p:spPr>
        <p:txBody>
          <a:bodyPr vert="horz" lIns="91440" tIns="45720" rIns="91440" bIns="45720" rtlCol="0"/>
          <a:lstStyle>
            <a:lvl1pPr algn="r">
              <a:defRPr sz="1200">
                <a:latin typeface="Arial" panose="020B0604020202020204" pitchFamily="34" charset="0"/>
              </a:defRPr>
            </a:lvl1pPr>
          </a:lstStyle>
          <a:p>
            <a:fld id="{95D8050C-F8C6-1C41-B615-06F6B7B5E5C1}" type="datetimeFigureOut">
              <a:rPr lang="it-IT" smtClean="0"/>
              <a:pPr/>
              <a:t>01/10/2021</a:t>
            </a:fld>
            <a:endParaRPr lang="it-IT" dirty="0"/>
          </a:p>
        </p:txBody>
      </p:sp>
      <p:sp>
        <p:nvSpPr>
          <p:cNvPr id="4" name="Segnaposto immagine diapositiva 3"/>
          <p:cNvSpPr>
            <a:spLocks noGrp="1" noRot="1" noChangeAspect="1"/>
          </p:cNvSpPr>
          <p:nvPr>
            <p:ph type="sldImg" idx="2"/>
          </p:nvPr>
        </p:nvSpPr>
        <p:spPr>
          <a:xfrm>
            <a:off x="88900" y="742950"/>
            <a:ext cx="6619875" cy="3724275"/>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piè di pagina 5"/>
          <p:cNvSpPr>
            <a:spLocks noGrp="1"/>
          </p:cNvSpPr>
          <p:nvPr>
            <p:ph type="ftr" sz="quarter" idx="4"/>
          </p:nvPr>
        </p:nvSpPr>
        <p:spPr>
          <a:xfrm>
            <a:off x="1" y="9428585"/>
            <a:ext cx="2945659" cy="496331"/>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it-IT" dirty="0"/>
          </a:p>
        </p:txBody>
      </p:sp>
      <p:sp>
        <p:nvSpPr>
          <p:cNvPr id="7" name="Segnaposto numero diapositiva 6"/>
          <p:cNvSpPr>
            <a:spLocks noGrp="1"/>
          </p:cNvSpPr>
          <p:nvPr>
            <p:ph type="sldNum" sz="quarter" idx="5"/>
          </p:nvPr>
        </p:nvSpPr>
        <p:spPr>
          <a:xfrm>
            <a:off x="3850444" y="9428585"/>
            <a:ext cx="2945659" cy="496331"/>
          </a:xfrm>
          <a:prstGeom prst="rect">
            <a:avLst/>
          </a:prstGeom>
        </p:spPr>
        <p:txBody>
          <a:bodyPr vert="horz" lIns="91440" tIns="45720" rIns="91440" bIns="45720" rtlCol="0" anchor="b"/>
          <a:lstStyle>
            <a:lvl1pPr algn="r">
              <a:defRPr sz="1200">
                <a:latin typeface="Arial" panose="020B0604020202020204" pitchFamily="34" charset="0"/>
              </a:defRPr>
            </a:lvl1pPr>
          </a:lstStyle>
          <a:p>
            <a:fld id="{52E3FB20-6C96-374B-8415-B13CBC2115AD}" type="slidenum">
              <a:rPr lang="it-IT" smtClean="0"/>
              <a:pPr/>
              <a:t>‹#›</a:t>
            </a:fld>
            <a:endParaRPr lang="it-IT" dirty="0"/>
          </a:p>
        </p:txBody>
      </p:sp>
    </p:spTree>
    <p:extLst>
      <p:ext uri="{BB962C8B-B14F-4D97-AF65-F5344CB8AC3E}">
        <p14:creationId xmlns:p14="http://schemas.microsoft.com/office/powerpoint/2010/main" val="224268012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Arial" panose="020B0604020202020204" pitchFamily="34" charset="0"/>
        <a:ea typeface="+mn-ea"/>
        <a:cs typeface="+mn-cs"/>
      </a:defRPr>
    </a:lvl1pPr>
    <a:lvl2pPr marL="457200" algn="l" defTabSz="457200" rtl="0" eaLnBrk="1" latinLnBrk="0" hangingPunct="1">
      <a:defRPr sz="1200" kern="1200">
        <a:solidFill>
          <a:schemeClr val="tx1"/>
        </a:solidFill>
        <a:latin typeface="Arial" panose="020B0604020202020204" pitchFamily="34" charset="0"/>
        <a:ea typeface="+mn-ea"/>
        <a:cs typeface="+mn-cs"/>
      </a:defRPr>
    </a:lvl2pPr>
    <a:lvl3pPr marL="914400" algn="l" defTabSz="457200" rtl="0" eaLnBrk="1" latinLnBrk="0" hangingPunct="1">
      <a:defRPr sz="1200" kern="1200">
        <a:solidFill>
          <a:schemeClr val="tx1"/>
        </a:solidFill>
        <a:latin typeface="Arial" panose="020B0604020202020204" pitchFamily="34" charset="0"/>
        <a:ea typeface="+mn-ea"/>
        <a:cs typeface="+mn-cs"/>
      </a:defRPr>
    </a:lvl3pPr>
    <a:lvl4pPr marL="1371600" algn="l" defTabSz="457200" rtl="0" eaLnBrk="1" latinLnBrk="0" hangingPunct="1">
      <a:defRPr sz="1200" kern="1200">
        <a:solidFill>
          <a:schemeClr val="tx1"/>
        </a:solidFill>
        <a:latin typeface="Arial" panose="020B0604020202020204" pitchFamily="34" charset="0"/>
        <a:ea typeface="+mn-ea"/>
        <a:cs typeface="+mn-cs"/>
      </a:defRPr>
    </a:lvl4pPr>
    <a:lvl5pPr marL="1828800" algn="l" defTabSz="457200" rtl="0" eaLnBrk="1" latinLnBrk="0" hangingPunct="1">
      <a:defRPr sz="1200" kern="1200">
        <a:solidFill>
          <a:schemeClr val="tx1"/>
        </a:solidFill>
        <a:latin typeface="Arial" panose="020B0604020202020204" pitchFamily="34"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2950"/>
            <a:ext cx="6619875" cy="37242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2E3FB20-6C96-374B-8415-B13CBC2115AD}" type="slidenum">
              <a:rPr lang="it-IT" smtClean="0"/>
              <a:pPr/>
              <a:t>1</a:t>
            </a:fld>
            <a:endParaRPr lang="it-IT" dirty="0"/>
          </a:p>
        </p:txBody>
      </p:sp>
    </p:spTree>
    <p:extLst>
      <p:ext uri="{BB962C8B-B14F-4D97-AF65-F5344CB8AC3E}">
        <p14:creationId xmlns:p14="http://schemas.microsoft.com/office/powerpoint/2010/main" val="3940525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52E3FB20-6C96-374B-8415-B13CBC2115AD}" type="slidenum">
              <a:rPr lang="it-IT" smtClean="0"/>
              <a:pPr/>
              <a:t>3</a:t>
            </a:fld>
            <a:endParaRPr lang="it-IT" dirty="0"/>
          </a:p>
        </p:txBody>
      </p:sp>
    </p:spTree>
    <p:extLst>
      <p:ext uri="{BB962C8B-B14F-4D97-AF65-F5344CB8AC3E}">
        <p14:creationId xmlns:p14="http://schemas.microsoft.com/office/powerpoint/2010/main" val="1251411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52E3FB20-6C96-374B-8415-B13CBC2115AD}" type="slidenum">
              <a:rPr lang="it-IT" smtClean="0"/>
              <a:pPr/>
              <a:t>4</a:t>
            </a:fld>
            <a:endParaRPr lang="it-IT" dirty="0"/>
          </a:p>
        </p:txBody>
      </p:sp>
    </p:spTree>
    <p:extLst>
      <p:ext uri="{BB962C8B-B14F-4D97-AF65-F5344CB8AC3E}">
        <p14:creationId xmlns:p14="http://schemas.microsoft.com/office/powerpoint/2010/main" val="1564086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52E3FB20-6C96-374B-8415-B13CBC2115AD}" type="slidenum">
              <a:rPr lang="it-IT" smtClean="0"/>
              <a:pPr/>
              <a:t>5</a:t>
            </a:fld>
            <a:endParaRPr lang="it-IT" dirty="0"/>
          </a:p>
        </p:txBody>
      </p:sp>
    </p:spTree>
    <p:extLst>
      <p:ext uri="{BB962C8B-B14F-4D97-AF65-F5344CB8AC3E}">
        <p14:creationId xmlns:p14="http://schemas.microsoft.com/office/powerpoint/2010/main" val="2023324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52E3FB20-6C96-374B-8415-B13CBC2115AD}" type="slidenum">
              <a:rPr lang="it-IT" smtClean="0"/>
              <a:pPr/>
              <a:t>6</a:t>
            </a:fld>
            <a:endParaRPr lang="it-IT" dirty="0"/>
          </a:p>
        </p:txBody>
      </p:sp>
    </p:spTree>
    <p:extLst>
      <p:ext uri="{BB962C8B-B14F-4D97-AF65-F5344CB8AC3E}">
        <p14:creationId xmlns:p14="http://schemas.microsoft.com/office/powerpoint/2010/main" val="2240663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52E3FB20-6C96-374B-8415-B13CBC2115AD}" type="slidenum">
              <a:rPr lang="it-IT" smtClean="0"/>
              <a:pPr/>
              <a:t>7</a:t>
            </a:fld>
            <a:endParaRPr lang="it-IT" dirty="0"/>
          </a:p>
        </p:txBody>
      </p:sp>
    </p:spTree>
    <p:extLst>
      <p:ext uri="{BB962C8B-B14F-4D97-AF65-F5344CB8AC3E}">
        <p14:creationId xmlns:p14="http://schemas.microsoft.com/office/powerpoint/2010/main" val="2991071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52E3FB20-6C96-374B-8415-B13CBC2115AD}" type="slidenum">
              <a:rPr lang="it-IT" smtClean="0"/>
              <a:pPr/>
              <a:t>8</a:t>
            </a:fld>
            <a:endParaRPr lang="it-IT" dirty="0"/>
          </a:p>
        </p:txBody>
      </p:sp>
    </p:spTree>
    <p:extLst>
      <p:ext uri="{BB962C8B-B14F-4D97-AF65-F5344CB8AC3E}">
        <p14:creationId xmlns:p14="http://schemas.microsoft.com/office/powerpoint/2010/main" val="1984972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52E3FB20-6C96-374B-8415-B13CBC2115AD}" type="slidenum">
              <a:rPr lang="it-IT" smtClean="0"/>
              <a:pPr/>
              <a:t>12</a:t>
            </a:fld>
            <a:endParaRPr lang="it-IT" dirty="0"/>
          </a:p>
        </p:txBody>
      </p:sp>
    </p:spTree>
    <p:extLst>
      <p:ext uri="{BB962C8B-B14F-4D97-AF65-F5344CB8AC3E}">
        <p14:creationId xmlns:p14="http://schemas.microsoft.com/office/powerpoint/2010/main" val="3317051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2950"/>
            <a:ext cx="6619875" cy="3724275"/>
          </a:xfrm>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10"/>
          </p:nvPr>
        </p:nvSpPr>
        <p:spPr/>
        <p:txBody>
          <a:bodyPr/>
          <a:lstStyle/>
          <a:p>
            <a:fld id="{10772211-AB87-2B42-9D7A-A3AD74F377CB}" type="slidenum">
              <a:rPr lang="en-US" smtClean="0"/>
              <a:pPr/>
              <a:t>15</a:t>
            </a:fld>
            <a:endParaRPr lang="en-US" dirty="0"/>
          </a:p>
        </p:txBody>
      </p:sp>
    </p:spTree>
    <p:extLst>
      <p:ext uri="{BB962C8B-B14F-4D97-AF65-F5344CB8AC3E}">
        <p14:creationId xmlns:p14="http://schemas.microsoft.com/office/powerpoint/2010/main" val="12345118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 name="Rettangolo 2"/>
          <p:cNvSpPr/>
          <p:nvPr userDrawn="1"/>
        </p:nvSpPr>
        <p:spPr>
          <a:xfrm>
            <a:off x="0" y="1"/>
            <a:ext cx="9144000" cy="5143500"/>
          </a:xfrm>
          <a:prstGeom prst="rect">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Rettangolo 4"/>
          <p:cNvSpPr/>
          <p:nvPr userDrawn="1"/>
        </p:nvSpPr>
        <p:spPr>
          <a:xfrm>
            <a:off x="5" y="1001647"/>
            <a:ext cx="1678409" cy="44319"/>
          </a:xfrm>
          <a:prstGeom prst="rect">
            <a:avLst/>
          </a:prstGeom>
          <a:solidFill>
            <a:srgbClr val="3EB1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0" name="Segnaposto testo 6"/>
          <p:cNvSpPr>
            <a:spLocks noGrp="1"/>
          </p:cNvSpPr>
          <p:nvPr>
            <p:ph type="body" sz="quarter" idx="11"/>
          </p:nvPr>
        </p:nvSpPr>
        <p:spPr>
          <a:xfrm>
            <a:off x="276225" y="219380"/>
            <a:ext cx="7428442" cy="738282"/>
          </a:xfrm>
          <a:prstGeom prst="rect">
            <a:avLst/>
          </a:prstGeom>
        </p:spPr>
        <p:txBody>
          <a:bodyPr vert="horz" anchor="b"/>
          <a:lstStyle>
            <a:lvl1pPr marL="0" indent="0" algn="l" defTabSz="457200" rtl="0" eaLnBrk="1" fontAlgn="base" latinLnBrk="0" hangingPunct="1">
              <a:spcBef>
                <a:spcPct val="0"/>
              </a:spcBef>
              <a:spcAft>
                <a:spcPct val="0"/>
              </a:spcAft>
              <a:buNone/>
              <a:defRPr lang="it-IT" sz="2400" b="1" kern="1200" dirty="0" smtClean="0">
                <a:solidFill>
                  <a:srgbClr val="FFFFFF"/>
                </a:solidFill>
                <a:latin typeface="+mj-lt"/>
                <a:ea typeface="+mj-ea"/>
                <a:cs typeface="+mj-cs"/>
              </a:defRPr>
            </a:lvl1pPr>
          </a:lstStyle>
          <a:p>
            <a:pPr lvl="0"/>
            <a:r>
              <a:rPr lang="it-IT" dirty="0"/>
              <a:t>Fare clic per modificare </a:t>
            </a:r>
          </a:p>
          <a:p>
            <a:pPr lvl="0"/>
            <a:r>
              <a:rPr lang="it-IT" dirty="0"/>
              <a:t>gli stili del testo dello schema</a:t>
            </a:r>
          </a:p>
        </p:txBody>
      </p:sp>
      <p:sp>
        <p:nvSpPr>
          <p:cNvPr id="7" name="Segnaposto testo 9"/>
          <p:cNvSpPr>
            <a:spLocks noGrp="1"/>
          </p:cNvSpPr>
          <p:nvPr>
            <p:ph type="body" sz="quarter" idx="12"/>
          </p:nvPr>
        </p:nvSpPr>
        <p:spPr>
          <a:xfrm>
            <a:off x="276224" y="1260872"/>
            <a:ext cx="8588376" cy="3263503"/>
          </a:xfrm>
          <a:prstGeom prst="rect">
            <a:avLst/>
          </a:prstGeom>
        </p:spPr>
        <p:txBody>
          <a:bodyPr vert="horz" anchor="ctr"/>
          <a:lstStyle>
            <a:lvl1pPr marL="0" indent="0" algn="l" defTabSz="457200" rtl="0" eaLnBrk="1" latinLnBrk="0" hangingPunct="1">
              <a:lnSpc>
                <a:spcPct val="150000"/>
              </a:lnSpc>
              <a:buNone/>
              <a:defRPr lang="it-IT" sz="1800" kern="1200" dirty="0" smtClean="0">
                <a:solidFill>
                  <a:srgbClr val="FFFFFF"/>
                </a:solidFill>
                <a:latin typeface="+mn-lt"/>
                <a:ea typeface="+mn-ea"/>
                <a:cs typeface="+mn-cs"/>
              </a:defRPr>
            </a:lvl1pPr>
            <a:lvl2pPr>
              <a:defRPr lang="it-IT" sz="1800" kern="1200" dirty="0" smtClean="0">
                <a:solidFill>
                  <a:srgbClr val="3EB1C8"/>
                </a:solidFill>
                <a:latin typeface="+mn-lt"/>
                <a:ea typeface="+mn-ea"/>
                <a:cs typeface="+mn-cs"/>
              </a:defRPr>
            </a:lvl2pPr>
          </a:lstStyle>
          <a:p>
            <a:pPr lvl="0"/>
            <a:r>
              <a:rPr lang="it-IT" dirty="0"/>
              <a:t>Fare clic per modificare gli stili del testo dello schema</a:t>
            </a:r>
          </a:p>
          <a:p>
            <a:pPr lvl="1"/>
            <a:r>
              <a:rPr lang="it-IT" dirty="0"/>
              <a:t>Secondo livello</a:t>
            </a:r>
          </a:p>
        </p:txBody>
      </p:sp>
      <p:pic>
        <p:nvPicPr>
          <p:cNvPr id="9" name="Picture 2" descr="\\Mac\Home\Desktop\REBRANDING\template pptx\RINA colour RGB-white-pres.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43666" y="348838"/>
            <a:ext cx="908140" cy="697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270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ull text layout">
    <p:spTree>
      <p:nvGrpSpPr>
        <p:cNvPr id="1" name=""/>
        <p:cNvGrpSpPr/>
        <p:nvPr/>
      </p:nvGrpSpPr>
      <p:grpSpPr>
        <a:xfrm>
          <a:off x="0" y="0"/>
          <a:ext cx="0" cy="0"/>
          <a:chOff x="0" y="0"/>
          <a:chExt cx="0" cy="0"/>
        </a:xfrm>
      </p:grpSpPr>
      <p:sp>
        <p:nvSpPr>
          <p:cNvPr id="3" name="Rettangolo 2"/>
          <p:cNvSpPr/>
          <p:nvPr userDrawn="1"/>
        </p:nvSpPr>
        <p:spPr>
          <a:xfrm>
            <a:off x="5" y="1001647"/>
            <a:ext cx="1678409" cy="44319"/>
          </a:xfrm>
          <a:prstGeom prst="rect">
            <a:avLst/>
          </a:prstGeom>
          <a:solidFill>
            <a:srgbClr val="3EB1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Segnaposto testo 6"/>
          <p:cNvSpPr>
            <a:spLocks noGrp="1"/>
          </p:cNvSpPr>
          <p:nvPr>
            <p:ph type="body" sz="quarter" idx="11"/>
          </p:nvPr>
        </p:nvSpPr>
        <p:spPr>
          <a:xfrm>
            <a:off x="276225" y="219380"/>
            <a:ext cx="7428442" cy="738282"/>
          </a:xfrm>
          <a:prstGeom prst="rect">
            <a:avLst/>
          </a:prstGeom>
        </p:spPr>
        <p:txBody>
          <a:bodyPr vert="horz" anchor="b"/>
          <a:lstStyle>
            <a:lvl1pPr marL="0" indent="0" algn="l" defTabSz="457200" rtl="0" eaLnBrk="1" fontAlgn="base" latinLnBrk="0" hangingPunct="1">
              <a:spcBef>
                <a:spcPct val="0"/>
              </a:spcBef>
              <a:spcAft>
                <a:spcPct val="0"/>
              </a:spcAft>
              <a:buNone/>
              <a:defRPr lang="it-IT" sz="2400" b="1" kern="1200" dirty="0" smtClean="0">
                <a:solidFill>
                  <a:srgbClr val="13294B"/>
                </a:solidFill>
                <a:latin typeface="+mj-lt"/>
                <a:ea typeface="+mj-ea"/>
                <a:cs typeface="+mj-cs"/>
              </a:defRPr>
            </a:lvl1pPr>
          </a:lstStyle>
          <a:p>
            <a:pPr lvl="0"/>
            <a:r>
              <a:rPr lang="it-IT" dirty="0"/>
              <a:t>Fare clic per modificare </a:t>
            </a:r>
          </a:p>
          <a:p>
            <a:pPr lvl="0"/>
            <a:r>
              <a:rPr lang="it-IT" dirty="0"/>
              <a:t>gli stili del testo dello schema</a:t>
            </a:r>
          </a:p>
        </p:txBody>
      </p:sp>
      <p:sp>
        <p:nvSpPr>
          <p:cNvPr id="11" name="Segnaposto testo 9"/>
          <p:cNvSpPr>
            <a:spLocks noGrp="1"/>
          </p:cNvSpPr>
          <p:nvPr>
            <p:ph type="body" sz="quarter" idx="12"/>
          </p:nvPr>
        </p:nvSpPr>
        <p:spPr>
          <a:xfrm>
            <a:off x="276229" y="1260872"/>
            <a:ext cx="8593139" cy="3367883"/>
          </a:xfrm>
          <a:prstGeom prst="rect">
            <a:avLst/>
          </a:prstGeom>
        </p:spPr>
        <p:txBody>
          <a:bodyPr vert="horz" anchor="ctr"/>
          <a:lstStyle>
            <a:lvl1pPr marL="0" indent="0" algn="l" defTabSz="457200" rtl="0" eaLnBrk="1" latinLnBrk="0" hangingPunct="1">
              <a:lnSpc>
                <a:spcPct val="150000"/>
              </a:lnSpc>
              <a:buNone/>
              <a:defRPr lang="it-IT" sz="1800" kern="1200" dirty="0" smtClean="0">
                <a:solidFill>
                  <a:srgbClr val="4C4E4E"/>
                </a:solidFill>
                <a:latin typeface="+mn-lt"/>
                <a:ea typeface="+mn-ea"/>
                <a:cs typeface="+mn-cs"/>
              </a:defRPr>
            </a:lvl1pPr>
            <a:lvl2pPr>
              <a:defRPr lang="it-IT" sz="1800" kern="1200" dirty="0" smtClean="0">
                <a:solidFill>
                  <a:srgbClr val="3EB1C8"/>
                </a:solidFill>
                <a:latin typeface="+mn-lt"/>
                <a:ea typeface="+mn-ea"/>
                <a:cs typeface="+mn-cs"/>
              </a:defRPr>
            </a:lvl2pPr>
          </a:lstStyle>
          <a:p>
            <a:pPr lvl="0"/>
            <a:r>
              <a:rPr lang="it-IT" dirty="0"/>
              <a:t>Fare clic per modificare gli stili del testo dello schema</a:t>
            </a:r>
          </a:p>
          <a:p>
            <a:pPr lvl="1"/>
            <a:r>
              <a:rPr lang="it-IT" dirty="0"/>
              <a:t>Secondo livello</a:t>
            </a:r>
          </a:p>
        </p:txBody>
      </p:sp>
      <p:pic>
        <p:nvPicPr>
          <p:cNvPr id="10" name="Picture 9" descr="\\Mac\Home\Desktop\REBRANDING\template pptx\RINA colour RGB-pres.pn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936046" y="333166"/>
            <a:ext cx="928558" cy="7128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FCDCDDA-490D-4DA2-A4A8-771274FC8CBE}"/>
              </a:ext>
            </a:extLst>
          </p:cNvPr>
          <p:cNvSpPr/>
          <p:nvPr userDrawn="1"/>
        </p:nvSpPr>
        <p:spPr>
          <a:xfrm>
            <a:off x="8279661" y="4835723"/>
            <a:ext cx="864339" cy="307777"/>
          </a:xfrm>
          <a:prstGeom prst="rect">
            <a:avLst/>
          </a:prstGeom>
        </p:spPr>
        <p:txBody>
          <a:bodyPr wrap="none">
            <a:spAutoFit/>
          </a:bodyPr>
          <a:lstStyle/>
          <a:p>
            <a:pPr lvl="1"/>
            <a:fld id="{F628FE24-AEC2-4C9B-A2C1-59C9CE743AC8}" type="slidenum">
              <a:rPr lang="it-IT" sz="1400" smtClean="0">
                <a:solidFill>
                  <a:srgbClr val="3EB1C8"/>
                </a:solidFill>
              </a:rPr>
              <a:t>‹#›</a:t>
            </a:fld>
            <a:endParaRPr lang="it-IT" sz="1400" dirty="0">
              <a:solidFill>
                <a:srgbClr val="3EB1C8"/>
              </a:solidFill>
            </a:endParaRPr>
          </a:p>
        </p:txBody>
      </p:sp>
    </p:spTree>
    <p:extLst>
      <p:ext uri="{BB962C8B-B14F-4D97-AF65-F5344CB8AC3E}">
        <p14:creationId xmlns:p14="http://schemas.microsoft.com/office/powerpoint/2010/main" val="3058219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full text layout">
    <p:spTree>
      <p:nvGrpSpPr>
        <p:cNvPr id="1" name=""/>
        <p:cNvGrpSpPr/>
        <p:nvPr/>
      </p:nvGrpSpPr>
      <p:grpSpPr>
        <a:xfrm>
          <a:off x="0" y="0"/>
          <a:ext cx="0" cy="0"/>
          <a:chOff x="0" y="0"/>
          <a:chExt cx="0" cy="0"/>
        </a:xfrm>
      </p:grpSpPr>
      <p:sp>
        <p:nvSpPr>
          <p:cNvPr id="3" name="Rettangolo 2"/>
          <p:cNvSpPr/>
          <p:nvPr userDrawn="1"/>
        </p:nvSpPr>
        <p:spPr>
          <a:xfrm>
            <a:off x="5" y="1001647"/>
            <a:ext cx="1678409" cy="44319"/>
          </a:xfrm>
          <a:prstGeom prst="rect">
            <a:avLst/>
          </a:prstGeom>
          <a:solidFill>
            <a:srgbClr val="3EB1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Segnaposto testo 6"/>
          <p:cNvSpPr>
            <a:spLocks noGrp="1"/>
          </p:cNvSpPr>
          <p:nvPr>
            <p:ph type="body" sz="quarter" idx="11"/>
          </p:nvPr>
        </p:nvSpPr>
        <p:spPr>
          <a:xfrm>
            <a:off x="276225" y="219380"/>
            <a:ext cx="7428442" cy="738282"/>
          </a:xfrm>
          <a:prstGeom prst="rect">
            <a:avLst/>
          </a:prstGeom>
        </p:spPr>
        <p:txBody>
          <a:bodyPr vert="horz" anchor="b"/>
          <a:lstStyle>
            <a:lvl1pPr marL="0" indent="0" algn="l" defTabSz="457200" rtl="0" eaLnBrk="1" fontAlgn="base" latinLnBrk="0" hangingPunct="1">
              <a:spcBef>
                <a:spcPct val="0"/>
              </a:spcBef>
              <a:spcAft>
                <a:spcPct val="0"/>
              </a:spcAft>
              <a:buNone/>
              <a:defRPr lang="it-IT" sz="2400" b="1" kern="1200" dirty="0" smtClean="0">
                <a:solidFill>
                  <a:srgbClr val="13294B"/>
                </a:solidFill>
                <a:latin typeface="+mj-lt"/>
                <a:ea typeface="+mj-ea"/>
                <a:cs typeface="+mj-cs"/>
              </a:defRPr>
            </a:lvl1pPr>
          </a:lstStyle>
          <a:p>
            <a:pPr lvl="0"/>
            <a:r>
              <a:rPr lang="it-IT" dirty="0"/>
              <a:t>Fare clic per modificare </a:t>
            </a:r>
          </a:p>
          <a:p>
            <a:pPr lvl="0"/>
            <a:r>
              <a:rPr lang="it-IT" dirty="0"/>
              <a:t>gli stili del testo dello schema</a:t>
            </a:r>
          </a:p>
        </p:txBody>
      </p:sp>
      <p:sp>
        <p:nvSpPr>
          <p:cNvPr id="11" name="Segnaposto testo 9"/>
          <p:cNvSpPr>
            <a:spLocks noGrp="1"/>
          </p:cNvSpPr>
          <p:nvPr>
            <p:ph type="body" sz="quarter" idx="12"/>
          </p:nvPr>
        </p:nvSpPr>
        <p:spPr>
          <a:xfrm>
            <a:off x="276229" y="1260872"/>
            <a:ext cx="4284000" cy="3367883"/>
          </a:xfrm>
          <a:prstGeom prst="rect">
            <a:avLst/>
          </a:prstGeom>
        </p:spPr>
        <p:txBody>
          <a:bodyPr vert="horz" anchor="ctr"/>
          <a:lstStyle>
            <a:lvl1pPr marL="0" indent="0" algn="l" defTabSz="457200" rtl="0" eaLnBrk="1" latinLnBrk="0" hangingPunct="1">
              <a:lnSpc>
                <a:spcPct val="150000"/>
              </a:lnSpc>
              <a:buNone/>
              <a:defRPr lang="it-IT" sz="1800" kern="1200" dirty="0" smtClean="0">
                <a:solidFill>
                  <a:srgbClr val="4C4E4E"/>
                </a:solidFill>
                <a:latin typeface="+mn-lt"/>
                <a:ea typeface="+mn-ea"/>
                <a:cs typeface="+mn-cs"/>
              </a:defRPr>
            </a:lvl1pPr>
            <a:lvl2pPr>
              <a:defRPr lang="it-IT" sz="1800" kern="1200" dirty="0" smtClean="0">
                <a:solidFill>
                  <a:srgbClr val="3EB1C8"/>
                </a:solidFill>
                <a:latin typeface="+mn-lt"/>
                <a:ea typeface="+mn-ea"/>
                <a:cs typeface="+mn-cs"/>
              </a:defRPr>
            </a:lvl2pPr>
          </a:lstStyle>
          <a:p>
            <a:pPr lvl="0"/>
            <a:r>
              <a:rPr lang="it-IT" dirty="0"/>
              <a:t>Fare clic per modificare gli stili del testo dello schema</a:t>
            </a:r>
          </a:p>
          <a:p>
            <a:pPr lvl="1"/>
            <a:r>
              <a:rPr lang="it-IT" dirty="0"/>
              <a:t>Secondo livello</a:t>
            </a:r>
          </a:p>
        </p:txBody>
      </p:sp>
      <p:pic>
        <p:nvPicPr>
          <p:cNvPr id="10" name="Picture 9" descr="\\Mac\Home\Desktop\REBRANDING\template pptx\RINA colour RGB-pres.pn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936046" y="333166"/>
            <a:ext cx="928558" cy="71280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5">
            <a:extLst>
              <a:ext uri="{FF2B5EF4-FFF2-40B4-BE49-F238E27FC236}">
                <a16:creationId xmlns:a16="http://schemas.microsoft.com/office/drawing/2014/main" id="{6CEB70E2-51A5-4F0A-A0F8-7D3F5A88C701}"/>
              </a:ext>
            </a:extLst>
          </p:cNvPr>
          <p:cNvSpPr>
            <a:spLocks noGrp="1"/>
          </p:cNvSpPr>
          <p:nvPr>
            <p:ph sz="quarter" idx="13"/>
          </p:nvPr>
        </p:nvSpPr>
        <p:spPr>
          <a:xfrm>
            <a:off x="4578875" y="1260475"/>
            <a:ext cx="4284000" cy="3368675"/>
          </a:xfrm>
          <a:prstGeom prst="rect">
            <a:avLst/>
          </a:prstGeom>
        </p:spPr>
        <p:txBody>
          <a:bodyPr/>
          <a:lstStyle>
            <a:lvl1pPr marL="0" indent="0">
              <a:buNone/>
              <a:defRPr sz="900"/>
            </a:lvl1pPr>
          </a:lstStyle>
          <a:p>
            <a:pPr lvl="0"/>
            <a:endParaRPr lang="en-GB" dirty="0"/>
          </a:p>
        </p:txBody>
      </p:sp>
      <p:sp>
        <p:nvSpPr>
          <p:cNvPr id="14" name="Rectangle 13">
            <a:extLst>
              <a:ext uri="{FF2B5EF4-FFF2-40B4-BE49-F238E27FC236}">
                <a16:creationId xmlns:a16="http://schemas.microsoft.com/office/drawing/2014/main" id="{806996FD-09DB-4971-9950-935C49F605AB}"/>
              </a:ext>
            </a:extLst>
          </p:cNvPr>
          <p:cNvSpPr/>
          <p:nvPr userDrawn="1"/>
        </p:nvSpPr>
        <p:spPr>
          <a:xfrm>
            <a:off x="8279661" y="4835723"/>
            <a:ext cx="864339" cy="307777"/>
          </a:xfrm>
          <a:prstGeom prst="rect">
            <a:avLst/>
          </a:prstGeom>
        </p:spPr>
        <p:txBody>
          <a:bodyPr wrap="none">
            <a:spAutoFit/>
          </a:bodyPr>
          <a:lstStyle/>
          <a:p>
            <a:pPr lvl="1"/>
            <a:fld id="{F628FE24-AEC2-4C9B-A2C1-59C9CE743AC8}" type="slidenum">
              <a:rPr lang="it-IT" sz="1400" smtClean="0">
                <a:solidFill>
                  <a:srgbClr val="3EB1C8"/>
                </a:solidFill>
              </a:rPr>
              <a:t>‹#›</a:t>
            </a:fld>
            <a:endParaRPr lang="it-IT" sz="1400" dirty="0">
              <a:solidFill>
                <a:srgbClr val="3EB1C8"/>
              </a:solidFill>
            </a:endParaRPr>
          </a:p>
        </p:txBody>
      </p:sp>
    </p:spTree>
    <p:extLst>
      <p:ext uri="{BB962C8B-B14F-4D97-AF65-F5344CB8AC3E}">
        <p14:creationId xmlns:p14="http://schemas.microsoft.com/office/powerpoint/2010/main" val="2267559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full text layout">
    <p:spTree>
      <p:nvGrpSpPr>
        <p:cNvPr id="1" name=""/>
        <p:cNvGrpSpPr/>
        <p:nvPr/>
      </p:nvGrpSpPr>
      <p:grpSpPr>
        <a:xfrm>
          <a:off x="0" y="0"/>
          <a:ext cx="0" cy="0"/>
          <a:chOff x="0" y="0"/>
          <a:chExt cx="0" cy="0"/>
        </a:xfrm>
      </p:grpSpPr>
      <p:sp>
        <p:nvSpPr>
          <p:cNvPr id="3" name="Rettangolo 2"/>
          <p:cNvSpPr/>
          <p:nvPr userDrawn="1"/>
        </p:nvSpPr>
        <p:spPr>
          <a:xfrm>
            <a:off x="5" y="1001647"/>
            <a:ext cx="1678409" cy="44319"/>
          </a:xfrm>
          <a:prstGeom prst="rect">
            <a:avLst/>
          </a:prstGeom>
          <a:solidFill>
            <a:srgbClr val="3EB1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Segnaposto testo 6"/>
          <p:cNvSpPr>
            <a:spLocks noGrp="1"/>
          </p:cNvSpPr>
          <p:nvPr>
            <p:ph type="body" sz="quarter" idx="11"/>
          </p:nvPr>
        </p:nvSpPr>
        <p:spPr>
          <a:xfrm>
            <a:off x="276225" y="219380"/>
            <a:ext cx="7428442" cy="738282"/>
          </a:xfrm>
          <a:prstGeom prst="rect">
            <a:avLst/>
          </a:prstGeom>
        </p:spPr>
        <p:txBody>
          <a:bodyPr vert="horz" anchor="b"/>
          <a:lstStyle>
            <a:lvl1pPr marL="0" indent="0" algn="l" defTabSz="457200" rtl="0" eaLnBrk="1" fontAlgn="base" latinLnBrk="0" hangingPunct="1">
              <a:spcBef>
                <a:spcPct val="0"/>
              </a:spcBef>
              <a:spcAft>
                <a:spcPct val="0"/>
              </a:spcAft>
              <a:buNone/>
              <a:defRPr lang="it-IT" sz="2400" b="1" kern="1200" dirty="0" smtClean="0">
                <a:solidFill>
                  <a:srgbClr val="13294B"/>
                </a:solidFill>
                <a:latin typeface="+mj-lt"/>
                <a:ea typeface="+mj-ea"/>
                <a:cs typeface="+mj-cs"/>
              </a:defRPr>
            </a:lvl1pPr>
          </a:lstStyle>
          <a:p>
            <a:pPr lvl="0"/>
            <a:r>
              <a:rPr lang="it-IT" dirty="0"/>
              <a:t>Fare clic per modificare </a:t>
            </a:r>
          </a:p>
          <a:p>
            <a:pPr lvl="0"/>
            <a:r>
              <a:rPr lang="it-IT" dirty="0"/>
              <a:t>gli stili del testo dello schema</a:t>
            </a:r>
          </a:p>
        </p:txBody>
      </p:sp>
      <p:pic>
        <p:nvPicPr>
          <p:cNvPr id="10" name="Picture 9" descr="\\Mac\Home\Desktop\REBRANDING\template pptx\RINA colour RGB-pres.pn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936046" y="333166"/>
            <a:ext cx="928558" cy="71280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5">
            <a:extLst>
              <a:ext uri="{FF2B5EF4-FFF2-40B4-BE49-F238E27FC236}">
                <a16:creationId xmlns:a16="http://schemas.microsoft.com/office/drawing/2014/main" id="{6CEB70E2-51A5-4F0A-A0F8-7D3F5A88C701}"/>
              </a:ext>
            </a:extLst>
          </p:cNvPr>
          <p:cNvSpPr>
            <a:spLocks noGrp="1"/>
          </p:cNvSpPr>
          <p:nvPr>
            <p:ph sz="quarter" idx="13"/>
          </p:nvPr>
        </p:nvSpPr>
        <p:spPr>
          <a:xfrm>
            <a:off x="4578875" y="1260475"/>
            <a:ext cx="4284000" cy="3368675"/>
          </a:xfrm>
          <a:prstGeom prst="rect">
            <a:avLst/>
          </a:prstGeom>
        </p:spPr>
        <p:txBody>
          <a:bodyPr/>
          <a:lstStyle>
            <a:lvl1pPr marL="0" indent="0">
              <a:buNone/>
              <a:defRPr sz="900"/>
            </a:lvl1pPr>
          </a:lstStyle>
          <a:p>
            <a:pPr lvl="0"/>
            <a:endParaRPr lang="en-GB" dirty="0"/>
          </a:p>
        </p:txBody>
      </p:sp>
      <p:sp>
        <p:nvSpPr>
          <p:cNvPr id="14" name="Content Placeholder 5">
            <a:extLst>
              <a:ext uri="{FF2B5EF4-FFF2-40B4-BE49-F238E27FC236}">
                <a16:creationId xmlns:a16="http://schemas.microsoft.com/office/drawing/2014/main" id="{E81651D0-94EE-43DB-83EC-8B28867990C4}"/>
              </a:ext>
            </a:extLst>
          </p:cNvPr>
          <p:cNvSpPr>
            <a:spLocks noGrp="1"/>
          </p:cNvSpPr>
          <p:nvPr>
            <p:ph sz="quarter" idx="14"/>
          </p:nvPr>
        </p:nvSpPr>
        <p:spPr>
          <a:xfrm>
            <a:off x="276225" y="1260475"/>
            <a:ext cx="4284000" cy="3368675"/>
          </a:xfrm>
          <a:prstGeom prst="rect">
            <a:avLst/>
          </a:prstGeom>
        </p:spPr>
        <p:txBody>
          <a:bodyPr/>
          <a:lstStyle>
            <a:lvl1pPr marL="0" indent="0">
              <a:buNone/>
              <a:defRPr sz="900"/>
            </a:lvl1pPr>
          </a:lstStyle>
          <a:p>
            <a:pPr lvl="0"/>
            <a:endParaRPr lang="en-GB" dirty="0"/>
          </a:p>
        </p:txBody>
      </p:sp>
      <p:sp>
        <p:nvSpPr>
          <p:cNvPr id="11" name="Rectangle 10">
            <a:extLst>
              <a:ext uri="{FF2B5EF4-FFF2-40B4-BE49-F238E27FC236}">
                <a16:creationId xmlns:a16="http://schemas.microsoft.com/office/drawing/2014/main" id="{C5D0F4B4-AF29-4EBE-A2FF-CDCB28B2408D}"/>
              </a:ext>
            </a:extLst>
          </p:cNvPr>
          <p:cNvSpPr/>
          <p:nvPr userDrawn="1"/>
        </p:nvSpPr>
        <p:spPr>
          <a:xfrm>
            <a:off x="8279661" y="4835723"/>
            <a:ext cx="864339" cy="307777"/>
          </a:xfrm>
          <a:prstGeom prst="rect">
            <a:avLst/>
          </a:prstGeom>
        </p:spPr>
        <p:txBody>
          <a:bodyPr wrap="none">
            <a:spAutoFit/>
          </a:bodyPr>
          <a:lstStyle/>
          <a:p>
            <a:pPr lvl="1"/>
            <a:fld id="{F628FE24-AEC2-4C9B-A2C1-59C9CE743AC8}" type="slidenum">
              <a:rPr lang="it-IT" sz="1400" smtClean="0">
                <a:solidFill>
                  <a:srgbClr val="3EB1C8"/>
                </a:solidFill>
              </a:rPr>
              <a:t>‹#›</a:t>
            </a:fld>
            <a:endParaRPr lang="it-IT" sz="1400" dirty="0">
              <a:solidFill>
                <a:srgbClr val="3EB1C8"/>
              </a:solidFill>
            </a:endParaRPr>
          </a:p>
        </p:txBody>
      </p:sp>
    </p:spTree>
    <p:extLst>
      <p:ext uri="{BB962C8B-B14F-4D97-AF65-F5344CB8AC3E}">
        <p14:creationId xmlns:p14="http://schemas.microsoft.com/office/powerpoint/2010/main" val="2961439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full text layout">
    <p:spTree>
      <p:nvGrpSpPr>
        <p:cNvPr id="1" name=""/>
        <p:cNvGrpSpPr/>
        <p:nvPr/>
      </p:nvGrpSpPr>
      <p:grpSpPr>
        <a:xfrm>
          <a:off x="0" y="0"/>
          <a:ext cx="0" cy="0"/>
          <a:chOff x="0" y="0"/>
          <a:chExt cx="0" cy="0"/>
        </a:xfrm>
      </p:grpSpPr>
      <p:sp>
        <p:nvSpPr>
          <p:cNvPr id="3" name="Rettangolo 2"/>
          <p:cNvSpPr/>
          <p:nvPr userDrawn="1"/>
        </p:nvSpPr>
        <p:spPr>
          <a:xfrm>
            <a:off x="5" y="1001647"/>
            <a:ext cx="1678409" cy="44319"/>
          </a:xfrm>
          <a:prstGeom prst="rect">
            <a:avLst/>
          </a:prstGeom>
          <a:solidFill>
            <a:srgbClr val="3EB1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Segnaposto testo 6"/>
          <p:cNvSpPr>
            <a:spLocks noGrp="1"/>
          </p:cNvSpPr>
          <p:nvPr>
            <p:ph type="body" sz="quarter" idx="11"/>
          </p:nvPr>
        </p:nvSpPr>
        <p:spPr>
          <a:xfrm>
            <a:off x="276225" y="219380"/>
            <a:ext cx="7428442" cy="738282"/>
          </a:xfrm>
          <a:prstGeom prst="rect">
            <a:avLst/>
          </a:prstGeom>
        </p:spPr>
        <p:txBody>
          <a:bodyPr vert="horz" anchor="b"/>
          <a:lstStyle>
            <a:lvl1pPr marL="0" indent="0" algn="l" defTabSz="457200" rtl="0" eaLnBrk="1" fontAlgn="base" latinLnBrk="0" hangingPunct="1">
              <a:spcBef>
                <a:spcPct val="0"/>
              </a:spcBef>
              <a:spcAft>
                <a:spcPct val="0"/>
              </a:spcAft>
              <a:buNone/>
              <a:defRPr lang="it-IT" sz="2400" b="1" kern="1200" dirty="0" smtClean="0">
                <a:solidFill>
                  <a:srgbClr val="13294B"/>
                </a:solidFill>
                <a:latin typeface="+mj-lt"/>
                <a:ea typeface="+mj-ea"/>
                <a:cs typeface="+mj-cs"/>
              </a:defRPr>
            </a:lvl1pPr>
          </a:lstStyle>
          <a:p>
            <a:pPr lvl="0"/>
            <a:r>
              <a:rPr lang="it-IT" dirty="0"/>
              <a:t>Fare clic per modificare </a:t>
            </a:r>
          </a:p>
          <a:p>
            <a:pPr lvl="0"/>
            <a:r>
              <a:rPr lang="it-IT" dirty="0"/>
              <a:t>gli stili del testo dello schema</a:t>
            </a:r>
          </a:p>
        </p:txBody>
      </p:sp>
      <p:sp>
        <p:nvSpPr>
          <p:cNvPr id="11" name="Segnaposto testo 9"/>
          <p:cNvSpPr>
            <a:spLocks noGrp="1"/>
          </p:cNvSpPr>
          <p:nvPr>
            <p:ph type="body" sz="quarter" idx="12"/>
          </p:nvPr>
        </p:nvSpPr>
        <p:spPr>
          <a:xfrm>
            <a:off x="276229" y="3801361"/>
            <a:ext cx="8586646" cy="827394"/>
          </a:xfrm>
          <a:prstGeom prst="rect">
            <a:avLst/>
          </a:prstGeom>
        </p:spPr>
        <p:txBody>
          <a:bodyPr vert="horz" anchor="ctr"/>
          <a:lstStyle>
            <a:lvl1pPr marL="0" indent="0" algn="l" defTabSz="457200" rtl="0" eaLnBrk="1" latinLnBrk="0" hangingPunct="1">
              <a:lnSpc>
                <a:spcPct val="150000"/>
              </a:lnSpc>
              <a:buNone/>
              <a:defRPr lang="it-IT" sz="1800" kern="1200" dirty="0" smtClean="0">
                <a:solidFill>
                  <a:srgbClr val="4C4E4E"/>
                </a:solidFill>
                <a:latin typeface="+mn-lt"/>
                <a:ea typeface="+mn-ea"/>
                <a:cs typeface="+mn-cs"/>
              </a:defRPr>
            </a:lvl1pPr>
            <a:lvl2pPr>
              <a:defRPr lang="it-IT" sz="1800" kern="1200" dirty="0" smtClean="0">
                <a:solidFill>
                  <a:srgbClr val="3EB1C8"/>
                </a:solidFill>
                <a:latin typeface="+mn-lt"/>
                <a:ea typeface="+mn-ea"/>
                <a:cs typeface="+mn-cs"/>
              </a:defRPr>
            </a:lvl2pPr>
          </a:lstStyle>
          <a:p>
            <a:pPr lvl="0"/>
            <a:r>
              <a:rPr lang="it-IT" dirty="0"/>
              <a:t>Fare clic per modificare gli stili del testo dello schema</a:t>
            </a:r>
          </a:p>
          <a:p>
            <a:pPr lvl="1"/>
            <a:r>
              <a:rPr lang="it-IT" dirty="0"/>
              <a:t>Secondo livello</a:t>
            </a:r>
          </a:p>
        </p:txBody>
      </p:sp>
      <p:pic>
        <p:nvPicPr>
          <p:cNvPr id="10" name="Picture 9" descr="\\Mac\Home\Desktop\REBRANDING\template pptx\RINA colour RGB-pres.pn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936046" y="333166"/>
            <a:ext cx="928558" cy="71280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5">
            <a:extLst>
              <a:ext uri="{FF2B5EF4-FFF2-40B4-BE49-F238E27FC236}">
                <a16:creationId xmlns:a16="http://schemas.microsoft.com/office/drawing/2014/main" id="{6CEB70E2-51A5-4F0A-A0F8-7D3F5A88C701}"/>
              </a:ext>
            </a:extLst>
          </p:cNvPr>
          <p:cNvSpPr>
            <a:spLocks noGrp="1"/>
          </p:cNvSpPr>
          <p:nvPr>
            <p:ph sz="quarter" idx="13"/>
          </p:nvPr>
        </p:nvSpPr>
        <p:spPr>
          <a:xfrm>
            <a:off x="276225" y="1260475"/>
            <a:ext cx="8586650" cy="2458085"/>
          </a:xfrm>
          <a:prstGeom prst="rect">
            <a:avLst/>
          </a:prstGeom>
        </p:spPr>
        <p:txBody>
          <a:bodyPr/>
          <a:lstStyle>
            <a:lvl1pPr marL="0" indent="0">
              <a:buNone/>
              <a:defRPr sz="900"/>
            </a:lvl1pPr>
          </a:lstStyle>
          <a:p>
            <a:pPr lvl="0"/>
            <a:endParaRPr lang="en-GB" dirty="0"/>
          </a:p>
        </p:txBody>
      </p:sp>
      <p:sp>
        <p:nvSpPr>
          <p:cNvPr id="14" name="Rectangle 13">
            <a:extLst>
              <a:ext uri="{FF2B5EF4-FFF2-40B4-BE49-F238E27FC236}">
                <a16:creationId xmlns:a16="http://schemas.microsoft.com/office/drawing/2014/main" id="{097826E6-A512-4EEA-9B1F-21659988D437}"/>
              </a:ext>
            </a:extLst>
          </p:cNvPr>
          <p:cNvSpPr/>
          <p:nvPr userDrawn="1"/>
        </p:nvSpPr>
        <p:spPr>
          <a:xfrm>
            <a:off x="8279661" y="4835723"/>
            <a:ext cx="864339" cy="307777"/>
          </a:xfrm>
          <a:prstGeom prst="rect">
            <a:avLst/>
          </a:prstGeom>
        </p:spPr>
        <p:txBody>
          <a:bodyPr wrap="none">
            <a:spAutoFit/>
          </a:bodyPr>
          <a:lstStyle/>
          <a:p>
            <a:pPr lvl="1"/>
            <a:fld id="{F628FE24-AEC2-4C9B-A2C1-59C9CE743AC8}" type="slidenum">
              <a:rPr lang="it-IT" sz="1400" smtClean="0">
                <a:solidFill>
                  <a:srgbClr val="3EB1C8"/>
                </a:solidFill>
              </a:rPr>
              <a:t>‹#›</a:t>
            </a:fld>
            <a:endParaRPr lang="it-IT" sz="1400" dirty="0">
              <a:solidFill>
                <a:srgbClr val="3EB1C8"/>
              </a:solidFill>
            </a:endParaRPr>
          </a:p>
        </p:txBody>
      </p:sp>
    </p:spTree>
    <p:extLst>
      <p:ext uri="{BB962C8B-B14F-4D97-AF65-F5344CB8AC3E}">
        <p14:creationId xmlns:p14="http://schemas.microsoft.com/office/powerpoint/2010/main" val="4168084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full text layout">
    <p:spTree>
      <p:nvGrpSpPr>
        <p:cNvPr id="1" name=""/>
        <p:cNvGrpSpPr/>
        <p:nvPr/>
      </p:nvGrpSpPr>
      <p:grpSpPr>
        <a:xfrm>
          <a:off x="0" y="0"/>
          <a:ext cx="0" cy="0"/>
          <a:chOff x="0" y="0"/>
          <a:chExt cx="0" cy="0"/>
        </a:xfrm>
      </p:grpSpPr>
      <p:sp>
        <p:nvSpPr>
          <p:cNvPr id="3" name="Rettangolo 2"/>
          <p:cNvSpPr/>
          <p:nvPr userDrawn="1"/>
        </p:nvSpPr>
        <p:spPr>
          <a:xfrm>
            <a:off x="5" y="1001647"/>
            <a:ext cx="1678409" cy="44319"/>
          </a:xfrm>
          <a:prstGeom prst="rect">
            <a:avLst/>
          </a:prstGeom>
          <a:solidFill>
            <a:srgbClr val="3EB1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Segnaposto testo 6"/>
          <p:cNvSpPr>
            <a:spLocks noGrp="1"/>
          </p:cNvSpPr>
          <p:nvPr>
            <p:ph type="body" sz="quarter" idx="11"/>
          </p:nvPr>
        </p:nvSpPr>
        <p:spPr>
          <a:xfrm>
            <a:off x="276225" y="219380"/>
            <a:ext cx="7428442" cy="738282"/>
          </a:xfrm>
          <a:prstGeom prst="rect">
            <a:avLst/>
          </a:prstGeom>
        </p:spPr>
        <p:txBody>
          <a:bodyPr vert="horz" anchor="b"/>
          <a:lstStyle>
            <a:lvl1pPr marL="0" indent="0" algn="l" defTabSz="457200" rtl="0" eaLnBrk="1" fontAlgn="base" latinLnBrk="0" hangingPunct="1">
              <a:spcBef>
                <a:spcPct val="0"/>
              </a:spcBef>
              <a:spcAft>
                <a:spcPct val="0"/>
              </a:spcAft>
              <a:buNone/>
              <a:defRPr lang="it-IT" sz="2400" b="1" kern="1200" dirty="0" smtClean="0">
                <a:solidFill>
                  <a:srgbClr val="13294B"/>
                </a:solidFill>
                <a:latin typeface="+mj-lt"/>
                <a:ea typeface="+mj-ea"/>
                <a:cs typeface="+mj-cs"/>
              </a:defRPr>
            </a:lvl1pPr>
          </a:lstStyle>
          <a:p>
            <a:pPr lvl="0"/>
            <a:r>
              <a:rPr lang="it-IT" dirty="0"/>
              <a:t>Fare clic per modificare </a:t>
            </a:r>
          </a:p>
          <a:p>
            <a:pPr lvl="0"/>
            <a:r>
              <a:rPr lang="it-IT" dirty="0"/>
              <a:t>gli stili del testo dello schema</a:t>
            </a:r>
          </a:p>
        </p:txBody>
      </p:sp>
      <p:sp>
        <p:nvSpPr>
          <p:cNvPr id="11" name="Segnaposto testo 9"/>
          <p:cNvSpPr>
            <a:spLocks noGrp="1"/>
          </p:cNvSpPr>
          <p:nvPr>
            <p:ph type="body" sz="quarter" idx="12"/>
          </p:nvPr>
        </p:nvSpPr>
        <p:spPr>
          <a:xfrm>
            <a:off x="276229" y="2994013"/>
            <a:ext cx="8586646" cy="1634742"/>
          </a:xfrm>
          <a:prstGeom prst="rect">
            <a:avLst/>
          </a:prstGeom>
        </p:spPr>
        <p:txBody>
          <a:bodyPr vert="horz" anchor="ctr"/>
          <a:lstStyle>
            <a:lvl1pPr marL="0" indent="0" algn="l" defTabSz="457200" rtl="0" eaLnBrk="1" latinLnBrk="0" hangingPunct="1">
              <a:lnSpc>
                <a:spcPct val="150000"/>
              </a:lnSpc>
              <a:buNone/>
              <a:defRPr lang="it-IT" sz="1800" kern="1200" dirty="0" smtClean="0">
                <a:solidFill>
                  <a:srgbClr val="4C4E4E"/>
                </a:solidFill>
                <a:latin typeface="+mn-lt"/>
                <a:ea typeface="+mn-ea"/>
                <a:cs typeface="+mn-cs"/>
              </a:defRPr>
            </a:lvl1pPr>
            <a:lvl2pPr>
              <a:defRPr lang="it-IT" sz="1800" kern="1200" dirty="0" smtClean="0">
                <a:solidFill>
                  <a:srgbClr val="3EB1C8"/>
                </a:solidFill>
                <a:latin typeface="+mn-lt"/>
                <a:ea typeface="+mn-ea"/>
                <a:cs typeface="+mn-cs"/>
              </a:defRPr>
            </a:lvl2pPr>
          </a:lstStyle>
          <a:p>
            <a:pPr lvl="0"/>
            <a:r>
              <a:rPr lang="it-IT" dirty="0"/>
              <a:t>Fare clic per modificare gli stili del testo dello schema</a:t>
            </a:r>
          </a:p>
          <a:p>
            <a:pPr lvl="1"/>
            <a:r>
              <a:rPr lang="it-IT" dirty="0"/>
              <a:t>Secondo livello</a:t>
            </a:r>
          </a:p>
        </p:txBody>
      </p:sp>
      <p:pic>
        <p:nvPicPr>
          <p:cNvPr id="10" name="Picture 9" descr="\\Mac\Home\Desktop\REBRANDING\template pptx\RINA colour RGB-pres.pn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936046" y="333166"/>
            <a:ext cx="928558" cy="71280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5">
            <a:extLst>
              <a:ext uri="{FF2B5EF4-FFF2-40B4-BE49-F238E27FC236}">
                <a16:creationId xmlns:a16="http://schemas.microsoft.com/office/drawing/2014/main" id="{6CEB70E2-51A5-4F0A-A0F8-7D3F5A88C701}"/>
              </a:ext>
            </a:extLst>
          </p:cNvPr>
          <p:cNvSpPr>
            <a:spLocks noGrp="1"/>
          </p:cNvSpPr>
          <p:nvPr>
            <p:ph sz="quarter" idx="13"/>
          </p:nvPr>
        </p:nvSpPr>
        <p:spPr>
          <a:xfrm>
            <a:off x="276225" y="1260476"/>
            <a:ext cx="8586650" cy="1627200"/>
          </a:xfrm>
          <a:prstGeom prst="rect">
            <a:avLst/>
          </a:prstGeom>
        </p:spPr>
        <p:txBody>
          <a:bodyPr/>
          <a:lstStyle>
            <a:lvl1pPr marL="0" indent="0">
              <a:buNone/>
              <a:defRPr sz="900"/>
            </a:lvl1pPr>
          </a:lstStyle>
          <a:p>
            <a:pPr lvl="0"/>
            <a:endParaRPr lang="en-GB" dirty="0"/>
          </a:p>
        </p:txBody>
      </p:sp>
      <p:sp>
        <p:nvSpPr>
          <p:cNvPr id="14" name="Rectangle 13">
            <a:extLst>
              <a:ext uri="{FF2B5EF4-FFF2-40B4-BE49-F238E27FC236}">
                <a16:creationId xmlns:a16="http://schemas.microsoft.com/office/drawing/2014/main" id="{097826E6-A512-4EEA-9B1F-21659988D437}"/>
              </a:ext>
            </a:extLst>
          </p:cNvPr>
          <p:cNvSpPr/>
          <p:nvPr userDrawn="1"/>
        </p:nvSpPr>
        <p:spPr>
          <a:xfrm>
            <a:off x="8279661" y="4835723"/>
            <a:ext cx="864339" cy="307777"/>
          </a:xfrm>
          <a:prstGeom prst="rect">
            <a:avLst/>
          </a:prstGeom>
        </p:spPr>
        <p:txBody>
          <a:bodyPr wrap="none">
            <a:spAutoFit/>
          </a:bodyPr>
          <a:lstStyle/>
          <a:p>
            <a:pPr lvl="1"/>
            <a:fld id="{F628FE24-AEC2-4C9B-A2C1-59C9CE743AC8}" type="slidenum">
              <a:rPr lang="it-IT" sz="1400" smtClean="0">
                <a:solidFill>
                  <a:srgbClr val="3EB1C8"/>
                </a:solidFill>
              </a:rPr>
              <a:t>‹#›</a:t>
            </a:fld>
            <a:endParaRPr lang="it-IT" sz="1400" dirty="0">
              <a:solidFill>
                <a:srgbClr val="3EB1C8"/>
              </a:solidFill>
            </a:endParaRPr>
          </a:p>
        </p:txBody>
      </p:sp>
    </p:spTree>
    <p:extLst>
      <p:ext uri="{BB962C8B-B14F-4D97-AF65-F5344CB8AC3E}">
        <p14:creationId xmlns:p14="http://schemas.microsoft.com/office/powerpoint/2010/main" val="1356340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full text layout">
    <p:spTree>
      <p:nvGrpSpPr>
        <p:cNvPr id="1" name=""/>
        <p:cNvGrpSpPr/>
        <p:nvPr/>
      </p:nvGrpSpPr>
      <p:grpSpPr>
        <a:xfrm>
          <a:off x="0" y="0"/>
          <a:ext cx="0" cy="0"/>
          <a:chOff x="0" y="0"/>
          <a:chExt cx="0" cy="0"/>
        </a:xfrm>
      </p:grpSpPr>
      <p:sp>
        <p:nvSpPr>
          <p:cNvPr id="3" name="Rettangolo 2"/>
          <p:cNvSpPr/>
          <p:nvPr userDrawn="1"/>
        </p:nvSpPr>
        <p:spPr>
          <a:xfrm>
            <a:off x="5" y="1001647"/>
            <a:ext cx="1678409" cy="44319"/>
          </a:xfrm>
          <a:prstGeom prst="rect">
            <a:avLst/>
          </a:prstGeom>
          <a:solidFill>
            <a:srgbClr val="3EB1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Segnaposto testo 6"/>
          <p:cNvSpPr>
            <a:spLocks noGrp="1"/>
          </p:cNvSpPr>
          <p:nvPr>
            <p:ph type="body" sz="quarter" idx="11"/>
          </p:nvPr>
        </p:nvSpPr>
        <p:spPr>
          <a:xfrm>
            <a:off x="276225" y="219380"/>
            <a:ext cx="7428442" cy="738282"/>
          </a:xfrm>
          <a:prstGeom prst="rect">
            <a:avLst/>
          </a:prstGeom>
        </p:spPr>
        <p:txBody>
          <a:bodyPr vert="horz" anchor="b"/>
          <a:lstStyle>
            <a:lvl1pPr marL="0" indent="0" algn="l" defTabSz="457200" rtl="0" eaLnBrk="1" fontAlgn="base" latinLnBrk="0" hangingPunct="1">
              <a:spcBef>
                <a:spcPct val="0"/>
              </a:spcBef>
              <a:spcAft>
                <a:spcPct val="0"/>
              </a:spcAft>
              <a:buNone/>
              <a:defRPr lang="it-IT" sz="2400" b="1" kern="1200" dirty="0" smtClean="0">
                <a:solidFill>
                  <a:srgbClr val="13294B"/>
                </a:solidFill>
                <a:latin typeface="+mj-lt"/>
                <a:ea typeface="+mj-ea"/>
                <a:cs typeface="+mj-cs"/>
              </a:defRPr>
            </a:lvl1pPr>
          </a:lstStyle>
          <a:p>
            <a:pPr lvl="0"/>
            <a:r>
              <a:rPr lang="it-IT" dirty="0"/>
              <a:t>Fare clic per modificare </a:t>
            </a:r>
          </a:p>
          <a:p>
            <a:pPr lvl="0"/>
            <a:r>
              <a:rPr lang="it-IT" dirty="0"/>
              <a:t>gli stili del testo dello schema</a:t>
            </a:r>
          </a:p>
        </p:txBody>
      </p:sp>
      <p:sp>
        <p:nvSpPr>
          <p:cNvPr id="11" name="Segnaposto testo 9"/>
          <p:cNvSpPr>
            <a:spLocks noGrp="1"/>
          </p:cNvSpPr>
          <p:nvPr>
            <p:ph type="body" sz="quarter" idx="12"/>
          </p:nvPr>
        </p:nvSpPr>
        <p:spPr>
          <a:xfrm>
            <a:off x="295103" y="1359271"/>
            <a:ext cx="8586646" cy="1634742"/>
          </a:xfrm>
          <a:prstGeom prst="rect">
            <a:avLst/>
          </a:prstGeom>
        </p:spPr>
        <p:txBody>
          <a:bodyPr vert="horz" anchor="ctr"/>
          <a:lstStyle>
            <a:lvl1pPr marL="0" indent="0" algn="l" defTabSz="457200" rtl="0" eaLnBrk="1" latinLnBrk="0" hangingPunct="1">
              <a:lnSpc>
                <a:spcPct val="150000"/>
              </a:lnSpc>
              <a:buNone/>
              <a:defRPr lang="it-IT" sz="1800" kern="1200" dirty="0" smtClean="0">
                <a:solidFill>
                  <a:srgbClr val="4C4E4E"/>
                </a:solidFill>
                <a:latin typeface="+mn-lt"/>
                <a:ea typeface="+mn-ea"/>
                <a:cs typeface="+mn-cs"/>
              </a:defRPr>
            </a:lvl1pPr>
            <a:lvl2pPr>
              <a:defRPr lang="it-IT" sz="1800" kern="1200" dirty="0" smtClean="0">
                <a:solidFill>
                  <a:srgbClr val="3EB1C8"/>
                </a:solidFill>
                <a:latin typeface="+mn-lt"/>
                <a:ea typeface="+mn-ea"/>
                <a:cs typeface="+mn-cs"/>
              </a:defRPr>
            </a:lvl2pPr>
          </a:lstStyle>
          <a:p>
            <a:pPr lvl="0"/>
            <a:r>
              <a:rPr lang="it-IT" dirty="0"/>
              <a:t>Fare clic per modificare gli stili del testo dello schema</a:t>
            </a:r>
          </a:p>
          <a:p>
            <a:pPr lvl="1"/>
            <a:r>
              <a:rPr lang="it-IT" dirty="0"/>
              <a:t>Secondo livello</a:t>
            </a:r>
          </a:p>
        </p:txBody>
      </p:sp>
      <p:pic>
        <p:nvPicPr>
          <p:cNvPr id="10" name="Picture 9" descr="\\Mac\Home\Desktop\REBRANDING\template pptx\RINA colour RGB-pres.pn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936046" y="333166"/>
            <a:ext cx="928558" cy="71280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5">
            <a:extLst>
              <a:ext uri="{FF2B5EF4-FFF2-40B4-BE49-F238E27FC236}">
                <a16:creationId xmlns:a16="http://schemas.microsoft.com/office/drawing/2014/main" id="{6CEB70E2-51A5-4F0A-A0F8-7D3F5A88C701}"/>
              </a:ext>
            </a:extLst>
          </p:cNvPr>
          <p:cNvSpPr>
            <a:spLocks noGrp="1"/>
          </p:cNvSpPr>
          <p:nvPr>
            <p:ph sz="quarter" idx="13"/>
          </p:nvPr>
        </p:nvSpPr>
        <p:spPr>
          <a:xfrm>
            <a:off x="295103" y="3101268"/>
            <a:ext cx="8586650" cy="1627200"/>
          </a:xfrm>
          <a:prstGeom prst="rect">
            <a:avLst/>
          </a:prstGeom>
        </p:spPr>
        <p:txBody>
          <a:bodyPr/>
          <a:lstStyle>
            <a:lvl1pPr marL="0" indent="0">
              <a:buNone/>
              <a:defRPr sz="900"/>
            </a:lvl1pPr>
          </a:lstStyle>
          <a:p>
            <a:pPr lvl="0"/>
            <a:endParaRPr lang="en-GB" dirty="0"/>
          </a:p>
        </p:txBody>
      </p:sp>
      <p:sp>
        <p:nvSpPr>
          <p:cNvPr id="14" name="Rectangle 13">
            <a:extLst>
              <a:ext uri="{FF2B5EF4-FFF2-40B4-BE49-F238E27FC236}">
                <a16:creationId xmlns:a16="http://schemas.microsoft.com/office/drawing/2014/main" id="{097826E6-A512-4EEA-9B1F-21659988D437}"/>
              </a:ext>
            </a:extLst>
          </p:cNvPr>
          <p:cNvSpPr/>
          <p:nvPr userDrawn="1"/>
        </p:nvSpPr>
        <p:spPr>
          <a:xfrm>
            <a:off x="8279661" y="4835723"/>
            <a:ext cx="864339" cy="307777"/>
          </a:xfrm>
          <a:prstGeom prst="rect">
            <a:avLst/>
          </a:prstGeom>
        </p:spPr>
        <p:txBody>
          <a:bodyPr wrap="none">
            <a:spAutoFit/>
          </a:bodyPr>
          <a:lstStyle/>
          <a:p>
            <a:pPr lvl="1"/>
            <a:fld id="{F628FE24-AEC2-4C9B-A2C1-59C9CE743AC8}" type="slidenum">
              <a:rPr lang="it-IT" sz="1400" smtClean="0">
                <a:solidFill>
                  <a:srgbClr val="3EB1C8"/>
                </a:solidFill>
              </a:rPr>
              <a:t>‹#›</a:t>
            </a:fld>
            <a:endParaRPr lang="it-IT" sz="1400" dirty="0">
              <a:solidFill>
                <a:srgbClr val="3EB1C8"/>
              </a:solidFill>
            </a:endParaRPr>
          </a:p>
        </p:txBody>
      </p:sp>
    </p:spTree>
    <p:extLst>
      <p:ext uri="{BB962C8B-B14F-4D97-AF65-F5344CB8AC3E}">
        <p14:creationId xmlns:p14="http://schemas.microsoft.com/office/powerpoint/2010/main" val="3966739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full text layout">
    <p:spTree>
      <p:nvGrpSpPr>
        <p:cNvPr id="1" name=""/>
        <p:cNvGrpSpPr/>
        <p:nvPr/>
      </p:nvGrpSpPr>
      <p:grpSpPr>
        <a:xfrm>
          <a:off x="0" y="0"/>
          <a:ext cx="0" cy="0"/>
          <a:chOff x="0" y="0"/>
          <a:chExt cx="0" cy="0"/>
        </a:xfrm>
      </p:grpSpPr>
      <p:sp>
        <p:nvSpPr>
          <p:cNvPr id="3" name="Rettangolo 2"/>
          <p:cNvSpPr/>
          <p:nvPr userDrawn="1"/>
        </p:nvSpPr>
        <p:spPr>
          <a:xfrm>
            <a:off x="5" y="1001647"/>
            <a:ext cx="1678409" cy="44319"/>
          </a:xfrm>
          <a:prstGeom prst="rect">
            <a:avLst/>
          </a:prstGeom>
          <a:solidFill>
            <a:srgbClr val="3EB1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Segnaposto testo 6"/>
          <p:cNvSpPr>
            <a:spLocks noGrp="1"/>
          </p:cNvSpPr>
          <p:nvPr>
            <p:ph type="body" sz="quarter" idx="11"/>
          </p:nvPr>
        </p:nvSpPr>
        <p:spPr>
          <a:xfrm>
            <a:off x="276225" y="219380"/>
            <a:ext cx="7428442" cy="738282"/>
          </a:xfrm>
          <a:prstGeom prst="rect">
            <a:avLst/>
          </a:prstGeom>
        </p:spPr>
        <p:txBody>
          <a:bodyPr vert="horz" anchor="b"/>
          <a:lstStyle>
            <a:lvl1pPr marL="0" indent="0" algn="l" defTabSz="457200" rtl="0" eaLnBrk="1" fontAlgn="base" latinLnBrk="0" hangingPunct="1">
              <a:spcBef>
                <a:spcPct val="0"/>
              </a:spcBef>
              <a:spcAft>
                <a:spcPct val="0"/>
              </a:spcAft>
              <a:buNone/>
              <a:defRPr lang="it-IT" sz="2400" b="1" kern="1200" dirty="0" smtClean="0">
                <a:solidFill>
                  <a:srgbClr val="13294B"/>
                </a:solidFill>
                <a:latin typeface="+mj-lt"/>
                <a:ea typeface="+mj-ea"/>
                <a:cs typeface="+mj-cs"/>
              </a:defRPr>
            </a:lvl1pPr>
          </a:lstStyle>
          <a:p>
            <a:pPr lvl="0"/>
            <a:r>
              <a:rPr lang="it-IT" dirty="0"/>
              <a:t>Fare clic per modificare </a:t>
            </a:r>
          </a:p>
          <a:p>
            <a:pPr lvl="0"/>
            <a:r>
              <a:rPr lang="it-IT" dirty="0"/>
              <a:t>gli stili del testo dello schema</a:t>
            </a:r>
          </a:p>
        </p:txBody>
      </p:sp>
      <p:sp>
        <p:nvSpPr>
          <p:cNvPr id="11" name="Segnaposto testo 9"/>
          <p:cNvSpPr>
            <a:spLocks noGrp="1"/>
          </p:cNvSpPr>
          <p:nvPr>
            <p:ph type="body" sz="quarter" idx="12"/>
          </p:nvPr>
        </p:nvSpPr>
        <p:spPr>
          <a:xfrm>
            <a:off x="295103" y="1359271"/>
            <a:ext cx="4230000" cy="1634742"/>
          </a:xfrm>
          <a:prstGeom prst="rect">
            <a:avLst/>
          </a:prstGeom>
        </p:spPr>
        <p:txBody>
          <a:bodyPr vert="horz" anchor="ctr"/>
          <a:lstStyle>
            <a:lvl1pPr marL="0" indent="0" algn="l" defTabSz="457200" rtl="0" eaLnBrk="1" latinLnBrk="0" hangingPunct="1">
              <a:lnSpc>
                <a:spcPct val="150000"/>
              </a:lnSpc>
              <a:buNone/>
              <a:defRPr lang="it-IT" sz="1800" kern="1200" dirty="0" smtClean="0">
                <a:solidFill>
                  <a:srgbClr val="4C4E4E"/>
                </a:solidFill>
                <a:latin typeface="+mn-lt"/>
                <a:ea typeface="+mn-ea"/>
                <a:cs typeface="+mn-cs"/>
              </a:defRPr>
            </a:lvl1pPr>
            <a:lvl2pPr>
              <a:defRPr lang="it-IT" sz="1800" kern="1200" dirty="0" smtClean="0">
                <a:solidFill>
                  <a:srgbClr val="3EB1C8"/>
                </a:solidFill>
                <a:latin typeface="+mn-lt"/>
                <a:ea typeface="+mn-ea"/>
                <a:cs typeface="+mn-cs"/>
              </a:defRPr>
            </a:lvl2pPr>
          </a:lstStyle>
          <a:p>
            <a:pPr lvl="0"/>
            <a:r>
              <a:rPr lang="it-IT" dirty="0"/>
              <a:t>Fare clic per modificare gli stili del testo dello schema</a:t>
            </a:r>
          </a:p>
          <a:p>
            <a:pPr lvl="1"/>
            <a:r>
              <a:rPr lang="it-IT" dirty="0"/>
              <a:t>Secondo livello</a:t>
            </a:r>
          </a:p>
        </p:txBody>
      </p:sp>
      <p:pic>
        <p:nvPicPr>
          <p:cNvPr id="10" name="Picture 9" descr="\\Mac\Home\Desktop\REBRANDING\template pptx\RINA colour RGB-pres.pn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936046" y="333166"/>
            <a:ext cx="928558" cy="71280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5">
            <a:extLst>
              <a:ext uri="{FF2B5EF4-FFF2-40B4-BE49-F238E27FC236}">
                <a16:creationId xmlns:a16="http://schemas.microsoft.com/office/drawing/2014/main" id="{6CEB70E2-51A5-4F0A-A0F8-7D3F5A88C701}"/>
              </a:ext>
            </a:extLst>
          </p:cNvPr>
          <p:cNvSpPr>
            <a:spLocks noGrp="1"/>
          </p:cNvSpPr>
          <p:nvPr>
            <p:ph sz="quarter" idx="13"/>
          </p:nvPr>
        </p:nvSpPr>
        <p:spPr>
          <a:xfrm>
            <a:off x="295103" y="3101268"/>
            <a:ext cx="8586650" cy="1627200"/>
          </a:xfrm>
          <a:prstGeom prst="rect">
            <a:avLst/>
          </a:prstGeom>
        </p:spPr>
        <p:txBody>
          <a:bodyPr/>
          <a:lstStyle>
            <a:lvl1pPr marL="0" indent="0">
              <a:buNone/>
              <a:defRPr sz="900"/>
            </a:lvl1pPr>
          </a:lstStyle>
          <a:p>
            <a:pPr lvl="0"/>
            <a:endParaRPr lang="en-GB" dirty="0"/>
          </a:p>
        </p:txBody>
      </p:sp>
      <p:sp>
        <p:nvSpPr>
          <p:cNvPr id="14" name="Rectangle 13">
            <a:extLst>
              <a:ext uri="{FF2B5EF4-FFF2-40B4-BE49-F238E27FC236}">
                <a16:creationId xmlns:a16="http://schemas.microsoft.com/office/drawing/2014/main" id="{097826E6-A512-4EEA-9B1F-21659988D437}"/>
              </a:ext>
            </a:extLst>
          </p:cNvPr>
          <p:cNvSpPr/>
          <p:nvPr userDrawn="1"/>
        </p:nvSpPr>
        <p:spPr>
          <a:xfrm>
            <a:off x="8279661" y="4835723"/>
            <a:ext cx="864339" cy="307777"/>
          </a:xfrm>
          <a:prstGeom prst="rect">
            <a:avLst/>
          </a:prstGeom>
        </p:spPr>
        <p:txBody>
          <a:bodyPr wrap="none">
            <a:spAutoFit/>
          </a:bodyPr>
          <a:lstStyle/>
          <a:p>
            <a:pPr lvl="1"/>
            <a:fld id="{F628FE24-AEC2-4C9B-A2C1-59C9CE743AC8}" type="slidenum">
              <a:rPr lang="it-IT" sz="1400" smtClean="0">
                <a:solidFill>
                  <a:srgbClr val="3EB1C8"/>
                </a:solidFill>
              </a:rPr>
              <a:t>‹#›</a:t>
            </a:fld>
            <a:endParaRPr lang="it-IT" sz="1400" dirty="0">
              <a:solidFill>
                <a:srgbClr val="3EB1C8"/>
              </a:solidFill>
            </a:endParaRPr>
          </a:p>
        </p:txBody>
      </p:sp>
      <p:sp>
        <p:nvSpPr>
          <p:cNvPr id="9" name="Segnaposto testo 9">
            <a:extLst>
              <a:ext uri="{FF2B5EF4-FFF2-40B4-BE49-F238E27FC236}">
                <a16:creationId xmlns:a16="http://schemas.microsoft.com/office/drawing/2014/main" id="{BB2BEA67-966B-4C23-A4F5-FFD5FC1CBB7F}"/>
              </a:ext>
            </a:extLst>
          </p:cNvPr>
          <p:cNvSpPr>
            <a:spLocks noGrp="1"/>
          </p:cNvSpPr>
          <p:nvPr>
            <p:ph type="body" sz="quarter" idx="14"/>
          </p:nvPr>
        </p:nvSpPr>
        <p:spPr>
          <a:xfrm>
            <a:off x="4651753" y="1359271"/>
            <a:ext cx="4230000" cy="1634742"/>
          </a:xfrm>
          <a:prstGeom prst="rect">
            <a:avLst/>
          </a:prstGeom>
        </p:spPr>
        <p:txBody>
          <a:bodyPr vert="horz" anchor="ctr"/>
          <a:lstStyle>
            <a:lvl1pPr marL="0" indent="0" algn="l" defTabSz="457200" rtl="0" eaLnBrk="1" latinLnBrk="0" hangingPunct="1">
              <a:lnSpc>
                <a:spcPct val="150000"/>
              </a:lnSpc>
              <a:buNone/>
              <a:defRPr lang="it-IT" sz="1800" kern="1200" dirty="0" smtClean="0">
                <a:solidFill>
                  <a:srgbClr val="4C4E4E"/>
                </a:solidFill>
                <a:latin typeface="+mn-lt"/>
                <a:ea typeface="+mn-ea"/>
                <a:cs typeface="+mn-cs"/>
              </a:defRPr>
            </a:lvl1pPr>
            <a:lvl2pPr>
              <a:defRPr lang="it-IT" sz="1800" kern="1200" dirty="0" smtClean="0">
                <a:solidFill>
                  <a:srgbClr val="3EB1C8"/>
                </a:solidFill>
                <a:latin typeface="+mn-lt"/>
                <a:ea typeface="+mn-ea"/>
                <a:cs typeface="+mn-cs"/>
              </a:defRPr>
            </a:lvl2pPr>
          </a:lstStyle>
          <a:p>
            <a:pPr lvl="0"/>
            <a:r>
              <a:rPr lang="it-IT" dirty="0"/>
              <a:t>Fare clic per modificare gli stili del testo dello schema</a:t>
            </a:r>
          </a:p>
          <a:p>
            <a:pPr lvl="1"/>
            <a:r>
              <a:rPr lang="it-IT" dirty="0"/>
              <a:t>Secondo livello</a:t>
            </a:r>
          </a:p>
        </p:txBody>
      </p:sp>
    </p:spTree>
    <p:extLst>
      <p:ext uri="{BB962C8B-B14F-4D97-AF65-F5344CB8AC3E}">
        <p14:creationId xmlns:p14="http://schemas.microsoft.com/office/powerpoint/2010/main" val="577491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full text layout">
    <p:spTree>
      <p:nvGrpSpPr>
        <p:cNvPr id="1" name=""/>
        <p:cNvGrpSpPr/>
        <p:nvPr/>
      </p:nvGrpSpPr>
      <p:grpSpPr>
        <a:xfrm>
          <a:off x="0" y="0"/>
          <a:ext cx="0" cy="0"/>
          <a:chOff x="0" y="0"/>
          <a:chExt cx="0" cy="0"/>
        </a:xfrm>
      </p:grpSpPr>
      <p:sp>
        <p:nvSpPr>
          <p:cNvPr id="3" name="Rettangolo 2"/>
          <p:cNvSpPr/>
          <p:nvPr userDrawn="1"/>
        </p:nvSpPr>
        <p:spPr>
          <a:xfrm>
            <a:off x="5" y="1001647"/>
            <a:ext cx="1678409" cy="44319"/>
          </a:xfrm>
          <a:prstGeom prst="rect">
            <a:avLst/>
          </a:prstGeom>
          <a:solidFill>
            <a:srgbClr val="3EB1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Segnaposto testo 6"/>
          <p:cNvSpPr>
            <a:spLocks noGrp="1"/>
          </p:cNvSpPr>
          <p:nvPr>
            <p:ph type="body" sz="quarter" idx="11"/>
          </p:nvPr>
        </p:nvSpPr>
        <p:spPr>
          <a:xfrm>
            <a:off x="276225" y="219380"/>
            <a:ext cx="7428442" cy="738282"/>
          </a:xfrm>
          <a:prstGeom prst="rect">
            <a:avLst/>
          </a:prstGeom>
        </p:spPr>
        <p:txBody>
          <a:bodyPr vert="horz" anchor="b"/>
          <a:lstStyle>
            <a:lvl1pPr marL="0" indent="0" algn="l" defTabSz="457200" rtl="0" eaLnBrk="1" fontAlgn="base" latinLnBrk="0" hangingPunct="1">
              <a:spcBef>
                <a:spcPct val="0"/>
              </a:spcBef>
              <a:spcAft>
                <a:spcPct val="0"/>
              </a:spcAft>
              <a:buNone/>
              <a:defRPr lang="it-IT" sz="2400" b="1" kern="1200" dirty="0" smtClean="0">
                <a:solidFill>
                  <a:srgbClr val="13294B"/>
                </a:solidFill>
                <a:latin typeface="+mj-lt"/>
                <a:ea typeface="+mj-ea"/>
                <a:cs typeface="+mj-cs"/>
              </a:defRPr>
            </a:lvl1pPr>
          </a:lstStyle>
          <a:p>
            <a:pPr lvl="0"/>
            <a:r>
              <a:rPr lang="it-IT" dirty="0"/>
              <a:t>Fare clic per modificare </a:t>
            </a:r>
          </a:p>
          <a:p>
            <a:pPr lvl="0"/>
            <a:r>
              <a:rPr lang="it-IT" dirty="0"/>
              <a:t>gli stili del testo dello schema</a:t>
            </a:r>
          </a:p>
        </p:txBody>
      </p:sp>
      <p:sp>
        <p:nvSpPr>
          <p:cNvPr id="6" name="Content Placeholder 5">
            <a:extLst>
              <a:ext uri="{FF2B5EF4-FFF2-40B4-BE49-F238E27FC236}">
                <a16:creationId xmlns:a16="http://schemas.microsoft.com/office/drawing/2014/main" id="{BBBB3205-A4E5-4B1F-B395-984B65CCA503}"/>
              </a:ext>
            </a:extLst>
          </p:cNvPr>
          <p:cNvSpPr>
            <a:spLocks noGrp="1"/>
          </p:cNvSpPr>
          <p:nvPr>
            <p:ph sz="quarter" idx="13"/>
          </p:nvPr>
        </p:nvSpPr>
        <p:spPr>
          <a:xfrm>
            <a:off x="276225" y="1260475"/>
            <a:ext cx="8588375" cy="3368675"/>
          </a:xfrm>
          <a:prstGeom prst="rect">
            <a:avLst/>
          </a:prstGeom>
        </p:spPr>
        <p:txBody>
          <a:bodyPr/>
          <a:lstStyle>
            <a:lvl1pPr marL="0" indent="0">
              <a:buNone/>
              <a:defRPr sz="900"/>
            </a:lvl1pPr>
          </a:lstStyle>
          <a:p>
            <a:pPr lvl="0"/>
            <a:endParaRPr lang="en-GB" dirty="0"/>
          </a:p>
        </p:txBody>
      </p:sp>
      <p:pic>
        <p:nvPicPr>
          <p:cNvPr id="10" name="Picture 9" descr="\\Mac\Home\Desktop\REBRANDING\template pptx\RINA colour RGB-pres.pn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936046" y="333166"/>
            <a:ext cx="928558" cy="7128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6359ABDF-B724-4FE4-86BD-240A9637EA79}"/>
              </a:ext>
            </a:extLst>
          </p:cNvPr>
          <p:cNvSpPr/>
          <p:nvPr userDrawn="1"/>
        </p:nvSpPr>
        <p:spPr>
          <a:xfrm>
            <a:off x="8279661" y="4835723"/>
            <a:ext cx="864339" cy="307777"/>
          </a:xfrm>
          <a:prstGeom prst="rect">
            <a:avLst/>
          </a:prstGeom>
        </p:spPr>
        <p:txBody>
          <a:bodyPr wrap="none">
            <a:spAutoFit/>
          </a:bodyPr>
          <a:lstStyle/>
          <a:p>
            <a:pPr lvl="1"/>
            <a:fld id="{F628FE24-AEC2-4C9B-A2C1-59C9CE743AC8}" type="slidenum">
              <a:rPr lang="it-IT" sz="1400" smtClean="0">
                <a:solidFill>
                  <a:srgbClr val="3EB1C8"/>
                </a:solidFill>
              </a:rPr>
              <a:t>‹#›</a:t>
            </a:fld>
            <a:endParaRPr lang="it-IT" sz="1400" dirty="0">
              <a:solidFill>
                <a:srgbClr val="3EB1C8"/>
              </a:solidFill>
            </a:endParaRPr>
          </a:p>
        </p:txBody>
      </p:sp>
    </p:spTree>
    <p:extLst>
      <p:ext uri="{BB962C8B-B14F-4D97-AF65-F5344CB8AC3E}">
        <p14:creationId xmlns:p14="http://schemas.microsoft.com/office/powerpoint/2010/main" val="3769448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introduction">
    <p:bg>
      <p:bgPr>
        <a:solidFill>
          <a:schemeClr val="bg1">
            <a:alpha val="42000"/>
          </a:schemeClr>
        </a:solidFill>
        <a:effectLst/>
      </p:bgPr>
    </p:bg>
    <p:spTree>
      <p:nvGrpSpPr>
        <p:cNvPr id="1" name=""/>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9D2A0376-E2AC-4142-A27E-050FF025EBD1}"/>
              </a:ext>
            </a:extLst>
          </p:cNvPr>
          <p:cNvSpPr>
            <a:spLocks noGrp="1"/>
          </p:cNvSpPr>
          <p:nvPr>
            <p:ph sz="quarter" idx="14"/>
          </p:nvPr>
        </p:nvSpPr>
        <p:spPr>
          <a:xfrm>
            <a:off x="919480" y="0"/>
            <a:ext cx="8224520" cy="51435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934720 w 9144000"/>
              <a:gd name="connsiteY0" fmla="*/ 0 h 5153660"/>
              <a:gd name="connsiteX1" fmla="*/ 9144000 w 9144000"/>
              <a:gd name="connsiteY1" fmla="*/ 10160 h 5153660"/>
              <a:gd name="connsiteX2" fmla="*/ 9144000 w 9144000"/>
              <a:gd name="connsiteY2" fmla="*/ 5153660 h 5153660"/>
              <a:gd name="connsiteX3" fmla="*/ 0 w 9144000"/>
              <a:gd name="connsiteY3" fmla="*/ 5153660 h 5153660"/>
              <a:gd name="connsiteX4" fmla="*/ 934720 w 9144000"/>
              <a:gd name="connsiteY4" fmla="*/ 0 h 5153660"/>
              <a:gd name="connsiteX0" fmla="*/ 0 w 8209280"/>
              <a:gd name="connsiteY0" fmla="*/ 0 h 5153660"/>
              <a:gd name="connsiteX1" fmla="*/ 8209280 w 8209280"/>
              <a:gd name="connsiteY1" fmla="*/ 10160 h 5153660"/>
              <a:gd name="connsiteX2" fmla="*/ 8209280 w 8209280"/>
              <a:gd name="connsiteY2" fmla="*/ 5153660 h 5153660"/>
              <a:gd name="connsiteX3" fmla="*/ 3860800 w 8209280"/>
              <a:gd name="connsiteY3" fmla="*/ 4777740 h 5153660"/>
              <a:gd name="connsiteX4" fmla="*/ 0 w 8209280"/>
              <a:gd name="connsiteY4" fmla="*/ 0 h 5153660"/>
              <a:gd name="connsiteX0" fmla="*/ 0 w 8209280"/>
              <a:gd name="connsiteY0" fmla="*/ 0 h 5153660"/>
              <a:gd name="connsiteX1" fmla="*/ 8209280 w 8209280"/>
              <a:gd name="connsiteY1" fmla="*/ 10160 h 5153660"/>
              <a:gd name="connsiteX2" fmla="*/ 8209280 w 8209280"/>
              <a:gd name="connsiteY2" fmla="*/ 5153660 h 5153660"/>
              <a:gd name="connsiteX3" fmla="*/ 3850640 w 8209280"/>
              <a:gd name="connsiteY3" fmla="*/ 5153660 h 5153660"/>
              <a:gd name="connsiteX4" fmla="*/ 0 w 8209280"/>
              <a:gd name="connsiteY4" fmla="*/ 0 h 5153660"/>
              <a:gd name="connsiteX0" fmla="*/ 0 w 8229600"/>
              <a:gd name="connsiteY0" fmla="*/ 0 h 5153660"/>
              <a:gd name="connsiteX1" fmla="*/ 8229600 w 8229600"/>
              <a:gd name="connsiteY1" fmla="*/ 10160 h 5153660"/>
              <a:gd name="connsiteX2" fmla="*/ 8229600 w 8229600"/>
              <a:gd name="connsiteY2" fmla="*/ 5153660 h 5153660"/>
              <a:gd name="connsiteX3" fmla="*/ 3870960 w 8229600"/>
              <a:gd name="connsiteY3" fmla="*/ 5153660 h 5153660"/>
              <a:gd name="connsiteX4" fmla="*/ 0 w 8229600"/>
              <a:gd name="connsiteY4" fmla="*/ 0 h 5153660"/>
              <a:gd name="connsiteX0" fmla="*/ 0 w 8224520"/>
              <a:gd name="connsiteY0" fmla="*/ 5080 h 5143500"/>
              <a:gd name="connsiteX1" fmla="*/ 8224520 w 8224520"/>
              <a:gd name="connsiteY1" fmla="*/ 0 h 5143500"/>
              <a:gd name="connsiteX2" fmla="*/ 8224520 w 8224520"/>
              <a:gd name="connsiteY2" fmla="*/ 5143500 h 5143500"/>
              <a:gd name="connsiteX3" fmla="*/ 3865880 w 8224520"/>
              <a:gd name="connsiteY3" fmla="*/ 5143500 h 5143500"/>
              <a:gd name="connsiteX4" fmla="*/ 0 w 8224520"/>
              <a:gd name="connsiteY4" fmla="*/ 5080 h 5143500"/>
              <a:gd name="connsiteX0" fmla="*/ 0 w 8224520"/>
              <a:gd name="connsiteY0" fmla="*/ 5080 h 5143500"/>
              <a:gd name="connsiteX1" fmla="*/ 5359400 w 8224520"/>
              <a:gd name="connsiteY1" fmla="*/ 0 h 5143500"/>
              <a:gd name="connsiteX2" fmla="*/ 8224520 w 8224520"/>
              <a:gd name="connsiteY2" fmla="*/ 0 h 5143500"/>
              <a:gd name="connsiteX3" fmla="*/ 8224520 w 8224520"/>
              <a:gd name="connsiteY3" fmla="*/ 5143500 h 5143500"/>
              <a:gd name="connsiteX4" fmla="*/ 3865880 w 8224520"/>
              <a:gd name="connsiteY4" fmla="*/ 5143500 h 5143500"/>
              <a:gd name="connsiteX5" fmla="*/ 0 w 8224520"/>
              <a:gd name="connsiteY5" fmla="*/ 5080 h 5143500"/>
              <a:gd name="connsiteX0" fmla="*/ 0 w 8224520"/>
              <a:gd name="connsiteY0" fmla="*/ 5080 h 5143500"/>
              <a:gd name="connsiteX1" fmla="*/ 5359400 w 8224520"/>
              <a:gd name="connsiteY1" fmla="*/ 0 h 5143500"/>
              <a:gd name="connsiteX2" fmla="*/ 8224520 w 8224520"/>
              <a:gd name="connsiteY2" fmla="*/ 3606800 h 5143500"/>
              <a:gd name="connsiteX3" fmla="*/ 8224520 w 8224520"/>
              <a:gd name="connsiteY3" fmla="*/ 5143500 h 5143500"/>
              <a:gd name="connsiteX4" fmla="*/ 3865880 w 8224520"/>
              <a:gd name="connsiteY4" fmla="*/ 5143500 h 5143500"/>
              <a:gd name="connsiteX5" fmla="*/ 0 w 8224520"/>
              <a:gd name="connsiteY5" fmla="*/ 5080 h 5143500"/>
              <a:gd name="connsiteX0" fmla="*/ 0 w 8224520"/>
              <a:gd name="connsiteY0" fmla="*/ 5080 h 5143500"/>
              <a:gd name="connsiteX1" fmla="*/ 5359400 w 8224520"/>
              <a:gd name="connsiteY1" fmla="*/ 0 h 5143500"/>
              <a:gd name="connsiteX2" fmla="*/ 8219440 w 8224520"/>
              <a:gd name="connsiteY2" fmla="*/ 3799840 h 5143500"/>
              <a:gd name="connsiteX3" fmla="*/ 8224520 w 8224520"/>
              <a:gd name="connsiteY3" fmla="*/ 5143500 h 5143500"/>
              <a:gd name="connsiteX4" fmla="*/ 3865880 w 8224520"/>
              <a:gd name="connsiteY4" fmla="*/ 5143500 h 5143500"/>
              <a:gd name="connsiteX5" fmla="*/ 0 w 8224520"/>
              <a:gd name="connsiteY5" fmla="*/ 508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4520" h="5143500">
                <a:moveTo>
                  <a:pt x="0" y="5080"/>
                </a:moveTo>
                <a:lnTo>
                  <a:pt x="5359400" y="0"/>
                </a:lnTo>
                <a:lnTo>
                  <a:pt x="8219440" y="3799840"/>
                </a:lnTo>
                <a:cubicBezTo>
                  <a:pt x="8221133" y="4247727"/>
                  <a:pt x="8222827" y="4695613"/>
                  <a:pt x="8224520" y="5143500"/>
                </a:cubicBezTo>
                <a:lnTo>
                  <a:pt x="3865880" y="5143500"/>
                </a:lnTo>
                <a:lnTo>
                  <a:pt x="0" y="5080"/>
                </a:lnTo>
                <a:close/>
              </a:path>
            </a:pathLst>
          </a:custGeom>
        </p:spPr>
        <p:txBody>
          <a:bodyPr/>
          <a:lstStyle>
            <a:lvl1pPr>
              <a:defRPr sz="100"/>
            </a:lvl1pPr>
            <a:lvl2pPr>
              <a:defRPr sz="100"/>
            </a:lvl2pPr>
            <a:lvl3pPr>
              <a:defRPr sz="100"/>
            </a:lvl3pPr>
            <a:lvl4pPr>
              <a:defRPr sz="100"/>
            </a:lvl4pPr>
            <a:lvl5pPr>
              <a:defRPr sz="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egnaposto testo 9"/>
          <p:cNvSpPr>
            <a:spLocks noGrp="1"/>
          </p:cNvSpPr>
          <p:nvPr>
            <p:ph type="body" sz="quarter" idx="13"/>
          </p:nvPr>
        </p:nvSpPr>
        <p:spPr>
          <a:xfrm>
            <a:off x="269875" y="3689351"/>
            <a:ext cx="3696512" cy="674691"/>
          </a:xfrm>
          <a:prstGeom prst="rect">
            <a:avLst/>
          </a:prstGeom>
        </p:spPr>
        <p:txBody>
          <a:bodyPr vert="horz" anchor="ctr"/>
          <a:lstStyle>
            <a:lvl1pPr marL="0" indent="0" algn="l" defTabSz="457200" rtl="0" eaLnBrk="1" latinLnBrk="0" hangingPunct="1">
              <a:lnSpc>
                <a:spcPct val="100000"/>
              </a:lnSpc>
              <a:spcBef>
                <a:spcPts val="0"/>
              </a:spcBef>
              <a:buNone/>
              <a:defRPr lang="it-IT" sz="1200" kern="1200" dirty="0" smtClean="0">
                <a:solidFill>
                  <a:srgbClr val="3EB1C8"/>
                </a:solidFill>
                <a:latin typeface="+mn-lt"/>
                <a:ea typeface="+mn-ea"/>
                <a:cs typeface="+mn-cs"/>
              </a:defRPr>
            </a:lvl1pPr>
            <a:lvl2pPr>
              <a:defRPr lang="it-IT" sz="1800" kern="1200" dirty="0" smtClean="0">
                <a:solidFill>
                  <a:srgbClr val="3EB1C8"/>
                </a:solidFill>
                <a:latin typeface="+mn-lt"/>
                <a:ea typeface="+mn-ea"/>
                <a:cs typeface="+mn-cs"/>
              </a:defRPr>
            </a:lvl2pPr>
          </a:lstStyle>
          <a:p>
            <a:pPr lvl="0"/>
            <a:r>
              <a:rPr lang="it-IT" dirty="0"/>
              <a:t>Fare clic per modificare gli stili del testo dello schema</a:t>
            </a:r>
          </a:p>
        </p:txBody>
      </p:sp>
      <p:sp>
        <p:nvSpPr>
          <p:cNvPr id="10" name="Segnaposto testo 6"/>
          <p:cNvSpPr>
            <a:spLocks noGrp="1"/>
          </p:cNvSpPr>
          <p:nvPr>
            <p:ph type="body" sz="quarter" idx="11" hasCustomPrompt="1"/>
          </p:nvPr>
        </p:nvSpPr>
        <p:spPr>
          <a:xfrm>
            <a:off x="269875" y="2946398"/>
            <a:ext cx="2878879" cy="742950"/>
          </a:xfrm>
          <a:prstGeom prst="rect">
            <a:avLst/>
          </a:prstGeom>
        </p:spPr>
        <p:txBody>
          <a:bodyPr vert="horz" anchor="b"/>
          <a:lstStyle>
            <a:lvl1pPr marL="0" indent="0" algn="l" defTabSz="457200" rtl="0" eaLnBrk="1" fontAlgn="base" latinLnBrk="0" hangingPunct="1">
              <a:spcBef>
                <a:spcPct val="0"/>
              </a:spcBef>
              <a:spcAft>
                <a:spcPct val="0"/>
              </a:spcAft>
              <a:buNone/>
              <a:defRPr lang="it-IT" sz="2400" b="1" kern="1200" dirty="0" smtClean="0">
                <a:solidFill>
                  <a:srgbClr val="13294B"/>
                </a:solidFill>
                <a:latin typeface="+mj-lt"/>
                <a:ea typeface="+mj-ea"/>
                <a:cs typeface="+mj-cs"/>
              </a:defRPr>
            </a:lvl1pPr>
          </a:lstStyle>
          <a:p>
            <a:pPr lvl="0"/>
            <a:r>
              <a:rPr lang="it-IT" dirty="0"/>
              <a:t>Title</a:t>
            </a:r>
          </a:p>
        </p:txBody>
      </p:sp>
      <p:pic>
        <p:nvPicPr>
          <p:cNvPr id="17" name="Picture 5" descr="\\Mac\Home\Desktop\REBRANDING\template pptx\RINA colour RGB-pres.png">
            <a:extLst>
              <a:ext uri="{FF2B5EF4-FFF2-40B4-BE49-F238E27FC236}">
                <a16:creationId xmlns:a16="http://schemas.microsoft.com/office/drawing/2014/main" id="{F821DD22-4105-41BD-8A06-4C0FDBF3E6B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69875" y="1252760"/>
            <a:ext cx="928558" cy="712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894960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nal cov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97245F-6D74-4C24-B007-EB9B6FF8D7B5}"/>
              </a:ext>
            </a:extLst>
          </p:cNvPr>
          <p:cNvSpPr/>
          <p:nvPr userDrawn="1"/>
        </p:nvSpPr>
        <p:spPr>
          <a:xfrm>
            <a:off x="8279661" y="4835723"/>
            <a:ext cx="864339" cy="307777"/>
          </a:xfrm>
          <a:prstGeom prst="rect">
            <a:avLst/>
          </a:prstGeom>
        </p:spPr>
        <p:txBody>
          <a:bodyPr wrap="none">
            <a:spAutoFit/>
          </a:bodyPr>
          <a:lstStyle/>
          <a:p>
            <a:pPr lvl="1"/>
            <a:fld id="{F628FE24-AEC2-4C9B-A2C1-59C9CE743AC8}" type="slidenum">
              <a:rPr lang="it-IT" sz="1400" smtClean="0">
                <a:solidFill>
                  <a:srgbClr val="3EB1C8"/>
                </a:solidFill>
              </a:rPr>
              <a:t>‹#›</a:t>
            </a:fld>
            <a:endParaRPr lang="it-IT" sz="1400" dirty="0">
              <a:solidFill>
                <a:srgbClr val="3EB1C8"/>
              </a:solidFill>
            </a:endParaRPr>
          </a:p>
        </p:txBody>
      </p:sp>
    </p:spTree>
    <p:extLst>
      <p:ext uri="{BB962C8B-B14F-4D97-AF65-F5344CB8AC3E}">
        <p14:creationId xmlns:p14="http://schemas.microsoft.com/office/powerpoint/2010/main" val="3615839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_ok">
    <p:spTree>
      <p:nvGrpSpPr>
        <p:cNvPr id="1" name=""/>
        <p:cNvGrpSpPr/>
        <p:nvPr/>
      </p:nvGrpSpPr>
      <p:grpSpPr>
        <a:xfrm>
          <a:off x="0" y="0"/>
          <a:ext cx="0" cy="0"/>
          <a:chOff x="0" y="0"/>
          <a:chExt cx="0" cy="0"/>
        </a:xfrm>
      </p:grpSpPr>
      <p:pic>
        <p:nvPicPr>
          <p:cNvPr id="8" name="Picture 7" descr="A picture containing train, track, building, long&#10;&#10;Description automatically generated">
            <a:extLst>
              <a:ext uri="{FF2B5EF4-FFF2-40B4-BE49-F238E27FC236}">
                <a16:creationId xmlns:a16="http://schemas.microsoft.com/office/drawing/2014/main" id="{3DACC835-0835-42FB-886B-F9DA8978E15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976" b="2770"/>
          <a:stretch/>
        </p:blipFill>
        <p:spPr>
          <a:xfrm>
            <a:off x="-12701" y="1282"/>
            <a:ext cx="9157248" cy="5149998"/>
          </a:xfrm>
          <a:prstGeom prst="rect">
            <a:avLst/>
          </a:prstGeom>
        </p:spPr>
      </p:pic>
      <p:sp>
        <p:nvSpPr>
          <p:cNvPr id="11" name="Triangolo isoscele 3">
            <a:extLst>
              <a:ext uri="{FF2B5EF4-FFF2-40B4-BE49-F238E27FC236}">
                <a16:creationId xmlns:a16="http://schemas.microsoft.com/office/drawing/2014/main" id="{28B50E14-BBDE-47C9-BF07-A6EE195B1D1B}"/>
              </a:ext>
            </a:extLst>
          </p:cNvPr>
          <p:cNvSpPr/>
          <p:nvPr userDrawn="1"/>
        </p:nvSpPr>
        <p:spPr>
          <a:xfrm>
            <a:off x="6262076" y="-5716"/>
            <a:ext cx="2882471" cy="3808031"/>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076072"/>
              <a:gd name="connsiteY0" fmla="*/ 7684 h 914400"/>
              <a:gd name="connsiteX1" fmla="*/ 545720 w 1076072"/>
              <a:gd name="connsiteY1" fmla="*/ 0 h 914400"/>
              <a:gd name="connsiteX2" fmla="*/ 1076072 w 1076072"/>
              <a:gd name="connsiteY2" fmla="*/ 914400 h 914400"/>
              <a:gd name="connsiteX3" fmla="*/ 0 w 1076072"/>
              <a:gd name="connsiteY3" fmla="*/ 7684 h 914400"/>
              <a:gd name="connsiteX0" fmla="*/ 0 w 1083602"/>
              <a:gd name="connsiteY0" fmla="*/ 0 h 906716"/>
              <a:gd name="connsiteX1" fmla="*/ 1083602 w 1083602"/>
              <a:gd name="connsiteY1" fmla="*/ 0 h 906716"/>
              <a:gd name="connsiteX2" fmla="*/ 1076072 w 1083602"/>
              <a:gd name="connsiteY2" fmla="*/ 906716 h 906716"/>
              <a:gd name="connsiteX3" fmla="*/ 0 w 1083602"/>
              <a:gd name="connsiteY3" fmla="*/ 0 h 906716"/>
              <a:gd name="connsiteX0" fmla="*/ 0 w 1088772"/>
              <a:gd name="connsiteY0" fmla="*/ 0 h 3211766"/>
              <a:gd name="connsiteX1" fmla="*/ 1083602 w 1088772"/>
              <a:gd name="connsiteY1" fmla="*/ 0 h 3211766"/>
              <a:gd name="connsiteX2" fmla="*/ 1088772 w 1088772"/>
              <a:gd name="connsiteY2" fmla="*/ 3211766 h 3211766"/>
              <a:gd name="connsiteX3" fmla="*/ 0 w 1088772"/>
              <a:gd name="connsiteY3" fmla="*/ 0 h 3211766"/>
              <a:gd name="connsiteX0" fmla="*/ 0 w 1084151"/>
              <a:gd name="connsiteY0" fmla="*/ 0 h 3802316"/>
              <a:gd name="connsiteX1" fmla="*/ 1083602 w 1084151"/>
              <a:gd name="connsiteY1" fmla="*/ 0 h 3802316"/>
              <a:gd name="connsiteX2" fmla="*/ 1084009 w 1084151"/>
              <a:gd name="connsiteY2" fmla="*/ 3802316 h 3802316"/>
              <a:gd name="connsiteX3" fmla="*/ 0 w 1084151"/>
              <a:gd name="connsiteY3" fmla="*/ 0 h 3802316"/>
              <a:gd name="connsiteX0" fmla="*/ 0 w 2874851"/>
              <a:gd name="connsiteY0" fmla="*/ 9525 h 3802316"/>
              <a:gd name="connsiteX1" fmla="*/ 2874302 w 2874851"/>
              <a:gd name="connsiteY1" fmla="*/ 0 h 3802316"/>
              <a:gd name="connsiteX2" fmla="*/ 2874709 w 2874851"/>
              <a:gd name="connsiteY2" fmla="*/ 3802316 h 3802316"/>
              <a:gd name="connsiteX3" fmla="*/ 0 w 2874851"/>
              <a:gd name="connsiteY3" fmla="*/ 9525 h 3802316"/>
              <a:gd name="connsiteX0" fmla="*/ 0 w 2882471"/>
              <a:gd name="connsiteY0" fmla="*/ 0 h 3808031"/>
              <a:gd name="connsiteX1" fmla="*/ 2881922 w 2882471"/>
              <a:gd name="connsiteY1" fmla="*/ 5715 h 3808031"/>
              <a:gd name="connsiteX2" fmla="*/ 2882329 w 2882471"/>
              <a:gd name="connsiteY2" fmla="*/ 3808031 h 3808031"/>
              <a:gd name="connsiteX3" fmla="*/ 0 w 2882471"/>
              <a:gd name="connsiteY3" fmla="*/ 0 h 3808031"/>
            </a:gdLst>
            <a:ahLst/>
            <a:cxnLst>
              <a:cxn ang="0">
                <a:pos x="connsiteX0" y="connsiteY0"/>
              </a:cxn>
              <a:cxn ang="0">
                <a:pos x="connsiteX1" y="connsiteY1"/>
              </a:cxn>
              <a:cxn ang="0">
                <a:pos x="connsiteX2" y="connsiteY2"/>
              </a:cxn>
              <a:cxn ang="0">
                <a:pos x="connsiteX3" y="connsiteY3"/>
              </a:cxn>
            </a:cxnLst>
            <a:rect l="l" t="t" r="r" b="b"/>
            <a:pathLst>
              <a:path w="2882471" h="3808031">
                <a:moveTo>
                  <a:pt x="0" y="0"/>
                </a:moveTo>
                <a:lnTo>
                  <a:pt x="2881922" y="5715"/>
                </a:lnTo>
                <a:cubicBezTo>
                  <a:pt x="2883645" y="1076304"/>
                  <a:pt x="2880606" y="2737442"/>
                  <a:pt x="2882329" y="3808031"/>
                </a:cubicBezTo>
                <a:lnTo>
                  <a:pt x="0" y="0"/>
                </a:lnTo>
                <a:close/>
              </a:path>
            </a:pathLst>
          </a:custGeom>
          <a:solidFill>
            <a:srgbClr val="13294B"/>
          </a:solidFill>
          <a:ln>
            <a:solidFill>
              <a:srgbClr val="13294B"/>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en-GB" dirty="0"/>
          </a:p>
        </p:txBody>
      </p:sp>
      <p:sp>
        <p:nvSpPr>
          <p:cNvPr id="14" name="Trapezio 2">
            <a:extLst>
              <a:ext uri="{FF2B5EF4-FFF2-40B4-BE49-F238E27FC236}">
                <a16:creationId xmlns:a16="http://schemas.microsoft.com/office/drawing/2014/main" id="{33A32C96-6A0B-4E15-83C8-3B3BF9201BB2}"/>
              </a:ext>
            </a:extLst>
          </p:cNvPr>
          <p:cNvSpPr/>
          <p:nvPr userDrawn="1"/>
        </p:nvSpPr>
        <p:spPr>
          <a:xfrm>
            <a:off x="-12701" y="-10091"/>
            <a:ext cx="4809490" cy="5158550"/>
          </a:xfrm>
          <a:custGeom>
            <a:avLst/>
            <a:gdLst>
              <a:gd name="connsiteX0" fmla="*/ 0 w 914400"/>
              <a:gd name="connsiteY0" fmla="*/ 1216152 h 1216152"/>
              <a:gd name="connsiteX1" fmla="*/ 0 w 914400"/>
              <a:gd name="connsiteY1" fmla="*/ 0 h 1216152"/>
              <a:gd name="connsiteX2" fmla="*/ 914400 w 914400"/>
              <a:gd name="connsiteY2" fmla="*/ 0 h 1216152"/>
              <a:gd name="connsiteX3" fmla="*/ 914400 w 914400"/>
              <a:gd name="connsiteY3" fmla="*/ 1216152 h 1216152"/>
              <a:gd name="connsiteX4" fmla="*/ 0 w 914400"/>
              <a:gd name="connsiteY4" fmla="*/ 1216152 h 1216152"/>
              <a:gd name="connsiteX0" fmla="*/ 0 w 914400"/>
              <a:gd name="connsiteY0" fmla="*/ 1216152 h 1216152"/>
              <a:gd name="connsiteX1" fmla="*/ 0 w 914400"/>
              <a:gd name="connsiteY1" fmla="*/ 0 h 1216152"/>
              <a:gd name="connsiteX2" fmla="*/ 472440 w 914400"/>
              <a:gd name="connsiteY2" fmla="*/ 15240 h 1216152"/>
              <a:gd name="connsiteX3" fmla="*/ 914400 w 914400"/>
              <a:gd name="connsiteY3" fmla="*/ 1216152 h 1216152"/>
              <a:gd name="connsiteX4" fmla="*/ 0 w 914400"/>
              <a:gd name="connsiteY4" fmla="*/ 1216152 h 1216152"/>
              <a:gd name="connsiteX0" fmla="*/ 0 w 4815840"/>
              <a:gd name="connsiteY0" fmla="*/ 1216152 h 5163312"/>
              <a:gd name="connsiteX1" fmla="*/ 0 w 4815840"/>
              <a:gd name="connsiteY1" fmla="*/ 0 h 5163312"/>
              <a:gd name="connsiteX2" fmla="*/ 472440 w 4815840"/>
              <a:gd name="connsiteY2" fmla="*/ 15240 h 5163312"/>
              <a:gd name="connsiteX3" fmla="*/ 4815840 w 4815840"/>
              <a:gd name="connsiteY3" fmla="*/ 5163312 h 5163312"/>
              <a:gd name="connsiteX4" fmla="*/ 0 w 4815840"/>
              <a:gd name="connsiteY4" fmla="*/ 1216152 h 5163312"/>
              <a:gd name="connsiteX0" fmla="*/ 0 w 4815840"/>
              <a:gd name="connsiteY0" fmla="*/ 1216152 h 5163312"/>
              <a:gd name="connsiteX1" fmla="*/ 0 w 4815840"/>
              <a:gd name="connsiteY1" fmla="*/ 0 h 5163312"/>
              <a:gd name="connsiteX2" fmla="*/ 929640 w 4815840"/>
              <a:gd name="connsiteY2" fmla="*/ 7620 h 5163312"/>
              <a:gd name="connsiteX3" fmla="*/ 4815840 w 4815840"/>
              <a:gd name="connsiteY3" fmla="*/ 5163312 h 5163312"/>
              <a:gd name="connsiteX4" fmla="*/ 0 w 4815840"/>
              <a:gd name="connsiteY4" fmla="*/ 1216152 h 5163312"/>
              <a:gd name="connsiteX0" fmla="*/ 15240 w 4815840"/>
              <a:gd name="connsiteY0" fmla="*/ 5163312 h 5163312"/>
              <a:gd name="connsiteX1" fmla="*/ 0 w 4815840"/>
              <a:gd name="connsiteY1" fmla="*/ 0 h 5163312"/>
              <a:gd name="connsiteX2" fmla="*/ 929640 w 4815840"/>
              <a:gd name="connsiteY2" fmla="*/ 7620 h 5163312"/>
              <a:gd name="connsiteX3" fmla="*/ 4815840 w 4815840"/>
              <a:gd name="connsiteY3" fmla="*/ 5163312 h 5163312"/>
              <a:gd name="connsiteX4" fmla="*/ 15240 w 4815840"/>
              <a:gd name="connsiteY4" fmla="*/ 5163312 h 5163312"/>
              <a:gd name="connsiteX0" fmla="*/ 15240 w 4815840"/>
              <a:gd name="connsiteY0" fmla="*/ 5163312 h 5163312"/>
              <a:gd name="connsiteX1" fmla="*/ 0 w 4815840"/>
              <a:gd name="connsiteY1" fmla="*/ 0 h 5163312"/>
              <a:gd name="connsiteX2" fmla="*/ 929640 w 4815840"/>
              <a:gd name="connsiteY2" fmla="*/ 0 h 5163312"/>
              <a:gd name="connsiteX3" fmla="*/ 4815840 w 4815840"/>
              <a:gd name="connsiteY3" fmla="*/ 5163312 h 5163312"/>
              <a:gd name="connsiteX4" fmla="*/ 15240 w 4815840"/>
              <a:gd name="connsiteY4" fmla="*/ 5163312 h 5163312"/>
              <a:gd name="connsiteX0" fmla="*/ 15240 w 4815840"/>
              <a:gd name="connsiteY0" fmla="*/ 5163312 h 5163312"/>
              <a:gd name="connsiteX1" fmla="*/ 0 w 4815840"/>
              <a:gd name="connsiteY1" fmla="*/ 0 h 5163312"/>
              <a:gd name="connsiteX2" fmla="*/ 939165 w 4815840"/>
              <a:gd name="connsiteY2" fmla="*/ 14287 h 5163312"/>
              <a:gd name="connsiteX3" fmla="*/ 4815840 w 4815840"/>
              <a:gd name="connsiteY3" fmla="*/ 5163312 h 5163312"/>
              <a:gd name="connsiteX4" fmla="*/ 15240 w 4815840"/>
              <a:gd name="connsiteY4" fmla="*/ 5163312 h 5163312"/>
              <a:gd name="connsiteX0" fmla="*/ 15240 w 4815840"/>
              <a:gd name="connsiteY0" fmla="*/ 5158550 h 5158550"/>
              <a:gd name="connsiteX1" fmla="*/ 0 w 4815840"/>
              <a:gd name="connsiteY1" fmla="*/ 0 h 5158550"/>
              <a:gd name="connsiteX2" fmla="*/ 939165 w 4815840"/>
              <a:gd name="connsiteY2" fmla="*/ 9525 h 5158550"/>
              <a:gd name="connsiteX3" fmla="*/ 4815840 w 4815840"/>
              <a:gd name="connsiteY3" fmla="*/ 5158550 h 5158550"/>
              <a:gd name="connsiteX4" fmla="*/ 15240 w 4815840"/>
              <a:gd name="connsiteY4" fmla="*/ 5158550 h 5158550"/>
              <a:gd name="connsiteX0" fmla="*/ 15240 w 4809490"/>
              <a:gd name="connsiteY0" fmla="*/ 5158550 h 5158550"/>
              <a:gd name="connsiteX1" fmla="*/ 0 w 4809490"/>
              <a:gd name="connsiteY1" fmla="*/ 0 h 5158550"/>
              <a:gd name="connsiteX2" fmla="*/ 939165 w 4809490"/>
              <a:gd name="connsiteY2" fmla="*/ 9525 h 5158550"/>
              <a:gd name="connsiteX3" fmla="*/ 4809490 w 4809490"/>
              <a:gd name="connsiteY3" fmla="*/ 5155375 h 5158550"/>
              <a:gd name="connsiteX4" fmla="*/ 15240 w 4809490"/>
              <a:gd name="connsiteY4" fmla="*/ 5158550 h 5158550"/>
              <a:gd name="connsiteX0" fmla="*/ 15240 w 4809490"/>
              <a:gd name="connsiteY0" fmla="*/ 5158550 h 5158550"/>
              <a:gd name="connsiteX1" fmla="*/ 0 w 4809490"/>
              <a:gd name="connsiteY1" fmla="*/ 0 h 5158550"/>
              <a:gd name="connsiteX2" fmla="*/ 939165 w 4809490"/>
              <a:gd name="connsiteY2" fmla="*/ 9525 h 5158550"/>
              <a:gd name="connsiteX3" fmla="*/ 4809490 w 4809490"/>
              <a:gd name="connsiteY3" fmla="*/ 5155375 h 5158550"/>
              <a:gd name="connsiteX4" fmla="*/ 15240 w 4809490"/>
              <a:gd name="connsiteY4" fmla="*/ 5158550 h 5158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9490" h="5158550">
                <a:moveTo>
                  <a:pt x="15240" y="5158550"/>
                </a:moveTo>
                <a:lnTo>
                  <a:pt x="0" y="0"/>
                </a:lnTo>
                <a:lnTo>
                  <a:pt x="939165" y="9525"/>
                </a:lnTo>
                <a:lnTo>
                  <a:pt x="4809490" y="5155375"/>
                </a:lnTo>
                <a:lnTo>
                  <a:pt x="15240" y="5158550"/>
                </a:lnTo>
                <a:close/>
              </a:path>
            </a:pathLst>
          </a:custGeom>
          <a:solidFill>
            <a:srgbClr val="13294B"/>
          </a:solidFill>
          <a:ln>
            <a:solidFill>
              <a:srgbClr val="13294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Segnaposto testo 7">
            <a:extLst>
              <a:ext uri="{FF2B5EF4-FFF2-40B4-BE49-F238E27FC236}">
                <a16:creationId xmlns:a16="http://schemas.microsoft.com/office/drawing/2014/main" id="{7B929ECD-17F0-4C1B-B44E-D062F4666C96}"/>
              </a:ext>
            </a:extLst>
          </p:cNvPr>
          <p:cNvSpPr>
            <a:spLocks noGrp="1"/>
          </p:cNvSpPr>
          <p:nvPr>
            <p:ph type="body" sz="quarter" idx="12" hasCustomPrompt="1"/>
          </p:nvPr>
        </p:nvSpPr>
        <p:spPr>
          <a:xfrm>
            <a:off x="258763" y="4452939"/>
            <a:ext cx="3852862" cy="470297"/>
          </a:xfrm>
          <a:prstGeom prst="rect">
            <a:avLst/>
          </a:prstGeom>
        </p:spPr>
        <p:txBody>
          <a:bodyPr vert="horz" anchor="b"/>
          <a:lstStyle>
            <a:lvl1pPr marL="0" indent="0">
              <a:buFontTx/>
              <a:buNone/>
              <a:defRPr sz="2800">
                <a:solidFill>
                  <a:srgbClr val="FFFFFF"/>
                </a:solidFill>
              </a:defRPr>
            </a:lvl1pPr>
          </a:lstStyle>
          <a:p>
            <a:pPr lvl="0"/>
            <a:r>
              <a:rPr lang="it-IT" dirty="0"/>
              <a:t>Title</a:t>
            </a:r>
          </a:p>
        </p:txBody>
      </p:sp>
      <p:pic>
        <p:nvPicPr>
          <p:cNvPr id="16" name="Picture 2" descr="\\Mac\Home\Desktop\REBRANDING\template pptx\RINA colour RGB-white-pres.png">
            <a:extLst>
              <a:ext uri="{FF2B5EF4-FFF2-40B4-BE49-F238E27FC236}">
                <a16:creationId xmlns:a16="http://schemas.microsoft.com/office/drawing/2014/main" id="{477851FE-340A-480D-B761-7C20FA959E41}"/>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57897" y="3214661"/>
            <a:ext cx="1158352" cy="889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16491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VER_ok">
    <p:spTree>
      <p:nvGrpSpPr>
        <p:cNvPr id="1" name=""/>
        <p:cNvGrpSpPr/>
        <p:nvPr/>
      </p:nvGrpSpPr>
      <p:grpSpPr>
        <a:xfrm>
          <a:off x="0" y="0"/>
          <a:ext cx="0" cy="0"/>
          <a:chOff x="0" y="0"/>
          <a:chExt cx="0" cy="0"/>
        </a:xfrm>
      </p:grpSpPr>
      <p:pic>
        <p:nvPicPr>
          <p:cNvPr id="12" name="Picture 5" descr="\\Mac\Home\Desktop\REBRANDING\template pptx\RINA colour RGB-pres.png">
            <a:extLst>
              <a:ext uri="{FF2B5EF4-FFF2-40B4-BE49-F238E27FC236}">
                <a16:creationId xmlns:a16="http://schemas.microsoft.com/office/drawing/2014/main" id="{C1B6F011-28D6-42B6-B5BE-8CBECA82783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79793" y="4402360"/>
            <a:ext cx="928558" cy="712800"/>
          </a:xfrm>
          <a:prstGeom prst="rect">
            <a:avLst/>
          </a:prstGeom>
          <a:noFill/>
          <a:extLst>
            <a:ext uri="{909E8E84-426E-40dd-AFC4-6F175D3DCCD1}">
              <a14:hiddenFill xmlns:a14="http://schemas.microsoft.com/office/drawing/2010/main" xmlns="">
                <a:solidFill>
                  <a:srgbClr val="FFFFFF"/>
                </a:solidFill>
              </a14:hiddenFill>
            </a:ext>
          </a:extLst>
        </p:spPr>
      </p:pic>
      <p:sp>
        <p:nvSpPr>
          <p:cNvPr id="8" name="Content Placeholder 17">
            <a:extLst>
              <a:ext uri="{FF2B5EF4-FFF2-40B4-BE49-F238E27FC236}">
                <a16:creationId xmlns:a16="http://schemas.microsoft.com/office/drawing/2014/main" id="{221471BB-E32A-4340-A4CE-233FB7AB26A7}"/>
              </a:ext>
            </a:extLst>
          </p:cNvPr>
          <p:cNvSpPr>
            <a:spLocks noGrp="1"/>
          </p:cNvSpPr>
          <p:nvPr>
            <p:ph sz="quarter" idx="14"/>
          </p:nvPr>
        </p:nvSpPr>
        <p:spPr>
          <a:xfrm>
            <a:off x="919480" y="0"/>
            <a:ext cx="8224520" cy="51435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934720 w 9144000"/>
              <a:gd name="connsiteY0" fmla="*/ 0 h 5153660"/>
              <a:gd name="connsiteX1" fmla="*/ 9144000 w 9144000"/>
              <a:gd name="connsiteY1" fmla="*/ 10160 h 5153660"/>
              <a:gd name="connsiteX2" fmla="*/ 9144000 w 9144000"/>
              <a:gd name="connsiteY2" fmla="*/ 5153660 h 5153660"/>
              <a:gd name="connsiteX3" fmla="*/ 0 w 9144000"/>
              <a:gd name="connsiteY3" fmla="*/ 5153660 h 5153660"/>
              <a:gd name="connsiteX4" fmla="*/ 934720 w 9144000"/>
              <a:gd name="connsiteY4" fmla="*/ 0 h 5153660"/>
              <a:gd name="connsiteX0" fmla="*/ 0 w 8209280"/>
              <a:gd name="connsiteY0" fmla="*/ 0 h 5153660"/>
              <a:gd name="connsiteX1" fmla="*/ 8209280 w 8209280"/>
              <a:gd name="connsiteY1" fmla="*/ 10160 h 5153660"/>
              <a:gd name="connsiteX2" fmla="*/ 8209280 w 8209280"/>
              <a:gd name="connsiteY2" fmla="*/ 5153660 h 5153660"/>
              <a:gd name="connsiteX3" fmla="*/ 3860800 w 8209280"/>
              <a:gd name="connsiteY3" fmla="*/ 4777740 h 5153660"/>
              <a:gd name="connsiteX4" fmla="*/ 0 w 8209280"/>
              <a:gd name="connsiteY4" fmla="*/ 0 h 5153660"/>
              <a:gd name="connsiteX0" fmla="*/ 0 w 8209280"/>
              <a:gd name="connsiteY0" fmla="*/ 0 h 5153660"/>
              <a:gd name="connsiteX1" fmla="*/ 8209280 w 8209280"/>
              <a:gd name="connsiteY1" fmla="*/ 10160 h 5153660"/>
              <a:gd name="connsiteX2" fmla="*/ 8209280 w 8209280"/>
              <a:gd name="connsiteY2" fmla="*/ 5153660 h 5153660"/>
              <a:gd name="connsiteX3" fmla="*/ 3850640 w 8209280"/>
              <a:gd name="connsiteY3" fmla="*/ 5153660 h 5153660"/>
              <a:gd name="connsiteX4" fmla="*/ 0 w 8209280"/>
              <a:gd name="connsiteY4" fmla="*/ 0 h 5153660"/>
              <a:gd name="connsiteX0" fmla="*/ 0 w 8229600"/>
              <a:gd name="connsiteY0" fmla="*/ 0 h 5153660"/>
              <a:gd name="connsiteX1" fmla="*/ 8229600 w 8229600"/>
              <a:gd name="connsiteY1" fmla="*/ 10160 h 5153660"/>
              <a:gd name="connsiteX2" fmla="*/ 8229600 w 8229600"/>
              <a:gd name="connsiteY2" fmla="*/ 5153660 h 5153660"/>
              <a:gd name="connsiteX3" fmla="*/ 3870960 w 8229600"/>
              <a:gd name="connsiteY3" fmla="*/ 5153660 h 5153660"/>
              <a:gd name="connsiteX4" fmla="*/ 0 w 8229600"/>
              <a:gd name="connsiteY4" fmla="*/ 0 h 5153660"/>
              <a:gd name="connsiteX0" fmla="*/ 0 w 8224520"/>
              <a:gd name="connsiteY0" fmla="*/ 5080 h 5143500"/>
              <a:gd name="connsiteX1" fmla="*/ 8224520 w 8224520"/>
              <a:gd name="connsiteY1" fmla="*/ 0 h 5143500"/>
              <a:gd name="connsiteX2" fmla="*/ 8224520 w 8224520"/>
              <a:gd name="connsiteY2" fmla="*/ 5143500 h 5143500"/>
              <a:gd name="connsiteX3" fmla="*/ 3865880 w 8224520"/>
              <a:gd name="connsiteY3" fmla="*/ 5143500 h 5143500"/>
              <a:gd name="connsiteX4" fmla="*/ 0 w 8224520"/>
              <a:gd name="connsiteY4" fmla="*/ 5080 h 5143500"/>
              <a:gd name="connsiteX0" fmla="*/ 0 w 8224520"/>
              <a:gd name="connsiteY0" fmla="*/ 5080 h 5143500"/>
              <a:gd name="connsiteX1" fmla="*/ 5359400 w 8224520"/>
              <a:gd name="connsiteY1" fmla="*/ 0 h 5143500"/>
              <a:gd name="connsiteX2" fmla="*/ 8224520 w 8224520"/>
              <a:gd name="connsiteY2" fmla="*/ 0 h 5143500"/>
              <a:gd name="connsiteX3" fmla="*/ 8224520 w 8224520"/>
              <a:gd name="connsiteY3" fmla="*/ 5143500 h 5143500"/>
              <a:gd name="connsiteX4" fmla="*/ 3865880 w 8224520"/>
              <a:gd name="connsiteY4" fmla="*/ 5143500 h 5143500"/>
              <a:gd name="connsiteX5" fmla="*/ 0 w 8224520"/>
              <a:gd name="connsiteY5" fmla="*/ 5080 h 5143500"/>
              <a:gd name="connsiteX0" fmla="*/ 0 w 8224520"/>
              <a:gd name="connsiteY0" fmla="*/ 5080 h 5143500"/>
              <a:gd name="connsiteX1" fmla="*/ 5359400 w 8224520"/>
              <a:gd name="connsiteY1" fmla="*/ 0 h 5143500"/>
              <a:gd name="connsiteX2" fmla="*/ 8224520 w 8224520"/>
              <a:gd name="connsiteY2" fmla="*/ 3606800 h 5143500"/>
              <a:gd name="connsiteX3" fmla="*/ 8224520 w 8224520"/>
              <a:gd name="connsiteY3" fmla="*/ 5143500 h 5143500"/>
              <a:gd name="connsiteX4" fmla="*/ 3865880 w 8224520"/>
              <a:gd name="connsiteY4" fmla="*/ 5143500 h 5143500"/>
              <a:gd name="connsiteX5" fmla="*/ 0 w 8224520"/>
              <a:gd name="connsiteY5" fmla="*/ 5080 h 5143500"/>
              <a:gd name="connsiteX0" fmla="*/ 0 w 8224520"/>
              <a:gd name="connsiteY0" fmla="*/ 5080 h 5143500"/>
              <a:gd name="connsiteX1" fmla="*/ 5359400 w 8224520"/>
              <a:gd name="connsiteY1" fmla="*/ 0 h 5143500"/>
              <a:gd name="connsiteX2" fmla="*/ 8219440 w 8224520"/>
              <a:gd name="connsiteY2" fmla="*/ 3799840 h 5143500"/>
              <a:gd name="connsiteX3" fmla="*/ 8224520 w 8224520"/>
              <a:gd name="connsiteY3" fmla="*/ 5143500 h 5143500"/>
              <a:gd name="connsiteX4" fmla="*/ 3865880 w 8224520"/>
              <a:gd name="connsiteY4" fmla="*/ 5143500 h 5143500"/>
              <a:gd name="connsiteX5" fmla="*/ 0 w 8224520"/>
              <a:gd name="connsiteY5" fmla="*/ 508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4520" h="5143500">
                <a:moveTo>
                  <a:pt x="0" y="5080"/>
                </a:moveTo>
                <a:lnTo>
                  <a:pt x="5359400" y="0"/>
                </a:lnTo>
                <a:lnTo>
                  <a:pt x="8219440" y="3799840"/>
                </a:lnTo>
                <a:cubicBezTo>
                  <a:pt x="8221133" y="4247727"/>
                  <a:pt x="8222827" y="4695613"/>
                  <a:pt x="8224520" y="5143500"/>
                </a:cubicBezTo>
                <a:lnTo>
                  <a:pt x="3865880" y="5143500"/>
                </a:lnTo>
                <a:lnTo>
                  <a:pt x="0" y="5080"/>
                </a:lnTo>
                <a:close/>
              </a:path>
            </a:pathLst>
          </a:custGeom>
        </p:spPr>
        <p:txBody>
          <a:bodyPr/>
          <a:lstStyle>
            <a:lvl1pPr>
              <a:defRPr sz="100"/>
            </a:lvl1pPr>
            <a:lvl2pPr>
              <a:defRPr sz="100"/>
            </a:lvl2pPr>
            <a:lvl3pPr>
              <a:defRPr sz="100"/>
            </a:lvl3pPr>
            <a:lvl4pPr>
              <a:defRPr sz="100"/>
            </a:lvl4pPr>
            <a:lvl5pPr>
              <a:defRPr sz="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Rectangle 1">
            <a:extLst>
              <a:ext uri="{FF2B5EF4-FFF2-40B4-BE49-F238E27FC236}">
                <a16:creationId xmlns:a16="http://schemas.microsoft.com/office/drawing/2014/main" id="{13D740B3-2472-4F1E-A3C6-3B96B7263351}"/>
              </a:ext>
            </a:extLst>
          </p:cNvPr>
          <p:cNvSpPr/>
          <p:nvPr userDrawn="1"/>
        </p:nvSpPr>
        <p:spPr>
          <a:xfrm>
            <a:off x="274320" y="3080178"/>
            <a:ext cx="3017520" cy="1384995"/>
          </a:xfrm>
          <a:prstGeom prst="rect">
            <a:avLst/>
          </a:prstGeom>
        </p:spPr>
        <p:txBody>
          <a:bodyPr wrap="square">
            <a:spAutoFit/>
          </a:bodyPr>
          <a:lstStyle/>
          <a:p>
            <a:pPr lvl="0"/>
            <a:r>
              <a:rPr lang="it-IT" sz="1200" kern="1200" dirty="0">
                <a:solidFill>
                  <a:srgbClr val="4C4E4E"/>
                </a:solidFill>
                <a:latin typeface="+mn-lt"/>
                <a:ea typeface="+mn-ea"/>
                <a:cs typeface="+mn-cs"/>
              </a:rPr>
              <a:t>RINA Consulting Centro Sviluppo Materiali S.p.A.</a:t>
            </a:r>
          </a:p>
          <a:p>
            <a:pPr lvl="0"/>
            <a:endParaRPr lang="it-IT" sz="1200" kern="1200" dirty="0">
              <a:solidFill>
                <a:srgbClr val="4C4E4E"/>
              </a:solidFill>
              <a:latin typeface="+mn-lt"/>
              <a:ea typeface="+mn-ea"/>
              <a:cs typeface="+mn-cs"/>
            </a:endParaRPr>
          </a:p>
          <a:p>
            <a:pPr lvl="0"/>
            <a:r>
              <a:rPr lang="it-IT" sz="1200" kern="1200" dirty="0">
                <a:solidFill>
                  <a:srgbClr val="4C4E4E"/>
                </a:solidFill>
                <a:latin typeface="+mn-lt"/>
                <a:ea typeface="+mn-ea"/>
                <a:cs typeface="+mn-cs"/>
              </a:rPr>
              <a:t>Via di Castel Romano, 100</a:t>
            </a:r>
          </a:p>
          <a:p>
            <a:pPr lvl="0"/>
            <a:r>
              <a:rPr lang="it-IT" sz="1200" kern="1200" dirty="0">
                <a:solidFill>
                  <a:srgbClr val="4C4E4E"/>
                </a:solidFill>
                <a:latin typeface="+mn-lt"/>
                <a:ea typeface="+mn-ea"/>
                <a:cs typeface="+mn-cs"/>
              </a:rPr>
              <a:t>00128 ROMA – Italy</a:t>
            </a:r>
          </a:p>
          <a:p>
            <a:pPr lvl="0"/>
            <a:r>
              <a:rPr lang="it-IT" sz="1200" kern="1200" dirty="0">
                <a:solidFill>
                  <a:srgbClr val="4C4E4E"/>
                </a:solidFill>
                <a:latin typeface="+mn-lt"/>
                <a:ea typeface="+mn-ea"/>
                <a:cs typeface="+mn-cs"/>
              </a:rPr>
              <a:t>Tel. +39 06 50551</a:t>
            </a:r>
          </a:p>
          <a:p>
            <a:pPr lvl="0"/>
            <a:r>
              <a:rPr lang="it-IT" sz="1200" kern="1200" dirty="0">
                <a:solidFill>
                  <a:srgbClr val="4C4E4E"/>
                </a:solidFill>
                <a:latin typeface="+mn-lt"/>
                <a:ea typeface="+mn-ea"/>
                <a:cs typeface="+mn-cs"/>
              </a:rPr>
              <a:t>Fax +39 06 5055204</a:t>
            </a:r>
          </a:p>
        </p:txBody>
      </p:sp>
    </p:spTree>
    <p:extLst>
      <p:ext uri="{BB962C8B-B14F-4D97-AF65-F5344CB8AC3E}">
        <p14:creationId xmlns:p14="http://schemas.microsoft.com/office/powerpoint/2010/main" val="181355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7078926"/>
      </p:ext>
    </p:extLst>
  </p:cSld>
  <p:clrMap bg1="lt1" tx1="dk1" bg2="lt2" tx2="dk2" accent1="accent1" accent2="accent2" accent3="accent3" accent4="accent4" accent5="accent5" accent6="accent6" hlink="hlink" folHlink="folHlink"/>
  <p:sldLayoutIdLst>
    <p:sldLayoutId id="2147483771" r:id="rId1"/>
    <p:sldLayoutId id="2147483770" r:id="rId2"/>
    <p:sldLayoutId id="2147483777" r:id="rId3"/>
    <p:sldLayoutId id="2147483779" r:id="rId4"/>
    <p:sldLayoutId id="2147483778" r:id="rId5"/>
    <p:sldLayoutId id="2147483780" r:id="rId6"/>
    <p:sldLayoutId id="2147483781" r:id="rId7"/>
    <p:sldLayoutId id="2147483782" r:id="rId8"/>
    <p:sldLayoutId id="2147483776" r:id="rId9"/>
    <p:sldLayoutId id="2147483772" r:id="rId10"/>
    <p:sldLayoutId id="2147483773" r:id="rId11"/>
    <p:sldLayoutId id="2147483774" r:id="rId12"/>
    <p:sldLayoutId id="2147483775"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268474" y="4168189"/>
            <a:ext cx="4492212" cy="870536"/>
          </a:xfrm>
          <a:prstGeom prst="rect">
            <a:avLst/>
          </a:prstGeom>
        </p:spPr>
        <p:txBody>
          <a:bodyPr vert="horz" anchor="b"/>
          <a:lstStyle>
            <a:lvl1pPr indent="0" fontAlgn="base">
              <a:spcBef>
                <a:spcPct val="0"/>
              </a:spcBef>
              <a:spcAft>
                <a:spcPct val="0"/>
              </a:spcAft>
              <a:buFont typeface="Arial"/>
              <a:buNone/>
              <a:defRPr lang="it-IT" sz="2400" b="1" dirty="0" smtClean="0">
                <a:solidFill>
                  <a:srgbClr val="13294B"/>
                </a:solidFill>
                <a:latin typeface="+mj-lt"/>
                <a:ea typeface="+mj-ea"/>
                <a:cs typeface="+mj-cs"/>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GB" sz="1600" dirty="0">
                <a:solidFill>
                  <a:srgbClr val="FFFFFF"/>
                </a:solidFill>
              </a:rPr>
              <a:t>AUTOMATIC UNSTRUCTURED QUADRILATERAL MESH GENERATOR BASED ON DIRECT METHOD</a:t>
            </a:r>
            <a:endParaRPr lang="it-IT" sz="1600" dirty="0">
              <a:solidFill>
                <a:srgbClr val="FFFFFF"/>
              </a:solidFill>
            </a:endParaRPr>
          </a:p>
        </p:txBody>
      </p:sp>
      <p:pic>
        <p:nvPicPr>
          <p:cNvPr id="22" name="Content Placeholder 4">
            <a:extLst>
              <a:ext uri="{FF2B5EF4-FFF2-40B4-BE49-F238E27FC236}">
                <a16:creationId xmlns:a16="http://schemas.microsoft.com/office/drawing/2014/main" id="{5052D0FE-ADD7-4005-A6F6-043256F9135D}"/>
              </a:ext>
            </a:extLst>
          </p:cNvPr>
          <p:cNvPicPr>
            <a:picLocks noChangeAspect="1"/>
          </p:cNvPicPr>
          <p:nvPr/>
        </p:nvPicPr>
        <p:blipFill rotWithShape="1">
          <a:blip r:embed="rId3"/>
          <a:srcRect l="38188" r="26078" b="2037"/>
          <a:stretch/>
        </p:blipFill>
        <p:spPr>
          <a:xfrm>
            <a:off x="831829" y="0"/>
            <a:ext cx="8464571" cy="51435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934720 w 9144000"/>
              <a:gd name="connsiteY0" fmla="*/ 0 h 5153660"/>
              <a:gd name="connsiteX1" fmla="*/ 9144000 w 9144000"/>
              <a:gd name="connsiteY1" fmla="*/ 10160 h 5153660"/>
              <a:gd name="connsiteX2" fmla="*/ 9144000 w 9144000"/>
              <a:gd name="connsiteY2" fmla="*/ 5153660 h 5153660"/>
              <a:gd name="connsiteX3" fmla="*/ 0 w 9144000"/>
              <a:gd name="connsiteY3" fmla="*/ 5153660 h 5153660"/>
              <a:gd name="connsiteX4" fmla="*/ 934720 w 9144000"/>
              <a:gd name="connsiteY4" fmla="*/ 0 h 5153660"/>
              <a:gd name="connsiteX0" fmla="*/ 0 w 8209280"/>
              <a:gd name="connsiteY0" fmla="*/ 0 h 5153660"/>
              <a:gd name="connsiteX1" fmla="*/ 8209280 w 8209280"/>
              <a:gd name="connsiteY1" fmla="*/ 10160 h 5153660"/>
              <a:gd name="connsiteX2" fmla="*/ 8209280 w 8209280"/>
              <a:gd name="connsiteY2" fmla="*/ 5153660 h 5153660"/>
              <a:gd name="connsiteX3" fmla="*/ 3860800 w 8209280"/>
              <a:gd name="connsiteY3" fmla="*/ 4777740 h 5153660"/>
              <a:gd name="connsiteX4" fmla="*/ 0 w 8209280"/>
              <a:gd name="connsiteY4" fmla="*/ 0 h 5153660"/>
              <a:gd name="connsiteX0" fmla="*/ 0 w 8209280"/>
              <a:gd name="connsiteY0" fmla="*/ 0 h 5153660"/>
              <a:gd name="connsiteX1" fmla="*/ 8209280 w 8209280"/>
              <a:gd name="connsiteY1" fmla="*/ 10160 h 5153660"/>
              <a:gd name="connsiteX2" fmla="*/ 8209280 w 8209280"/>
              <a:gd name="connsiteY2" fmla="*/ 5153660 h 5153660"/>
              <a:gd name="connsiteX3" fmla="*/ 3850640 w 8209280"/>
              <a:gd name="connsiteY3" fmla="*/ 5153660 h 5153660"/>
              <a:gd name="connsiteX4" fmla="*/ 0 w 8209280"/>
              <a:gd name="connsiteY4" fmla="*/ 0 h 5153660"/>
              <a:gd name="connsiteX0" fmla="*/ 0 w 8229600"/>
              <a:gd name="connsiteY0" fmla="*/ 0 h 5153660"/>
              <a:gd name="connsiteX1" fmla="*/ 8229600 w 8229600"/>
              <a:gd name="connsiteY1" fmla="*/ 10160 h 5153660"/>
              <a:gd name="connsiteX2" fmla="*/ 8229600 w 8229600"/>
              <a:gd name="connsiteY2" fmla="*/ 5153660 h 5153660"/>
              <a:gd name="connsiteX3" fmla="*/ 3870960 w 8229600"/>
              <a:gd name="connsiteY3" fmla="*/ 5153660 h 5153660"/>
              <a:gd name="connsiteX4" fmla="*/ 0 w 8229600"/>
              <a:gd name="connsiteY4" fmla="*/ 0 h 5153660"/>
              <a:gd name="connsiteX0" fmla="*/ 0 w 8224520"/>
              <a:gd name="connsiteY0" fmla="*/ 5080 h 5143500"/>
              <a:gd name="connsiteX1" fmla="*/ 8224520 w 8224520"/>
              <a:gd name="connsiteY1" fmla="*/ 0 h 5143500"/>
              <a:gd name="connsiteX2" fmla="*/ 8224520 w 8224520"/>
              <a:gd name="connsiteY2" fmla="*/ 5143500 h 5143500"/>
              <a:gd name="connsiteX3" fmla="*/ 3865880 w 8224520"/>
              <a:gd name="connsiteY3" fmla="*/ 5143500 h 5143500"/>
              <a:gd name="connsiteX4" fmla="*/ 0 w 8224520"/>
              <a:gd name="connsiteY4" fmla="*/ 5080 h 5143500"/>
              <a:gd name="connsiteX0" fmla="*/ 0 w 8224520"/>
              <a:gd name="connsiteY0" fmla="*/ 5080 h 5143500"/>
              <a:gd name="connsiteX1" fmla="*/ 5359400 w 8224520"/>
              <a:gd name="connsiteY1" fmla="*/ 0 h 5143500"/>
              <a:gd name="connsiteX2" fmla="*/ 8224520 w 8224520"/>
              <a:gd name="connsiteY2" fmla="*/ 0 h 5143500"/>
              <a:gd name="connsiteX3" fmla="*/ 8224520 w 8224520"/>
              <a:gd name="connsiteY3" fmla="*/ 5143500 h 5143500"/>
              <a:gd name="connsiteX4" fmla="*/ 3865880 w 8224520"/>
              <a:gd name="connsiteY4" fmla="*/ 5143500 h 5143500"/>
              <a:gd name="connsiteX5" fmla="*/ 0 w 8224520"/>
              <a:gd name="connsiteY5" fmla="*/ 5080 h 5143500"/>
              <a:gd name="connsiteX0" fmla="*/ 0 w 8224520"/>
              <a:gd name="connsiteY0" fmla="*/ 5080 h 5143500"/>
              <a:gd name="connsiteX1" fmla="*/ 5359400 w 8224520"/>
              <a:gd name="connsiteY1" fmla="*/ 0 h 5143500"/>
              <a:gd name="connsiteX2" fmla="*/ 8224520 w 8224520"/>
              <a:gd name="connsiteY2" fmla="*/ 3606800 h 5143500"/>
              <a:gd name="connsiteX3" fmla="*/ 8224520 w 8224520"/>
              <a:gd name="connsiteY3" fmla="*/ 5143500 h 5143500"/>
              <a:gd name="connsiteX4" fmla="*/ 3865880 w 8224520"/>
              <a:gd name="connsiteY4" fmla="*/ 5143500 h 5143500"/>
              <a:gd name="connsiteX5" fmla="*/ 0 w 8224520"/>
              <a:gd name="connsiteY5" fmla="*/ 5080 h 5143500"/>
              <a:gd name="connsiteX0" fmla="*/ 0 w 8224520"/>
              <a:gd name="connsiteY0" fmla="*/ 5080 h 5143500"/>
              <a:gd name="connsiteX1" fmla="*/ 5359400 w 8224520"/>
              <a:gd name="connsiteY1" fmla="*/ 0 h 5143500"/>
              <a:gd name="connsiteX2" fmla="*/ 8219440 w 8224520"/>
              <a:gd name="connsiteY2" fmla="*/ 3799840 h 5143500"/>
              <a:gd name="connsiteX3" fmla="*/ 8224520 w 8224520"/>
              <a:gd name="connsiteY3" fmla="*/ 5143500 h 5143500"/>
              <a:gd name="connsiteX4" fmla="*/ 3865880 w 8224520"/>
              <a:gd name="connsiteY4" fmla="*/ 5143500 h 5143500"/>
              <a:gd name="connsiteX5" fmla="*/ 0 w 8224520"/>
              <a:gd name="connsiteY5" fmla="*/ 508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4520" h="5143500">
                <a:moveTo>
                  <a:pt x="0" y="5080"/>
                </a:moveTo>
                <a:lnTo>
                  <a:pt x="5359400" y="0"/>
                </a:lnTo>
                <a:lnTo>
                  <a:pt x="8219440" y="3799840"/>
                </a:lnTo>
                <a:cubicBezTo>
                  <a:pt x="8221133" y="4247727"/>
                  <a:pt x="8222827" y="4695613"/>
                  <a:pt x="8224520" y="5143500"/>
                </a:cubicBezTo>
                <a:lnTo>
                  <a:pt x="3865880" y="5143500"/>
                </a:lnTo>
                <a:lnTo>
                  <a:pt x="0" y="5080"/>
                </a:lnTo>
                <a:close/>
              </a:path>
            </a:pathLst>
          </a:custGeom>
        </p:spPr>
      </p:pic>
      <p:sp>
        <p:nvSpPr>
          <p:cNvPr id="4" name="TextBox 3">
            <a:extLst>
              <a:ext uri="{FF2B5EF4-FFF2-40B4-BE49-F238E27FC236}">
                <a16:creationId xmlns:a16="http://schemas.microsoft.com/office/drawing/2014/main" id="{4EACDD3C-D95C-4B17-9D89-D1C2BE2CF843}"/>
              </a:ext>
            </a:extLst>
          </p:cNvPr>
          <p:cNvSpPr txBox="1"/>
          <p:nvPr/>
        </p:nvSpPr>
        <p:spPr>
          <a:xfrm>
            <a:off x="268474" y="1539289"/>
            <a:ext cx="1731776" cy="870536"/>
          </a:xfrm>
          <a:prstGeom prst="rect">
            <a:avLst/>
          </a:prstGeom>
        </p:spPr>
        <p:txBody>
          <a:bodyPr vert="horz" anchor="b"/>
          <a:lstStyle>
            <a:lvl1pPr indent="0" fontAlgn="base">
              <a:spcBef>
                <a:spcPct val="0"/>
              </a:spcBef>
              <a:spcAft>
                <a:spcPct val="0"/>
              </a:spcAft>
              <a:buFont typeface="Arial"/>
              <a:buNone/>
              <a:defRPr lang="it-IT" sz="2400" b="1" dirty="0" smtClean="0">
                <a:solidFill>
                  <a:srgbClr val="13294B"/>
                </a:solidFill>
                <a:latin typeface="+mj-lt"/>
                <a:ea typeface="+mj-ea"/>
                <a:cs typeface="+mj-cs"/>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GB" sz="1200" b="0" i="1" dirty="0">
                <a:solidFill>
                  <a:srgbClr val="FFFFFF"/>
                </a:solidFill>
              </a:rPr>
              <a:t>F. Avellino</a:t>
            </a:r>
          </a:p>
          <a:p>
            <a:r>
              <a:rPr lang="en-GB" sz="1200" b="0" i="1" dirty="0">
                <a:solidFill>
                  <a:srgbClr val="FFFFFF"/>
                </a:solidFill>
              </a:rPr>
              <a:t>L. </a:t>
            </a:r>
            <a:r>
              <a:rPr lang="en-GB" sz="1200" b="0" i="1" dirty="0" err="1">
                <a:solidFill>
                  <a:srgbClr val="FFFFFF"/>
                </a:solidFill>
              </a:rPr>
              <a:t>Langellotto</a:t>
            </a:r>
            <a:endParaRPr lang="en-GB" sz="1200" b="0" i="1" dirty="0">
              <a:solidFill>
                <a:srgbClr val="FFFFFF"/>
              </a:solidFill>
            </a:endParaRPr>
          </a:p>
          <a:p>
            <a:r>
              <a:rPr lang="en-GB" sz="1200" b="0" i="1" dirty="0">
                <a:solidFill>
                  <a:srgbClr val="FFFFFF"/>
                </a:solidFill>
              </a:rPr>
              <a:t>S. Mancini</a:t>
            </a:r>
            <a:endParaRPr lang="it-IT" sz="1200" b="0" i="1" dirty="0">
              <a:solidFill>
                <a:srgbClr val="FFFFFF"/>
              </a:solidFill>
            </a:endParaRPr>
          </a:p>
        </p:txBody>
      </p:sp>
    </p:spTree>
    <p:extLst>
      <p:ext uri="{BB962C8B-B14F-4D97-AF65-F5344CB8AC3E}">
        <p14:creationId xmlns:p14="http://schemas.microsoft.com/office/powerpoint/2010/main" val="2438340837"/>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4D1BD4-6649-4225-8ED1-F55E6B91D60A}"/>
              </a:ext>
            </a:extLst>
          </p:cNvPr>
          <p:cNvSpPr>
            <a:spLocks noGrp="1"/>
          </p:cNvSpPr>
          <p:nvPr>
            <p:ph type="body" sz="quarter" idx="11"/>
          </p:nvPr>
        </p:nvSpPr>
        <p:spPr/>
        <p:txBody>
          <a:bodyPr/>
          <a:lstStyle/>
          <a:p>
            <a:r>
              <a:rPr lang="en-US" dirty="0"/>
              <a:t>FEM simulation in hot rolling of long product </a:t>
            </a:r>
            <a:endParaRPr lang="it-IT" dirty="0"/>
          </a:p>
        </p:txBody>
      </p:sp>
      <p:pic>
        <p:nvPicPr>
          <p:cNvPr id="5" name="Content Placeholder 4" descr="A picture containing vector graphics, marker&#10;&#10;Description automatically generated">
            <a:extLst>
              <a:ext uri="{FF2B5EF4-FFF2-40B4-BE49-F238E27FC236}">
                <a16:creationId xmlns:a16="http://schemas.microsoft.com/office/drawing/2014/main" id="{975646B9-A6D2-47D9-A06A-34AA65785A39}"/>
              </a:ext>
            </a:extLst>
          </p:cNvPr>
          <p:cNvPicPr>
            <a:picLocks noGrp="1" noChangeAspect="1"/>
          </p:cNvPicPr>
          <p:nvPr>
            <p:ph sz="quarter" idx="13"/>
          </p:nvPr>
        </p:nvPicPr>
        <p:blipFill rotWithShape="1">
          <a:blip r:embed="rId2"/>
          <a:srcRect b="60046"/>
          <a:stretch/>
        </p:blipFill>
        <p:spPr>
          <a:xfrm>
            <a:off x="571499" y="1044911"/>
            <a:ext cx="8001000" cy="1865040"/>
          </a:xfrm>
        </p:spPr>
      </p:pic>
      <p:sp>
        <p:nvSpPr>
          <p:cNvPr id="6" name="Content Placeholder 2">
            <a:extLst>
              <a:ext uri="{FF2B5EF4-FFF2-40B4-BE49-F238E27FC236}">
                <a16:creationId xmlns:a16="http://schemas.microsoft.com/office/drawing/2014/main" id="{4AED5081-4550-47E5-9474-62663B11CBB4}"/>
              </a:ext>
            </a:extLst>
          </p:cNvPr>
          <p:cNvSpPr txBox="1">
            <a:spLocks/>
          </p:cNvSpPr>
          <p:nvPr/>
        </p:nvSpPr>
        <p:spPr>
          <a:xfrm>
            <a:off x="1" y="2794000"/>
            <a:ext cx="9144000" cy="2349500"/>
          </a:xfrm>
          <a:prstGeom prst="rect">
            <a:avLst/>
          </a:prstGeom>
        </p:spPr>
        <p:txBody>
          <a:bodyPr vert="horz" anchor="ctr"/>
          <a:lstStyle>
            <a:lvl1pPr marL="0" indent="0" algn="l" defTabSz="457200" rtl="0" eaLnBrk="1" latinLnBrk="0" hangingPunct="1">
              <a:spcBef>
                <a:spcPct val="20000"/>
              </a:spcBef>
              <a:buFont typeface="Arial"/>
              <a:buNone/>
              <a:defRPr sz="9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lnSpc>
                <a:spcPct val="150000"/>
              </a:lnSpc>
              <a:buFont typeface="Wingdings" panose="05000000000000000000" pitchFamily="2" charset="2"/>
              <a:buChar char="ü"/>
            </a:pPr>
            <a:r>
              <a:rPr lang="en-US" sz="1000" dirty="0">
                <a:solidFill>
                  <a:srgbClr val="4C4E4E"/>
                </a:solidFill>
              </a:rPr>
              <a:t>FEM for the simulation of the hot rolling processes of long products has been object of research over the last three decades.</a:t>
            </a:r>
          </a:p>
          <a:p>
            <a:pPr marL="171450" indent="-171450">
              <a:lnSpc>
                <a:spcPct val="150000"/>
              </a:lnSpc>
              <a:buFont typeface="Wingdings" panose="05000000000000000000" pitchFamily="2" charset="2"/>
              <a:buChar char="ü"/>
            </a:pPr>
            <a:r>
              <a:rPr lang="en-US" sz="1000" dirty="0">
                <a:solidFill>
                  <a:srgbClr val="4C4E4E"/>
                </a:solidFill>
              </a:rPr>
              <a:t>The long product rolling process is fully 3D, so the conventional 2D method can’t give good predictions for cross section. With the evolution of computing capabilities, the 3D FEM were widely used, at both European and worldwide level, with and without metallurgical coupling. </a:t>
            </a:r>
          </a:p>
          <a:p>
            <a:pPr marL="171450" indent="-171450">
              <a:lnSpc>
                <a:spcPct val="150000"/>
              </a:lnSpc>
              <a:buFont typeface="Wingdings" panose="05000000000000000000" pitchFamily="2" charset="2"/>
              <a:buChar char="ü"/>
            </a:pPr>
            <a:r>
              <a:rPr lang="en-US" sz="1000" dirty="0">
                <a:solidFill>
                  <a:srgbClr val="4C4E4E"/>
                </a:solidFill>
              </a:rPr>
              <a:t>Updated </a:t>
            </a:r>
            <a:r>
              <a:rPr lang="en-US" sz="1000" dirty="0" err="1">
                <a:solidFill>
                  <a:srgbClr val="4C4E4E"/>
                </a:solidFill>
              </a:rPr>
              <a:t>Lagrangian</a:t>
            </a:r>
            <a:r>
              <a:rPr lang="en-US" sz="1000" dirty="0">
                <a:solidFill>
                  <a:srgbClr val="4C4E4E"/>
                </a:solidFill>
              </a:rPr>
              <a:t> formulation provides good agreement between experimental and predicted values. Implicit codes consume much more computing time than the explicit codes but the results are similar. </a:t>
            </a:r>
          </a:p>
          <a:p>
            <a:pPr marL="171450" indent="-171450">
              <a:lnSpc>
                <a:spcPct val="150000"/>
              </a:lnSpc>
              <a:buFont typeface="Wingdings" panose="05000000000000000000" pitchFamily="2" charset="2"/>
              <a:buChar char="ü"/>
            </a:pPr>
            <a:r>
              <a:rPr lang="en-US" sz="1000" dirty="0">
                <a:solidFill>
                  <a:srgbClr val="4C4E4E"/>
                </a:solidFill>
              </a:rPr>
              <a:t>Almost all the European projects on long product rolling have applied, even partially, a FE simulation tools. In general, these tools are commercial and based on updated </a:t>
            </a:r>
            <a:r>
              <a:rPr lang="en-US" sz="1000" dirty="0" err="1">
                <a:solidFill>
                  <a:srgbClr val="4C4E4E"/>
                </a:solidFill>
              </a:rPr>
              <a:t>Lagrangian</a:t>
            </a:r>
            <a:r>
              <a:rPr lang="en-US" sz="1000" dirty="0">
                <a:solidFill>
                  <a:srgbClr val="4C4E4E"/>
                </a:solidFill>
              </a:rPr>
              <a:t> formulation. </a:t>
            </a:r>
          </a:p>
          <a:p>
            <a:pPr marL="171450" indent="-171450">
              <a:lnSpc>
                <a:spcPct val="150000"/>
              </a:lnSpc>
              <a:buFont typeface="Wingdings" panose="05000000000000000000" pitchFamily="2" charset="2"/>
              <a:buChar char="ü"/>
            </a:pPr>
            <a:r>
              <a:rPr lang="en-US" sz="1000" dirty="0">
                <a:solidFill>
                  <a:srgbClr val="4C4E4E"/>
                </a:solidFill>
              </a:rPr>
              <a:t>3D analysis with </a:t>
            </a:r>
            <a:r>
              <a:rPr lang="en-US" sz="1000" dirty="0" err="1">
                <a:solidFill>
                  <a:srgbClr val="4C4E4E"/>
                </a:solidFill>
              </a:rPr>
              <a:t>Lagrangian</a:t>
            </a:r>
            <a:r>
              <a:rPr lang="en-US" sz="1000" dirty="0">
                <a:solidFill>
                  <a:srgbClr val="4C4E4E"/>
                </a:solidFill>
              </a:rPr>
              <a:t> method is very efficient to manage non-linear problems: in order to reduce the mesh distortion problems, several techniques for automatic remeshing has been developed. </a:t>
            </a:r>
            <a:endParaRPr lang="en-GB" sz="1000" dirty="0">
              <a:solidFill>
                <a:srgbClr val="4C4E4E"/>
              </a:solidFill>
            </a:endParaRPr>
          </a:p>
        </p:txBody>
      </p:sp>
    </p:spTree>
    <p:extLst>
      <p:ext uri="{BB962C8B-B14F-4D97-AF65-F5344CB8AC3E}">
        <p14:creationId xmlns:p14="http://schemas.microsoft.com/office/powerpoint/2010/main" val="1937086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44262B8-5606-401F-9A2A-CE643781AF43}"/>
              </a:ext>
            </a:extLst>
          </p:cNvPr>
          <p:cNvSpPr>
            <a:spLocks noGrp="1"/>
          </p:cNvSpPr>
          <p:nvPr>
            <p:ph type="body" sz="quarter" idx="11"/>
          </p:nvPr>
        </p:nvSpPr>
        <p:spPr/>
        <p:txBody>
          <a:bodyPr vert="horz" anchor="b"/>
          <a:lstStyle/>
          <a:p>
            <a:r>
              <a:rPr lang="en-GB" dirty="0"/>
              <a:t>State of art in generation of FEM unstructured quadrilateral mesh</a:t>
            </a:r>
            <a:endParaRPr lang="it-IT" dirty="0"/>
          </a:p>
        </p:txBody>
      </p:sp>
      <p:sp>
        <p:nvSpPr>
          <p:cNvPr id="3" name="Content Placeholder 2">
            <a:extLst>
              <a:ext uri="{FF2B5EF4-FFF2-40B4-BE49-F238E27FC236}">
                <a16:creationId xmlns:a16="http://schemas.microsoft.com/office/drawing/2014/main" id="{9B15FA7E-7E20-4AD1-BEC0-173A08FF8D1B}"/>
              </a:ext>
            </a:extLst>
          </p:cNvPr>
          <p:cNvSpPr>
            <a:spLocks noGrp="1"/>
          </p:cNvSpPr>
          <p:nvPr>
            <p:ph sz="quarter" idx="13"/>
          </p:nvPr>
        </p:nvSpPr>
        <p:spPr>
          <a:xfrm>
            <a:off x="387350" y="1223356"/>
            <a:ext cx="8369300" cy="1134452"/>
          </a:xfrm>
        </p:spPr>
        <p:txBody>
          <a:bodyPr vert="horz" anchor="ctr"/>
          <a:lstStyle/>
          <a:p>
            <a:pPr>
              <a:lnSpc>
                <a:spcPct val="150000"/>
              </a:lnSpc>
            </a:pPr>
            <a:r>
              <a:rPr lang="en-GB" sz="1000" dirty="0">
                <a:solidFill>
                  <a:srgbClr val="4C4E4E"/>
                </a:solidFill>
              </a:rPr>
              <a:t>Methods for unstructured quadrilateral mesh;:</a:t>
            </a:r>
          </a:p>
          <a:p>
            <a:pPr marL="171450" indent="-171450">
              <a:lnSpc>
                <a:spcPct val="150000"/>
              </a:lnSpc>
              <a:buFont typeface="Wingdings" panose="05000000000000000000" pitchFamily="2" charset="2"/>
              <a:buChar char="Ø"/>
            </a:pPr>
            <a:r>
              <a:rPr lang="en-GB" sz="1200" b="1" dirty="0">
                <a:solidFill>
                  <a:srgbClr val="4C4E4E"/>
                </a:solidFill>
              </a:rPr>
              <a:t>Indirect</a:t>
            </a:r>
            <a:r>
              <a:rPr lang="en-GB" sz="1000" dirty="0">
                <a:solidFill>
                  <a:srgbClr val="4C4E4E"/>
                </a:solidFill>
              </a:rPr>
              <a:t>:</a:t>
            </a:r>
          </a:p>
          <a:p>
            <a:pPr marL="914400" lvl="1" indent="-171450">
              <a:lnSpc>
                <a:spcPct val="150000"/>
              </a:lnSpc>
              <a:buFont typeface="Wingdings" panose="05000000000000000000" pitchFamily="2" charset="2"/>
              <a:buChar char="ü"/>
            </a:pPr>
            <a:r>
              <a:rPr lang="en-GB" sz="900" dirty="0">
                <a:solidFill>
                  <a:srgbClr val="4C4E4E"/>
                </a:solidFill>
              </a:rPr>
              <a:t>Decomposition of the domain of interest in simpler regions, which allow a natural decomposition into quadrilaterals</a:t>
            </a:r>
          </a:p>
          <a:p>
            <a:pPr marL="171450" indent="-171450">
              <a:lnSpc>
                <a:spcPct val="150000"/>
              </a:lnSpc>
              <a:buFont typeface="Wingdings" panose="05000000000000000000" pitchFamily="2" charset="2"/>
              <a:buChar char="Ø"/>
            </a:pPr>
            <a:r>
              <a:rPr lang="en-GB" sz="1200" b="1" dirty="0">
                <a:solidFill>
                  <a:srgbClr val="4C4E4E"/>
                </a:solidFill>
              </a:rPr>
              <a:t>Direct</a:t>
            </a:r>
            <a:r>
              <a:rPr lang="en-GB" sz="1000" dirty="0">
                <a:solidFill>
                  <a:srgbClr val="4C4E4E"/>
                </a:solidFill>
              </a:rPr>
              <a:t>:</a:t>
            </a:r>
          </a:p>
          <a:p>
            <a:pPr marL="914400" lvl="1" indent="-171450">
              <a:lnSpc>
                <a:spcPct val="150000"/>
              </a:lnSpc>
              <a:buFont typeface="Wingdings" panose="05000000000000000000" pitchFamily="2" charset="2"/>
              <a:buChar char="ü"/>
            </a:pPr>
            <a:r>
              <a:rPr lang="en-GB" sz="900" dirty="0">
                <a:solidFill>
                  <a:srgbClr val="4C4E4E"/>
                </a:solidFill>
              </a:rPr>
              <a:t>Previously meshing the physical domain into triangles which are subsequently converted into quadrilaterals element using a specific algorithm</a:t>
            </a:r>
          </a:p>
          <a:p>
            <a:pPr>
              <a:lnSpc>
                <a:spcPct val="150000"/>
              </a:lnSpc>
            </a:pPr>
            <a:endParaRPr lang="en-GB" sz="1000" dirty="0">
              <a:solidFill>
                <a:srgbClr val="4C4E4E"/>
              </a:solidFill>
            </a:endParaRPr>
          </a:p>
        </p:txBody>
      </p:sp>
      <p:sp>
        <p:nvSpPr>
          <p:cNvPr id="4" name="Content Placeholder 2">
            <a:extLst>
              <a:ext uri="{FF2B5EF4-FFF2-40B4-BE49-F238E27FC236}">
                <a16:creationId xmlns:a16="http://schemas.microsoft.com/office/drawing/2014/main" id="{992D0288-5677-42DD-B115-2E71BB9CB38C}"/>
              </a:ext>
            </a:extLst>
          </p:cNvPr>
          <p:cNvSpPr txBox="1">
            <a:spLocks/>
          </p:cNvSpPr>
          <p:nvPr/>
        </p:nvSpPr>
        <p:spPr>
          <a:xfrm>
            <a:off x="221455" y="2575108"/>
            <a:ext cx="2115079" cy="2451099"/>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vert="horz" anchor="ctr"/>
          <a:lstStyle>
            <a:defPPr>
              <a:defRPr lang="it-IT"/>
            </a:defPPr>
            <a:lvl1pPr marL="285750" indent="-285750">
              <a:lnSpc>
                <a:spcPct val="150000"/>
              </a:lnSpc>
              <a:spcBef>
                <a:spcPct val="20000"/>
              </a:spcBef>
              <a:buFont typeface="Wingdings" panose="05000000000000000000" pitchFamily="2" charset="2"/>
              <a:buChar char="ü"/>
              <a:defRPr u="none">
                <a:solidFill>
                  <a:srgbClr val="4C4E4E"/>
                </a:solidFill>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marL="0" indent="0">
              <a:buNone/>
            </a:pPr>
            <a:r>
              <a:rPr lang="en-GB" sz="1000" b="1" dirty="0" err="1"/>
              <a:t>Baehmann</a:t>
            </a:r>
            <a:r>
              <a:rPr lang="en-GB" sz="1000" b="1" dirty="0"/>
              <a:t> et al.: </a:t>
            </a:r>
          </a:p>
          <a:p>
            <a:pPr marL="0" indent="0">
              <a:buNone/>
            </a:pPr>
            <a:r>
              <a:rPr lang="en-GB" sz="1000" dirty="0"/>
              <a:t>A quadtree technique based on a spatial decomposition for quadrilateral meshing. In this technique a 2D space is subdivided into a quadtree division, then quadrilaterals are fitted into quadtree cells, and nodes are adjusted to conform to the domain boundary. </a:t>
            </a:r>
          </a:p>
        </p:txBody>
      </p:sp>
      <p:sp>
        <p:nvSpPr>
          <p:cNvPr id="5" name="Content Placeholder 2">
            <a:extLst>
              <a:ext uri="{FF2B5EF4-FFF2-40B4-BE49-F238E27FC236}">
                <a16:creationId xmlns:a16="http://schemas.microsoft.com/office/drawing/2014/main" id="{DCFC6698-847E-4CB6-9BF5-6227F7B982F0}"/>
              </a:ext>
            </a:extLst>
          </p:cNvPr>
          <p:cNvSpPr txBox="1">
            <a:spLocks/>
          </p:cNvSpPr>
          <p:nvPr/>
        </p:nvSpPr>
        <p:spPr>
          <a:xfrm>
            <a:off x="2472529" y="2575108"/>
            <a:ext cx="2115079" cy="917576"/>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vert="horz" anchor="ctr"/>
          <a:lstStyle>
            <a:defPPr>
              <a:defRPr lang="it-IT"/>
            </a:defPPr>
            <a:lvl1pPr indent="0">
              <a:lnSpc>
                <a:spcPct val="150000"/>
              </a:lnSpc>
              <a:spcBef>
                <a:spcPct val="20000"/>
              </a:spcBef>
              <a:buFont typeface="Wingdings" panose="05000000000000000000" pitchFamily="2" charset="2"/>
              <a:buNone/>
              <a:defRPr sz="1000" u="none">
                <a:solidFill>
                  <a:srgbClr val="4C4E4E"/>
                </a:solidFill>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GB" b="1" dirty="0"/>
              <a:t>Talbert: </a:t>
            </a:r>
          </a:p>
          <a:p>
            <a:r>
              <a:rPr lang="en-GB" dirty="0"/>
              <a:t>The domain is subdivided into simpler polygonal shapes.</a:t>
            </a:r>
          </a:p>
        </p:txBody>
      </p:sp>
      <p:sp>
        <p:nvSpPr>
          <p:cNvPr id="6" name="Content Placeholder 2">
            <a:extLst>
              <a:ext uri="{FF2B5EF4-FFF2-40B4-BE49-F238E27FC236}">
                <a16:creationId xmlns:a16="http://schemas.microsoft.com/office/drawing/2014/main" id="{C1F89685-65DF-4D29-A01E-9E5E514260FB}"/>
              </a:ext>
            </a:extLst>
          </p:cNvPr>
          <p:cNvSpPr txBox="1">
            <a:spLocks/>
          </p:cNvSpPr>
          <p:nvPr/>
        </p:nvSpPr>
        <p:spPr>
          <a:xfrm>
            <a:off x="4723603" y="2575108"/>
            <a:ext cx="2007922" cy="2073580"/>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vert="horz" anchor="ctr"/>
          <a:lstStyle>
            <a:defPPr>
              <a:defRPr lang="it-IT"/>
            </a:defPPr>
            <a:lvl1pPr indent="0">
              <a:lnSpc>
                <a:spcPct val="150000"/>
              </a:lnSpc>
              <a:spcBef>
                <a:spcPct val="20000"/>
              </a:spcBef>
              <a:buFont typeface="Wingdings" panose="05000000000000000000" pitchFamily="2" charset="2"/>
              <a:buNone/>
              <a:defRPr sz="1000" u="none">
                <a:solidFill>
                  <a:srgbClr val="4C4E4E"/>
                </a:solidFill>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GB" b="1" dirty="0"/>
              <a:t>Tam &amp; Armstrong: </a:t>
            </a:r>
          </a:p>
          <a:p>
            <a:r>
              <a:rPr lang="en-GB" dirty="0"/>
              <a:t>Introduced the generation of quadrilateral meshes employing medial axis decomposition to decompose the area into simpler regions, in each of which are generated quadrilateral elements.</a:t>
            </a:r>
          </a:p>
        </p:txBody>
      </p:sp>
      <p:sp>
        <p:nvSpPr>
          <p:cNvPr id="7" name="Content Placeholder 2">
            <a:extLst>
              <a:ext uri="{FF2B5EF4-FFF2-40B4-BE49-F238E27FC236}">
                <a16:creationId xmlns:a16="http://schemas.microsoft.com/office/drawing/2014/main" id="{5C6EB254-C4CA-46D8-A2CF-7CDDCF6670AF}"/>
              </a:ext>
            </a:extLst>
          </p:cNvPr>
          <p:cNvSpPr txBox="1">
            <a:spLocks/>
          </p:cNvSpPr>
          <p:nvPr/>
        </p:nvSpPr>
        <p:spPr>
          <a:xfrm>
            <a:off x="6867520" y="2575108"/>
            <a:ext cx="2007922" cy="1134452"/>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vert="horz" anchor="ctr"/>
          <a:lstStyle>
            <a:defPPr>
              <a:defRPr lang="it-IT"/>
            </a:defPPr>
            <a:lvl1pPr indent="0">
              <a:lnSpc>
                <a:spcPct val="150000"/>
              </a:lnSpc>
              <a:spcBef>
                <a:spcPct val="20000"/>
              </a:spcBef>
              <a:buFont typeface="Wingdings" panose="05000000000000000000" pitchFamily="2" charset="2"/>
              <a:buNone/>
              <a:defRPr sz="1000" u="none">
                <a:solidFill>
                  <a:srgbClr val="4C4E4E"/>
                </a:solidFill>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GB" b="1" dirty="0"/>
              <a:t>Joe:</a:t>
            </a:r>
          </a:p>
          <a:p>
            <a:r>
              <a:rPr lang="en-GB" dirty="0"/>
              <a:t>decomposition algorithm to divide a given two-dimensional domain into convex polygons. </a:t>
            </a:r>
            <a:endParaRPr lang="it-IT" dirty="0"/>
          </a:p>
        </p:txBody>
      </p:sp>
      <p:sp>
        <p:nvSpPr>
          <p:cNvPr id="8" name="Arrow: Down 7">
            <a:extLst>
              <a:ext uri="{FF2B5EF4-FFF2-40B4-BE49-F238E27FC236}">
                <a16:creationId xmlns:a16="http://schemas.microsoft.com/office/drawing/2014/main" id="{D9E0D139-8FC1-473A-8270-8C1698532114}"/>
              </a:ext>
            </a:extLst>
          </p:cNvPr>
          <p:cNvSpPr/>
          <p:nvPr/>
        </p:nvSpPr>
        <p:spPr>
          <a:xfrm>
            <a:off x="980544" y="2363600"/>
            <a:ext cx="596900" cy="2369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9" name="Arrow: Down 8">
            <a:extLst>
              <a:ext uri="{FF2B5EF4-FFF2-40B4-BE49-F238E27FC236}">
                <a16:creationId xmlns:a16="http://schemas.microsoft.com/office/drawing/2014/main" id="{A2F04FC7-784C-4C72-9F9F-757BE0388462}"/>
              </a:ext>
            </a:extLst>
          </p:cNvPr>
          <p:cNvSpPr/>
          <p:nvPr/>
        </p:nvSpPr>
        <p:spPr>
          <a:xfrm>
            <a:off x="3297762" y="2363600"/>
            <a:ext cx="596900" cy="2369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0" name="Arrow: Down 9">
            <a:extLst>
              <a:ext uri="{FF2B5EF4-FFF2-40B4-BE49-F238E27FC236}">
                <a16:creationId xmlns:a16="http://schemas.microsoft.com/office/drawing/2014/main" id="{01C5BD19-1A1E-4833-BACC-049CBDB5431A}"/>
              </a:ext>
            </a:extLst>
          </p:cNvPr>
          <p:cNvSpPr/>
          <p:nvPr/>
        </p:nvSpPr>
        <p:spPr>
          <a:xfrm>
            <a:off x="5430306" y="2364646"/>
            <a:ext cx="596900" cy="2369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Arrow: Down 10">
            <a:extLst>
              <a:ext uri="{FF2B5EF4-FFF2-40B4-BE49-F238E27FC236}">
                <a16:creationId xmlns:a16="http://schemas.microsoft.com/office/drawing/2014/main" id="{0D423F8D-9783-4023-BE5E-4F033953036E}"/>
              </a:ext>
            </a:extLst>
          </p:cNvPr>
          <p:cNvSpPr/>
          <p:nvPr/>
        </p:nvSpPr>
        <p:spPr>
          <a:xfrm>
            <a:off x="7573031" y="2364646"/>
            <a:ext cx="596900" cy="2369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2" name="Content Placeholder 2">
            <a:extLst>
              <a:ext uri="{FF2B5EF4-FFF2-40B4-BE49-F238E27FC236}">
                <a16:creationId xmlns:a16="http://schemas.microsoft.com/office/drawing/2014/main" id="{09350F91-5212-4EB8-9FB0-EEE97C7A42DF}"/>
              </a:ext>
            </a:extLst>
          </p:cNvPr>
          <p:cNvSpPr txBox="1">
            <a:spLocks/>
          </p:cNvSpPr>
          <p:nvPr/>
        </p:nvSpPr>
        <p:spPr>
          <a:xfrm>
            <a:off x="8328020" y="4312138"/>
            <a:ext cx="553111" cy="336550"/>
          </a:xfrm>
          <a:prstGeom prst="rect">
            <a:avLst/>
          </a:prstGeom>
          <a:solidFill>
            <a:schemeClr val="accent1">
              <a:lumMod val="20000"/>
              <a:lumOff val="80000"/>
            </a:schemeClr>
          </a:solidFill>
          <a:effectLst>
            <a:outerShdw blurRad="50800" dist="38100" dir="2700000" algn="tl" rotWithShape="0">
              <a:prstClr val="black">
                <a:alpha val="40000"/>
              </a:prstClr>
            </a:outerShdw>
          </a:effectLst>
        </p:spPr>
        <p:txBody>
          <a:bodyPr vert="horz" anchor="ctr"/>
          <a:lstStyle>
            <a:defPPr>
              <a:defRPr lang="it-IT"/>
            </a:defPPr>
            <a:lvl1pPr indent="0">
              <a:lnSpc>
                <a:spcPct val="150000"/>
              </a:lnSpc>
              <a:spcBef>
                <a:spcPct val="20000"/>
              </a:spcBef>
              <a:buFont typeface="Wingdings" panose="05000000000000000000" pitchFamily="2" charset="2"/>
              <a:buNone/>
              <a:defRPr sz="1000" u="none">
                <a:solidFill>
                  <a:srgbClr val="4C4E4E"/>
                </a:solidFill>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algn="ctr"/>
            <a:r>
              <a:rPr lang="en-GB" dirty="0"/>
              <a:t>…</a:t>
            </a:r>
            <a:endParaRPr lang="it-IT" dirty="0"/>
          </a:p>
        </p:txBody>
      </p:sp>
    </p:spTree>
    <p:extLst>
      <p:ext uri="{BB962C8B-B14F-4D97-AF65-F5344CB8AC3E}">
        <p14:creationId xmlns:p14="http://schemas.microsoft.com/office/powerpoint/2010/main" val="413989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283018-3C71-46E6-9BAF-DEE231258857}"/>
              </a:ext>
            </a:extLst>
          </p:cNvPr>
          <p:cNvSpPr>
            <a:spLocks noGrp="1"/>
          </p:cNvSpPr>
          <p:nvPr>
            <p:ph type="body" sz="quarter" idx="11"/>
          </p:nvPr>
        </p:nvSpPr>
        <p:spPr/>
        <p:txBody>
          <a:bodyPr/>
          <a:lstStyle/>
          <a:p>
            <a:r>
              <a:rPr lang="en-US" dirty="0"/>
              <a:t>Overview of the meshing algorithm</a:t>
            </a:r>
            <a:endParaRPr lang="it-IT" dirty="0"/>
          </a:p>
        </p:txBody>
      </p:sp>
      <p:pic>
        <p:nvPicPr>
          <p:cNvPr id="4" name="Picture 3">
            <a:extLst>
              <a:ext uri="{FF2B5EF4-FFF2-40B4-BE49-F238E27FC236}">
                <a16:creationId xmlns:a16="http://schemas.microsoft.com/office/drawing/2014/main" id="{EC6E01D1-44D7-4D5D-B43F-BA94561A356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55936" y="1418492"/>
            <a:ext cx="5137766" cy="3200400"/>
          </a:xfrm>
          <a:prstGeom prst="rect">
            <a:avLst/>
          </a:prstGeom>
          <a:noFill/>
          <a:ln>
            <a:noFill/>
          </a:ln>
        </p:spPr>
      </p:pic>
    </p:spTree>
    <p:extLst>
      <p:ext uri="{BB962C8B-B14F-4D97-AF65-F5344CB8AC3E}">
        <p14:creationId xmlns:p14="http://schemas.microsoft.com/office/powerpoint/2010/main" val="362438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283018-3C71-46E6-9BAF-DEE231258857}"/>
              </a:ext>
            </a:extLst>
          </p:cNvPr>
          <p:cNvSpPr>
            <a:spLocks noGrp="1"/>
          </p:cNvSpPr>
          <p:nvPr>
            <p:ph type="body" sz="quarter" idx="11"/>
          </p:nvPr>
        </p:nvSpPr>
        <p:spPr/>
        <p:txBody>
          <a:bodyPr/>
          <a:lstStyle/>
          <a:p>
            <a:r>
              <a:rPr lang="en-US" dirty="0"/>
              <a:t>Overview of the meshing algorithm</a:t>
            </a:r>
            <a:endParaRPr lang="it-IT" dirty="0"/>
          </a:p>
        </p:txBody>
      </p:sp>
      <p:pic>
        <p:nvPicPr>
          <p:cNvPr id="4" name="Picture 3">
            <a:extLst>
              <a:ext uri="{FF2B5EF4-FFF2-40B4-BE49-F238E27FC236}">
                <a16:creationId xmlns:a16="http://schemas.microsoft.com/office/drawing/2014/main" id="{EC6E01D1-44D7-4D5D-B43F-BA94561A356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55936" y="1418492"/>
            <a:ext cx="5137766" cy="3200400"/>
          </a:xfrm>
          <a:prstGeom prst="rect">
            <a:avLst/>
          </a:prstGeom>
          <a:noFill/>
          <a:ln>
            <a:noFill/>
          </a:ln>
        </p:spPr>
      </p:pic>
      <p:sp>
        <p:nvSpPr>
          <p:cNvPr id="6" name="Content Placeholder 2">
            <a:extLst>
              <a:ext uri="{FF2B5EF4-FFF2-40B4-BE49-F238E27FC236}">
                <a16:creationId xmlns:a16="http://schemas.microsoft.com/office/drawing/2014/main" id="{754E88DC-1A1A-423A-81E8-F114DACA719F}"/>
              </a:ext>
            </a:extLst>
          </p:cNvPr>
          <p:cNvSpPr txBox="1">
            <a:spLocks/>
          </p:cNvSpPr>
          <p:nvPr/>
        </p:nvSpPr>
        <p:spPr>
          <a:xfrm>
            <a:off x="5875867" y="1188427"/>
            <a:ext cx="2942492" cy="2349500"/>
          </a:xfrm>
          <a:prstGeom prst="rect">
            <a:avLst/>
          </a:prstGeom>
        </p:spPr>
        <p:txBody>
          <a:bodyPr vert="horz" anchor="ctr"/>
          <a:lstStyle>
            <a:lvl1pPr marL="0" indent="0" algn="l" defTabSz="457200" rtl="0" eaLnBrk="1" latinLnBrk="0" hangingPunct="1">
              <a:spcBef>
                <a:spcPct val="20000"/>
              </a:spcBef>
              <a:buFont typeface="Arial"/>
              <a:buNone/>
              <a:defRPr sz="9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pPr>
            <a:r>
              <a:rPr lang="en-US" sz="1200" b="1" i="1" dirty="0">
                <a:solidFill>
                  <a:srgbClr val="4C4E4E"/>
                </a:solidFill>
              </a:rPr>
              <a:t>Refine boundary nodes</a:t>
            </a:r>
          </a:p>
          <a:p>
            <a:pPr>
              <a:lnSpc>
                <a:spcPct val="150000"/>
              </a:lnSpc>
            </a:pPr>
            <a:r>
              <a:rPr lang="en-US" sz="1200" dirty="0">
                <a:solidFill>
                  <a:srgbClr val="4C4E4E"/>
                </a:solidFill>
              </a:rPr>
              <a:t>This procedure generates further nodes along the feedstock edge. The new nodes are generated considering the average element length inputted by the user through the boundary element dimension.</a:t>
            </a:r>
          </a:p>
        </p:txBody>
      </p:sp>
      <p:sp>
        <p:nvSpPr>
          <p:cNvPr id="7" name="Rectangle 6">
            <a:extLst>
              <a:ext uri="{FF2B5EF4-FFF2-40B4-BE49-F238E27FC236}">
                <a16:creationId xmlns:a16="http://schemas.microsoft.com/office/drawing/2014/main" id="{D8F16106-2196-42FB-9AD9-249295821AD6}"/>
              </a:ext>
            </a:extLst>
          </p:cNvPr>
          <p:cNvSpPr/>
          <p:nvPr/>
        </p:nvSpPr>
        <p:spPr>
          <a:xfrm>
            <a:off x="590550" y="1971675"/>
            <a:ext cx="1666875" cy="381000"/>
          </a:xfrm>
          <a:prstGeom prst="rect">
            <a:avLst/>
          </a:prstGeom>
          <a:solidFill>
            <a:srgbClr val="FFFF00">
              <a:alpha val="20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048397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283018-3C71-46E6-9BAF-DEE231258857}"/>
              </a:ext>
            </a:extLst>
          </p:cNvPr>
          <p:cNvSpPr>
            <a:spLocks noGrp="1"/>
          </p:cNvSpPr>
          <p:nvPr>
            <p:ph type="body" sz="quarter" idx="11"/>
          </p:nvPr>
        </p:nvSpPr>
        <p:spPr/>
        <p:txBody>
          <a:bodyPr/>
          <a:lstStyle/>
          <a:p>
            <a:r>
              <a:rPr lang="en-US" dirty="0"/>
              <a:t>Overview of the meshing algorithm</a:t>
            </a:r>
            <a:endParaRPr lang="it-IT" dirty="0"/>
          </a:p>
        </p:txBody>
      </p:sp>
      <p:pic>
        <p:nvPicPr>
          <p:cNvPr id="4" name="Picture 3">
            <a:extLst>
              <a:ext uri="{FF2B5EF4-FFF2-40B4-BE49-F238E27FC236}">
                <a16:creationId xmlns:a16="http://schemas.microsoft.com/office/drawing/2014/main" id="{EC6E01D1-44D7-4D5D-B43F-BA94561A356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55936" y="1418492"/>
            <a:ext cx="5137766" cy="3200400"/>
          </a:xfrm>
          <a:prstGeom prst="rect">
            <a:avLst/>
          </a:prstGeom>
          <a:noFill/>
          <a:ln>
            <a:noFill/>
          </a:ln>
        </p:spPr>
      </p:pic>
      <p:sp>
        <p:nvSpPr>
          <p:cNvPr id="6" name="Content Placeholder 2">
            <a:extLst>
              <a:ext uri="{FF2B5EF4-FFF2-40B4-BE49-F238E27FC236}">
                <a16:creationId xmlns:a16="http://schemas.microsoft.com/office/drawing/2014/main" id="{754E88DC-1A1A-423A-81E8-F114DACA719F}"/>
              </a:ext>
            </a:extLst>
          </p:cNvPr>
          <p:cNvSpPr txBox="1">
            <a:spLocks/>
          </p:cNvSpPr>
          <p:nvPr/>
        </p:nvSpPr>
        <p:spPr>
          <a:xfrm>
            <a:off x="5875867" y="1516670"/>
            <a:ext cx="2942492" cy="2349500"/>
          </a:xfrm>
          <a:prstGeom prst="rect">
            <a:avLst/>
          </a:prstGeom>
        </p:spPr>
        <p:txBody>
          <a:bodyPr vert="horz" anchor="ctr"/>
          <a:lstStyle>
            <a:defPPr>
              <a:defRPr lang="it-IT"/>
            </a:defPPr>
            <a:lvl1pPr indent="0">
              <a:lnSpc>
                <a:spcPct val="150000"/>
              </a:lnSpc>
              <a:spcBef>
                <a:spcPct val="20000"/>
              </a:spcBef>
              <a:buFont typeface="Arial"/>
              <a:buNone/>
              <a:defRPr sz="1200">
                <a:solidFill>
                  <a:srgbClr val="4C4E4E"/>
                </a:solidFill>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b="1" i="1" dirty="0"/>
              <a:t>Insert node layer</a:t>
            </a:r>
          </a:p>
          <a:p>
            <a:r>
              <a:rPr lang="en-US" dirty="0"/>
              <a:t>This routine generates a new layer of nodes. This new layer is positioned at an average distance of the first one equal to the “Boundary element thickness” inputted by the user using the interface or the code line.</a:t>
            </a:r>
          </a:p>
        </p:txBody>
      </p:sp>
      <p:sp>
        <p:nvSpPr>
          <p:cNvPr id="5" name="Rectangle 4">
            <a:extLst>
              <a:ext uri="{FF2B5EF4-FFF2-40B4-BE49-F238E27FC236}">
                <a16:creationId xmlns:a16="http://schemas.microsoft.com/office/drawing/2014/main" id="{1F47E9AE-17BD-46A0-8E9D-562EE71968B1}"/>
              </a:ext>
            </a:extLst>
          </p:cNvPr>
          <p:cNvSpPr/>
          <p:nvPr/>
        </p:nvSpPr>
        <p:spPr>
          <a:xfrm>
            <a:off x="590550" y="2857500"/>
            <a:ext cx="1666875" cy="381000"/>
          </a:xfrm>
          <a:prstGeom prst="rect">
            <a:avLst/>
          </a:prstGeom>
          <a:solidFill>
            <a:srgbClr val="FFFF00">
              <a:alpha val="20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15041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283018-3C71-46E6-9BAF-DEE231258857}"/>
              </a:ext>
            </a:extLst>
          </p:cNvPr>
          <p:cNvSpPr>
            <a:spLocks noGrp="1"/>
          </p:cNvSpPr>
          <p:nvPr>
            <p:ph type="body" sz="quarter" idx="11"/>
          </p:nvPr>
        </p:nvSpPr>
        <p:spPr/>
        <p:txBody>
          <a:bodyPr/>
          <a:lstStyle/>
          <a:p>
            <a:r>
              <a:rPr lang="en-US" dirty="0"/>
              <a:t>Overview of the meshing algorithm</a:t>
            </a:r>
            <a:endParaRPr lang="it-IT" dirty="0"/>
          </a:p>
        </p:txBody>
      </p:sp>
      <p:pic>
        <p:nvPicPr>
          <p:cNvPr id="4" name="Picture 3">
            <a:extLst>
              <a:ext uri="{FF2B5EF4-FFF2-40B4-BE49-F238E27FC236}">
                <a16:creationId xmlns:a16="http://schemas.microsoft.com/office/drawing/2014/main" id="{EC6E01D1-44D7-4D5D-B43F-BA94561A356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55936" y="1418492"/>
            <a:ext cx="5137766" cy="3200400"/>
          </a:xfrm>
          <a:prstGeom prst="rect">
            <a:avLst/>
          </a:prstGeom>
          <a:noFill/>
          <a:ln>
            <a:noFill/>
          </a:ln>
        </p:spPr>
      </p:pic>
      <p:sp>
        <p:nvSpPr>
          <p:cNvPr id="6" name="Content Placeholder 2">
            <a:extLst>
              <a:ext uri="{FF2B5EF4-FFF2-40B4-BE49-F238E27FC236}">
                <a16:creationId xmlns:a16="http://schemas.microsoft.com/office/drawing/2014/main" id="{754E88DC-1A1A-423A-81E8-F114DACA719F}"/>
              </a:ext>
            </a:extLst>
          </p:cNvPr>
          <p:cNvSpPr txBox="1">
            <a:spLocks/>
          </p:cNvSpPr>
          <p:nvPr/>
        </p:nvSpPr>
        <p:spPr>
          <a:xfrm>
            <a:off x="5873262" y="1397000"/>
            <a:ext cx="2942492" cy="2349500"/>
          </a:xfrm>
          <a:prstGeom prst="rect">
            <a:avLst/>
          </a:prstGeom>
        </p:spPr>
        <p:txBody>
          <a:bodyPr vert="horz" anchor="ctr"/>
          <a:lstStyle>
            <a:lvl1pPr marL="0" indent="0" algn="l" defTabSz="457200" rtl="0" eaLnBrk="1" latinLnBrk="0" hangingPunct="1">
              <a:spcBef>
                <a:spcPct val="20000"/>
              </a:spcBef>
              <a:buFont typeface="Arial"/>
              <a:buNone/>
              <a:defRPr sz="9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pPr>
            <a:r>
              <a:rPr lang="en-US" sz="1200" b="1" i="1" dirty="0">
                <a:solidFill>
                  <a:srgbClr val="4C4E4E"/>
                </a:solidFill>
              </a:rPr>
              <a:t>Merge nodes</a:t>
            </a:r>
          </a:p>
          <a:p>
            <a:pPr>
              <a:lnSpc>
                <a:spcPct val="150000"/>
              </a:lnSpc>
            </a:pPr>
            <a:r>
              <a:rPr lang="en-US" sz="1200" dirty="0">
                <a:solidFill>
                  <a:srgbClr val="4C4E4E"/>
                </a:solidFill>
              </a:rPr>
              <a:t>This procedure analyses the new nodes and identifies all the nodes that would lead to the generation of elements upside down, distorted, cross element, and with zero volume. </a:t>
            </a:r>
          </a:p>
        </p:txBody>
      </p:sp>
      <p:sp>
        <p:nvSpPr>
          <p:cNvPr id="5" name="Rectangle 4">
            <a:extLst>
              <a:ext uri="{FF2B5EF4-FFF2-40B4-BE49-F238E27FC236}">
                <a16:creationId xmlns:a16="http://schemas.microsoft.com/office/drawing/2014/main" id="{FF0011B9-5825-4275-B730-707FDBEFB453}"/>
              </a:ext>
            </a:extLst>
          </p:cNvPr>
          <p:cNvSpPr/>
          <p:nvPr/>
        </p:nvSpPr>
        <p:spPr>
          <a:xfrm>
            <a:off x="590550" y="3419475"/>
            <a:ext cx="1666875" cy="381000"/>
          </a:xfrm>
          <a:prstGeom prst="rect">
            <a:avLst/>
          </a:prstGeom>
          <a:solidFill>
            <a:srgbClr val="FFFF00">
              <a:alpha val="20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7" name="Picture 6">
            <a:extLst>
              <a:ext uri="{FF2B5EF4-FFF2-40B4-BE49-F238E27FC236}">
                <a16:creationId xmlns:a16="http://schemas.microsoft.com/office/drawing/2014/main" id="{EB9E38FD-73B8-45EE-94D5-7EA6371DF756}"/>
              </a:ext>
            </a:extLst>
          </p:cNvPr>
          <p:cNvPicPr/>
          <p:nvPr/>
        </p:nvPicPr>
        <p:blipFill rotWithShape="1">
          <a:blip r:embed="rId4" cstate="print">
            <a:extLst>
              <a:ext uri="{28A0092B-C50C-407E-A947-70E740481C1C}">
                <a14:useLocalDpi xmlns:a14="http://schemas.microsoft.com/office/drawing/2010/main" val="0"/>
              </a:ext>
            </a:extLst>
          </a:blip>
          <a:srcRect l="14954" r="50066"/>
          <a:stretch/>
        </p:blipFill>
        <p:spPr bwMode="auto">
          <a:xfrm>
            <a:off x="7096840" y="3474157"/>
            <a:ext cx="1666875" cy="1571625"/>
          </a:xfrm>
          <a:prstGeom prst="rect">
            <a:avLst/>
          </a:prstGeom>
          <a:noFill/>
          <a:ln>
            <a:noFill/>
          </a:ln>
        </p:spPr>
      </p:pic>
      <p:pic>
        <p:nvPicPr>
          <p:cNvPr id="8" name="Picture 7">
            <a:extLst>
              <a:ext uri="{FF2B5EF4-FFF2-40B4-BE49-F238E27FC236}">
                <a16:creationId xmlns:a16="http://schemas.microsoft.com/office/drawing/2014/main" id="{0786E3A4-AFD7-4E10-837E-30A919A39977}"/>
              </a:ext>
            </a:extLst>
          </p:cNvPr>
          <p:cNvPicPr/>
          <p:nvPr/>
        </p:nvPicPr>
        <p:blipFill rotWithShape="1">
          <a:blip r:embed="rId4" cstate="print">
            <a:extLst>
              <a:ext uri="{28A0092B-C50C-407E-A947-70E740481C1C}">
                <a14:useLocalDpi xmlns:a14="http://schemas.microsoft.com/office/drawing/2010/main" val="0"/>
              </a:ext>
            </a:extLst>
          </a:blip>
          <a:srcRect l="49856" r="16685"/>
          <a:stretch/>
        </p:blipFill>
        <p:spPr bwMode="auto">
          <a:xfrm>
            <a:off x="5450423" y="3474158"/>
            <a:ext cx="1594379" cy="1571625"/>
          </a:xfrm>
          <a:prstGeom prst="rect">
            <a:avLst/>
          </a:prstGeom>
          <a:noFill/>
          <a:ln>
            <a:noFill/>
          </a:ln>
        </p:spPr>
      </p:pic>
      <p:sp>
        <p:nvSpPr>
          <p:cNvPr id="3" name="Arrow: Right 2">
            <a:extLst>
              <a:ext uri="{FF2B5EF4-FFF2-40B4-BE49-F238E27FC236}">
                <a16:creationId xmlns:a16="http://schemas.microsoft.com/office/drawing/2014/main" id="{1811B383-BE16-4143-A32C-2D36E6579AEF}"/>
              </a:ext>
            </a:extLst>
          </p:cNvPr>
          <p:cNvSpPr/>
          <p:nvPr/>
        </p:nvSpPr>
        <p:spPr>
          <a:xfrm>
            <a:off x="6898720" y="4077089"/>
            <a:ext cx="396240" cy="36576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9" name="Oval 8">
            <a:extLst>
              <a:ext uri="{FF2B5EF4-FFF2-40B4-BE49-F238E27FC236}">
                <a16:creationId xmlns:a16="http://schemas.microsoft.com/office/drawing/2014/main" id="{D70768F4-EA72-4FDE-B34B-CE5905AB20D8}"/>
              </a:ext>
            </a:extLst>
          </p:cNvPr>
          <p:cNvSpPr/>
          <p:nvPr/>
        </p:nvSpPr>
        <p:spPr>
          <a:xfrm>
            <a:off x="5293702" y="4583723"/>
            <a:ext cx="481434" cy="492369"/>
          </a:xfrm>
          <a:prstGeom prst="ellipse">
            <a:avLst/>
          </a:prstGeom>
          <a:solidFill>
            <a:srgbClr val="FFFF00">
              <a:alpha val="20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0" name="Oval 9">
            <a:extLst>
              <a:ext uri="{FF2B5EF4-FFF2-40B4-BE49-F238E27FC236}">
                <a16:creationId xmlns:a16="http://schemas.microsoft.com/office/drawing/2014/main" id="{117D6333-52C8-4282-BF11-3347385B3A0F}"/>
              </a:ext>
            </a:extLst>
          </p:cNvPr>
          <p:cNvSpPr/>
          <p:nvPr/>
        </p:nvSpPr>
        <p:spPr>
          <a:xfrm>
            <a:off x="7096840" y="4588583"/>
            <a:ext cx="481434" cy="492369"/>
          </a:xfrm>
          <a:prstGeom prst="ellipse">
            <a:avLst/>
          </a:prstGeom>
          <a:solidFill>
            <a:srgbClr val="FFFF00">
              <a:alpha val="20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769652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283018-3C71-46E6-9BAF-DEE231258857}"/>
              </a:ext>
            </a:extLst>
          </p:cNvPr>
          <p:cNvSpPr>
            <a:spLocks noGrp="1"/>
          </p:cNvSpPr>
          <p:nvPr>
            <p:ph type="body" sz="quarter" idx="11"/>
          </p:nvPr>
        </p:nvSpPr>
        <p:spPr/>
        <p:txBody>
          <a:bodyPr/>
          <a:lstStyle/>
          <a:p>
            <a:r>
              <a:rPr lang="en-US" dirty="0"/>
              <a:t>Overview of the meshing algorithm</a:t>
            </a:r>
            <a:endParaRPr lang="it-IT" dirty="0"/>
          </a:p>
        </p:txBody>
      </p:sp>
      <p:pic>
        <p:nvPicPr>
          <p:cNvPr id="4" name="Picture 3">
            <a:extLst>
              <a:ext uri="{FF2B5EF4-FFF2-40B4-BE49-F238E27FC236}">
                <a16:creationId xmlns:a16="http://schemas.microsoft.com/office/drawing/2014/main" id="{EC6E01D1-44D7-4D5D-B43F-BA94561A356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55936" y="1418492"/>
            <a:ext cx="5137766" cy="3200400"/>
          </a:xfrm>
          <a:prstGeom prst="rect">
            <a:avLst/>
          </a:prstGeom>
          <a:noFill/>
          <a:ln>
            <a:noFill/>
          </a:ln>
        </p:spPr>
      </p:pic>
      <p:sp>
        <p:nvSpPr>
          <p:cNvPr id="6" name="Content Placeholder 2">
            <a:extLst>
              <a:ext uri="{FF2B5EF4-FFF2-40B4-BE49-F238E27FC236}">
                <a16:creationId xmlns:a16="http://schemas.microsoft.com/office/drawing/2014/main" id="{754E88DC-1A1A-423A-81E8-F114DACA719F}"/>
              </a:ext>
            </a:extLst>
          </p:cNvPr>
          <p:cNvSpPr txBox="1">
            <a:spLocks/>
          </p:cNvSpPr>
          <p:nvPr/>
        </p:nvSpPr>
        <p:spPr>
          <a:xfrm>
            <a:off x="5873262" y="3237034"/>
            <a:ext cx="2942492" cy="1710104"/>
          </a:xfrm>
          <a:prstGeom prst="rect">
            <a:avLst/>
          </a:prstGeom>
        </p:spPr>
        <p:txBody>
          <a:bodyPr vert="horz" anchor="ctr"/>
          <a:lstStyle>
            <a:lvl1pPr marL="0" indent="0" algn="l" defTabSz="457200" rtl="0" eaLnBrk="1" latinLnBrk="0" hangingPunct="1">
              <a:spcBef>
                <a:spcPct val="20000"/>
              </a:spcBef>
              <a:buFont typeface="Arial"/>
              <a:buNone/>
              <a:defRPr sz="9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pPr>
            <a:r>
              <a:rPr lang="en-US" sz="1200" b="1" i="1" dirty="0">
                <a:solidFill>
                  <a:srgbClr val="4C4E4E"/>
                </a:solidFill>
              </a:rPr>
              <a:t>Layer element generation</a:t>
            </a:r>
          </a:p>
          <a:p>
            <a:pPr>
              <a:lnSpc>
                <a:spcPct val="150000"/>
              </a:lnSpc>
            </a:pPr>
            <a:r>
              <a:rPr lang="en-US" sz="1200" dirty="0">
                <a:solidFill>
                  <a:srgbClr val="4C4E4E"/>
                </a:solidFill>
              </a:rPr>
              <a:t>This procedure generates the new element layer starting from the node layer.</a:t>
            </a:r>
          </a:p>
        </p:txBody>
      </p:sp>
      <p:sp>
        <p:nvSpPr>
          <p:cNvPr id="5" name="Rectangle 4">
            <a:extLst>
              <a:ext uri="{FF2B5EF4-FFF2-40B4-BE49-F238E27FC236}">
                <a16:creationId xmlns:a16="http://schemas.microsoft.com/office/drawing/2014/main" id="{3E080C87-FB0C-4D19-9E9A-DFA994B33A27}"/>
              </a:ext>
            </a:extLst>
          </p:cNvPr>
          <p:cNvSpPr/>
          <p:nvPr/>
        </p:nvSpPr>
        <p:spPr>
          <a:xfrm>
            <a:off x="590550" y="3971925"/>
            <a:ext cx="1666875" cy="381000"/>
          </a:xfrm>
          <a:prstGeom prst="rect">
            <a:avLst/>
          </a:prstGeom>
          <a:solidFill>
            <a:srgbClr val="FFFF00">
              <a:alpha val="20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3242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668AFE-2901-495F-9B1D-5B5F396C8070}"/>
              </a:ext>
            </a:extLst>
          </p:cNvPr>
          <p:cNvSpPr>
            <a:spLocks noGrp="1"/>
          </p:cNvSpPr>
          <p:nvPr>
            <p:ph type="body" sz="quarter" idx="11"/>
          </p:nvPr>
        </p:nvSpPr>
        <p:spPr/>
        <p:txBody>
          <a:bodyPr vert="horz" anchor="b"/>
          <a:lstStyle/>
          <a:p>
            <a:r>
              <a:rPr lang="en-GB" dirty="0"/>
              <a:t>Algorithm and loops description</a:t>
            </a:r>
            <a:endParaRPr lang="it-IT" dirty="0"/>
          </a:p>
        </p:txBody>
      </p:sp>
      <p:sp>
        <p:nvSpPr>
          <p:cNvPr id="3" name="Content Placeholder 2">
            <a:extLst>
              <a:ext uri="{FF2B5EF4-FFF2-40B4-BE49-F238E27FC236}">
                <a16:creationId xmlns:a16="http://schemas.microsoft.com/office/drawing/2014/main" id="{FA341D85-DE0E-4EB7-9FF8-4BA40BEF1376}"/>
              </a:ext>
            </a:extLst>
          </p:cNvPr>
          <p:cNvSpPr>
            <a:spLocks noGrp="1"/>
          </p:cNvSpPr>
          <p:nvPr>
            <p:ph sz="quarter" idx="13"/>
          </p:nvPr>
        </p:nvSpPr>
        <p:spPr>
          <a:xfrm>
            <a:off x="-1" y="1125415"/>
            <a:ext cx="5193323" cy="3924300"/>
          </a:xfrm>
        </p:spPr>
        <p:txBody>
          <a:bodyPr vert="horz" anchor="ctr"/>
          <a:lstStyle/>
          <a:p>
            <a:pPr marL="171450" indent="-171450">
              <a:lnSpc>
                <a:spcPct val="150000"/>
              </a:lnSpc>
              <a:buFont typeface="Wingdings" panose="05000000000000000000" pitchFamily="2" charset="2"/>
              <a:buChar char="ü"/>
            </a:pPr>
            <a:r>
              <a:rPr lang="en-GB" sz="1100" dirty="0">
                <a:solidFill>
                  <a:srgbClr val="4C4E4E"/>
                </a:solidFill>
              </a:rPr>
              <a:t>After the construction of boundary layers, the meshing algorithms start the recursive procedure of internal domain subdivision with the divide routines. </a:t>
            </a:r>
          </a:p>
          <a:p>
            <a:pPr marL="171450" indent="-171450">
              <a:lnSpc>
                <a:spcPct val="150000"/>
              </a:lnSpc>
              <a:buFont typeface="Wingdings" panose="05000000000000000000" pitchFamily="2" charset="2"/>
              <a:buChar char="ü"/>
            </a:pPr>
            <a:r>
              <a:rPr lang="en-GB" sz="1100" dirty="0">
                <a:solidFill>
                  <a:srgbClr val="4C4E4E"/>
                </a:solidFill>
              </a:rPr>
              <a:t>The mesh generator is based on a recursive decomposition of the domain until only quadrilaterals are left. </a:t>
            </a:r>
          </a:p>
          <a:p>
            <a:pPr marL="171450" indent="-171450">
              <a:lnSpc>
                <a:spcPct val="150000"/>
              </a:lnSpc>
              <a:buFont typeface="Wingdings" panose="05000000000000000000" pitchFamily="2" charset="2"/>
              <a:buChar char="ü"/>
            </a:pPr>
            <a:r>
              <a:rPr lang="en-GB" sz="1100" dirty="0">
                <a:solidFill>
                  <a:srgbClr val="4C4E4E"/>
                </a:solidFill>
              </a:rPr>
              <a:t>After the initial boundary is processed, it is transformed into a simple closed polygonal line.</a:t>
            </a:r>
          </a:p>
          <a:p>
            <a:pPr marL="171450" indent="-171450">
              <a:lnSpc>
                <a:spcPct val="150000"/>
              </a:lnSpc>
              <a:buFont typeface="Wingdings" panose="05000000000000000000" pitchFamily="2" charset="2"/>
              <a:buChar char="ü"/>
            </a:pPr>
            <a:r>
              <a:rPr lang="en-GB" sz="1100" dirty="0">
                <a:solidFill>
                  <a:srgbClr val="4C4E4E"/>
                </a:solidFill>
              </a:rPr>
              <a:t>The possible splitting lines must have their endpoints over two non-consecutive nodes of this polygon. </a:t>
            </a:r>
          </a:p>
          <a:p>
            <a:pPr marL="171450" indent="-171450">
              <a:lnSpc>
                <a:spcPct val="150000"/>
              </a:lnSpc>
              <a:buFont typeface="Wingdings" panose="05000000000000000000" pitchFamily="2" charset="2"/>
              <a:buChar char="ü"/>
            </a:pPr>
            <a:r>
              <a:rPr lang="en-GB" sz="1100" dirty="0">
                <a:solidFill>
                  <a:srgbClr val="4C4E4E"/>
                </a:solidFill>
              </a:rPr>
              <a:t>Once the optimal line has been chosen, its corresponding new nodes are generated (in the node placement phase); this leads to two new singly closed polygonal lines, where the recursively of the algorithm is exploited. The splitting line cannot be arbitrary, moreover, the optimal one should be chosen. </a:t>
            </a:r>
          </a:p>
          <a:p>
            <a:pPr marL="171450" indent="-171450">
              <a:lnSpc>
                <a:spcPct val="150000"/>
              </a:lnSpc>
              <a:buFont typeface="Wingdings" panose="05000000000000000000" pitchFamily="2" charset="2"/>
              <a:buChar char="ü"/>
            </a:pPr>
            <a:r>
              <a:rPr lang="en-GB" sz="1100" dirty="0">
                <a:solidFill>
                  <a:srgbClr val="4C4E4E"/>
                </a:solidFill>
              </a:rPr>
              <a:t>In order to find the best splitting line, an objective function (cost function) is defined. </a:t>
            </a:r>
            <a:endParaRPr lang="it-IT" sz="1100" dirty="0">
              <a:solidFill>
                <a:srgbClr val="4C4E4E"/>
              </a:solidFill>
            </a:endParaRPr>
          </a:p>
        </p:txBody>
      </p:sp>
      <p:pic>
        <p:nvPicPr>
          <p:cNvPr id="38" name="Picture 37">
            <a:extLst>
              <a:ext uri="{FF2B5EF4-FFF2-40B4-BE49-F238E27FC236}">
                <a16:creationId xmlns:a16="http://schemas.microsoft.com/office/drawing/2014/main" id="{2C20D2CF-7FF0-4CAD-856C-F70C4373E6E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880647" y="1616320"/>
            <a:ext cx="4371975" cy="2476500"/>
          </a:xfrm>
          <a:prstGeom prst="rect">
            <a:avLst/>
          </a:prstGeom>
          <a:noFill/>
          <a:ln>
            <a:noFill/>
          </a:ln>
        </p:spPr>
      </p:pic>
    </p:spTree>
    <p:extLst>
      <p:ext uri="{BB962C8B-B14F-4D97-AF65-F5344CB8AC3E}">
        <p14:creationId xmlns:p14="http://schemas.microsoft.com/office/powerpoint/2010/main" val="779915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BEB24-7E80-4FAA-914E-1E17CB459C2D}"/>
              </a:ext>
            </a:extLst>
          </p:cNvPr>
          <p:cNvSpPr>
            <a:spLocks noGrp="1"/>
          </p:cNvSpPr>
          <p:nvPr>
            <p:ph type="body" sz="quarter" idx="11"/>
          </p:nvPr>
        </p:nvSpPr>
        <p:spPr/>
        <p:txBody>
          <a:bodyPr/>
          <a:lstStyle/>
          <a:p>
            <a:r>
              <a:rPr lang="en-US" dirty="0"/>
              <a:t>Objective function</a:t>
            </a:r>
            <a:endParaRPr lang="it-IT" dirty="0"/>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519CC887-ABF8-4309-95AA-D376F9DC16A0}"/>
                  </a:ext>
                </a:extLst>
              </p:cNvPr>
              <p:cNvSpPr txBox="1"/>
              <p:nvPr/>
            </p:nvSpPr>
            <p:spPr>
              <a:xfrm>
                <a:off x="715790" y="1491718"/>
                <a:ext cx="461303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it-IT" b="1" i="1" smtClean="0">
                          <a:latin typeface="Cambria Math" panose="02040503050406030204" pitchFamily="18" charset="0"/>
                        </a:rPr>
                        <m:t>𝑺</m:t>
                      </m:r>
                      <m:r>
                        <a:rPr lang="it-IT" b="1" i="0">
                          <a:latin typeface="Cambria Math" panose="02040503050406030204" pitchFamily="18" charset="0"/>
                        </a:rPr>
                        <m:t>=</m:t>
                      </m:r>
                      <m:sSub>
                        <m:sSubPr>
                          <m:ctrlPr>
                            <a:rPr lang="it-IT" b="1" i="1">
                              <a:solidFill>
                                <a:srgbClr val="836967"/>
                              </a:solidFill>
                              <a:latin typeface="Cambria Math" panose="02040503050406030204" pitchFamily="18" charset="0"/>
                            </a:rPr>
                          </m:ctrlPr>
                        </m:sSubPr>
                        <m:e>
                          <m:r>
                            <a:rPr lang="it-IT" b="1" i="1">
                              <a:latin typeface="Cambria Math" panose="02040503050406030204" pitchFamily="18" charset="0"/>
                            </a:rPr>
                            <m:t>𝑾</m:t>
                          </m:r>
                        </m:e>
                        <m:sub>
                          <m:r>
                            <a:rPr lang="it-IT" b="1" i="1">
                              <a:latin typeface="Cambria Math" panose="02040503050406030204" pitchFamily="18" charset="0"/>
                            </a:rPr>
                            <m:t>𝒂</m:t>
                          </m:r>
                        </m:sub>
                      </m:sSub>
                      <m:r>
                        <a:rPr lang="it-IT" b="1" i="1">
                          <a:latin typeface="Cambria Math" panose="02040503050406030204" pitchFamily="18" charset="0"/>
                        </a:rPr>
                        <m:t>𝒅𝒆𝒗</m:t>
                      </m:r>
                      <m:r>
                        <a:rPr lang="it-IT" b="1" i="0">
                          <a:latin typeface="Cambria Math" panose="02040503050406030204" pitchFamily="18" charset="0"/>
                        </a:rPr>
                        <m:t>+</m:t>
                      </m:r>
                      <m:sSub>
                        <m:sSubPr>
                          <m:ctrlPr>
                            <a:rPr lang="it-IT" b="1" i="1">
                              <a:solidFill>
                                <a:srgbClr val="836967"/>
                              </a:solidFill>
                              <a:latin typeface="Cambria Math" panose="02040503050406030204" pitchFamily="18" charset="0"/>
                            </a:rPr>
                          </m:ctrlPr>
                        </m:sSubPr>
                        <m:e>
                          <m:r>
                            <a:rPr lang="it-IT" b="1" i="1">
                              <a:latin typeface="Cambria Math" panose="02040503050406030204" pitchFamily="18" charset="0"/>
                            </a:rPr>
                            <m:t>𝑾</m:t>
                          </m:r>
                        </m:e>
                        <m:sub>
                          <m:r>
                            <a:rPr lang="it-IT" b="1" i="1">
                              <a:latin typeface="Cambria Math" panose="02040503050406030204" pitchFamily="18" charset="0"/>
                            </a:rPr>
                            <m:t>𝒍</m:t>
                          </m:r>
                        </m:sub>
                      </m:sSub>
                      <m:r>
                        <a:rPr lang="it-IT" b="1" i="1">
                          <a:latin typeface="Cambria Math" panose="02040503050406030204" pitchFamily="18" charset="0"/>
                        </a:rPr>
                        <m:t>𝑳</m:t>
                      </m:r>
                      <m:r>
                        <a:rPr lang="it-IT" b="1" i="0">
                          <a:latin typeface="Cambria Math" panose="02040503050406030204" pitchFamily="18" charset="0"/>
                        </a:rPr>
                        <m:t>+</m:t>
                      </m:r>
                      <m:sSub>
                        <m:sSubPr>
                          <m:ctrlPr>
                            <a:rPr lang="it-IT" b="1" i="1">
                              <a:solidFill>
                                <a:srgbClr val="836967"/>
                              </a:solidFill>
                              <a:latin typeface="Cambria Math" panose="02040503050406030204" pitchFamily="18" charset="0"/>
                            </a:rPr>
                          </m:ctrlPr>
                        </m:sSubPr>
                        <m:e>
                          <m:r>
                            <a:rPr lang="it-IT" b="1" i="1">
                              <a:latin typeface="Cambria Math" panose="02040503050406030204" pitchFamily="18" charset="0"/>
                            </a:rPr>
                            <m:t>𝑾</m:t>
                          </m:r>
                        </m:e>
                        <m:sub>
                          <m:r>
                            <a:rPr lang="it-IT" b="1" i="1">
                              <a:latin typeface="Cambria Math" panose="02040503050406030204" pitchFamily="18" charset="0"/>
                            </a:rPr>
                            <m:t>𝒆</m:t>
                          </m:r>
                        </m:sub>
                      </m:sSub>
                      <m:r>
                        <a:rPr lang="it-IT" b="1" i="1">
                          <a:latin typeface="Cambria Math" panose="02040503050406030204" pitchFamily="18" charset="0"/>
                        </a:rPr>
                        <m:t>𝒆𝒑𝒔𝒊𝒍</m:t>
                      </m:r>
                    </m:oMath>
                  </m:oMathPara>
                </a14:m>
                <a:endParaRPr lang="it-IT" b="1" dirty="0"/>
              </a:p>
            </p:txBody>
          </p:sp>
        </mc:Choice>
        <mc:Fallback>
          <p:sp>
            <p:nvSpPr>
              <p:cNvPr id="7" name="TextBox 6">
                <a:extLst>
                  <a:ext uri="{FF2B5EF4-FFF2-40B4-BE49-F238E27FC236}">
                    <a16:creationId xmlns:a16="http://schemas.microsoft.com/office/drawing/2014/main" id="{519CC887-ABF8-4309-95AA-D376F9DC16A0}"/>
                  </a:ext>
                </a:extLst>
              </p:cNvPr>
              <p:cNvSpPr txBox="1">
                <a:spLocks noRot="1" noChangeAspect="1" noMove="1" noResize="1" noEditPoints="1" noAdjustHandles="1" noChangeArrowheads="1" noChangeShapeType="1" noTextEdit="1"/>
              </p:cNvSpPr>
              <p:nvPr/>
            </p:nvSpPr>
            <p:spPr>
              <a:xfrm>
                <a:off x="715790" y="1491718"/>
                <a:ext cx="4613030" cy="369332"/>
              </a:xfrm>
              <a:prstGeom prst="rect">
                <a:avLst/>
              </a:prstGeom>
              <a:blipFill>
                <a:blip r:embed="rId2"/>
                <a:stretch>
                  <a:fillRect b="-16667"/>
                </a:stretch>
              </a:blipFill>
            </p:spPr>
            <p:txBody>
              <a:bodyPr/>
              <a:lstStyle/>
              <a:p>
                <a:r>
                  <a:rPr lang="it-IT">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C7DA9D90-F85E-4AC8-AE06-8C7C3E16E983}"/>
                  </a:ext>
                </a:extLst>
              </p:cNvPr>
              <p:cNvSpPr txBox="1"/>
              <p:nvPr/>
            </p:nvSpPr>
            <p:spPr>
              <a:xfrm>
                <a:off x="-728142" y="2896608"/>
                <a:ext cx="6966438" cy="34047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it-IT" sz="1400" i="1" smtClean="0">
                          <a:latin typeface="Cambria Math" panose="02040503050406030204" pitchFamily="18" charset="0"/>
                        </a:rPr>
                        <m:t>𝑑𝑒𝑣</m:t>
                      </m:r>
                      <m:r>
                        <a:rPr lang="it-IT" sz="1400" i="0">
                          <a:latin typeface="Cambria Math" panose="02040503050406030204" pitchFamily="18" charset="0"/>
                        </a:rPr>
                        <m:t>=</m:t>
                      </m:r>
                      <m:f>
                        <m:fPr>
                          <m:type m:val="lin"/>
                          <m:ctrlPr>
                            <a:rPr lang="it-IT" sz="1400" i="1">
                              <a:latin typeface="Cambria Math" panose="02040503050406030204" pitchFamily="18" charset="0"/>
                            </a:rPr>
                          </m:ctrlPr>
                        </m:fPr>
                        <m:num>
                          <m:d>
                            <m:dPr>
                              <m:ctrlPr>
                                <a:rPr lang="it-IT" sz="1400" i="1">
                                  <a:solidFill>
                                    <a:srgbClr val="836967"/>
                                  </a:solidFill>
                                  <a:latin typeface="Cambria Math" panose="02040503050406030204" pitchFamily="18" charset="0"/>
                                </a:rPr>
                              </m:ctrlPr>
                            </m:dPr>
                            <m:e>
                              <m:d>
                                <m:dPr>
                                  <m:begChr m:val="|"/>
                                  <m:endChr m:val="|"/>
                                  <m:ctrlPr>
                                    <a:rPr lang="it-IT" sz="1400" i="1">
                                      <a:solidFill>
                                        <a:srgbClr val="836967"/>
                                      </a:solidFill>
                                      <a:latin typeface="Cambria Math" panose="02040503050406030204" pitchFamily="18" charset="0"/>
                                    </a:rPr>
                                  </m:ctrlPr>
                                </m:dPr>
                                <m:e>
                                  <m:r>
                                    <a:rPr lang="it-IT" sz="1400" i="0">
                                      <a:latin typeface="Cambria Math" panose="02040503050406030204" pitchFamily="18" charset="0"/>
                                    </a:rPr>
                                    <m:t>90°−</m:t>
                                  </m:r>
                                  <m:sSub>
                                    <m:sSubPr>
                                      <m:ctrlPr>
                                        <a:rPr lang="it-IT" sz="1400" i="1">
                                          <a:solidFill>
                                            <a:srgbClr val="836967"/>
                                          </a:solidFill>
                                          <a:latin typeface="Cambria Math" panose="02040503050406030204" pitchFamily="18" charset="0"/>
                                        </a:rPr>
                                      </m:ctrlPr>
                                    </m:sSubPr>
                                    <m:e>
                                      <m:r>
                                        <a:rPr lang="it-IT" sz="1400" i="1">
                                          <a:latin typeface="Cambria Math" panose="02040503050406030204" pitchFamily="18" charset="0"/>
                                        </a:rPr>
                                        <m:t>𝛼</m:t>
                                      </m:r>
                                    </m:e>
                                    <m:sub>
                                      <m:r>
                                        <a:rPr lang="it-IT" sz="1400" i="1">
                                          <a:latin typeface="Cambria Math" panose="02040503050406030204" pitchFamily="18" charset="0"/>
                                        </a:rPr>
                                        <m:t>𝑖</m:t>
                                      </m:r>
                                    </m:sub>
                                  </m:sSub>
                                </m:e>
                              </m:d>
                              <m:r>
                                <a:rPr lang="it-IT" sz="1400" i="0">
                                  <a:latin typeface="Cambria Math" panose="02040503050406030204" pitchFamily="18" charset="0"/>
                                </a:rPr>
                                <m:t>+</m:t>
                              </m:r>
                              <m:d>
                                <m:dPr>
                                  <m:begChr m:val="|"/>
                                  <m:endChr m:val="|"/>
                                  <m:ctrlPr>
                                    <a:rPr lang="it-IT" sz="1400" i="1">
                                      <a:solidFill>
                                        <a:srgbClr val="836967"/>
                                      </a:solidFill>
                                      <a:latin typeface="Cambria Math" panose="02040503050406030204" pitchFamily="18" charset="0"/>
                                    </a:rPr>
                                  </m:ctrlPr>
                                </m:dPr>
                                <m:e>
                                  <m:r>
                                    <a:rPr lang="it-IT" sz="1400" i="0">
                                      <a:latin typeface="Cambria Math" panose="02040503050406030204" pitchFamily="18" charset="0"/>
                                    </a:rPr>
                                    <m:t>90°−</m:t>
                                  </m:r>
                                  <m:sSub>
                                    <m:sSubPr>
                                      <m:ctrlPr>
                                        <a:rPr lang="it-IT" sz="1400" i="1">
                                          <a:solidFill>
                                            <a:srgbClr val="836967"/>
                                          </a:solidFill>
                                          <a:latin typeface="Cambria Math" panose="02040503050406030204" pitchFamily="18" charset="0"/>
                                        </a:rPr>
                                      </m:ctrlPr>
                                    </m:sSubPr>
                                    <m:e>
                                      <m:r>
                                        <a:rPr lang="it-IT" sz="1400" i="1">
                                          <a:latin typeface="Cambria Math" panose="02040503050406030204" pitchFamily="18" charset="0"/>
                                        </a:rPr>
                                        <m:t>𝛼</m:t>
                                      </m:r>
                                    </m:e>
                                    <m:sub>
                                      <m:r>
                                        <a:rPr lang="it-IT" sz="1400" i="1">
                                          <a:latin typeface="Cambria Math" panose="02040503050406030204" pitchFamily="18" charset="0"/>
                                        </a:rPr>
                                        <m:t>𝑗</m:t>
                                      </m:r>
                                    </m:sub>
                                  </m:sSub>
                                </m:e>
                              </m:d>
                              <m:r>
                                <a:rPr lang="it-IT" sz="1400" i="0">
                                  <a:latin typeface="Cambria Math" panose="02040503050406030204" pitchFamily="18" charset="0"/>
                                </a:rPr>
                                <m:t>+</m:t>
                              </m:r>
                              <m:d>
                                <m:dPr>
                                  <m:begChr m:val="|"/>
                                  <m:endChr m:val="|"/>
                                  <m:ctrlPr>
                                    <a:rPr lang="it-IT" sz="1400" i="1">
                                      <a:solidFill>
                                        <a:srgbClr val="836967"/>
                                      </a:solidFill>
                                      <a:latin typeface="Cambria Math" panose="02040503050406030204" pitchFamily="18" charset="0"/>
                                    </a:rPr>
                                  </m:ctrlPr>
                                </m:dPr>
                                <m:e>
                                  <m:r>
                                    <a:rPr lang="it-IT" sz="1400" i="0">
                                      <a:latin typeface="Cambria Math" panose="02040503050406030204" pitchFamily="18" charset="0"/>
                                    </a:rPr>
                                    <m:t>90°−</m:t>
                                  </m:r>
                                  <m:sSub>
                                    <m:sSubPr>
                                      <m:ctrlPr>
                                        <a:rPr lang="it-IT" sz="1400" i="1">
                                          <a:solidFill>
                                            <a:srgbClr val="836967"/>
                                          </a:solidFill>
                                          <a:latin typeface="Cambria Math" panose="02040503050406030204" pitchFamily="18" charset="0"/>
                                        </a:rPr>
                                      </m:ctrlPr>
                                    </m:sSubPr>
                                    <m:e>
                                      <m:r>
                                        <a:rPr lang="it-IT" sz="1400" i="1">
                                          <a:latin typeface="Cambria Math" panose="02040503050406030204" pitchFamily="18" charset="0"/>
                                        </a:rPr>
                                        <m:t>𝛽</m:t>
                                      </m:r>
                                    </m:e>
                                    <m:sub>
                                      <m:r>
                                        <a:rPr lang="it-IT" sz="1400" i="1">
                                          <a:latin typeface="Cambria Math" panose="02040503050406030204" pitchFamily="18" charset="0"/>
                                        </a:rPr>
                                        <m:t>𝑖</m:t>
                                      </m:r>
                                    </m:sub>
                                  </m:sSub>
                                </m:e>
                              </m:d>
                              <m:r>
                                <a:rPr lang="it-IT" sz="1400" i="0">
                                  <a:latin typeface="Cambria Math" panose="02040503050406030204" pitchFamily="18" charset="0"/>
                                </a:rPr>
                                <m:t>+</m:t>
                              </m:r>
                              <m:d>
                                <m:dPr>
                                  <m:begChr m:val="|"/>
                                  <m:endChr m:val="|"/>
                                  <m:ctrlPr>
                                    <a:rPr lang="it-IT" sz="1400" i="1">
                                      <a:solidFill>
                                        <a:srgbClr val="836967"/>
                                      </a:solidFill>
                                      <a:latin typeface="Cambria Math" panose="02040503050406030204" pitchFamily="18" charset="0"/>
                                    </a:rPr>
                                  </m:ctrlPr>
                                </m:dPr>
                                <m:e>
                                  <m:r>
                                    <a:rPr lang="it-IT" sz="1400" i="0">
                                      <a:latin typeface="Cambria Math" panose="02040503050406030204" pitchFamily="18" charset="0"/>
                                    </a:rPr>
                                    <m:t>90°−</m:t>
                                  </m:r>
                                  <m:sSub>
                                    <m:sSubPr>
                                      <m:ctrlPr>
                                        <a:rPr lang="it-IT" sz="1400" i="1">
                                          <a:solidFill>
                                            <a:srgbClr val="836967"/>
                                          </a:solidFill>
                                          <a:latin typeface="Cambria Math" panose="02040503050406030204" pitchFamily="18" charset="0"/>
                                        </a:rPr>
                                      </m:ctrlPr>
                                    </m:sSubPr>
                                    <m:e>
                                      <m:r>
                                        <a:rPr lang="it-IT" sz="1400" i="1">
                                          <a:latin typeface="Cambria Math" panose="02040503050406030204" pitchFamily="18" charset="0"/>
                                        </a:rPr>
                                        <m:t>𝛽</m:t>
                                      </m:r>
                                    </m:e>
                                    <m:sub>
                                      <m:r>
                                        <a:rPr lang="it-IT" sz="1400" i="1">
                                          <a:latin typeface="Cambria Math" panose="02040503050406030204" pitchFamily="18" charset="0"/>
                                        </a:rPr>
                                        <m:t>𝑗</m:t>
                                      </m:r>
                                    </m:sub>
                                  </m:sSub>
                                </m:e>
                              </m:d>
                            </m:e>
                          </m:d>
                        </m:num>
                        <m:den>
                          <m:r>
                            <a:rPr lang="it-IT" sz="1400" i="0">
                              <a:latin typeface="Cambria Math" panose="02040503050406030204" pitchFamily="18" charset="0"/>
                            </a:rPr>
                            <m:t>360</m:t>
                          </m:r>
                        </m:den>
                      </m:f>
                    </m:oMath>
                  </m:oMathPara>
                </a14:m>
                <a:endParaRPr lang="it-IT" sz="1400" dirty="0"/>
              </a:p>
            </p:txBody>
          </p:sp>
        </mc:Choice>
        <mc:Fallback>
          <p:sp>
            <p:nvSpPr>
              <p:cNvPr id="8" name="TextBox 7">
                <a:extLst>
                  <a:ext uri="{FF2B5EF4-FFF2-40B4-BE49-F238E27FC236}">
                    <a16:creationId xmlns:a16="http://schemas.microsoft.com/office/drawing/2014/main" id="{C7DA9D90-F85E-4AC8-AE06-8C7C3E16E983}"/>
                  </a:ext>
                </a:extLst>
              </p:cNvPr>
              <p:cNvSpPr txBox="1">
                <a:spLocks noRot="1" noChangeAspect="1" noMove="1" noResize="1" noEditPoints="1" noAdjustHandles="1" noChangeArrowheads="1" noChangeShapeType="1" noTextEdit="1"/>
              </p:cNvSpPr>
              <p:nvPr/>
            </p:nvSpPr>
            <p:spPr>
              <a:xfrm>
                <a:off x="-728142" y="2896608"/>
                <a:ext cx="6966438" cy="340478"/>
              </a:xfrm>
              <a:prstGeom prst="rect">
                <a:avLst/>
              </a:prstGeom>
              <a:blipFill>
                <a:blip r:embed="rId3"/>
                <a:stretch>
                  <a:fillRect t="-80357" b="-133929"/>
                </a:stretch>
              </a:blipFill>
            </p:spPr>
            <p:txBody>
              <a:bodyPr/>
              <a:lstStyle/>
              <a:p>
                <a:r>
                  <a:rPr lang="it-IT">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A833DAE4-45CF-491F-8435-5CCFB8E5F428}"/>
                  </a:ext>
                </a:extLst>
              </p:cNvPr>
              <p:cNvSpPr txBox="1"/>
              <p:nvPr/>
            </p:nvSpPr>
            <p:spPr>
              <a:xfrm>
                <a:off x="-34488" y="3646107"/>
                <a:ext cx="5363308"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it-IT" sz="1400" i="1" smtClean="0">
                          <a:latin typeface="Cambria Math" panose="02040503050406030204" pitchFamily="18" charset="0"/>
                        </a:rPr>
                        <m:t>𝑒𝑝𝑠𝑖𝑙</m:t>
                      </m:r>
                      <m:r>
                        <a:rPr lang="it-IT" sz="1400" i="0">
                          <a:latin typeface="Cambria Math" panose="02040503050406030204" pitchFamily="18" charset="0"/>
                        </a:rPr>
                        <m:t>=</m:t>
                      </m:r>
                      <m:f>
                        <m:fPr>
                          <m:type m:val="lin"/>
                          <m:ctrlPr>
                            <a:rPr lang="it-IT" sz="1400" i="1">
                              <a:latin typeface="Cambria Math" panose="02040503050406030204" pitchFamily="18" charset="0"/>
                            </a:rPr>
                          </m:ctrlPr>
                        </m:fPr>
                        <m:num>
                          <m:d>
                            <m:dPr>
                              <m:ctrlPr>
                                <a:rPr lang="it-IT" sz="1400" i="1">
                                  <a:solidFill>
                                    <a:srgbClr val="836967"/>
                                  </a:solidFill>
                                  <a:latin typeface="Cambria Math" panose="02040503050406030204" pitchFamily="18" charset="0"/>
                                </a:rPr>
                              </m:ctrlPr>
                            </m:dPr>
                            <m:e>
                              <m:f>
                                <m:fPr>
                                  <m:type m:val="lin"/>
                                  <m:ctrlPr>
                                    <a:rPr lang="it-IT" sz="1400" i="1">
                                      <a:latin typeface="Cambria Math" panose="02040503050406030204" pitchFamily="18" charset="0"/>
                                    </a:rPr>
                                  </m:ctrlPr>
                                </m:fPr>
                                <m:num>
                                  <m:d>
                                    <m:dPr>
                                      <m:begChr m:val="|"/>
                                      <m:endChr m:val="|"/>
                                      <m:ctrlPr>
                                        <a:rPr lang="it-IT" sz="1400" i="1">
                                          <a:solidFill>
                                            <a:srgbClr val="836967"/>
                                          </a:solidFill>
                                          <a:latin typeface="Cambria Math" panose="02040503050406030204" pitchFamily="18" charset="0"/>
                                        </a:rPr>
                                      </m:ctrlPr>
                                    </m:dPr>
                                    <m:e>
                                      <m:sSub>
                                        <m:sSubPr>
                                          <m:ctrlPr>
                                            <a:rPr lang="it-IT" sz="1400" i="1">
                                              <a:solidFill>
                                                <a:srgbClr val="836967"/>
                                              </a:solidFill>
                                              <a:latin typeface="Cambria Math" panose="02040503050406030204" pitchFamily="18" charset="0"/>
                                            </a:rPr>
                                          </m:ctrlPr>
                                        </m:sSubPr>
                                        <m:e>
                                          <m:r>
                                            <a:rPr lang="it-IT" sz="1400" i="1">
                                              <a:latin typeface="Cambria Math" panose="02040503050406030204" pitchFamily="18" charset="0"/>
                                            </a:rPr>
                                            <m:t>𝑙</m:t>
                                          </m:r>
                                        </m:e>
                                        <m:sub>
                                          <m:r>
                                            <a:rPr lang="it-IT" sz="1400" i="1">
                                              <a:latin typeface="Cambria Math" panose="02040503050406030204" pitchFamily="18" charset="0"/>
                                            </a:rPr>
                                            <m:t>𝑒</m:t>
                                          </m:r>
                                        </m:sub>
                                      </m:sSub>
                                      <m:r>
                                        <a:rPr lang="it-IT" sz="1400" i="0">
                                          <a:latin typeface="Cambria Math" panose="02040503050406030204" pitchFamily="18" charset="0"/>
                                        </a:rPr>
                                        <m:t>−</m:t>
                                      </m:r>
                                      <m:sSub>
                                        <m:sSubPr>
                                          <m:ctrlPr>
                                            <a:rPr lang="it-IT" sz="1400" i="1">
                                              <a:solidFill>
                                                <a:srgbClr val="836967"/>
                                              </a:solidFill>
                                              <a:latin typeface="Cambria Math" panose="02040503050406030204" pitchFamily="18" charset="0"/>
                                            </a:rPr>
                                          </m:ctrlPr>
                                        </m:sSubPr>
                                        <m:e>
                                          <m:r>
                                            <a:rPr lang="it-IT" sz="1400" i="1">
                                              <a:latin typeface="Cambria Math" panose="02040503050406030204" pitchFamily="18" charset="0"/>
                                            </a:rPr>
                                            <m:t>𝑙</m:t>
                                          </m:r>
                                        </m:e>
                                        <m:sub>
                                          <m:r>
                                            <a:rPr lang="it-IT" sz="1400" i="1">
                                              <a:latin typeface="Cambria Math" panose="02040503050406030204" pitchFamily="18" charset="0"/>
                                            </a:rPr>
                                            <m:t>𝑑𝑒</m:t>
                                          </m:r>
                                        </m:sub>
                                      </m:sSub>
                                    </m:e>
                                  </m:d>
                                </m:num>
                                <m:den>
                                  <m:sSub>
                                    <m:sSubPr>
                                      <m:ctrlPr>
                                        <a:rPr lang="it-IT" sz="1400" i="1">
                                          <a:solidFill>
                                            <a:srgbClr val="836967"/>
                                          </a:solidFill>
                                          <a:latin typeface="Cambria Math" panose="02040503050406030204" pitchFamily="18" charset="0"/>
                                        </a:rPr>
                                      </m:ctrlPr>
                                    </m:sSubPr>
                                    <m:e>
                                      <m:r>
                                        <a:rPr lang="it-IT" sz="1400" i="1">
                                          <a:latin typeface="Cambria Math" panose="02040503050406030204" pitchFamily="18" charset="0"/>
                                        </a:rPr>
                                        <m:t>𝑙</m:t>
                                      </m:r>
                                    </m:e>
                                    <m:sub>
                                      <m:r>
                                        <a:rPr lang="it-IT" sz="1400" i="1">
                                          <a:latin typeface="Cambria Math" panose="02040503050406030204" pitchFamily="18" charset="0"/>
                                        </a:rPr>
                                        <m:t>𝑒</m:t>
                                      </m:r>
                                    </m:sub>
                                  </m:sSub>
                                </m:den>
                              </m:f>
                              <m:r>
                                <a:rPr lang="it-IT" sz="1400" i="0">
                                  <a:latin typeface="Cambria Math" panose="02040503050406030204" pitchFamily="18" charset="0"/>
                                </a:rPr>
                                <m:t>+</m:t>
                              </m:r>
                              <m:f>
                                <m:fPr>
                                  <m:type m:val="lin"/>
                                  <m:ctrlPr>
                                    <a:rPr lang="it-IT" sz="1400" i="1">
                                      <a:latin typeface="Cambria Math" panose="02040503050406030204" pitchFamily="18" charset="0"/>
                                    </a:rPr>
                                  </m:ctrlPr>
                                </m:fPr>
                                <m:num>
                                  <m:d>
                                    <m:dPr>
                                      <m:begChr m:val="|"/>
                                      <m:endChr m:val="|"/>
                                      <m:ctrlPr>
                                        <a:rPr lang="it-IT" sz="1400" i="1">
                                          <a:solidFill>
                                            <a:srgbClr val="836967"/>
                                          </a:solidFill>
                                          <a:latin typeface="Cambria Math" panose="02040503050406030204" pitchFamily="18" charset="0"/>
                                        </a:rPr>
                                      </m:ctrlPr>
                                    </m:dPr>
                                    <m:e>
                                      <m:sSub>
                                        <m:sSubPr>
                                          <m:ctrlPr>
                                            <a:rPr lang="it-IT" sz="1400" i="1">
                                              <a:solidFill>
                                                <a:srgbClr val="836967"/>
                                              </a:solidFill>
                                              <a:latin typeface="Cambria Math" panose="02040503050406030204" pitchFamily="18" charset="0"/>
                                            </a:rPr>
                                          </m:ctrlPr>
                                        </m:sSubPr>
                                        <m:e>
                                          <m:r>
                                            <a:rPr lang="it-IT" sz="1400" i="1">
                                              <a:latin typeface="Cambria Math" panose="02040503050406030204" pitchFamily="18" charset="0"/>
                                            </a:rPr>
                                            <m:t>𝑙</m:t>
                                          </m:r>
                                        </m:e>
                                        <m:sub>
                                          <m:r>
                                            <a:rPr lang="it-IT" sz="1400" i="1">
                                              <a:latin typeface="Cambria Math" panose="02040503050406030204" pitchFamily="18" charset="0"/>
                                            </a:rPr>
                                            <m:t>𝑏</m:t>
                                          </m:r>
                                        </m:sub>
                                      </m:sSub>
                                      <m:r>
                                        <a:rPr lang="it-IT" sz="1400" i="0">
                                          <a:latin typeface="Cambria Math" panose="02040503050406030204" pitchFamily="18" charset="0"/>
                                        </a:rPr>
                                        <m:t>−</m:t>
                                      </m:r>
                                      <m:sSub>
                                        <m:sSubPr>
                                          <m:ctrlPr>
                                            <a:rPr lang="it-IT" sz="1400" i="1">
                                              <a:solidFill>
                                                <a:srgbClr val="836967"/>
                                              </a:solidFill>
                                              <a:latin typeface="Cambria Math" panose="02040503050406030204" pitchFamily="18" charset="0"/>
                                            </a:rPr>
                                          </m:ctrlPr>
                                        </m:sSubPr>
                                        <m:e>
                                          <m:r>
                                            <a:rPr lang="it-IT" sz="1400" i="1">
                                              <a:latin typeface="Cambria Math" panose="02040503050406030204" pitchFamily="18" charset="0"/>
                                            </a:rPr>
                                            <m:t>𝑙</m:t>
                                          </m:r>
                                        </m:e>
                                        <m:sub>
                                          <m:r>
                                            <a:rPr lang="it-IT" sz="1400" i="1">
                                              <a:latin typeface="Cambria Math" panose="02040503050406030204" pitchFamily="18" charset="0"/>
                                            </a:rPr>
                                            <m:t>𝑑𝑏</m:t>
                                          </m:r>
                                        </m:sub>
                                      </m:sSub>
                                    </m:e>
                                  </m:d>
                                </m:num>
                                <m:den>
                                  <m:sSub>
                                    <m:sSubPr>
                                      <m:ctrlPr>
                                        <a:rPr lang="it-IT" sz="1400" i="1">
                                          <a:solidFill>
                                            <a:srgbClr val="836967"/>
                                          </a:solidFill>
                                          <a:latin typeface="Cambria Math" panose="02040503050406030204" pitchFamily="18" charset="0"/>
                                        </a:rPr>
                                      </m:ctrlPr>
                                    </m:sSubPr>
                                    <m:e>
                                      <m:r>
                                        <a:rPr lang="it-IT" sz="1400" i="1">
                                          <a:latin typeface="Cambria Math" panose="02040503050406030204" pitchFamily="18" charset="0"/>
                                        </a:rPr>
                                        <m:t>𝑙</m:t>
                                      </m:r>
                                    </m:e>
                                    <m:sub>
                                      <m:r>
                                        <a:rPr lang="it-IT" sz="1400" i="1">
                                          <a:latin typeface="Cambria Math" panose="02040503050406030204" pitchFamily="18" charset="0"/>
                                        </a:rPr>
                                        <m:t>𝑏</m:t>
                                      </m:r>
                                    </m:sub>
                                  </m:sSub>
                                </m:den>
                              </m:f>
                            </m:e>
                          </m:d>
                        </m:num>
                        <m:den>
                          <m:r>
                            <a:rPr lang="it-IT" sz="1400" i="0">
                              <a:latin typeface="Cambria Math" panose="02040503050406030204" pitchFamily="18" charset="0"/>
                            </a:rPr>
                            <m:t>2</m:t>
                          </m:r>
                        </m:den>
                      </m:f>
                    </m:oMath>
                  </m:oMathPara>
                </a14:m>
                <a:endParaRPr lang="it-IT" sz="1400" dirty="0"/>
              </a:p>
            </p:txBody>
          </p:sp>
        </mc:Choice>
        <mc:Fallback>
          <p:sp>
            <p:nvSpPr>
              <p:cNvPr id="9" name="TextBox 8">
                <a:extLst>
                  <a:ext uri="{FF2B5EF4-FFF2-40B4-BE49-F238E27FC236}">
                    <a16:creationId xmlns:a16="http://schemas.microsoft.com/office/drawing/2014/main" id="{A833DAE4-45CF-491F-8435-5CCFB8E5F428}"/>
                  </a:ext>
                </a:extLst>
              </p:cNvPr>
              <p:cNvSpPr txBox="1">
                <a:spLocks noRot="1" noChangeAspect="1" noMove="1" noResize="1" noEditPoints="1" noAdjustHandles="1" noChangeArrowheads="1" noChangeShapeType="1" noTextEdit="1"/>
              </p:cNvSpPr>
              <p:nvPr/>
            </p:nvSpPr>
            <p:spPr>
              <a:xfrm>
                <a:off x="-34488" y="3646107"/>
                <a:ext cx="5363308" cy="307777"/>
              </a:xfrm>
              <a:prstGeom prst="rect">
                <a:avLst/>
              </a:prstGeom>
              <a:blipFill>
                <a:blip r:embed="rId4"/>
                <a:stretch>
                  <a:fillRect t="-92157" b="-152941"/>
                </a:stretch>
              </a:blipFill>
            </p:spPr>
            <p:txBody>
              <a:bodyPr/>
              <a:lstStyle/>
              <a:p>
                <a:r>
                  <a:rPr lang="it-IT">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32C7F8D9-779A-48A1-A043-5A1AEFA8A582}"/>
                  </a:ext>
                </a:extLst>
              </p:cNvPr>
              <p:cNvSpPr txBox="1"/>
              <p:nvPr/>
            </p:nvSpPr>
            <p:spPr>
              <a:xfrm>
                <a:off x="7344945" y="4503290"/>
                <a:ext cx="1526930" cy="53816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it-IT" sz="1400" i="1" smtClean="0">
                          <a:latin typeface="Cambria Math" panose="02040503050406030204" pitchFamily="18" charset="0"/>
                        </a:rPr>
                        <m:t>𝐿</m:t>
                      </m:r>
                      <m:r>
                        <a:rPr lang="it-IT" sz="1400" i="0">
                          <a:latin typeface="Cambria Math" panose="02040503050406030204" pitchFamily="18" charset="0"/>
                        </a:rPr>
                        <m:t>=</m:t>
                      </m:r>
                      <m:f>
                        <m:fPr>
                          <m:ctrlPr>
                            <a:rPr lang="it-IT" sz="1400" i="1">
                              <a:solidFill>
                                <a:srgbClr val="836967"/>
                              </a:solidFill>
                              <a:latin typeface="Cambria Math" panose="02040503050406030204" pitchFamily="18" charset="0"/>
                            </a:rPr>
                          </m:ctrlPr>
                        </m:fPr>
                        <m:num>
                          <m:sSub>
                            <m:sSubPr>
                              <m:ctrlPr>
                                <a:rPr lang="it-IT" sz="1400" i="1">
                                  <a:solidFill>
                                    <a:srgbClr val="836967"/>
                                  </a:solidFill>
                                  <a:latin typeface="Cambria Math" panose="02040503050406030204" pitchFamily="18" charset="0"/>
                                </a:rPr>
                              </m:ctrlPr>
                            </m:sSubPr>
                            <m:e>
                              <m:r>
                                <a:rPr lang="it-IT" sz="1400" i="1">
                                  <a:latin typeface="Cambria Math" panose="02040503050406030204" pitchFamily="18" charset="0"/>
                                </a:rPr>
                                <m:t>𝐿</m:t>
                              </m:r>
                            </m:e>
                            <m:sub>
                              <m:r>
                                <a:rPr lang="it-IT" sz="1400" i="1">
                                  <a:latin typeface="Cambria Math" panose="02040503050406030204" pitchFamily="18" charset="0"/>
                                </a:rPr>
                                <m:t>𝑗</m:t>
                              </m:r>
                            </m:sub>
                          </m:sSub>
                        </m:num>
                        <m:den>
                          <m:sSub>
                            <m:sSubPr>
                              <m:ctrlPr>
                                <a:rPr lang="it-IT" sz="1400" i="1">
                                  <a:solidFill>
                                    <a:srgbClr val="836967"/>
                                  </a:solidFill>
                                  <a:latin typeface="Cambria Math" panose="02040503050406030204" pitchFamily="18" charset="0"/>
                                </a:rPr>
                              </m:ctrlPr>
                            </m:sSubPr>
                            <m:e>
                              <m:r>
                                <a:rPr lang="it-IT" sz="1400" i="1">
                                  <a:latin typeface="Cambria Math" panose="02040503050406030204" pitchFamily="18" charset="0"/>
                                </a:rPr>
                                <m:t>𝐿</m:t>
                              </m:r>
                            </m:e>
                            <m:sub>
                              <m:r>
                                <a:rPr lang="it-IT" sz="1400" i="1">
                                  <a:latin typeface="Cambria Math" panose="02040503050406030204" pitchFamily="18" charset="0"/>
                                </a:rPr>
                                <m:t>𝑚𝑎𝑥</m:t>
                              </m:r>
                            </m:sub>
                          </m:sSub>
                        </m:den>
                      </m:f>
                    </m:oMath>
                  </m:oMathPara>
                </a14:m>
                <a:endParaRPr lang="it-IT" sz="1400" dirty="0"/>
              </a:p>
            </p:txBody>
          </p:sp>
        </mc:Choice>
        <mc:Fallback>
          <p:sp>
            <p:nvSpPr>
              <p:cNvPr id="10" name="TextBox 9">
                <a:extLst>
                  <a:ext uri="{FF2B5EF4-FFF2-40B4-BE49-F238E27FC236}">
                    <a16:creationId xmlns:a16="http://schemas.microsoft.com/office/drawing/2014/main" id="{32C7F8D9-779A-48A1-A043-5A1AEFA8A582}"/>
                  </a:ext>
                </a:extLst>
              </p:cNvPr>
              <p:cNvSpPr txBox="1">
                <a:spLocks noRot="1" noChangeAspect="1" noMove="1" noResize="1" noEditPoints="1" noAdjustHandles="1" noChangeArrowheads="1" noChangeShapeType="1" noTextEdit="1"/>
              </p:cNvSpPr>
              <p:nvPr/>
            </p:nvSpPr>
            <p:spPr>
              <a:xfrm>
                <a:off x="7344945" y="4503290"/>
                <a:ext cx="1526930" cy="538161"/>
              </a:xfrm>
              <a:prstGeom prst="rect">
                <a:avLst/>
              </a:prstGeom>
              <a:blipFill>
                <a:blip r:embed="rId5"/>
                <a:stretch>
                  <a:fillRect/>
                </a:stretch>
              </a:blipFill>
            </p:spPr>
            <p:txBody>
              <a:bodyPr/>
              <a:lstStyle/>
              <a:p>
                <a:r>
                  <a:rPr lang="it-IT">
                    <a:noFill/>
                  </a:rPr>
                  <a:t> </a:t>
                </a:r>
              </a:p>
            </p:txBody>
          </p:sp>
        </mc:Fallback>
      </mc:AlternateContent>
      <p:pic>
        <p:nvPicPr>
          <p:cNvPr id="11" name="Picture 10">
            <a:extLst>
              <a:ext uri="{FF2B5EF4-FFF2-40B4-BE49-F238E27FC236}">
                <a16:creationId xmlns:a16="http://schemas.microsoft.com/office/drawing/2014/main" id="{8A2E38EE-75B8-4190-9336-F6B1939FC1AB}"/>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73620" y="861843"/>
            <a:ext cx="3223901" cy="3704815"/>
          </a:xfrm>
          <a:prstGeom prst="rect">
            <a:avLst/>
          </a:prstGeom>
          <a:noFill/>
          <a:ln>
            <a:noFill/>
          </a:ln>
        </p:spPr>
      </p:pic>
      <p:sp>
        <p:nvSpPr>
          <p:cNvPr id="38" name="Content Placeholder 2">
            <a:extLst>
              <a:ext uri="{FF2B5EF4-FFF2-40B4-BE49-F238E27FC236}">
                <a16:creationId xmlns:a16="http://schemas.microsoft.com/office/drawing/2014/main" id="{5D740CC5-5A88-43D9-ADDE-68B1F5A278DD}"/>
              </a:ext>
            </a:extLst>
          </p:cNvPr>
          <p:cNvSpPr>
            <a:spLocks noGrp="1"/>
          </p:cNvSpPr>
          <p:nvPr>
            <p:ph sz="quarter" idx="13"/>
          </p:nvPr>
        </p:nvSpPr>
        <p:spPr>
          <a:xfrm>
            <a:off x="294823" y="1057559"/>
            <a:ext cx="5215328" cy="411395"/>
          </a:xfrm>
        </p:spPr>
        <p:txBody>
          <a:bodyPr vert="horz" anchor="ctr"/>
          <a:lstStyle/>
          <a:p>
            <a:pPr marL="171450" indent="-171450">
              <a:lnSpc>
                <a:spcPct val="150000"/>
              </a:lnSpc>
              <a:buFont typeface="Wingdings" panose="05000000000000000000" pitchFamily="2" charset="2"/>
              <a:buChar char="Ø"/>
            </a:pPr>
            <a:r>
              <a:rPr lang="en-US" sz="1100" dirty="0">
                <a:solidFill>
                  <a:srgbClr val="4C4E4E"/>
                </a:solidFill>
              </a:rPr>
              <a:t>The definition of the objective function is a basic point to ensure proper results:</a:t>
            </a:r>
            <a:endParaRPr lang="en-GB" sz="1100" dirty="0">
              <a:solidFill>
                <a:srgbClr val="4C4E4E"/>
              </a:solidFill>
            </a:endParaRPr>
          </a:p>
        </p:txBody>
      </p:sp>
      <p:sp>
        <p:nvSpPr>
          <p:cNvPr id="59" name="Content Placeholder 2">
            <a:extLst>
              <a:ext uri="{FF2B5EF4-FFF2-40B4-BE49-F238E27FC236}">
                <a16:creationId xmlns:a16="http://schemas.microsoft.com/office/drawing/2014/main" id="{B5C023D2-9509-4FA8-86D0-74B1BF1714BF}"/>
              </a:ext>
            </a:extLst>
          </p:cNvPr>
          <p:cNvSpPr txBox="1">
            <a:spLocks/>
          </p:cNvSpPr>
          <p:nvPr/>
        </p:nvSpPr>
        <p:spPr>
          <a:xfrm>
            <a:off x="276225" y="1886961"/>
            <a:ext cx="5807034" cy="545889"/>
          </a:xfrm>
          <a:prstGeom prst="rect">
            <a:avLst/>
          </a:prstGeom>
        </p:spPr>
        <p:txBody>
          <a:bodyPr vert="horz" anchor="ctr"/>
          <a:lstStyle>
            <a:lvl1pPr indent="0">
              <a:lnSpc>
                <a:spcPct val="150000"/>
              </a:lnSpc>
              <a:spcBef>
                <a:spcPct val="20000"/>
              </a:spcBef>
              <a:buFont typeface="Arial"/>
              <a:buNone/>
              <a:defRPr sz="1200">
                <a:solidFill>
                  <a:srgbClr val="4C4E4E"/>
                </a:solidFill>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GB" sz="1100" dirty="0"/>
              <a:t>where </a:t>
            </a:r>
            <a:r>
              <a:rPr lang="en-GB" sz="1100" dirty="0" err="1"/>
              <a:t>Wa</a:t>
            </a:r>
            <a:r>
              <a:rPr lang="en-GB" sz="1100" dirty="0"/>
              <a:t>, </a:t>
            </a:r>
            <a:r>
              <a:rPr lang="en-GB" sz="1100" dirty="0" err="1"/>
              <a:t>Wl</a:t>
            </a:r>
            <a:r>
              <a:rPr lang="en-GB" sz="1100" dirty="0"/>
              <a:t>, and We, are weight coefficients which sum is 1.</a:t>
            </a:r>
          </a:p>
          <a:p>
            <a:r>
              <a:rPr lang="en-GB" sz="1100" dirty="0" err="1"/>
              <a:t>Wa</a:t>
            </a:r>
            <a:r>
              <a:rPr lang="en-GB" sz="1100" dirty="0"/>
              <a:t>=0.5, </a:t>
            </a:r>
            <a:r>
              <a:rPr lang="en-GB" sz="1100" dirty="0" err="1"/>
              <a:t>Wl</a:t>
            </a:r>
            <a:r>
              <a:rPr lang="en-GB" sz="1100" dirty="0"/>
              <a:t> =0.3, and We=0.2 (Talbert and Parkinson).</a:t>
            </a:r>
          </a:p>
        </p:txBody>
      </p:sp>
      <p:sp>
        <p:nvSpPr>
          <p:cNvPr id="60" name="Content Placeholder 2">
            <a:extLst>
              <a:ext uri="{FF2B5EF4-FFF2-40B4-BE49-F238E27FC236}">
                <a16:creationId xmlns:a16="http://schemas.microsoft.com/office/drawing/2014/main" id="{58D98429-03AF-44FD-B0AA-9267AD30B4B1}"/>
              </a:ext>
            </a:extLst>
          </p:cNvPr>
          <p:cNvSpPr txBox="1">
            <a:spLocks/>
          </p:cNvSpPr>
          <p:nvPr/>
        </p:nvSpPr>
        <p:spPr>
          <a:xfrm>
            <a:off x="294823" y="2553232"/>
            <a:ext cx="5807034" cy="411395"/>
          </a:xfrm>
          <a:prstGeom prst="rect">
            <a:avLst/>
          </a:prstGeom>
        </p:spPr>
        <p:txBody>
          <a:bodyPr vert="horz" anchor="ctr"/>
          <a:lstStyle>
            <a:lvl1pPr indent="0">
              <a:lnSpc>
                <a:spcPct val="150000"/>
              </a:lnSpc>
              <a:spcBef>
                <a:spcPct val="20000"/>
              </a:spcBef>
              <a:buFont typeface="Arial"/>
              <a:buNone/>
              <a:defRPr sz="1200">
                <a:solidFill>
                  <a:srgbClr val="4C4E4E"/>
                </a:solidFill>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marL="171450" indent="-171450">
              <a:buFont typeface="Wingdings" panose="05000000000000000000" pitchFamily="2" charset="2"/>
              <a:buChar char="Ø"/>
            </a:pPr>
            <a:r>
              <a:rPr lang="en-GB" sz="1100" dirty="0"/>
              <a:t>Relative deviation of the angles α</a:t>
            </a:r>
            <a:r>
              <a:rPr lang="en-GB" sz="1100" dirty="0" err="1"/>
              <a:t>i</a:t>
            </a:r>
            <a:r>
              <a:rPr lang="en-GB" sz="1100" dirty="0"/>
              <a:t>, β</a:t>
            </a:r>
            <a:r>
              <a:rPr lang="en-GB" sz="1100" dirty="0" err="1"/>
              <a:t>i</a:t>
            </a:r>
            <a:r>
              <a:rPr lang="en-GB" sz="1100" dirty="0"/>
              <a:t>, αj, βj from the right angle:</a:t>
            </a:r>
          </a:p>
        </p:txBody>
      </p:sp>
      <p:sp>
        <p:nvSpPr>
          <p:cNvPr id="61" name="Content Placeholder 2">
            <a:extLst>
              <a:ext uri="{FF2B5EF4-FFF2-40B4-BE49-F238E27FC236}">
                <a16:creationId xmlns:a16="http://schemas.microsoft.com/office/drawing/2014/main" id="{ACB41CAC-832A-4FF3-BC58-378E4D6F3D87}"/>
              </a:ext>
            </a:extLst>
          </p:cNvPr>
          <p:cNvSpPr txBox="1">
            <a:spLocks/>
          </p:cNvSpPr>
          <p:nvPr/>
        </p:nvSpPr>
        <p:spPr>
          <a:xfrm>
            <a:off x="276224" y="4094457"/>
            <a:ext cx="5962071" cy="747137"/>
          </a:xfrm>
          <a:prstGeom prst="rect">
            <a:avLst/>
          </a:prstGeom>
        </p:spPr>
        <p:txBody>
          <a:bodyPr vert="horz" anchor="ctr"/>
          <a:lstStyle>
            <a:defPPr>
              <a:defRPr lang="it-IT"/>
            </a:defPPr>
            <a:lvl1pPr indent="0">
              <a:lnSpc>
                <a:spcPct val="150000"/>
              </a:lnSpc>
              <a:spcBef>
                <a:spcPct val="20000"/>
              </a:spcBef>
              <a:buFont typeface="Arial"/>
              <a:buNone/>
              <a:defRPr sz="1200">
                <a:solidFill>
                  <a:srgbClr val="4C4E4E"/>
                </a:solidFill>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GB" sz="1000" dirty="0"/>
              <a:t>Where:</a:t>
            </a:r>
            <a:endParaRPr lang="it-IT" sz="1000" dirty="0"/>
          </a:p>
          <a:p>
            <a:pPr marL="171450" indent="-171450">
              <a:buFont typeface="Arial" panose="020B0604020202020204" pitchFamily="34" charset="0"/>
              <a:buChar char="•"/>
            </a:pPr>
            <a:r>
              <a:rPr lang="en-GB" sz="1000" dirty="0"/>
              <a:t>le, is a half sum of the distances between nodes </a:t>
            </a:r>
            <a:r>
              <a:rPr lang="en-GB" sz="1000" dirty="0" err="1"/>
              <a:t>jr</a:t>
            </a:r>
            <a:r>
              <a:rPr lang="en-GB" sz="1000" dirty="0"/>
              <a:t>, and j, and between nodes </a:t>
            </a:r>
            <a:r>
              <a:rPr lang="en-GB" sz="1000" dirty="0" err="1"/>
              <a:t>jl</a:t>
            </a:r>
            <a:r>
              <a:rPr lang="en-GB" sz="1000" dirty="0"/>
              <a:t>, and j; </a:t>
            </a:r>
            <a:endParaRPr lang="it-IT" sz="1000" dirty="0"/>
          </a:p>
          <a:p>
            <a:pPr marL="171450" indent="-171450">
              <a:buFont typeface="Arial" panose="020B0604020202020204" pitchFamily="34" charset="0"/>
              <a:buChar char="•"/>
            </a:pPr>
            <a:r>
              <a:rPr lang="en-GB" sz="1000" dirty="0"/>
              <a:t>lb is a half sum of the distances between nodes </a:t>
            </a:r>
            <a:r>
              <a:rPr lang="en-GB" sz="1000" dirty="0" err="1"/>
              <a:t>ir</a:t>
            </a:r>
            <a:r>
              <a:rPr lang="en-GB" sz="1000" dirty="0"/>
              <a:t>, and </a:t>
            </a:r>
            <a:r>
              <a:rPr lang="en-GB" sz="1000" dirty="0" err="1"/>
              <a:t>i</a:t>
            </a:r>
            <a:r>
              <a:rPr lang="en-GB" sz="1000" dirty="0"/>
              <a:t>, and between nodes il, and </a:t>
            </a:r>
            <a:r>
              <a:rPr lang="en-GB" sz="1000" dirty="0" err="1"/>
              <a:t>i</a:t>
            </a:r>
            <a:r>
              <a:rPr lang="en-GB" sz="1000" dirty="0"/>
              <a:t>;</a:t>
            </a:r>
            <a:endParaRPr lang="it-IT" sz="1000" dirty="0"/>
          </a:p>
          <a:p>
            <a:pPr marL="171450" indent="-171450">
              <a:buFont typeface="Arial" panose="020B0604020202020204" pitchFamily="34" charset="0"/>
              <a:buChar char="•"/>
            </a:pPr>
            <a:r>
              <a:rPr lang="en-GB" sz="1000" dirty="0" err="1"/>
              <a:t>lde</a:t>
            </a:r>
            <a:r>
              <a:rPr lang="en-GB" sz="1000" dirty="0"/>
              <a:t> is the distances between nodes </a:t>
            </a:r>
            <a:r>
              <a:rPr lang="en-GB" sz="1000" dirty="0" err="1"/>
              <a:t>jd</a:t>
            </a:r>
            <a:r>
              <a:rPr lang="en-GB" sz="1000" dirty="0"/>
              <a:t>, and j; </a:t>
            </a:r>
            <a:endParaRPr lang="it-IT" sz="1000" dirty="0"/>
          </a:p>
          <a:p>
            <a:pPr marL="171450" indent="-171450">
              <a:buFont typeface="Arial" panose="020B0604020202020204" pitchFamily="34" charset="0"/>
              <a:buChar char="•"/>
            </a:pPr>
            <a:r>
              <a:rPr lang="en-GB" sz="1000" dirty="0" err="1"/>
              <a:t>ldb</a:t>
            </a:r>
            <a:r>
              <a:rPr lang="en-GB" sz="1000" dirty="0"/>
              <a:t> is the distances between nodes id, and </a:t>
            </a:r>
            <a:r>
              <a:rPr lang="en-GB" sz="1000" dirty="0" err="1"/>
              <a:t>i</a:t>
            </a:r>
            <a:r>
              <a:rPr lang="en-GB" sz="1000" dirty="0"/>
              <a:t>;</a:t>
            </a:r>
            <a:endParaRPr lang="it-IT" sz="1000" dirty="0"/>
          </a:p>
        </p:txBody>
      </p:sp>
      <p:sp>
        <p:nvSpPr>
          <p:cNvPr id="62" name="Content Placeholder 2">
            <a:extLst>
              <a:ext uri="{FF2B5EF4-FFF2-40B4-BE49-F238E27FC236}">
                <a16:creationId xmlns:a16="http://schemas.microsoft.com/office/drawing/2014/main" id="{9D294E17-C91C-4DB9-A7C9-CA4A91AA4E98}"/>
              </a:ext>
            </a:extLst>
          </p:cNvPr>
          <p:cNvSpPr txBox="1">
            <a:spLocks/>
          </p:cNvSpPr>
          <p:nvPr/>
        </p:nvSpPr>
        <p:spPr>
          <a:xfrm>
            <a:off x="5673620" y="4534096"/>
            <a:ext cx="2173241" cy="411395"/>
          </a:xfrm>
          <a:prstGeom prst="rect">
            <a:avLst/>
          </a:prstGeom>
        </p:spPr>
        <p:txBody>
          <a:bodyPr vert="horz" anchor="ctr"/>
          <a:lstStyle>
            <a:lvl1pPr marL="0" indent="0" algn="l" defTabSz="457200" rtl="0" eaLnBrk="1" latinLnBrk="0" hangingPunct="1">
              <a:spcBef>
                <a:spcPct val="20000"/>
              </a:spcBef>
              <a:buFont typeface="Arial"/>
              <a:buNone/>
              <a:defRPr sz="9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lnSpc>
                <a:spcPct val="150000"/>
              </a:lnSpc>
              <a:buFont typeface="Wingdings" panose="05000000000000000000" pitchFamily="2" charset="2"/>
              <a:buChar char="Ø"/>
            </a:pPr>
            <a:r>
              <a:rPr lang="en-US" sz="1100" dirty="0">
                <a:solidFill>
                  <a:srgbClr val="4C4E4E"/>
                </a:solidFill>
              </a:rPr>
              <a:t>Segment j-</a:t>
            </a:r>
            <a:r>
              <a:rPr lang="en-US" sz="1100" dirty="0" err="1">
                <a:solidFill>
                  <a:srgbClr val="4C4E4E"/>
                </a:solidFill>
              </a:rPr>
              <a:t>th</a:t>
            </a:r>
            <a:r>
              <a:rPr lang="en-US" sz="1100" dirty="0">
                <a:solidFill>
                  <a:srgbClr val="4C4E4E"/>
                </a:solidFill>
              </a:rPr>
              <a:t> relative length:</a:t>
            </a:r>
            <a:endParaRPr lang="en-GB" sz="1100" dirty="0">
              <a:solidFill>
                <a:srgbClr val="4C4E4E"/>
              </a:solidFill>
            </a:endParaRPr>
          </a:p>
        </p:txBody>
      </p:sp>
      <p:sp>
        <p:nvSpPr>
          <p:cNvPr id="63" name="Content Placeholder 2">
            <a:extLst>
              <a:ext uri="{FF2B5EF4-FFF2-40B4-BE49-F238E27FC236}">
                <a16:creationId xmlns:a16="http://schemas.microsoft.com/office/drawing/2014/main" id="{B158684D-D386-4CC8-A8AA-9DBFE6113BAE}"/>
              </a:ext>
            </a:extLst>
          </p:cNvPr>
          <p:cNvSpPr txBox="1">
            <a:spLocks/>
          </p:cNvSpPr>
          <p:nvPr/>
        </p:nvSpPr>
        <p:spPr>
          <a:xfrm>
            <a:off x="294823" y="3288704"/>
            <a:ext cx="5807034" cy="411395"/>
          </a:xfrm>
          <a:prstGeom prst="rect">
            <a:avLst/>
          </a:prstGeom>
        </p:spPr>
        <p:txBody>
          <a:bodyPr vert="horz" anchor="ctr"/>
          <a:lstStyle>
            <a:lvl1pPr indent="0">
              <a:lnSpc>
                <a:spcPct val="150000"/>
              </a:lnSpc>
              <a:spcBef>
                <a:spcPct val="20000"/>
              </a:spcBef>
              <a:buFont typeface="Arial"/>
              <a:buNone/>
              <a:defRPr sz="1200">
                <a:solidFill>
                  <a:srgbClr val="4C4E4E"/>
                </a:solidFill>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marL="171450" indent="-171450">
              <a:buFont typeface="Wingdings" panose="05000000000000000000" pitchFamily="2" charset="2"/>
              <a:buChar char="Ø"/>
            </a:pPr>
            <a:r>
              <a:rPr lang="en-US" sz="1100" dirty="0"/>
              <a:t>Non-rhombicity coefficient of the elements: </a:t>
            </a:r>
            <a:endParaRPr lang="en-GB" sz="1100" dirty="0"/>
          </a:p>
        </p:txBody>
      </p:sp>
    </p:spTree>
    <p:extLst>
      <p:ext uri="{BB962C8B-B14F-4D97-AF65-F5344CB8AC3E}">
        <p14:creationId xmlns:p14="http://schemas.microsoft.com/office/powerpoint/2010/main" val="3623758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70F9CA-30EA-49A7-BF11-8FF7FC96B450}"/>
              </a:ext>
            </a:extLst>
          </p:cNvPr>
          <p:cNvSpPr>
            <a:spLocks noGrp="1"/>
          </p:cNvSpPr>
          <p:nvPr>
            <p:ph type="body" sz="quarter" idx="11"/>
          </p:nvPr>
        </p:nvSpPr>
        <p:spPr/>
        <p:txBody>
          <a:bodyPr/>
          <a:lstStyle/>
          <a:p>
            <a:r>
              <a:rPr lang="en-US" dirty="0"/>
              <a:t>Examples of loop closure</a:t>
            </a:r>
            <a:endParaRPr lang="it-IT" dirty="0"/>
          </a:p>
        </p:txBody>
      </p:sp>
      <p:sp>
        <p:nvSpPr>
          <p:cNvPr id="3" name="Content Placeholder 2">
            <a:extLst>
              <a:ext uri="{FF2B5EF4-FFF2-40B4-BE49-F238E27FC236}">
                <a16:creationId xmlns:a16="http://schemas.microsoft.com/office/drawing/2014/main" id="{C5AE5E41-6095-434C-B74A-2B3F88AA5D45}"/>
              </a:ext>
            </a:extLst>
          </p:cNvPr>
          <p:cNvSpPr>
            <a:spLocks noGrp="1"/>
          </p:cNvSpPr>
          <p:nvPr>
            <p:ph sz="quarter" idx="13"/>
          </p:nvPr>
        </p:nvSpPr>
        <p:spPr>
          <a:xfrm>
            <a:off x="1026835" y="1158463"/>
            <a:ext cx="7090329" cy="1527313"/>
          </a:xfrm>
        </p:spPr>
        <p:txBody>
          <a:bodyPr vert="horz" anchor="ctr"/>
          <a:lstStyle/>
          <a:p>
            <a:pPr marL="171450" indent="-171450">
              <a:lnSpc>
                <a:spcPct val="150000"/>
              </a:lnSpc>
              <a:buFont typeface="Wingdings" panose="05000000000000000000" pitchFamily="2" charset="2"/>
              <a:buChar char="ü"/>
            </a:pPr>
            <a:r>
              <a:rPr lang="en-US" sz="1200" dirty="0">
                <a:solidFill>
                  <a:srgbClr val="4C4E4E"/>
                </a:solidFill>
              </a:rPr>
              <a:t>The subdivision algorithm is carried out until reaching 6 nodes per element. </a:t>
            </a:r>
          </a:p>
          <a:p>
            <a:pPr marL="171450" indent="-171450">
              <a:lnSpc>
                <a:spcPct val="150000"/>
              </a:lnSpc>
              <a:buFont typeface="Wingdings" panose="05000000000000000000" pitchFamily="2" charset="2"/>
              <a:buChar char="ü"/>
            </a:pPr>
            <a:r>
              <a:rPr lang="en-US" sz="1200" dirty="0">
                <a:solidFill>
                  <a:srgbClr val="4C4E4E"/>
                </a:solidFill>
              </a:rPr>
              <a:t>Depending on the situation, each 6-node element can be reduced to one or more 4-node elements. </a:t>
            </a:r>
          </a:p>
          <a:p>
            <a:pPr marL="171450" indent="-171450">
              <a:lnSpc>
                <a:spcPct val="150000"/>
              </a:lnSpc>
              <a:buFont typeface="Wingdings" panose="05000000000000000000" pitchFamily="2" charset="2"/>
              <a:buChar char="ü"/>
            </a:pPr>
            <a:r>
              <a:rPr lang="en-US" sz="1200" dirty="0">
                <a:solidFill>
                  <a:srgbClr val="4C4E4E"/>
                </a:solidFill>
              </a:rPr>
              <a:t>Examples of patterns to close a loop from 6-node to 4-node element are shown in the following figure for different element geometry.</a:t>
            </a:r>
            <a:endParaRPr lang="it-IT" sz="1200" dirty="0">
              <a:solidFill>
                <a:srgbClr val="4C4E4E"/>
              </a:solidFill>
            </a:endParaRPr>
          </a:p>
        </p:txBody>
      </p:sp>
      <p:pic>
        <p:nvPicPr>
          <p:cNvPr id="4" name="Picture 3">
            <a:extLst>
              <a:ext uri="{FF2B5EF4-FFF2-40B4-BE49-F238E27FC236}">
                <a16:creationId xmlns:a16="http://schemas.microsoft.com/office/drawing/2014/main" id="{3DB3BA71-EED1-45D3-A490-EA0DE5A74D6E}"/>
              </a:ext>
            </a:extLst>
          </p:cNvPr>
          <p:cNvPicPr/>
          <p:nvPr/>
        </p:nvPicPr>
        <p:blipFill>
          <a:blip r:embed="rId2" cstate="print">
            <a:extLst>
              <a:ext uri="{28A0092B-C50C-407E-A947-70E740481C1C}">
                <a14:useLocalDpi xmlns:a14="http://schemas.microsoft.com/office/drawing/2010/main" val="0"/>
              </a:ext>
            </a:extLst>
          </a:blip>
          <a:srcRect l="27357" r="26401"/>
          <a:stretch>
            <a:fillRect/>
          </a:stretch>
        </p:blipFill>
        <p:spPr bwMode="auto">
          <a:xfrm>
            <a:off x="3666909" y="2903233"/>
            <a:ext cx="1647825" cy="1466850"/>
          </a:xfrm>
          <a:prstGeom prst="rect">
            <a:avLst/>
          </a:prstGeom>
          <a:noFill/>
          <a:ln>
            <a:noFill/>
          </a:ln>
        </p:spPr>
      </p:pic>
      <p:pic>
        <p:nvPicPr>
          <p:cNvPr id="5" name="Picture 4">
            <a:extLst>
              <a:ext uri="{FF2B5EF4-FFF2-40B4-BE49-F238E27FC236}">
                <a16:creationId xmlns:a16="http://schemas.microsoft.com/office/drawing/2014/main" id="{CA59C0AA-347B-4822-96DC-E4584D8AD658}"/>
              </a:ext>
            </a:extLst>
          </p:cNvPr>
          <p:cNvPicPr/>
          <p:nvPr/>
        </p:nvPicPr>
        <p:blipFill>
          <a:blip r:embed="rId3" cstate="print">
            <a:extLst>
              <a:ext uri="{28A0092B-C50C-407E-A947-70E740481C1C}">
                <a14:useLocalDpi xmlns:a14="http://schemas.microsoft.com/office/drawing/2010/main" val="0"/>
              </a:ext>
            </a:extLst>
          </a:blip>
          <a:srcRect l="21600" r="25246"/>
          <a:stretch>
            <a:fillRect/>
          </a:stretch>
        </p:blipFill>
        <p:spPr bwMode="auto">
          <a:xfrm>
            <a:off x="277392" y="2903233"/>
            <a:ext cx="2867148" cy="2230004"/>
          </a:xfrm>
          <a:prstGeom prst="rect">
            <a:avLst/>
          </a:prstGeom>
          <a:noFill/>
          <a:ln>
            <a:noFill/>
          </a:ln>
        </p:spPr>
      </p:pic>
      <p:grpSp>
        <p:nvGrpSpPr>
          <p:cNvPr id="6" name="Group 5">
            <a:extLst>
              <a:ext uri="{FF2B5EF4-FFF2-40B4-BE49-F238E27FC236}">
                <a16:creationId xmlns:a16="http://schemas.microsoft.com/office/drawing/2014/main" id="{23FFA342-4799-4E06-88ED-FC3848F464DF}"/>
              </a:ext>
            </a:extLst>
          </p:cNvPr>
          <p:cNvGrpSpPr/>
          <p:nvPr/>
        </p:nvGrpSpPr>
        <p:grpSpPr>
          <a:xfrm>
            <a:off x="6483241" y="2571750"/>
            <a:ext cx="2274277" cy="2262553"/>
            <a:chOff x="6676292" y="1805354"/>
            <a:chExt cx="2274277" cy="2262553"/>
          </a:xfrm>
        </p:grpSpPr>
        <p:sp>
          <p:nvSpPr>
            <p:cNvPr id="7" name="Rectangle 6">
              <a:extLst>
                <a:ext uri="{FF2B5EF4-FFF2-40B4-BE49-F238E27FC236}">
                  <a16:creationId xmlns:a16="http://schemas.microsoft.com/office/drawing/2014/main" id="{BD688D60-AE02-49B4-81AA-EF3FBB1638DB}"/>
                </a:ext>
              </a:extLst>
            </p:cNvPr>
            <p:cNvSpPr/>
            <p:nvPr/>
          </p:nvSpPr>
          <p:spPr>
            <a:xfrm>
              <a:off x="6740769" y="1863969"/>
              <a:ext cx="2145323" cy="2145323"/>
            </a:xfrm>
            <a:prstGeom prst="rect">
              <a:avLst/>
            </a:prstGeom>
            <a:solidFill>
              <a:srgbClr val="FFFF00"/>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Oval 7">
              <a:extLst>
                <a:ext uri="{FF2B5EF4-FFF2-40B4-BE49-F238E27FC236}">
                  <a16:creationId xmlns:a16="http://schemas.microsoft.com/office/drawing/2014/main" id="{1DD39700-9B00-40A3-A822-1CEFB2345590}"/>
                </a:ext>
              </a:extLst>
            </p:cNvPr>
            <p:cNvSpPr/>
            <p:nvPr/>
          </p:nvSpPr>
          <p:spPr>
            <a:xfrm>
              <a:off x="6676292" y="1817077"/>
              <a:ext cx="128954" cy="11723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9" name="Oval 8">
              <a:extLst>
                <a:ext uri="{FF2B5EF4-FFF2-40B4-BE49-F238E27FC236}">
                  <a16:creationId xmlns:a16="http://schemas.microsoft.com/office/drawing/2014/main" id="{CFA9E6C5-4D20-4A29-BAFA-4052803EC2DC}"/>
                </a:ext>
              </a:extLst>
            </p:cNvPr>
            <p:cNvSpPr/>
            <p:nvPr/>
          </p:nvSpPr>
          <p:spPr>
            <a:xfrm>
              <a:off x="8821615" y="1805354"/>
              <a:ext cx="128954" cy="11723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0" name="Oval 9">
              <a:extLst>
                <a:ext uri="{FF2B5EF4-FFF2-40B4-BE49-F238E27FC236}">
                  <a16:creationId xmlns:a16="http://schemas.microsoft.com/office/drawing/2014/main" id="{5B371113-5F2F-44C0-8D0C-9AD5D0E55499}"/>
                </a:ext>
              </a:extLst>
            </p:cNvPr>
            <p:cNvSpPr/>
            <p:nvPr/>
          </p:nvSpPr>
          <p:spPr>
            <a:xfrm>
              <a:off x="8821615" y="3950677"/>
              <a:ext cx="128954" cy="11723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Oval 10">
              <a:extLst>
                <a:ext uri="{FF2B5EF4-FFF2-40B4-BE49-F238E27FC236}">
                  <a16:creationId xmlns:a16="http://schemas.microsoft.com/office/drawing/2014/main" id="{B02CD8EE-44E1-4E48-BCA0-5ED9456F5388}"/>
                </a:ext>
              </a:extLst>
            </p:cNvPr>
            <p:cNvSpPr/>
            <p:nvPr/>
          </p:nvSpPr>
          <p:spPr>
            <a:xfrm>
              <a:off x="6676292" y="3950677"/>
              <a:ext cx="128954" cy="11723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grpSp>
      <p:sp>
        <p:nvSpPr>
          <p:cNvPr id="12" name="Oval 11">
            <a:extLst>
              <a:ext uri="{FF2B5EF4-FFF2-40B4-BE49-F238E27FC236}">
                <a16:creationId xmlns:a16="http://schemas.microsoft.com/office/drawing/2014/main" id="{74D7F349-D7BA-45B7-BF8C-2FA2E24AD733}"/>
              </a:ext>
            </a:extLst>
          </p:cNvPr>
          <p:cNvSpPr/>
          <p:nvPr/>
        </p:nvSpPr>
        <p:spPr>
          <a:xfrm>
            <a:off x="7936903" y="3279531"/>
            <a:ext cx="128954" cy="11723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grpSp>
        <p:nvGrpSpPr>
          <p:cNvPr id="13" name="Group 12">
            <a:extLst>
              <a:ext uri="{FF2B5EF4-FFF2-40B4-BE49-F238E27FC236}">
                <a16:creationId xmlns:a16="http://schemas.microsoft.com/office/drawing/2014/main" id="{447222F6-76F8-46C1-B1D9-CBD591CED296}"/>
              </a:ext>
            </a:extLst>
          </p:cNvPr>
          <p:cNvGrpSpPr/>
          <p:nvPr/>
        </p:nvGrpSpPr>
        <p:grpSpPr>
          <a:xfrm>
            <a:off x="7936903" y="2571750"/>
            <a:ext cx="832338" cy="825011"/>
            <a:chOff x="8129954" y="1805354"/>
            <a:chExt cx="832338" cy="825011"/>
          </a:xfrm>
        </p:grpSpPr>
        <p:sp>
          <p:nvSpPr>
            <p:cNvPr id="14" name="Oval 13">
              <a:extLst>
                <a:ext uri="{FF2B5EF4-FFF2-40B4-BE49-F238E27FC236}">
                  <a16:creationId xmlns:a16="http://schemas.microsoft.com/office/drawing/2014/main" id="{55566E13-C0A6-4BEB-A219-37BE41FE313D}"/>
                </a:ext>
              </a:extLst>
            </p:cNvPr>
            <p:cNvSpPr/>
            <p:nvPr/>
          </p:nvSpPr>
          <p:spPr>
            <a:xfrm>
              <a:off x="8129954" y="1805354"/>
              <a:ext cx="128954" cy="11723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5" name="Oval 14">
              <a:extLst>
                <a:ext uri="{FF2B5EF4-FFF2-40B4-BE49-F238E27FC236}">
                  <a16:creationId xmlns:a16="http://schemas.microsoft.com/office/drawing/2014/main" id="{D553C1F8-4AB4-429F-8D0A-FC2F618E9686}"/>
                </a:ext>
              </a:extLst>
            </p:cNvPr>
            <p:cNvSpPr/>
            <p:nvPr/>
          </p:nvSpPr>
          <p:spPr>
            <a:xfrm>
              <a:off x="8833338" y="2513135"/>
              <a:ext cx="128954" cy="11723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grpSp>
      <p:grpSp>
        <p:nvGrpSpPr>
          <p:cNvPr id="16" name="Group 15">
            <a:extLst>
              <a:ext uri="{FF2B5EF4-FFF2-40B4-BE49-F238E27FC236}">
                <a16:creationId xmlns:a16="http://schemas.microsoft.com/office/drawing/2014/main" id="{D6BB23AC-C9AD-4006-8CC9-D3644F575D55}"/>
              </a:ext>
            </a:extLst>
          </p:cNvPr>
          <p:cNvGrpSpPr/>
          <p:nvPr/>
        </p:nvGrpSpPr>
        <p:grpSpPr>
          <a:xfrm>
            <a:off x="6593310" y="2688980"/>
            <a:ext cx="2046977" cy="2045261"/>
            <a:chOff x="6593310" y="2688980"/>
            <a:chExt cx="2046977" cy="2045261"/>
          </a:xfrm>
        </p:grpSpPr>
        <p:cxnSp>
          <p:nvCxnSpPr>
            <p:cNvPr id="17" name="Straight Connector 16">
              <a:extLst>
                <a:ext uri="{FF2B5EF4-FFF2-40B4-BE49-F238E27FC236}">
                  <a16:creationId xmlns:a16="http://schemas.microsoft.com/office/drawing/2014/main" id="{BAC4FF76-D02A-4EC8-B3D1-EA01B7ACCE15}"/>
                </a:ext>
              </a:extLst>
            </p:cNvPr>
            <p:cNvCxnSpPr>
              <a:stCxn id="14" idx="4"/>
              <a:endCxn id="12" idx="0"/>
            </p:cNvCxnSpPr>
            <p:nvPr/>
          </p:nvCxnSpPr>
          <p:spPr>
            <a:xfrm>
              <a:off x="8001380" y="2688980"/>
              <a:ext cx="0" cy="59055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CFD6E4E5-008E-4418-98A0-FD4DEAE543DA}"/>
                </a:ext>
              </a:extLst>
            </p:cNvPr>
            <p:cNvCxnSpPr>
              <a:cxnSpLocks/>
              <a:stCxn id="12" idx="6"/>
              <a:endCxn id="15" idx="2"/>
            </p:cNvCxnSpPr>
            <p:nvPr/>
          </p:nvCxnSpPr>
          <p:spPr>
            <a:xfrm>
              <a:off x="8065857" y="3338146"/>
              <a:ext cx="57443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B23746C3-C5CF-431C-86BB-7091EDE7479B}"/>
                </a:ext>
              </a:extLst>
            </p:cNvPr>
            <p:cNvCxnSpPr>
              <a:cxnSpLocks/>
              <a:stCxn id="12" idx="3"/>
              <a:endCxn id="11" idx="7"/>
            </p:cNvCxnSpPr>
            <p:nvPr/>
          </p:nvCxnSpPr>
          <p:spPr>
            <a:xfrm flipH="1">
              <a:off x="6593310" y="3379593"/>
              <a:ext cx="1362478" cy="135464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3" name="Arrow: Right 22">
            <a:extLst>
              <a:ext uri="{FF2B5EF4-FFF2-40B4-BE49-F238E27FC236}">
                <a16:creationId xmlns:a16="http://schemas.microsoft.com/office/drawing/2014/main" id="{FC2060F3-7BD9-404B-9C04-D0201D74424F}"/>
              </a:ext>
            </a:extLst>
          </p:cNvPr>
          <p:cNvSpPr/>
          <p:nvPr/>
        </p:nvSpPr>
        <p:spPr>
          <a:xfrm>
            <a:off x="5314734" y="3338146"/>
            <a:ext cx="1122915" cy="68008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201990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0728055B-6222-4242-BCB8-974AEBFCA686}"/>
              </a:ext>
            </a:extLst>
          </p:cNvPr>
          <p:cNvPicPr/>
          <p:nvPr/>
        </p:nvPicPr>
        <p:blipFill rotWithShape="1">
          <a:blip r:embed="rId3" cstate="print">
            <a:extLst>
              <a:ext uri="{28A0092B-C50C-407E-A947-70E740481C1C}">
                <a14:useLocalDpi xmlns:a14="http://schemas.microsoft.com/office/drawing/2010/main" val="0"/>
              </a:ext>
            </a:extLst>
          </a:blip>
          <a:srcRect l="77172" b="54119"/>
          <a:stretch/>
        </p:blipFill>
        <p:spPr bwMode="auto">
          <a:xfrm>
            <a:off x="4781280" y="1584841"/>
            <a:ext cx="1637928" cy="1602341"/>
          </a:xfrm>
          <a:prstGeom prst="ellipse">
            <a:avLst/>
          </a:prstGeom>
          <a:noFill/>
          <a:ln>
            <a:noFill/>
          </a:ln>
        </p:spPr>
      </p:pic>
      <p:pic>
        <p:nvPicPr>
          <p:cNvPr id="21" name="Picture 20">
            <a:extLst>
              <a:ext uri="{FF2B5EF4-FFF2-40B4-BE49-F238E27FC236}">
                <a16:creationId xmlns:a16="http://schemas.microsoft.com/office/drawing/2014/main" id="{1E07E961-2F7E-4781-9675-8F92303E9A68}"/>
              </a:ext>
            </a:extLst>
          </p:cNvPr>
          <p:cNvPicPr/>
          <p:nvPr/>
        </p:nvPicPr>
        <p:blipFill rotWithShape="1">
          <a:blip r:embed="rId3" cstate="print">
            <a:extLst>
              <a:ext uri="{28A0092B-C50C-407E-A947-70E740481C1C}">
                <a14:useLocalDpi xmlns:a14="http://schemas.microsoft.com/office/drawing/2010/main" val="0"/>
              </a:ext>
            </a:extLst>
          </a:blip>
          <a:srcRect l="28845" r="50000" b="56871"/>
          <a:stretch/>
        </p:blipFill>
        <p:spPr bwMode="auto">
          <a:xfrm>
            <a:off x="2492495" y="866311"/>
            <a:ext cx="1677356" cy="1664494"/>
          </a:xfrm>
          <a:prstGeom prst="ellipse">
            <a:avLst/>
          </a:prstGeom>
          <a:noFill/>
          <a:ln>
            <a:noFill/>
          </a:ln>
        </p:spPr>
      </p:pic>
      <p:sp>
        <p:nvSpPr>
          <p:cNvPr id="2" name="Text Placeholder 1">
            <a:extLst>
              <a:ext uri="{FF2B5EF4-FFF2-40B4-BE49-F238E27FC236}">
                <a16:creationId xmlns:a16="http://schemas.microsoft.com/office/drawing/2014/main" id="{EFC339FA-D3DD-4372-8538-FB23F5120C93}"/>
              </a:ext>
            </a:extLst>
          </p:cNvPr>
          <p:cNvSpPr>
            <a:spLocks noGrp="1"/>
          </p:cNvSpPr>
          <p:nvPr>
            <p:ph type="body" sz="quarter" idx="11"/>
          </p:nvPr>
        </p:nvSpPr>
        <p:spPr/>
        <p:txBody>
          <a:bodyPr/>
          <a:lstStyle/>
          <a:p>
            <a:r>
              <a:rPr lang="en-US" dirty="0"/>
              <a:t>Mesh results</a:t>
            </a:r>
            <a:endParaRPr lang="it-IT" dirty="0"/>
          </a:p>
        </p:txBody>
      </p:sp>
      <p:sp>
        <p:nvSpPr>
          <p:cNvPr id="3" name="Content Placeholder 2">
            <a:extLst>
              <a:ext uri="{FF2B5EF4-FFF2-40B4-BE49-F238E27FC236}">
                <a16:creationId xmlns:a16="http://schemas.microsoft.com/office/drawing/2014/main" id="{15C02937-B8AF-4CFC-983D-C37F9DB96AF9}"/>
              </a:ext>
            </a:extLst>
          </p:cNvPr>
          <p:cNvSpPr>
            <a:spLocks noGrp="1"/>
          </p:cNvSpPr>
          <p:nvPr>
            <p:ph sz="quarter" idx="13"/>
          </p:nvPr>
        </p:nvSpPr>
        <p:spPr>
          <a:xfrm>
            <a:off x="6132493" y="1584841"/>
            <a:ext cx="2834740" cy="2955265"/>
          </a:xfrm>
        </p:spPr>
        <p:txBody>
          <a:bodyPr vert="horz" anchor="ctr"/>
          <a:lstStyle/>
          <a:p>
            <a:pPr marL="171450" indent="-171450">
              <a:lnSpc>
                <a:spcPct val="150000"/>
              </a:lnSpc>
              <a:buFont typeface="Arial" panose="020B0604020202020204" pitchFamily="34" charset="0"/>
              <a:buChar char="•"/>
            </a:pPr>
            <a:r>
              <a:rPr lang="en-GB" sz="1200" dirty="0">
                <a:solidFill>
                  <a:srgbClr val="4C4E4E"/>
                </a:solidFill>
              </a:rPr>
              <a:t>Element distortion of the mesh affects not only the interpolation functions in the physical domain and convergence rates, but can also reduce the accuracy of an analysis. </a:t>
            </a:r>
          </a:p>
          <a:p>
            <a:pPr marL="171450" indent="-171450">
              <a:lnSpc>
                <a:spcPct val="150000"/>
              </a:lnSpc>
              <a:buFont typeface="Arial" panose="020B0604020202020204" pitchFamily="34" charset="0"/>
              <a:buChar char="•"/>
            </a:pPr>
            <a:r>
              <a:rPr lang="en-GB" sz="1200" dirty="0">
                <a:solidFill>
                  <a:srgbClr val="4C4E4E"/>
                </a:solidFill>
              </a:rPr>
              <a:t>A parameter that measures the distortion to understand when and where to re-mesh because of excessive distortion was proposed and refined.</a:t>
            </a:r>
            <a:endParaRPr lang="it-IT" sz="1200" dirty="0">
              <a:solidFill>
                <a:srgbClr val="4C4E4E"/>
              </a:solidFill>
            </a:endParaRPr>
          </a:p>
        </p:txBody>
      </p:sp>
      <p:pic>
        <p:nvPicPr>
          <p:cNvPr id="7" name="Picture 6">
            <a:extLst>
              <a:ext uri="{FF2B5EF4-FFF2-40B4-BE49-F238E27FC236}">
                <a16:creationId xmlns:a16="http://schemas.microsoft.com/office/drawing/2014/main" id="{E63A360A-9037-45E5-85A1-19B801E3864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225" y="2666257"/>
            <a:ext cx="4305300" cy="2095500"/>
          </a:xfrm>
          <a:prstGeom prst="rect">
            <a:avLst/>
          </a:prstGeom>
          <a:noFill/>
          <a:ln>
            <a:noFill/>
          </a:ln>
        </p:spPr>
      </p:pic>
      <p:sp>
        <p:nvSpPr>
          <p:cNvPr id="10" name="Oval 9">
            <a:extLst>
              <a:ext uri="{FF2B5EF4-FFF2-40B4-BE49-F238E27FC236}">
                <a16:creationId xmlns:a16="http://schemas.microsoft.com/office/drawing/2014/main" id="{60F7DB19-A093-4BF8-A27B-503BB60348DA}"/>
              </a:ext>
            </a:extLst>
          </p:cNvPr>
          <p:cNvSpPr/>
          <p:nvPr/>
        </p:nvSpPr>
        <p:spPr>
          <a:xfrm>
            <a:off x="1816260" y="2666257"/>
            <a:ext cx="585788" cy="557213"/>
          </a:xfrm>
          <a:prstGeom prst="ellipse">
            <a:avLst/>
          </a:prstGeom>
          <a:solidFill>
            <a:schemeClr val="accent1">
              <a:alpha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cxnSp>
        <p:nvCxnSpPr>
          <p:cNvPr id="12" name="Straight Arrow Connector 11">
            <a:extLst>
              <a:ext uri="{FF2B5EF4-FFF2-40B4-BE49-F238E27FC236}">
                <a16:creationId xmlns:a16="http://schemas.microsoft.com/office/drawing/2014/main" id="{FEB93FD0-4BFE-425E-A533-3C7A33CD74D4}"/>
              </a:ext>
            </a:extLst>
          </p:cNvPr>
          <p:cNvCxnSpPr>
            <a:cxnSpLocks/>
            <a:stCxn id="10" idx="7"/>
            <a:endCxn id="21" idx="3"/>
          </p:cNvCxnSpPr>
          <p:nvPr/>
        </p:nvCxnSpPr>
        <p:spPr>
          <a:xfrm flipV="1">
            <a:off x="2316261" y="2287045"/>
            <a:ext cx="421877" cy="4608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Oval 22">
            <a:extLst>
              <a:ext uri="{FF2B5EF4-FFF2-40B4-BE49-F238E27FC236}">
                <a16:creationId xmlns:a16="http://schemas.microsoft.com/office/drawing/2014/main" id="{783BF727-C555-48E3-9D6D-35C229CBDF0D}"/>
              </a:ext>
            </a:extLst>
          </p:cNvPr>
          <p:cNvSpPr/>
          <p:nvPr/>
        </p:nvSpPr>
        <p:spPr>
          <a:xfrm>
            <a:off x="3915731" y="2722753"/>
            <a:ext cx="585788" cy="557213"/>
          </a:xfrm>
          <a:prstGeom prst="ellipse">
            <a:avLst/>
          </a:prstGeom>
          <a:solidFill>
            <a:schemeClr val="accent1">
              <a:alpha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cxnSp>
        <p:nvCxnSpPr>
          <p:cNvPr id="24" name="Straight Arrow Connector 23">
            <a:extLst>
              <a:ext uri="{FF2B5EF4-FFF2-40B4-BE49-F238E27FC236}">
                <a16:creationId xmlns:a16="http://schemas.microsoft.com/office/drawing/2014/main" id="{8DA96775-AF99-43FE-BAFE-DFF3D7E9600C}"/>
              </a:ext>
            </a:extLst>
          </p:cNvPr>
          <p:cNvCxnSpPr>
            <a:cxnSpLocks/>
            <a:stCxn id="23" idx="7"/>
            <a:endCxn id="20" idx="2"/>
          </p:cNvCxnSpPr>
          <p:nvPr/>
        </p:nvCxnSpPr>
        <p:spPr>
          <a:xfrm flipV="1">
            <a:off x="4415732" y="2386012"/>
            <a:ext cx="365548" cy="4183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8" name="Arrow: Right 27">
            <a:extLst>
              <a:ext uri="{FF2B5EF4-FFF2-40B4-BE49-F238E27FC236}">
                <a16:creationId xmlns:a16="http://schemas.microsoft.com/office/drawing/2014/main" id="{F766A243-2264-441C-B9FA-DAA0B4DB2514}"/>
              </a:ext>
            </a:extLst>
          </p:cNvPr>
          <p:cNvSpPr/>
          <p:nvPr/>
        </p:nvSpPr>
        <p:spPr>
          <a:xfrm>
            <a:off x="1615044" y="3288598"/>
            <a:ext cx="1754903" cy="77600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i="1" dirty="0">
                <a:solidFill>
                  <a:srgbClr val="FF0000"/>
                </a:solidFill>
              </a:rPr>
              <a:t>ALGORITHM</a:t>
            </a:r>
            <a:endParaRPr lang="it-IT" sz="1200" i="1" dirty="0">
              <a:solidFill>
                <a:srgbClr val="FF0000"/>
              </a:solidFill>
            </a:endParaRPr>
          </a:p>
        </p:txBody>
      </p:sp>
    </p:spTree>
    <p:extLst>
      <p:ext uri="{BB962C8B-B14F-4D97-AF65-F5344CB8AC3E}">
        <p14:creationId xmlns:p14="http://schemas.microsoft.com/office/powerpoint/2010/main" val="101890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0-#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0-#ppt_w/2"/>
                                          </p:val>
                                        </p:tav>
                                        <p:tav tm="100000">
                                          <p:val>
                                            <p:strVal val="#ppt_x"/>
                                          </p:val>
                                        </p:tav>
                                      </p:tavLst>
                                    </p:anim>
                                    <p:anim calcmode="lin" valueType="num">
                                      <p:cBhvr additive="base">
                                        <p:cTn id="32"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3" grpId="0" animBg="1"/>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F51AA9-B19D-487C-9454-568912C45CFC}"/>
              </a:ext>
            </a:extLst>
          </p:cNvPr>
          <p:cNvSpPr>
            <a:spLocks noGrp="1"/>
          </p:cNvSpPr>
          <p:nvPr>
            <p:ph type="body" sz="quarter" idx="11"/>
          </p:nvPr>
        </p:nvSpPr>
        <p:spPr/>
        <p:txBody>
          <a:bodyPr vert="horz" anchor="b"/>
          <a:lstStyle/>
          <a:p>
            <a:r>
              <a:rPr lang="en-GB" dirty="0"/>
              <a:t>3D mesh generation</a:t>
            </a:r>
            <a:endParaRPr lang="it-IT" dirty="0"/>
          </a:p>
        </p:txBody>
      </p:sp>
      <p:pic>
        <p:nvPicPr>
          <p:cNvPr id="4" name="Picture 3">
            <a:extLst>
              <a:ext uri="{FF2B5EF4-FFF2-40B4-BE49-F238E27FC236}">
                <a16:creationId xmlns:a16="http://schemas.microsoft.com/office/drawing/2014/main" id="{6AC92D24-0EB0-4068-8D7C-EABBAC6AF12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04128" y="2043968"/>
            <a:ext cx="7935741" cy="2992653"/>
          </a:xfrm>
          <a:prstGeom prst="rect">
            <a:avLst/>
          </a:prstGeom>
          <a:noFill/>
          <a:ln>
            <a:noFill/>
          </a:ln>
        </p:spPr>
      </p:pic>
      <p:sp>
        <p:nvSpPr>
          <p:cNvPr id="5" name="Content Placeholder 2">
            <a:extLst>
              <a:ext uri="{FF2B5EF4-FFF2-40B4-BE49-F238E27FC236}">
                <a16:creationId xmlns:a16="http://schemas.microsoft.com/office/drawing/2014/main" id="{3C3455ED-81F7-414F-89E4-7D152D06D4A3}"/>
              </a:ext>
            </a:extLst>
          </p:cNvPr>
          <p:cNvSpPr>
            <a:spLocks noGrp="1"/>
          </p:cNvSpPr>
          <p:nvPr>
            <p:ph sz="quarter" idx="13"/>
          </p:nvPr>
        </p:nvSpPr>
        <p:spPr>
          <a:xfrm>
            <a:off x="403079" y="1113963"/>
            <a:ext cx="8337841" cy="738282"/>
          </a:xfrm>
        </p:spPr>
        <p:txBody>
          <a:bodyPr vert="horz" anchor="ctr"/>
          <a:lstStyle/>
          <a:p>
            <a:pPr>
              <a:lnSpc>
                <a:spcPct val="150000"/>
              </a:lnSpc>
            </a:pPr>
            <a:r>
              <a:rPr lang="en-US" sz="1200" dirty="0">
                <a:solidFill>
                  <a:srgbClr val="4C4E4E"/>
                </a:solidFill>
              </a:rPr>
              <a:t>3D mesh algorithm simply extrudes and models the 2D transversal mesh along rolling direction considering the position of the roll. In Figure 10 is shown an example of 3D mesh results.</a:t>
            </a:r>
            <a:endParaRPr lang="it-IT" sz="1200" dirty="0">
              <a:solidFill>
                <a:srgbClr val="4C4E4E"/>
              </a:solidFill>
            </a:endParaRPr>
          </a:p>
        </p:txBody>
      </p:sp>
    </p:spTree>
    <p:extLst>
      <p:ext uri="{BB962C8B-B14F-4D97-AF65-F5344CB8AC3E}">
        <p14:creationId xmlns:p14="http://schemas.microsoft.com/office/powerpoint/2010/main" val="2650630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FF6D37-F2C8-46CF-94CD-F1B10F258B60}"/>
              </a:ext>
            </a:extLst>
          </p:cNvPr>
          <p:cNvSpPr>
            <a:spLocks noGrp="1"/>
          </p:cNvSpPr>
          <p:nvPr>
            <p:ph type="body" sz="quarter" idx="11"/>
          </p:nvPr>
        </p:nvSpPr>
        <p:spPr/>
        <p:txBody>
          <a:bodyPr/>
          <a:lstStyle/>
          <a:p>
            <a:r>
              <a:rPr lang="en-US" dirty="0"/>
              <a:t>Discussions and conclusions</a:t>
            </a:r>
            <a:endParaRPr lang="it-IT" dirty="0"/>
          </a:p>
        </p:txBody>
      </p:sp>
      <p:sp>
        <p:nvSpPr>
          <p:cNvPr id="3" name="Content Placeholder 2">
            <a:extLst>
              <a:ext uri="{FF2B5EF4-FFF2-40B4-BE49-F238E27FC236}">
                <a16:creationId xmlns:a16="http://schemas.microsoft.com/office/drawing/2014/main" id="{0E27199F-1A03-45E8-A7BD-F130F25DBB9C}"/>
              </a:ext>
            </a:extLst>
          </p:cNvPr>
          <p:cNvSpPr>
            <a:spLocks noGrp="1"/>
          </p:cNvSpPr>
          <p:nvPr>
            <p:ph sz="quarter" idx="13"/>
          </p:nvPr>
        </p:nvSpPr>
        <p:spPr>
          <a:xfrm>
            <a:off x="276225" y="1500311"/>
            <a:ext cx="4295775" cy="3368675"/>
          </a:xfrm>
        </p:spPr>
        <p:txBody>
          <a:bodyPr vert="horz" anchor="ctr"/>
          <a:lstStyle/>
          <a:p>
            <a:pPr>
              <a:lnSpc>
                <a:spcPct val="150000"/>
              </a:lnSpc>
            </a:pPr>
            <a:r>
              <a:rPr lang="en-GB" sz="1100" b="1" i="1" dirty="0">
                <a:solidFill>
                  <a:srgbClr val="4C4E4E"/>
                </a:solidFill>
              </a:rPr>
              <a:t>DISCUSSIONS</a:t>
            </a:r>
            <a:endParaRPr lang="it-IT" sz="1100" b="1" i="1" dirty="0">
              <a:solidFill>
                <a:srgbClr val="4C4E4E"/>
              </a:solidFill>
            </a:endParaRPr>
          </a:p>
          <a:p>
            <a:pPr>
              <a:lnSpc>
                <a:spcPct val="150000"/>
              </a:lnSpc>
            </a:pPr>
            <a:r>
              <a:rPr lang="en-US" sz="1100" dirty="0">
                <a:solidFill>
                  <a:srgbClr val="4C4E4E"/>
                </a:solidFill>
              </a:rPr>
              <a:t>The algorithm works for different types of square, rectangular and round profiles, typical sections of hot rolling of long steel products. Where the algorithm does not return a mesh of acceptable quality, the rezoning algorithm produces excellent results in correctly repositioning the nodes. </a:t>
            </a:r>
          </a:p>
          <a:p>
            <a:pPr>
              <a:lnSpc>
                <a:spcPct val="150000"/>
              </a:lnSpc>
            </a:pPr>
            <a:endParaRPr lang="it-IT" sz="1100" dirty="0">
              <a:solidFill>
                <a:srgbClr val="4C4E4E"/>
              </a:solidFill>
            </a:endParaRPr>
          </a:p>
          <a:p>
            <a:pPr>
              <a:lnSpc>
                <a:spcPct val="150000"/>
              </a:lnSpc>
            </a:pPr>
            <a:r>
              <a:rPr lang="en-GB" sz="1100" b="1" i="1" dirty="0">
                <a:solidFill>
                  <a:srgbClr val="4C4E4E"/>
                </a:solidFill>
              </a:rPr>
              <a:t>CONCLUSIONS</a:t>
            </a:r>
            <a:endParaRPr lang="it-IT" sz="1100" b="1" i="1" dirty="0">
              <a:solidFill>
                <a:srgbClr val="4C4E4E"/>
              </a:solidFill>
            </a:endParaRPr>
          </a:p>
          <a:p>
            <a:pPr>
              <a:lnSpc>
                <a:spcPct val="150000"/>
              </a:lnSpc>
            </a:pPr>
            <a:r>
              <a:rPr lang="en-GB" sz="1100" dirty="0">
                <a:solidFill>
                  <a:srgbClr val="4C4E4E"/>
                </a:solidFill>
              </a:rPr>
              <a:t>An algorithm for the meshing of the most used sections in hot rolling has been implemented and optimized, both in 2D and 3D. </a:t>
            </a:r>
            <a:r>
              <a:rPr lang="en-US" sz="1100" dirty="0">
                <a:solidFill>
                  <a:srgbClr val="4C4E4E"/>
                </a:solidFill>
              </a:rPr>
              <a:t>The meshes generated with this procedure have been used in various FEM applications for the simulation of the rolling processes of long steel products.</a:t>
            </a:r>
            <a:endParaRPr lang="it-IT" sz="1100" dirty="0">
              <a:solidFill>
                <a:srgbClr val="4C4E4E"/>
              </a:solidFill>
            </a:endParaRPr>
          </a:p>
          <a:p>
            <a:pPr marL="171450" indent="-171450">
              <a:lnSpc>
                <a:spcPct val="150000"/>
              </a:lnSpc>
              <a:buFont typeface="Arial" panose="020B0604020202020204" pitchFamily="34" charset="0"/>
              <a:buChar char="•"/>
            </a:pPr>
            <a:endParaRPr lang="it-IT" sz="1100" dirty="0">
              <a:solidFill>
                <a:srgbClr val="4C4E4E"/>
              </a:solidFill>
            </a:endParaRPr>
          </a:p>
        </p:txBody>
      </p:sp>
      <p:pic>
        <p:nvPicPr>
          <p:cNvPr id="4" name="Picture 3">
            <a:extLst>
              <a:ext uri="{FF2B5EF4-FFF2-40B4-BE49-F238E27FC236}">
                <a16:creationId xmlns:a16="http://schemas.microsoft.com/office/drawing/2014/main" id="{E55164A5-28E1-47AC-A8C9-C485691FA9D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746490" y="1918174"/>
            <a:ext cx="4210050" cy="2162175"/>
          </a:xfrm>
          <a:prstGeom prst="rect">
            <a:avLst/>
          </a:prstGeom>
          <a:noFill/>
          <a:ln>
            <a:noFill/>
          </a:ln>
        </p:spPr>
      </p:pic>
      <p:sp>
        <p:nvSpPr>
          <p:cNvPr id="5" name="Arrow: Right 4">
            <a:extLst>
              <a:ext uri="{FF2B5EF4-FFF2-40B4-BE49-F238E27FC236}">
                <a16:creationId xmlns:a16="http://schemas.microsoft.com/office/drawing/2014/main" id="{A133DA02-93AF-406B-9D82-B7414197BE4F}"/>
              </a:ext>
            </a:extLst>
          </p:cNvPr>
          <p:cNvSpPr/>
          <p:nvPr/>
        </p:nvSpPr>
        <p:spPr>
          <a:xfrm>
            <a:off x="6649982" y="2534544"/>
            <a:ext cx="403065" cy="77600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018079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DCF35B6-67DB-4ACF-A573-79F98CA311B7}"/>
              </a:ext>
            </a:extLst>
          </p:cNvPr>
          <p:cNvSpPr>
            <a:spLocks noGrp="1"/>
          </p:cNvSpPr>
          <p:nvPr>
            <p:ph sz="quarter" idx="14"/>
          </p:nvPr>
        </p:nvSpPr>
        <p:spPr/>
        <p:txBody>
          <a:bodyPr/>
          <a:lstStyle/>
          <a:p>
            <a:endParaRPr lang="it-IT" dirty="0"/>
          </a:p>
        </p:txBody>
      </p:sp>
      <p:pic>
        <p:nvPicPr>
          <p:cNvPr id="9" name="Content Placeholder 4">
            <a:extLst>
              <a:ext uri="{FF2B5EF4-FFF2-40B4-BE49-F238E27FC236}">
                <a16:creationId xmlns:a16="http://schemas.microsoft.com/office/drawing/2014/main" id="{38B2DA89-A58E-4C4A-A403-359D769DF32D}"/>
              </a:ext>
            </a:extLst>
          </p:cNvPr>
          <p:cNvPicPr>
            <a:picLocks noChangeAspect="1"/>
          </p:cNvPicPr>
          <p:nvPr/>
        </p:nvPicPr>
        <p:blipFill rotWithShape="1">
          <a:blip r:embed="rId3"/>
          <a:srcRect l="38188" r="26078" b="2037"/>
          <a:stretch/>
        </p:blipFill>
        <p:spPr>
          <a:xfrm>
            <a:off x="679429" y="0"/>
            <a:ext cx="8464571" cy="51435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934720 w 9144000"/>
              <a:gd name="connsiteY0" fmla="*/ 0 h 5153660"/>
              <a:gd name="connsiteX1" fmla="*/ 9144000 w 9144000"/>
              <a:gd name="connsiteY1" fmla="*/ 10160 h 5153660"/>
              <a:gd name="connsiteX2" fmla="*/ 9144000 w 9144000"/>
              <a:gd name="connsiteY2" fmla="*/ 5153660 h 5153660"/>
              <a:gd name="connsiteX3" fmla="*/ 0 w 9144000"/>
              <a:gd name="connsiteY3" fmla="*/ 5153660 h 5153660"/>
              <a:gd name="connsiteX4" fmla="*/ 934720 w 9144000"/>
              <a:gd name="connsiteY4" fmla="*/ 0 h 5153660"/>
              <a:gd name="connsiteX0" fmla="*/ 0 w 8209280"/>
              <a:gd name="connsiteY0" fmla="*/ 0 h 5153660"/>
              <a:gd name="connsiteX1" fmla="*/ 8209280 w 8209280"/>
              <a:gd name="connsiteY1" fmla="*/ 10160 h 5153660"/>
              <a:gd name="connsiteX2" fmla="*/ 8209280 w 8209280"/>
              <a:gd name="connsiteY2" fmla="*/ 5153660 h 5153660"/>
              <a:gd name="connsiteX3" fmla="*/ 3860800 w 8209280"/>
              <a:gd name="connsiteY3" fmla="*/ 4777740 h 5153660"/>
              <a:gd name="connsiteX4" fmla="*/ 0 w 8209280"/>
              <a:gd name="connsiteY4" fmla="*/ 0 h 5153660"/>
              <a:gd name="connsiteX0" fmla="*/ 0 w 8209280"/>
              <a:gd name="connsiteY0" fmla="*/ 0 h 5153660"/>
              <a:gd name="connsiteX1" fmla="*/ 8209280 w 8209280"/>
              <a:gd name="connsiteY1" fmla="*/ 10160 h 5153660"/>
              <a:gd name="connsiteX2" fmla="*/ 8209280 w 8209280"/>
              <a:gd name="connsiteY2" fmla="*/ 5153660 h 5153660"/>
              <a:gd name="connsiteX3" fmla="*/ 3850640 w 8209280"/>
              <a:gd name="connsiteY3" fmla="*/ 5153660 h 5153660"/>
              <a:gd name="connsiteX4" fmla="*/ 0 w 8209280"/>
              <a:gd name="connsiteY4" fmla="*/ 0 h 5153660"/>
              <a:gd name="connsiteX0" fmla="*/ 0 w 8229600"/>
              <a:gd name="connsiteY0" fmla="*/ 0 h 5153660"/>
              <a:gd name="connsiteX1" fmla="*/ 8229600 w 8229600"/>
              <a:gd name="connsiteY1" fmla="*/ 10160 h 5153660"/>
              <a:gd name="connsiteX2" fmla="*/ 8229600 w 8229600"/>
              <a:gd name="connsiteY2" fmla="*/ 5153660 h 5153660"/>
              <a:gd name="connsiteX3" fmla="*/ 3870960 w 8229600"/>
              <a:gd name="connsiteY3" fmla="*/ 5153660 h 5153660"/>
              <a:gd name="connsiteX4" fmla="*/ 0 w 8229600"/>
              <a:gd name="connsiteY4" fmla="*/ 0 h 5153660"/>
              <a:gd name="connsiteX0" fmla="*/ 0 w 8224520"/>
              <a:gd name="connsiteY0" fmla="*/ 5080 h 5143500"/>
              <a:gd name="connsiteX1" fmla="*/ 8224520 w 8224520"/>
              <a:gd name="connsiteY1" fmla="*/ 0 h 5143500"/>
              <a:gd name="connsiteX2" fmla="*/ 8224520 w 8224520"/>
              <a:gd name="connsiteY2" fmla="*/ 5143500 h 5143500"/>
              <a:gd name="connsiteX3" fmla="*/ 3865880 w 8224520"/>
              <a:gd name="connsiteY3" fmla="*/ 5143500 h 5143500"/>
              <a:gd name="connsiteX4" fmla="*/ 0 w 8224520"/>
              <a:gd name="connsiteY4" fmla="*/ 5080 h 5143500"/>
              <a:gd name="connsiteX0" fmla="*/ 0 w 8224520"/>
              <a:gd name="connsiteY0" fmla="*/ 5080 h 5143500"/>
              <a:gd name="connsiteX1" fmla="*/ 5359400 w 8224520"/>
              <a:gd name="connsiteY1" fmla="*/ 0 h 5143500"/>
              <a:gd name="connsiteX2" fmla="*/ 8224520 w 8224520"/>
              <a:gd name="connsiteY2" fmla="*/ 0 h 5143500"/>
              <a:gd name="connsiteX3" fmla="*/ 8224520 w 8224520"/>
              <a:gd name="connsiteY3" fmla="*/ 5143500 h 5143500"/>
              <a:gd name="connsiteX4" fmla="*/ 3865880 w 8224520"/>
              <a:gd name="connsiteY4" fmla="*/ 5143500 h 5143500"/>
              <a:gd name="connsiteX5" fmla="*/ 0 w 8224520"/>
              <a:gd name="connsiteY5" fmla="*/ 5080 h 5143500"/>
              <a:gd name="connsiteX0" fmla="*/ 0 w 8224520"/>
              <a:gd name="connsiteY0" fmla="*/ 5080 h 5143500"/>
              <a:gd name="connsiteX1" fmla="*/ 5359400 w 8224520"/>
              <a:gd name="connsiteY1" fmla="*/ 0 h 5143500"/>
              <a:gd name="connsiteX2" fmla="*/ 8224520 w 8224520"/>
              <a:gd name="connsiteY2" fmla="*/ 3606800 h 5143500"/>
              <a:gd name="connsiteX3" fmla="*/ 8224520 w 8224520"/>
              <a:gd name="connsiteY3" fmla="*/ 5143500 h 5143500"/>
              <a:gd name="connsiteX4" fmla="*/ 3865880 w 8224520"/>
              <a:gd name="connsiteY4" fmla="*/ 5143500 h 5143500"/>
              <a:gd name="connsiteX5" fmla="*/ 0 w 8224520"/>
              <a:gd name="connsiteY5" fmla="*/ 5080 h 5143500"/>
              <a:gd name="connsiteX0" fmla="*/ 0 w 8224520"/>
              <a:gd name="connsiteY0" fmla="*/ 5080 h 5143500"/>
              <a:gd name="connsiteX1" fmla="*/ 5359400 w 8224520"/>
              <a:gd name="connsiteY1" fmla="*/ 0 h 5143500"/>
              <a:gd name="connsiteX2" fmla="*/ 8219440 w 8224520"/>
              <a:gd name="connsiteY2" fmla="*/ 3799840 h 5143500"/>
              <a:gd name="connsiteX3" fmla="*/ 8224520 w 8224520"/>
              <a:gd name="connsiteY3" fmla="*/ 5143500 h 5143500"/>
              <a:gd name="connsiteX4" fmla="*/ 3865880 w 8224520"/>
              <a:gd name="connsiteY4" fmla="*/ 5143500 h 5143500"/>
              <a:gd name="connsiteX5" fmla="*/ 0 w 8224520"/>
              <a:gd name="connsiteY5" fmla="*/ 508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4520" h="5143500">
                <a:moveTo>
                  <a:pt x="0" y="5080"/>
                </a:moveTo>
                <a:lnTo>
                  <a:pt x="5359400" y="0"/>
                </a:lnTo>
                <a:lnTo>
                  <a:pt x="8219440" y="3799840"/>
                </a:lnTo>
                <a:cubicBezTo>
                  <a:pt x="8221133" y="4247727"/>
                  <a:pt x="8222827" y="4695613"/>
                  <a:pt x="8224520" y="5143500"/>
                </a:cubicBezTo>
                <a:lnTo>
                  <a:pt x="3865880" y="5143500"/>
                </a:lnTo>
                <a:lnTo>
                  <a:pt x="0" y="5080"/>
                </a:lnTo>
                <a:close/>
              </a:path>
            </a:pathLst>
          </a:custGeom>
        </p:spPr>
      </p:pic>
      <p:sp>
        <p:nvSpPr>
          <p:cNvPr id="11" name="TextBox 10">
            <a:extLst>
              <a:ext uri="{FF2B5EF4-FFF2-40B4-BE49-F238E27FC236}">
                <a16:creationId xmlns:a16="http://schemas.microsoft.com/office/drawing/2014/main" id="{3B143455-6E38-4A81-A6FC-FDD558A42B34}"/>
              </a:ext>
            </a:extLst>
          </p:cNvPr>
          <p:cNvSpPr txBox="1"/>
          <p:nvPr/>
        </p:nvSpPr>
        <p:spPr>
          <a:xfrm>
            <a:off x="268473" y="1974557"/>
            <a:ext cx="2391599" cy="870536"/>
          </a:xfrm>
          <a:prstGeom prst="rect">
            <a:avLst/>
          </a:prstGeom>
        </p:spPr>
        <p:txBody>
          <a:bodyPr vert="horz" anchor="b"/>
          <a:lstStyle>
            <a:lvl1pPr indent="0" fontAlgn="base">
              <a:spcBef>
                <a:spcPct val="0"/>
              </a:spcBef>
              <a:spcAft>
                <a:spcPct val="0"/>
              </a:spcAft>
              <a:buFont typeface="Arial"/>
              <a:buNone/>
              <a:defRPr lang="it-IT" sz="2400" b="1" dirty="0" smtClean="0">
                <a:solidFill>
                  <a:srgbClr val="13294B"/>
                </a:solidFill>
                <a:latin typeface="+mj-lt"/>
                <a:ea typeface="+mj-ea"/>
                <a:cs typeface="+mj-cs"/>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GB" sz="1200" b="0" i="1" dirty="0">
                <a:solidFill>
                  <a:schemeClr val="tx1"/>
                </a:solidFill>
              </a:rPr>
              <a:t>CONTACTS</a:t>
            </a:r>
          </a:p>
          <a:p>
            <a:r>
              <a:rPr lang="en-GB" sz="1200" b="0" i="1" dirty="0">
                <a:solidFill>
                  <a:schemeClr val="tx1"/>
                </a:solidFill>
              </a:rPr>
              <a:t>filippo.avellino@rina.org</a:t>
            </a:r>
          </a:p>
          <a:p>
            <a:r>
              <a:rPr lang="en-GB" sz="1200" b="0" i="1" dirty="0">
                <a:solidFill>
                  <a:schemeClr val="tx1"/>
                </a:solidFill>
              </a:rPr>
              <a:t>luigi.langellotto@rina.org</a:t>
            </a:r>
          </a:p>
          <a:p>
            <a:r>
              <a:rPr lang="en-GB" sz="1200" b="0" i="1" dirty="0">
                <a:solidFill>
                  <a:schemeClr val="tx1"/>
                </a:solidFill>
              </a:rPr>
              <a:t>silvia.mancini@studenti.unipg.it</a:t>
            </a:r>
            <a:endParaRPr lang="it-IT" sz="1200" b="0" i="1" dirty="0">
              <a:solidFill>
                <a:schemeClr val="tx1"/>
              </a:solidFill>
            </a:endParaRPr>
          </a:p>
        </p:txBody>
      </p:sp>
    </p:spTree>
    <p:extLst>
      <p:ext uri="{BB962C8B-B14F-4D97-AF65-F5344CB8AC3E}">
        <p14:creationId xmlns:p14="http://schemas.microsoft.com/office/powerpoint/2010/main" val="1419730714"/>
      </p:ext>
    </p:extLst>
  </p:cSld>
  <p:clrMapOvr>
    <a:masterClrMapping/>
  </p:clrMapOvr>
  <p:transition spd="slow">
    <p:wipe dir="r"/>
  </p:transition>
</p:sld>
</file>

<file path=ppt/theme/theme1.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o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4D3DC0E0BED7B438A138CCD5E943C62" ma:contentTypeVersion="13" ma:contentTypeDescription="Create a new document." ma:contentTypeScope="" ma:versionID="9d6423e3c346bc07bc41e3d00d4ae602">
  <xsd:schema xmlns:xsd="http://www.w3.org/2001/XMLSchema" xmlns:xs="http://www.w3.org/2001/XMLSchema" xmlns:p="http://schemas.microsoft.com/office/2006/metadata/properties" xmlns:ns3="3751248c-34f6-4d51-88c3-94d39677c97e" xmlns:ns4="ae8a3e2a-5ab5-40c9-9942-2d2ff9b10fba" targetNamespace="http://schemas.microsoft.com/office/2006/metadata/properties" ma:root="true" ma:fieldsID="c7639247acd039970458b7c981c7ea9c" ns3:_="" ns4:_="">
    <xsd:import namespace="3751248c-34f6-4d51-88c3-94d39677c97e"/>
    <xsd:import namespace="ae8a3e2a-5ab5-40c9-9942-2d2ff9b10fba"/>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51248c-34f6-4d51-88c3-94d39677c9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e8a3e2a-5ab5-40c9-9942-2d2ff9b10fb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C8C184-5DED-48CA-8651-7FC0E1B9FAC2}">
  <ds:schemaRefs>
    <ds:schemaRef ds:uri="http://schemas.microsoft.com/sharepoint/v3/contenttype/forms"/>
  </ds:schemaRefs>
</ds:datastoreItem>
</file>

<file path=customXml/itemProps2.xml><?xml version="1.0" encoding="utf-8"?>
<ds:datastoreItem xmlns:ds="http://schemas.openxmlformats.org/officeDocument/2006/customXml" ds:itemID="{8D80AAF8-175E-466E-A748-27DFC6CBE993}">
  <ds:schemaRefs>
    <ds:schemaRef ds:uri="http://purl.org/dc/terms/"/>
    <ds:schemaRef ds:uri="http://schemas.microsoft.com/office/2006/documentManagement/types"/>
    <ds:schemaRef ds:uri="http://schemas.openxmlformats.org/package/2006/metadata/core-properties"/>
    <ds:schemaRef ds:uri="http://purl.org/dc/elements/1.1/"/>
    <ds:schemaRef ds:uri="http://purl.org/dc/dcmitype/"/>
    <ds:schemaRef ds:uri="http://schemas.microsoft.com/office/infopath/2007/PartnerControls"/>
    <ds:schemaRef ds:uri="3751248c-34f6-4d51-88c3-94d39677c97e"/>
    <ds:schemaRef ds:uri="ae8a3e2a-5ab5-40c9-9942-2d2ff9b10fba"/>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9EE5DEF9-0F5C-4693-8B78-E3B81BC31E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51248c-34f6-4d51-88c3-94d39677c97e"/>
    <ds:schemaRef ds:uri="ae8a3e2a-5ab5-40c9-9942-2d2ff9b10f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5918</TotalTime>
  <Words>1110</Words>
  <Application>Microsoft Office PowerPoint</Application>
  <PresentationFormat>On-screen Show (16:9)</PresentationFormat>
  <Paragraphs>90</Paragraphs>
  <Slides>15</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Cambria Math</vt:lpstr>
      <vt:lpstr>Wingdings</vt:lpstr>
      <vt:lpstr>1_Tema di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Luigi LANGELLOTTO</dc:creator>
  <cp:lastModifiedBy>Filippo AVELLINO</cp:lastModifiedBy>
  <cp:revision>59</cp:revision>
  <dcterms:created xsi:type="dcterms:W3CDTF">2020-07-07T11:53:01Z</dcterms:created>
  <dcterms:modified xsi:type="dcterms:W3CDTF">2021-10-01T18:21:56Z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6175487-42af-4492-84fe-2b4054e011bd_Enabled">
    <vt:lpwstr>true</vt:lpwstr>
  </property>
  <property fmtid="{D5CDD505-2E9C-101B-9397-08002B2CF9AE}" pid="3" name="MSIP_Label_a6175487-42af-4492-84fe-2b4054e011bd_SetDate">
    <vt:lpwstr>2020-07-07T11:58:08Z</vt:lpwstr>
  </property>
  <property fmtid="{D5CDD505-2E9C-101B-9397-08002B2CF9AE}" pid="4" name="MSIP_Label_a6175487-42af-4492-84fe-2b4054e011bd_Method">
    <vt:lpwstr>Privileged</vt:lpwstr>
  </property>
  <property fmtid="{D5CDD505-2E9C-101B-9397-08002B2CF9AE}" pid="5" name="MSIP_Label_a6175487-42af-4492-84fe-2b4054e011bd_Name">
    <vt:lpwstr>Public</vt:lpwstr>
  </property>
  <property fmtid="{D5CDD505-2E9C-101B-9397-08002B2CF9AE}" pid="6" name="MSIP_Label_a6175487-42af-4492-84fe-2b4054e011bd_SiteId">
    <vt:lpwstr>76e3e3ff-fce0-45ec-a946-bc44d69a9b7e</vt:lpwstr>
  </property>
  <property fmtid="{D5CDD505-2E9C-101B-9397-08002B2CF9AE}" pid="7" name="MSIP_Label_a6175487-42af-4492-84fe-2b4054e011bd_ActionId">
    <vt:lpwstr>57f19c8d-1176-419c-8dea-00005b918f36</vt:lpwstr>
  </property>
  <property fmtid="{D5CDD505-2E9C-101B-9397-08002B2CF9AE}" pid="8" name="MSIP_Label_a6175487-42af-4492-84fe-2b4054e011bd_ContentBits">
    <vt:lpwstr>0</vt:lpwstr>
  </property>
  <property fmtid="{D5CDD505-2E9C-101B-9397-08002B2CF9AE}" pid="9" name="ContentTypeId">
    <vt:lpwstr>0x01010084D3DC0E0BED7B438A138CCD5E943C62</vt:lpwstr>
  </property>
</Properties>
</file>