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10.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4"/>
    <p:sldMasterId id="2147483693" r:id="rId5"/>
  </p:sldMasterIdLst>
  <p:notesMasterIdLst>
    <p:notesMasterId r:id="rId21"/>
  </p:notesMasterIdLst>
  <p:sldIdLst>
    <p:sldId id="3690" r:id="rId6"/>
    <p:sldId id="3691" r:id="rId7"/>
    <p:sldId id="3692" r:id="rId8"/>
    <p:sldId id="3693" r:id="rId9"/>
    <p:sldId id="3694" r:id="rId10"/>
    <p:sldId id="1264" r:id="rId11"/>
    <p:sldId id="263" r:id="rId12"/>
    <p:sldId id="421" r:id="rId13"/>
    <p:sldId id="398" r:id="rId14"/>
    <p:sldId id="3695" r:id="rId15"/>
    <p:sldId id="3696" r:id="rId16"/>
    <p:sldId id="453" r:id="rId17"/>
    <p:sldId id="456" r:id="rId18"/>
    <p:sldId id="1291" r:id="rId19"/>
    <p:sldId id="460" r:id="rId20"/>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F7F7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152" autoAdjust="0"/>
    <p:restoredTop sz="93263" autoAdjust="0"/>
  </p:normalViewPr>
  <p:slideViewPr>
    <p:cSldViewPr>
      <p:cViewPr varScale="1">
        <p:scale>
          <a:sx n="106" d="100"/>
          <a:sy n="106" d="100"/>
        </p:scale>
        <p:origin x="802" y="67"/>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oleObject" Target="file:///C:\Users\mu9444\Desktop\Ni%20Study\Mechanical%20properties%20IN625.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mu9444\Desktop\Ni%20Study\Mechanical%20properties%20IN625.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Users\mu9444\Desktop\Ni%20Study\Mechanical%20properties%20IN625.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C:\Users\mu9444\Desktop\Ni%20Study\Niko%20hardness.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C:\Users\mu9444\Desktop\Ni%20Study\Mechanical%20properties%20IN625.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file:///C:\Users\mu9444\Desktop\Ni%20Study\Mechanical%20properties%20IN625.xlsx"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file:///C:\Users\mu9444\Desktop\Ni%20Study\Mechanical%20properties%20IN625.xlsx" TargetMode="External"/><Relationship Id="rId2" Type="http://schemas.microsoft.com/office/2011/relationships/chartColorStyle" Target="colors7.xml"/><Relationship Id="rId1" Type="http://schemas.microsoft.com/office/2011/relationships/chartStyle" Target="style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8.319077975714155E-2"/>
          <c:y val="7.1991009161203115E-2"/>
          <c:w val="0.85711387167171826"/>
          <c:h val="0.82869699388023188"/>
        </c:manualLayout>
      </c:layout>
      <c:barChart>
        <c:barDir val="col"/>
        <c:grouping val="clustered"/>
        <c:varyColors val="0"/>
        <c:ser>
          <c:idx val="0"/>
          <c:order val="0"/>
          <c:tx>
            <c:strRef>
              <c:f>'IN625'!$I$4</c:f>
              <c:strCache>
                <c:ptCount val="1"/>
                <c:pt idx="0">
                  <c:v>Midas Horizontal 1048 C, 1h, AC</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a:defRPr lang="sv-SE" sz="1100" b="1" i="0" u="none" strike="noStrike" kern="1200" baseline="0">
                    <a:solidFill>
                      <a:schemeClr val="tx1"/>
                    </a:solidFill>
                    <a:latin typeface="+mn-lt"/>
                    <a:ea typeface="+mn-ea"/>
                    <a:cs typeface="+mn-cs"/>
                  </a:defRPr>
                </a:pPr>
                <a:endParaRPr lang="sv-S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errBars>
            <c:errBarType val="both"/>
            <c:errValType val="cust"/>
            <c:noEndCap val="0"/>
            <c:plus>
              <c:numRef>
                <c:f>'IN625'!$I$13</c:f>
                <c:numCache>
                  <c:formatCode>General</c:formatCode>
                  <c:ptCount val="1"/>
                  <c:pt idx="0">
                    <c:v>13.216710202294243</c:v>
                  </c:pt>
                </c:numCache>
              </c:numRef>
            </c:plus>
            <c:minus>
              <c:numRef>
                <c:f>'IN625'!$I$13</c:f>
                <c:numCache>
                  <c:formatCode>General</c:formatCode>
                  <c:ptCount val="1"/>
                  <c:pt idx="0">
                    <c:v>13.216710202294243</c:v>
                  </c:pt>
                </c:numCache>
              </c:numRef>
            </c:minus>
            <c:spPr>
              <a:noFill/>
              <a:ln w="9525">
                <a:solidFill>
                  <a:schemeClr val="tx1"/>
                </a:solidFill>
                <a:round/>
              </a:ln>
              <a:effectLst/>
            </c:spPr>
          </c:errBars>
          <c:val>
            <c:numRef>
              <c:f>'IN625'!$I$12</c:f>
              <c:numCache>
                <c:formatCode>0.0</c:formatCode>
                <c:ptCount val="1"/>
                <c:pt idx="0">
                  <c:v>469.38571428571424</c:v>
                </c:pt>
              </c:numCache>
            </c:numRef>
          </c:val>
          <c:extLst>
            <c:ext xmlns:c16="http://schemas.microsoft.com/office/drawing/2014/chart" uri="{C3380CC4-5D6E-409C-BE32-E72D297353CC}">
              <c16:uniqueId val="{00000000-D54C-422B-9DEE-151CF2A9E824}"/>
            </c:ext>
          </c:extLst>
        </c:ser>
        <c:ser>
          <c:idx val="2"/>
          <c:order val="1"/>
          <c:tx>
            <c:strRef>
              <c:f>'IN625'!$F$4</c:f>
              <c:strCache>
                <c:ptCount val="1"/>
                <c:pt idx="0">
                  <c:v>Midas Horizontal 1048 C, 1h, WQ</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a:defRPr lang="sv-SE" sz="1050" b="1" i="0" u="none" strike="noStrike" kern="1200" baseline="0">
                    <a:solidFill>
                      <a:schemeClr val="tx1"/>
                    </a:solidFill>
                    <a:latin typeface="+mn-lt"/>
                    <a:ea typeface="+mn-ea"/>
                    <a:cs typeface="+mn-cs"/>
                  </a:defRPr>
                </a:pPr>
                <a:endParaRPr lang="sv-S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errBars>
            <c:errBarType val="both"/>
            <c:errValType val="cust"/>
            <c:noEndCap val="0"/>
            <c:plus>
              <c:numRef>
                <c:f>'IN625'!$F$13</c:f>
                <c:numCache>
                  <c:formatCode>General</c:formatCode>
                  <c:ptCount val="1"/>
                  <c:pt idx="0">
                    <c:v>1.059874206372321</c:v>
                  </c:pt>
                </c:numCache>
              </c:numRef>
            </c:plus>
            <c:minus>
              <c:numRef>
                <c:f>'IN625'!$F$13</c:f>
                <c:numCache>
                  <c:formatCode>General</c:formatCode>
                  <c:ptCount val="1"/>
                  <c:pt idx="0">
                    <c:v>1.059874206372321</c:v>
                  </c:pt>
                </c:numCache>
              </c:numRef>
            </c:minus>
            <c:spPr>
              <a:noFill/>
              <a:ln w="9525">
                <a:solidFill>
                  <a:schemeClr val="tx1"/>
                </a:solidFill>
                <a:round/>
              </a:ln>
              <a:effectLst/>
            </c:spPr>
          </c:errBars>
          <c:val>
            <c:numRef>
              <c:f>'IN625'!$F$12</c:f>
              <c:numCache>
                <c:formatCode>0.00</c:formatCode>
                <c:ptCount val="1"/>
                <c:pt idx="0">
                  <c:v>457.0333333333333</c:v>
                </c:pt>
              </c:numCache>
            </c:numRef>
          </c:val>
          <c:extLst>
            <c:ext xmlns:c16="http://schemas.microsoft.com/office/drawing/2014/chart" uri="{C3380CC4-5D6E-409C-BE32-E72D297353CC}">
              <c16:uniqueId val="{00000001-D54C-422B-9DEE-151CF2A9E824}"/>
            </c:ext>
          </c:extLst>
        </c:ser>
        <c:ser>
          <c:idx val="4"/>
          <c:order val="2"/>
          <c:tx>
            <c:strRef>
              <c:f>'IN625'!$C$4</c:f>
              <c:strCache>
                <c:ptCount val="1"/>
                <c:pt idx="0">
                  <c:v>Midas Horizontal 1000 C, 1h, AC</c:v>
                </c:pt>
              </c:strCache>
            </c:strRef>
          </c:tx>
          <c:spPr>
            <a:solidFill>
              <a:schemeClr val="tx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tx1"/>
                    </a:solidFill>
                    <a:latin typeface="+mn-lt"/>
                    <a:ea typeface="+mn-ea"/>
                    <a:cs typeface="+mn-cs"/>
                  </a:defRPr>
                </a:pPr>
                <a:endParaRPr lang="sv-S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errBars>
            <c:errBarType val="both"/>
            <c:errValType val="cust"/>
            <c:noEndCap val="0"/>
            <c:plus>
              <c:numRef>
                <c:f>'IN625'!$C$13</c:f>
                <c:numCache>
                  <c:formatCode>General</c:formatCode>
                  <c:ptCount val="1"/>
                  <c:pt idx="0">
                    <c:v>6.2553976692133384</c:v>
                  </c:pt>
                </c:numCache>
              </c:numRef>
            </c:plus>
            <c:minus>
              <c:numRef>
                <c:f>'IN625'!$C$13</c:f>
                <c:numCache>
                  <c:formatCode>General</c:formatCode>
                  <c:ptCount val="1"/>
                  <c:pt idx="0">
                    <c:v>6.2553976692133384</c:v>
                  </c:pt>
                </c:numCache>
              </c:numRef>
            </c:minus>
            <c:spPr>
              <a:noFill/>
              <a:ln w="9525">
                <a:solidFill>
                  <a:schemeClr val="tx1"/>
                </a:solidFill>
                <a:round/>
              </a:ln>
              <a:effectLst/>
            </c:spPr>
          </c:errBars>
          <c:val>
            <c:numRef>
              <c:f>'IN625'!$C$12</c:f>
              <c:numCache>
                <c:formatCode>General</c:formatCode>
                <c:ptCount val="1"/>
                <c:pt idx="0">
                  <c:v>590.1</c:v>
                </c:pt>
              </c:numCache>
            </c:numRef>
          </c:val>
          <c:extLst>
            <c:ext xmlns:c16="http://schemas.microsoft.com/office/drawing/2014/chart" uri="{C3380CC4-5D6E-409C-BE32-E72D297353CC}">
              <c16:uniqueId val="{00000002-D54C-422B-9DEE-151CF2A9E824}"/>
            </c:ext>
          </c:extLst>
        </c:ser>
        <c:dLbls>
          <c:showLegendKey val="0"/>
          <c:showVal val="0"/>
          <c:showCatName val="0"/>
          <c:showSerName val="0"/>
          <c:showPercent val="0"/>
          <c:showBubbleSize val="0"/>
        </c:dLbls>
        <c:gapWidth val="272"/>
        <c:overlap val="-100"/>
        <c:axId val="834953144"/>
        <c:axId val="834952160"/>
      </c:barChart>
      <c:catAx>
        <c:axId val="834953144"/>
        <c:scaling>
          <c:orientation val="minMax"/>
        </c:scaling>
        <c:delete val="1"/>
        <c:axPos val="b"/>
        <c:majorTickMark val="none"/>
        <c:minorTickMark val="none"/>
        <c:tickLblPos val="nextTo"/>
        <c:crossAx val="834952160"/>
        <c:crosses val="autoZero"/>
        <c:auto val="1"/>
        <c:lblAlgn val="ctr"/>
        <c:lblOffset val="100"/>
        <c:noMultiLvlLbl val="0"/>
      </c:catAx>
      <c:valAx>
        <c:axId val="834952160"/>
        <c:scaling>
          <c:orientation val="minMax"/>
          <c:max val="650"/>
          <c:min val="0"/>
        </c:scaling>
        <c:delete val="0"/>
        <c:axPos val="l"/>
        <c:majorGridlines>
          <c:spPr>
            <a:ln w="9525" cap="flat" cmpd="sng" algn="ctr">
              <a:solidFill>
                <a:schemeClr val="tx1">
                  <a:alpha val="43000"/>
                </a:schemeClr>
              </a:solidFill>
              <a:prstDash val="solid"/>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00" b="1" i="0" u="none" strike="noStrike" kern="1200" baseline="0">
                <a:solidFill>
                  <a:schemeClr val="tx1"/>
                </a:solidFill>
                <a:latin typeface="+mn-lt"/>
                <a:ea typeface="+mn-ea"/>
                <a:cs typeface="+mn-cs"/>
              </a:defRPr>
            </a:pPr>
            <a:endParaRPr lang="sv-SE"/>
          </a:p>
        </c:txPr>
        <c:crossAx val="834953144"/>
        <c:crosses val="autoZero"/>
        <c:crossBetween val="between"/>
        <c:majorUnit val="100"/>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sv-SE"/>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5.9403013828769238E-2"/>
          <c:y val="6.5003363070116227E-2"/>
          <c:w val="0.91429615917202378"/>
          <c:h val="0.89021657676296528"/>
        </c:manualLayout>
      </c:layout>
      <c:barChart>
        <c:barDir val="col"/>
        <c:grouping val="clustered"/>
        <c:varyColors val="0"/>
        <c:ser>
          <c:idx val="0"/>
          <c:order val="0"/>
          <c:tx>
            <c:strRef>
              <c:f>'IN625'!$U$4</c:f>
              <c:strCache>
                <c:ptCount val="1"/>
                <c:pt idx="0">
                  <c:v>Midas Horizontal 1048 C, 1h, AC</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solidFill>
                    <a:latin typeface="+mn-lt"/>
                    <a:ea typeface="+mn-ea"/>
                    <a:cs typeface="+mn-cs"/>
                  </a:defRPr>
                </a:pPr>
                <a:endParaRPr lang="sv-S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errBars>
            <c:errBarType val="both"/>
            <c:errValType val="cust"/>
            <c:noEndCap val="0"/>
            <c:plus>
              <c:numRef>
                <c:f>'IN625'!$U$13</c:f>
                <c:numCache>
                  <c:formatCode>General</c:formatCode>
                  <c:ptCount val="1"/>
                  <c:pt idx="0">
                    <c:v>4.9473417585801043</c:v>
                  </c:pt>
                </c:numCache>
              </c:numRef>
            </c:plus>
            <c:minus>
              <c:numRef>
                <c:f>'IN625'!$U$13</c:f>
                <c:numCache>
                  <c:formatCode>General</c:formatCode>
                  <c:ptCount val="1"/>
                  <c:pt idx="0">
                    <c:v>4.9473417585801043</c:v>
                  </c:pt>
                </c:numCache>
              </c:numRef>
            </c:minus>
            <c:spPr>
              <a:noFill/>
              <a:ln w="9525" cap="flat" cmpd="sng" algn="ctr">
                <a:solidFill>
                  <a:schemeClr val="tx1">
                    <a:lumMod val="65000"/>
                    <a:lumOff val="35000"/>
                  </a:schemeClr>
                </a:solidFill>
                <a:round/>
              </a:ln>
              <a:effectLst/>
            </c:spPr>
          </c:errBars>
          <c:cat>
            <c:strRef>
              <c:f>'IN625'!$N$3:$T$3</c:f>
              <c:strCache>
                <c:ptCount val="1"/>
                <c:pt idx="0">
                  <c:v>UTS (MPa) RT</c:v>
                </c:pt>
              </c:strCache>
            </c:strRef>
          </c:cat>
          <c:val>
            <c:numRef>
              <c:f>'IN625'!$U$12</c:f>
              <c:numCache>
                <c:formatCode>0</c:formatCode>
                <c:ptCount val="1"/>
                <c:pt idx="0">
                  <c:v>911.14285714285711</c:v>
                </c:pt>
              </c:numCache>
            </c:numRef>
          </c:val>
          <c:extLst>
            <c:ext xmlns:c16="http://schemas.microsoft.com/office/drawing/2014/chart" uri="{C3380CC4-5D6E-409C-BE32-E72D297353CC}">
              <c16:uniqueId val="{00000000-B5E6-4B20-9CC9-CA74A8759288}"/>
            </c:ext>
          </c:extLst>
        </c:ser>
        <c:ser>
          <c:idx val="2"/>
          <c:order val="1"/>
          <c:tx>
            <c:strRef>
              <c:f>'IN625'!$R$4</c:f>
              <c:strCache>
                <c:ptCount val="1"/>
                <c:pt idx="0">
                  <c:v>Midas Horizontal 1048 C, 1h, WQ</c:v>
                </c:pt>
              </c:strCache>
            </c:strRef>
          </c:tx>
          <c:spPr>
            <a:solidFill>
              <a:schemeClr val="accent2"/>
            </a:solidFill>
            <a:ln>
              <a:noFill/>
            </a:ln>
            <a:effectLst/>
          </c:spPr>
          <c:invertIfNegative val="0"/>
          <c:dLbls>
            <c:dLbl>
              <c:idx val="0"/>
              <c:spPr>
                <a:noFill/>
                <a:ln>
                  <a:noFill/>
                </a:ln>
                <a:effectLst/>
              </c:spPr>
              <c:txPr>
                <a:bodyPr rot="0" spcFirstLastPara="1" vertOverflow="ellipsis" vert="horz" wrap="square" lIns="38100" tIns="19050" rIns="38100" bIns="19050" anchor="ctr" anchorCtr="0">
                  <a:spAutoFit/>
                </a:bodyPr>
                <a:lstStyle/>
                <a:p>
                  <a:pPr algn="ctr">
                    <a:defRPr lang="sv-SE" sz="1000" b="1" i="0" u="none" strike="noStrike" kern="1200" baseline="0">
                      <a:solidFill>
                        <a:schemeClr val="tx1"/>
                      </a:solidFill>
                      <a:latin typeface="+mn-lt"/>
                      <a:ea typeface="+mn-ea"/>
                      <a:cs typeface="+mn-cs"/>
                    </a:defRPr>
                  </a:pPr>
                  <a:endParaRPr lang="sv-SE"/>
                </a:p>
              </c:txPr>
              <c:dLblPos val="outEnd"/>
              <c:showLegendKey val="0"/>
              <c:showVal val="1"/>
              <c:showCatName val="0"/>
              <c:showSerName val="0"/>
              <c:showPercent val="0"/>
              <c:showBubbleSize val="0"/>
              <c:extLst>
                <c:ext xmlns:c16="http://schemas.microsoft.com/office/drawing/2014/chart" uri="{C3380CC4-5D6E-409C-BE32-E72D297353CC}">
                  <c16:uniqueId val="{00000004-B5E6-4B20-9CC9-CA74A8759288}"/>
                </c:ext>
              </c:extLst>
            </c:dLbl>
            <c:spPr>
              <a:noFill/>
              <a:ln>
                <a:noFill/>
              </a:ln>
              <a:effectLst/>
            </c:spPr>
            <c:txPr>
              <a:bodyPr rot="0" spcFirstLastPara="1" vertOverflow="ellipsis" vert="horz" wrap="square" lIns="38100" tIns="19050" rIns="38100" bIns="19050" anchor="ctr" anchorCtr="0">
                <a:spAutoFit/>
              </a:bodyPr>
              <a:lstStyle/>
              <a:p>
                <a:pPr algn="ctr">
                  <a:defRPr lang="sv-SE" sz="2800" b="1" i="0" u="none" strike="noStrike" kern="1200" baseline="0">
                    <a:solidFill>
                      <a:schemeClr val="tx1"/>
                    </a:solidFill>
                    <a:latin typeface="+mn-lt"/>
                    <a:ea typeface="+mn-ea"/>
                    <a:cs typeface="+mn-cs"/>
                  </a:defRPr>
                </a:pPr>
                <a:endParaRPr lang="sv-S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errBars>
            <c:errBarType val="both"/>
            <c:errValType val="cust"/>
            <c:noEndCap val="0"/>
            <c:plus>
              <c:numRef>
                <c:f>'IN625'!$R$13</c:f>
                <c:numCache>
                  <c:formatCode>General</c:formatCode>
                  <c:ptCount val="1"/>
                  <c:pt idx="0">
                    <c:v>11.015141094572204</c:v>
                  </c:pt>
                </c:numCache>
              </c:numRef>
            </c:plus>
            <c:minus>
              <c:numRef>
                <c:f>'IN625'!$R$13</c:f>
                <c:numCache>
                  <c:formatCode>General</c:formatCode>
                  <c:ptCount val="1"/>
                  <c:pt idx="0">
                    <c:v>11.015141094572204</c:v>
                  </c:pt>
                </c:numCache>
              </c:numRef>
            </c:minus>
            <c:spPr>
              <a:noFill/>
              <a:ln w="9525" cap="flat" cmpd="sng" algn="ctr">
                <a:solidFill>
                  <a:schemeClr val="tx1">
                    <a:lumMod val="65000"/>
                    <a:lumOff val="35000"/>
                  </a:schemeClr>
                </a:solidFill>
                <a:round/>
              </a:ln>
              <a:effectLst/>
            </c:spPr>
          </c:errBars>
          <c:cat>
            <c:strRef>
              <c:f>'IN625'!$N$3:$T$3</c:f>
              <c:strCache>
                <c:ptCount val="1"/>
                <c:pt idx="0">
                  <c:v>UTS (MPa) RT</c:v>
                </c:pt>
              </c:strCache>
            </c:strRef>
          </c:cat>
          <c:val>
            <c:numRef>
              <c:f>'IN625'!$R$12</c:f>
              <c:numCache>
                <c:formatCode>0.00</c:formatCode>
                <c:ptCount val="1"/>
                <c:pt idx="0">
                  <c:v>910.66666666666663</c:v>
                </c:pt>
              </c:numCache>
            </c:numRef>
          </c:val>
          <c:extLst>
            <c:ext xmlns:c16="http://schemas.microsoft.com/office/drawing/2014/chart" uri="{C3380CC4-5D6E-409C-BE32-E72D297353CC}">
              <c16:uniqueId val="{00000001-B5E6-4B20-9CC9-CA74A8759288}"/>
            </c:ext>
          </c:extLst>
        </c:ser>
        <c:ser>
          <c:idx val="4"/>
          <c:order val="2"/>
          <c:tx>
            <c:strRef>
              <c:f>'IN625'!$O$4</c:f>
              <c:strCache>
                <c:ptCount val="1"/>
                <c:pt idx="0">
                  <c:v>Midas Horizontal 1000 C, 1h, AC</c:v>
                </c:pt>
              </c:strCache>
            </c:strRef>
          </c:tx>
          <c:spPr>
            <a:solidFill>
              <a:schemeClr val="accent5"/>
            </a:solidFill>
            <a:ln>
              <a:noFill/>
            </a:ln>
            <a:effectLst/>
          </c:spPr>
          <c:invertIfNegative val="0"/>
          <c:dLbls>
            <c:dLbl>
              <c:idx val="0"/>
              <c:spPr>
                <a:noFill/>
                <a:ln>
                  <a:noFill/>
                </a:ln>
                <a:effectLst/>
              </c:spPr>
              <c:txPr>
                <a:bodyPr rot="0" spcFirstLastPara="1" vertOverflow="ellipsis" vert="horz" wrap="square" lIns="38100" tIns="19050" rIns="38100" bIns="19050" anchor="ctr" anchorCtr="0">
                  <a:spAutoFit/>
                </a:bodyPr>
                <a:lstStyle/>
                <a:p>
                  <a:pPr algn="ctr">
                    <a:defRPr lang="sv-SE" sz="1000" b="1" i="0" u="none" strike="noStrike" kern="1200" baseline="0">
                      <a:solidFill>
                        <a:schemeClr val="tx1"/>
                      </a:solidFill>
                      <a:latin typeface="+mn-lt"/>
                      <a:ea typeface="+mn-ea"/>
                      <a:cs typeface="+mn-cs"/>
                    </a:defRPr>
                  </a:pPr>
                  <a:endParaRPr lang="sv-SE"/>
                </a:p>
              </c:txPr>
              <c:dLblPos val="outEnd"/>
              <c:showLegendKey val="0"/>
              <c:showVal val="1"/>
              <c:showCatName val="0"/>
              <c:showSerName val="0"/>
              <c:showPercent val="0"/>
              <c:showBubbleSize val="0"/>
              <c:extLst>
                <c:ext xmlns:c16="http://schemas.microsoft.com/office/drawing/2014/chart" uri="{C3380CC4-5D6E-409C-BE32-E72D297353CC}">
                  <c16:uniqueId val="{00000005-B5E6-4B20-9CC9-CA74A8759288}"/>
                </c:ext>
              </c:extLst>
            </c:dLbl>
            <c:spPr>
              <a:noFill/>
              <a:ln>
                <a:noFill/>
              </a:ln>
              <a:effectLst/>
            </c:spPr>
            <c:txPr>
              <a:bodyPr rot="0" spcFirstLastPara="1" vertOverflow="ellipsis" vert="horz" wrap="square" lIns="38100" tIns="19050" rIns="38100" bIns="19050" anchor="ctr" anchorCtr="0">
                <a:spAutoFit/>
              </a:bodyPr>
              <a:lstStyle/>
              <a:p>
                <a:pPr algn="ctr">
                  <a:defRPr lang="sv-SE" sz="2800" b="1" i="0" u="none" strike="noStrike" kern="1200" baseline="0">
                    <a:solidFill>
                      <a:schemeClr val="tx1"/>
                    </a:solidFill>
                    <a:latin typeface="+mn-lt"/>
                    <a:ea typeface="+mn-ea"/>
                    <a:cs typeface="+mn-cs"/>
                  </a:defRPr>
                </a:pPr>
                <a:endParaRPr lang="sv-S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errBars>
            <c:errBarType val="both"/>
            <c:errValType val="cust"/>
            <c:noEndCap val="0"/>
            <c:plus>
              <c:numRef>
                <c:f>'IN625'!$O$13</c:f>
                <c:numCache>
                  <c:formatCode>General</c:formatCode>
                  <c:ptCount val="1"/>
                  <c:pt idx="0">
                    <c:v>9.8657657246324959</c:v>
                  </c:pt>
                </c:numCache>
              </c:numRef>
            </c:plus>
            <c:minus>
              <c:numRef>
                <c:f>'IN625'!$O$13</c:f>
                <c:numCache>
                  <c:formatCode>General</c:formatCode>
                  <c:ptCount val="1"/>
                  <c:pt idx="0">
                    <c:v>9.8657657246324959</c:v>
                  </c:pt>
                </c:numCache>
              </c:numRef>
            </c:minus>
            <c:spPr>
              <a:noFill/>
              <a:ln w="9525" cap="flat" cmpd="sng" algn="ctr">
                <a:solidFill>
                  <a:schemeClr val="tx1">
                    <a:lumMod val="65000"/>
                    <a:lumOff val="35000"/>
                  </a:schemeClr>
                </a:solidFill>
                <a:round/>
              </a:ln>
              <a:effectLst/>
            </c:spPr>
          </c:errBars>
          <c:cat>
            <c:strRef>
              <c:f>'IN625'!$N$3:$T$3</c:f>
              <c:strCache>
                <c:ptCount val="1"/>
                <c:pt idx="0">
                  <c:v>UTS (MPa) RT</c:v>
                </c:pt>
              </c:strCache>
            </c:strRef>
          </c:cat>
          <c:val>
            <c:numRef>
              <c:f>'IN625'!$O$12</c:f>
              <c:numCache>
                <c:formatCode>0.00</c:formatCode>
                <c:ptCount val="1"/>
                <c:pt idx="0">
                  <c:v>944.66666666666663</c:v>
                </c:pt>
              </c:numCache>
            </c:numRef>
          </c:val>
          <c:extLst>
            <c:ext xmlns:c16="http://schemas.microsoft.com/office/drawing/2014/chart" uri="{C3380CC4-5D6E-409C-BE32-E72D297353CC}">
              <c16:uniqueId val="{00000002-B5E6-4B20-9CC9-CA74A8759288}"/>
            </c:ext>
          </c:extLst>
        </c:ser>
        <c:dLbls>
          <c:showLegendKey val="0"/>
          <c:showVal val="0"/>
          <c:showCatName val="0"/>
          <c:showSerName val="0"/>
          <c:showPercent val="0"/>
          <c:showBubbleSize val="0"/>
        </c:dLbls>
        <c:gapWidth val="238"/>
        <c:overlap val="-100"/>
        <c:axId val="607231016"/>
        <c:axId val="607231344"/>
      </c:barChart>
      <c:catAx>
        <c:axId val="607231016"/>
        <c:scaling>
          <c:orientation val="minMax"/>
        </c:scaling>
        <c:delete val="1"/>
        <c:axPos val="b"/>
        <c:numFmt formatCode="General" sourceLinked="1"/>
        <c:majorTickMark val="none"/>
        <c:minorTickMark val="none"/>
        <c:tickLblPos val="nextTo"/>
        <c:crossAx val="607231344"/>
        <c:crosses val="autoZero"/>
        <c:auto val="1"/>
        <c:lblAlgn val="ctr"/>
        <c:lblOffset val="100"/>
        <c:noMultiLvlLbl val="0"/>
      </c:catAx>
      <c:valAx>
        <c:axId val="607231344"/>
        <c:scaling>
          <c:orientation val="minMax"/>
          <c:min val="0"/>
        </c:scaling>
        <c:delete val="0"/>
        <c:axPos val="l"/>
        <c:majorGridlines>
          <c:spPr>
            <a:ln w="9525" cap="flat" cmpd="sng" algn="ctr">
              <a:solidFill>
                <a:schemeClr val="tx1">
                  <a:alpha val="48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050" b="1" i="0" u="none" strike="noStrike" kern="1200" baseline="0">
                <a:solidFill>
                  <a:schemeClr val="tx1"/>
                </a:solidFill>
                <a:latin typeface="+mn-lt"/>
                <a:ea typeface="+mn-ea"/>
                <a:cs typeface="+mn-cs"/>
              </a:defRPr>
            </a:pPr>
            <a:endParaRPr lang="sv-SE"/>
          </a:p>
        </c:txPr>
        <c:crossAx val="6072310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sv-SE"/>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'IN625'!$C$57</c:f>
              <c:strCache>
                <c:ptCount val="1"/>
                <c:pt idx="0">
                  <c:v>VIGA Horizontal 1048 C, 1h, AC</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solidFill>
                    <a:latin typeface="+mn-lt"/>
                    <a:ea typeface="+mn-ea"/>
                    <a:cs typeface="+mn-cs"/>
                  </a:defRPr>
                </a:pPr>
                <a:endParaRPr lang="sv-S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errBars>
            <c:errBarType val="both"/>
            <c:errValType val="cust"/>
            <c:noEndCap val="0"/>
            <c:plus>
              <c:numRef>
                <c:f>'IN625'!$C$66</c:f>
                <c:numCache>
                  <c:formatCode>General</c:formatCode>
                  <c:ptCount val="1"/>
                  <c:pt idx="0">
                    <c:v>9.6934685914451286</c:v>
                  </c:pt>
                </c:numCache>
              </c:numRef>
            </c:plus>
            <c:minus>
              <c:numRef>
                <c:f>'IN625'!$C$66</c:f>
                <c:numCache>
                  <c:formatCode>General</c:formatCode>
                  <c:ptCount val="1"/>
                  <c:pt idx="0">
                    <c:v>9.6934685914451286</c:v>
                  </c:pt>
                </c:numCache>
              </c:numRef>
            </c:minus>
            <c:spPr>
              <a:noFill/>
              <a:ln w="9525" cap="flat" cmpd="sng" algn="ctr">
                <a:solidFill>
                  <a:schemeClr val="tx1">
                    <a:lumMod val="65000"/>
                    <a:lumOff val="35000"/>
                  </a:schemeClr>
                </a:solidFill>
                <a:round/>
              </a:ln>
              <a:effectLst/>
            </c:spPr>
          </c:errBars>
          <c:cat>
            <c:strRef>
              <c:f>'IN625'!$B$56:$E$56</c:f>
              <c:strCache>
                <c:ptCount val="1"/>
                <c:pt idx="0">
                  <c:v>Rp 0.2 (MPa) 540 °C</c:v>
                </c:pt>
              </c:strCache>
            </c:strRef>
          </c:cat>
          <c:val>
            <c:numRef>
              <c:f>'IN625'!$F$61</c:f>
              <c:numCache>
                <c:formatCode>General</c:formatCode>
                <c:ptCount val="1"/>
                <c:pt idx="0">
                  <c:v>144.69999999999999</c:v>
                </c:pt>
              </c:numCache>
            </c:numRef>
          </c:val>
          <c:extLst>
            <c:ext xmlns:c16="http://schemas.microsoft.com/office/drawing/2014/chart" uri="{C3380CC4-5D6E-409C-BE32-E72D297353CC}">
              <c16:uniqueId val="{00000000-A2A4-488F-A439-1D58111D52D2}"/>
            </c:ext>
          </c:extLst>
        </c:ser>
        <c:ser>
          <c:idx val="2"/>
          <c:order val="1"/>
          <c:tx>
            <c:strRef>
              <c:f>'IN625'!$E$57</c:f>
              <c:strCache>
                <c:ptCount val="1"/>
                <c:pt idx="0">
                  <c:v>VIGA Vertical 1048 C, 1h, AC</c:v>
                </c:pt>
              </c:strCache>
            </c:strRef>
          </c:tx>
          <c:spPr>
            <a:solidFill>
              <a:schemeClr val="accent3"/>
            </a:solidFill>
            <a:ln>
              <a:noFill/>
            </a:ln>
            <a:effectLst/>
          </c:spPr>
          <c:invertIfNegative val="0"/>
          <c:dPt>
            <c:idx val="0"/>
            <c:invertIfNegative val="0"/>
            <c:bubble3D val="0"/>
            <c:spPr>
              <a:solidFill>
                <a:schemeClr val="accent2"/>
              </a:solidFill>
              <a:ln>
                <a:noFill/>
              </a:ln>
              <a:effectLst/>
            </c:spPr>
            <c:extLst>
              <c:ext xmlns:c16="http://schemas.microsoft.com/office/drawing/2014/chart" uri="{C3380CC4-5D6E-409C-BE32-E72D297353CC}">
                <c16:uniqueId val="{00000003-A2A4-488F-A439-1D58111D52D2}"/>
              </c:ext>
            </c:extLst>
          </c:dPt>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solidFill>
                    <a:latin typeface="+mn-lt"/>
                    <a:ea typeface="+mn-ea"/>
                    <a:cs typeface="+mn-cs"/>
                  </a:defRPr>
                </a:pPr>
                <a:endParaRPr lang="sv-S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errBars>
            <c:errBarType val="both"/>
            <c:errValType val="cust"/>
            <c:noEndCap val="0"/>
            <c:plus>
              <c:numRef>
                <c:f>'IN625'!$E$66</c:f>
                <c:numCache>
                  <c:formatCode>General</c:formatCode>
                  <c:ptCount val="1"/>
                  <c:pt idx="0">
                    <c:v>4.5999999999999943</c:v>
                  </c:pt>
                </c:numCache>
              </c:numRef>
            </c:plus>
            <c:minus>
              <c:numRef>
                <c:f>'IN625'!$E$66</c:f>
                <c:numCache>
                  <c:formatCode>General</c:formatCode>
                  <c:ptCount val="1"/>
                  <c:pt idx="0">
                    <c:v>4.5999999999999943</c:v>
                  </c:pt>
                </c:numCache>
              </c:numRef>
            </c:minus>
            <c:spPr>
              <a:noFill/>
              <a:ln w="9525" cap="flat" cmpd="sng" algn="ctr">
                <a:solidFill>
                  <a:schemeClr val="tx1">
                    <a:lumMod val="65000"/>
                    <a:lumOff val="35000"/>
                  </a:schemeClr>
                </a:solidFill>
                <a:round/>
              </a:ln>
              <a:effectLst/>
            </c:spPr>
          </c:errBars>
          <c:cat>
            <c:strRef>
              <c:f>'IN625'!$B$56:$E$56</c:f>
              <c:strCache>
                <c:ptCount val="1"/>
                <c:pt idx="0">
                  <c:v>Rp 0.2 (MPa) 540 °C</c:v>
                </c:pt>
              </c:strCache>
            </c:strRef>
          </c:cat>
          <c:val>
            <c:numRef>
              <c:f>'IN625'!$F$62</c:f>
              <c:numCache>
                <c:formatCode>General</c:formatCode>
                <c:ptCount val="1"/>
                <c:pt idx="0">
                  <c:v>163.19999999999999</c:v>
                </c:pt>
              </c:numCache>
            </c:numRef>
          </c:val>
          <c:extLst>
            <c:ext xmlns:c16="http://schemas.microsoft.com/office/drawing/2014/chart" uri="{C3380CC4-5D6E-409C-BE32-E72D297353CC}">
              <c16:uniqueId val="{00000001-A2A4-488F-A439-1D58111D52D2}"/>
            </c:ext>
          </c:extLst>
        </c:ser>
        <c:dLbls>
          <c:showLegendKey val="0"/>
          <c:showVal val="0"/>
          <c:showCatName val="0"/>
          <c:showSerName val="0"/>
          <c:showPercent val="0"/>
          <c:showBubbleSize val="0"/>
        </c:dLbls>
        <c:gapWidth val="289"/>
        <c:overlap val="-100"/>
        <c:axId val="602004992"/>
        <c:axId val="602005648"/>
      </c:barChart>
      <c:catAx>
        <c:axId val="602004992"/>
        <c:scaling>
          <c:orientation val="minMax"/>
        </c:scaling>
        <c:delete val="1"/>
        <c:axPos val="b"/>
        <c:numFmt formatCode="General" sourceLinked="1"/>
        <c:majorTickMark val="none"/>
        <c:minorTickMark val="none"/>
        <c:tickLblPos val="nextTo"/>
        <c:crossAx val="602005648"/>
        <c:crosses val="autoZero"/>
        <c:auto val="1"/>
        <c:lblAlgn val="ctr"/>
        <c:lblOffset val="100"/>
        <c:noMultiLvlLbl val="0"/>
      </c:catAx>
      <c:valAx>
        <c:axId val="602005648"/>
        <c:scaling>
          <c:orientation val="minMax"/>
          <c:max val="200"/>
          <c:min val="0"/>
        </c:scaling>
        <c:delete val="0"/>
        <c:axPos val="l"/>
        <c:majorGridlines>
          <c:spPr>
            <a:ln w="9525" cap="flat" cmpd="sng" algn="ctr">
              <a:solidFill>
                <a:schemeClr val="tx1">
                  <a:alpha val="46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1" i="0" u="none" strike="noStrike" kern="1200" baseline="0">
                <a:solidFill>
                  <a:schemeClr val="tx1"/>
                </a:solidFill>
                <a:latin typeface="+mn-lt"/>
                <a:ea typeface="+mn-ea"/>
                <a:cs typeface="+mn-cs"/>
              </a:defRPr>
            </a:pPr>
            <a:endParaRPr lang="sv-SE"/>
          </a:p>
        </c:txPr>
        <c:crossAx val="602004992"/>
        <c:crosses val="autoZero"/>
        <c:crossBetween val="between"/>
        <c:majorUnit val="50"/>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sv-SE"/>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a:ln>
              <a:noFill/>
            </a:ln>
            <a:effectLst/>
          </c:spPr>
          <c:invertIfNegative val="0"/>
          <c:dPt>
            <c:idx val="0"/>
            <c:invertIfNegative val="0"/>
            <c:bubble3D val="0"/>
            <c:spPr>
              <a:solidFill>
                <a:schemeClr val="accent1"/>
              </a:solidFill>
              <a:ln>
                <a:noFill/>
              </a:ln>
              <a:effectLst/>
            </c:spPr>
            <c:extLst>
              <c:ext xmlns:c16="http://schemas.microsoft.com/office/drawing/2014/chart" uri="{C3380CC4-5D6E-409C-BE32-E72D297353CC}">
                <c16:uniqueId val="{00000001-B1AB-49F7-B7DA-8CB335CA12CD}"/>
              </c:ext>
            </c:extLst>
          </c:dPt>
          <c:dPt>
            <c:idx val="1"/>
            <c:invertIfNegative val="0"/>
            <c:bubble3D val="0"/>
            <c:spPr>
              <a:solidFill>
                <a:schemeClr val="accent2"/>
              </a:solidFill>
              <a:ln>
                <a:noFill/>
              </a:ln>
              <a:effectLst/>
            </c:spPr>
            <c:extLst>
              <c:ext xmlns:c16="http://schemas.microsoft.com/office/drawing/2014/chart" uri="{C3380CC4-5D6E-409C-BE32-E72D297353CC}">
                <c16:uniqueId val="{00000003-B1AB-49F7-B7DA-8CB335CA12CD}"/>
              </c:ext>
            </c:extLst>
          </c:dPt>
          <c:dPt>
            <c:idx val="2"/>
            <c:invertIfNegative val="0"/>
            <c:bubble3D val="0"/>
            <c:spPr>
              <a:solidFill>
                <a:schemeClr val="tx2"/>
              </a:solidFill>
              <a:ln>
                <a:noFill/>
              </a:ln>
              <a:effectLst/>
            </c:spPr>
            <c:extLst>
              <c:ext xmlns:c16="http://schemas.microsoft.com/office/drawing/2014/chart" uri="{C3380CC4-5D6E-409C-BE32-E72D297353CC}">
                <c16:uniqueId val="{00000005-B1AB-49F7-B7DA-8CB335CA12CD}"/>
              </c:ext>
            </c:extLst>
          </c:dPt>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solidFill>
                    <a:latin typeface="+mn-lt"/>
                    <a:ea typeface="+mn-ea"/>
                    <a:cs typeface="+mn-cs"/>
                  </a:defRPr>
                </a:pPr>
                <a:endParaRPr lang="sv-S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errBars>
            <c:errBarType val="both"/>
            <c:errValType val="cust"/>
            <c:noEndCap val="0"/>
            <c:plus>
              <c:numRef>
                <c:f>'in625'!$B$15:$F$15</c:f>
                <c:numCache>
                  <c:formatCode>General</c:formatCode>
                  <c:ptCount val="5"/>
                  <c:pt idx="0">
                    <c:v>10.137328647072929</c:v>
                  </c:pt>
                  <c:pt idx="1">
                    <c:v>10.241581909060729</c:v>
                  </c:pt>
                  <c:pt idx="2">
                    <c:v>11.153923076657827</c:v>
                  </c:pt>
                  <c:pt idx="3">
                    <c:v>9.8218702802709181</c:v>
                  </c:pt>
                  <c:pt idx="4">
                    <c:v>15.691856964680758</c:v>
                  </c:pt>
                </c:numCache>
              </c:numRef>
            </c:plus>
            <c:minus>
              <c:numRef>
                <c:f>'in625'!$B$15:$F$15</c:f>
                <c:numCache>
                  <c:formatCode>General</c:formatCode>
                  <c:ptCount val="5"/>
                  <c:pt idx="0">
                    <c:v>10.137328647072929</c:v>
                  </c:pt>
                  <c:pt idx="1">
                    <c:v>10.241581909060729</c:v>
                  </c:pt>
                  <c:pt idx="2">
                    <c:v>11.153923076657827</c:v>
                  </c:pt>
                  <c:pt idx="3">
                    <c:v>9.8218702802709181</c:v>
                  </c:pt>
                  <c:pt idx="4">
                    <c:v>15.691856964680758</c:v>
                  </c:pt>
                </c:numCache>
              </c:numRef>
            </c:minus>
            <c:spPr>
              <a:noFill/>
              <a:ln w="9525" cap="flat" cmpd="sng" algn="ctr">
                <a:solidFill>
                  <a:schemeClr val="tx1">
                    <a:lumMod val="65000"/>
                    <a:lumOff val="35000"/>
                  </a:schemeClr>
                </a:solidFill>
                <a:round/>
              </a:ln>
              <a:effectLst/>
            </c:spPr>
          </c:errBars>
          <c:cat>
            <c:strRef>
              <c:f>'in625'!$B$2:$D$2</c:f>
              <c:strCache>
                <c:ptCount val="3"/>
                <c:pt idx="0">
                  <c:v>IN625S S1</c:v>
                </c:pt>
                <c:pt idx="1">
                  <c:v>IN625S S 1048AC</c:v>
                </c:pt>
                <c:pt idx="2">
                  <c:v>IN625S SA 1048WQ</c:v>
                </c:pt>
              </c:strCache>
            </c:strRef>
          </c:cat>
          <c:val>
            <c:numRef>
              <c:f>'in625'!$B$14:$D$14</c:f>
              <c:numCache>
                <c:formatCode>0</c:formatCode>
                <c:ptCount val="3"/>
                <c:pt idx="0">
                  <c:v>298.88888888888891</c:v>
                </c:pt>
                <c:pt idx="1">
                  <c:v>238.1</c:v>
                </c:pt>
                <c:pt idx="2">
                  <c:v>230.7</c:v>
                </c:pt>
              </c:numCache>
            </c:numRef>
          </c:val>
          <c:extLst>
            <c:ext xmlns:c16="http://schemas.microsoft.com/office/drawing/2014/chart" uri="{C3380CC4-5D6E-409C-BE32-E72D297353CC}">
              <c16:uniqueId val="{00000006-B1AB-49F7-B7DA-8CB335CA12CD}"/>
            </c:ext>
          </c:extLst>
        </c:ser>
        <c:dLbls>
          <c:dLblPos val="inEnd"/>
          <c:showLegendKey val="0"/>
          <c:showVal val="1"/>
          <c:showCatName val="0"/>
          <c:showSerName val="0"/>
          <c:showPercent val="0"/>
          <c:showBubbleSize val="0"/>
        </c:dLbls>
        <c:gapWidth val="146"/>
        <c:overlap val="-100"/>
        <c:axId val="496921016"/>
        <c:axId val="496924624"/>
      </c:barChart>
      <c:catAx>
        <c:axId val="496921016"/>
        <c:scaling>
          <c:orientation val="minMax"/>
        </c:scaling>
        <c:delete val="1"/>
        <c:axPos val="b"/>
        <c:numFmt formatCode="General" sourceLinked="1"/>
        <c:majorTickMark val="none"/>
        <c:minorTickMark val="none"/>
        <c:tickLblPos val="nextTo"/>
        <c:crossAx val="496924624"/>
        <c:crosses val="autoZero"/>
        <c:auto val="1"/>
        <c:lblAlgn val="ctr"/>
        <c:lblOffset val="100"/>
        <c:noMultiLvlLbl val="0"/>
      </c:catAx>
      <c:valAx>
        <c:axId val="496924624"/>
        <c:scaling>
          <c:orientation val="minMax"/>
        </c:scaling>
        <c:delete val="0"/>
        <c:axPos val="l"/>
        <c:majorGridlines>
          <c:spPr>
            <a:ln w="9525" cap="flat" cmpd="sng" algn="ctr">
              <a:solidFill>
                <a:schemeClr val="tx1">
                  <a:alpha val="31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000" b="1" i="0" u="none" strike="noStrike" kern="1200" baseline="0">
                <a:solidFill>
                  <a:schemeClr val="tx1">
                    <a:lumMod val="65000"/>
                    <a:lumOff val="35000"/>
                  </a:schemeClr>
                </a:solidFill>
                <a:latin typeface="+mn-lt"/>
                <a:ea typeface="+mn-ea"/>
                <a:cs typeface="+mn-cs"/>
              </a:defRPr>
            </a:pPr>
            <a:endParaRPr lang="sv-SE"/>
          </a:p>
        </c:txPr>
        <c:crossAx val="4969210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sv-SE"/>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0883408840666765"/>
          <c:y val="0.12349789133034007"/>
          <c:w val="0.85350211316286395"/>
          <c:h val="0.83445847064274437"/>
        </c:manualLayout>
      </c:layout>
      <c:barChart>
        <c:barDir val="col"/>
        <c:grouping val="clustered"/>
        <c:varyColors val="0"/>
        <c:ser>
          <c:idx val="0"/>
          <c:order val="0"/>
          <c:tx>
            <c:strRef>
              <c:f>'IN625'!$C$57</c:f>
              <c:strCache>
                <c:ptCount val="1"/>
                <c:pt idx="0">
                  <c:v>VIGA Horizontal 1048 C, 1h, AC</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000" b="1" i="0" u="none" strike="noStrike" kern="1200" baseline="0">
                    <a:solidFill>
                      <a:schemeClr val="tx1"/>
                    </a:solidFill>
                    <a:latin typeface="+mn-lt"/>
                    <a:ea typeface="+mn-ea"/>
                    <a:cs typeface="+mn-cs"/>
                  </a:defRPr>
                </a:pPr>
                <a:endParaRPr lang="sv-S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errBars>
            <c:errBarType val="both"/>
            <c:errValType val="cust"/>
            <c:noEndCap val="0"/>
            <c:plus>
              <c:numRef>
                <c:f>'IN625'!$C$66</c:f>
                <c:numCache>
                  <c:formatCode>General</c:formatCode>
                  <c:ptCount val="1"/>
                  <c:pt idx="0">
                    <c:v>9.6934685914451286</c:v>
                  </c:pt>
                </c:numCache>
              </c:numRef>
            </c:plus>
            <c:minus>
              <c:numRef>
                <c:f>'IN625'!$C$66</c:f>
                <c:numCache>
                  <c:formatCode>General</c:formatCode>
                  <c:ptCount val="1"/>
                  <c:pt idx="0">
                    <c:v>9.6934685914451286</c:v>
                  </c:pt>
                </c:numCache>
              </c:numRef>
            </c:minus>
            <c:spPr>
              <a:noFill/>
              <a:ln w="9525" cap="flat" cmpd="sng" algn="ctr">
                <a:solidFill>
                  <a:schemeClr val="tx1">
                    <a:lumMod val="65000"/>
                    <a:lumOff val="35000"/>
                  </a:schemeClr>
                </a:solidFill>
                <a:round/>
              </a:ln>
              <a:effectLst/>
            </c:spPr>
          </c:errBars>
          <c:cat>
            <c:strRef>
              <c:f>'IN625'!$B$56:$E$56</c:f>
              <c:strCache>
                <c:ptCount val="1"/>
                <c:pt idx="0">
                  <c:v>Rp 0.2 (MPa) 540 °C</c:v>
                </c:pt>
              </c:strCache>
            </c:strRef>
          </c:cat>
          <c:val>
            <c:numRef>
              <c:f>'IN625'!$C$65</c:f>
              <c:numCache>
                <c:formatCode>0.0</c:formatCode>
                <c:ptCount val="1"/>
                <c:pt idx="0">
                  <c:v>340.86666666666667</c:v>
                </c:pt>
              </c:numCache>
            </c:numRef>
          </c:val>
          <c:extLst>
            <c:ext xmlns:c16="http://schemas.microsoft.com/office/drawing/2014/chart" uri="{C3380CC4-5D6E-409C-BE32-E72D297353CC}">
              <c16:uniqueId val="{00000000-BBB4-47AD-8398-85C0F03EAA49}"/>
            </c:ext>
          </c:extLst>
        </c:ser>
        <c:ser>
          <c:idx val="2"/>
          <c:order val="1"/>
          <c:tx>
            <c:strRef>
              <c:f>'IN625'!$E$57</c:f>
              <c:strCache>
                <c:ptCount val="1"/>
                <c:pt idx="0">
                  <c:v>VIGA Vertical 1048 C, 1h, AC</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lgn="ctr">
                  <a:defRPr sz="1000" b="1" i="0" u="none" strike="noStrike" kern="1200" baseline="0">
                    <a:solidFill>
                      <a:schemeClr val="tx1"/>
                    </a:solidFill>
                    <a:latin typeface="+mn-lt"/>
                    <a:ea typeface="+mn-ea"/>
                    <a:cs typeface="+mn-cs"/>
                  </a:defRPr>
                </a:pPr>
                <a:endParaRPr lang="sv-S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errBars>
            <c:errBarType val="both"/>
            <c:errValType val="cust"/>
            <c:noEndCap val="0"/>
            <c:plus>
              <c:numRef>
                <c:f>'IN625'!$E$66</c:f>
                <c:numCache>
                  <c:formatCode>General</c:formatCode>
                  <c:ptCount val="1"/>
                  <c:pt idx="0">
                    <c:v>4.5999999999999943</c:v>
                  </c:pt>
                </c:numCache>
              </c:numRef>
            </c:plus>
            <c:minus>
              <c:numRef>
                <c:f>'IN625'!$E$66</c:f>
                <c:numCache>
                  <c:formatCode>General</c:formatCode>
                  <c:ptCount val="1"/>
                  <c:pt idx="0">
                    <c:v>4.5999999999999943</c:v>
                  </c:pt>
                </c:numCache>
              </c:numRef>
            </c:minus>
            <c:spPr>
              <a:noFill/>
              <a:ln w="9525" cap="flat" cmpd="sng" algn="ctr">
                <a:solidFill>
                  <a:schemeClr val="tx1">
                    <a:lumMod val="65000"/>
                    <a:lumOff val="35000"/>
                  </a:schemeClr>
                </a:solidFill>
                <a:round/>
              </a:ln>
              <a:effectLst/>
            </c:spPr>
          </c:errBars>
          <c:cat>
            <c:strRef>
              <c:f>'IN625'!$B$56:$E$56</c:f>
              <c:strCache>
                <c:ptCount val="1"/>
                <c:pt idx="0">
                  <c:v>Rp 0.2 (MPa) 540 °C</c:v>
                </c:pt>
              </c:strCache>
            </c:strRef>
          </c:cat>
          <c:val>
            <c:numRef>
              <c:f>'IN625'!$E$65</c:f>
              <c:numCache>
                <c:formatCode>0.0</c:formatCode>
                <c:ptCount val="1"/>
                <c:pt idx="0">
                  <c:v>335.8</c:v>
                </c:pt>
              </c:numCache>
            </c:numRef>
          </c:val>
          <c:extLst>
            <c:ext xmlns:c16="http://schemas.microsoft.com/office/drawing/2014/chart" uri="{C3380CC4-5D6E-409C-BE32-E72D297353CC}">
              <c16:uniqueId val="{00000001-BBB4-47AD-8398-85C0F03EAA49}"/>
            </c:ext>
          </c:extLst>
        </c:ser>
        <c:dLbls>
          <c:showLegendKey val="0"/>
          <c:showVal val="0"/>
          <c:showCatName val="0"/>
          <c:showSerName val="0"/>
          <c:showPercent val="0"/>
          <c:showBubbleSize val="0"/>
        </c:dLbls>
        <c:gapWidth val="341"/>
        <c:overlap val="-100"/>
        <c:axId val="602004992"/>
        <c:axId val="602005648"/>
      </c:barChart>
      <c:catAx>
        <c:axId val="602004992"/>
        <c:scaling>
          <c:orientation val="minMax"/>
        </c:scaling>
        <c:delete val="1"/>
        <c:axPos val="b"/>
        <c:numFmt formatCode="General" sourceLinked="1"/>
        <c:majorTickMark val="none"/>
        <c:minorTickMark val="none"/>
        <c:tickLblPos val="nextTo"/>
        <c:crossAx val="602005648"/>
        <c:crosses val="autoZero"/>
        <c:auto val="1"/>
        <c:lblAlgn val="ctr"/>
        <c:lblOffset val="100"/>
        <c:noMultiLvlLbl val="0"/>
      </c:catAx>
      <c:valAx>
        <c:axId val="602005648"/>
        <c:scaling>
          <c:orientation val="minMax"/>
          <c:max val="400"/>
        </c:scaling>
        <c:delete val="0"/>
        <c:axPos val="l"/>
        <c:majorGridlines>
          <c:spPr>
            <a:ln w="9525" cap="flat" cmpd="sng" algn="ctr">
              <a:solidFill>
                <a:schemeClr val="tx1">
                  <a:alpha val="38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1" i="0" u="none" strike="noStrike" kern="1200" baseline="0">
                <a:solidFill>
                  <a:schemeClr val="tx1"/>
                </a:solidFill>
                <a:latin typeface="+mn-lt"/>
                <a:ea typeface="+mn-ea"/>
                <a:cs typeface="+mn-cs"/>
              </a:defRPr>
            </a:pPr>
            <a:endParaRPr lang="sv-SE"/>
          </a:p>
        </c:txPr>
        <c:crossAx val="602004992"/>
        <c:crosses val="autoZero"/>
        <c:crossBetween val="between"/>
        <c:majorUnit val="100"/>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b="1">
          <a:solidFill>
            <a:schemeClr val="tx1"/>
          </a:solidFill>
        </a:defRPr>
      </a:pPr>
      <a:endParaRPr lang="sv-SE"/>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0082142185478149"/>
          <c:y val="7.0794812985179964E-2"/>
          <c:w val="0.89118255589628559"/>
          <c:h val="0.86943774873766888"/>
        </c:manualLayout>
      </c:layout>
      <c:barChart>
        <c:barDir val="col"/>
        <c:grouping val="clustered"/>
        <c:varyColors val="0"/>
        <c:ser>
          <c:idx val="0"/>
          <c:order val="0"/>
          <c:tx>
            <c:strRef>
              <c:f>'IN625'!$O$57</c:f>
              <c:strCache>
                <c:ptCount val="1"/>
                <c:pt idx="0">
                  <c:v>Midas Horizontal 1048 C, 1h, AC</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a:defRPr lang="sv-SE" sz="1000" b="1" i="0" u="none" strike="noStrike" kern="1200" baseline="0">
                    <a:solidFill>
                      <a:schemeClr val="tx1"/>
                    </a:solidFill>
                    <a:latin typeface="+mn-lt"/>
                    <a:ea typeface="+mn-ea"/>
                    <a:cs typeface="+mn-cs"/>
                  </a:defRPr>
                </a:pPr>
                <a:endParaRPr lang="sv-S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errBars>
            <c:errBarType val="both"/>
            <c:errValType val="cust"/>
            <c:noEndCap val="0"/>
            <c:plus>
              <c:numRef>
                <c:f>'IN625'!$O$66</c:f>
                <c:numCache>
                  <c:formatCode>General</c:formatCode>
                  <c:ptCount val="1"/>
                  <c:pt idx="0">
                    <c:v>1.9502136635080229</c:v>
                  </c:pt>
                </c:numCache>
              </c:numRef>
            </c:plus>
            <c:minus>
              <c:numRef>
                <c:f>'IN625'!$O$66</c:f>
                <c:numCache>
                  <c:formatCode>General</c:formatCode>
                  <c:ptCount val="1"/>
                  <c:pt idx="0">
                    <c:v>1.9502136635080229</c:v>
                  </c:pt>
                </c:numCache>
              </c:numRef>
            </c:minus>
            <c:spPr>
              <a:noFill/>
              <a:ln w="9525" cap="flat" cmpd="sng" algn="ctr">
                <a:solidFill>
                  <a:schemeClr val="tx1">
                    <a:lumMod val="65000"/>
                    <a:lumOff val="35000"/>
                  </a:schemeClr>
                </a:solidFill>
                <a:round/>
              </a:ln>
              <a:effectLst/>
            </c:spPr>
          </c:errBars>
          <c:cat>
            <c:strRef>
              <c:f>'IN625'!$N$56:$Q$56</c:f>
              <c:strCache>
                <c:ptCount val="1"/>
                <c:pt idx="0">
                  <c:v>UTS (MPa) 540 °C</c:v>
                </c:pt>
              </c:strCache>
            </c:strRef>
          </c:cat>
          <c:val>
            <c:numRef>
              <c:f>'IN625'!$O$65</c:f>
              <c:numCache>
                <c:formatCode>0.0</c:formatCode>
                <c:ptCount val="1"/>
                <c:pt idx="0">
                  <c:v>760.73333333333323</c:v>
                </c:pt>
              </c:numCache>
            </c:numRef>
          </c:val>
          <c:extLst>
            <c:ext xmlns:c16="http://schemas.microsoft.com/office/drawing/2014/chart" uri="{C3380CC4-5D6E-409C-BE32-E72D297353CC}">
              <c16:uniqueId val="{00000000-6204-486F-9FCA-6ADA3059BEF2}"/>
            </c:ext>
          </c:extLst>
        </c:ser>
        <c:ser>
          <c:idx val="2"/>
          <c:order val="1"/>
          <c:tx>
            <c:strRef>
              <c:f>'IN625'!$Q$57</c:f>
              <c:strCache>
                <c:ptCount val="1"/>
                <c:pt idx="0">
                  <c:v>Midas Vertical 1048 C, 1h, AC</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rtl="0">
                  <a:defRPr lang="sv-SE" sz="1000" b="1" i="0" u="none" strike="noStrike" kern="1200" baseline="0">
                    <a:solidFill>
                      <a:schemeClr val="tx1"/>
                    </a:solidFill>
                    <a:latin typeface="+mn-lt"/>
                    <a:ea typeface="+mn-ea"/>
                    <a:cs typeface="+mn-cs"/>
                  </a:defRPr>
                </a:pPr>
                <a:endParaRPr lang="sv-S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errBars>
            <c:errBarType val="both"/>
            <c:errValType val="cust"/>
            <c:noEndCap val="0"/>
            <c:plus>
              <c:numRef>
                <c:f>'IN625'!$Q$66</c:f>
                <c:numCache>
                  <c:formatCode>General</c:formatCode>
                  <c:ptCount val="1"/>
                  <c:pt idx="0">
                    <c:v>4.5632590692764463</c:v>
                  </c:pt>
                </c:numCache>
              </c:numRef>
            </c:plus>
            <c:minus>
              <c:numRef>
                <c:f>'IN625'!$Q$66</c:f>
                <c:numCache>
                  <c:formatCode>General</c:formatCode>
                  <c:ptCount val="1"/>
                  <c:pt idx="0">
                    <c:v>4.5632590692764463</c:v>
                  </c:pt>
                </c:numCache>
              </c:numRef>
            </c:minus>
            <c:spPr>
              <a:noFill/>
              <a:ln w="9525" cap="flat" cmpd="sng" algn="ctr">
                <a:solidFill>
                  <a:schemeClr val="tx1">
                    <a:lumMod val="65000"/>
                    <a:lumOff val="35000"/>
                  </a:schemeClr>
                </a:solidFill>
                <a:round/>
              </a:ln>
              <a:effectLst/>
            </c:spPr>
          </c:errBars>
          <c:cat>
            <c:strRef>
              <c:f>'IN625'!$N$56:$Q$56</c:f>
              <c:strCache>
                <c:ptCount val="1"/>
                <c:pt idx="0">
                  <c:v>UTS (MPa) 540 °C</c:v>
                </c:pt>
              </c:strCache>
            </c:strRef>
          </c:cat>
          <c:val>
            <c:numRef>
              <c:f>'IN625'!$Q$65</c:f>
              <c:numCache>
                <c:formatCode>0.0</c:formatCode>
                <c:ptCount val="1"/>
                <c:pt idx="0">
                  <c:v>717.66666666666663</c:v>
                </c:pt>
              </c:numCache>
            </c:numRef>
          </c:val>
          <c:extLst>
            <c:ext xmlns:c16="http://schemas.microsoft.com/office/drawing/2014/chart" uri="{C3380CC4-5D6E-409C-BE32-E72D297353CC}">
              <c16:uniqueId val="{00000001-6204-486F-9FCA-6ADA3059BEF2}"/>
            </c:ext>
          </c:extLst>
        </c:ser>
        <c:dLbls>
          <c:showLegendKey val="0"/>
          <c:showVal val="0"/>
          <c:showCatName val="0"/>
          <c:showSerName val="0"/>
          <c:showPercent val="0"/>
          <c:showBubbleSize val="0"/>
        </c:dLbls>
        <c:gapWidth val="289"/>
        <c:overlap val="-100"/>
        <c:axId val="704250472"/>
        <c:axId val="704250144"/>
      </c:barChart>
      <c:catAx>
        <c:axId val="704250472"/>
        <c:scaling>
          <c:orientation val="minMax"/>
        </c:scaling>
        <c:delete val="1"/>
        <c:axPos val="b"/>
        <c:numFmt formatCode="General" sourceLinked="1"/>
        <c:majorTickMark val="none"/>
        <c:minorTickMark val="none"/>
        <c:tickLblPos val="nextTo"/>
        <c:crossAx val="704250144"/>
        <c:crosses val="autoZero"/>
        <c:auto val="1"/>
        <c:lblAlgn val="ctr"/>
        <c:lblOffset val="100"/>
        <c:noMultiLvlLbl val="0"/>
      </c:catAx>
      <c:valAx>
        <c:axId val="704250144"/>
        <c:scaling>
          <c:orientation val="minMax"/>
          <c:max val="800"/>
          <c:min val="0"/>
        </c:scaling>
        <c:delete val="0"/>
        <c:axPos val="l"/>
        <c:majorGridlines>
          <c:spPr>
            <a:ln w="9525" cap="flat" cmpd="sng" algn="ctr">
              <a:solidFill>
                <a:schemeClr val="tx1">
                  <a:alpha val="2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lgn="ctr">
              <a:defRPr lang="sv-SE" sz="1000" b="1" i="0" u="none" strike="noStrike" kern="1200" baseline="0">
                <a:solidFill>
                  <a:schemeClr val="tx1"/>
                </a:solidFill>
                <a:latin typeface="+mn-lt"/>
                <a:ea typeface="+mn-ea"/>
                <a:cs typeface="+mn-cs"/>
              </a:defRPr>
            </a:pPr>
            <a:endParaRPr lang="sv-SE"/>
          </a:p>
        </c:txPr>
        <c:crossAx val="704250472"/>
        <c:crosses val="autoZero"/>
        <c:crossBetween val="between"/>
        <c:majorUnit val="100"/>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sv-SE"/>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'IN625'!$Z$57</c:f>
              <c:strCache>
                <c:ptCount val="1"/>
                <c:pt idx="0">
                  <c:v>Midas Horizontal 1048 C, 1h, AC</c:v>
                </c:pt>
              </c:strCache>
            </c:strRef>
          </c:tx>
          <c:spPr>
            <a:solidFill>
              <a:schemeClr val="accent1"/>
            </a:solidFill>
            <a:ln>
              <a:noFill/>
            </a:ln>
            <a:effectLst/>
          </c:spPr>
          <c:invertIfNegative val="0"/>
          <c:dLbls>
            <c:dLbl>
              <c:idx val="0"/>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0BA9-4C15-8975-F7C40E382501}"/>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solidFill>
                    <a:latin typeface="+mn-lt"/>
                    <a:ea typeface="+mn-ea"/>
                    <a:cs typeface="+mn-cs"/>
                  </a:defRPr>
                </a:pPr>
                <a:endParaRPr lang="sv-SE"/>
              </a:p>
            </c:txPr>
            <c:dLblPos val="outEnd"/>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errBars>
            <c:errBarType val="both"/>
            <c:errValType val="cust"/>
            <c:noEndCap val="0"/>
            <c:plus>
              <c:numRef>
                <c:f>'IN625'!$Z$66</c:f>
                <c:numCache>
                  <c:formatCode>General</c:formatCode>
                  <c:ptCount val="1"/>
                  <c:pt idx="0">
                    <c:v>3.0566866593311977</c:v>
                  </c:pt>
                </c:numCache>
              </c:numRef>
            </c:plus>
            <c:minus>
              <c:numRef>
                <c:f>'IN625'!$Z$66</c:f>
                <c:numCache>
                  <c:formatCode>General</c:formatCode>
                  <c:ptCount val="1"/>
                  <c:pt idx="0">
                    <c:v>3.0566866593311977</c:v>
                  </c:pt>
                </c:numCache>
              </c:numRef>
            </c:minus>
            <c:spPr>
              <a:noFill/>
              <a:ln w="9525" cap="flat" cmpd="sng" algn="ctr">
                <a:solidFill>
                  <a:schemeClr val="tx1">
                    <a:lumMod val="65000"/>
                    <a:lumOff val="35000"/>
                  </a:schemeClr>
                </a:solidFill>
                <a:round/>
              </a:ln>
              <a:effectLst/>
            </c:spPr>
          </c:errBars>
          <c:cat>
            <c:strRef>
              <c:f>'IN625'!$Y$56:$AB$56</c:f>
              <c:strCache>
                <c:ptCount val="1"/>
                <c:pt idx="0">
                  <c:v>A Lo25 (%) 540 °C</c:v>
                </c:pt>
              </c:strCache>
            </c:strRef>
          </c:cat>
          <c:val>
            <c:numRef>
              <c:f>'IN625'!$Z$65</c:f>
              <c:numCache>
                <c:formatCode>0.0</c:formatCode>
                <c:ptCount val="1"/>
                <c:pt idx="0">
                  <c:v>50.366666666666674</c:v>
                </c:pt>
              </c:numCache>
            </c:numRef>
          </c:val>
          <c:extLst>
            <c:ext xmlns:c16="http://schemas.microsoft.com/office/drawing/2014/chart" uri="{C3380CC4-5D6E-409C-BE32-E72D297353CC}">
              <c16:uniqueId val="{00000001-0BA9-4C15-8975-F7C40E382501}"/>
            </c:ext>
          </c:extLst>
        </c:ser>
        <c:ser>
          <c:idx val="2"/>
          <c:order val="1"/>
          <c:tx>
            <c:strRef>
              <c:f>'IN625'!$AB$57</c:f>
              <c:strCache>
                <c:ptCount val="1"/>
                <c:pt idx="0">
                  <c:v>Midas Vertical 1048 C, 1h, AC</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rtl="0">
                  <a:defRPr lang="sv-SE" sz="1000" b="1" i="0" u="none" strike="noStrike" kern="1200" baseline="0">
                    <a:solidFill>
                      <a:schemeClr val="tx1"/>
                    </a:solidFill>
                    <a:latin typeface="+mn-lt"/>
                    <a:ea typeface="+mn-ea"/>
                    <a:cs typeface="+mn-cs"/>
                  </a:defRPr>
                </a:pPr>
                <a:endParaRPr lang="sv-S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errBars>
            <c:errBarType val="both"/>
            <c:errValType val="cust"/>
            <c:noEndCap val="0"/>
            <c:plus>
              <c:numRef>
                <c:f>'IN625'!$AB$66</c:f>
                <c:numCache>
                  <c:formatCode>General</c:formatCode>
                  <c:ptCount val="1"/>
                  <c:pt idx="0">
                    <c:v>0.66583281184794052</c:v>
                  </c:pt>
                </c:numCache>
              </c:numRef>
            </c:plus>
            <c:minus>
              <c:numRef>
                <c:f>'IN625'!$AB$66</c:f>
                <c:numCache>
                  <c:formatCode>General</c:formatCode>
                  <c:ptCount val="1"/>
                  <c:pt idx="0">
                    <c:v>0.66583281184794052</c:v>
                  </c:pt>
                </c:numCache>
              </c:numRef>
            </c:minus>
            <c:spPr>
              <a:noFill/>
              <a:ln w="9525" cap="flat" cmpd="sng" algn="ctr">
                <a:solidFill>
                  <a:schemeClr val="tx1">
                    <a:lumMod val="65000"/>
                    <a:lumOff val="35000"/>
                  </a:schemeClr>
                </a:solidFill>
                <a:round/>
              </a:ln>
              <a:effectLst/>
            </c:spPr>
          </c:errBars>
          <c:cat>
            <c:strRef>
              <c:f>'IN625'!$Y$56:$AB$56</c:f>
              <c:strCache>
                <c:ptCount val="1"/>
                <c:pt idx="0">
                  <c:v>A Lo25 (%) 540 °C</c:v>
                </c:pt>
              </c:strCache>
            </c:strRef>
          </c:cat>
          <c:val>
            <c:numRef>
              <c:f>'IN625'!$AB$65</c:f>
              <c:numCache>
                <c:formatCode>0.0</c:formatCode>
                <c:ptCount val="1"/>
                <c:pt idx="0">
                  <c:v>54.433333333333337</c:v>
                </c:pt>
              </c:numCache>
            </c:numRef>
          </c:val>
          <c:extLst>
            <c:ext xmlns:c16="http://schemas.microsoft.com/office/drawing/2014/chart" uri="{C3380CC4-5D6E-409C-BE32-E72D297353CC}">
              <c16:uniqueId val="{00000002-0BA9-4C15-8975-F7C40E382501}"/>
            </c:ext>
          </c:extLst>
        </c:ser>
        <c:dLbls>
          <c:showLegendKey val="0"/>
          <c:showVal val="0"/>
          <c:showCatName val="0"/>
          <c:showSerName val="0"/>
          <c:showPercent val="0"/>
          <c:showBubbleSize val="0"/>
        </c:dLbls>
        <c:gapWidth val="219"/>
        <c:overlap val="-100"/>
        <c:axId val="580648432"/>
        <c:axId val="580643840"/>
      </c:barChart>
      <c:catAx>
        <c:axId val="580648432"/>
        <c:scaling>
          <c:orientation val="minMax"/>
        </c:scaling>
        <c:delete val="1"/>
        <c:axPos val="b"/>
        <c:numFmt formatCode="General" sourceLinked="1"/>
        <c:majorTickMark val="none"/>
        <c:minorTickMark val="none"/>
        <c:tickLblPos val="nextTo"/>
        <c:crossAx val="580643840"/>
        <c:crosses val="autoZero"/>
        <c:auto val="1"/>
        <c:lblAlgn val="ctr"/>
        <c:lblOffset val="100"/>
        <c:noMultiLvlLbl val="0"/>
      </c:catAx>
      <c:valAx>
        <c:axId val="580643840"/>
        <c:scaling>
          <c:orientation val="minMax"/>
          <c:max val="60"/>
          <c:min val="0"/>
        </c:scaling>
        <c:delete val="0"/>
        <c:axPos val="l"/>
        <c:majorGridlines>
          <c:spPr>
            <a:ln w="9525" cap="flat" cmpd="sng" algn="ctr">
              <a:solidFill>
                <a:schemeClr val="tx1">
                  <a:alpha val="18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00" b="1" i="0" u="none" strike="noStrike" kern="1200" baseline="0">
                <a:solidFill>
                  <a:schemeClr val="tx1"/>
                </a:solidFill>
                <a:latin typeface="+mn-lt"/>
                <a:ea typeface="+mn-ea"/>
                <a:cs typeface="+mn-cs"/>
              </a:defRPr>
            </a:pPr>
            <a:endParaRPr lang="sv-SE"/>
          </a:p>
        </c:txPr>
        <c:crossAx val="58064843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sv-SE"/>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7">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900" kern="1200"/>
  </cs:valueAxis>
  <cs:wall>
    <cs:lnRef idx="0"/>
    <cs:fillRef idx="0"/>
    <cs:effectRef idx="0"/>
    <cs:fontRef idx="minor">
      <a:schemeClr val="tx2"/>
    </cs:fontRef>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sv-SE"/>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59B4B55-E8C9-4E83-B796-C537FD9043C0}" type="datetimeFigureOut">
              <a:rPr lang="sv-SE" smtClean="0"/>
              <a:t>2021-11-03</a:t>
            </a:fld>
            <a:endParaRPr lang="sv-SE"/>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sv-SE"/>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sv-SE"/>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AAEBFBB-75D8-458B-BC84-0A8A1514F4C4}" type="slidenum">
              <a:rPr lang="sv-SE" smtClean="0"/>
              <a:t>‹#›</a:t>
            </a:fld>
            <a:endParaRPr lang="sv-SE"/>
          </a:p>
        </p:txBody>
      </p:sp>
    </p:spTree>
    <p:extLst>
      <p:ext uri="{BB962C8B-B14F-4D97-AF65-F5344CB8AC3E}">
        <p14:creationId xmlns:p14="http://schemas.microsoft.com/office/powerpoint/2010/main" val="3539904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cs typeface="Calibri" panose="020F0502020204030204"/>
              </a:rPr>
              <a:t>Introduction to Sandvik AM Powder production units</a:t>
            </a:r>
          </a:p>
          <a:p>
            <a:pPr>
              <a:spcAft>
                <a:spcPts val="533"/>
              </a:spcAft>
            </a:pPr>
            <a:endParaRPr lang="en-GB" dirty="0">
              <a:cs typeface="Calibri" panose="020F0502020204030204"/>
            </a:endParaRPr>
          </a:p>
          <a:p>
            <a:pPr>
              <a:spcAft>
                <a:spcPts val="533"/>
              </a:spcAft>
            </a:pPr>
            <a:r>
              <a:rPr lang="en-GB" dirty="0">
                <a:cs typeface="Calibri" panose="020F0502020204030204"/>
              </a:rPr>
              <a:t>PU Neath</a:t>
            </a:r>
          </a:p>
          <a:p>
            <a:pPr marL="120015" indent="-120015">
              <a:spcAft>
                <a:spcPts val="533"/>
              </a:spcAft>
              <a:buFont typeface="Arial,Sans-Serif"/>
              <a:buChar char="•"/>
            </a:pPr>
            <a:r>
              <a:rPr lang="en-GB" dirty="0"/>
              <a:t>Particle size: 5 – 80 micron</a:t>
            </a:r>
            <a:endParaRPr lang="en-US" dirty="0">
              <a:cs typeface="Calibri"/>
            </a:endParaRPr>
          </a:p>
          <a:p>
            <a:pPr marL="120015" indent="-120015">
              <a:spcAft>
                <a:spcPts val="533"/>
              </a:spcAft>
              <a:buFont typeface="Arial,Sans-Serif"/>
              <a:buChar char="•"/>
            </a:pPr>
            <a:r>
              <a:rPr lang="en-GB" dirty="0"/>
              <a:t>8 Inert Gas Atomisation (IGA)</a:t>
            </a:r>
            <a:endParaRPr lang="en-US" dirty="0"/>
          </a:p>
          <a:p>
            <a:pPr marL="120015" indent="-120015">
              <a:spcAft>
                <a:spcPts val="533"/>
              </a:spcAft>
              <a:buFont typeface="Arial,Sans-Serif"/>
              <a:buChar char="•"/>
            </a:pPr>
            <a:r>
              <a:rPr lang="en-GB" dirty="0"/>
              <a:t>Argon and Nitrogen atomising</a:t>
            </a:r>
            <a:endParaRPr lang="en-US" dirty="0"/>
          </a:p>
          <a:p>
            <a:pPr marL="120015" indent="-120015">
              <a:spcAft>
                <a:spcPts val="533"/>
              </a:spcAft>
              <a:buFont typeface="Arial,Sans-Serif"/>
              <a:buChar char="•"/>
            </a:pPr>
            <a:r>
              <a:rPr lang="en-GB" dirty="0"/>
              <a:t>Powder sizing</a:t>
            </a:r>
            <a:endParaRPr lang="en-US" dirty="0"/>
          </a:p>
          <a:p>
            <a:pPr marL="120015" indent="-120015">
              <a:spcAft>
                <a:spcPts val="533"/>
              </a:spcAft>
              <a:buFont typeface="Arial,Sans-Serif"/>
              <a:buChar char="•"/>
            </a:pPr>
            <a:r>
              <a:rPr lang="en-GB" dirty="0"/>
              <a:t>One plant dedicated to Aluminium alloy powders</a:t>
            </a:r>
            <a:endParaRPr lang="en-US" dirty="0"/>
          </a:p>
          <a:p>
            <a:pPr marL="120015" indent="-120015">
              <a:spcAft>
                <a:spcPts val="533"/>
              </a:spcAft>
              <a:buFont typeface="Arial,Sans-Serif"/>
              <a:buChar char="•"/>
            </a:pPr>
            <a:r>
              <a:rPr lang="en-GB" dirty="0"/>
              <a:t>AS9100D (Aerospace)</a:t>
            </a:r>
          </a:p>
          <a:p>
            <a:pPr>
              <a:spcAft>
                <a:spcPts val="533"/>
              </a:spcAft>
            </a:pPr>
            <a:endParaRPr lang="en-GB" dirty="0">
              <a:cs typeface="Calibri"/>
            </a:endParaRPr>
          </a:p>
          <a:p>
            <a:pPr>
              <a:spcAft>
                <a:spcPts val="533"/>
              </a:spcAft>
            </a:pPr>
            <a:r>
              <a:rPr lang="en-GB" dirty="0">
                <a:cs typeface="Calibri"/>
              </a:rPr>
              <a:t>PU Sandviken</a:t>
            </a:r>
          </a:p>
          <a:p>
            <a:pPr marL="120015" indent="-120015">
              <a:spcAft>
                <a:spcPts val="533"/>
              </a:spcAft>
              <a:buFont typeface="Arial,Sans-Serif"/>
              <a:buChar char="•"/>
            </a:pPr>
            <a:r>
              <a:rPr lang="en-GB" dirty="0"/>
              <a:t>Particle size: 20 – 200 micron</a:t>
            </a:r>
            <a:endParaRPr lang="en-US" dirty="0"/>
          </a:p>
          <a:p>
            <a:pPr marL="120015" indent="-120015">
              <a:spcAft>
                <a:spcPts val="533"/>
              </a:spcAft>
              <a:buFont typeface="Arial,Sans-Serif"/>
              <a:buChar char="•"/>
            </a:pPr>
            <a:r>
              <a:rPr lang="en-GB" dirty="0"/>
              <a:t>1 Vacuum Gas Atomisation (VIGA) </a:t>
            </a:r>
          </a:p>
          <a:p>
            <a:pPr marL="120015" indent="-120015">
              <a:spcAft>
                <a:spcPts val="533"/>
              </a:spcAft>
              <a:buFont typeface="Arial,Sans-Serif"/>
              <a:buChar char="•"/>
            </a:pPr>
            <a:r>
              <a:rPr lang="en-GB" dirty="0"/>
              <a:t>1 EIGA Titanium powder plant </a:t>
            </a:r>
          </a:p>
          <a:p>
            <a:pPr marL="120015" indent="-120015">
              <a:spcAft>
                <a:spcPts val="533"/>
              </a:spcAft>
              <a:buFont typeface="Arial,Sans-Serif"/>
              <a:buChar char="•"/>
            </a:pPr>
            <a:r>
              <a:rPr lang="en-GB" dirty="0"/>
              <a:t>Argon and Nitrogen Atomising</a:t>
            </a:r>
          </a:p>
          <a:p>
            <a:pPr marL="120015" indent="-120015">
              <a:spcAft>
                <a:spcPts val="533"/>
              </a:spcAft>
              <a:buFont typeface="Arial,Sans-Serif"/>
              <a:buChar char="•"/>
            </a:pPr>
            <a:r>
              <a:rPr lang="en-GB" dirty="0"/>
              <a:t>Powder sizing </a:t>
            </a:r>
          </a:p>
          <a:p>
            <a:pPr marL="120015" indent="-120015">
              <a:spcAft>
                <a:spcPts val="533"/>
              </a:spcAft>
              <a:buFont typeface="Arial,Sans-Serif"/>
              <a:buChar char="•"/>
            </a:pPr>
            <a:r>
              <a:rPr lang="en-GB" dirty="0"/>
              <a:t>AS9100D (Aerospace)</a:t>
            </a:r>
          </a:p>
          <a:p>
            <a:pPr marL="120015" indent="-120015">
              <a:spcAft>
                <a:spcPts val="533"/>
              </a:spcAft>
              <a:buFont typeface="Arial,Sans-Serif"/>
              <a:buChar char="•"/>
            </a:pPr>
            <a:r>
              <a:rPr lang="en-GB" dirty="0"/>
              <a:t>ISO 13485:2016 Medical Certification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AEBFBB-75D8-458B-BC84-0A8A1514F4C4}" type="slidenum">
              <a:rPr kumimoji="0" lang="sv-SE"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sv-SE"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20382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u="none" strike="noStrike" kern="1200" dirty="0">
                <a:solidFill>
                  <a:schemeClr val="tx1"/>
                </a:solidFill>
                <a:effectLst/>
                <a:latin typeface="+mn-lt"/>
                <a:ea typeface="+mn-ea"/>
                <a:cs typeface="+mn-cs"/>
              </a:rPr>
              <a:t>Ti-6Al-4V was one of the first titanium alloys developed and remains the predominant titanium alloy in the aerospace industry, because of its balanced and robust property set.</a:t>
            </a:r>
          </a:p>
          <a:p>
            <a:r>
              <a:rPr lang="en-GB" dirty="0">
                <a:cs typeface="Calibri"/>
              </a:rPr>
              <a:t>CoCr alloy offer for </a:t>
            </a:r>
            <a:r>
              <a:rPr lang="en-GB" dirty="0" err="1">
                <a:cs typeface="Calibri"/>
              </a:rPr>
              <a:t>Medtech</a:t>
            </a:r>
            <a:endParaRPr lang="en-GB" dirty="0">
              <a:cs typeface="Calibri"/>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AEBFBB-75D8-458B-BC84-0A8A1514F4C4}" type="slidenum">
              <a:rPr kumimoji="0" lang="sv-SE" sz="1200" b="0" i="0" u="none" strike="noStrike" kern="1200" cap="none" spc="0" normalizeH="0" baseline="0" noProof="0" smtClean="0">
                <a:ln>
                  <a:noFill/>
                </a:ln>
                <a:solidFill>
                  <a:prstClr val="black"/>
                </a:solidFill>
                <a:effectLst/>
                <a:uLnTx/>
                <a:uFillTx/>
                <a:latin typeface="Calibri"/>
                <a:ea typeface="+mn-ea"/>
                <a:cs typeface="Helvetica"/>
                <a:sym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sv-SE" sz="1200" b="0" i="0" u="none" strike="noStrike" kern="1200" cap="none" spc="0" normalizeH="0" baseline="0" noProof="0">
              <a:ln>
                <a:noFill/>
              </a:ln>
              <a:solidFill>
                <a:prstClr val="black"/>
              </a:solidFill>
              <a:effectLst/>
              <a:uLnTx/>
              <a:uFillTx/>
              <a:latin typeface="Calibri"/>
              <a:ea typeface="+mn-ea"/>
              <a:cs typeface="Helvetica"/>
              <a:sym typeface="Arial" pitchFamily="34" charset="0"/>
            </a:endParaRPr>
          </a:p>
        </p:txBody>
      </p:sp>
    </p:spTree>
    <p:extLst>
      <p:ext uri="{BB962C8B-B14F-4D97-AF65-F5344CB8AC3E}">
        <p14:creationId xmlns:p14="http://schemas.microsoft.com/office/powerpoint/2010/main" val="39645686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391B164-51B2-4DC9-9593-D57C77F7D019}" type="slidenum">
              <a:rPr lang="en-GB" smtClean="0"/>
              <a:t>6</a:t>
            </a:fld>
            <a:endParaRPr lang="en-GB"/>
          </a:p>
        </p:txBody>
      </p:sp>
    </p:spTree>
    <p:extLst>
      <p:ext uri="{BB962C8B-B14F-4D97-AF65-F5344CB8AC3E}">
        <p14:creationId xmlns:p14="http://schemas.microsoft.com/office/powerpoint/2010/main" val="346870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Leandro</a:t>
            </a:r>
          </a:p>
          <a:p>
            <a:endParaRPr lang="sv-SE" dirty="0"/>
          </a:p>
        </p:txBody>
      </p:sp>
      <p:sp>
        <p:nvSpPr>
          <p:cNvPr id="4" name="Slide Number Placeholder 3"/>
          <p:cNvSpPr>
            <a:spLocks noGrp="1"/>
          </p:cNvSpPr>
          <p:nvPr>
            <p:ph type="sldNum" sz="quarter" idx="5"/>
          </p:nvPr>
        </p:nvSpPr>
        <p:spPr/>
        <p:txBody>
          <a:bodyPr/>
          <a:lstStyle/>
          <a:p>
            <a:fld id="{BAAEBFBB-75D8-458B-BC84-0A8A1514F4C4}" type="slidenum">
              <a:rPr lang="sv-SE" smtClean="0"/>
              <a:t>7</a:t>
            </a:fld>
            <a:endParaRPr lang="sv-SE"/>
          </a:p>
        </p:txBody>
      </p:sp>
    </p:spTree>
    <p:extLst>
      <p:ext uri="{BB962C8B-B14F-4D97-AF65-F5344CB8AC3E}">
        <p14:creationId xmlns:p14="http://schemas.microsoft.com/office/powerpoint/2010/main" val="15250849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Leandro</a:t>
            </a:r>
          </a:p>
          <a:p>
            <a:endParaRPr lang="sv-SE" dirty="0"/>
          </a:p>
        </p:txBody>
      </p:sp>
      <p:sp>
        <p:nvSpPr>
          <p:cNvPr id="4" name="Slide Number Placeholder 3"/>
          <p:cNvSpPr>
            <a:spLocks noGrp="1"/>
          </p:cNvSpPr>
          <p:nvPr>
            <p:ph type="sldNum" sz="quarter" idx="5"/>
          </p:nvPr>
        </p:nvSpPr>
        <p:spPr/>
        <p:txBody>
          <a:bodyPr/>
          <a:lstStyle/>
          <a:p>
            <a:fld id="{BAAEBFBB-75D8-458B-BC84-0A8A1514F4C4}" type="slidenum">
              <a:rPr lang="sv-SE" smtClean="0"/>
              <a:t>8</a:t>
            </a:fld>
            <a:endParaRPr lang="sv-SE"/>
          </a:p>
        </p:txBody>
      </p:sp>
    </p:spTree>
    <p:extLst>
      <p:ext uri="{BB962C8B-B14F-4D97-AF65-F5344CB8AC3E}">
        <p14:creationId xmlns:p14="http://schemas.microsoft.com/office/powerpoint/2010/main" val="17699366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Fabio</a:t>
            </a:r>
          </a:p>
          <a:p>
            <a:endParaRPr lang="sv-SE" dirty="0"/>
          </a:p>
        </p:txBody>
      </p:sp>
      <p:sp>
        <p:nvSpPr>
          <p:cNvPr id="4" name="Slide Number Placeholder 3"/>
          <p:cNvSpPr>
            <a:spLocks noGrp="1"/>
          </p:cNvSpPr>
          <p:nvPr>
            <p:ph type="sldNum" sz="quarter" idx="5"/>
          </p:nvPr>
        </p:nvSpPr>
        <p:spPr/>
        <p:txBody>
          <a:bodyPr/>
          <a:lstStyle/>
          <a:p>
            <a:fld id="{BAAEBFBB-75D8-458B-BC84-0A8A1514F4C4}" type="slidenum">
              <a:rPr lang="sv-SE" smtClean="0"/>
              <a:t>9</a:t>
            </a:fld>
            <a:endParaRPr lang="sv-SE"/>
          </a:p>
        </p:txBody>
      </p:sp>
    </p:spTree>
    <p:extLst>
      <p:ext uri="{BB962C8B-B14F-4D97-AF65-F5344CB8AC3E}">
        <p14:creationId xmlns:p14="http://schemas.microsoft.com/office/powerpoint/2010/main" val="42831775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Fabio</a:t>
            </a:r>
          </a:p>
          <a:p>
            <a:endParaRPr lang="sv-SE" dirty="0"/>
          </a:p>
        </p:txBody>
      </p:sp>
      <p:sp>
        <p:nvSpPr>
          <p:cNvPr id="4" name="Slide Number Placeholder 3"/>
          <p:cNvSpPr>
            <a:spLocks noGrp="1"/>
          </p:cNvSpPr>
          <p:nvPr>
            <p:ph type="sldNum" sz="quarter" idx="5"/>
          </p:nvPr>
        </p:nvSpPr>
        <p:spPr/>
        <p:txBody>
          <a:bodyPr/>
          <a:lstStyle/>
          <a:p>
            <a:fld id="{BAAEBFBB-75D8-458B-BC84-0A8A1514F4C4}" type="slidenum">
              <a:rPr lang="sv-SE" smtClean="0"/>
              <a:t>10</a:t>
            </a:fld>
            <a:endParaRPr lang="sv-SE"/>
          </a:p>
        </p:txBody>
      </p:sp>
    </p:spTree>
    <p:extLst>
      <p:ext uri="{BB962C8B-B14F-4D97-AF65-F5344CB8AC3E}">
        <p14:creationId xmlns:p14="http://schemas.microsoft.com/office/powerpoint/2010/main" val="8607242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Fabio</a:t>
            </a:r>
          </a:p>
          <a:p>
            <a:endParaRPr lang="sv-SE" dirty="0"/>
          </a:p>
        </p:txBody>
      </p:sp>
      <p:sp>
        <p:nvSpPr>
          <p:cNvPr id="4" name="Slide Number Placeholder 3"/>
          <p:cNvSpPr>
            <a:spLocks noGrp="1"/>
          </p:cNvSpPr>
          <p:nvPr>
            <p:ph type="sldNum" sz="quarter" idx="5"/>
          </p:nvPr>
        </p:nvSpPr>
        <p:spPr/>
        <p:txBody>
          <a:bodyPr/>
          <a:lstStyle/>
          <a:p>
            <a:fld id="{BAAEBFBB-75D8-458B-BC84-0A8A1514F4C4}" type="slidenum">
              <a:rPr lang="sv-SE" smtClean="0"/>
              <a:t>11</a:t>
            </a:fld>
            <a:endParaRPr lang="sv-SE"/>
          </a:p>
        </p:txBody>
      </p:sp>
    </p:spTree>
    <p:extLst>
      <p:ext uri="{BB962C8B-B14F-4D97-AF65-F5344CB8AC3E}">
        <p14:creationId xmlns:p14="http://schemas.microsoft.com/office/powerpoint/2010/main" val="20519388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Eleonora</a:t>
            </a:r>
          </a:p>
          <a:p>
            <a:endParaRPr lang="sv-SE" dirty="0"/>
          </a:p>
        </p:txBody>
      </p:sp>
      <p:sp>
        <p:nvSpPr>
          <p:cNvPr id="4" name="Slide Number Placeholder 3"/>
          <p:cNvSpPr>
            <a:spLocks noGrp="1"/>
          </p:cNvSpPr>
          <p:nvPr>
            <p:ph type="sldNum" sz="quarter" idx="5"/>
          </p:nvPr>
        </p:nvSpPr>
        <p:spPr/>
        <p:txBody>
          <a:bodyPr/>
          <a:lstStyle/>
          <a:p>
            <a:fld id="{BAAEBFBB-75D8-458B-BC84-0A8A1514F4C4}" type="slidenum">
              <a:rPr lang="sv-SE" smtClean="0"/>
              <a:t>12</a:t>
            </a:fld>
            <a:endParaRPr lang="sv-SE"/>
          </a:p>
        </p:txBody>
      </p:sp>
    </p:spTree>
    <p:extLst>
      <p:ext uri="{BB962C8B-B14F-4D97-AF65-F5344CB8AC3E}">
        <p14:creationId xmlns:p14="http://schemas.microsoft.com/office/powerpoint/2010/main" val="11159266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Eleonora</a:t>
            </a:r>
          </a:p>
          <a:p>
            <a:endParaRPr lang="sv-SE" dirty="0"/>
          </a:p>
        </p:txBody>
      </p:sp>
      <p:sp>
        <p:nvSpPr>
          <p:cNvPr id="4" name="Slide Number Placeholder 3"/>
          <p:cNvSpPr>
            <a:spLocks noGrp="1"/>
          </p:cNvSpPr>
          <p:nvPr>
            <p:ph type="sldNum" sz="quarter" idx="5"/>
          </p:nvPr>
        </p:nvSpPr>
        <p:spPr/>
        <p:txBody>
          <a:bodyPr/>
          <a:lstStyle/>
          <a:p>
            <a:fld id="{BAAEBFBB-75D8-458B-BC84-0A8A1514F4C4}" type="slidenum">
              <a:rPr lang="sv-SE" smtClean="0"/>
              <a:t>13</a:t>
            </a:fld>
            <a:endParaRPr lang="sv-SE"/>
          </a:p>
        </p:txBody>
      </p:sp>
    </p:spTree>
    <p:extLst>
      <p:ext uri="{BB962C8B-B14F-4D97-AF65-F5344CB8AC3E}">
        <p14:creationId xmlns:p14="http://schemas.microsoft.com/office/powerpoint/2010/main" val="15443404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Eleonora</a:t>
            </a:r>
          </a:p>
          <a:p>
            <a:endParaRPr lang="sv-SE" dirty="0"/>
          </a:p>
        </p:txBody>
      </p:sp>
      <p:sp>
        <p:nvSpPr>
          <p:cNvPr id="4" name="Slide Number Placeholder 3"/>
          <p:cNvSpPr>
            <a:spLocks noGrp="1"/>
          </p:cNvSpPr>
          <p:nvPr>
            <p:ph type="sldNum" sz="quarter" idx="5"/>
          </p:nvPr>
        </p:nvSpPr>
        <p:spPr/>
        <p:txBody>
          <a:bodyPr/>
          <a:lstStyle/>
          <a:p>
            <a:fld id="{BAAEBFBB-75D8-458B-BC84-0A8A1514F4C4}" type="slidenum">
              <a:rPr lang="sv-SE" smtClean="0"/>
              <a:t>15</a:t>
            </a:fld>
            <a:endParaRPr lang="sv-SE"/>
          </a:p>
        </p:txBody>
      </p:sp>
    </p:spTree>
    <p:extLst>
      <p:ext uri="{BB962C8B-B14F-4D97-AF65-F5344CB8AC3E}">
        <p14:creationId xmlns:p14="http://schemas.microsoft.com/office/powerpoint/2010/main" val="20624651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Startpage, pictur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7252" y="790302"/>
            <a:ext cx="9180000" cy="2148261"/>
          </a:xfrm>
          <a:prstGeom prst="rect">
            <a:avLst/>
          </a:prstGeom>
        </p:spPr>
      </p:pic>
      <p:sp>
        <p:nvSpPr>
          <p:cNvPr id="2" name="Rubrik 1"/>
          <p:cNvSpPr>
            <a:spLocks noGrp="1"/>
          </p:cNvSpPr>
          <p:nvPr>
            <p:ph type="ctrTitle" hasCustomPrompt="1"/>
          </p:nvPr>
        </p:nvSpPr>
        <p:spPr>
          <a:xfrm>
            <a:off x="360000" y="180000"/>
            <a:ext cx="7200000" cy="360000"/>
          </a:xfrm>
        </p:spPr>
        <p:txBody>
          <a:bodyPr/>
          <a:lstStyle>
            <a:lvl1pPr>
              <a:defRPr baseline="0"/>
            </a:lvl1pPr>
          </a:lstStyle>
          <a:p>
            <a:r>
              <a:rPr lang="en-US" noProof="0" dirty="0"/>
              <a:t>Headline First line</a:t>
            </a:r>
          </a:p>
        </p:txBody>
      </p:sp>
      <p:sp>
        <p:nvSpPr>
          <p:cNvPr id="3" name="Underrubrik 2"/>
          <p:cNvSpPr>
            <a:spLocks noGrp="1"/>
          </p:cNvSpPr>
          <p:nvPr>
            <p:ph type="subTitle" idx="1" hasCustomPrompt="1"/>
          </p:nvPr>
        </p:nvSpPr>
        <p:spPr>
          <a:xfrm>
            <a:off x="360000" y="540000"/>
            <a:ext cx="7200000" cy="360000"/>
          </a:xfrm>
        </p:spPr>
        <p:txBody>
          <a:bodyPr>
            <a:noAutofit/>
          </a:bodyPr>
          <a:lstStyle>
            <a:lvl1pPr marL="0" indent="0" algn="l">
              <a:lnSpc>
                <a:spcPct val="100000"/>
              </a:lnSpc>
              <a:spcAft>
                <a:spcPts val="0"/>
              </a:spcAft>
              <a:buNone/>
              <a:defRPr sz="2800" cap="all" baseline="0">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dirty="0"/>
              <a:t>Headline Second line</a:t>
            </a:r>
          </a:p>
        </p:txBody>
      </p:sp>
      <p:sp>
        <p:nvSpPr>
          <p:cNvPr id="4" name="Platshållare för datum 3"/>
          <p:cNvSpPr>
            <a:spLocks noGrp="1"/>
          </p:cNvSpPr>
          <p:nvPr>
            <p:ph type="dt" sz="half" idx="10"/>
          </p:nvPr>
        </p:nvSpPr>
        <p:spPr/>
        <p:txBody>
          <a:bodyPr/>
          <a:lstStyle/>
          <a:p>
            <a:fld id="{FD53EE5B-179B-42EF-B88C-5BE3C7D22739}" type="datetime1">
              <a:rPr lang="en-US" smtClean="0"/>
              <a:t>11/3/2021</a:t>
            </a:fld>
            <a:endParaRPr lang="en-US"/>
          </a:p>
        </p:txBody>
      </p:sp>
      <p:sp>
        <p:nvSpPr>
          <p:cNvPr id="5" name="Platshållare för sidfot 4"/>
          <p:cNvSpPr>
            <a:spLocks noGrp="1"/>
          </p:cNvSpPr>
          <p:nvPr>
            <p:ph type="ftr" sz="quarter" idx="11"/>
          </p:nvPr>
        </p:nvSpPr>
        <p:spPr/>
        <p:txBody>
          <a:bodyPr/>
          <a:lstStyle/>
          <a:p>
            <a:r>
              <a:rPr lang="en-US"/>
              <a:t>SANDVIK: Title of presentation</a:t>
            </a:r>
          </a:p>
        </p:txBody>
      </p:sp>
      <p:sp>
        <p:nvSpPr>
          <p:cNvPr id="6" name="Platshållare för bildnummer 5"/>
          <p:cNvSpPr>
            <a:spLocks noGrp="1"/>
          </p:cNvSpPr>
          <p:nvPr>
            <p:ph type="sldNum" sz="quarter" idx="12"/>
          </p:nvPr>
        </p:nvSpPr>
        <p:spPr/>
        <p:txBody>
          <a:bodyPr/>
          <a:lstStyle/>
          <a:p>
            <a:fld id="{469B62F1-B431-48B6-8270-02431A1685B7}" type="slidenum">
              <a:rPr lang="en-US" smtClean="0"/>
              <a:t>‹#›</a:t>
            </a:fld>
            <a:endParaRPr lang="en-US"/>
          </a:p>
        </p:txBody>
      </p:sp>
      <p:pic>
        <p:nvPicPr>
          <p:cNvPr id="9" name="Bildobjekt 8" descr="SAV_Logo_cyan_RGB300.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94137" y="275166"/>
            <a:ext cx="889863" cy="323998"/>
          </a:xfrm>
          <a:prstGeom prst="rect">
            <a:avLst/>
          </a:prstGeom>
        </p:spPr>
      </p:pic>
      <p:sp>
        <p:nvSpPr>
          <p:cNvPr id="8" name="Rectangular Callout 7"/>
          <p:cNvSpPr/>
          <p:nvPr userDrawn="1"/>
        </p:nvSpPr>
        <p:spPr>
          <a:xfrm>
            <a:off x="9432540" y="-534"/>
            <a:ext cx="1440000" cy="2700000"/>
          </a:xfrm>
          <a:prstGeom prst="wedgeRectCallout">
            <a:avLst>
              <a:gd name="adj1" fmla="val -60810"/>
              <a:gd name="adj2" fmla="val -20925"/>
            </a:avLst>
          </a:prstGeom>
          <a:solidFill>
            <a:srgbClr val="7F7F7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800" noProof="0" dirty="0"/>
              <a:t>We use a two-color</a:t>
            </a:r>
            <a:r>
              <a:rPr lang="en-US" sz="800" baseline="0" noProof="0" dirty="0"/>
              <a:t> headline system to highlight our rational and emotional side alike. The first line appears in blue (the rational side), the second line in orange (the emotional side) and the duality principle is reflected in the wording of the headline.</a:t>
            </a:r>
          </a:p>
          <a:p>
            <a:pPr algn="l"/>
            <a:endParaRPr lang="en-US" sz="1000" b="1" baseline="0" noProof="0" dirty="0"/>
          </a:p>
          <a:p>
            <a:pPr algn="l"/>
            <a:r>
              <a:rPr lang="en-US" sz="800" b="1" baseline="0" noProof="0" dirty="0"/>
              <a:t>This system refers to the first page title only, all other headlines are blue.</a:t>
            </a:r>
          </a:p>
          <a:p>
            <a:pPr algn="l"/>
            <a:endParaRPr lang="en-US" sz="1000" b="1" baseline="0" noProof="0" dirty="0"/>
          </a:p>
          <a:p>
            <a:pPr algn="l"/>
            <a:r>
              <a:rPr lang="en-US" sz="800" b="0" baseline="0" noProof="0" dirty="0"/>
              <a:t>Learn more about our verbal identity in the </a:t>
            </a:r>
            <a:r>
              <a:rPr lang="en-US" sz="800" b="0" baseline="0" noProof="0" dirty="0" err="1"/>
              <a:t>Sandvik</a:t>
            </a:r>
            <a:r>
              <a:rPr lang="en-US" sz="800" b="0" baseline="0" noProof="0" dirty="0"/>
              <a:t> Brand Identity Directives, which you can download at the Intranet.</a:t>
            </a:r>
            <a:r>
              <a:rPr lang="en-US" sz="800" baseline="0" noProof="0" dirty="0"/>
              <a:t> </a:t>
            </a:r>
            <a:endParaRPr lang="en-US" sz="800" noProof="0" dirty="0"/>
          </a:p>
        </p:txBody>
      </p:sp>
      <p:sp>
        <p:nvSpPr>
          <p:cNvPr id="11" name="Picture Placeholder 7"/>
          <p:cNvSpPr>
            <a:spLocks noGrp="1"/>
          </p:cNvSpPr>
          <p:nvPr>
            <p:ph type="pic" sz="quarter" idx="13"/>
          </p:nvPr>
        </p:nvSpPr>
        <p:spPr>
          <a:xfrm>
            <a:off x="0" y="1345763"/>
            <a:ext cx="9144000" cy="3797738"/>
          </a:xfrm>
          <a:custGeom>
            <a:avLst/>
            <a:gdLst>
              <a:gd name="connsiteX0" fmla="*/ 632660 w 9144000"/>
              <a:gd name="connsiteY0" fmla="*/ 0 h 3795886"/>
              <a:gd name="connsiteX1" fmla="*/ 8511340 w 9144000"/>
              <a:gd name="connsiteY1" fmla="*/ 0 h 3795886"/>
              <a:gd name="connsiteX2" fmla="*/ 9144000 w 9144000"/>
              <a:gd name="connsiteY2" fmla="*/ 632660 h 3795886"/>
              <a:gd name="connsiteX3" fmla="*/ 9144000 w 9144000"/>
              <a:gd name="connsiteY3" fmla="*/ 3795886 h 3795886"/>
              <a:gd name="connsiteX4" fmla="*/ 9144000 w 9144000"/>
              <a:gd name="connsiteY4" fmla="*/ 3795886 h 3795886"/>
              <a:gd name="connsiteX5" fmla="*/ 0 w 9144000"/>
              <a:gd name="connsiteY5" fmla="*/ 3795886 h 3795886"/>
              <a:gd name="connsiteX6" fmla="*/ 0 w 9144000"/>
              <a:gd name="connsiteY6" fmla="*/ 3795886 h 3795886"/>
              <a:gd name="connsiteX7" fmla="*/ 0 w 9144000"/>
              <a:gd name="connsiteY7" fmla="*/ 632660 h 3795886"/>
              <a:gd name="connsiteX8" fmla="*/ 632660 w 9144000"/>
              <a:gd name="connsiteY8" fmla="*/ 0 h 3795886"/>
              <a:gd name="connsiteX0" fmla="*/ 2769178 w 9144000"/>
              <a:gd name="connsiteY0" fmla="*/ 207698 h 3795886"/>
              <a:gd name="connsiteX1" fmla="*/ 8511340 w 9144000"/>
              <a:gd name="connsiteY1" fmla="*/ 0 h 3795886"/>
              <a:gd name="connsiteX2" fmla="*/ 9144000 w 9144000"/>
              <a:gd name="connsiteY2" fmla="*/ 632660 h 3795886"/>
              <a:gd name="connsiteX3" fmla="*/ 9144000 w 9144000"/>
              <a:gd name="connsiteY3" fmla="*/ 3795886 h 3795886"/>
              <a:gd name="connsiteX4" fmla="*/ 9144000 w 9144000"/>
              <a:gd name="connsiteY4" fmla="*/ 3795886 h 3795886"/>
              <a:gd name="connsiteX5" fmla="*/ 0 w 9144000"/>
              <a:gd name="connsiteY5" fmla="*/ 3795886 h 3795886"/>
              <a:gd name="connsiteX6" fmla="*/ 0 w 9144000"/>
              <a:gd name="connsiteY6" fmla="*/ 3795886 h 3795886"/>
              <a:gd name="connsiteX7" fmla="*/ 0 w 9144000"/>
              <a:gd name="connsiteY7" fmla="*/ 632660 h 3795886"/>
              <a:gd name="connsiteX8" fmla="*/ 2769178 w 9144000"/>
              <a:gd name="connsiteY8" fmla="*/ 207698 h 3795886"/>
              <a:gd name="connsiteX0" fmla="*/ 2769178 w 9144000"/>
              <a:gd name="connsiteY0" fmla="*/ 207698 h 3795886"/>
              <a:gd name="connsiteX1" fmla="*/ 8511340 w 9144000"/>
              <a:gd name="connsiteY1" fmla="*/ 0 h 3795886"/>
              <a:gd name="connsiteX2" fmla="*/ 9144000 w 9144000"/>
              <a:gd name="connsiteY2" fmla="*/ 632660 h 3795886"/>
              <a:gd name="connsiteX3" fmla="*/ 9144000 w 9144000"/>
              <a:gd name="connsiteY3" fmla="*/ 3795886 h 3795886"/>
              <a:gd name="connsiteX4" fmla="*/ 9144000 w 9144000"/>
              <a:gd name="connsiteY4" fmla="*/ 3795886 h 3795886"/>
              <a:gd name="connsiteX5" fmla="*/ 0 w 9144000"/>
              <a:gd name="connsiteY5" fmla="*/ 3795886 h 3795886"/>
              <a:gd name="connsiteX6" fmla="*/ 0 w 9144000"/>
              <a:gd name="connsiteY6" fmla="*/ 3795886 h 3795886"/>
              <a:gd name="connsiteX7" fmla="*/ 0 w 9144000"/>
              <a:gd name="connsiteY7" fmla="*/ 1397835 h 3795886"/>
              <a:gd name="connsiteX8" fmla="*/ 2769178 w 9144000"/>
              <a:gd name="connsiteY8" fmla="*/ 207698 h 3795886"/>
              <a:gd name="connsiteX0" fmla="*/ 2769178 w 9144000"/>
              <a:gd name="connsiteY0" fmla="*/ 207698 h 3795886"/>
              <a:gd name="connsiteX1" fmla="*/ 8511340 w 9144000"/>
              <a:gd name="connsiteY1" fmla="*/ 0 h 3795886"/>
              <a:gd name="connsiteX2" fmla="*/ 9144000 w 9144000"/>
              <a:gd name="connsiteY2" fmla="*/ 632660 h 3795886"/>
              <a:gd name="connsiteX3" fmla="*/ 9144000 w 9144000"/>
              <a:gd name="connsiteY3" fmla="*/ 3795886 h 3795886"/>
              <a:gd name="connsiteX4" fmla="*/ 9144000 w 9144000"/>
              <a:gd name="connsiteY4" fmla="*/ 3795886 h 3795886"/>
              <a:gd name="connsiteX5" fmla="*/ 0 w 9144000"/>
              <a:gd name="connsiteY5" fmla="*/ 3795886 h 3795886"/>
              <a:gd name="connsiteX6" fmla="*/ 0 w 9144000"/>
              <a:gd name="connsiteY6" fmla="*/ 3795886 h 3795886"/>
              <a:gd name="connsiteX7" fmla="*/ 0 w 9144000"/>
              <a:gd name="connsiteY7" fmla="*/ 1581985 h 3795886"/>
              <a:gd name="connsiteX8" fmla="*/ 2769178 w 9144000"/>
              <a:gd name="connsiteY8" fmla="*/ 207698 h 3795886"/>
              <a:gd name="connsiteX0" fmla="*/ 2750128 w 9144000"/>
              <a:gd name="connsiteY0" fmla="*/ 1323 h 3795886"/>
              <a:gd name="connsiteX1" fmla="*/ 8511340 w 9144000"/>
              <a:gd name="connsiteY1" fmla="*/ 0 h 3795886"/>
              <a:gd name="connsiteX2" fmla="*/ 9144000 w 9144000"/>
              <a:gd name="connsiteY2" fmla="*/ 632660 h 3795886"/>
              <a:gd name="connsiteX3" fmla="*/ 9144000 w 9144000"/>
              <a:gd name="connsiteY3" fmla="*/ 3795886 h 3795886"/>
              <a:gd name="connsiteX4" fmla="*/ 9144000 w 9144000"/>
              <a:gd name="connsiteY4" fmla="*/ 3795886 h 3795886"/>
              <a:gd name="connsiteX5" fmla="*/ 0 w 9144000"/>
              <a:gd name="connsiteY5" fmla="*/ 3795886 h 3795886"/>
              <a:gd name="connsiteX6" fmla="*/ 0 w 9144000"/>
              <a:gd name="connsiteY6" fmla="*/ 3795886 h 3795886"/>
              <a:gd name="connsiteX7" fmla="*/ 0 w 9144000"/>
              <a:gd name="connsiteY7" fmla="*/ 1581985 h 3795886"/>
              <a:gd name="connsiteX8" fmla="*/ 2750128 w 9144000"/>
              <a:gd name="connsiteY8" fmla="*/ 1323 h 3795886"/>
              <a:gd name="connsiteX0" fmla="*/ 2753303 w 9144000"/>
              <a:gd name="connsiteY0" fmla="*/ 48948 h 3795886"/>
              <a:gd name="connsiteX1" fmla="*/ 8511340 w 9144000"/>
              <a:gd name="connsiteY1" fmla="*/ 0 h 3795886"/>
              <a:gd name="connsiteX2" fmla="*/ 9144000 w 9144000"/>
              <a:gd name="connsiteY2" fmla="*/ 632660 h 3795886"/>
              <a:gd name="connsiteX3" fmla="*/ 9144000 w 9144000"/>
              <a:gd name="connsiteY3" fmla="*/ 3795886 h 3795886"/>
              <a:gd name="connsiteX4" fmla="*/ 9144000 w 9144000"/>
              <a:gd name="connsiteY4" fmla="*/ 3795886 h 3795886"/>
              <a:gd name="connsiteX5" fmla="*/ 0 w 9144000"/>
              <a:gd name="connsiteY5" fmla="*/ 3795886 h 3795886"/>
              <a:gd name="connsiteX6" fmla="*/ 0 w 9144000"/>
              <a:gd name="connsiteY6" fmla="*/ 3795886 h 3795886"/>
              <a:gd name="connsiteX7" fmla="*/ 0 w 9144000"/>
              <a:gd name="connsiteY7" fmla="*/ 1581985 h 3795886"/>
              <a:gd name="connsiteX8" fmla="*/ 2753303 w 9144000"/>
              <a:gd name="connsiteY8" fmla="*/ 48948 h 3795886"/>
              <a:gd name="connsiteX0" fmla="*/ 2743778 w 9144000"/>
              <a:gd name="connsiteY0" fmla="*/ 0 h 3797738"/>
              <a:gd name="connsiteX1" fmla="*/ 8511340 w 9144000"/>
              <a:gd name="connsiteY1" fmla="*/ 1852 h 3797738"/>
              <a:gd name="connsiteX2" fmla="*/ 9144000 w 9144000"/>
              <a:gd name="connsiteY2" fmla="*/ 634512 h 3797738"/>
              <a:gd name="connsiteX3" fmla="*/ 9144000 w 9144000"/>
              <a:gd name="connsiteY3" fmla="*/ 3797738 h 3797738"/>
              <a:gd name="connsiteX4" fmla="*/ 9144000 w 9144000"/>
              <a:gd name="connsiteY4" fmla="*/ 3797738 h 3797738"/>
              <a:gd name="connsiteX5" fmla="*/ 0 w 9144000"/>
              <a:gd name="connsiteY5" fmla="*/ 3797738 h 3797738"/>
              <a:gd name="connsiteX6" fmla="*/ 0 w 9144000"/>
              <a:gd name="connsiteY6" fmla="*/ 3797738 h 3797738"/>
              <a:gd name="connsiteX7" fmla="*/ 0 w 9144000"/>
              <a:gd name="connsiteY7" fmla="*/ 1583837 h 3797738"/>
              <a:gd name="connsiteX8" fmla="*/ 2743778 w 9144000"/>
              <a:gd name="connsiteY8" fmla="*/ 0 h 3797738"/>
              <a:gd name="connsiteX0" fmla="*/ 2743778 w 9144000"/>
              <a:gd name="connsiteY0" fmla="*/ 0 h 3797738"/>
              <a:gd name="connsiteX1" fmla="*/ 8511340 w 9144000"/>
              <a:gd name="connsiteY1" fmla="*/ 1852 h 3797738"/>
              <a:gd name="connsiteX2" fmla="*/ 9144000 w 9144000"/>
              <a:gd name="connsiteY2" fmla="*/ 529737 h 3797738"/>
              <a:gd name="connsiteX3" fmla="*/ 9144000 w 9144000"/>
              <a:gd name="connsiteY3" fmla="*/ 3797738 h 3797738"/>
              <a:gd name="connsiteX4" fmla="*/ 9144000 w 9144000"/>
              <a:gd name="connsiteY4" fmla="*/ 3797738 h 3797738"/>
              <a:gd name="connsiteX5" fmla="*/ 0 w 9144000"/>
              <a:gd name="connsiteY5" fmla="*/ 3797738 h 3797738"/>
              <a:gd name="connsiteX6" fmla="*/ 0 w 9144000"/>
              <a:gd name="connsiteY6" fmla="*/ 3797738 h 3797738"/>
              <a:gd name="connsiteX7" fmla="*/ 0 w 9144000"/>
              <a:gd name="connsiteY7" fmla="*/ 1583837 h 3797738"/>
              <a:gd name="connsiteX8" fmla="*/ 2743778 w 9144000"/>
              <a:gd name="connsiteY8" fmla="*/ 0 h 3797738"/>
              <a:gd name="connsiteX0" fmla="*/ 2743778 w 9144000"/>
              <a:gd name="connsiteY0" fmla="*/ 0 h 3797738"/>
              <a:gd name="connsiteX1" fmla="*/ 7320715 w 9144000"/>
              <a:gd name="connsiteY1" fmla="*/ 528902 h 3797738"/>
              <a:gd name="connsiteX2" fmla="*/ 9144000 w 9144000"/>
              <a:gd name="connsiteY2" fmla="*/ 529737 h 3797738"/>
              <a:gd name="connsiteX3" fmla="*/ 9144000 w 9144000"/>
              <a:gd name="connsiteY3" fmla="*/ 3797738 h 3797738"/>
              <a:gd name="connsiteX4" fmla="*/ 9144000 w 9144000"/>
              <a:gd name="connsiteY4" fmla="*/ 3797738 h 3797738"/>
              <a:gd name="connsiteX5" fmla="*/ 0 w 9144000"/>
              <a:gd name="connsiteY5" fmla="*/ 3797738 h 3797738"/>
              <a:gd name="connsiteX6" fmla="*/ 0 w 9144000"/>
              <a:gd name="connsiteY6" fmla="*/ 3797738 h 3797738"/>
              <a:gd name="connsiteX7" fmla="*/ 0 w 9144000"/>
              <a:gd name="connsiteY7" fmla="*/ 1583837 h 3797738"/>
              <a:gd name="connsiteX8" fmla="*/ 2743778 w 9144000"/>
              <a:gd name="connsiteY8" fmla="*/ 0 h 3797738"/>
              <a:gd name="connsiteX0" fmla="*/ 2743778 w 9144000"/>
              <a:gd name="connsiteY0" fmla="*/ 0 h 3797738"/>
              <a:gd name="connsiteX1" fmla="*/ 7320715 w 9144000"/>
              <a:gd name="connsiteY1" fmla="*/ 528902 h 3797738"/>
              <a:gd name="connsiteX2" fmla="*/ 9144000 w 9144000"/>
              <a:gd name="connsiteY2" fmla="*/ 529737 h 3797738"/>
              <a:gd name="connsiteX3" fmla="*/ 9144000 w 9144000"/>
              <a:gd name="connsiteY3" fmla="*/ 3797738 h 3797738"/>
              <a:gd name="connsiteX4" fmla="*/ 9144000 w 9144000"/>
              <a:gd name="connsiteY4" fmla="*/ 3797738 h 3797738"/>
              <a:gd name="connsiteX5" fmla="*/ 0 w 9144000"/>
              <a:gd name="connsiteY5" fmla="*/ 3797738 h 3797738"/>
              <a:gd name="connsiteX6" fmla="*/ 0 w 9144000"/>
              <a:gd name="connsiteY6" fmla="*/ 3797738 h 3797738"/>
              <a:gd name="connsiteX7" fmla="*/ 0 w 9144000"/>
              <a:gd name="connsiteY7" fmla="*/ 1583837 h 3797738"/>
              <a:gd name="connsiteX8" fmla="*/ 2743778 w 9144000"/>
              <a:gd name="connsiteY8" fmla="*/ 0 h 3797738"/>
              <a:gd name="connsiteX0" fmla="*/ 2743778 w 9144000"/>
              <a:gd name="connsiteY0" fmla="*/ 0 h 3797738"/>
              <a:gd name="connsiteX1" fmla="*/ 7314365 w 9144000"/>
              <a:gd name="connsiteY1" fmla="*/ 573352 h 3797738"/>
              <a:gd name="connsiteX2" fmla="*/ 9144000 w 9144000"/>
              <a:gd name="connsiteY2" fmla="*/ 529737 h 3797738"/>
              <a:gd name="connsiteX3" fmla="*/ 9144000 w 9144000"/>
              <a:gd name="connsiteY3" fmla="*/ 3797738 h 3797738"/>
              <a:gd name="connsiteX4" fmla="*/ 9144000 w 9144000"/>
              <a:gd name="connsiteY4" fmla="*/ 3797738 h 3797738"/>
              <a:gd name="connsiteX5" fmla="*/ 0 w 9144000"/>
              <a:gd name="connsiteY5" fmla="*/ 3797738 h 3797738"/>
              <a:gd name="connsiteX6" fmla="*/ 0 w 9144000"/>
              <a:gd name="connsiteY6" fmla="*/ 3797738 h 3797738"/>
              <a:gd name="connsiteX7" fmla="*/ 0 w 9144000"/>
              <a:gd name="connsiteY7" fmla="*/ 1583837 h 3797738"/>
              <a:gd name="connsiteX8" fmla="*/ 2743778 w 9144000"/>
              <a:gd name="connsiteY8" fmla="*/ 0 h 3797738"/>
              <a:gd name="connsiteX0" fmla="*/ 2743778 w 9144000"/>
              <a:gd name="connsiteY0" fmla="*/ 0 h 3797738"/>
              <a:gd name="connsiteX1" fmla="*/ 7320715 w 9144000"/>
              <a:gd name="connsiteY1" fmla="*/ 532077 h 3797738"/>
              <a:gd name="connsiteX2" fmla="*/ 9144000 w 9144000"/>
              <a:gd name="connsiteY2" fmla="*/ 529737 h 3797738"/>
              <a:gd name="connsiteX3" fmla="*/ 9144000 w 9144000"/>
              <a:gd name="connsiteY3" fmla="*/ 3797738 h 3797738"/>
              <a:gd name="connsiteX4" fmla="*/ 9144000 w 9144000"/>
              <a:gd name="connsiteY4" fmla="*/ 3797738 h 3797738"/>
              <a:gd name="connsiteX5" fmla="*/ 0 w 9144000"/>
              <a:gd name="connsiteY5" fmla="*/ 3797738 h 3797738"/>
              <a:gd name="connsiteX6" fmla="*/ 0 w 9144000"/>
              <a:gd name="connsiteY6" fmla="*/ 3797738 h 3797738"/>
              <a:gd name="connsiteX7" fmla="*/ 0 w 9144000"/>
              <a:gd name="connsiteY7" fmla="*/ 1583837 h 3797738"/>
              <a:gd name="connsiteX8" fmla="*/ 2743778 w 9144000"/>
              <a:gd name="connsiteY8" fmla="*/ 0 h 3797738"/>
              <a:gd name="connsiteX0" fmla="*/ 2743778 w 9144000"/>
              <a:gd name="connsiteY0" fmla="*/ 0 h 3797738"/>
              <a:gd name="connsiteX1" fmla="*/ 7304840 w 9144000"/>
              <a:gd name="connsiteY1" fmla="*/ 627327 h 3797738"/>
              <a:gd name="connsiteX2" fmla="*/ 9144000 w 9144000"/>
              <a:gd name="connsiteY2" fmla="*/ 529737 h 3797738"/>
              <a:gd name="connsiteX3" fmla="*/ 9144000 w 9144000"/>
              <a:gd name="connsiteY3" fmla="*/ 3797738 h 3797738"/>
              <a:gd name="connsiteX4" fmla="*/ 9144000 w 9144000"/>
              <a:gd name="connsiteY4" fmla="*/ 3797738 h 3797738"/>
              <a:gd name="connsiteX5" fmla="*/ 0 w 9144000"/>
              <a:gd name="connsiteY5" fmla="*/ 3797738 h 3797738"/>
              <a:gd name="connsiteX6" fmla="*/ 0 w 9144000"/>
              <a:gd name="connsiteY6" fmla="*/ 3797738 h 3797738"/>
              <a:gd name="connsiteX7" fmla="*/ 0 w 9144000"/>
              <a:gd name="connsiteY7" fmla="*/ 1583837 h 3797738"/>
              <a:gd name="connsiteX8" fmla="*/ 2743778 w 9144000"/>
              <a:gd name="connsiteY8" fmla="*/ 0 h 3797738"/>
              <a:gd name="connsiteX0" fmla="*/ 2743778 w 9144000"/>
              <a:gd name="connsiteY0" fmla="*/ 0 h 3797738"/>
              <a:gd name="connsiteX1" fmla="*/ 7317540 w 9144000"/>
              <a:gd name="connsiteY1" fmla="*/ 528902 h 3797738"/>
              <a:gd name="connsiteX2" fmla="*/ 9144000 w 9144000"/>
              <a:gd name="connsiteY2" fmla="*/ 529737 h 3797738"/>
              <a:gd name="connsiteX3" fmla="*/ 9144000 w 9144000"/>
              <a:gd name="connsiteY3" fmla="*/ 3797738 h 3797738"/>
              <a:gd name="connsiteX4" fmla="*/ 9144000 w 9144000"/>
              <a:gd name="connsiteY4" fmla="*/ 3797738 h 3797738"/>
              <a:gd name="connsiteX5" fmla="*/ 0 w 9144000"/>
              <a:gd name="connsiteY5" fmla="*/ 3797738 h 3797738"/>
              <a:gd name="connsiteX6" fmla="*/ 0 w 9144000"/>
              <a:gd name="connsiteY6" fmla="*/ 3797738 h 3797738"/>
              <a:gd name="connsiteX7" fmla="*/ 0 w 9144000"/>
              <a:gd name="connsiteY7" fmla="*/ 1583837 h 3797738"/>
              <a:gd name="connsiteX8" fmla="*/ 2743778 w 9144000"/>
              <a:gd name="connsiteY8" fmla="*/ 0 h 3797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144000" h="3797738">
                <a:moveTo>
                  <a:pt x="2743778" y="0"/>
                </a:moveTo>
                <a:lnTo>
                  <a:pt x="7317540" y="528902"/>
                </a:lnTo>
                <a:lnTo>
                  <a:pt x="9144000" y="529737"/>
                </a:lnTo>
                <a:lnTo>
                  <a:pt x="9144000" y="3797738"/>
                </a:lnTo>
                <a:lnTo>
                  <a:pt x="9144000" y="3797738"/>
                </a:lnTo>
                <a:lnTo>
                  <a:pt x="0" y="3797738"/>
                </a:lnTo>
                <a:lnTo>
                  <a:pt x="0" y="3797738"/>
                </a:lnTo>
                <a:lnTo>
                  <a:pt x="0" y="1583837"/>
                </a:lnTo>
                <a:lnTo>
                  <a:pt x="2743778" y="0"/>
                </a:lnTo>
                <a:close/>
              </a:path>
            </a:pathLst>
          </a:custGeom>
          <a:noFill/>
        </p:spPr>
        <p:txBody>
          <a:bodyPr/>
          <a:lstStyle>
            <a:lvl1pPr marL="0" indent="0">
              <a:buNone/>
              <a:defRPr/>
            </a:lvl1pPr>
          </a:lstStyle>
          <a:p>
            <a:r>
              <a:rPr lang="en-US"/>
              <a:t>Click icon to add picture</a:t>
            </a:r>
            <a:endParaRPr lang="sv-SE" dirty="0"/>
          </a:p>
        </p:txBody>
      </p:sp>
    </p:spTree>
    <p:extLst>
      <p:ext uri="{BB962C8B-B14F-4D97-AF65-F5344CB8AC3E}">
        <p14:creationId xmlns:p14="http://schemas.microsoft.com/office/powerpoint/2010/main" val="13636672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tartpage 2, pictur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7252" y="1134000"/>
            <a:ext cx="9180000" cy="1350000"/>
          </a:xfrm>
          <a:prstGeom prst="rect">
            <a:avLst/>
          </a:prstGeom>
        </p:spPr>
      </p:pic>
      <p:sp>
        <p:nvSpPr>
          <p:cNvPr id="2" name="Rubrik 1"/>
          <p:cNvSpPr>
            <a:spLocks noGrp="1"/>
          </p:cNvSpPr>
          <p:nvPr>
            <p:ph type="ctrTitle" hasCustomPrompt="1"/>
          </p:nvPr>
        </p:nvSpPr>
        <p:spPr>
          <a:xfrm>
            <a:off x="360000" y="180000"/>
            <a:ext cx="7200000" cy="360000"/>
          </a:xfrm>
        </p:spPr>
        <p:txBody>
          <a:bodyPr/>
          <a:lstStyle>
            <a:lvl1pPr>
              <a:defRPr baseline="0"/>
            </a:lvl1pPr>
          </a:lstStyle>
          <a:p>
            <a:r>
              <a:rPr lang="en-US" noProof="0" dirty="0"/>
              <a:t>Headline First line</a:t>
            </a:r>
          </a:p>
        </p:txBody>
      </p:sp>
      <p:sp>
        <p:nvSpPr>
          <p:cNvPr id="3" name="Underrubrik 2"/>
          <p:cNvSpPr>
            <a:spLocks noGrp="1"/>
          </p:cNvSpPr>
          <p:nvPr>
            <p:ph type="subTitle" idx="1" hasCustomPrompt="1"/>
          </p:nvPr>
        </p:nvSpPr>
        <p:spPr>
          <a:xfrm>
            <a:off x="360000" y="540000"/>
            <a:ext cx="7200000" cy="360000"/>
          </a:xfrm>
        </p:spPr>
        <p:txBody>
          <a:bodyPr>
            <a:noAutofit/>
          </a:bodyPr>
          <a:lstStyle>
            <a:lvl1pPr marL="0" indent="0" algn="l">
              <a:lnSpc>
                <a:spcPct val="100000"/>
              </a:lnSpc>
              <a:spcAft>
                <a:spcPts val="0"/>
              </a:spcAft>
              <a:buNone/>
              <a:defRPr sz="2800" cap="all" baseline="0">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dirty="0"/>
              <a:t>Headline Second line</a:t>
            </a:r>
          </a:p>
        </p:txBody>
      </p:sp>
      <p:sp>
        <p:nvSpPr>
          <p:cNvPr id="4" name="Platshållare för datum 3"/>
          <p:cNvSpPr>
            <a:spLocks noGrp="1"/>
          </p:cNvSpPr>
          <p:nvPr>
            <p:ph type="dt" sz="half" idx="10"/>
          </p:nvPr>
        </p:nvSpPr>
        <p:spPr/>
        <p:txBody>
          <a:bodyPr/>
          <a:lstStyle/>
          <a:p>
            <a:fld id="{FD53EE5B-179B-42EF-B88C-5BE3C7D22739}" type="datetime1">
              <a:rPr lang="en-US" smtClean="0"/>
              <a:t>11/3/2021</a:t>
            </a:fld>
            <a:endParaRPr lang="en-US"/>
          </a:p>
        </p:txBody>
      </p:sp>
      <p:sp>
        <p:nvSpPr>
          <p:cNvPr id="5" name="Platshållare för sidfot 4"/>
          <p:cNvSpPr>
            <a:spLocks noGrp="1"/>
          </p:cNvSpPr>
          <p:nvPr>
            <p:ph type="ftr" sz="quarter" idx="11"/>
          </p:nvPr>
        </p:nvSpPr>
        <p:spPr/>
        <p:txBody>
          <a:bodyPr/>
          <a:lstStyle/>
          <a:p>
            <a:r>
              <a:rPr lang="en-US"/>
              <a:t>SANDVIK: Title of presentation</a:t>
            </a:r>
          </a:p>
        </p:txBody>
      </p:sp>
      <p:sp>
        <p:nvSpPr>
          <p:cNvPr id="6" name="Platshållare för bildnummer 5"/>
          <p:cNvSpPr>
            <a:spLocks noGrp="1"/>
          </p:cNvSpPr>
          <p:nvPr>
            <p:ph type="sldNum" sz="quarter" idx="12"/>
          </p:nvPr>
        </p:nvSpPr>
        <p:spPr/>
        <p:txBody>
          <a:bodyPr/>
          <a:lstStyle/>
          <a:p>
            <a:fld id="{469B62F1-B431-48B6-8270-02431A1685B7}" type="slidenum">
              <a:rPr lang="en-US" smtClean="0"/>
              <a:t>‹#›</a:t>
            </a:fld>
            <a:endParaRPr lang="en-US"/>
          </a:p>
        </p:txBody>
      </p:sp>
      <p:pic>
        <p:nvPicPr>
          <p:cNvPr id="9" name="Bildobjekt 8" descr="SAV_Logo_cyan_RGB300.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94137" y="275166"/>
            <a:ext cx="889863" cy="323998"/>
          </a:xfrm>
          <a:prstGeom prst="rect">
            <a:avLst/>
          </a:prstGeom>
        </p:spPr>
      </p:pic>
      <p:sp>
        <p:nvSpPr>
          <p:cNvPr id="10" name="Rectangular Callout 9"/>
          <p:cNvSpPr/>
          <p:nvPr userDrawn="1"/>
        </p:nvSpPr>
        <p:spPr>
          <a:xfrm>
            <a:off x="9432540" y="2704"/>
            <a:ext cx="1440000" cy="2700000"/>
          </a:xfrm>
          <a:prstGeom prst="wedgeRectCallout">
            <a:avLst>
              <a:gd name="adj1" fmla="val -60810"/>
              <a:gd name="adj2" fmla="val -20925"/>
            </a:avLst>
          </a:prstGeom>
          <a:solidFill>
            <a:schemeClr val="accent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800" noProof="0" dirty="0"/>
              <a:t>We use a two-color</a:t>
            </a:r>
            <a:r>
              <a:rPr lang="en-US" sz="800" baseline="0" noProof="0" dirty="0"/>
              <a:t> headline system to highlight our rational and emotional side alike. The first line appears in blue (the rational side), the second line in orange (the emotional side) and the duality principle is reflected in the wording of the headline.</a:t>
            </a:r>
          </a:p>
          <a:p>
            <a:pPr algn="l"/>
            <a:endParaRPr lang="en-US" sz="800" b="1" baseline="0" noProof="0" dirty="0"/>
          </a:p>
          <a:p>
            <a:pPr algn="l"/>
            <a:r>
              <a:rPr lang="en-US" sz="800" b="1" baseline="0" noProof="0" dirty="0"/>
              <a:t>This system refers to the first page title only, all other headlines are blue.</a:t>
            </a:r>
          </a:p>
          <a:p>
            <a:pPr algn="l"/>
            <a:endParaRPr lang="en-US" sz="800" b="1" baseline="0" noProof="0" dirty="0"/>
          </a:p>
          <a:p>
            <a:pPr algn="l"/>
            <a:r>
              <a:rPr lang="en-US" sz="800" b="0" baseline="0" noProof="0" dirty="0"/>
              <a:t>Learn more about our verbal identity in the </a:t>
            </a:r>
            <a:r>
              <a:rPr lang="en-US" sz="800" b="0" baseline="0" noProof="0" dirty="0" err="1"/>
              <a:t>Sandvik</a:t>
            </a:r>
            <a:r>
              <a:rPr lang="en-US" sz="800" b="0" baseline="0" noProof="0" dirty="0"/>
              <a:t> Brand Identity Directives, which you can download at the Intranet.</a:t>
            </a:r>
            <a:r>
              <a:rPr lang="en-US" sz="800" baseline="0" noProof="0" dirty="0"/>
              <a:t> </a:t>
            </a:r>
            <a:endParaRPr lang="en-US" sz="800" noProof="0" dirty="0"/>
          </a:p>
        </p:txBody>
      </p:sp>
      <p:sp>
        <p:nvSpPr>
          <p:cNvPr id="11" name="Picture Placeholder 7"/>
          <p:cNvSpPr>
            <a:spLocks noGrp="1"/>
          </p:cNvSpPr>
          <p:nvPr>
            <p:ph type="pic" sz="quarter" idx="13"/>
          </p:nvPr>
        </p:nvSpPr>
        <p:spPr>
          <a:xfrm>
            <a:off x="0" y="1953749"/>
            <a:ext cx="9144000" cy="3189752"/>
          </a:xfrm>
          <a:custGeom>
            <a:avLst/>
            <a:gdLst>
              <a:gd name="connsiteX0" fmla="*/ 530647 w 9144000"/>
              <a:gd name="connsiteY0" fmla="*/ 0 h 3183818"/>
              <a:gd name="connsiteX1" fmla="*/ 8613353 w 9144000"/>
              <a:gd name="connsiteY1" fmla="*/ 0 h 3183818"/>
              <a:gd name="connsiteX2" fmla="*/ 9144000 w 9144000"/>
              <a:gd name="connsiteY2" fmla="*/ 530647 h 3183818"/>
              <a:gd name="connsiteX3" fmla="*/ 9144000 w 9144000"/>
              <a:gd name="connsiteY3" fmla="*/ 3183818 h 3183818"/>
              <a:gd name="connsiteX4" fmla="*/ 9144000 w 9144000"/>
              <a:gd name="connsiteY4" fmla="*/ 3183818 h 3183818"/>
              <a:gd name="connsiteX5" fmla="*/ 0 w 9144000"/>
              <a:gd name="connsiteY5" fmla="*/ 3183818 h 3183818"/>
              <a:gd name="connsiteX6" fmla="*/ 0 w 9144000"/>
              <a:gd name="connsiteY6" fmla="*/ 3183818 h 3183818"/>
              <a:gd name="connsiteX7" fmla="*/ 0 w 9144000"/>
              <a:gd name="connsiteY7" fmla="*/ 530647 h 3183818"/>
              <a:gd name="connsiteX8" fmla="*/ 530647 w 9144000"/>
              <a:gd name="connsiteY8" fmla="*/ 0 h 3183818"/>
              <a:gd name="connsiteX0" fmla="*/ 4115249 w 9144000"/>
              <a:gd name="connsiteY0" fmla="*/ 278909 h 3183818"/>
              <a:gd name="connsiteX1" fmla="*/ 8613353 w 9144000"/>
              <a:gd name="connsiteY1" fmla="*/ 0 h 3183818"/>
              <a:gd name="connsiteX2" fmla="*/ 9144000 w 9144000"/>
              <a:gd name="connsiteY2" fmla="*/ 530647 h 3183818"/>
              <a:gd name="connsiteX3" fmla="*/ 9144000 w 9144000"/>
              <a:gd name="connsiteY3" fmla="*/ 3183818 h 3183818"/>
              <a:gd name="connsiteX4" fmla="*/ 9144000 w 9144000"/>
              <a:gd name="connsiteY4" fmla="*/ 3183818 h 3183818"/>
              <a:gd name="connsiteX5" fmla="*/ 0 w 9144000"/>
              <a:gd name="connsiteY5" fmla="*/ 3183818 h 3183818"/>
              <a:gd name="connsiteX6" fmla="*/ 0 w 9144000"/>
              <a:gd name="connsiteY6" fmla="*/ 3183818 h 3183818"/>
              <a:gd name="connsiteX7" fmla="*/ 0 w 9144000"/>
              <a:gd name="connsiteY7" fmla="*/ 530647 h 3183818"/>
              <a:gd name="connsiteX8" fmla="*/ 4115249 w 9144000"/>
              <a:gd name="connsiteY8" fmla="*/ 278909 h 3183818"/>
              <a:gd name="connsiteX0" fmla="*/ 4115249 w 9144000"/>
              <a:gd name="connsiteY0" fmla="*/ 284843 h 3189752"/>
              <a:gd name="connsiteX1" fmla="*/ 6856661 w 9144000"/>
              <a:gd name="connsiteY1" fmla="*/ 0 h 3189752"/>
              <a:gd name="connsiteX2" fmla="*/ 9144000 w 9144000"/>
              <a:gd name="connsiteY2" fmla="*/ 536581 h 3189752"/>
              <a:gd name="connsiteX3" fmla="*/ 9144000 w 9144000"/>
              <a:gd name="connsiteY3" fmla="*/ 3189752 h 3189752"/>
              <a:gd name="connsiteX4" fmla="*/ 9144000 w 9144000"/>
              <a:gd name="connsiteY4" fmla="*/ 3189752 h 3189752"/>
              <a:gd name="connsiteX5" fmla="*/ 0 w 9144000"/>
              <a:gd name="connsiteY5" fmla="*/ 3189752 h 3189752"/>
              <a:gd name="connsiteX6" fmla="*/ 0 w 9144000"/>
              <a:gd name="connsiteY6" fmla="*/ 3189752 h 3189752"/>
              <a:gd name="connsiteX7" fmla="*/ 0 w 9144000"/>
              <a:gd name="connsiteY7" fmla="*/ 536581 h 3189752"/>
              <a:gd name="connsiteX8" fmla="*/ 4115249 w 9144000"/>
              <a:gd name="connsiteY8" fmla="*/ 284843 h 3189752"/>
              <a:gd name="connsiteX0" fmla="*/ 4115249 w 9144000"/>
              <a:gd name="connsiteY0" fmla="*/ 284843 h 3189752"/>
              <a:gd name="connsiteX1" fmla="*/ 6856661 w 9144000"/>
              <a:gd name="connsiteY1" fmla="*/ 0 h 3189752"/>
              <a:gd name="connsiteX2" fmla="*/ 9144000 w 9144000"/>
              <a:gd name="connsiteY2" fmla="*/ 536581 h 3189752"/>
              <a:gd name="connsiteX3" fmla="*/ 9144000 w 9144000"/>
              <a:gd name="connsiteY3" fmla="*/ 3189752 h 3189752"/>
              <a:gd name="connsiteX4" fmla="*/ 9144000 w 9144000"/>
              <a:gd name="connsiteY4" fmla="*/ 3189752 h 3189752"/>
              <a:gd name="connsiteX5" fmla="*/ 0 w 9144000"/>
              <a:gd name="connsiteY5" fmla="*/ 3189752 h 3189752"/>
              <a:gd name="connsiteX6" fmla="*/ 0 w 9144000"/>
              <a:gd name="connsiteY6" fmla="*/ 3189752 h 3189752"/>
              <a:gd name="connsiteX7" fmla="*/ 0 w 9144000"/>
              <a:gd name="connsiteY7" fmla="*/ 527056 h 3189752"/>
              <a:gd name="connsiteX8" fmla="*/ 4115249 w 9144000"/>
              <a:gd name="connsiteY8" fmla="*/ 284843 h 3189752"/>
              <a:gd name="connsiteX0" fmla="*/ 4115249 w 9144000"/>
              <a:gd name="connsiteY0" fmla="*/ 284843 h 3189752"/>
              <a:gd name="connsiteX1" fmla="*/ 6856661 w 9144000"/>
              <a:gd name="connsiteY1" fmla="*/ 0 h 3189752"/>
              <a:gd name="connsiteX2" fmla="*/ 9144000 w 9144000"/>
              <a:gd name="connsiteY2" fmla="*/ 536581 h 3189752"/>
              <a:gd name="connsiteX3" fmla="*/ 9144000 w 9144000"/>
              <a:gd name="connsiteY3" fmla="*/ 3189752 h 3189752"/>
              <a:gd name="connsiteX4" fmla="*/ 9144000 w 9144000"/>
              <a:gd name="connsiteY4" fmla="*/ 3189752 h 3189752"/>
              <a:gd name="connsiteX5" fmla="*/ 0 w 9144000"/>
              <a:gd name="connsiteY5" fmla="*/ 3189752 h 3189752"/>
              <a:gd name="connsiteX6" fmla="*/ 0 w 9144000"/>
              <a:gd name="connsiteY6" fmla="*/ 3189752 h 3189752"/>
              <a:gd name="connsiteX7" fmla="*/ 0 w 9144000"/>
              <a:gd name="connsiteY7" fmla="*/ 511181 h 3189752"/>
              <a:gd name="connsiteX8" fmla="*/ 4115249 w 9144000"/>
              <a:gd name="connsiteY8" fmla="*/ 284843 h 3189752"/>
              <a:gd name="connsiteX0" fmla="*/ 4115249 w 9144000"/>
              <a:gd name="connsiteY0" fmla="*/ 284843 h 3189752"/>
              <a:gd name="connsiteX1" fmla="*/ 6856661 w 9144000"/>
              <a:gd name="connsiteY1" fmla="*/ 0 h 3189752"/>
              <a:gd name="connsiteX2" fmla="*/ 9144000 w 9144000"/>
              <a:gd name="connsiteY2" fmla="*/ 536581 h 3189752"/>
              <a:gd name="connsiteX3" fmla="*/ 9144000 w 9144000"/>
              <a:gd name="connsiteY3" fmla="*/ 3189752 h 3189752"/>
              <a:gd name="connsiteX4" fmla="*/ 9144000 w 9144000"/>
              <a:gd name="connsiteY4" fmla="*/ 3189752 h 3189752"/>
              <a:gd name="connsiteX5" fmla="*/ 0 w 9144000"/>
              <a:gd name="connsiteY5" fmla="*/ 3189752 h 3189752"/>
              <a:gd name="connsiteX6" fmla="*/ 0 w 9144000"/>
              <a:gd name="connsiteY6" fmla="*/ 3189752 h 3189752"/>
              <a:gd name="connsiteX7" fmla="*/ 0 w 9144000"/>
              <a:gd name="connsiteY7" fmla="*/ 527056 h 3189752"/>
              <a:gd name="connsiteX8" fmla="*/ 4115249 w 9144000"/>
              <a:gd name="connsiteY8" fmla="*/ 284843 h 3189752"/>
              <a:gd name="connsiteX0" fmla="*/ 4115249 w 9144000"/>
              <a:gd name="connsiteY0" fmla="*/ 284843 h 3189752"/>
              <a:gd name="connsiteX1" fmla="*/ 6856661 w 9144000"/>
              <a:gd name="connsiteY1" fmla="*/ 0 h 3189752"/>
              <a:gd name="connsiteX2" fmla="*/ 9144000 w 9144000"/>
              <a:gd name="connsiteY2" fmla="*/ 536581 h 3189752"/>
              <a:gd name="connsiteX3" fmla="*/ 9144000 w 9144000"/>
              <a:gd name="connsiteY3" fmla="*/ 3189752 h 3189752"/>
              <a:gd name="connsiteX4" fmla="*/ 9144000 w 9144000"/>
              <a:gd name="connsiteY4" fmla="*/ 3189752 h 3189752"/>
              <a:gd name="connsiteX5" fmla="*/ 0 w 9144000"/>
              <a:gd name="connsiteY5" fmla="*/ 3189752 h 3189752"/>
              <a:gd name="connsiteX6" fmla="*/ 0 w 9144000"/>
              <a:gd name="connsiteY6" fmla="*/ 3189752 h 3189752"/>
              <a:gd name="connsiteX7" fmla="*/ 0 w 9144000"/>
              <a:gd name="connsiteY7" fmla="*/ 508006 h 3189752"/>
              <a:gd name="connsiteX8" fmla="*/ 4115249 w 9144000"/>
              <a:gd name="connsiteY8" fmla="*/ 284843 h 3189752"/>
              <a:gd name="connsiteX0" fmla="*/ 4115249 w 9144000"/>
              <a:gd name="connsiteY0" fmla="*/ 284843 h 3189752"/>
              <a:gd name="connsiteX1" fmla="*/ 6856661 w 9144000"/>
              <a:gd name="connsiteY1" fmla="*/ 0 h 3189752"/>
              <a:gd name="connsiteX2" fmla="*/ 9144000 w 9144000"/>
              <a:gd name="connsiteY2" fmla="*/ 536581 h 3189752"/>
              <a:gd name="connsiteX3" fmla="*/ 9144000 w 9144000"/>
              <a:gd name="connsiteY3" fmla="*/ 3189752 h 3189752"/>
              <a:gd name="connsiteX4" fmla="*/ 9144000 w 9144000"/>
              <a:gd name="connsiteY4" fmla="*/ 3189752 h 3189752"/>
              <a:gd name="connsiteX5" fmla="*/ 0 w 9144000"/>
              <a:gd name="connsiteY5" fmla="*/ 3189752 h 3189752"/>
              <a:gd name="connsiteX6" fmla="*/ 0 w 9144000"/>
              <a:gd name="connsiteY6" fmla="*/ 3189752 h 3189752"/>
              <a:gd name="connsiteX7" fmla="*/ 0 w 9144000"/>
              <a:gd name="connsiteY7" fmla="*/ 523881 h 3189752"/>
              <a:gd name="connsiteX8" fmla="*/ 4115249 w 9144000"/>
              <a:gd name="connsiteY8" fmla="*/ 284843 h 3189752"/>
              <a:gd name="connsiteX0" fmla="*/ 4118424 w 9144000"/>
              <a:gd name="connsiteY0" fmla="*/ 262618 h 3189752"/>
              <a:gd name="connsiteX1" fmla="*/ 6856661 w 9144000"/>
              <a:gd name="connsiteY1" fmla="*/ 0 h 3189752"/>
              <a:gd name="connsiteX2" fmla="*/ 9144000 w 9144000"/>
              <a:gd name="connsiteY2" fmla="*/ 536581 h 3189752"/>
              <a:gd name="connsiteX3" fmla="*/ 9144000 w 9144000"/>
              <a:gd name="connsiteY3" fmla="*/ 3189752 h 3189752"/>
              <a:gd name="connsiteX4" fmla="*/ 9144000 w 9144000"/>
              <a:gd name="connsiteY4" fmla="*/ 3189752 h 3189752"/>
              <a:gd name="connsiteX5" fmla="*/ 0 w 9144000"/>
              <a:gd name="connsiteY5" fmla="*/ 3189752 h 3189752"/>
              <a:gd name="connsiteX6" fmla="*/ 0 w 9144000"/>
              <a:gd name="connsiteY6" fmla="*/ 3189752 h 3189752"/>
              <a:gd name="connsiteX7" fmla="*/ 0 w 9144000"/>
              <a:gd name="connsiteY7" fmla="*/ 523881 h 3189752"/>
              <a:gd name="connsiteX8" fmla="*/ 4118424 w 9144000"/>
              <a:gd name="connsiteY8" fmla="*/ 262618 h 3189752"/>
              <a:gd name="connsiteX0" fmla="*/ 4118424 w 9144000"/>
              <a:gd name="connsiteY0" fmla="*/ 265787 h 3192921"/>
              <a:gd name="connsiteX1" fmla="*/ 6856661 w 9144000"/>
              <a:gd name="connsiteY1" fmla="*/ 3169 h 3192921"/>
              <a:gd name="connsiteX2" fmla="*/ 9144000 w 9144000"/>
              <a:gd name="connsiteY2" fmla="*/ 0 h 3192921"/>
              <a:gd name="connsiteX3" fmla="*/ 9144000 w 9144000"/>
              <a:gd name="connsiteY3" fmla="*/ 3192921 h 3192921"/>
              <a:gd name="connsiteX4" fmla="*/ 9144000 w 9144000"/>
              <a:gd name="connsiteY4" fmla="*/ 3192921 h 3192921"/>
              <a:gd name="connsiteX5" fmla="*/ 0 w 9144000"/>
              <a:gd name="connsiteY5" fmla="*/ 3192921 h 3192921"/>
              <a:gd name="connsiteX6" fmla="*/ 0 w 9144000"/>
              <a:gd name="connsiteY6" fmla="*/ 3192921 h 3192921"/>
              <a:gd name="connsiteX7" fmla="*/ 0 w 9144000"/>
              <a:gd name="connsiteY7" fmla="*/ 527050 h 3192921"/>
              <a:gd name="connsiteX8" fmla="*/ 4118424 w 9144000"/>
              <a:gd name="connsiteY8" fmla="*/ 265787 h 3192921"/>
              <a:gd name="connsiteX0" fmla="*/ 4118424 w 9144000"/>
              <a:gd name="connsiteY0" fmla="*/ 265787 h 3192921"/>
              <a:gd name="connsiteX1" fmla="*/ 6863011 w 9144000"/>
              <a:gd name="connsiteY1" fmla="*/ 111119 h 3192921"/>
              <a:gd name="connsiteX2" fmla="*/ 9144000 w 9144000"/>
              <a:gd name="connsiteY2" fmla="*/ 0 h 3192921"/>
              <a:gd name="connsiteX3" fmla="*/ 9144000 w 9144000"/>
              <a:gd name="connsiteY3" fmla="*/ 3192921 h 3192921"/>
              <a:gd name="connsiteX4" fmla="*/ 9144000 w 9144000"/>
              <a:gd name="connsiteY4" fmla="*/ 3192921 h 3192921"/>
              <a:gd name="connsiteX5" fmla="*/ 0 w 9144000"/>
              <a:gd name="connsiteY5" fmla="*/ 3192921 h 3192921"/>
              <a:gd name="connsiteX6" fmla="*/ 0 w 9144000"/>
              <a:gd name="connsiteY6" fmla="*/ 3192921 h 3192921"/>
              <a:gd name="connsiteX7" fmla="*/ 0 w 9144000"/>
              <a:gd name="connsiteY7" fmla="*/ 527050 h 3192921"/>
              <a:gd name="connsiteX8" fmla="*/ 4118424 w 9144000"/>
              <a:gd name="connsiteY8" fmla="*/ 265787 h 3192921"/>
              <a:gd name="connsiteX0" fmla="*/ 4118424 w 9144000"/>
              <a:gd name="connsiteY0" fmla="*/ 265787 h 3192921"/>
              <a:gd name="connsiteX1" fmla="*/ 6856661 w 9144000"/>
              <a:gd name="connsiteY1" fmla="*/ 3169 h 3192921"/>
              <a:gd name="connsiteX2" fmla="*/ 9144000 w 9144000"/>
              <a:gd name="connsiteY2" fmla="*/ 0 h 3192921"/>
              <a:gd name="connsiteX3" fmla="*/ 9144000 w 9144000"/>
              <a:gd name="connsiteY3" fmla="*/ 3192921 h 3192921"/>
              <a:gd name="connsiteX4" fmla="*/ 9144000 w 9144000"/>
              <a:gd name="connsiteY4" fmla="*/ 3192921 h 3192921"/>
              <a:gd name="connsiteX5" fmla="*/ 0 w 9144000"/>
              <a:gd name="connsiteY5" fmla="*/ 3192921 h 3192921"/>
              <a:gd name="connsiteX6" fmla="*/ 0 w 9144000"/>
              <a:gd name="connsiteY6" fmla="*/ 3192921 h 3192921"/>
              <a:gd name="connsiteX7" fmla="*/ 0 w 9144000"/>
              <a:gd name="connsiteY7" fmla="*/ 527050 h 3192921"/>
              <a:gd name="connsiteX8" fmla="*/ 4118424 w 9144000"/>
              <a:gd name="connsiteY8" fmla="*/ 265787 h 3192921"/>
              <a:gd name="connsiteX0" fmla="*/ 4118424 w 9144000"/>
              <a:gd name="connsiteY0" fmla="*/ 262618 h 3189752"/>
              <a:gd name="connsiteX1" fmla="*/ 6856661 w 9144000"/>
              <a:gd name="connsiteY1" fmla="*/ 0 h 3189752"/>
              <a:gd name="connsiteX2" fmla="*/ 9144000 w 9144000"/>
              <a:gd name="connsiteY2" fmla="*/ 9531 h 3189752"/>
              <a:gd name="connsiteX3" fmla="*/ 9144000 w 9144000"/>
              <a:gd name="connsiteY3" fmla="*/ 3189752 h 3189752"/>
              <a:gd name="connsiteX4" fmla="*/ 9144000 w 9144000"/>
              <a:gd name="connsiteY4" fmla="*/ 3189752 h 3189752"/>
              <a:gd name="connsiteX5" fmla="*/ 0 w 9144000"/>
              <a:gd name="connsiteY5" fmla="*/ 3189752 h 3189752"/>
              <a:gd name="connsiteX6" fmla="*/ 0 w 9144000"/>
              <a:gd name="connsiteY6" fmla="*/ 3189752 h 3189752"/>
              <a:gd name="connsiteX7" fmla="*/ 0 w 9144000"/>
              <a:gd name="connsiteY7" fmla="*/ 523881 h 3189752"/>
              <a:gd name="connsiteX8" fmla="*/ 4118424 w 9144000"/>
              <a:gd name="connsiteY8" fmla="*/ 262618 h 3189752"/>
              <a:gd name="connsiteX0" fmla="*/ 4118424 w 9144000"/>
              <a:gd name="connsiteY0" fmla="*/ 262618 h 3189752"/>
              <a:gd name="connsiteX1" fmla="*/ 6856661 w 9144000"/>
              <a:gd name="connsiteY1" fmla="*/ 0 h 3189752"/>
              <a:gd name="connsiteX2" fmla="*/ 9144000 w 9144000"/>
              <a:gd name="connsiteY2" fmla="*/ 6 h 3189752"/>
              <a:gd name="connsiteX3" fmla="*/ 9144000 w 9144000"/>
              <a:gd name="connsiteY3" fmla="*/ 3189752 h 3189752"/>
              <a:gd name="connsiteX4" fmla="*/ 9144000 w 9144000"/>
              <a:gd name="connsiteY4" fmla="*/ 3189752 h 3189752"/>
              <a:gd name="connsiteX5" fmla="*/ 0 w 9144000"/>
              <a:gd name="connsiteY5" fmla="*/ 3189752 h 3189752"/>
              <a:gd name="connsiteX6" fmla="*/ 0 w 9144000"/>
              <a:gd name="connsiteY6" fmla="*/ 3189752 h 3189752"/>
              <a:gd name="connsiteX7" fmla="*/ 0 w 9144000"/>
              <a:gd name="connsiteY7" fmla="*/ 523881 h 3189752"/>
              <a:gd name="connsiteX8" fmla="*/ 4118424 w 9144000"/>
              <a:gd name="connsiteY8" fmla="*/ 262618 h 3189752"/>
              <a:gd name="connsiteX0" fmla="*/ 4118424 w 9144000"/>
              <a:gd name="connsiteY0" fmla="*/ 262618 h 3189752"/>
              <a:gd name="connsiteX1" fmla="*/ 6856661 w 9144000"/>
              <a:gd name="connsiteY1" fmla="*/ 0 h 3189752"/>
              <a:gd name="connsiteX2" fmla="*/ 9144000 w 9144000"/>
              <a:gd name="connsiteY2" fmla="*/ 6 h 3189752"/>
              <a:gd name="connsiteX3" fmla="*/ 9144000 w 9144000"/>
              <a:gd name="connsiteY3" fmla="*/ 3189752 h 3189752"/>
              <a:gd name="connsiteX4" fmla="*/ 9144000 w 9144000"/>
              <a:gd name="connsiteY4" fmla="*/ 3189752 h 3189752"/>
              <a:gd name="connsiteX5" fmla="*/ 0 w 9144000"/>
              <a:gd name="connsiteY5" fmla="*/ 3189752 h 3189752"/>
              <a:gd name="connsiteX6" fmla="*/ 0 w 9144000"/>
              <a:gd name="connsiteY6" fmla="*/ 3189752 h 3189752"/>
              <a:gd name="connsiteX7" fmla="*/ 0 w 9144000"/>
              <a:gd name="connsiteY7" fmla="*/ 536581 h 3189752"/>
              <a:gd name="connsiteX8" fmla="*/ 4118424 w 9144000"/>
              <a:gd name="connsiteY8" fmla="*/ 262618 h 3189752"/>
              <a:gd name="connsiteX0" fmla="*/ 4118424 w 9144000"/>
              <a:gd name="connsiteY0" fmla="*/ 262618 h 3189752"/>
              <a:gd name="connsiteX1" fmla="*/ 6856661 w 9144000"/>
              <a:gd name="connsiteY1" fmla="*/ 0 h 3189752"/>
              <a:gd name="connsiteX2" fmla="*/ 9144000 w 9144000"/>
              <a:gd name="connsiteY2" fmla="*/ 6 h 3189752"/>
              <a:gd name="connsiteX3" fmla="*/ 9144000 w 9144000"/>
              <a:gd name="connsiteY3" fmla="*/ 3189752 h 3189752"/>
              <a:gd name="connsiteX4" fmla="*/ 9144000 w 9144000"/>
              <a:gd name="connsiteY4" fmla="*/ 3189752 h 3189752"/>
              <a:gd name="connsiteX5" fmla="*/ 0 w 9144000"/>
              <a:gd name="connsiteY5" fmla="*/ 3189752 h 3189752"/>
              <a:gd name="connsiteX6" fmla="*/ 0 w 9144000"/>
              <a:gd name="connsiteY6" fmla="*/ 3189752 h 3189752"/>
              <a:gd name="connsiteX7" fmla="*/ 0 w 9144000"/>
              <a:gd name="connsiteY7" fmla="*/ 527056 h 3189752"/>
              <a:gd name="connsiteX8" fmla="*/ 4118424 w 9144000"/>
              <a:gd name="connsiteY8" fmla="*/ 262618 h 3189752"/>
              <a:gd name="connsiteX0" fmla="*/ 4118424 w 9144000"/>
              <a:gd name="connsiteY0" fmla="*/ 262618 h 3189752"/>
              <a:gd name="connsiteX1" fmla="*/ 6856661 w 9144000"/>
              <a:gd name="connsiteY1" fmla="*/ 0 h 3189752"/>
              <a:gd name="connsiteX2" fmla="*/ 9144000 w 9144000"/>
              <a:gd name="connsiteY2" fmla="*/ 6 h 3189752"/>
              <a:gd name="connsiteX3" fmla="*/ 9144000 w 9144000"/>
              <a:gd name="connsiteY3" fmla="*/ 3189752 h 3189752"/>
              <a:gd name="connsiteX4" fmla="*/ 9144000 w 9144000"/>
              <a:gd name="connsiteY4" fmla="*/ 3189752 h 3189752"/>
              <a:gd name="connsiteX5" fmla="*/ 0 w 9144000"/>
              <a:gd name="connsiteY5" fmla="*/ 3189752 h 3189752"/>
              <a:gd name="connsiteX6" fmla="*/ 0 w 9144000"/>
              <a:gd name="connsiteY6" fmla="*/ 3189752 h 3189752"/>
              <a:gd name="connsiteX7" fmla="*/ 41275 w 9144000"/>
              <a:gd name="connsiteY7" fmla="*/ 533406 h 3189752"/>
              <a:gd name="connsiteX8" fmla="*/ 4118424 w 9144000"/>
              <a:gd name="connsiteY8" fmla="*/ 262618 h 3189752"/>
              <a:gd name="connsiteX0" fmla="*/ 4118424 w 9144000"/>
              <a:gd name="connsiteY0" fmla="*/ 262618 h 3189752"/>
              <a:gd name="connsiteX1" fmla="*/ 6856661 w 9144000"/>
              <a:gd name="connsiteY1" fmla="*/ 0 h 3189752"/>
              <a:gd name="connsiteX2" fmla="*/ 9144000 w 9144000"/>
              <a:gd name="connsiteY2" fmla="*/ 6 h 3189752"/>
              <a:gd name="connsiteX3" fmla="*/ 9144000 w 9144000"/>
              <a:gd name="connsiteY3" fmla="*/ 3189752 h 3189752"/>
              <a:gd name="connsiteX4" fmla="*/ 9144000 w 9144000"/>
              <a:gd name="connsiteY4" fmla="*/ 3189752 h 3189752"/>
              <a:gd name="connsiteX5" fmla="*/ 0 w 9144000"/>
              <a:gd name="connsiteY5" fmla="*/ 3189752 h 3189752"/>
              <a:gd name="connsiteX6" fmla="*/ 0 w 9144000"/>
              <a:gd name="connsiteY6" fmla="*/ 3189752 h 3189752"/>
              <a:gd name="connsiteX7" fmla="*/ 3175 w 9144000"/>
              <a:gd name="connsiteY7" fmla="*/ 530231 h 3189752"/>
              <a:gd name="connsiteX8" fmla="*/ 4118424 w 9144000"/>
              <a:gd name="connsiteY8" fmla="*/ 262618 h 3189752"/>
              <a:gd name="connsiteX0" fmla="*/ 4118424 w 9144000"/>
              <a:gd name="connsiteY0" fmla="*/ 262618 h 3189752"/>
              <a:gd name="connsiteX1" fmla="*/ 6856661 w 9144000"/>
              <a:gd name="connsiteY1" fmla="*/ 0 h 3189752"/>
              <a:gd name="connsiteX2" fmla="*/ 9144000 w 9144000"/>
              <a:gd name="connsiteY2" fmla="*/ 6 h 3189752"/>
              <a:gd name="connsiteX3" fmla="*/ 9144000 w 9144000"/>
              <a:gd name="connsiteY3" fmla="*/ 3189752 h 3189752"/>
              <a:gd name="connsiteX4" fmla="*/ 9144000 w 9144000"/>
              <a:gd name="connsiteY4" fmla="*/ 3189752 h 3189752"/>
              <a:gd name="connsiteX5" fmla="*/ 0 w 9144000"/>
              <a:gd name="connsiteY5" fmla="*/ 3189752 h 3189752"/>
              <a:gd name="connsiteX6" fmla="*/ 0 w 9144000"/>
              <a:gd name="connsiteY6" fmla="*/ 3189752 h 3189752"/>
              <a:gd name="connsiteX7" fmla="*/ 3175 w 9144000"/>
              <a:gd name="connsiteY7" fmla="*/ 523881 h 3189752"/>
              <a:gd name="connsiteX8" fmla="*/ 4118424 w 9144000"/>
              <a:gd name="connsiteY8" fmla="*/ 262618 h 3189752"/>
              <a:gd name="connsiteX0" fmla="*/ 4118424 w 9144000"/>
              <a:gd name="connsiteY0" fmla="*/ 262618 h 3189752"/>
              <a:gd name="connsiteX1" fmla="*/ 6856661 w 9144000"/>
              <a:gd name="connsiteY1" fmla="*/ 0 h 3189752"/>
              <a:gd name="connsiteX2" fmla="*/ 9144000 w 9144000"/>
              <a:gd name="connsiteY2" fmla="*/ 6 h 3189752"/>
              <a:gd name="connsiteX3" fmla="*/ 9144000 w 9144000"/>
              <a:gd name="connsiteY3" fmla="*/ 3189752 h 3189752"/>
              <a:gd name="connsiteX4" fmla="*/ 9144000 w 9144000"/>
              <a:gd name="connsiteY4" fmla="*/ 3189752 h 3189752"/>
              <a:gd name="connsiteX5" fmla="*/ 0 w 9144000"/>
              <a:gd name="connsiteY5" fmla="*/ 3189752 h 3189752"/>
              <a:gd name="connsiteX6" fmla="*/ 0 w 9144000"/>
              <a:gd name="connsiteY6" fmla="*/ 3189752 h 3189752"/>
              <a:gd name="connsiteX7" fmla="*/ 3175 w 9144000"/>
              <a:gd name="connsiteY7" fmla="*/ 558806 h 3189752"/>
              <a:gd name="connsiteX8" fmla="*/ 4118424 w 9144000"/>
              <a:gd name="connsiteY8" fmla="*/ 262618 h 3189752"/>
              <a:gd name="connsiteX0" fmla="*/ 4118424 w 9144000"/>
              <a:gd name="connsiteY0" fmla="*/ 262618 h 3189752"/>
              <a:gd name="connsiteX1" fmla="*/ 6856661 w 9144000"/>
              <a:gd name="connsiteY1" fmla="*/ 0 h 3189752"/>
              <a:gd name="connsiteX2" fmla="*/ 9144000 w 9144000"/>
              <a:gd name="connsiteY2" fmla="*/ 6 h 3189752"/>
              <a:gd name="connsiteX3" fmla="*/ 9144000 w 9144000"/>
              <a:gd name="connsiteY3" fmla="*/ 3189752 h 3189752"/>
              <a:gd name="connsiteX4" fmla="*/ 9144000 w 9144000"/>
              <a:gd name="connsiteY4" fmla="*/ 3189752 h 3189752"/>
              <a:gd name="connsiteX5" fmla="*/ 0 w 9144000"/>
              <a:gd name="connsiteY5" fmla="*/ 3189752 h 3189752"/>
              <a:gd name="connsiteX6" fmla="*/ 0 w 9144000"/>
              <a:gd name="connsiteY6" fmla="*/ 3189752 h 3189752"/>
              <a:gd name="connsiteX7" fmla="*/ 3175 w 9144000"/>
              <a:gd name="connsiteY7" fmla="*/ 527056 h 3189752"/>
              <a:gd name="connsiteX8" fmla="*/ 4118424 w 9144000"/>
              <a:gd name="connsiteY8" fmla="*/ 262618 h 31897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144000" h="3189752">
                <a:moveTo>
                  <a:pt x="4118424" y="262618"/>
                </a:moveTo>
                <a:lnTo>
                  <a:pt x="6856661" y="0"/>
                </a:lnTo>
                <a:lnTo>
                  <a:pt x="9144000" y="6"/>
                </a:lnTo>
                <a:lnTo>
                  <a:pt x="9144000" y="3189752"/>
                </a:lnTo>
                <a:lnTo>
                  <a:pt x="9144000" y="3189752"/>
                </a:lnTo>
                <a:lnTo>
                  <a:pt x="0" y="3189752"/>
                </a:lnTo>
                <a:lnTo>
                  <a:pt x="0" y="3189752"/>
                </a:lnTo>
                <a:cubicBezTo>
                  <a:pt x="1058" y="2303245"/>
                  <a:pt x="2117" y="1413563"/>
                  <a:pt x="3175" y="527056"/>
                </a:cubicBezTo>
                <a:lnTo>
                  <a:pt x="4118424" y="262618"/>
                </a:lnTo>
                <a:close/>
              </a:path>
            </a:pathLst>
          </a:custGeom>
          <a:noFill/>
        </p:spPr>
        <p:txBody>
          <a:bodyPr/>
          <a:lstStyle>
            <a:lvl1pPr marL="0" indent="0">
              <a:buNone/>
              <a:defRPr/>
            </a:lvl1pPr>
          </a:lstStyle>
          <a:p>
            <a:r>
              <a:rPr lang="en-US"/>
              <a:t>Click icon to add picture</a:t>
            </a:r>
            <a:endParaRPr lang="sv-SE" dirty="0"/>
          </a:p>
        </p:txBody>
      </p:sp>
    </p:spTree>
    <p:extLst>
      <p:ext uri="{BB962C8B-B14F-4D97-AF65-F5344CB8AC3E}">
        <p14:creationId xmlns:p14="http://schemas.microsoft.com/office/powerpoint/2010/main" val="37551429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Startpage orange, no picture">
    <p:bg>
      <p:bgRef idx="1001">
        <a:schemeClr val="bg1"/>
      </p:bgRef>
    </p:bg>
    <p:spTree>
      <p:nvGrpSpPr>
        <p:cNvPr id="1" name=""/>
        <p:cNvGrpSpPr/>
        <p:nvPr/>
      </p:nvGrpSpPr>
      <p:grpSpPr>
        <a:xfrm>
          <a:off x="0" y="0"/>
          <a:ext cx="0" cy="0"/>
          <a:chOff x="0" y="0"/>
          <a:chExt cx="0" cy="0"/>
        </a:xfrm>
      </p:grpSpPr>
      <p:pic>
        <p:nvPicPr>
          <p:cNvPr id="11"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030" y="601951"/>
            <a:ext cx="9177588" cy="4559290"/>
          </a:xfrm>
          <a:prstGeom prst="rect">
            <a:avLst/>
          </a:prstGeom>
        </p:spPr>
      </p:pic>
      <p:sp>
        <p:nvSpPr>
          <p:cNvPr id="2" name="Rubrik 1"/>
          <p:cNvSpPr>
            <a:spLocks noGrp="1"/>
          </p:cNvSpPr>
          <p:nvPr>
            <p:ph type="ctrTitle" hasCustomPrompt="1"/>
          </p:nvPr>
        </p:nvSpPr>
        <p:spPr>
          <a:xfrm>
            <a:off x="360000" y="1259250"/>
            <a:ext cx="8424000" cy="360000"/>
          </a:xfrm>
        </p:spPr>
        <p:txBody>
          <a:bodyPr/>
          <a:lstStyle>
            <a:lvl1pPr>
              <a:defRPr baseline="0"/>
            </a:lvl1pPr>
          </a:lstStyle>
          <a:p>
            <a:r>
              <a:rPr lang="en-US" noProof="0" dirty="0"/>
              <a:t>Headline First line</a:t>
            </a:r>
          </a:p>
        </p:txBody>
      </p:sp>
      <p:sp>
        <p:nvSpPr>
          <p:cNvPr id="3" name="Underrubrik 2"/>
          <p:cNvSpPr>
            <a:spLocks noGrp="1"/>
          </p:cNvSpPr>
          <p:nvPr>
            <p:ph type="subTitle" idx="1" hasCustomPrompt="1"/>
          </p:nvPr>
        </p:nvSpPr>
        <p:spPr>
          <a:xfrm>
            <a:off x="360000" y="1619250"/>
            <a:ext cx="8424000" cy="360000"/>
          </a:xfrm>
        </p:spPr>
        <p:txBody>
          <a:bodyPr>
            <a:noAutofit/>
          </a:bodyPr>
          <a:lstStyle>
            <a:lvl1pPr marL="0" indent="0" algn="l">
              <a:lnSpc>
                <a:spcPct val="100000"/>
              </a:lnSpc>
              <a:spcAft>
                <a:spcPts val="0"/>
              </a:spcAft>
              <a:buNone/>
              <a:defRPr sz="2800" cap="all" baseline="0">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dirty="0"/>
              <a:t>Headline Second line</a:t>
            </a:r>
          </a:p>
        </p:txBody>
      </p:sp>
      <p:sp>
        <p:nvSpPr>
          <p:cNvPr id="4" name="Platshållare för datum 3"/>
          <p:cNvSpPr>
            <a:spLocks noGrp="1"/>
          </p:cNvSpPr>
          <p:nvPr>
            <p:ph type="dt" sz="half" idx="10"/>
          </p:nvPr>
        </p:nvSpPr>
        <p:spPr/>
        <p:txBody>
          <a:bodyPr/>
          <a:lstStyle/>
          <a:p>
            <a:fld id="{04D6C328-91B4-44E5-AA41-7ACA77601281}" type="datetime1">
              <a:rPr lang="en-US" smtClean="0"/>
              <a:t>11/3/2021</a:t>
            </a:fld>
            <a:endParaRPr lang="en-US"/>
          </a:p>
        </p:txBody>
      </p:sp>
      <p:sp>
        <p:nvSpPr>
          <p:cNvPr id="5" name="Platshållare för sidfot 4"/>
          <p:cNvSpPr>
            <a:spLocks noGrp="1"/>
          </p:cNvSpPr>
          <p:nvPr>
            <p:ph type="ftr" sz="quarter" idx="11"/>
          </p:nvPr>
        </p:nvSpPr>
        <p:spPr/>
        <p:txBody>
          <a:bodyPr/>
          <a:lstStyle/>
          <a:p>
            <a:r>
              <a:rPr lang="en-US"/>
              <a:t>SANDVIK: Title of presentation</a:t>
            </a:r>
          </a:p>
        </p:txBody>
      </p:sp>
      <p:sp>
        <p:nvSpPr>
          <p:cNvPr id="6" name="Platshållare för bildnummer 5"/>
          <p:cNvSpPr>
            <a:spLocks noGrp="1"/>
          </p:cNvSpPr>
          <p:nvPr>
            <p:ph type="sldNum" sz="quarter" idx="12"/>
          </p:nvPr>
        </p:nvSpPr>
        <p:spPr/>
        <p:txBody>
          <a:bodyPr/>
          <a:lstStyle/>
          <a:p>
            <a:fld id="{469B62F1-B431-48B6-8270-02431A1685B7}" type="slidenum">
              <a:rPr lang="en-US" smtClean="0"/>
              <a:t>‹#›</a:t>
            </a:fld>
            <a:endParaRPr lang="en-US"/>
          </a:p>
        </p:txBody>
      </p:sp>
      <p:pic>
        <p:nvPicPr>
          <p:cNvPr id="9" name="Bildobjekt 8" descr="SAV_Logo_cyan_RGB300.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94137" y="275166"/>
            <a:ext cx="889863" cy="323998"/>
          </a:xfrm>
          <a:prstGeom prst="rect">
            <a:avLst/>
          </a:prstGeom>
        </p:spPr>
      </p:pic>
      <p:sp>
        <p:nvSpPr>
          <p:cNvPr id="10" name="Rectangular Callout 9"/>
          <p:cNvSpPr/>
          <p:nvPr userDrawn="1"/>
        </p:nvSpPr>
        <p:spPr>
          <a:xfrm>
            <a:off x="9432540" y="804854"/>
            <a:ext cx="1440000" cy="2700000"/>
          </a:xfrm>
          <a:prstGeom prst="wedgeRectCallout">
            <a:avLst>
              <a:gd name="adj1" fmla="val -60810"/>
              <a:gd name="adj2" fmla="val -20925"/>
            </a:avLst>
          </a:prstGeom>
          <a:solidFill>
            <a:schemeClr val="accent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800" noProof="0" dirty="0"/>
              <a:t>We use a two-color</a:t>
            </a:r>
            <a:r>
              <a:rPr lang="en-US" sz="800" baseline="0" noProof="0" dirty="0"/>
              <a:t> headline system to highlight our rational and emotional side alike. The first line appears in blue (the rational side), the second line in orange (the emotional side) and the duality principle is reflected in the wording of the headline.</a:t>
            </a:r>
          </a:p>
          <a:p>
            <a:pPr algn="l"/>
            <a:endParaRPr lang="en-US" sz="800" b="1" baseline="0" noProof="0" dirty="0"/>
          </a:p>
          <a:p>
            <a:pPr algn="l"/>
            <a:r>
              <a:rPr lang="en-US" sz="800" b="1" baseline="0" noProof="0" dirty="0"/>
              <a:t>This system refers to the first page title only, all other headlines are blue.</a:t>
            </a:r>
          </a:p>
          <a:p>
            <a:pPr algn="l"/>
            <a:endParaRPr lang="en-US" sz="800" b="1" baseline="0" noProof="0" dirty="0"/>
          </a:p>
          <a:p>
            <a:pPr algn="l"/>
            <a:r>
              <a:rPr lang="en-US" sz="800" b="0" baseline="0" noProof="0" dirty="0"/>
              <a:t>Learn more about our verbal identity in the </a:t>
            </a:r>
            <a:r>
              <a:rPr lang="en-US" sz="800" b="0" baseline="0" noProof="0" dirty="0" err="1"/>
              <a:t>Sandvik</a:t>
            </a:r>
            <a:r>
              <a:rPr lang="en-US" sz="800" b="0" baseline="0" noProof="0" dirty="0"/>
              <a:t> Brand Identity Directives, which you can download at the Intranet.</a:t>
            </a:r>
            <a:r>
              <a:rPr lang="en-US" sz="800" baseline="0" noProof="0" dirty="0"/>
              <a:t> </a:t>
            </a:r>
            <a:endParaRPr lang="en-US" sz="800" noProof="0" dirty="0"/>
          </a:p>
        </p:txBody>
      </p:sp>
    </p:spTree>
    <p:extLst>
      <p:ext uri="{BB962C8B-B14F-4D97-AF65-F5344CB8AC3E}">
        <p14:creationId xmlns:p14="http://schemas.microsoft.com/office/powerpoint/2010/main" val="4002760579"/>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Startpage blue, no picture">
    <p:bg>
      <p:bgRef idx="1001">
        <a:schemeClr val="bg1"/>
      </p:bgRef>
    </p:bg>
    <p:spTree>
      <p:nvGrpSpPr>
        <p:cNvPr id="1" name=""/>
        <p:cNvGrpSpPr/>
        <p:nvPr/>
      </p:nvGrpSpPr>
      <p:grpSpPr>
        <a:xfrm>
          <a:off x="0" y="0"/>
          <a:ext cx="0" cy="0"/>
          <a:chOff x="0" y="0"/>
          <a:chExt cx="0" cy="0"/>
        </a:xfrm>
      </p:grpSpPr>
      <p:sp>
        <p:nvSpPr>
          <p:cNvPr id="2" name="Rubrik 1"/>
          <p:cNvSpPr>
            <a:spLocks noGrp="1"/>
          </p:cNvSpPr>
          <p:nvPr>
            <p:ph type="ctrTitle" hasCustomPrompt="1"/>
          </p:nvPr>
        </p:nvSpPr>
        <p:spPr>
          <a:xfrm>
            <a:off x="360000" y="3240000"/>
            <a:ext cx="8424000" cy="360000"/>
          </a:xfrm>
        </p:spPr>
        <p:txBody>
          <a:bodyPr/>
          <a:lstStyle>
            <a:lvl1pPr>
              <a:defRPr baseline="0"/>
            </a:lvl1pPr>
          </a:lstStyle>
          <a:p>
            <a:r>
              <a:rPr lang="en-US" noProof="0" dirty="0"/>
              <a:t>Headline First line</a:t>
            </a:r>
          </a:p>
        </p:txBody>
      </p:sp>
      <p:sp>
        <p:nvSpPr>
          <p:cNvPr id="3" name="Underrubrik 2"/>
          <p:cNvSpPr>
            <a:spLocks noGrp="1"/>
          </p:cNvSpPr>
          <p:nvPr>
            <p:ph type="subTitle" idx="1" hasCustomPrompt="1"/>
          </p:nvPr>
        </p:nvSpPr>
        <p:spPr>
          <a:xfrm>
            <a:off x="360000" y="3600000"/>
            <a:ext cx="8424000" cy="360000"/>
          </a:xfrm>
        </p:spPr>
        <p:txBody>
          <a:bodyPr>
            <a:noAutofit/>
          </a:bodyPr>
          <a:lstStyle>
            <a:lvl1pPr marL="0" indent="0" algn="l">
              <a:lnSpc>
                <a:spcPct val="100000"/>
              </a:lnSpc>
              <a:spcAft>
                <a:spcPts val="0"/>
              </a:spcAft>
              <a:buNone/>
              <a:defRPr sz="2800" cap="all" baseline="0">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dirty="0"/>
              <a:t>Headline Second line</a:t>
            </a:r>
          </a:p>
        </p:txBody>
      </p:sp>
      <p:sp>
        <p:nvSpPr>
          <p:cNvPr id="4" name="Platshållare för datum 3"/>
          <p:cNvSpPr>
            <a:spLocks noGrp="1"/>
          </p:cNvSpPr>
          <p:nvPr>
            <p:ph type="dt" sz="half" idx="10"/>
          </p:nvPr>
        </p:nvSpPr>
        <p:spPr/>
        <p:txBody>
          <a:bodyPr/>
          <a:lstStyle/>
          <a:p>
            <a:fld id="{D16F672A-22C2-4DD6-B832-D4E7E450A29F}" type="datetime1">
              <a:rPr lang="en-US" smtClean="0"/>
              <a:t>11/3/2021</a:t>
            </a:fld>
            <a:endParaRPr lang="en-US"/>
          </a:p>
        </p:txBody>
      </p:sp>
      <p:sp>
        <p:nvSpPr>
          <p:cNvPr id="5" name="Platshållare för sidfot 4"/>
          <p:cNvSpPr>
            <a:spLocks noGrp="1"/>
          </p:cNvSpPr>
          <p:nvPr>
            <p:ph type="ftr" sz="quarter" idx="11"/>
          </p:nvPr>
        </p:nvSpPr>
        <p:spPr/>
        <p:txBody>
          <a:bodyPr/>
          <a:lstStyle/>
          <a:p>
            <a:r>
              <a:rPr lang="en-US"/>
              <a:t>SANDVIK: Title of presentation</a:t>
            </a:r>
          </a:p>
        </p:txBody>
      </p:sp>
      <p:sp>
        <p:nvSpPr>
          <p:cNvPr id="6" name="Platshållare för bildnummer 5"/>
          <p:cNvSpPr>
            <a:spLocks noGrp="1"/>
          </p:cNvSpPr>
          <p:nvPr>
            <p:ph type="sldNum" sz="quarter" idx="12"/>
          </p:nvPr>
        </p:nvSpPr>
        <p:spPr/>
        <p:txBody>
          <a:bodyPr/>
          <a:lstStyle/>
          <a:p>
            <a:fld id="{469B62F1-B431-48B6-8270-02431A1685B7}" type="slidenum">
              <a:rPr lang="en-US" smtClean="0"/>
              <a:t>‹#›</a:t>
            </a:fld>
            <a:endParaRPr lang="en-US"/>
          </a:p>
        </p:txBody>
      </p:sp>
      <p:pic>
        <p:nvPicPr>
          <p:cNvPr id="14" name="Bildobjekt 2"/>
          <p:cNvPicPr>
            <a:picLocks noChangeAspect="1"/>
          </p:cNvPicPr>
          <p:nvPr/>
        </p:nvPicPr>
        <p:blipFill rotWithShape="1">
          <a:blip r:embed="rId2"/>
          <a:srcRect l="7580" t="31951"/>
          <a:stretch/>
        </p:blipFill>
        <p:spPr>
          <a:xfrm>
            <a:off x="0" y="0"/>
            <a:ext cx="9149606" cy="3066906"/>
          </a:xfrm>
          <a:prstGeom prst="rect">
            <a:avLst/>
          </a:prstGeom>
        </p:spPr>
      </p:pic>
      <p:pic>
        <p:nvPicPr>
          <p:cNvPr id="9" name="Bildobjekt 8" descr="SAV_Logo_cyan_RGB300.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90203" y="4542481"/>
            <a:ext cx="889868" cy="324000"/>
          </a:xfrm>
          <a:prstGeom prst="rect">
            <a:avLst/>
          </a:prstGeom>
        </p:spPr>
      </p:pic>
      <p:sp>
        <p:nvSpPr>
          <p:cNvPr id="10" name="Rectangular Callout 9"/>
          <p:cNvSpPr/>
          <p:nvPr userDrawn="1"/>
        </p:nvSpPr>
        <p:spPr>
          <a:xfrm>
            <a:off x="9432540" y="2810952"/>
            <a:ext cx="1440000" cy="2700000"/>
          </a:xfrm>
          <a:prstGeom prst="wedgeRectCallout">
            <a:avLst>
              <a:gd name="adj1" fmla="val -60810"/>
              <a:gd name="adj2" fmla="val -20925"/>
            </a:avLst>
          </a:prstGeom>
          <a:solidFill>
            <a:schemeClr val="accent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800" noProof="0" dirty="0"/>
              <a:t>We use a two-color</a:t>
            </a:r>
            <a:r>
              <a:rPr lang="en-US" sz="800" baseline="0" noProof="0" dirty="0"/>
              <a:t> headline system to highlight our rational and emotional side alike. The first line appears in blue (the rational side), the second line in orange (the emotional side) and the duality principle is reflected in the wording of the headline.</a:t>
            </a:r>
          </a:p>
          <a:p>
            <a:pPr algn="l"/>
            <a:endParaRPr lang="en-US" sz="800" b="1" baseline="0" noProof="0" dirty="0"/>
          </a:p>
          <a:p>
            <a:pPr algn="l"/>
            <a:r>
              <a:rPr lang="en-US" sz="800" b="1" baseline="0" noProof="0" dirty="0"/>
              <a:t>This system refers to the first page title only, all other headlines are blue.</a:t>
            </a:r>
          </a:p>
          <a:p>
            <a:pPr algn="l"/>
            <a:endParaRPr lang="en-US" sz="800" b="1" baseline="0" noProof="0" dirty="0"/>
          </a:p>
          <a:p>
            <a:pPr algn="l"/>
            <a:r>
              <a:rPr lang="en-US" sz="800" b="0" baseline="0" noProof="0" dirty="0"/>
              <a:t>Learn more about our verbal identity in the </a:t>
            </a:r>
            <a:r>
              <a:rPr lang="en-US" sz="800" b="0" baseline="0" noProof="0" dirty="0" err="1"/>
              <a:t>Sandvik</a:t>
            </a:r>
            <a:r>
              <a:rPr lang="en-US" sz="800" b="0" baseline="0" noProof="0" dirty="0"/>
              <a:t> Brand Identity Directives, which you can download at the Intranet.</a:t>
            </a:r>
            <a:r>
              <a:rPr lang="en-US" sz="800" baseline="0" noProof="0" dirty="0"/>
              <a:t> </a:t>
            </a:r>
            <a:endParaRPr lang="en-US" sz="800" noProof="0" dirty="0"/>
          </a:p>
        </p:txBody>
      </p:sp>
    </p:spTree>
    <p:extLst>
      <p:ext uri="{BB962C8B-B14F-4D97-AF65-F5344CB8AC3E}">
        <p14:creationId xmlns:p14="http://schemas.microsoft.com/office/powerpoint/2010/main" val="778382375"/>
      </p:ext>
    </p:extLst>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afety first">
    <p:spTree>
      <p:nvGrpSpPr>
        <p:cNvPr id="1" name=""/>
        <p:cNvGrpSpPr/>
        <p:nvPr/>
      </p:nvGrpSpPr>
      <p:grpSpPr>
        <a:xfrm>
          <a:off x="0" y="0"/>
          <a:ext cx="0" cy="0"/>
          <a:chOff x="0" y="0"/>
          <a:chExt cx="0" cy="0"/>
        </a:xfrm>
      </p:grpSpPr>
      <p:sp>
        <p:nvSpPr>
          <p:cNvPr id="4" name="Platshållare för datum 3"/>
          <p:cNvSpPr>
            <a:spLocks noGrp="1"/>
          </p:cNvSpPr>
          <p:nvPr>
            <p:ph type="dt" sz="half" idx="10"/>
          </p:nvPr>
        </p:nvSpPr>
        <p:spPr/>
        <p:txBody>
          <a:bodyPr/>
          <a:lstStyle/>
          <a:p>
            <a:fld id="{C29E6C7A-CD18-4FE5-9CB6-16EC811B9DFD}" type="datetime1">
              <a:rPr lang="en-US" smtClean="0"/>
              <a:t>11/3/2021</a:t>
            </a:fld>
            <a:endParaRPr lang="en-US"/>
          </a:p>
        </p:txBody>
      </p:sp>
      <p:sp>
        <p:nvSpPr>
          <p:cNvPr id="5" name="Platshållare för sidfot 4"/>
          <p:cNvSpPr>
            <a:spLocks noGrp="1"/>
          </p:cNvSpPr>
          <p:nvPr>
            <p:ph type="ftr" sz="quarter" idx="11"/>
          </p:nvPr>
        </p:nvSpPr>
        <p:spPr/>
        <p:txBody>
          <a:bodyPr/>
          <a:lstStyle/>
          <a:p>
            <a:r>
              <a:rPr lang="en-US"/>
              <a:t>SANDVIK: Title of presentation</a:t>
            </a:r>
          </a:p>
        </p:txBody>
      </p:sp>
      <p:sp>
        <p:nvSpPr>
          <p:cNvPr id="6" name="Platshållare för bildnummer 5"/>
          <p:cNvSpPr>
            <a:spLocks noGrp="1"/>
          </p:cNvSpPr>
          <p:nvPr>
            <p:ph type="sldNum" sz="quarter" idx="12"/>
          </p:nvPr>
        </p:nvSpPr>
        <p:spPr/>
        <p:txBody>
          <a:bodyPr/>
          <a:lstStyle/>
          <a:p>
            <a:fld id="{469B62F1-B431-48B6-8270-02431A1685B7}" type="slidenum">
              <a:rPr lang="en-US" smtClean="0"/>
              <a:t>‹#›</a:t>
            </a:fld>
            <a:endParaRPr lang="en-US"/>
          </a:p>
        </p:txBody>
      </p:sp>
      <p:sp>
        <p:nvSpPr>
          <p:cNvPr id="7" name="TextBox 6"/>
          <p:cNvSpPr txBox="1"/>
          <p:nvPr userDrawn="1"/>
        </p:nvSpPr>
        <p:spPr>
          <a:xfrm>
            <a:off x="270000" y="370800"/>
            <a:ext cx="8424000" cy="523220"/>
          </a:xfrm>
          <a:prstGeom prst="rect">
            <a:avLst/>
          </a:prstGeom>
          <a:noFill/>
        </p:spPr>
        <p:txBody>
          <a:bodyPr wrap="square" rtlCol="0">
            <a:spAutoFit/>
          </a:bodyPr>
          <a:lstStyle/>
          <a:p>
            <a:r>
              <a:rPr lang="en-GB" sz="2800" cap="all" baseline="0" dirty="0">
                <a:solidFill>
                  <a:schemeClr val="accent1"/>
                </a:solidFill>
              </a:rPr>
              <a:t>Safety first</a:t>
            </a:r>
          </a:p>
        </p:txBody>
      </p:sp>
      <p:sp>
        <p:nvSpPr>
          <p:cNvPr id="9" name="Freeform 1"/>
          <p:cNvSpPr>
            <a:spLocks noChangeArrowheads="1"/>
          </p:cNvSpPr>
          <p:nvPr userDrawn="1"/>
        </p:nvSpPr>
        <p:spPr bwMode="auto">
          <a:xfrm>
            <a:off x="4958392" y="1212352"/>
            <a:ext cx="3790072" cy="2727550"/>
          </a:xfrm>
          <a:custGeom>
            <a:avLst/>
            <a:gdLst>
              <a:gd name="T0" fmla="*/ 18791 w 19003"/>
              <a:gd name="T1" fmla="*/ 11243 h 13676"/>
              <a:gd name="T2" fmla="*/ 7337 w 19003"/>
              <a:gd name="T3" fmla="*/ 138 h 13676"/>
              <a:gd name="T4" fmla="*/ 8160 w 19003"/>
              <a:gd name="T5" fmla="*/ 308 h 13676"/>
              <a:gd name="T6" fmla="*/ 9458 w 19003"/>
              <a:gd name="T7" fmla="*/ 563 h 13676"/>
              <a:gd name="T8" fmla="*/ 6241 w 19003"/>
              <a:gd name="T9" fmla="*/ 796 h 13676"/>
              <a:gd name="T10" fmla="*/ 3745 w 19003"/>
              <a:gd name="T11" fmla="*/ 859 h 13676"/>
              <a:gd name="T12" fmla="*/ 7542 w 19003"/>
              <a:gd name="T13" fmla="*/ 1309 h 13676"/>
              <a:gd name="T14" fmla="*/ 5586 w 19003"/>
              <a:gd name="T15" fmla="*/ 1165 h 13676"/>
              <a:gd name="T16" fmla="*/ 4729 w 19003"/>
              <a:gd name="T17" fmla="*/ 1345 h 13676"/>
              <a:gd name="T18" fmla="*/ 10364 w 19003"/>
              <a:gd name="T19" fmla="*/ 1373 h 13676"/>
              <a:gd name="T20" fmla="*/ 3181 w 19003"/>
              <a:gd name="T21" fmla="*/ 1381 h 13676"/>
              <a:gd name="T22" fmla="*/ 5833 w 19003"/>
              <a:gd name="T23" fmla="*/ 1489 h 13676"/>
              <a:gd name="T24" fmla="*/ 7650 w 19003"/>
              <a:gd name="T25" fmla="*/ 1730 h 13676"/>
              <a:gd name="T26" fmla="*/ 3345 w 19003"/>
              <a:gd name="T27" fmla="*/ 1791 h 13676"/>
              <a:gd name="T28" fmla="*/ 6091 w 19003"/>
              <a:gd name="T29" fmla="*/ 2033 h 13676"/>
              <a:gd name="T30" fmla="*/ 5653 w 19003"/>
              <a:gd name="T31" fmla="*/ 2485 h 13676"/>
              <a:gd name="T32" fmla="*/ 4277 w 19003"/>
              <a:gd name="T33" fmla="*/ 2105 h 13676"/>
              <a:gd name="T34" fmla="*/ 7300 w 19003"/>
              <a:gd name="T35" fmla="*/ 2415 h 13676"/>
              <a:gd name="T36" fmla="*/ 5453 w 19003"/>
              <a:gd name="T37" fmla="*/ 2440 h 13676"/>
              <a:gd name="T38" fmla="*/ 5947 w 19003"/>
              <a:gd name="T39" fmla="*/ 2618 h 13676"/>
              <a:gd name="T40" fmla="*/ 8060 w 19003"/>
              <a:gd name="T41" fmla="*/ 3137 h 13676"/>
              <a:gd name="T42" fmla="*/ 9492 w 19003"/>
              <a:gd name="T43" fmla="*/ 4185 h 13676"/>
              <a:gd name="T44" fmla="*/ 899 w 19003"/>
              <a:gd name="T45" fmla="*/ 4437 h 13676"/>
              <a:gd name="T46" fmla="*/ 3861 w 19003"/>
              <a:gd name="T47" fmla="*/ 5125 h 13676"/>
              <a:gd name="T48" fmla="*/ 10009 w 19003"/>
              <a:gd name="T49" fmla="*/ 5092 h 13676"/>
              <a:gd name="T50" fmla="*/ 12131 w 19003"/>
              <a:gd name="T51" fmla="*/ 5009 h 13676"/>
              <a:gd name="T52" fmla="*/ 11391 w 19003"/>
              <a:gd name="T53" fmla="*/ 5691 h 13676"/>
              <a:gd name="T54" fmla="*/ 14003 w 19003"/>
              <a:gd name="T55" fmla="*/ 5355 h 13676"/>
              <a:gd name="T56" fmla="*/ 11047 w 19003"/>
              <a:gd name="T57" fmla="*/ 5685 h 13676"/>
              <a:gd name="T58" fmla="*/ 10839 w 19003"/>
              <a:gd name="T59" fmla="*/ 5882 h 13676"/>
              <a:gd name="T60" fmla="*/ 12730 w 19003"/>
              <a:gd name="T61" fmla="*/ 6068 h 13676"/>
              <a:gd name="T62" fmla="*/ 252 w 19003"/>
              <a:gd name="T63" fmla="*/ 6254 h 13676"/>
              <a:gd name="T64" fmla="*/ 13696 w 19003"/>
              <a:gd name="T65" fmla="*/ 7659 h 13676"/>
              <a:gd name="T66" fmla="*/ 341 w 19003"/>
              <a:gd name="T67" fmla="*/ 6498 h 13676"/>
              <a:gd name="T68" fmla="*/ 4541 w 19003"/>
              <a:gd name="T69" fmla="*/ 6645 h 13676"/>
              <a:gd name="T70" fmla="*/ 3523 w 19003"/>
              <a:gd name="T71" fmla="*/ 6836 h 13676"/>
              <a:gd name="T72" fmla="*/ 3209 w 19003"/>
              <a:gd name="T73" fmla="*/ 6999 h 13676"/>
              <a:gd name="T74" fmla="*/ 11829 w 19003"/>
              <a:gd name="T75" fmla="*/ 7626 h 13676"/>
              <a:gd name="T76" fmla="*/ 14320 w 19003"/>
              <a:gd name="T77" fmla="*/ 9146 h 13676"/>
              <a:gd name="T78" fmla="*/ 724 w 19003"/>
              <a:gd name="T79" fmla="*/ 7529 h 13676"/>
              <a:gd name="T80" fmla="*/ 527 w 19003"/>
              <a:gd name="T81" fmla="*/ 7906 h 13676"/>
              <a:gd name="T82" fmla="*/ 3722 w 19003"/>
              <a:gd name="T83" fmla="*/ 9210 h 13676"/>
              <a:gd name="T84" fmla="*/ 1376 w 19003"/>
              <a:gd name="T85" fmla="*/ 8316 h 13676"/>
              <a:gd name="T86" fmla="*/ 4363 w 19003"/>
              <a:gd name="T87" fmla="*/ 8946 h 13676"/>
              <a:gd name="T88" fmla="*/ 2463 w 19003"/>
              <a:gd name="T89" fmla="*/ 8799 h 13676"/>
              <a:gd name="T90" fmla="*/ 12508 w 19003"/>
              <a:gd name="T91" fmla="*/ 9559 h 13676"/>
              <a:gd name="T92" fmla="*/ 3678 w 19003"/>
              <a:gd name="T93" fmla="*/ 9229 h 13676"/>
              <a:gd name="T94" fmla="*/ 6696 w 19003"/>
              <a:gd name="T95" fmla="*/ 9420 h 13676"/>
              <a:gd name="T96" fmla="*/ 5167 w 19003"/>
              <a:gd name="T97" fmla="*/ 9809 h 13676"/>
              <a:gd name="T98" fmla="*/ 5747 w 19003"/>
              <a:gd name="T99" fmla="*/ 9994 h 13676"/>
              <a:gd name="T100" fmla="*/ 7040 w 19003"/>
              <a:gd name="T101" fmla="*/ 10114 h 13676"/>
              <a:gd name="T102" fmla="*/ 13160 w 19003"/>
              <a:gd name="T103" fmla="*/ 10227 h 13676"/>
              <a:gd name="T104" fmla="*/ 8787 w 19003"/>
              <a:gd name="T105" fmla="*/ 10552 h 13676"/>
              <a:gd name="T106" fmla="*/ 12686 w 19003"/>
              <a:gd name="T107" fmla="*/ 10460 h 13676"/>
              <a:gd name="T108" fmla="*/ 3972 w 19003"/>
              <a:gd name="T109" fmla="*/ 10777 h 13676"/>
              <a:gd name="T110" fmla="*/ 15021 w 19003"/>
              <a:gd name="T111" fmla="*/ 13104 h 13676"/>
              <a:gd name="T112" fmla="*/ 14628 w 19003"/>
              <a:gd name="T113" fmla="*/ 12405 h 13676"/>
              <a:gd name="T114" fmla="*/ 14353 w 19003"/>
              <a:gd name="T115" fmla="*/ 13436 h 13676"/>
              <a:gd name="T116" fmla="*/ 17110 w 19003"/>
              <a:gd name="T117" fmla="*/ 12366 h 13676"/>
              <a:gd name="T118" fmla="*/ 17548 w 19003"/>
              <a:gd name="T119" fmla="*/ 12654 h 13676"/>
              <a:gd name="T120" fmla="*/ 16841 w 19003"/>
              <a:gd name="T121" fmla="*/ 13043 h 13676"/>
              <a:gd name="T122" fmla="*/ 13268 w 19003"/>
              <a:gd name="T123" fmla="*/ 13420 h 13676"/>
              <a:gd name="T124" fmla="*/ 15069 w 19003"/>
              <a:gd name="T125" fmla="*/ 13492 h 136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9003" h="13676">
                <a:moveTo>
                  <a:pt x="7594" y="14"/>
                </a:moveTo>
                <a:lnTo>
                  <a:pt x="7594" y="14"/>
                </a:lnTo>
                <a:cubicBezTo>
                  <a:pt x="7531" y="16"/>
                  <a:pt x="7411" y="19"/>
                  <a:pt x="7234" y="19"/>
                </a:cubicBezTo>
                <a:cubicBezTo>
                  <a:pt x="6945" y="22"/>
                  <a:pt x="6862" y="25"/>
                  <a:pt x="6712" y="41"/>
                </a:cubicBezTo>
                <a:cubicBezTo>
                  <a:pt x="6671" y="47"/>
                  <a:pt x="6502" y="61"/>
                  <a:pt x="6332" y="75"/>
                </a:cubicBezTo>
                <a:cubicBezTo>
                  <a:pt x="6027" y="100"/>
                  <a:pt x="6027" y="100"/>
                  <a:pt x="6027" y="100"/>
                </a:cubicBezTo>
                <a:cubicBezTo>
                  <a:pt x="5975" y="113"/>
                  <a:pt x="5975" y="113"/>
                  <a:pt x="5975" y="113"/>
                </a:cubicBezTo>
                <a:cubicBezTo>
                  <a:pt x="5922" y="130"/>
                  <a:pt x="5922" y="130"/>
                  <a:pt x="5922" y="130"/>
                </a:cubicBezTo>
                <a:cubicBezTo>
                  <a:pt x="5839" y="138"/>
                  <a:pt x="5839" y="138"/>
                  <a:pt x="5839" y="138"/>
                </a:cubicBezTo>
                <a:cubicBezTo>
                  <a:pt x="5753" y="147"/>
                  <a:pt x="5753" y="147"/>
                  <a:pt x="5753" y="147"/>
                </a:cubicBezTo>
                <a:cubicBezTo>
                  <a:pt x="5650" y="188"/>
                  <a:pt x="5650" y="188"/>
                  <a:pt x="5650" y="188"/>
                </a:cubicBezTo>
                <a:cubicBezTo>
                  <a:pt x="5547" y="230"/>
                  <a:pt x="5547" y="230"/>
                  <a:pt x="5547" y="230"/>
                </a:cubicBezTo>
                <a:cubicBezTo>
                  <a:pt x="4837" y="418"/>
                  <a:pt x="4837" y="418"/>
                  <a:pt x="4837" y="418"/>
                </a:cubicBezTo>
                <a:cubicBezTo>
                  <a:pt x="4130" y="610"/>
                  <a:pt x="4130" y="610"/>
                  <a:pt x="4130" y="610"/>
                </a:cubicBezTo>
                <a:cubicBezTo>
                  <a:pt x="3650" y="807"/>
                  <a:pt x="3650" y="807"/>
                  <a:pt x="3650" y="807"/>
                </a:cubicBezTo>
                <a:cubicBezTo>
                  <a:pt x="3168" y="1006"/>
                  <a:pt x="3168" y="1006"/>
                  <a:pt x="3168" y="1006"/>
                </a:cubicBezTo>
                <a:cubicBezTo>
                  <a:pt x="3082" y="1076"/>
                  <a:pt x="3082" y="1076"/>
                  <a:pt x="3082" y="1076"/>
                </a:cubicBezTo>
                <a:cubicBezTo>
                  <a:pt x="2996" y="1145"/>
                  <a:pt x="2996" y="1145"/>
                  <a:pt x="2996" y="1145"/>
                </a:cubicBezTo>
                <a:cubicBezTo>
                  <a:pt x="2868" y="1201"/>
                  <a:pt x="2868" y="1201"/>
                  <a:pt x="2868" y="1201"/>
                </a:cubicBezTo>
                <a:cubicBezTo>
                  <a:pt x="2738" y="1259"/>
                  <a:pt x="2738" y="1259"/>
                  <a:pt x="2738" y="1259"/>
                </a:cubicBezTo>
                <a:cubicBezTo>
                  <a:pt x="2435" y="1442"/>
                  <a:pt x="2435" y="1442"/>
                  <a:pt x="2435" y="1442"/>
                </a:cubicBezTo>
                <a:cubicBezTo>
                  <a:pt x="2130" y="1622"/>
                  <a:pt x="2130" y="1622"/>
                  <a:pt x="2130" y="1622"/>
                </a:cubicBezTo>
                <a:cubicBezTo>
                  <a:pt x="1853" y="1908"/>
                  <a:pt x="1853" y="1908"/>
                  <a:pt x="1853" y="1908"/>
                </a:cubicBezTo>
                <a:cubicBezTo>
                  <a:pt x="1575" y="2194"/>
                  <a:pt x="1575" y="2194"/>
                  <a:pt x="1575" y="2194"/>
                </a:cubicBezTo>
                <a:cubicBezTo>
                  <a:pt x="1390" y="2493"/>
                  <a:pt x="1390" y="2493"/>
                  <a:pt x="1390" y="2493"/>
                </a:cubicBezTo>
                <a:cubicBezTo>
                  <a:pt x="1207" y="2793"/>
                  <a:pt x="1207" y="2793"/>
                  <a:pt x="1207" y="2793"/>
                </a:cubicBezTo>
                <a:cubicBezTo>
                  <a:pt x="1012" y="3322"/>
                  <a:pt x="1012" y="3322"/>
                  <a:pt x="1012" y="3322"/>
                </a:cubicBezTo>
                <a:cubicBezTo>
                  <a:pt x="818" y="3849"/>
                  <a:pt x="818" y="3849"/>
                  <a:pt x="818" y="3849"/>
                </a:cubicBezTo>
                <a:cubicBezTo>
                  <a:pt x="779" y="4010"/>
                  <a:pt x="779" y="4010"/>
                  <a:pt x="779" y="4010"/>
                </a:cubicBezTo>
                <a:cubicBezTo>
                  <a:pt x="760" y="4096"/>
                  <a:pt x="732" y="4221"/>
                  <a:pt x="718" y="4285"/>
                </a:cubicBezTo>
                <a:cubicBezTo>
                  <a:pt x="707" y="4346"/>
                  <a:pt x="693" y="4410"/>
                  <a:pt x="688" y="4426"/>
                </a:cubicBezTo>
                <a:cubicBezTo>
                  <a:pt x="680" y="4454"/>
                  <a:pt x="627" y="4695"/>
                  <a:pt x="602" y="4840"/>
                </a:cubicBezTo>
                <a:cubicBezTo>
                  <a:pt x="558" y="5061"/>
                  <a:pt x="519" y="5328"/>
                  <a:pt x="480" y="5635"/>
                </a:cubicBezTo>
                <a:cubicBezTo>
                  <a:pt x="444" y="5943"/>
                  <a:pt x="444" y="5943"/>
                  <a:pt x="444" y="5943"/>
                </a:cubicBezTo>
                <a:cubicBezTo>
                  <a:pt x="416" y="5971"/>
                  <a:pt x="416" y="5971"/>
                  <a:pt x="416" y="5971"/>
                </a:cubicBezTo>
                <a:cubicBezTo>
                  <a:pt x="350" y="6043"/>
                  <a:pt x="327" y="6068"/>
                  <a:pt x="297" y="6107"/>
                </a:cubicBezTo>
                <a:cubicBezTo>
                  <a:pt x="272" y="6143"/>
                  <a:pt x="208" y="6221"/>
                  <a:pt x="83" y="6368"/>
                </a:cubicBezTo>
                <a:cubicBezTo>
                  <a:pt x="78" y="6373"/>
                  <a:pt x="78" y="6373"/>
                  <a:pt x="78" y="6373"/>
                </a:cubicBezTo>
                <a:cubicBezTo>
                  <a:pt x="83" y="6404"/>
                  <a:pt x="83" y="6404"/>
                  <a:pt x="83" y="6404"/>
                </a:cubicBezTo>
                <a:cubicBezTo>
                  <a:pt x="89" y="6431"/>
                  <a:pt x="89" y="6431"/>
                  <a:pt x="89" y="6431"/>
                </a:cubicBezTo>
                <a:cubicBezTo>
                  <a:pt x="47" y="6487"/>
                  <a:pt x="47" y="6487"/>
                  <a:pt x="47" y="6487"/>
                </a:cubicBezTo>
                <a:cubicBezTo>
                  <a:pt x="8" y="6545"/>
                  <a:pt x="8" y="6545"/>
                  <a:pt x="8" y="6545"/>
                </a:cubicBezTo>
                <a:cubicBezTo>
                  <a:pt x="6" y="6825"/>
                  <a:pt x="6" y="6825"/>
                  <a:pt x="6" y="6825"/>
                </a:cubicBezTo>
                <a:cubicBezTo>
                  <a:pt x="0" y="7104"/>
                  <a:pt x="0" y="7104"/>
                  <a:pt x="0" y="7104"/>
                </a:cubicBezTo>
                <a:cubicBezTo>
                  <a:pt x="94" y="8214"/>
                  <a:pt x="94" y="8214"/>
                  <a:pt x="94" y="8214"/>
                </a:cubicBezTo>
                <a:cubicBezTo>
                  <a:pt x="186" y="9321"/>
                  <a:pt x="186" y="9321"/>
                  <a:pt x="186" y="9321"/>
                </a:cubicBezTo>
                <a:cubicBezTo>
                  <a:pt x="172" y="9362"/>
                  <a:pt x="172" y="9362"/>
                  <a:pt x="172" y="9362"/>
                </a:cubicBezTo>
                <a:cubicBezTo>
                  <a:pt x="158" y="9404"/>
                  <a:pt x="158" y="9404"/>
                  <a:pt x="158" y="9404"/>
                </a:cubicBezTo>
                <a:cubicBezTo>
                  <a:pt x="161" y="9487"/>
                  <a:pt x="161" y="9487"/>
                  <a:pt x="161" y="9487"/>
                </a:cubicBezTo>
                <a:cubicBezTo>
                  <a:pt x="164" y="9576"/>
                  <a:pt x="166" y="9612"/>
                  <a:pt x="172" y="9620"/>
                </a:cubicBezTo>
                <a:cubicBezTo>
                  <a:pt x="175" y="9620"/>
                  <a:pt x="180" y="9656"/>
                  <a:pt x="189" y="9695"/>
                </a:cubicBezTo>
                <a:cubicBezTo>
                  <a:pt x="203" y="9764"/>
                  <a:pt x="211" y="9781"/>
                  <a:pt x="236" y="9842"/>
                </a:cubicBezTo>
                <a:cubicBezTo>
                  <a:pt x="241" y="9850"/>
                  <a:pt x="250" y="9872"/>
                  <a:pt x="258" y="9892"/>
                </a:cubicBezTo>
                <a:cubicBezTo>
                  <a:pt x="272" y="9922"/>
                  <a:pt x="272" y="9922"/>
                  <a:pt x="272" y="9922"/>
                </a:cubicBezTo>
                <a:cubicBezTo>
                  <a:pt x="452" y="10136"/>
                  <a:pt x="452" y="10136"/>
                  <a:pt x="452" y="10136"/>
                </a:cubicBezTo>
                <a:cubicBezTo>
                  <a:pt x="552" y="10255"/>
                  <a:pt x="638" y="10358"/>
                  <a:pt x="643" y="10363"/>
                </a:cubicBezTo>
                <a:cubicBezTo>
                  <a:pt x="657" y="10377"/>
                  <a:pt x="757" y="10435"/>
                  <a:pt x="771" y="10435"/>
                </a:cubicBezTo>
                <a:cubicBezTo>
                  <a:pt x="777" y="10435"/>
                  <a:pt x="813" y="10435"/>
                  <a:pt x="852" y="10433"/>
                </a:cubicBezTo>
                <a:cubicBezTo>
                  <a:pt x="890" y="10433"/>
                  <a:pt x="1182" y="10433"/>
                  <a:pt x="1498" y="10433"/>
                </a:cubicBezTo>
                <a:cubicBezTo>
                  <a:pt x="2075" y="10438"/>
                  <a:pt x="2075" y="10438"/>
                  <a:pt x="2075" y="10438"/>
                </a:cubicBezTo>
                <a:cubicBezTo>
                  <a:pt x="2768" y="10560"/>
                  <a:pt x="2768" y="10560"/>
                  <a:pt x="2768" y="10560"/>
                </a:cubicBezTo>
                <a:cubicBezTo>
                  <a:pt x="3462" y="10682"/>
                  <a:pt x="3462" y="10682"/>
                  <a:pt x="3462" y="10682"/>
                </a:cubicBezTo>
                <a:cubicBezTo>
                  <a:pt x="3575" y="10729"/>
                  <a:pt x="3575" y="10729"/>
                  <a:pt x="3575" y="10729"/>
                </a:cubicBezTo>
                <a:cubicBezTo>
                  <a:pt x="3689" y="10779"/>
                  <a:pt x="3689" y="10779"/>
                  <a:pt x="3689" y="10779"/>
                </a:cubicBezTo>
                <a:cubicBezTo>
                  <a:pt x="3709" y="10771"/>
                  <a:pt x="3709" y="10771"/>
                  <a:pt x="3709" y="10771"/>
                </a:cubicBezTo>
                <a:cubicBezTo>
                  <a:pt x="3731" y="10766"/>
                  <a:pt x="3731" y="10766"/>
                  <a:pt x="3731" y="10766"/>
                </a:cubicBezTo>
                <a:cubicBezTo>
                  <a:pt x="3761" y="10779"/>
                  <a:pt x="3761" y="10779"/>
                  <a:pt x="3761" y="10779"/>
                </a:cubicBezTo>
                <a:cubicBezTo>
                  <a:pt x="3781" y="10785"/>
                  <a:pt x="3983" y="10882"/>
                  <a:pt x="4216" y="10987"/>
                </a:cubicBezTo>
                <a:cubicBezTo>
                  <a:pt x="4640" y="11184"/>
                  <a:pt x="4640" y="11184"/>
                  <a:pt x="4640" y="11184"/>
                </a:cubicBezTo>
                <a:cubicBezTo>
                  <a:pt x="5830" y="11917"/>
                  <a:pt x="5830" y="11917"/>
                  <a:pt x="5830" y="11917"/>
                </a:cubicBezTo>
                <a:cubicBezTo>
                  <a:pt x="6760" y="12485"/>
                  <a:pt x="7023" y="12649"/>
                  <a:pt x="7026" y="12657"/>
                </a:cubicBezTo>
                <a:cubicBezTo>
                  <a:pt x="7026" y="12663"/>
                  <a:pt x="7042" y="12674"/>
                  <a:pt x="7084" y="12696"/>
                </a:cubicBezTo>
                <a:cubicBezTo>
                  <a:pt x="7115" y="12715"/>
                  <a:pt x="7178" y="12754"/>
                  <a:pt x="7223" y="12785"/>
                </a:cubicBezTo>
                <a:cubicBezTo>
                  <a:pt x="7306" y="12840"/>
                  <a:pt x="7306" y="12840"/>
                  <a:pt x="7306" y="12840"/>
                </a:cubicBezTo>
                <a:cubicBezTo>
                  <a:pt x="7353" y="12854"/>
                  <a:pt x="7353" y="12854"/>
                  <a:pt x="7353" y="12854"/>
                </a:cubicBezTo>
                <a:cubicBezTo>
                  <a:pt x="7378" y="12862"/>
                  <a:pt x="7417" y="12882"/>
                  <a:pt x="7445" y="12896"/>
                </a:cubicBezTo>
                <a:cubicBezTo>
                  <a:pt x="7492" y="12923"/>
                  <a:pt x="7492" y="12923"/>
                  <a:pt x="7492" y="12923"/>
                </a:cubicBezTo>
                <a:cubicBezTo>
                  <a:pt x="7705" y="12984"/>
                  <a:pt x="7705" y="12984"/>
                  <a:pt x="7705" y="12984"/>
                </a:cubicBezTo>
                <a:cubicBezTo>
                  <a:pt x="7822" y="13018"/>
                  <a:pt x="7919" y="13045"/>
                  <a:pt x="7925" y="13048"/>
                </a:cubicBezTo>
                <a:cubicBezTo>
                  <a:pt x="7927" y="13048"/>
                  <a:pt x="7933" y="13045"/>
                  <a:pt x="7938" y="13043"/>
                </a:cubicBezTo>
                <a:cubicBezTo>
                  <a:pt x="7944" y="13034"/>
                  <a:pt x="7944" y="13034"/>
                  <a:pt x="7944" y="13034"/>
                </a:cubicBezTo>
                <a:cubicBezTo>
                  <a:pt x="8601" y="13117"/>
                  <a:pt x="8601" y="13117"/>
                  <a:pt x="8601" y="13117"/>
                </a:cubicBezTo>
                <a:cubicBezTo>
                  <a:pt x="8962" y="13165"/>
                  <a:pt x="9259" y="13201"/>
                  <a:pt x="9261" y="13203"/>
                </a:cubicBezTo>
                <a:cubicBezTo>
                  <a:pt x="9264" y="13203"/>
                  <a:pt x="9267" y="13206"/>
                  <a:pt x="9261" y="13209"/>
                </a:cubicBezTo>
                <a:cubicBezTo>
                  <a:pt x="9256" y="13215"/>
                  <a:pt x="9256" y="13228"/>
                  <a:pt x="9264" y="13234"/>
                </a:cubicBezTo>
                <a:cubicBezTo>
                  <a:pt x="9267" y="13237"/>
                  <a:pt x="9732" y="13298"/>
                  <a:pt x="10206" y="13356"/>
                </a:cubicBezTo>
                <a:cubicBezTo>
                  <a:pt x="10453" y="13389"/>
                  <a:pt x="11041" y="13448"/>
                  <a:pt x="11410" y="13478"/>
                </a:cubicBezTo>
                <a:cubicBezTo>
                  <a:pt x="11693" y="13500"/>
                  <a:pt x="11807" y="13511"/>
                  <a:pt x="11959" y="13531"/>
                </a:cubicBezTo>
                <a:cubicBezTo>
                  <a:pt x="12153" y="13556"/>
                  <a:pt x="12153" y="13556"/>
                  <a:pt x="12153" y="13556"/>
                </a:cubicBezTo>
                <a:cubicBezTo>
                  <a:pt x="12891" y="13597"/>
                  <a:pt x="12891" y="13597"/>
                  <a:pt x="12891" y="13597"/>
                </a:cubicBezTo>
                <a:cubicBezTo>
                  <a:pt x="13629" y="13636"/>
                  <a:pt x="13629" y="13636"/>
                  <a:pt x="13629" y="13636"/>
                </a:cubicBezTo>
                <a:cubicBezTo>
                  <a:pt x="14497" y="13655"/>
                  <a:pt x="14497" y="13655"/>
                  <a:pt x="14497" y="13655"/>
                </a:cubicBezTo>
                <a:cubicBezTo>
                  <a:pt x="15365" y="13675"/>
                  <a:pt x="15365" y="13675"/>
                  <a:pt x="15365" y="13675"/>
                </a:cubicBezTo>
                <a:cubicBezTo>
                  <a:pt x="15565" y="13667"/>
                  <a:pt x="15565" y="13667"/>
                  <a:pt x="15565" y="13667"/>
                </a:cubicBezTo>
                <a:cubicBezTo>
                  <a:pt x="15765" y="13658"/>
                  <a:pt x="15765" y="13658"/>
                  <a:pt x="15765" y="13658"/>
                </a:cubicBezTo>
                <a:cubicBezTo>
                  <a:pt x="15967" y="13614"/>
                  <a:pt x="15967" y="13614"/>
                  <a:pt x="15967" y="13614"/>
                </a:cubicBezTo>
                <a:cubicBezTo>
                  <a:pt x="16170" y="13570"/>
                  <a:pt x="16170" y="13570"/>
                  <a:pt x="16170" y="13570"/>
                </a:cubicBezTo>
                <a:cubicBezTo>
                  <a:pt x="16247" y="13539"/>
                  <a:pt x="16247" y="13539"/>
                  <a:pt x="16247" y="13539"/>
                </a:cubicBezTo>
                <a:cubicBezTo>
                  <a:pt x="16339" y="13500"/>
                  <a:pt x="16342" y="13500"/>
                  <a:pt x="16569" y="13370"/>
                </a:cubicBezTo>
                <a:cubicBezTo>
                  <a:pt x="16683" y="13306"/>
                  <a:pt x="16777" y="13251"/>
                  <a:pt x="16841" y="13209"/>
                </a:cubicBezTo>
                <a:cubicBezTo>
                  <a:pt x="16894" y="13173"/>
                  <a:pt x="16971" y="13126"/>
                  <a:pt x="17010" y="13101"/>
                </a:cubicBezTo>
                <a:cubicBezTo>
                  <a:pt x="17068" y="13067"/>
                  <a:pt x="17296" y="12915"/>
                  <a:pt x="17365" y="12865"/>
                </a:cubicBezTo>
                <a:cubicBezTo>
                  <a:pt x="17454" y="12798"/>
                  <a:pt x="17637" y="12657"/>
                  <a:pt x="17665" y="12632"/>
                </a:cubicBezTo>
                <a:cubicBezTo>
                  <a:pt x="17681" y="12613"/>
                  <a:pt x="17773" y="12532"/>
                  <a:pt x="17864" y="12452"/>
                </a:cubicBezTo>
                <a:cubicBezTo>
                  <a:pt x="17978" y="12352"/>
                  <a:pt x="18042" y="12291"/>
                  <a:pt x="18064" y="12266"/>
                </a:cubicBezTo>
                <a:cubicBezTo>
                  <a:pt x="18081" y="12247"/>
                  <a:pt x="18128" y="12199"/>
                  <a:pt x="18167" y="12163"/>
                </a:cubicBezTo>
                <a:cubicBezTo>
                  <a:pt x="18239" y="12094"/>
                  <a:pt x="18239" y="12094"/>
                  <a:pt x="18239" y="12094"/>
                </a:cubicBezTo>
                <a:cubicBezTo>
                  <a:pt x="18380" y="11914"/>
                  <a:pt x="18380" y="11914"/>
                  <a:pt x="18380" y="11914"/>
                </a:cubicBezTo>
                <a:cubicBezTo>
                  <a:pt x="18458" y="11814"/>
                  <a:pt x="18527" y="11725"/>
                  <a:pt x="18533" y="11720"/>
                </a:cubicBezTo>
                <a:cubicBezTo>
                  <a:pt x="18538" y="11714"/>
                  <a:pt x="18591" y="11623"/>
                  <a:pt x="18652" y="11517"/>
                </a:cubicBezTo>
                <a:cubicBezTo>
                  <a:pt x="18763" y="11326"/>
                  <a:pt x="18763" y="11326"/>
                  <a:pt x="18763" y="11326"/>
                </a:cubicBezTo>
                <a:cubicBezTo>
                  <a:pt x="18791" y="11243"/>
                  <a:pt x="18791" y="11243"/>
                  <a:pt x="18791" y="11243"/>
                </a:cubicBezTo>
                <a:cubicBezTo>
                  <a:pt x="18805" y="11198"/>
                  <a:pt x="18821" y="11148"/>
                  <a:pt x="18827" y="11134"/>
                </a:cubicBezTo>
                <a:cubicBezTo>
                  <a:pt x="18832" y="11118"/>
                  <a:pt x="18863" y="11029"/>
                  <a:pt x="18893" y="10935"/>
                </a:cubicBezTo>
                <a:cubicBezTo>
                  <a:pt x="18949" y="10766"/>
                  <a:pt x="18949" y="10766"/>
                  <a:pt x="18949" y="10766"/>
                </a:cubicBezTo>
                <a:cubicBezTo>
                  <a:pt x="18963" y="10680"/>
                  <a:pt x="18963" y="10680"/>
                  <a:pt x="18963" y="10680"/>
                </a:cubicBezTo>
                <a:cubicBezTo>
                  <a:pt x="18993" y="10474"/>
                  <a:pt x="19002" y="10383"/>
                  <a:pt x="18996" y="10222"/>
                </a:cubicBezTo>
                <a:cubicBezTo>
                  <a:pt x="18993" y="10111"/>
                  <a:pt x="18993" y="10111"/>
                  <a:pt x="18993" y="10111"/>
                </a:cubicBezTo>
                <a:cubicBezTo>
                  <a:pt x="18977" y="9994"/>
                  <a:pt x="18977" y="9994"/>
                  <a:pt x="18977" y="9994"/>
                </a:cubicBezTo>
                <a:cubicBezTo>
                  <a:pt x="18968" y="9931"/>
                  <a:pt x="18960" y="9872"/>
                  <a:pt x="18957" y="9864"/>
                </a:cubicBezTo>
                <a:cubicBezTo>
                  <a:pt x="18957" y="9859"/>
                  <a:pt x="18943" y="9831"/>
                  <a:pt x="18932" y="9806"/>
                </a:cubicBezTo>
                <a:cubicBezTo>
                  <a:pt x="18910" y="9761"/>
                  <a:pt x="18910" y="9761"/>
                  <a:pt x="18910" y="9761"/>
                </a:cubicBezTo>
                <a:cubicBezTo>
                  <a:pt x="18860" y="9706"/>
                  <a:pt x="18860" y="9706"/>
                  <a:pt x="18860" y="9706"/>
                </a:cubicBezTo>
                <a:cubicBezTo>
                  <a:pt x="18785" y="9626"/>
                  <a:pt x="18738" y="9590"/>
                  <a:pt x="18608" y="9520"/>
                </a:cubicBezTo>
                <a:cubicBezTo>
                  <a:pt x="18469" y="9448"/>
                  <a:pt x="18084" y="9268"/>
                  <a:pt x="17778" y="9132"/>
                </a:cubicBezTo>
                <a:cubicBezTo>
                  <a:pt x="17587" y="9046"/>
                  <a:pt x="17587" y="9046"/>
                  <a:pt x="17587" y="9046"/>
                </a:cubicBezTo>
                <a:cubicBezTo>
                  <a:pt x="17116" y="8860"/>
                  <a:pt x="17116" y="8860"/>
                  <a:pt x="17116" y="8860"/>
                </a:cubicBezTo>
                <a:cubicBezTo>
                  <a:pt x="16641" y="8674"/>
                  <a:pt x="16641" y="8674"/>
                  <a:pt x="16641" y="8674"/>
                </a:cubicBezTo>
                <a:cubicBezTo>
                  <a:pt x="15856" y="6902"/>
                  <a:pt x="15856" y="6902"/>
                  <a:pt x="15856" y="6902"/>
                </a:cubicBezTo>
                <a:cubicBezTo>
                  <a:pt x="15071" y="5131"/>
                  <a:pt x="15071" y="5131"/>
                  <a:pt x="15071" y="5131"/>
                </a:cubicBezTo>
                <a:cubicBezTo>
                  <a:pt x="15058" y="5117"/>
                  <a:pt x="15058" y="5117"/>
                  <a:pt x="15058" y="5117"/>
                </a:cubicBezTo>
                <a:cubicBezTo>
                  <a:pt x="15049" y="5109"/>
                  <a:pt x="15038" y="5095"/>
                  <a:pt x="15035" y="5086"/>
                </a:cubicBezTo>
                <a:cubicBezTo>
                  <a:pt x="15030" y="5075"/>
                  <a:pt x="15024" y="5070"/>
                  <a:pt x="15021" y="5070"/>
                </a:cubicBezTo>
                <a:cubicBezTo>
                  <a:pt x="15021" y="5070"/>
                  <a:pt x="14996" y="5050"/>
                  <a:pt x="14971" y="5025"/>
                </a:cubicBezTo>
                <a:cubicBezTo>
                  <a:pt x="14924" y="4981"/>
                  <a:pt x="14924" y="4981"/>
                  <a:pt x="14924" y="4981"/>
                </a:cubicBezTo>
                <a:cubicBezTo>
                  <a:pt x="14866" y="4967"/>
                  <a:pt x="14866" y="4967"/>
                  <a:pt x="14866" y="4967"/>
                </a:cubicBezTo>
                <a:cubicBezTo>
                  <a:pt x="14686" y="4925"/>
                  <a:pt x="14661" y="4917"/>
                  <a:pt x="14655" y="4914"/>
                </a:cubicBezTo>
                <a:cubicBezTo>
                  <a:pt x="14652" y="4912"/>
                  <a:pt x="14608" y="4834"/>
                  <a:pt x="14555" y="4745"/>
                </a:cubicBezTo>
                <a:cubicBezTo>
                  <a:pt x="14464" y="4579"/>
                  <a:pt x="14464" y="4579"/>
                  <a:pt x="14464" y="4579"/>
                </a:cubicBezTo>
                <a:cubicBezTo>
                  <a:pt x="14228" y="4213"/>
                  <a:pt x="14228" y="4213"/>
                  <a:pt x="14228" y="4213"/>
                </a:cubicBezTo>
                <a:cubicBezTo>
                  <a:pt x="13992" y="3844"/>
                  <a:pt x="13992" y="3844"/>
                  <a:pt x="13992" y="3844"/>
                </a:cubicBezTo>
                <a:cubicBezTo>
                  <a:pt x="13646" y="3397"/>
                  <a:pt x="13646" y="3397"/>
                  <a:pt x="13646" y="3397"/>
                </a:cubicBezTo>
                <a:cubicBezTo>
                  <a:pt x="13299" y="2948"/>
                  <a:pt x="13299" y="2948"/>
                  <a:pt x="13299" y="2948"/>
                </a:cubicBezTo>
                <a:cubicBezTo>
                  <a:pt x="13177" y="2840"/>
                  <a:pt x="13177" y="2840"/>
                  <a:pt x="13177" y="2840"/>
                </a:cubicBezTo>
                <a:cubicBezTo>
                  <a:pt x="13055" y="2732"/>
                  <a:pt x="13055" y="2732"/>
                  <a:pt x="13055" y="2732"/>
                </a:cubicBezTo>
                <a:cubicBezTo>
                  <a:pt x="12911" y="2557"/>
                  <a:pt x="12911" y="2557"/>
                  <a:pt x="12911" y="2557"/>
                </a:cubicBezTo>
                <a:cubicBezTo>
                  <a:pt x="12764" y="2385"/>
                  <a:pt x="12764" y="2385"/>
                  <a:pt x="12764" y="2385"/>
                </a:cubicBezTo>
                <a:cubicBezTo>
                  <a:pt x="12162" y="1886"/>
                  <a:pt x="12162" y="1886"/>
                  <a:pt x="12162" y="1886"/>
                </a:cubicBezTo>
                <a:cubicBezTo>
                  <a:pt x="11560" y="1384"/>
                  <a:pt x="11560" y="1384"/>
                  <a:pt x="11560" y="1384"/>
                </a:cubicBezTo>
                <a:cubicBezTo>
                  <a:pt x="11454" y="1317"/>
                  <a:pt x="11454" y="1317"/>
                  <a:pt x="11454" y="1317"/>
                </a:cubicBezTo>
                <a:cubicBezTo>
                  <a:pt x="11399" y="1278"/>
                  <a:pt x="11282" y="1201"/>
                  <a:pt x="11197" y="1145"/>
                </a:cubicBezTo>
                <a:cubicBezTo>
                  <a:pt x="11074" y="1062"/>
                  <a:pt x="11013" y="1026"/>
                  <a:pt x="10900" y="962"/>
                </a:cubicBezTo>
                <a:cubicBezTo>
                  <a:pt x="10825" y="918"/>
                  <a:pt x="10736" y="868"/>
                  <a:pt x="10705" y="851"/>
                </a:cubicBezTo>
                <a:cubicBezTo>
                  <a:pt x="10542" y="754"/>
                  <a:pt x="10423" y="693"/>
                  <a:pt x="10192" y="588"/>
                </a:cubicBezTo>
                <a:cubicBezTo>
                  <a:pt x="10032" y="516"/>
                  <a:pt x="10032" y="516"/>
                  <a:pt x="10032" y="516"/>
                </a:cubicBezTo>
                <a:cubicBezTo>
                  <a:pt x="9940" y="485"/>
                  <a:pt x="9940" y="485"/>
                  <a:pt x="9940" y="485"/>
                </a:cubicBezTo>
                <a:cubicBezTo>
                  <a:pt x="9887" y="466"/>
                  <a:pt x="9785" y="427"/>
                  <a:pt x="9710" y="396"/>
                </a:cubicBezTo>
                <a:cubicBezTo>
                  <a:pt x="9574" y="341"/>
                  <a:pt x="9574" y="341"/>
                  <a:pt x="9574" y="341"/>
                </a:cubicBezTo>
                <a:cubicBezTo>
                  <a:pt x="9359" y="280"/>
                  <a:pt x="9359" y="280"/>
                  <a:pt x="9359" y="280"/>
                </a:cubicBezTo>
                <a:cubicBezTo>
                  <a:pt x="9239" y="244"/>
                  <a:pt x="9112" y="208"/>
                  <a:pt x="9076" y="194"/>
                </a:cubicBezTo>
                <a:cubicBezTo>
                  <a:pt x="8990" y="166"/>
                  <a:pt x="8917" y="149"/>
                  <a:pt x="8748" y="116"/>
                </a:cubicBezTo>
                <a:cubicBezTo>
                  <a:pt x="8612" y="88"/>
                  <a:pt x="8612" y="88"/>
                  <a:pt x="8612" y="88"/>
                </a:cubicBezTo>
                <a:cubicBezTo>
                  <a:pt x="8379" y="58"/>
                  <a:pt x="8379" y="58"/>
                  <a:pt x="8379" y="58"/>
                </a:cubicBezTo>
                <a:cubicBezTo>
                  <a:pt x="8010" y="11"/>
                  <a:pt x="7814" y="0"/>
                  <a:pt x="7594" y="14"/>
                </a:cubicBezTo>
                <a:close/>
                <a:moveTo>
                  <a:pt x="7694" y="44"/>
                </a:moveTo>
                <a:lnTo>
                  <a:pt x="7694" y="44"/>
                </a:lnTo>
                <a:cubicBezTo>
                  <a:pt x="7694" y="47"/>
                  <a:pt x="7655" y="77"/>
                  <a:pt x="7647" y="83"/>
                </a:cubicBezTo>
                <a:cubicBezTo>
                  <a:pt x="7644" y="83"/>
                  <a:pt x="7636" y="80"/>
                  <a:pt x="7628" y="75"/>
                </a:cubicBezTo>
                <a:cubicBezTo>
                  <a:pt x="7617" y="69"/>
                  <a:pt x="7603" y="63"/>
                  <a:pt x="7592" y="61"/>
                </a:cubicBezTo>
                <a:cubicBezTo>
                  <a:pt x="7553" y="52"/>
                  <a:pt x="7556" y="50"/>
                  <a:pt x="7606" y="47"/>
                </a:cubicBezTo>
                <a:cubicBezTo>
                  <a:pt x="7680" y="44"/>
                  <a:pt x="7694" y="44"/>
                  <a:pt x="7694" y="44"/>
                </a:cubicBezTo>
                <a:close/>
                <a:moveTo>
                  <a:pt x="7961" y="75"/>
                </a:moveTo>
                <a:lnTo>
                  <a:pt x="7961" y="75"/>
                </a:lnTo>
                <a:cubicBezTo>
                  <a:pt x="8066" y="88"/>
                  <a:pt x="8152" y="105"/>
                  <a:pt x="8155" y="105"/>
                </a:cubicBezTo>
                <a:cubicBezTo>
                  <a:pt x="8158" y="105"/>
                  <a:pt x="8127" y="105"/>
                  <a:pt x="8091" y="105"/>
                </a:cubicBezTo>
                <a:cubicBezTo>
                  <a:pt x="8055" y="102"/>
                  <a:pt x="7955" y="102"/>
                  <a:pt x="7866" y="100"/>
                </a:cubicBezTo>
                <a:cubicBezTo>
                  <a:pt x="7780" y="97"/>
                  <a:pt x="7705" y="94"/>
                  <a:pt x="7703" y="94"/>
                </a:cubicBezTo>
                <a:cubicBezTo>
                  <a:pt x="7694" y="91"/>
                  <a:pt x="7694" y="91"/>
                  <a:pt x="7694" y="91"/>
                </a:cubicBezTo>
                <a:cubicBezTo>
                  <a:pt x="7725" y="69"/>
                  <a:pt x="7725" y="69"/>
                  <a:pt x="7725" y="69"/>
                </a:cubicBezTo>
                <a:cubicBezTo>
                  <a:pt x="7741" y="55"/>
                  <a:pt x="7758" y="44"/>
                  <a:pt x="7764" y="44"/>
                </a:cubicBezTo>
                <a:cubicBezTo>
                  <a:pt x="7769" y="44"/>
                  <a:pt x="7858" y="58"/>
                  <a:pt x="7961" y="75"/>
                </a:cubicBezTo>
                <a:close/>
                <a:moveTo>
                  <a:pt x="7456" y="83"/>
                </a:moveTo>
                <a:lnTo>
                  <a:pt x="7456" y="83"/>
                </a:lnTo>
                <a:cubicBezTo>
                  <a:pt x="7461" y="86"/>
                  <a:pt x="7442" y="88"/>
                  <a:pt x="7400" y="88"/>
                </a:cubicBezTo>
                <a:cubicBezTo>
                  <a:pt x="7367" y="91"/>
                  <a:pt x="7337" y="91"/>
                  <a:pt x="7337" y="91"/>
                </a:cubicBezTo>
                <a:cubicBezTo>
                  <a:pt x="7334" y="88"/>
                  <a:pt x="7339" y="83"/>
                  <a:pt x="7348" y="75"/>
                </a:cubicBezTo>
                <a:cubicBezTo>
                  <a:pt x="7361" y="63"/>
                  <a:pt x="7361" y="63"/>
                  <a:pt x="7361" y="63"/>
                </a:cubicBezTo>
                <a:cubicBezTo>
                  <a:pt x="7406" y="72"/>
                  <a:pt x="7406" y="72"/>
                  <a:pt x="7406" y="72"/>
                </a:cubicBezTo>
                <a:cubicBezTo>
                  <a:pt x="7428" y="77"/>
                  <a:pt x="7450" y="83"/>
                  <a:pt x="7456" y="83"/>
                </a:cubicBezTo>
                <a:close/>
                <a:moveTo>
                  <a:pt x="7298" y="72"/>
                </a:moveTo>
                <a:lnTo>
                  <a:pt x="7298" y="72"/>
                </a:lnTo>
                <a:cubicBezTo>
                  <a:pt x="7298" y="75"/>
                  <a:pt x="7295" y="80"/>
                  <a:pt x="7289" y="86"/>
                </a:cubicBezTo>
                <a:cubicBezTo>
                  <a:pt x="7281" y="94"/>
                  <a:pt x="7281" y="94"/>
                  <a:pt x="7281" y="94"/>
                </a:cubicBezTo>
                <a:cubicBezTo>
                  <a:pt x="7245" y="91"/>
                  <a:pt x="7245" y="91"/>
                  <a:pt x="7245" y="91"/>
                </a:cubicBezTo>
                <a:cubicBezTo>
                  <a:pt x="7228" y="88"/>
                  <a:pt x="7209" y="86"/>
                  <a:pt x="7206" y="86"/>
                </a:cubicBezTo>
                <a:cubicBezTo>
                  <a:pt x="7203" y="83"/>
                  <a:pt x="7220" y="80"/>
                  <a:pt x="7245" y="77"/>
                </a:cubicBezTo>
                <a:cubicBezTo>
                  <a:pt x="7300" y="69"/>
                  <a:pt x="7298" y="69"/>
                  <a:pt x="7298" y="72"/>
                </a:cubicBezTo>
                <a:close/>
                <a:moveTo>
                  <a:pt x="6496" y="102"/>
                </a:moveTo>
                <a:lnTo>
                  <a:pt x="6496" y="102"/>
                </a:lnTo>
                <a:cubicBezTo>
                  <a:pt x="6496" y="105"/>
                  <a:pt x="6485" y="108"/>
                  <a:pt x="6474" y="108"/>
                </a:cubicBezTo>
                <a:cubicBezTo>
                  <a:pt x="6460" y="108"/>
                  <a:pt x="6452" y="105"/>
                  <a:pt x="6452" y="102"/>
                </a:cubicBezTo>
                <a:cubicBezTo>
                  <a:pt x="6454" y="100"/>
                  <a:pt x="6466" y="100"/>
                  <a:pt x="6477" y="100"/>
                </a:cubicBezTo>
                <a:cubicBezTo>
                  <a:pt x="6490" y="100"/>
                  <a:pt x="6499" y="100"/>
                  <a:pt x="6496" y="102"/>
                </a:cubicBezTo>
                <a:close/>
                <a:moveTo>
                  <a:pt x="7056" y="111"/>
                </a:moveTo>
                <a:lnTo>
                  <a:pt x="7056" y="111"/>
                </a:lnTo>
                <a:cubicBezTo>
                  <a:pt x="7051" y="111"/>
                  <a:pt x="7034" y="113"/>
                  <a:pt x="7023" y="113"/>
                </a:cubicBezTo>
                <a:cubicBezTo>
                  <a:pt x="7006" y="113"/>
                  <a:pt x="7004" y="113"/>
                  <a:pt x="7012" y="111"/>
                </a:cubicBezTo>
                <a:cubicBezTo>
                  <a:pt x="7018" y="108"/>
                  <a:pt x="7031" y="108"/>
                  <a:pt x="7045" y="108"/>
                </a:cubicBezTo>
                <a:cubicBezTo>
                  <a:pt x="7062" y="108"/>
                  <a:pt x="7065" y="108"/>
                  <a:pt x="7056" y="111"/>
                </a:cubicBezTo>
                <a:close/>
                <a:moveTo>
                  <a:pt x="7553" y="125"/>
                </a:moveTo>
                <a:lnTo>
                  <a:pt x="7553" y="125"/>
                </a:lnTo>
                <a:cubicBezTo>
                  <a:pt x="7547" y="130"/>
                  <a:pt x="7517" y="130"/>
                  <a:pt x="7500" y="125"/>
                </a:cubicBezTo>
                <a:cubicBezTo>
                  <a:pt x="7495" y="125"/>
                  <a:pt x="7503" y="122"/>
                  <a:pt x="7522" y="122"/>
                </a:cubicBezTo>
                <a:cubicBezTo>
                  <a:pt x="7542" y="119"/>
                  <a:pt x="7556" y="119"/>
                  <a:pt x="7556" y="119"/>
                </a:cubicBezTo>
                <a:cubicBezTo>
                  <a:pt x="7558" y="119"/>
                  <a:pt x="7556" y="119"/>
                  <a:pt x="7553" y="125"/>
                </a:cubicBezTo>
                <a:close/>
                <a:moveTo>
                  <a:pt x="6319" y="138"/>
                </a:moveTo>
                <a:lnTo>
                  <a:pt x="6319" y="138"/>
                </a:lnTo>
                <a:cubicBezTo>
                  <a:pt x="6399" y="141"/>
                  <a:pt x="6466" y="141"/>
                  <a:pt x="6463" y="144"/>
                </a:cubicBezTo>
                <a:cubicBezTo>
                  <a:pt x="6460" y="149"/>
                  <a:pt x="6152" y="302"/>
                  <a:pt x="6149" y="302"/>
                </a:cubicBezTo>
                <a:cubicBezTo>
                  <a:pt x="6144" y="302"/>
                  <a:pt x="6069" y="144"/>
                  <a:pt x="6069" y="136"/>
                </a:cubicBezTo>
                <a:cubicBezTo>
                  <a:pt x="6069" y="133"/>
                  <a:pt x="6069" y="133"/>
                  <a:pt x="6069" y="133"/>
                </a:cubicBezTo>
                <a:cubicBezTo>
                  <a:pt x="6119" y="133"/>
                  <a:pt x="6119" y="133"/>
                  <a:pt x="6119" y="133"/>
                </a:cubicBezTo>
                <a:cubicBezTo>
                  <a:pt x="6147" y="136"/>
                  <a:pt x="6235" y="138"/>
                  <a:pt x="6319" y="138"/>
                </a:cubicBezTo>
                <a:close/>
                <a:moveTo>
                  <a:pt x="7337" y="138"/>
                </a:moveTo>
                <a:lnTo>
                  <a:pt x="7337" y="138"/>
                </a:lnTo>
                <a:cubicBezTo>
                  <a:pt x="7353" y="138"/>
                  <a:pt x="7364" y="144"/>
                  <a:pt x="7361" y="144"/>
                </a:cubicBezTo>
                <a:cubicBezTo>
                  <a:pt x="7356" y="147"/>
                  <a:pt x="7267" y="152"/>
                  <a:pt x="7267" y="149"/>
                </a:cubicBezTo>
                <a:cubicBezTo>
                  <a:pt x="7267" y="147"/>
                  <a:pt x="7273" y="144"/>
                  <a:pt x="7275" y="138"/>
                </a:cubicBezTo>
                <a:cubicBezTo>
                  <a:pt x="7287" y="133"/>
                  <a:pt x="7295" y="130"/>
                  <a:pt x="7337" y="138"/>
                </a:cubicBezTo>
                <a:close/>
                <a:moveTo>
                  <a:pt x="7217" y="141"/>
                </a:moveTo>
                <a:lnTo>
                  <a:pt x="7217" y="141"/>
                </a:lnTo>
                <a:cubicBezTo>
                  <a:pt x="7214" y="147"/>
                  <a:pt x="7203" y="147"/>
                  <a:pt x="7167" y="147"/>
                </a:cubicBezTo>
                <a:cubicBezTo>
                  <a:pt x="7145" y="147"/>
                  <a:pt x="7123" y="147"/>
                  <a:pt x="7123" y="144"/>
                </a:cubicBezTo>
                <a:cubicBezTo>
                  <a:pt x="7120" y="141"/>
                  <a:pt x="7140" y="138"/>
                  <a:pt x="7198" y="136"/>
                </a:cubicBezTo>
                <a:cubicBezTo>
                  <a:pt x="7220" y="136"/>
                  <a:pt x="7220" y="136"/>
                  <a:pt x="7220" y="136"/>
                </a:cubicBezTo>
                <a:cubicBezTo>
                  <a:pt x="7217" y="141"/>
                  <a:pt x="7217" y="141"/>
                  <a:pt x="7217" y="141"/>
                </a:cubicBezTo>
                <a:close/>
                <a:moveTo>
                  <a:pt x="5905" y="294"/>
                </a:moveTo>
                <a:lnTo>
                  <a:pt x="5905" y="294"/>
                </a:lnTo>
                <a:cubicBezTo>
                  <a:pt x="5814" y="441"/>
                  <a:pt x="5814" y="441"/>
                  <a:pt x="5814" y="441"/>
                </a:cubicBezTo>
                <a:cubicBezTo>
                  <a:pt x="5622" y="460"/>
                  <a:pt x="5622" y="460"/>
                  <a:pt x="5622" y="460"/>
                </a:cubicBezTo>
                <a:cubicBezTo>
                  <a:pt x="5517" y="471"/>
                  <a:pt x="5198" y="502"/>
                  <a:pt x="4915" y="532"/>
                </a:cubicBezTo>
                <a:cubicBezTo>
                  <a:pt x="4629" y="560"/>
                  <a:pt x="4388" y="585"/>
                  <a:pt x="4380" y="585"/>
                </a:cubicBezTo>
                <a:cubicBezTo>
                  <a:pt x="4371" y="588"/>
                  <a:pt x="4366" y="588"/>
                  <a:pt x="4366" y="585"/>
                </a:cubicBezTo>
                <a:cubicBezTo>
                  <a:pt x="4369" y="582"/>
                  <a:pt x="5994" y="144"/>
                  <a:pt x="5997" y="147"/>
                </a:cubicBezTo>
                <a:cubicBezTo>
                  <a:pt x="5997" y="147"/>
                  <a:pt x="5955" y="213"/>
                  <a:pt x="5905" y="294"/>
                </a:cubicBezTo>
                <a:close/>
                <a:moveTo>
                  <a:pt x="6582" y="152"/>
                </a:moveTo>
                <a:lnTo>
                  <a:pt x="6582" y="152"/>
                </a:lnTo>
                <a:cubicBezTo>
                  <a:pt x="6601" y="158"/>
                  <a:pt x="6618" y="163"/>
                  <a:pt x="6613" y="163"/>
                </a:cubicBezTo>
                <a:cubicBezTo>
                  <a:pt x="6601" y="169"/>
                  <a:pt x="6355" y="244"/>
                  <a:pt x="6352" y="244"/>
                </a:cubicBezTo>
                <a:cubicBezTo>
                  <a:pt x="6352" y="244"/>
                  <a:pt x="6393" y="222"/>
                  <a:pt x="6446" y="194"/>
                </a:cubicBezTo>
                <a:cubicBezTo>
                  <a:pt x="6499" y="166"/>
                  <a:pt x="6543" y="144"/>
                  <a:pt x="6543" y="144"/>
                </a:cubicBezTo>
                <a:cubicBezTo>
                  <a:pt x="6543" y="144"/>
                  <a:pt x="6563" y="147"/>
                  <a:pt x="6582" y="152"/>
                </a:cubicBezTo>
                <a:close/>
                <a:moveTo>
                  <a:pt x="6077" y="238"/>
                </a:moveTo>
                <a:lnTo>
                  <a:pt x="6077" y="238"/>
                </a:lnTo>
                <a:cubicBezTo>
                  <a:pt x="6097" y="283"/>
                  <a:pt x="6113" y="319"/>
                  <a:pt x="6113" y="319"/>
                </a:cubicBezTo>
                <a:cubicBezTo>
                  <a:pt x="6110" y="324"/>
                  <a:pt x="5877" y="418"/>
                  <a:pt x="5875" y="416"/>
                </a:cubicBezTo>
                <a:cubicBezTo>
                  <a:pt x="5872" y="416"/>
                  <a:pt x="5908" y="358"/>
                  <a:pt x="5952" y="285"/>
                </a:cubicBezTo>
                <a:cubicBezTo>
                  <a:pt x="5997" y="213"/>
                  <a:pt x="6036" y="155"/>
                  <a:pt x="6038" y="158"/>
                </a:cubicBezTo>
                <a:cubicBezTo>
                  <a:pt x="6038" y="158"/>
                  <a:pt x="6058" y="197"/>
                  <a:pt x="6077" y="238"/>
                </a:cubicBezTo>
                <a:close/>
                <a:moveTo>
                  <a:pt x="8022" y="161"/>
                </a:moveTo>
                <a:lnTo>
                  <a:pt x="8022" y="161"/>
                </a:lnTo>
                <a:cubicBezTo>
                  <a:pt x="8022" y="161"/>
                  <a:pt x="7974" y="166"/>
                  <a:pt x="7919" y="172"/>
                </a:cubicBezTo>
                <a:cubicBezTo>
                  <a:pt x="7819" y="183"/>
                  <a:pt x="7819" y="183"/>
                  <a:pt x="7819" y="183"/>
                </a:cubicBezTo>
                <a:cubicBezTo>
                  <a:pt x="7794" y="177"/>
                  <a:pt x="7794" y="177"/>
                  <a:pt x="7794" y="177"/>
                </a:cubicBezTo>
                <a:cubicBezTo>
                  <a:pt x="7780" y="174"/>
                  <a:pt x="7761" y="172"/>
                  <a:pt x="7750" y="169"/>
                </a:cubicBezTo>
                <a:cubicBezTo>
                  <a:pt x="7728" y="163"/>
                  <a:pt x="7728" y="163"/>
                  <a:pt x="7728" y="163"/>
                </a:cubicBezTo>
                <a:cubicBezTo>
                  <a:pt x="7797" y="161"/>
                  <a:pt x="7797" y="161"/>
                  <a:pt x="7797" y="161"/>
                </a:cubicBezTo>
                <a:cubicBezTo>
                  <a:pt x="7891" y="161"/>
                  <a:pt x="8024" y="158"/>
                  <a:pt x="8022" y="161"/>
                </a:cubicBezTo>
                <a:close/>
                <a:moveTo>
                  <a:pt x="7642" y="183"/>
                </a:moveTo>
                <a:lnTo>
                  <a:pt x="7642" y="183"/>
                </a:lnTo>
                <a:cubicBezTo>
                  <a:pt x="7692" y="194"/>
                  <a:pt x="7730" y="202"/>
                  <a:pt x="7728" y="202"/>
                </a:cubicBezTo>
                <a:cubicBezTo>
                  <a:pt x="7722" y="208"/>
                  <a:pt x="7251" y="330"/>
                  <a:pt x="7248" y="327"/>
                </a:cubicBezTo>
                <a:cubicBezTo>
                  <a:pt x="7248" y="327"/>
                  <a:pt x="7542" y="166"/>
                  <a:pt x="7547" y="166"/>
                </a:cubicBezTo>
                <a:cubicBezTo>
                  <a:pt x="7550" y="166"/>
                  <a:pt x="7592" y="174"/>
                  <a:pt x="7642" y="183"/>
                </a:cubicBezTo>
                <a:close/>
                <a:moveTo>
                  <a:pt x="6934" y="174"/>
                </a:moveTo>
                <a:lnTo>
                  <a:pt x="6934" y="174"/>
                </a:lnTo>
                <a:cubicBezTo>
                  <a:pt x="7029" y="177"/>
                  <a:pt x="7067" y="180"/>
                  <a:pt x="7054" y="186"/>
                </a:cubicBezTo>
                <a:cubicBezTo>
                  <a:pt x="7051" y="188"/>
                  <a:pt x="6460" y="269"/>
                  <a:pt x="6366" y="283"/>
                </a:cubicBezTo>
                <a:cubicBezTo>
                  <a:pt x="6346" y="285"/>
                  <a:pt x="6357" y="280"/>
                  <a:pt x="6535" y="224"/>
                </a:cubicBezTo>
                <a:cubicBezTo>
                  <a:pt x="6707" y="169"/>
                  <a:pt x="6707" y="169"/>
                  <a:pt x="6707" y="169"/>
                </a:cubicBezTo>
                <a:cubicBezTo>
                  <a:pt x="6773" y="172"/>
                  <a:pt x="6773" y="172"/>
                  <a:pt x="6773" y="172"/>
                </a:cubicBezTo>
                <a:cubicBezTo>
                  <a:pt x="6809" y="172"/>
                  <a:pt x="6882" y="174"/>
                  <a:pt x="6934" y="174"/>
                </a:cubicBezTo>
                <a:close/>
                <a:moveTo>
                  <a:pt x="8518" y="174"/>
                </a:moveTo>
                <a:lnTo>
                  <a:pt x="8518" y="174"/>
                </a:lnTo>
                <a:cubicBezTo>
                  <a:pt x="8518" y="186"/>
                  <a:pt x="8507" y="371"/>
                  <a:pt x="8507" y="371"/>
                </a:cubicBezTo>
                <a:cubicBezTo>
                  <a:pt x="8504" y="374"/>
                  <a:pt x="8016" y="230"/>
                  <a:pt x="8008" y="227"/>
                </a:cubicBezTo>
                <a:cubicBezTo>
                  <a:pt x="7999" y="222"/>
                  <a:pt x="7986" y="224"/>
                  <a:pt x="8255" y="197"/>
                </a:cubicBezTo>
                <a:cubicBezTo>
                  <a:pt x="8507" y="169"/>
                  <a:pt x="8518" y="166"/>
                  <a:pt x="8518" y="174"/>
                </a:cubicBezTo>
                <a:close/>
                <a:moveTo>
                  <a:pt x="7453" y="174"/>
                </a:moveTo>
                <a:lnTo>
                  <a:pt x="7453" y="174"/>
                </a:lnTo>
                <a:cubicBezTo>
                  <a:pt x="7453" y="177"/>
                  <a:pt x="7198" y="313"/>
                  <a:pt x="7192" y="313"/>
                </a:cubicBezTo>
                <a:cubicBezTo>
                  <a:pt x="7192" y="313"/>
                  <a:pt x="7217" y="285"/>
                  <a:pt x="7251" y="249"/>
                </a:cubicBezTo>
                <a:cubicBezTo>
                  <a:pt x="7314" y="186"/>
                  <a:pt x="7314" y="186"/>
                  <a:pt x="7314" y="186"/>
                </a:cubicBezTo>
                <a:cubicBezTo>
                  <a:pt x="7373" y="180"/>
                  <a:pt x="7373" y="180"/>
                  <a:pt x="7373" y="180"/>
                </a:cubicBezTo>
                <a:cubicBezTo>
                  <a:pt x="7442" y="174"/>
                  <a:pt x="7453" y="172"/>
                  <a:pt x="7453" y="174"/>
                </a:cubicBezTo>
                <a:close/>
                <a:moveTo>
                  <a:pt x="8942" y="338"/>
                </a:moveTo>
                <a:lnTo>
                  <a:pt x="8942" y="338"/>
                </a:lnTo>
                <a:cubicBezTo>
                  <a:pt x="9153" y="424"/>
                  <a:pt x="9322" y="496"/>
                  <a:pt x="9320" y="499"/>
                </a:cubicBezTo>
                <a:cubicBezTo>
                  <a:pt x="9314" y="499"/>
                  <a:pt x="8551" y="382"/>
                  <a:pt x="8546" y="380"/>
                </a:cubicBezTo>
                <a:cubicBezTo>
                  <a:pt x="8540" y="377"/>
                  <a:pt x="8551" y="177"/>
                  <a:pt x="8557" y="177"/>
                </a:cubicBezTo>
                <a:cubicBezTo>
                  <a:pt x="8560" y="177"/>
                  <a:pt x="8732" y="249"/>
                  <a:pt x="8942" y="338"/>
                </a:cubicBezTo>
                <a:close/>
                <a:moveTo>
                  <a:pt x="8973" y="205"/>
                </a:moveTo>
                <a:lnTo>
                  <a:pt x="8973" y="205"/>
                </a:lnTo>
                <a:cubicBezTo>
                  <a:pt x="9020" y="219"/>
                  <a:pt x="9059" y="230"/>
                  <a:pt x="9056" y="230"/>
                </a:cubicBezTo>
                <a:cubicBezTo>
                  <a:pt x="9056" y="233"/>
                  <a:pt x="8812" y="186"/>
                  <a:pt x="8801" y="180"/>
                </a:cubicBezTo>
                <a:cubicBezTo>
                  <a:pt x="8798" y="180"/>
                  <a:pt x="8812" y="177"/>
                  <a:pt x="8843" y="180"/>
                </a:cubicBezTo>
                <a:cubicBezTo>
                  <a:pt x="8890" y="180"/>
                  <a:pt x="8890" y="180"/>
                  <a:pt x="8890" y="180"/>
                </a:cubicBezTo>
                <a:cubicBezTo>
                  <a:pt x="8973" y="205"/>
                  <a:pt x="8973" y="205"/>
                  <a:pt x="8973" y="205"/>
                </a:cubicBezTo>
                <a:close/>
                <a:moveTo>
                  <a:pt x="7228" y="224"/>
                </a:moveTo>
                <a:lnTo>
                  <a:pt x="7228" y="224"/>
                </a:lnTo>
                <a:cubicBezTo>
                  <a:pt x="7212" y="241"/>
                  <a:pt x="7176" y="280"/>
                  <a:pt x="7145" y="310"/>
                </a:cubicBezTo>
                <a:cubicBezTo>
                  <a:pt x="7087" y="369"/>
                  <a:pt x="7087" y="369"/>
                  <a:pt x="7087" y="369"/>
                </a:cubicBezTo>
                <a:cubicBezTo>
                  <a:pt x="6712" y="349"/>
                  <a:pt x="6712" y="349"/>
                  <a:pt x="6712" y="349"/>
                </a:cubicBezTo>
                <a:cubicBezTo>
                  <a:pt x="6507" y="338"/>
                  <a:pt x="6335" y="330"/>
                  <a:pt x="6332" y="330"/>
                </a:cubicBezTo>
                <a:cubicBezTo>
                  <a:pt x="6327" y="330"/>
                  <a:pt x="6324" y="327"/>
                  <a:pt x="6327" y="327"/>
                </a:cubicBezTo>
                <a:cubicBezTo>
                  <a:pt x="6330" y="324"/>
                  <a:pt x="7223" y="197"/>
                  <a:pt x="7242" y="197"/>
                </a:cubicBezTo>
                <a:cubicBezTo>
                  <a:pt x="7256" y="197"/>
                  <a:pt x="7256" y="197"/>
                  <a:pt x="7256" y="197"/>
                </a:cubicBezTo>
                <a:cubicBezTo>
                  <a:pt x="7228" y="224"/>
                  <a:pt x="7228" y="224"/>
                  <a:pt x="7228" y="224"/>
                </a:cubicBezTo>
                <a:close/>
                <a:moveTo>
                  <a:pt x="9098" y="277"/>
                </a:moveTo>
                <a:lnTo>
                  <a:pt x="9098" y="277"/>
                </a:lnTo>
                <a:cubicBezTo>
                  <a:pt x="9297" y="316"/>
                  <a:pt x="9461" y="349"/>
                  <a:pt x="9461" y="349"/>
                </a:cubicBezTo>
                <a:cubicBezTo>
                  <a:pt x="9464" y="352"/>
                  <a:pt x="9461" y="507"/>
                  <a:pt x="9458" y="513"/>
                </a:cubicBezTo>
                <a:cubicBezTo>
                  <a:pt x="9456" y="513"/>
                  <a:pt x="8740" y="216"/>
                  <a:pt x="8726" y="208"/>
                </a:cubicBezTo>
                <a:cubicBezTo>
                  <a:pt x="8721" y="202"/>
                  <a:pt x="8721" y="202"/>
                  <a:pt x="8721" y="202"/>
                </a:cubicBezTo>
                <a:cubicBezTo>
                  <a:pt x="8729" y="205"/>
                  <a:pt x="8729" y="205"/>
                  <a:pt x="8729" y="205"/>
                </a:cubicBezTo>
                <a:cubicBezTo>
                  <a:pt x="8734" y="205"/>
                  <a:pt x="8901" y="238"/>
                  <a:pt x="9098" y="277"/>
                </a:cubicBezTo>
                <a:close/>
                <a:moveTo>
                  <a:pt x="8160" y="308"/>
                </a:moveTo>
                <a:lnTo>
                  <a:pt x="8160" y="308"/>
                </a:lnTo>
                <a:cubicBezTo>
                  <a:pt x="8285" y="344"/>
                  <a:pt x="8388" y="377"/>
                  <a:pt x="8388" y="377"/>
                </a:cubicBezTo>
                <a:cubicBezTo>
                  <a:pt x="8388" y="380"/>
                  <a:pt x="8310" y="380"/>
                  <a:pt x="8216" y="380"/>
                </a:cubicBezTo>
                <a:cubicBezTo>
                  <a:pt x="8121" y="380"/>
                  <a:pt x="7883" y="380"/>
                  <a:pt x="7683" y="382"/>
                </a:cubicBezTo>
                <a:cubicBezTo>
                  <a:pt x="7486" y="382"/>
                  <a:pt x="7328" y="382"/>
                  <a:pt x="7331" y="382"/>
                </a:cubicBezTo>
                <a:cubicBezTo>
                  <a:pt x="7334" y="380"/>
                  <a:pt x="7464" y="346"/>
                  <a:pt x="7619" y="305"/>
                </a:cubicBezTo>
                <a:cubicBezTo>
                  <a:pt x="7902" y="233"/>
                  <a:pt x="7902" y="233"/>
                  <a:pt x="7902" y="233"/>
                </a:cubicBezTo>
                <a:cubicBezTo>
                  <a:pt x="7916" y="238"/>
                  <a:pt x="7916" y="238"/>
                  <a:pt x="7916" y="238"/>
                </a:cubicBezTo>
                <a:cubicBezTo>
                  <a:pt x="7925" y="241"/>
                  <a:pt x="8035" y="272"/>
                  <a:pt x="8160" y="308"/>
                </a:cubicBezTo>
                <a:close/>
                <a:moveTo>
                  <a:pt x="6571" y="377"/>
                </a:moveTo>
                <a:lnTo>
                  <a:pt x="6571" y="377"/>
                </a:lnTo>
                <a:cubicBezTo>
                  <a:pt x="6757" y="388"/>
                  <a:pt x="6915" y="396"/>
                  <a:pt x="6920" y="396"/>
                </a:cubicBezTo>
                <a:cubicBezTo>
                  <a:pt x="6929" y="396"/>
                  <a:pt x="6932" y="396"/>
                  <a:pt x="6932" y="396"/>
                </a:cubicBezTo>
                <a:cubicBezTo>
                  <a:pt x="6929" y="399"/>
                  <a:pt x="6793" y="424"/>
                  <a:pt x="6629" y="455"/>
                </a:cubicBezTo>
                <a:cubicBezTo>
                  <a:pt x="6327" y="510"/>
                  <a:pt x="6327" y="510"/>
                  <a:pt x="6327" y="510"/>
                </a:cubicBezTo>
                <a:cubicBezTo>
                  <a:pt x="6249" y="432"/>
                  <a:pt x="6249" y="432"/>
                  <a:pt x="6249" y="432"/>
                </a:cubicBezTo>
                <a:cubicBezTo>
                  <a:pt x="6172" y="355"/>
                  <a:pt x="6172" y="355"/>
                  <a:pt x="6172" y="355"/>
                </a:cubicBezTo>
                <a:cubicBezTo>
                  <a:pt x="6202" y="358"/>
                  <a:pt x="6202" y="358"/>
                  <a:pt x="6202" y="358"/>
                </a:cubicBezTo>
                <a:cubicBezTo>
                  <a:pt x="6219" y="358"/>
                  <a:pt x="6382" y="366"/>
                  <a:pt x="6571" y="377"/>
                </a:cubicBezTo>
                <a:close/>
                <a:moveTo>
                  <a:pt x="6196" y="430"/>
                </a:moveTo>
                <a:lnTo>
                  <a:pt x="6196" y="430"/>
                </a:lnTo>
                <a:cubicBezTo>
                  <a:pt x="6235" y="468"/>
                  <a:pt x="6266" y="502"/>
                  <a:pt x="6266" y="502"/>
                </a:cubicBezTo>
                <a:cubicBezTo>
                  <a:pt x="6260" y="502"/>
                  <a:pt x="5900" y="452"/>
                  <a:pt x="5897" y="449"/>
                </a:cubicBezTo>
                <a:cubicBezTo>
                  <a:pt x="5897" y="449"/>
                  <a:pt x="5939" y="430"/>
                  <a:pt x="5991" y="410"/>
                </a:cubicBezTo>
                <a:cubicBezTo>
                  <a:pt x="6044" y="388"/>
                  <a:pt x="6094" y="369"/>
                  <a:pt x="6099" y="363"/>
                </a:cubicBezTo>
                <a:cubicBezTo>
                  <a:pt x="6108" y="360"/>
                  <a:pt x="6116" y="358"/>
                  <a:pt x="6119" y="358"/>
                </a:cubicBezTo>
                <a:cubicBezTo>
                  <a:pt x="6122" y="358"/>
                  <a:pt x="6158" y="391"/>
                  <a:pt x="6196" y="430"/>
                </a:cubicBezTo>
                <a:close/>
                <a:moveTo>
                  <a:pt x="9729" y="457"/>
                </a:moveTo>
                <a:lnTo>
                  <a:pt x="9729" y="457"/>
                </a:lnTo>
                <a:cubicBezTo>
                  <a:pt x="9868" y="513"/>
                  <a:pt x="9951" y="549"/>
                  <a:pt x="9946" y="549"/>
                </a:cubicBezTo>
                <a:cubicBezTo>
                  <a:pt x="9937" y="552"/>
                  <a:pt x="9585" y="532"/>
                  <a:pt x="9521" y="527"/>
                </a:cubicBezTo>
                <a:cubicBezTo>
                  <a:pt x="9494" y="524"/>
                  <a:pt x="9494" y="524"/>
                  <a:pt x="9494" y="524"/>
                </a:cubicBezTo>
                <a:cubicBezTo>
                  <a:pt x="9494" y="499"/>
                  <a:pt x="9494" y="499"/>
                  <a:pt x="9494" y="499"/>
                </a:cubicBezTo>
                <a:cubicBezTo>
                  <a:pt x="9494" y="449"/>
                  <a:pt x="9500" y="360"/>
                  <a:pt x="9502" y="363"/>
                </a:cubicBezTo>
                <a:cubicBezTo>
                  <a:pt x="9502" y="363"/>
                  <a:pt x="9604" y="405"/>
                  <a:pt x="9729" y="457"/>
                </a:cubicBezTo>
                <a:close/>
                <a:moveTo>
                  <a:pt x="8535" y="563"/>
                </a:moveTo>
                <a:lnTo>
                  <a:pt x="8535" y="563"/>
                </a:lnTo>
                <a:cubicBezTo>
                  <a:pt x="8551" y="640"/>
                  <a:pt x="8562" y="707"/>
                  <a:pt x="8562" y="710"/>
                </a:cubicBezTo>
                <a:cubicBezTo>
                  <a:pt x="8560" y="710"/>
                  <a:pt x="7367" y="432"/>
                  <a:pt x="7345" y="424"/>
                </a:cubicBezTo>
                <a:cubicBezTo>
                  <a:pt x="7337" y="421"/>
                  <a:pt x="7339" y="421"/>
                  <a:pt x="7364" y="421"/>
                </a:cubicBezTo>
                <a:cubicBezTo>
                  <a:pt x="7414" y="418"/>
                  <a:pt x="8199" y="416"/>
                  <a:pt x="8360" y="416"/>
                </a:cubicBezTo>
                <a:cubicBezTo>
                  <a:pt x="8510" y="416"/>
                  <a:pt x="8510" y="416"/>
                  <a:pt x="8510" y="416"/>
                </a:cubicBezTo>
                <a:cubicBezTo>
                  <a:pt x="8535" y="563"/>
                  <a:pt x="8535" y="563"/>
                  <a:pt x="8535" y="563"/>
                </a:cubicBezTo>
                <a:close/>
                <a:moveTo>
                  <a:pt x="7766" y="560"/>
                </a:moveTo>
                <a:lnTo>
                  <a:pt x="7766" y="560"/>
                </a:lnTo>
                <a:cubicBezTo>
                  <a:pt x="8088" y="635"/>
                  <a:pt x="8346" y="696"/>
                  <a:pt x="8343" y="699"/>
                </a:cubicBezTo>
                <a:cubicBezTo>
                  <a:pt x="8338" y="699"/>
                  <a:pt x="7980" y="674"/>
                  <a:pt x="7544" y="643"/>
                </a:cubicBezTo>
                <a:cubicBezTo>
                  <a:pt x="7109" y="613"/>
                  <a:pt x="6746" y="588"/>
                  <a:pt x="6740" y="588"/>
                </a:cubicBezTo>
                <a:cubicBezTo>
                  <a:pt x="6735" y="588"/>
                  <a:pt x="6729" y="585"/>
                  <a:pt x="6729" y="585"/>
                </a:cubicBezTo>
                <a:cubicBezTo>
                  <a:pt x="6729" y="579"/>
                  <a:pt x="7170" y="421"/>
                  <a:pt x="7178" y="421"/>
                </a:cubicBezTo>
                <a:cubicBezTo>
                  <a:pt x="7181" y="424"/>
                  <a:pt x="7447" y="485"/>
                  <a:pt x="7766" y="560"/>
                </a:cubicBezTo>
                <a:close/>
                <a:moveTo>
                  <a:pt x="8776" y="516"/>
                </a:moveTo>
                <a:lnTo>
                  <a:pt x="8776" y="516"/>
                </a:lnTo>
                <a:cubicBezTo>
                  <a:pt x="8890" y="560"/>
                  <a:pt x="8981" y="596"/>
                  <a:pt x="8981" y="599"/>
                </a:cubicBezTo>
                <a:cubicBezTo>
                  <a:pt x="8981" y="602"/>
                  <a:pt x="8604" y="710"/>
                  <a:pt x="8601" y="707"/>
                </a:cubicBezTo>
                <a:cubicBezTo>
                  <a:pt x="8598" y="704"/>
                  <a:pt x="8549" y="438"/>
                  <a:pt x="8549" y="427"/>
                </a:cubicBezTo>
                <a:cubicBezTo>
                  <a:pt x="8549" y="427"/>
                  <a:pt x="8554" y="427"/>
                  <a:pt x="8560" y="430"/>
                </a:cubicBezTo>
                <a:cubicBezTo>
                  <a:pt x="8568" y="432"/>
                  <a:pt x="8665" y="471"/>
                  <a:pt x="8776" y="516"/>
                </a:cubicBezTo>
                <a:close/>
                <a:moveTo>
                  <a:pt x="9020" y="488"/>
                </a:moveTo>
                <a:lnTo>
                  <a:pt x="9020" y="488"/>
                </a:lnTo>
                <a:cubicBezTo>
                  <a:pt x="9331" y="535"/>
                  <a:pt x="9347" y="538"/>
                  <a:pt x="9342" y="541"/>
                </a:cubicBezTo>
                <a:cubicBezTo>
                  <a:pt x="9339" y="543"/>
                  <a:pt x="9273" y="552"/>
                  <a:pt x="9189" y="563"/>
                </a:cubicBezTo>
                <a:cubicBezTo>
                  <a:pt x="9042" y="585"/>
                  <a:pt x="9042" y="585"/>
                  <a:pt x="9042" y="585"/>
                </a:cubicBezTo>
                <a:cubicBezTo>
                  <a:pt x="8865" y="513"/>
                  <a:pt x="8865" y="513"/>
                  <a:pt x="8865" y="513"/>
                </a:cubicBezTo>
                <a:cubicBezTo>
                  <a:pt x="8768" y="474"/>
                  <a:pt x="8687" y="441"/>
                  <a:pt x="8687" y="441"/>
                </a:cubicBezTo>
                <a:cubicBezTo>
                  <a:pt x="8687" y="441"/>
                  <a:pt x="8693" y="441"/>
                  <a:pt x="8701" y="441"/>
                </a:cubicBezTo>
                <a:cubicBezTo>
                  <a:pt x="8707" y="441"/>
                  <a:pt x="8851" y="463"/>
                  <a:pt x="9020" y="488"/>
                </a:cubicBezTo>
                <a:close/>
                <a:moveTo>
                  <a:pt x="6887" y="446"/>
                </a:moveTo>
                <a:lnTo>
                  <a:pt x="6887" y="446"/>
                </a:lnTo>
                <a:cubicBezTo>
                  <a:pt x="6884" y="449"/>
                  <a:pt x="6812" y="477"/>
                  <a:pt x="6729" y="507"/>
                </a:cubicBezTo>
                <a:cubicBezTo>
                  <a:pt x="6576" y="565"/>
                  <a:pt x="6576" y="565"/>
                  <a:pt x="6576" y="565"/>
                </a:cubicBezTo>
                <a:cubicBezTo>
                  <a:pt x="6502" y="549"/>
                  <a:pt x="6502" y="549"/>
                  <a:pt x="6502" y="549"/>
                </a:cubicBezTo>
                <a:cubicBezTo>
                  <a:pt x="6460" y="541"/>
                  <a:pt x="6424" y="532"/>
                  <a:pt x="6421" y="532"/>
                </a:cubicBezTo>
                <a:cubicBezTo>
                  <a:pt x="6421" y="532"/>
                  <a:pt x="6421" y="529"/>
                  <a:pt x="6424" y="529"/>
                </a:cubicBezTo>
                <a:cubicBezTo>
                  <a:pt x="6427" y="527"/>
                  <a:pt x="6871" y="443"/>
                  <a:pt x="6884" y="443"/>
                </a:cubicBezTo>
                <a:cubicBezTo>
                  <a:pt x="6893" y="443"/>
                  <a:pt x="6893" y="443"/>
                  <a:pt x="6893" y="443"/>
                </a:cubicBezTo>
                <a:cubicBezTo>
                  <a:pt x="6887" y="446"/>
                  <a:pt x="6887" y="446"/>
                  <a:pt x="6887" y="446"/>
                </a:cubicBezTo>
                <a:close/>
                <a:moveTo>
                  <a:pt x="5961" y="496"/>
                </a:moveTo>
                <a:lnTo>
                  <a:pt x="5961" y="496"/>
                </a:lnTo>
                <a:cubicBezTo>
                  <a:pt x="6036" y="504"/>
                  <a:pt x="6094" y="516"/>
                  <a:pt x="6097" y="516"/>
                </a:cubicBezTo>
                <a:cubicBezTo>
                  <a:pt x="6097" y="516"/>
                  <a:pt x="6094" y="518"/>
                  <a:pt x="6088" y="518"/>
                </a:cubicBezTo>
                <a:cubicBezTo>
                  <a:pt x="6083" y="518"/>
                  <a:pt x="5997" y="521"/>
                  <a:pt x="5894" y="524"/>
                </a:cubicBezTo>
                <a:cubicBezTo>
                  <a:pt x="5791" y="527"/>
                  <a:pt x="5708" y="529"/>
                  <a:pt x="5706" y="529"/>
                </a:cubicBezTo>
                <a:cubicBezTo>
                  <a:pt x="5703" y="527"/>
                  <a:pt x="5819" y="477"/>
                  <a:pt x="5825" y="477"/>
                </a:cubicBezTo>
                <a:cubicBezTo>
                  <a:pt x="5828" y="477"/>
                  <a:pt x="5886" y="485"/>
                  <a:pt x="5961" y="496"/>
                </a:cubicBezTo>
                <a:close/>
                <a:moveTo>
                  <a:pt x="5694" y="491"/>
                </a:moveTo>
                <a:lnTo>
                  <a:pt x="5694" y="491"/>
                </a:lnTo>
                <a:cubicBezTo>
                  <a:pt x="5692" y="493"/>
                  <a:pt x="5675" y="502"/>
                  <a:pt x="5653" y="510"/>
                </a:cubicBezTo>
                <a:cubicBezTo>
                  <a:pt x="5617" y="524"/>
                  <a:pt x="5617" y="524"/>
                  <a:pt x="5617" y="524"/>
                </a:cubicBezTo>
                <a:cubicBezTo>
                  <a:pt x="5337" y="541"/>
                  <a:pt x="5337" y="541"/>
                  <a:pt x="5337" y="541"/>
                </a:cubicBezTo>
                <a:cubicBezTo>
                  <a:pt x="5181" y="552"/>
                  <a:pt x="5048" y="557"/>
                  <a:pt x="5040" y="557"/>
                </a:cubicBezTo>
                <a:cubicBezTo>
                  <a:pt x="5032" y="557"/>
                  <a:pt x="5176" y="541"/>
                  <a:pt x="5359" y="524"/>
                </a:cubicBezTo>
                <a:cubicBezTo>
                  <a:pt x="5542" y="504"/>
                  <a:pt x="5692" y="488"/>
                  <a:pt x="5694" y="488"/>
                </a:cubicBezTo>
                <a:cubicBezTo>
                  <a:pt x="5697" y="488"/>
                  <a:pt x="5697" y="488"/>
                  <a:pt x="5694" y="491"/>
                </a:cubicBezTo>
                <a:close/>
                <a:moveTo>
                  <a:pt x="6224" y="549"/>
                </a:moveTo>
                <a:lnTo>
                  <a:pt x="6224" y="549"/>
                </a:lnTo>
                <a:cubicBezTo>
                  <a:pt x="6224" y="552"/>
                  <a:pt x="6144" y="588"/>
                  <a:pt x="6047" y="632"/>
                </a:cubicBezTo>
                <a:cubicBezTo>
                  <a:pt x="5872" y="710"/>
                  <a:pt x="5872" y="710"/>
                  <a:pt x="5872" y="710"/>
                </a:cubicBezTo>
                <a:cubicBezTo>
                  <a:pt x="5764" y="640"/>
                  <a:pt x="5764" y="640"/>
                  <a:pt x="5764" y="640"/>
                </a:cubicBezTo>
                <a:cubicBezTo>
                  <a:pt x="5703" y="599"/>
                  <a:pt x="5661" y="568"/>
                  <a:pt x="5664" y="568"/>
                </a:cubicBezTo>
                <a:cubicBezTo>
                  <a:pt x="5667" y="565"/>
                  <a:pt x="5794" y="563"/>
                  <a:pt x="5947" y="557"/>
                </a:cubicBezTo>
                <a:cubicBezTo>
                  <a:pt x="6099" y="552"/>
                  <a:pt x="6224" y="546"/>
                  <a:pt x="6224" y="546"/>
                </a:cubicBezTo>
                <a:lnTo>
                  <a:pt x="6224" y="549"/>
                </a:lnTo>
                <a:close/>
                <a:moveTo>
                  <a:pt x="6513" y="588"/>
                </a:moveTo>
                <a:lnTo>
                  <a:pt x="6513" y="588"/>
                </a:lnTo>
                <a:cubicBezTo>
                  <a:pt x="6515" y="588"/>
                  <a:pt x="6485" y="604"/>
                  <a:pt x="6446" y="621"/>
                </a:cubicBezTo>
                <a:cubicBezTo>
                  <a:pt x="6405" y="638"/>
                  <a:pt x="6371" y="651"/>
                  <a:pt x="6368" y="651"/>
                </a:cubicBezTo>
                <a:cubicBezTo>
                  <a:pt x="6366" y="649"/>
                  <a:pt x="6343" y="554"/>
                  <a:pt x="6346" y="552"/>
                </a:cubicBezTo>
                <a:cubicBezTo>
                  <a:pt x="6346" y="552"/>
                  <a:pt x="6502" y="585"/>
                  <a:pt x="6513" y="588"/>
                </a:cubicBezTo>
                <a:close/>
                <a:moveTo>
                  <a:pt x="6321" y="607"/>
                </a:moveTo>
                <a:lnTo>
                  <a:pt x="6321" y="607"/>
                </a:lnTo>
                <a:cubicBezTo>
                  <a:pt x="6327" y="635"/>
                  <a:pt x="6332" y="660"/>
                  <a:pt x="6330" y="663"/>
                </a:cubicBezTo>
                <a:cubicBezTo>
                  <a:pt x="6327" y="665"/>
                  <a:pt x="5994" y="699"/>
                  <a:pt x="5991" y="696"/>
                </a:cubicBezTo>
                <a:cubicBezTo>
                  <a:pt x="5988" y="696"/>
                  <a:pt x="6302" y="554"/>
                  <a:pt x="6307" y="554"/>
                </a:cubicBezTo>
                <a:cubicBezTo>
                  <a:pt x="6307" y="554"/>
                  <a:pt x="6316" y="577"/>
                  <a:pt x="6321" y="607"/>
                </a:cubicBezTo>
                <a:close/>
                <a:moveTo>
                  <a:pt x="9521" y="704"/>
                </a:moveTo>
                <a:lnTo>
                  <a:pt x="9521" y="704"/>
                </a:lnTo>
                <a:cubicBezTo>
                  <a:pt x="9554" y="785"/>
                  <a:pt x="9579" y="848"/>
                  <a:pt x="9579" y="851"/>
                </a:cubicBezTo>
                <a:cubicBezTo>
                  <a:pt x="9577" y="851"/>
                  <a:pt x="9469" y="798"/>
                  <a:pt x="9339" y="732"/>
                </a:cubicBezTo>
                <a:cubicBezTo>
                  <a:pt x="9198" y="660"/>
                  <a:pt x="9103" y="610"/>
                  <a:pt x="9109" y="610"/>
                </a:cubicBezTo>
                <a:cubicBezTo>
                  <a:pt x="9173" y="599"/>
                  <a:pt x="9450" y="563"/>
                  <a:pt x="9458" y="563"/>
                </a:cubicBezTo>
                <a:cubicBezTo>
                  <a:pt x="9467" y="563"/>
                  <a:pt x="9467" y="563"/>
                  <a:pt x="9467" y="563"/>
                </a:cubicBezTo>
                <a:cubicBezTo>
                  <a:pt x="9521" y="704"/>
                  <a:pt x="9521" y="704"/>
                  <a:pt x="9521" y="704"/>
                </a:cubicBezTo>
                <a:close/>
                <a:moveTo>
                  <a:pt x="5517" y="568"/>
                </a:moveTo>
                <a:lnTo>
                  <a:pt x="5517" y="568"/>
                </a:lnTo>
                <a:cubicBezTo>
                  <a:pt x="5514" y="571"/>
                  <a:pt x="5481" y="588"/>
                  <a:pt x="5442" y="604"/>
                </a:cubicBezTo>
                <a:cubicBezTo>
                  <a:pt x="5370" y="638"/>
                  <a:pt x="5370" y="638"/>
                  <a:pt x="5370" y="638"/>
                </a:cubicBezTo>
                <a:cubicBezTo>
                  <a:pt x="4996" y="629"/>
                  <a:pt x="4996" y="629"/>
                  <a:pt x="4996" y="629"/>
                </a:cubicBezTo>
                <a:cubicBezTo>
                  <a:pt x="4787" y="624"/>
                  <a:pt x="4618" y="621"/>
                  <a:pt x="4618" y="618"/>
                </a:cubicBezTo>
                <a:cubicBezTo>
                  <a:pt x="4615" y="618"/>
                  <a:pt x="4624" y="615"/>
                  <a:pt x="4632" y="615"/>
                </a:cubicBezTo>
                <a:cubicBezTo>
                  <a:pt x="4643" y="615"/>
                  <a:pt x="5417" y="571"/>
                  <a:pt x="5514" y="565"/>
                </a:cubicBezTo>
                <a:cubicBezTo>
                  <a:pt x="5517" y="565"/>
                  <a:pt x="5520" y="565"/>
                  <a:pt x="5517" y="568"/>
                </a:cubicBezTo>
                <a:close/>
                <a:moveTo>
                  <a:pt x="5694" y="635"/>
                </a:moveTo>
                <a:lnTo>
                  <a:pt x="5694" y="635"/>
                </a:lnTo>
                <a:cubicBezTo>
                  <a:pt x="5744" y="668"/>
                  <a:pt x="5786" y="696"/>
                  <a:pt x="5783" y="696"/>
                </a:cubicBezTo>
                <a:cubicBezTo>
                  <a:pt x="5783" y="699"/>
                  <a:pt x="5453" y="651"/>
                  <a:pt x="5445" y="646"/>
                </a:cubicBezTo>
                <a:cubicBezTo>
                  <a:pt x="5439" y="646"/>
                  <a:pt x="5461" y="635"/>
                  <a:pt x="5517" y="610"/>
                </a:cubicBezTo>
                <a:cubicBezTo>
                  <a:pt x="5559" y="588"/>
                  <a:pt x="5597" y="574"/>
                  <a:pt x="5600" y="574"/>
                </a:cubicBezTo>
                <a:cubicBezTo>
                  <a:pt x="5600" y="574"/>
                  <a:pt x="5645" y="602"/>
                  <a:pt x="5694" y="635"/>
                </a:cubicBezTo>
                <a:close/>
                <a:moveTo>
                  <a:pt x="9890" y="582"/>
                </a:moveTo>
                <a:lnTo>
                  <a:pt x="9890" y="582"/>
                </a:lnTo>
                <a:cubicBezTo>
                  <a:pt x="10065" y="593"/>
                  <a:pt x="10065" y="593"/>
                  <a:pt x="10065" y="593"/>
                </a:cubicBezTo>
                <a:cubicBezTo>
                  <a:pt x="10201" y="665"/>
                  <a:pt x="10201" y="665"/>
                  <a:pt x="10201" y="665"/>
                </a:cubicBezTo>
                <a:cubicBezTo>
                  <a:pt x="10278" y="704"/>
                  <a:pt x="10339" y="737"/>
                  <a:pt x="10342" y="740"/>
                </a:cubicBezTo>
                <a:cubicBezTo>
                  <a:pt x="10345" y="740"/>
                  <a:pt x="10339" y="740"/>
                  <a:pt x="10334" y="740"/>
                </a:cubicBezTo>
                <a:cubicBezTo>
                  <a:pt x="10284" y="726"/>
                  <a:pt x="9685" y="577"/>
                  <a:pt x="9682" y="574"/>
                </a:cubicBezTo>
                <a:cubicBezTo>
                  <a:pt x="9679" y="571"/>
                  <a:pt x="9718" y="574"/>
                  <a:pt x="9890" y="582"/>
                </a:cubicBezTo>
                <a:close/>
                <a:moveTo>
                  <a:pt x="9937" y="757"/>
                </a:moveTo>
                <a:lnTo>
                  <a:pt x="9937" y="757"/>
                </a:lnTo>
                <a:cubicBezTo>
                  <a:pt x="10167" y="854"/>
                  <a:pt x="10356" y="932"/>
                  <a:pt x="10353" y="934"/>
                </a:cubicBezTo>
                <a:cubicBezTo>
                  <a:pt x="10353" y="934"/>
                  <a:pt x="9629" y="876"/>
                  <a:pt x="9629" y="873"/>
                </a:cubicBezTo>
                <a:cubicBezTo>
                  <a:pt x="9629" y="873"/>
                  <a:pt x="9602" y="810"/>
                  <a:pt x="9568" y="729"/>
                </a:cubicBezTo>
                <a:cubicBezTo>
                  <a:pt x="9538" y="651"/>
                  <a:pt x="9510" y="582"/>
                  <a:pt x="9510" y="579"/>
                </a:cubicBezTo>
                <a:cubicBezTo>
                  <a:pt x="9507" y="577"/>
                  <a:pt x="9510" y="577"/>
                  <a:pt x="9516" y="577"/>
                </a:cubicBezTo>
                <a:cubicBezTo>
                  <a:pt x="9518" y="579"/>
                  <a:pt x="9710" y="660"/>
                  <a:pt x="9937" y="757"/>
                </a:cubicBezTo>
                <a:close/>
                <a:moveTo>
                  <a:pt x="6909" y="704"/>
                </a:moveTo>
                <a:lnTo>
                  <a:pt x="6909" y="704"/>
                </a:lnTo>
                <a:cubicBezTo>
                  <a:pt x="7059" y="754"/>
                  <a:pt x="7178" y="793"/>
                  <a:pt x="7176" y="793"/>
                </a:cubicBezTo>
                <a:cubicBezTo>
                  <a:pt x="7170" y="796"/>
                  <a:pt x="6482" y="687"/>
                  <a:pt x="6482" y="685"/>
                </a:cubicBezTo>
                <a:cubicBezTo>
                  <a:pt x="6479" y="685"/>
                  <a:pt x="6479" y="682"/>
                  <a:pt x="6482" y="682"/>
                </a:cubicBezTo>
                <a:cubicBezTo>
                  <a:pt x="6485" y="679"/>
                  <a:pt x="6629" y="618"/>
                  <a:pt x="6635" y="618"/>
                </a:cubicBezTo>
                <a:cubicBezTo>
                  <a:pt x="6638" y="615"/>
                  <a:pt x="6760" y="657"/>
                  <a:pt x="6909" y="704"/>
                </a:cubicBezTo>
                <a:close/>
                <a:moveTo>
                  <a:pt x="9270" y="737"/>
                </a:moveTo>
                <a:lnTo>
                  <a:pt x="9270" y="737"/>
                </a:lnTo>
                <a:cubicBezTo>
                  <a:pt x="9397" y="801"/>
                  <a:pt x="9497" y="854"/>
                  <a:pt x="9492" y="854"/>
                </a:cubicBezTo>
                <a:cubicBezTo>
                  <a:pt x="9481" y="854"/>
                  <a:pt x="8679" y="732"/>
                  <a:pt x="8676" y="729"/>
                </a:cubicBezTo>
                <a:cubicBezTo>
                  <a:pt x="8676" y="726"/>
                  <a:pt x="9026" y="621"/>
                  <a:pt x="9037" y="621"/>
                </a:cubicBezTo>
                <a:cubicBezTo>
                  <a:pt x="9040" y="621"/>
                  <a:pt x="9145" y="674"/>
                  <a:pt x="9270" y="737"/>
                </a:cubicBezTo>
                <a:close/>
                <a:moveTo>
                  <a:pt x="8241" y="729"/>
                </a:moveTo>
                <a:lnTo>
                  <a:pt x="8241" y="729"/>
                </a:lnTo>
                <a:cubicBezTo>
                  <a:pt x="8241" y="729"/>
                  <a:pt x="8235" y="732"/>
                  <a:pt x="8230" y="732"/>
                </a:cubicBezTo>
                <a:cubicBezTo>
                  <a:pt x="8224" y="732"/>
                  <a:pt x="8002" y="740"/>
                  <a:pt x="7739" y="751"/>
                </a:cubicBezTo>
                <a:cubicBezTo>
                  <a:pt x="7262" y="773"/>
                  <a:pt x="7262" y="773"/>
                  <a:pt x="7262" y="773"/>
                </a:cubicBezTo>
                <a:cubicBezTo>
                  <a:pt x="7034" y="701"/>
                  <a:pt x="7034" y="701"/>
                  <a:pt x="7034" y="701"/>
                </a:cubicBezTo>
                <a:cubicBezTo>
                  <a:pt x="6907" y="663"/>
                  <a:pt x="6804" y="629"/>
                  <a:pt x="6801" y="629"/>
                </a:cubicBezTo>
                <a:cubicBezTo>
                  <a:pt x="6801" y="627"/>
                  <a:pt x="7123" y="649"/>
                  <a:pt x="7520" y="676"/>
                </a:cubicBezTo>
                <a:cubicBezTo>
                  <a:pt x="7913" y="704"/>
                  <a:pt x="8238" y="729"/>
                  <a:pt x="8241" y="729"/>
                </a:cubicBezTo>
                <a:close/>
                <a:moveTo>
                  <a:pt x="4499" y="654"/>
                </a:moveTo>
                <a:lnTo>
                  <a:pt x="4499" y="654"/>
                </a:lnTo>
                <a:cubicBezTo>
                  <a:pt x="4674" y="657"/>
                  <a:pt x="4840" y="663"/>
                  <a:pt x="4871" y="663"/>
                </a:cubicBezTo>
                <a:cubicBezTo>
                  <a:pt x="4907" y="663"/>
                  <a:pt x="4926" y="663"/>
                  <a:pt x="4926" y="665"/>
                </a:cubicBezTo>
                <a:cubicBezTo>
                  <a:pt x="4926" y="668"/>
                  <a:pt x="4923" y="668"/>
                  <a:pt x="4918" y="668"/>
                </a:cubicBezTo>
                <a:cubicBezTo>
                  <a:pt x="4909" y="668"/>
                  <a:pt x="3983" y="729"/>
                  <a:pt x="3950" y="732"/>
                </a:cubicBezTo>
                <a:cubicBezTo>
                  <a:pt x="3941" y="735"/>
                  <a:pt x="3933" y="732"/>
                  <a:pt x="3933" y="732"/>
                </a:cubicBezTo>
                <a:cubicBezTo>
                  <a:pt x="3933" y="729"/>
                  <a:pt x="3978" y="710"/>
                  <a:pt x="4030" y="687"/>
                </a:cubicBezTo>
                <a:cubicBezTo>
                  <a:pt x="4130" y="646"/>
                  <a:pt x="4130" y="646"/>
                  <a:pt x="4130" y="646"/>
                </a:cubicBezTo>
                <a:cubicBezTo>
                  <a:pt x="4158" y="646"/>
                  <a:pt x="4158" y="646"/>
                  <a:pt x="4158" y="646"/>
                </a:cubicBezTo>
                <a:cubicBezTo>
                  <a:pt x="4174" y="646"/>
                  <a:pt x="4327" y="649"/>
                  <a:pt x="4499" y="654"/>
                </a:cubicBezTo>
                <a:close/>
                <a:moveTo>
                  <a:pt x="5542" y="699"/>
                </a:moveTo>
                <a:lnTo>
                  <a:pt x="5542" y="699"/>
                </a:lnTo>
                <a:cubicBezTo>
                  <a:pt x="5700" y="721"/>
                  <a:pt x="5717" y="724"/>
                  <a:pt x="5708" y="726"/>
                </a:cubicBezTo>
                <a:cubicBezTo>
                  <a:pt x="5703" y="729"/>
                  <a:pt x="5184" y="779"/>
                  <a:pt x="5179" y="779"/>
                </a:cubicBezTo>
                <a:cubicBezTo>
                  <a:pt x="5176" y="779"/>
                  <a:pt x="5220" y="754"/>
                  <a:pt x="5276" y="726"/>
                </a:cubicBezTo>
                <a:cubicBezTo>
                  <a:pt x="5331" y="696"/>
                  <a:pt x="5378" y="674"/>
                  <a:pt x="5381" y="674"/>
                </a:cubicBezTo>
                <a:cubicBezTo>
                  <a:pt x="5387" y="676"/>
                  <a:pt x="5456" y="685"/>
                  <a:pt x="5542" y="699"/>
                </a:cubicBezTo>
                <a:close/>
                <a:moveTo>
                  <a:pt x="5273" y="687"/>
                </a:moveTo>
                <a:lnTo>
                  <a:pt x="5273" y="687"/>
                </a:lnTo>
                <a:cubicBezTo>
                  <a:pt x="5267" y="690"/>
                  <a:pt x="5217" y="715"/>
                  <a:pt x="5162" y="743"/>
                </a:cubicBezTo>
                <a:cubicBezTo>
                  <a:pt x="5065" y="796"/>
                  <a:pt x="5065" y="796"/>
                  <a:pt x="5065" y="796"/>
                </a:cubicBezTo>
                <a:cubicBezTo>
                  <a:pt x="4657" y="773"/>
                  <a:pt x="4657" y="773"/>
                  <a:pt x="4657" y="773"/>
                </a:cubicBezTo>
                <a:cubicBezTo>
                  <a:pt x="4432" y="762"/>
                  <a:pt x="4249" y="751"/>
                  <a:pt x="4247" y="751"/>
                </a:cubicBezTo>
                <a:lnTo>
                  <a:pt x="4247" y="749"/>
                </a:lnTo>
                <a:cubicBezTo>
                  <a:pt x="4249" y="749"/>
                  <a:pt x="5237" y="682"/>
                  <a:pt x="5265" y="679"/>
                </a:cubicBezTo>
                <a:cubicBezTo>
                  <a:pt x="5284" y="679"/>
                  <a:pt x="5284" y="679"/>
                  <a:pt x="5284" y="679"/>
                </a:cubicBezTo>
                <a:cubicBezTo>
                  <a:pt x="5273" y="687"/>
                  <a:pt x="5273" y="687"/>
                  <a:pt x="5273" y="687"/>
                </a:cubicBezTo>
                <a:close/>
                <a:moveTo>
                  <a:pt x="10276" y="818"/>
                </a:moveTo>
                <a:lnTo>
                  <a:pt x="10276" y="818"/>
                </a:lnTo>
                <a:cubicBezTo>
                  <a:pt x="10653" y="940"/>
                  <a:pt x="10653" y="940"/>
                  <a:pt x="10653" y="940"/>
                </a:cubicBezTo>
                <a:cubicBezTo>
                  <a:pt x="10567" y="943"/>
                  <a:pt x="10567" y="943"/>
                  <a:pt x="10567" y="943"/>
                </a:cubicBezTo>
                <a:cubicBezTo>
                  <a:pt x="10478" y="945"/>
                  <a:pt x="10478" y="945"/>
                  <a:pt x="10478" y="945"/>
                </a:cubicBezTo>
                <a:cubicBezTo>
                  <a:pt x="10198" y="829"/>
                  <a:pt x="10198" y="829"/>
                  <a:pt x="10198" y="829"/>
                </a:cubicBezTo>
                <a:cubicBezTo>
                  <a:pt x="9943" y="721"/>
                  <a:pt x="9876" y="690"/>
                  <a:pt x="9893" y="696"/>
                </a:cubicBezTo>
                <a:cubicBezTo>
                  <a:pt x="9896" y="696"/>
                  <a:pt x="10068" y="751"/>
                  <a:pt x="10276" y="818"/>
                </a:cubicBezTo>
                <a:close/>
                <a:moveTo>
                  <a:pt x="10273" y="760"/>
                </a:moveTo>
                <a:lnTo>
                  <a:pt x="10273" y="760"/>
                </a:lnTo>
                <a:cubicBezTo>
                  <a:pt x="10492" y="815"/>
                  <a:pt x="10492" y="815"/>
                  <a:pt x="10492" y="815"/>
                </a:cubicBezTo>
                <a:cubicBezTo>
                  <a:pt x="10550" y="851"/>
                  <a:pt x="10550" y="851"/>
                  <a:pt x="10550" y="851"/>
                </a:cubicBezTo>
                <a:cubicBezTo>
                  <a:pt x="10583" y="871"/>
                  <a:pt x="10608" y="884"/>
                  <a:pt x="10606" y="887"/>
                </a:cubicBezTo>
                <a:cubicBezTo>
                  <a:pt x="10603" y="887"/>
                  <a:pt x="10054" y="710"/>
                  <a:pt x="10045" y="704"/>
                </a:cubicBezTo>
                <a:cubicBezTo>
                  <a:pt x="10040" y="701"/>
                  <a:pt x="10040" y="701"/>
                  <a:pt x="10045" y="704"/>
                </a:cubicBezTo>
                <a:cubicBezTo>
                  <a:pt x="10051" y="704"/>
                  <a:pt x="10154" y="729"/>
                  <a:pt x="10273" y="760"/>
                </a:cubicBezTo>
                <a:close/>
                <a:moveTo>
                  <a:pt x="6185" y="740"/>
                </a:moveTo>
                <a:lnTo>
                  <a:pt x="6185" y="740"/>
                </a:lnTo>
                <a:cubicBezTo>
                  <a:pt x="6124" y="768"/>
                  <a:pt x="6124" y="768"/>
                  <a:pt x="6124" y="768"/>
                </a:cubicBezTo>
                <a:cubicBezTo>
                  <a:pt x="6058" y="754"/>
                  <a:pt x="6058" y="754"/>
                  <a:pt x="6058" y="754"/>
                </a:cubicBezTo>
                <a:cubicBezTo>
                  <a:pt x="6019" y="746"/>
                  <a:pt x="5988" y="737"/>
                  <a:pt x="5991" y="735"/>
                </a:cubicBezTo>
                <a:cubicBezTo>
                  <a:pt x="5994" y="735"/>
                  <a:pt x="6210" y="710"/>
                  <a:pt x="6230" y="710"/>
                </a:cubicBezTo>
                <a:cubicBezTo>
                  <a:pt x="6246" y="710"/>
                  <a:pt x="6246" y="710"/>
                  <a:pt x="6246" y="710"/>
                </a:cubicBezTo>
                <a:cubicBezTo>
                  <a:pt x="6185" y="740"/>
                  <a:pt x="6185" y="740"/>
                  <a:pt x="6185" y="740"/>
                </a:cubicBezTo>
                <a:close/>
                <a:moveTo>
                  <a:pt x="6513" y="812"/>
                </a:moveTo>
                <a:lnTo>
                  <a:pt x="6513" y="812"/>
                </a:lnTo>
                <a:cubicBezTo>
                  <a:pt x="6568" y="868"/>
                  <a:pt x="6613" y="912"/>
                  <a:pt x="6613" y="912"/>
                </a:cubicBezTo>
                <a:cubicBezTo>
                  <a:pt x="6607" y="912"/>
                  <a:pt x="6241" y="798"/>
                  <a:pt x="6241" y="796"/>
                </a:cubicBezTo>
                <a:cubicBezTo>
                  <a:pt x="6241" y="793"/>
                  <a:pt x="6399" y="718"/>
                  <a:pt x="6405" y="718"/>
                </a:cubicBezTo>
                <a:cubicBezTo>
                  <a:pt x="6407" y="718"/>
                  <a:pt x="6454" y="760"/>
                  <a:pt x="6513" y="812"/>
                </a:cubicBezTo>
                <a:close/>
                <a:moveTo>
                  <a:pt x="6884" y="785"/>
                </a:moveTo>
                <a:lnTo>
                  <a:pt x="6884" y="785"/>
                </a:lnTo>
                <a:cubicBezTo>
                  <a:pt x="7104" y="821"/>
                  <a:pt x="7284" y="848"/>
                  <a:pt x="7284" y="851"/>
                </a:cubicBezTo>
                <a:cubicBezTo>
                  <a:pt x="7287" y="851"/>
                  <a:pt x="6715" y="934"/>
                  <a:pt x="6699" y="934"/>
                </a:cubicBezTo>
                <a:cubicBezTo>
                  <a:pt x="6693" y="934"/>
                  <a:pt x="6474" y="732"/>
                  <a:pt x="6471" y="724"/>
                </a:cubicBezTo>
                <a:cubicBezTo>
                  <a:pt x="6468" y="721"/>
                  <a:pt x="6474" y="721"/>
                  <a:pt x="6479" y="721"/>
                </a:cubicBezTo>
                <a:cubicBezTo>
                  <a:pt x="6485" y="724"/>
                  <a:pt x="6668" y="751"/>
                  <a:pt x="6884" y="785"/>
                </a:cubicBezTo>
                <a:close/>
                <a:moveTo>
                  <a:pt x="5844" y="757"/>
                </a:moveTo>
                <a:lnTo>
                  <a:pt x="5844" y="757"/>
                </a:lnTo>
                <a:cubicBezTo>
                  <a:pt x="5844" y="762"/>
                  <a:pt x="5839" y="798"/>
                  <a:pt x="5830" y="840"/>
                </a:cubicBezTo>
                <a:cubicBezTo>
                  <a:pt x="5822" y="884"/>
                  <a:pt x="5814" y="918"/>
                  <a:pt x="5814" y="918"/>
                </a:cubicBezTo>
                <a:cubicBezTo>
                  <a:pt x="5814" y="920"/>
                  <a:pt x="5811" y="920"/>
                  <a:pt x="5808" y="920"/>
                </a:cubicBezTo>
                <a:cubicBezTo>
                  <a:pt x="5803" y="920"/>
                  <a:pt x="5362" y="843"/>
                  <a:pt x="5228" y="818"/>
                </a:cubicBezTo>
                <a:cubicBezTo>
                  <a:pt x="5220" y="818"/>
                  <a:pt x="5217" y="815"/>
                  <a:pt x="5217" y="815"/>
                </a:cubicBezTo>
                <a:cubicBezTo>
                  <a:pt x="5220" y="812"/>
                  <a:pt x="5808" y="751"/>
                  <a:pt x="5833" y="751"/>
                </a:cubicBezTo>
                <a:cubicBezTo>
                  <a:pt x="5841" y="751"/>
                  <a:pt x="5844" y="751"/>
                  <a:pt x="5844" y="757"/>
                </a:cubicBezTo>
                <a:close/>
                <a:moveTo>
                  <a:pt x="6000" y="776"/>
                </a:moveTo>
                <a:lnTo>
                  <a:pt x="6000" y="776"/>
                </a:lnTo>
                <a:cubicBezTo>
                  <a:pt x="6038" y="785"/>
                  <a:pt x="6069" y="793"/>
                  <a:pt x="6069" y="793"/>
                </a:cubicBezTo>
                <a:cubicBezTo>
                  <a:pt x="6069" y="796"/>
                  <a:pt x="5855" y="909"/>
                  <a:pt x="5853" y="909"/>
                </a:cubicBezTo>
                <a:cubicBezTo>
                  <a:pt x="5853" y="907"/>
                  <a:pt x="5880" y="762"/>
                  <a:pt x="5883" y="754"/>
                </a:cubicBezTo>
                <a:cubicBezTo>
                  <a:pt x="5886" y="751"/>
                  <a:pt x="5891" y="751"/>
                  <a:pt x="5905" y="754"/>
                </a:cubicBezTo>
                <a:cubicBezTo>
                  <a:pt x="5919" y="757"/>
                  <a:pt x="5961" y="768"/>
                  <a:pt x="6000" y="776"/>
                </a:cubicBezTo>
                <a:close/>
                <a:moveTo>
                  <a:pt x="8488" y="760"/>
                </a:moveTo>
                <a:lnTo>
                  <a:pt x="8488" y="760"/>
                </a:lnTo>
                <a:cubicBezTo>
                  <a:pt x="8482" y="765"/>
                  <a:pt x="7902" y="1043"/>
                  <a:pt x="7894" y="1043"/>
                </a:cubicBezTo>
                <a:cubicBezTo>
                  <a:pt x="7894" y="1043"/>
                  <a:pt x="7786" y="995"/>
                  <a:pt x="7655" y="937"/>
                </a:cubicBezTo>
                <a:cubicBezTo>
                  <a:pt x="7525" y="879"/>
                  <a:pt x="7403" y="826"/>
                  <a:pt x="7381" y="821"/>
                </a:cubicBezTo>
                <a:cubicBezTo>
                  <a:pt x="7361" y="815"/>
                  <a:pt x="7348" y="807"/>
                  <a:pt x="7348" y="807"/>
                </a:cubicBezTo>
                <a:cubicBezTo>
                  <a:pt x="7350" y="804"/>
                  <a:pt x="7606" y="793"/>
                  <a:pt x="7919" y="779"/>
                </a:cubicBezTo>
                <a:cubicBezTo>
                  <a:pt x="8232" y="765"/>
                  <a:pt x="8488" y="754"/>
                  <a:pt x="8490" y="754"/>
                </a:cubicBezTo>
                <a:cubicBezTo>
                  <a:pt x="8493" y="754"/>
                  <a:pt x="8490" y="757"/>
                  <a:pt x="8488" y="760"/>
                </a:cubicBezTo>
                <a:close/>
                <a:moveTo>
                  <a:pt x="8898" y="1037"/>
                </a:moveTo>
                <a:lnTo>
                  <a:pt x="8898" y="1037"/>
                </a:lnTo>
                <a:cubicBezTo>
                  <a:pt x="9034" y="1162"/>
                  <a:pt x="9145" y="1262"/>
                  <a:pt x="9148" y="1264"/>
                </a:cubicBezTo>
                <a:cubicBezTo>
                  <a:pt x="9148" y="1267"/>
                  <a:pt x="9142" y="1267"/>
                  <a:pt x="9134" y="1267"/>
                </a:cubicBezTo>
                <a:cubicBezTo>
                  <a:pt x="9126" y="1267"/>
                  <a:pt x="8959" y="1275"/>
                  <a:pt x="8765" y="1281"/>
                </a:cubicBezTo>
                <a:cubicBezTo>
                  <a:pt x="8365" y="1301"/>
                  <a:pt x="8393" y="1298"/>
                  <a:pt x="8393" y="1295"/>
                </a:cubicBezTo>
                <a:cubicBezTo>
                  <a:pt x="8393" y="1292"/>
                  <a:pt x="8510" y="979"/>
                  <a:pt x="8587" y="773"/>
                </a:cubicBezTo>
                <a:cubicBezTo>
                  <a:pt x="8593" y="765"/>
                  <a:pt x="8593" y="765"/>
                  <a:pt x="8593" y="765"/>
                </a:cubicBezTo>
                <a:cubicBezTo>
                  <a:pt x="8621" y="790"/>
                  <a:pt x="8621" y="790"/>
                  <a:pt x="8621" y="790"/>
                </a:cubicBezTo>
                <a:cubicBezTo>
                  <a:pt x="8637" y="804"/>
                  <a:pt x="8762" y="915"/>
                  <a:pt x="8898" y="1037"/>
                </a:cubicBezTo>
                <a:close/>
                <a:moveTo>
                  <a:pt x="9431" y="962"/>
                </a:moveTo>
                <a:lnTo>
                  <a:pt x="9431" y="962"/>
                </a:lnTo>
                <a:cubicBezTo>
                  <a:pt x="9651" y="1018"/>
                  <a:pt x="9835" y="1065"/>
                  <a:pt x="9832" y="1065"/>
                </a:cubicBezTo>
                <a:cubicBezTo>
                  <a:pt x="9824" y="1070"/>
                  <a:pt x="9206" y="1262"/>
                  <a:pt x="9200" y="1259"/>
                </a:cubicBezTo>
                <a:cubicBezTo>
                  <a:pt x="9195" y="1259"/>
                  <a:pt x="8657" y="779"/>
                  <a:pt x="8657" y="773"/>
                </a:cubicBezTo>
                <a:cubicBezTo>
                  <a:pt x="8654" y="771"/>
                  <a:pt x="8787" y="801"/>
                  <a:pt x="9431" y="962"/>
                </a:cubicBezTo>
                <a:close/>
                <a:moveTo>
                  <a:pt x="4272" y="865"/>
                </a:moveTo>
                <a:lnTo>
                  <a:pt x="4272" y="865"/>
                </a:lnTo>
                <a:cubicBezTo>
                  <a:pt x="4463" y="915"/>
                  <a:pt x="4624" y="959"/>
                  <a:pt x="4632" y="959"/>
                </a:cubicBezTo>
                <a:cubicBezTo>
                  <a:pt x="4643" y="962"/>
                  <a:pt x="4643" y="962"/>
                  <a:pt x="4643" y="962"/>
                </a:cubicBezTo>
                <a:cubicBezTo>
                  <a:pt x="4635" y="965"/>
                  <a:pt x="4635" y="965"/>
                  <a:pt x="4635" y="965"/>
                </a:cubicBezTo>
                <a:cubicBezTo>
                  <a:pt x="4624" y="968"/>
                  <a:pt x="3661" y="993"/>
                  <a:pt x="3650" y="990"/>
                </a:cubicBezTo>
                <a:cubicBezTo>
                  <a:pt x="3645" y="990"/>
                  <a:pt x="3675" y="962"/>
                  <a:pt x="3778" y="882"/>
                </a:cubicBezTo>
                <a:cubicBezTo>
                  <a:pt x="3864" y="815"/>
                  <a:pt x="3916" y="773"/>
                  <a:pt x="3922" y="773"/>
                </a:cubicBezTo>
                <a:cubicBezTo>
                  <a:pt x="3925" y="773"/>
                  <a:pt x="4083" y="815"/>
                  <a:pt x="4272" y="865"/>
                </a:cubicBezTo>
                <a:close/>
                <a:moveTo>
                  <a:pt x="8549" y="776"/>
                </a:moveTo>
                <a:lnTo>
                  <a:pt x="8549" y="776"/>
                </a:lnTo>
                <a:cubicBezTo>
                  <a:pt x="8529" y="835"/>
                  <a:pt x="8354" y="1287"/>
                  <a:pt x="8354" y="1289"/>
                </a:cubicBezTo>
                <a:cubicBezTo>
                  <a:pt x="8354" y="1289"/>
                  <a:pt x="8260" y="1239"/>
                  <a:pt x="8144" y="1178"/>
                </a:cubicBezTo>
                <a:cubicBezTo>
                  <a:pt x="8030" y="1117"/>
                  <a:pt x="7938" y="1065"/>
                  <a:pt x="7941" y="1065"/>
                </a:cubicBezTo>
                <a:cubicBezTo>
                  <a:pt x="7944" y="1059"/>
                  <a:pt x="8540" y="773"/>
                  <a:pt x="8546" y="773"/>
                </a:cubicBezTo>
                <a:cubicBezTo>
                  <a:pt x="8549" y="773"/>
                  <a:pt x="8551" y="773"/>
                  <a:pt x="8549" y="776"/>
                </a:cubicBezTo>
                <a:close/>
                <a:moveTo>
                  <a:pt x="4554" y="804"/>
                </a:moveTo>
                <a:lnTo>
                  <a:pt x="4554" y="804"/>
                </a:lnTo>
                <a:cubicBezTo>
                  <a:pt x="4776" y="815"/>
                  <a:pt x="4968" y="826"/>
                  <a:pt x="4982" y="826"/>
                </a:cubicBezTo>
                <a:cubicBezTo>
                  <a:pt x="5004" y="829"/>
                  <a:pt x="5004" y="829"/>
                  <a:pt x="5004" y="829"/>
                </a:cubicBezTo>
                <a:cubicBezTo>
                  <a:pt x="4890" y="896"/>
                  <a:pt x="4890" y="896"/>
                  <a:pt x="4890" y="896"/>
                </a:cubicBezTo>
                <a:cubicBezTo>
                  <a:pt x="4776" y="962"/>
                  <a:pt x="4776" y="962"/>
                  <a:pt x="4776" y="962"/>
                </a:cubicBezTo>
                <a:cubicBezTo>
                  <a:pt x="4441" y="873"/>
                  <a:pt x="4441" y="873"/>
                  <a:pt x="4441" y="873"/>
                </a:cubicBezTo>
                <a:cubicBezTo>
                  <a:pt x="4258" y="826"/>
                  <a:pt x="4105" y="785"/>
                  <a:pt x="4100" y="785"/>
                </a:cubicBezTo>
                <a:cubicBezTo>
                  <a:pt x="4097" y="782"/>
                  <a:pt x="4102" y="779"/>
                  <a:pt x="4122" y="782"/>
                </a:cubicBezTo>
                <a:cubicBezTo>
                  <a:pt x="4138" y="782"/>
                  <a:pt x="4333" y="793"/>
                  <a:pt x="4554" y="804"/>
                </a:cubicBezTo>
                <a:close/>
                <a:moveTo>
                  <a:pt x="9300" y="862"/>
                </a:moveTo>
                <a:lnTo>
                  <a:pt x="9300" y="862"/>
                </a:lnTo>
                <a:cubicBezTo>
                  <a:pt x="9461" y="884"/>
                  <a:pt x="9596" y="907"/>
                  <a:pt x="9604" y="909"/>
                </a:cubicBezTo>
                <a:cubicBezTo>
                  <a:pt x="9615" y="912"/>
                  <a:pt x="9782" y="1009"/>
                  <a:pt x="9782" y="1012"/>
                </a:cubicBezTo>
                <a:cubicBezTo>
                  <a:pt x="9779" y="1012"/>
                  <a:pt x="9006" y="821"/>
                  <a:pt x="9003" y="818"/>
                </a:cubicBezTo>
                <a:cubicBezTo>
                  <a:pt x="9001" y="815"/>
                  <a:pt x="9006" y="815"/>
                  <a:pt x="9300" y="862"/>
                </a:cubicBezTo>
                <a:close/>
                <a:moveTo>
                  <a:pt x="6588" y="962"/>
                </a:moveTo>
                <a:lnTo>
                  <a:pt x="6588" y="962"/>
                </a:lnTo>
                <a:cubicBezTo>
                  <a:pt x="6809" y="1043"/>
                  <a:pt x="6993" y="1106"/>
                  <a:pt x="6995" y="1109"/>
                </a:cubicBezTo>
                <a:cubicBezTo>
                  <a:pt x="6998" y="1112"/>
                  <a:pt x="6998" y="1112"/>
                  <a:pt x="6990" y="1112"/>
                </a:cubicBezTo>
                <a:cubicBezTo>
                  <a:pt x="6463" y="1029"/>
                  <a:pt x="5952" y="948"/>
                  <a:pt x="5952" y="945"/>
                </a:cubicBezTo>
                <a:cubicBezTo>
                  <a:pt x="5950" y="945"/>
                  <a:pt x="6180" y="821"/>
                  <a:pt x="6185" y="821"/>
                </a:cubicBezTo>
                <a:cubicBezTo>
                  <a:pt x="6185" y="821"/>
                  <a:pt x="6366" y="884"/>
                  <a:pt x="6588" y="962"/>
                </a:cubicBezTo>
                <a:close/>
                <a:moveTo>
                  <a:pt x="5148" y="932"/>
                </a:moveTo>
                <a:lnTo>
                  <a:pt x="5148" y="932"/>
                </a:lnTo>
                <a:cubicBezTo>
                  <a:pt x="5220" y="1029"/>
                  <a:pt x="5220" y="1029"/>
                  <a:pt x="5220" y="1029"/>
                </a:cubicBezTo>
                <a:cubicBezTo>
                  <a:pt x="5209" y="1026"/>
                  <a:pt x="5209" y="1026"/>
                  <a:pt x="5209" y="1026"/>
                </a:cubicBezTo>
                <a:cubicBezTo>
                  <a:pt x="5195" y="1026"/>
                  <a:pt x="5145" y="1018"/>
                  <a:pt x="5076" y="1006"/>
                </a:cubicBezTo>
                <a:cubicBezTo>
                  <a:pt x="5029" y="995"/>
                  <a:pt x="4862" y="973"/>
                  <a:pt x="4843" y="973"/>
                </a:cubicBezTo>
                <a:cubicBezTo>
                  <a:pt x="4840" y="973"/>
                  <a:pt x="4837" y="970"/>
                  <a:pt x="4840" y="968"/>
                </a:cubicBezTo>
                <a:cubicBezTo>
                  <a:pt x="4840" y="962"/>
                  <a:pt x="5070" y="832"/>
                  <a:pt x="5073" y="835"/>
                </a:cubicBezTo>
                <a:cubicBezTo>
                  <a:pt x="5073" y="835"/>
                  <a:pt x="5106" y="879"/>
                  <a:pt x="5148" y="932"/>
                </a:cubicBezTo>
                <a:close/>
                <a:moveTo>
                  <a:pt x="3664" y="843"/>
                </a:moveTo>
                <a:lnTo>
                  <a:pt x="3664" y="843"/>
                </a:lnTo>
                <a:cubicBezTo>
                  <a:pt x="3656" y="848"/>
                  <a:pt x="3592" y="876"/>
                  <a:pt x="3520" y="909"/>
                </a:cubicBezTo>
                <a:cubicBezTo>
                  <a:pt x="3403" y="962"/>
                  <a:pt x="3348" y="982"/>
                  <a:pt x="3342" y="976"/>
                </a:cubicBezTo>
                <a:cubicBezTo>
                  <a:pt x="3342" y="973"/>
                  <a:pt x="3670" y="837"/>
                  <a:pt x="3675" y="835"/>
                </a:cubicBezTo>
                <a:cubicBezTo>
                  <a:pt x="3678" y="835"/>
                  <a:pt x="3672" y="840"/>
                  <a:pt x="3664" y="843"/>
                </a:cubicBezTo>
                <a:close/>
                <a:moveTo>
                  <a:pt x="5414" y="887"/>
                </a:moveTo>
                <a:lnTo>
                  <a:pt x="5414" y="887"/>
                </a:lnTo>
                <a:cubicBezTo>
                  <a:pt x="5733" y="943"/>
                  <a:pt x="5725" y="943"/>
                  <a:pt x="5722" y="945"/>
                </a:cubicBezTo>
                <a:cubicBezTo>
                  <a:pt x="5717" y="948"/>
                  <a:pt x="5270" y="1034"/>
                  <a:pt x="5267" y="1031"/>
                </a:cubicBezTo>
                <a:cubicBezTo>
                  <a:pt x="5262" y="1026"/>
                  <a:pt x="5120" y="837"/>
                  <a:pt x="5120" y="837"/>
                </a:cubicBezTo>
                <a:cubicBezTo>
                  <a:pt x="5120" y="835"/>
                  <a:pt x="5104" y="832"/>
                  <a:pt x="5414" y="887"/>
                </a:cubicBezTo>
                <a:close/>
                <a:moveTo>
                  <a:pt x="3745" y="859"/>
                </a:moveTo>
                <a:lnTo>
                  <a:pt x="3745" y="859"/>
                </a:lnTo>
                <a:cubicBezTo>
                  <a:pt x="3742" y="865"/>
                  <a:pt x="3703" y="896"/>
                  <a:pt x="3656" y="932"/>
                </a:cubicBezTo>
                <a:cubicBezTo>
                  <a:pt x="3575" y="995"/>
                  <a:pt x="3575" y="995"/>
                  <a:pt x="3575" y="995"/>
                </a:cubicBezTo>
                <a:cubicBezTo>
                  <a:pt x="3528" y="1015"/>
                  <a:pt x="3528" y="1015"/>
                  <a:pt x="3528" y="1015"/>
                </a:cubicBezTo>
                <a:cubicBezTo>
                  <a:pt x="3484" y="1037"/>
                  <a:pt x="3484" y="1037"/>
                  <a:pt x="3484" y="1037"/>
                </a:cubicBezTo>
                <a:cubicBezTo>
                  <a:pt x="3437" y="1040"/>
                  <a:pt x="3437" y="1040"/>
                  <a:pt x="3437" y="1040"/>
                </a:cubicBezTo>
                <a:cubicBezTo>
                  <a:pt x="3409" y="1040"/>
                  <a:pt x="3384" y="1043"/>
                  <a:pt x="3381" y="1043"/>
                </a:cubicBezTo>
                <a:cubicBezTo>
                  <a:pt x="3376" y="1040"/>
                  <a:pt x="3742" y="854"/>
                  <a:pt x="3750" y="854"/>
                </a:cubicBezTo>
                <a:cubicBezTo>
                  <a:pt x="3750" y="854"/>
                  <a:pt x="3750" y="857"/>
                  <a:pt x="3745" y="859"/>
                </a:cubicBezTo>
                <a:close/>
                <a:moveTo>
                  <a:pt x="7539" y="1015"/>
                </a:moveTo>
                <a:lnTo>
                  <a:pt x="7539" y="1015"/>
                </a:lnTo>
                <a:cubicBezTo>
                  <a:pt x="7608" y="1092"/>
                  <a:pt x="7664" y="1156"/>
                  <a:pt x="7661" y="1156"/>
                </a:cubicBezTo>
                <a:cubicBezTo>
                  <a:pt x="7658" y="1156"/>
                  <a:pt x="6809" y="965"/>
                  <a:pt x="6798" y="962"/>
                </a:cubicBezTo>
                <a:cubicBezTo>
                  <a:pt x="6796" y="959"/>
                  <a:pt x="6796" y="959"/>
                  <a:pt x="6801" y="957"/>
                </a:cubicBezTo>
                <a:cubicBezTo>
                  <a:pt x="6829" y="954"/>
                  <a:pt x="7386" y="873"/>
                  <a:pt x="7397" y="873"/>
                </a:cubicBezTo>
                <a:cubicBezTo>
                  <a:pt x="7411" y="873"/>
                  <a:pt x="7411" y="873"/>
                  <a:pt x="7411" y="873"/>
                </a:cubicBezTo>
                <a:cubicBezTo>
                  <a:pt x="7539" y="1015"/>
                  <a:pt x="7539" y="1015"/>
                  <a:pt x="7539" y="1015"/>
                </a:cubicBezTo>
                <a:close/>
                <a:moveTo>
                  <a:pt x="7678" y="987"/>
                </a:moveTo>
                <a:lnTo>
                  <a:pt x="7678" y="987"/>
                </a:lnTo>
                <a:cubicBezTo>
                  <a:pt x="7777" y="1031"/>
                  <a:pt x="7855" y="1068"/>
                  <a:pt x="7855" y="1068"/>
                </a:cubicBezTo>
                <a:cubicBezTo>
                  <a:pt x="7855" y="1070"/>
                  <a:pt x="7827" y="1092"/>
                  <a:pt x="7791" y="1117"/>
                </a:cubicBezTo>
                <a:cubicBezTo>
                  <a:pt x="7747" y="1151"/>
                  <a:pt x="7725" y="1165"/>
                  <a:pt x="7722" y="1162"/>
                </a:cubicBezTo>
                <a:cubicBezTo>
                  <a:pt x="7714" y="1156"/>
                  <a:pt x="7497" y="912"/>
                  <a:pt x="7495" y="909"/>
                </a:cubicBezTo>
                <a:cubicBezTo>
                  <a:pt x="7492" y="904"/>
                  <a:pt x="7475" y="896"/>
                  <a:pt x="7678" y="987"/>
                </a:cubicBezTo>
                <a:close/>
                <a:moveTo>
                  <a:pt x="9993" y="940"/>
                </a:moveTo>
                <a:lnTo>
                  <a:pt x="9993" y="940"/>
                </a:lnTo>
                <a:cubicBezTo>
                  <a:pt x="10289" y="965"/>
                  <a:pt x="10323" y="968"/>
                  <a:pt x="10323" y="970"/>
                </a:cubicBezTo>
                <a:cubicBezTo>
                  <a:pt x="10320" y="973"/>
                  <a:pt x="9918" y="1043"/>
                  <a:pt x="9910" y="1043"/>
                </a:cubicBezTo>
                <a:cubicBezTo>
                  <a:pt x="9907" y="1043"/>
                  <a:pt x="9707" y="926"/>
                  <a:pt x="9699" y="920"/>
                </a:cubicBezTo>
                <a:cubicBezTo>
                  <a:pt x="9696" y="915"/>
                  <a:pt x="9660" y="912"/>
                  <a:pt x="9993" y="940"/>
                </a:cubicBezTo>
                <a:close/>
                <a:moveTo>
                  <a:pt x="10908" y="1073"/>
                </a:moveTo>
                <a:lnTo>
                  <a:pt x="10908" y="1073"/>
                </a:lnTo>
                <a:cubicBezTo>
                  <a:pt x="10988" y="1129"/>
                  <a:pt x="11055" y="1173"/>
                  <a:pt x="11052" y="1173"/>
                </a:cubicBezTo>
                <a:cubicBezTo>
                  <a:pt x="11049" y="1173"/>
                  <a:pt x="10611" y="998"/>
                  <a:pt x="10572" y="984"/>
                </a:cubicBezTo>
                <a:cubicBezTo>
                  <a:pt x="10570" y="982"/>
                  <a:pt x="10608" y="982"/>
                  <a:pt x="10656" y="979"/>
                </a:cubicBezTo>
                <a:cubicBezTo>
                  <a:pt x="10703" y="979"/>
                  <a:pt x="10747" y="976"/>
                  <a:pt x="10750" y="976"/>
                </a:cubicBezTo>
                <a:cubicBezTo>
                  <a:pt x="10758" y="976"/>
                  <a:pt x="10803" y="1004"/>
                  <a:pt x="10908" y="1073"/>
                </a:cubicBezTo>
                <a:close/>
                <a:moveTo>
                  <a:pt x="6144" y="1178"/>
                </a:moveTo>
                <a:lnTo>
                  <a:pt x="6144" y="1178"/>
                </a:lnTo>
                <a:cubicBezTo>
                  <a:pt x="6285" y="1289"/>
                  <a:pt x="6399" y="1381"/>
                  <a:pt x="6399" y="1381"/>
                </a:cubicBezTo>
                <a:cubicBezTo>
                  <a:pt x="6396" y="1384"/>
                  <a:pt x="5642" y="1129"/>
                  <a:pt x="5639" y="1126"/>
                </a:cubicBezTo>
                <a:cubicBezTo>
                  <a:pt x="5636" y="1123"/>
                  <a:pt x="5633" y="1126"/>
                  <a:pt x="5775" y="1043"/>
                </a:cubicBezTo>
                <a:cubicBezTo>
                  <a:pt x="5833" y="1009"/>
                  <a:pt x="5883" y="979"/>
                  <a:pt x="5886" y="979"/>
                </a:cubicBezTo>
                <a:cubicBezTo>
                  <a:pt x="5886" y="979"/>
                  <a:pt x="6005" y="1070"/>
                  <a:pt x="6144" y="1178"/>
                </a:cubicBezTo>
                <a:close/>
                <a:moveTo>
                  <a:pt x="5717" y="987"/>
                </a:moveTo>
                <a:lnTo>
                  <a:pt x="5717" y="987"/>
                </a:lnTo>
                <a:cubicBezTo>
                  <a:pt x="5714" y="990"/>
                  <a:pt x="5672" y="1015"/>
                  <a:pt x="5625" y="1043"/>
                </a:cubicBezTo>
                <a:cubicBezTo>
                  <a:pt x="5536" y="1095"/>
                  <a:pt x="5536" y="1095"/>
                  <a:pt x="5536" y="1095"/>
                </a:cubicBezTo>
                <a:cubicBezTo>
                  <a:pt x="5514" y="1092"/>
                  <a:pt x="5514" y="1092"/>
                  <a:pt x="5514" y="1092"/>
                </a:cubicBezTo>
                <a:cubicBezTo>
                  <a:pt x="5503" y="1092"/>
                  <a:pt x="5492" y="1090"/>
                  <a:pt x="5486" y="1087"/>
                </a:cubicBezTo>
                <a:cubicBezTo>
                  <a:pt x="5481" y="1084"/>
                  <a:pt x="5453" y="1079"/>
                  <a:pt x="5420" y="1073"/>
                </a:cubicBezTo>
                <a:cubicBezTo>
                  <a:pt x="5370" y="1062"/>
                  <a:pt x="5348" y="1054"/>
                  <a:pt x="5359" y="1054"/>
                </a:cubicBezTo>
                <a:cubicBezTo>
                  <a:pt x="5362" y="1054"/>
                  <a:pt x="5439" y="1037"/>
                  <a:pt x="5536" y="1018"/>
                </a:cubicBezTo>
                <a:cubicBezTo>
                  <a:pt x="5725" y="982"/>
                  <a:pt x="5722" y="982"/>
                  <a:pt x="5717" y="987"/>
                </a:cubicBezTo>
                <a:close/>
                <a:moveTo>
                  <a:pt x="6546" y="1079"/>
                </a:moveTo>
                <a:lnTo>
                  <a:pt x="6546" y="1079"/>
                </a:lnTo>
                <a:cubicBezTo>
                  <a:pt x="6862" y="1126"/>
                  <a:pt x="7123" y="1167"/>
                  <a:pt x="7126" y="1170"/>
                </a:cubicBezTo>
                <a:cubicBezTo>
                  <a:pt x="7131" y="1170"/>
                  <a:pt x="7137" y="1170"/>
                  <a:pt x="6807" y="1298"/>
                </a:cubicBezTo>
                <a:cubicBezTo>
                  <a:pt x="6635" y="1364"/>
                  <a:pt x="6499" y="1414"/>
                  <a:pt x="6499" y="1411"/>
                </a:cubicBezTo>
                <a:cubicBezTo>
                  <a:pt x="6238" y="1209"/>
                  <a:pt x="5966" y="995"/>
                  <a:pt x="5964" y="993"/>
                </a:cubicBezTo>
                <a:cubicBezTo>
                  <a:pt x="5958" y="987"/>
                  <a:pt x="5958" y="987"/>
                  <a:pt x="5958" y="987"/>
                </a:cubicBezTo>
                <a:cubicBezTo>
                  <a:pt x="5966" y="987"/>
                  <a:pt x="5966" y="987"/>
                  <a:pt x="5966" y="987"/>
                </a:cubicBezTo>
                <a:cubicBezTo>
                  <a:pt x="5969" y="987"/>
                  <a:pt x="6230" y="1029"/>
                  <a:pt x="6546" y="1079"/>
                </a:cubicBezTo>
                <a:close/>
                <a:moveTo>
                  <a:pt x="10450" y="995"/>
                </a:moveTo>
                <a:lnTo>
                  <a:pt x="10450" y="995"/>
                </a:lnTo>
                <a:cubicBezTo>
                  <a:pt x="10448" y="1001"/>
                  <a:pt x="10436" y="1081"/>
                  <a:pt x="10423" y="1176"/>
                </a:cubicBezTo>
                <a:cubicBezTo>
                  <a:pt x="10409" y="1270"/>
                  <a:pt x="10398" y="1348"/>
                  <a:pt x="10398" y="1348"/>
                </a:cubicBezTo>
                <a:cubicBezTo>
                  <a:pt x="10398" y="1350"/>
                  <a:pt x="10362" y="1328"/>
                  <a:pt x="10317" y="1298"/>
                </a:cubicBezTo>
                <a:cubicBezTo>
                  <a:pt x="10276" y="1270"/>
                  <a:pt x="10176" y="1209"/>
                  <a:pt x="10098" y="1159"/>
                </a:cubicBezTo>
                <a:cubicBezTo>
                  <a:pt x="10020" y="1112"/>
                  <a:pt x="9957" y="1073"/>
                  <a:pt x="9959" y="1073"/>
                </a:cubicBezTo>
                <a:cubicBezTo>
                  <a:pt x="9962" y="1070"/>
                  <a:pt x="10425" y="987"/>
                  <a:pt x="10439" y="987"/>
                </a:cubicBezTo>
                <a:cubicBezTo>
                  <a:pt x="10450" y="987"/>
                  <a:pt x="10450" y="987"/>
                  <a:pt x="10450" y="987"/>
                </a:cubicBezTo>
                <a:cubicBezTo>
                  <a:pt x="10450" y="995"/>
                  <a:pt x="10450" y="995"/>
                  <a:pt x="10450" y="995"/>
                </a:cubicBezTo>
                <a:close/>
                <a:moveTo>
                  <a:pt x="4704" y="1001"/>
                </a:moveTo>
                <a:lnTo>
                  <a:pt x="4704" y="1001"/>
                </a:lnTo>
                <a:cubicBezTo>
                  <a:pt x="4704" y="1004"/>
                  <a:pt x="4701" y="1009"/>
                  <a:pt x="4696" y="1015"/>
                </a:cubicBezTo>
                <a:cubicBezTo>
                  <a:pt x="4685" y="1029"/>
                  <a:pt x="4685" y="1029"/>
                  <a:pt x="4685" y="1029"/>
                </a:cubicBezTo>
                <a:cubicBezTo>
                  <a:pt x="4419" y="1031"/>
                  <a:pt x="4419" y="1031"/>
                  <a:pt x="4419" y="1031"/>
                </a:cubicBezTo>
                <a:cubicBezTo>
                  <a:pt x="4272" y="1034"/>
                  <a:pt x="4149" y="1034"/>
                  <a:pt x="4147" y="1034"/>
                </a:cubicBezTo>
                <a:cubicBezTo>
                  <a:pt x="4147" y="1031"/>
                  <a:pt x="4149" y="1031"/>
                  <a:pt x="4158" y="1031"/>
                </a:cubicBezTo>
                <a:cubicBezTo>
                  <a:pt x="4163" y="1031"/>
                  <a:pt x="4283" y="1023"/>
                  <a:pt x="4421" y="1015"/>
                </a:cubicBezTo>
                <a:cubicBezTo>
                  <a:pt x="4707" y="995"/>
                  <a:pt x="4704" y="995"/>
                  <a:pt x="4704" y="1001"/>
                </a:cubicBezTo>
                <a:close/>
                <a:moveTo>
                  <a:pt x="4865" y="1009"/>
                </a:moveTo>
                <a:lnTo>
                  <a:pt x="4865" y="1009"/>
                </a:lnTo>
                <a:cubicBezTo>
                  <a:pt x="4882" y="1012"/>
                  <a:pt x="4896" y="1015"/>
                  <a:pt x="4896" y="1018"/>
                </a:cubicBezTo>
                <a:cubicBezTo>
                  <a:pt x="4893" y="1020"/>
                  <a:pt x="4774" y="1043"/>
                  <a:pt x="4763" y="1043"/>
                </a:cubicBezTo>
                <a:cubicBezTo>
                  <a:pt x="4760" y="1043"/>
                  <a:pt x="4760" y="1037"/>
                  <a:pt x="4771" y="1020"/>
                </a:cubicBezTo>
                <a:cubicBezTo>
                  <a:pt x="4785" y="1001"/>
                  <a:pt x="4785" y="1001"/>
                  <a:pt x="4785" y="1001"/>
                </a:cubicBezTo>
                <a:cubicBezTo>
                  <a:pt x="4807" y="1004"/>
                  <a:pt x="4807" y="1004"/>
                  <a:pt x="4807" y="1004"/>
                </a:cubicBezTo>
                <a:cubicBezTo>
                  <a:pt x="4818" y="1004"/>
                  <a:pt x="4846" y="1006"/>
                  <a:pt x="4865" y="1009"/>
                </a:cubicBezTo>
                <a:close/>
                <a:moveTo>
                  <a:pt x="10833" y="1126"/>
                </a:moveTo>
                <a:lnTo>
                  <a:pt x="10833" y="1126"/>
                </a:lnTo>
                <a:cubicBezTo>
                  <a:pt x="11124" y="1239"/>
                  <a:pt x="11124" y="1239"/>
                  <a:pt x="11124" y="1239"/>
                </a:cubicBezTo>
                <a:cubicBezTo>
                  <a:pt x="11113" y="1242"/>
                  <a:pt x="11113" y="1242"/>
                  <a:pt x="11113" y="1242"/>
                </a:cubicBezTo>
                <a:cubicBezTo>
                  <a:pt x="11108" y="1245"/>
                  <a:pt x="11083" y="1245"/>
                  <a:pt x="11055" y="1245"/>
                </a:cubicBezTo>
                <a:cubicBezTo>
                  <a:pt x="11005" y="1245"/>
                  <a:pt x="11005" y="1245"/>
                  <a:pt x="11005" y="1245"/>
                </a:cubicBezTo>
                <a:cubicBezTo>
                  <a:pt x="10930" y="1262"/>
                  <a:pt x="10930" y="1262"/>
                  <a:pt x="10930" y="1262"/>
                </a:cubicBezTo>
                <a:cubicBezTo>
                  <a:pt x="10866" y="1273"/>
                  <a:pt x="10744" y="1289"/>
                  <a:pt x="10742" y="1287"/>
                </a:cubicBezTo>
                <a:cubicBezTo>
                  <a:pt x="10742" y="1284"/>
                  <a:pt x="10694" y="1223"/>
                  <a:pt x="10639" y="1151"/>
                </a:cubicBezTo>
                <a:cubicBezTo>
                  <a:pt x="10522" y="998"/>
                  <a:pt x="10525" y="1004"/>
                  <a:pt x="10536" y="1006"/>
                </a:cubicBezTo>
                <a:cubicBezTo>
                  <a:pt x="10539" y="1009"/>
                  <a:pt x="10672" y="1062"/>
                  <a:pt x="10833" y="1126"/>
                </a:cubicBezTo>
                <a:close/>
                <a:moveTo>
                  <a:pt x="10595" y="1153"/>
                </a:moveTo>
                <a:lnTo>
                  <a:pt x="10595" y="1153"/>
                </a:lnTo>
                <a:cubicBezTo>
                  <a:pt x="10656" y="1228"/>
                  <a:pt x="10703" y="1292"/>
                  <a:pt x="10700" y="1295"/>
                </a:cubicBezTo>
                <a:cubicBezTo>
                  <a:pt x="10697" y="1298"/>
                  <a:pt x="10436" y="1359"/>
                  <a:pt x="10436" y="1356"/>
                </a:cubicBezTo>
                <a:cubicBezTo>
                  <a:pt x="10434" y="1353"/>
                  <a:pt x="10484" y="1012"/>
                  <a:pt x="10486" y="1012"/>
                </a:cubicBezTo>
                <a:cubicBezTo>
                  <a:pt x="10486" y="1012"/>
                  <a:pt x="10536" y="1076"/>
                  <a:pt x="10595" y="1153"/>
                </a:cubicBezTo>
                <a:close/>
                <a:moveTo>
                  <a:pt x="7292" y="1109"/>
                </a:moveTo>
                <a:lnTo>
                  <a:pt x="7292" y="1109"/>
                </a:lnTo>
                <a:cubicBezTo>
                  <a:pt x="7503" y="1159"/>
                  <a:pt x="7678" y="1198"/>
                  <a:pt x="7678" y="1198"/>
                </a:cubicBezTo>
                <a:cubicBezTo>
                  <a:pt x="7678" y="1201"/>
                  <a:pt x="7650" y="1223"/>
                  <a:pt x="7617" y="1251"/>
                </a:cubicBezTo>
                <a:cubicBezTo>
                  <a:pt x="7583" y="1275"/>
                  <a:pt x="7553" y="1301"/>
                  <a:pt x="7550" y="1303"/>
                </a:cubicBezTo>
                <a:cubicBezTo>
                  <a:pt x="7542" y="1309"/>
                  <a:pt x="7542" y="1309"/>
                  <a:pt x="7542" y="1309"/>
                </a:cubicBezTo>
                <a:cubicBezTo>
                  <a:pt x="7375" y="1228"/>
                  <a:pt x="7375" y="1228"/>
                  <a:pt x="7375" y="1228"/>
                </a:cubicBezTo>
                <a:cubicBezTo>
                  <a:pt x="7206" y="1145"/>
                  <a:pt x="7206" y="1145"/>
                  <a:pt x="7206" y="1145"/>
                </a:cubicBezTo>
                <a:cubicBezTo>
                  <a:pt x="7104" y="1109"/>
                  <a:pt x="7104" y="1109"/>
                  <a:pt x="7104" y="1109"/>
                </a:cubicBezTo>
                <a:cubicBezTo>
                  <a:pt x="6970" y="1062"/>
                  <a:pt x="6857" y="1012"/>
                  <a:pt x="6895" y="1020"/>
                </a:cubicBezTo>
                <a:cubicBezTo>
                  <a:pt x="6904" y="1023"/>
                  <a:pt x="7081" y="1062"/>
                  <a:pt x="7292" y="1109"/>
                </a:cubicBezTo>
                <a:close/>
                <a:moveTo>
                  <a:pt x="3234" y="1034"/>
                </a:moveTo>
                <a:lnTo>
                  <a:pt x="3234" y="1034"/>
                </a:lnTo>
                <a:cubicBezTo>
                  <a:pt x="3212" y="1048"/>
                  <a:pt x="3148" y="1076"/>
                  <a:pt x="3145" y="1073"/>
                </a:cubicBezTo>
                <a:cubicBezTo>
                  <a:pt x="3145" y="1073"/>
                  <a:pt x="3154" y="1065"/>
                  <a:pt x="3165" y="1056"/>
                </a:cubicBezTo>
                <a:cubicBezTo>
                  <a:pt x="3184" y="1037"/>
                  <a:pt x="3184" y="1037"/>
                  <a:pt x="3184" y="1037"/>
                </a:cubicBezTo>
                <a:cubicBezTo>
                  <a:pt x="3212" y="1034"/>
                  <a:pt x="3212" y="1034"/>
                  <a:pt x="3212" y="1034"/>
                </a:cubicBezTo>
                <a:cubicBezTo>
                  <a:pt x="3251" y="1026"/>
                  <a:pt x="3254" y="1026"/>
                  <a:pt x="3234" y="1034"/>
                </a:cubicBezTo>
                <a:close/>
                <a:moveTo>
                  <a:pt x="5154" y="1090"/>
                </a:moveTo>
                <a:lnTo>
                  <a:pt x="5154" y="1090"/>
                </a:lnTo>
                <a:cubicBezTo>
                  <a:pt x="5228" y="1123"/>
                  <a:pt x="5289" y="1151"/>
                  <a:pt x="5289" y="1151"/>
                </a:cubicBezTo>
                <a:cubicBezTo>
                  <a:pt x="5287" y="1153"/>
                  <a:pt x="4823" y="1073"/>
                  <a:pt x="4821" y="1070"/>
                </a:cubicBezTo>
                <a:cubicBezTo>
                  <a:pt x="4821" y="1068"/>
                  <a:pt x="4826" y="1068"/>
                  <a:pt x="4932" y="1045"/>
                </a:cubicBezTo>
                <a:cubicBezTo>
                  <a:pt x="4970" y="1037"/>
                  <a:pt x="5007" y="1031"/>
                  <a:pt x="5009" y="1031"/>
                </a:cubicBezTo>
                <a:cubicBezTo>
                  <a:pt x="5015" y="1031"/>
                  <a:pt x="5079" y="1059"/>
                  <a:pt x="5154" y="1090"/>
                </a:cubicBezTo>
                <a:close/>
                <a:moveTo>
                  <a:pt x="10994" y="1056"/>
                </a:moveTo>
                <a:lnTo>
                  <a:pt x="10994" y="1056"/>
                </a:lnTo>
                <a:cubicBezTo>
                  <a:pt x="11027" y="1079"/>
                  <a:pt x="11030" y="1084"/>
                  <a:pt x="10997" y="1068"/>
                </a:cubicBezTo>
                <a:cubicBezTo>
                  <a:pt x="10977" y="1056"/>
                  <a:pt x="10964" y="1048"/>
                  <a:pt x="10961" y="1045"/>
                </a:cubicBezTo>
                <a:cubicBezTo>
                  <a:pt x="10952" y="1037"/>
                  <a:pt x="10975" y="1045"/>
                  <a:pt x="10994" y="1056"/>
                </a:cubicBezTo>
                <a:close/>
                <a:moveTo>
                  <a:pt x="4671" y="1070"/>
                </a:moveTo>
                <a:lnTo>
                  <a:pt x="4671" y="1070"/>
                </a:lnTo>
                <a:cubicBezTo>
                  <a:pt x="4671" y="1079"/>
                  <a:pt x="4652" y="1173"/>
                  <a:pt x="4649" y="1173"/>
                </a:cubicBezTo>
                <a:cubicBezTo>
                  <a:pt x="4646" y="1176"/>
                  <a:pt x="3717" y="1084"/>
                  <a:pt x="3692" y="1079"/>
                </a:cubicBezTo>
                <a:cubicBezTo>
                  <a:pt x="3681" y="1076"/>
                  <a:pt x="3692" y="1076"/>
                  <a:pt x="3742" y="1076"/>
                </a:cubicBezTo>
                <a:cubicBezTo>
                  <a:pt x="3778" y="1076"/>
                  <a:pt x="3950" y="1073"/>
                  <a:pt x="4119" y="1070"/>
                </a:cubicBezTo>
                <a:cubicBezTo>
                  <a:pt x="4566" y="1065"/>
                  <a:pt x="4671" y="1065"/>
                  <a:pt x="4671" y="1070"/>
                </a:cubicBezTo>
                <a:close/>
                <a:moveTo>
                  <a:pt x="5334" y="1092"/>
                </a:moveTo>
                <a:lnTo>
                  <a:pt x="5334" y="1092"/>
                </a:lnTo>
                <a:cubicBezTo>
                  <a:pt x="5409" y="1106"/>
                  <a:pt x="5473" y="1120"/>
                  <a:pt x="5473" y="1120"/>
                </a:cubicBezTo>
                <a:cubicBezTo>
                  <a:pt x="5475" y="1123"/>
                  <a:pt x="5436" y="1176"/>
                  <a:pt x="5436" y="1176"/>
                </a:cubicBezTo>
                <a:cubicBezTo>
                  <a:pt x="5434" y="1176"/>
                  <a:pt x="5190" y="1068"/>
                  <a:pt x="5187" y="1065"/>
                </a:cubicBezTo>
                <a:cubicBezTo>
                  <a:pt x="5184" y="1062"/>
                  <a:pt x="5203" y="1065"/>
                  <a:pt x="5334" y="1092"/>
                </a:cubicBezTo>
                <a:close/>
                <a:moveTo>
                  <a:pt x="3725" y="1120"/>
                </a:moveTo>
                <a:lnTo>
                  <a:pt x="3725" y="1120"/>
                </a:lnTo>
                <a:cubicBezTo>
                  <a:pt x="4083" y="1156"/>
                  <a:pt x="4083" y="1156"/>
                  <a:pt x="4083" y="1156"/>
                </a:cubicBezTo>
                <a:cubicBezTo>
                  <a:pt x="4061" y="1159"/>
                  <a:pt x="4061" y="1159"/>
                  <a:pt x="4061" y="1159"/>
                </a:cubicBezTo>
                <a:cubicBezTo>
                  <a:pt x="4047" y="1162"/>
                  <a:pt x="4036" y="1167"/>
                  <a:pt x="4033" y="1167"/>
                </a:cubicBezTo>
                <a:cubicBezTo>
                  <a:pt x="4033" y="1170"/>
                  <a:pt x="3975" y="1173"/>
                  <a:pt x="3905" y="1173"/>
                </a:cubicBezTo>
                <a:cubicBezTo>
                  <a:pt x="3778" y="1176"/>
                  <a:pt x="3778" y="1176"/>
                  <a:pt x="3778" y="1176"/>
                </a:cubicBezTo>
                <a:cubicBezTo>
                  <a:pt x="3564" y="1251"/>
                  <a:pt x="3564" y="1251"/>
                  <a:pt x="3564" y="1251"/>
                </a:cubicBezTo>
                <a:cubicBezTo>
                  <a:pt x="3351" y="1325"/>
                  <a:pt x="3351" y="1325"/>
                  <a:pt x="3351" y="1325"/>
                </a:cubicBezTo>
                <a:cubicBezTo>
                  <a:pt x="3165" y="1345"/>
                  <a:pt x="3165" y="1345"/>
                  <a:pt x="3165" y="1345"/>
                </a:cubicBezTo>
                <a:cubicBezTo>
                  <a:pt x="3062" y="1356"/>
                  <a:pt x="2976" y="1364"/>
                  <a:pt x="2976" y="1364"/>
                </a:cubicBezTo>
                <a:cubicBezTo>
                  <a:pt x="2976" y="1364"/>
                  <a:pt x="3057" y="1301"/>
                  <a:pt x="3157" y="1223"/>
                </a:cubicBezTo>
                <a:cubicBezTo>
                  <a:pt x="3334" y="1084"/>
                  <a:pt x="3334" y="1084"/>
                  <a:pt x="3334" y="1084"/>
                </a:cubicBezTo>
                <a:cubicBezTo>
                  <a:pt x="3351" y="1084"/>
                  <a:pt x="3351" y="1084"/>
                  <a:pt x="3351" y="1084"/>
                </a:cubicBezTo>
                <a:cubicBezTo>
                  <a:pt x="3362" y="1084"/>
                  <a:pt x="3528" y="1098"/>
                  <a:pt x="3725" y="1120"/>
                </a:cubicBezTo>
                <a:close/>
                <a:moveTo>
                  <a:pt x="10045" y="1170"/>
                </a:moveTo>
                <a:lnTo>
                  <a:pt x="10045" y="1170"/>
                </a:lnTo>
                <a:cubicBezTo>
                  <a:pt x="10123" y="1217"/>
                  <a:pt x="10184" y="1256"/>
                  <a:pt x="10184" y="1259"/>
                </a:cubicBezTo>
                <a:cubicBezTo>
                  <a:pt x="10184" y="1259"/>
                  <a:pt x="10120" y="1262"/>
                  <a:pt x="10037" y="1262"/>
                </a:cubicBezTo>
                <a:cubicBezTo>
                  <a:pt x="9957" y="1262"/>
                  <a:pt x="9762" y="1262"/>
                  <a:pt x="9607" y="1262"/>
                </a:cubicBezTo>
                <a:cubicBezTo>
                  <a:pt x="9450" y="1264"/>
                  <a:pt x="9325" y="1264"/>
                  <a:pt x="9325" y="1262"/>
                </a:cubicBezTo>
                <a:cubicBezTo>
                  <a:pt x="9328" y="1259"/>
                  <a:pt x="9890" y="1084"/>
                  <a:pt x="9898" y="1084"/>
                </a:cubicBezTo>
                <a:cubicBezTo>
                  <a:pt x="9904" y="1084"/>
                  <a:pt x="9970" y="1123"/>
                  <a:pt x="10045" y="1170"/>
                </a:cubicBezTo>
                <a:close/>
                <a:moveTo>
                  <a:pt x="8066" y="1176"/>
                </a:moveTo>
                <a:lnTo>
                  <a:pt x="8066" y="1176"/>
                </a:lnTo>
                <a:cubicBezTo>
                  <a:pt x="8224" y="1262"/>
                  <a:pt x="8255" y="1278"/>
                  <a:pt x="8235" y="1273"/>
                </a:cubicBezTo>
                <a:cubicBezTo>
                  <a:pt x="8232" y="1273"/>
                  <a:pt x="8127" y="1251"/>
                  <a:pt x="7999" y="1226"/>
                </a:cubicBezTo>
                <a:cubicBezTo>
                  <a:pt x="7875" y="1203"/>
                  <a:pt x="7772" y="1181"/>
                  <a:pt x="7772" y="1178"/>
                </a:cubicBezTo>
                <a:cubicBezTo>
                  <a:pt x="7769" y="1176"/>
                  <a:pt x="7891" y="1087"/>
                  <a:pt x="7897" y="1087"/>
                </a:cubicBezTo>
                <a:cubicBezTo>
                  <a:pt x="7900" y="1087"/>
                  <a:pt x="7974" y="1129"/>
                  <a:pt x="8066" y="1176"/>
                </a:cubicBezTo>
                <a:close/>
                <a:moveTo>
                  <a:pt x="5034" y="1145"/>
                </a:moveTo>
                <a:lnTo>
                  <a:pt x="5034" y="1145"/>
                </a:lnTo>
                <a:cubicBezTo>
                  <a:pt x="5137" y="1162"/>
                  <a:pt x="5217" y="1178"/>
                  <a:pt x="5217" y="1178"/>
                </a:cubicBezTo>
                <a:lnTo>
                  <a:pt x="4718" y="1178"/>
                </a:lnTo>
                <a:cubicBezTo>
                  <a:pt x="4715" y="1176"/>
                  <a:pt x="4724" y="1126"/>
                  <a:pt x="4729" y="1098"/>
                </a:cubicBezTo>
                <a:cubicBezTo>
                  <a:pt x="4732" y="1092"/>
                  <a:pt x="4732" y="1092"/>
                  <a:pt x="4732" y="1092"/>
                </a:cubicBezTo>
                <a:cubicBezTo>
                  <a:pt x="4790" y="1101"/>
                  <a:pt x="4790" y="1101"/>
                  <a:pt x="4790" y="1101"/>
                </a:cubicBezTo>
                <a:cubicBezTo>
                  <a:pt x="4821" y="1106"/>
                  <a:pt x="4932" y="1126"/>
                  <a:pt x="5034" y="1145"/>
                </a:cubicBezTo>
                <a:close/>
                <a:moveTo>
                  <a:pt x="5600" y="1104"/>
                </a:moveTo>
                <a:lnTo>
                  <a:pt x="5600" y="1104"/>
                </a:lnTo>
                <a:cubicBezTo>
                  <a:pt x="5595" y="1106"/>
                  <a:pt x="5589" y="1109"/>
                  <a:pt x="5589" y="1109"/>
                </a:cubicBezTo>
                <a:cubicBezTo>
                  <a:pt x="5586" y="1109"/>
                  <a:pt x="5589" y="1106"/>
                  <a:pt x="5592" y="1104"/>
                </a:cubicBezTo>
                <a:cubicBezTo>
                  <a:pt x="5606" y="1095"/>
                  <a:pt x="5608" y="1095"/>
                  <a:pt x="5600" y="1104"/>
                </a:cubicBezTo>
                <a:close/>
                <a:moveTo>
                  <a:pt x="5542" y="1134"/>
                </a:moveTo>
                <a:lnTo>
                  <a:pt x="5542" y="1134"/>
                </a:lnTo>
                <a:cubicBezTo>
                  <a:pt x="5550" y="1137"/>
                  <a:pt x="5556" y="1140"/>
                  <a:pt x="5556" y="1142"/>
                </a:cubicBezTo>
                <a:cubicBezTo>
                  <a:pt x="5556" y="1142"/>
                  <a:pt x="5553" y="1148"/>
                  <a:pt x="5547" y="1153"/>
                </a:cubicBezTo>
                <a:cubicBezTo>
                  <a:pt x="5542" y="1159"/>
                  <a:pt x="5534" y="1176"/>
                  <a:pt x="5528" y="1192"/>
                </a:cubicBezTo>
                <a:cubicBezTo>
                  <a:pt x="5522" y="1209"/>
                  <a:pt x="5517" y="1223"/>
                  <a:pt x="5514" y="1226"/>
                </a:cubicBezTo>
                <a:cubicBezTo>
                  <a:pt x="5514" y="1226"/>
                  <a:pt x="5503" y="1226"/>
                  <a:pt x="5492" y="1223"/>
                </a:cubicBezTo>
                <a:cubicBezTo>
                  <a:pt x="5461" y="1217"/>
                  <a:pt x="5456" y="1217"/>
                  <a:pt x="5456" y="1212"/>
                </a:cubicBezTo>
                <a:cubicBezTo>
                  <a:pt x="5456" y="1209"/>
                  <a:pt x="5470" y="1190"/>
                  <a:pt x="5484" y="1170"/>
                </a:cubicBezTo>
                <a:cubicBezTo>
                  <a:pt x="5514" y="1129"/>
                  <a:pt x="5517" y="1129"/>
                  <a:pt x="5542" y="1134"/>
                </a:cubicBezTo>
                <a:close/>
                <a:moveTo>
                  <a:pt x="3187" y="1137"/>
                </a:moveTo>
                <a:lnTo>
                  <a:pt x="3187" y="1137"/>
                </a:lnTo>
                <a:cubicBezTo>
                  <a:pt x="3184" y="1140"/>
                  <a:pt x="3157" y="1159"/>
                  <a:pt x="3126" y="1178"/>
                </a:cubicBezTo>
                <a:cubicBezTo>
                  <a:pt x="3068" y="1215"/>
                  <a:pt x="3068" y="1215"/>
                  <a:pt x="3068" y="1215"/>
                </a:cubicBezTo>
                <a:cubicBezTo>
                  <a:pt x="2937" y="1273"/>
                  <a:pt x="2937" y="1273"/>
                  <a:pt x="2937" y="1273"/>
                </a:cubicBezTo>
                <a:cubicBezTo>
                  <a:pt x="2862" y="1303"/>
                  <a:pt x="2801" y="1331"/>
                  <a:pt x="2796" y="1331"/>
                </a:cubicBezTo>
                <a:cubicBezTo>
                  <a:pt x="2790" y="1334"/>
                  <a:pt x="2876" y="1289"/>
                  <a:pt x="2985" y="1234"/>
                </a:cubicBezTo>
                <a:cubicBezTo>
                  <a:pt x="3095" y="1181"/>
                  <a:pt x="3184" y="1134"/>
                  <a:pt x="3187" y="1134"/>
                </a:cubicBezTo>
                <a:cubicBezTo>
                  <a:pt x="3190" y="1134"/>
                  <a:pt x="3190" y="1137"/>
                  <a:pt x="3187" y="1137"/>
                </a:cubicBezTo>
                <a:close/>
                <a:moveTo>
                  <a:pt x="3059" y="1156"/>
                </a:moveTo>
                <a:lnTo>
                  <a:pt x="3059" y="1156"/>
                </a:lnTo>
                <a:cubicBezTo>
                  <a:pt x="3040" y="1170"/>
                  <a:pt x="2607" y="1384"/>
                  <a:pt x="2596" y="1386"/>
                </a:cubicBezTo>
                <a:cubicBezTo>
                  <a:pt x="2593" y="1389"/>
                  <a:pt x="2624" y="1370"/>
                  <a:pt x="2668" y="1342"/>
                </a:cubicBezTo>
                <a:cubicBezTo>
                  <a:pt x="2752" y="1292"/>
                  <a:pt x="2752" y="1292"/>
                  <a:pt x="2752" y="1292"/>
                </a:cubicBezTo>
                <a:cubicBezTo>
                  <a:pt x="2907" y="1220"/>
                  <a:pt x="2907" y="1220"/>
                  <a:pt x="2907" y="1220"/>
                </a:cubicBezTo>
                <a:cubicBezTo>
                  <a:pt x="2996" y="1181"/>
                  <a:pt x="3068" y="1151"/>
                  <a:pt x="3068" y="1151"/>
                </a:cubicBezTo>
                <a:cubicBezTo>
                  <a:pt x="3071" y="1151"/>
                  <a:pt x="3068" y="1153"/>
                  <a:pt x="3059" y="1156"/>
                </a:cubicBezTo>
                <a:close/>
                <a:moveTo>
                  <a:pt x="5686" y="1212"/>
                </a:moveTo>
                <a:lnTo>
                  <a:pt x="5686" y="1212"/>
                </a:lnTo>
                <a:cubicBezTo>
                  <a:pt x="5814" y="1292"/>
                  <a:pt x="5814" y="1295"/>
                  <a:pt x="5681" y="1220"/>
                </a:cubicBezTo>
                <a:cubicBezTo>
                  <a:pt x="5636" y="1195"/>
                  <a:pt x="5597" y="1173"/>
                  <a:pt x="5595" y="1170"/>
                </a:cubicBezTo>
                <a:cubicBezTo>
                  <a:pt x="5586" y="1165"/>
                  <a:pt x="5586" y="1165"/>
                  <a:pt x="5586" y="1165"/>
                </a:cubicBezTo>
                <a:cubicBezTo>
                  <a:pt x="5589" y="1159"/>
                  <a:pt x="5589" y="1159"/>
                  <a:pt x="5589" y="1159"/>
                </a:cubicBezTo>
                <a:cubicBezTo>
                  <a:pt x="5592" y="1156"/>
                  <a:pt x="5595" y="1153"/>
                  <a:pt x="5595" y="1153"/>
                </a:cubicBezTo>
                <a:cubicBezTo>
                  <a:pt x="5595" y="1153"/>
                  <a:pt x="5636" y="1178"/>
                  <a:pt x="5686" y="1212"/>
                </a:cubicBezTo>
                <a:close/>
                <a:moveTo>
                  <a:pt x="7198" y="1212"/>
                </a:moveTo>
                <a:lnTo>
                  <a:pt x="7198" y="1212"/>
                </a:lnTo>
                <a:cubicBezTo>
                  <a:pt x="7201" y="1226"/>
                  <a:pt x="7226" y="1298"/>
                  <a:pt x="7248" y="1373"/>
                </a:cubicBezTo>
                <a:cubicBezTo>
                  <a:pt x="7270" y="1445"/>
                  <a:pt x="7289" y="1506"/>
                  <a:pt x="7289" y="1508"/>
                </a:cubicBezTo>
                <a:cubicBezTo>
                  <a:pt x="7287" y="1508"/>
                  <a:pt x="6610" y="1431"/>
                  <a:pt x="6588" y="1428"/>
                </a:cubicBezTo>
                <a:cubicBezTo>
                  <a:pt x="6574" y="1425"/>
                  <a:pt x="6574" y="1425"/>
                  <a:pt x="6574" y="1425"/>
                </a:cubicBezTo>
                <a:cubicBezTo>
                  <a:pt x="6624" y="1406"/>
                  <a:pt x="6624" y="1406"/>
                  <a:pt x="6624" y="1406"/>
                </a:cubicBezTo>
                <a:cubicBezTo>
                  <a:pt x="6651" y="1395"/>
                  <a:pt x="6790" y="1342"/>
                  <a:pt x="6929" y="1287"/>
                </a:cubicBezTo>
                <a:cubicBezTo>
                  <a:pt x="7070" y="1231"/>
                  <a:pt x="7187" y="1187"/>
                  <a:pt x="7187" y="1187"/>
                </a:cubicBezTo>
                <a:cubicBezTo>
                  <a:pt x="7189" y="1187"/>
                  <a:pt x="7192" y="1198"/>
                  <a:pt x="7198" y="1212"/>
                </a:cubicBezTo>
                <a:close/>
                <a:moveTo>
                  <a:pt x="5891" y="1381"/>
                </a:moveTo>
                <a:lnTo>
                  <a:pt x="5891" y="1381"/>
                </a:lnTo>
                <a:cubicBezTo>
                  <a:pt x="6066" y="1478"/>
                  <a:pt x="6208" y="1561"/>
                  <a:pt x="6205" y="1561"/>
                </a:cubicBezTo>
                <a:cubicBezTo>
                  <a:pt x="6202" y="1561"/>
                  <a:pt x="6110" y="1528"/>
                  <a:pt x="6002" y="1486"/>
                </a:cubicBezTo>
                <a:cubicBezTo>
                  <a:pt x="5805" y="1414"/>
                  <a:pt x="5805" y="1414"/>
                  <a:pt x="5805" y="1414"/>
                </a:cubicBezTo>
                <a:cubicBezTo>
                  <a:pt x="5661" y="1375"/>
                  <a:pt x="5661" y="1375"/>
                  <a:pt x="5661" y="1375"/>
                </a:cubicBezTo>
                <a:cubicBezTo>
                  <a:pt x="5581" y="1353"/>
                  <a:pt x="5517" y="1334"/>
                  <a:pt x="5517" y="1334"/>
                </a:cubicBezTo>
                <a:cubicBezTo>
                  <a:pt x="5514" y="1331"/>
                  <a:pt x="5553" y="1228"/>
                  <a:pt x="5561" y="1203"/>
                </a:cubicBezTo>
                <a:cubicBezTo>
                  <a:pt x="5564" y="1201"/>
                  <a:pt x="5567" y="1198"/>
                  <a:pt x="5570" y="1198"/>
                </a:cubicBezTo>
                <a:cubicBezTo>
                  <a:pt x="5575" y="1201"/>
                  <a:pt x="5719" y="1281"/>
                  <a:pt x="5891" y="1381"/>
                </a:cubicBezTo>
                <a:close/>
                <a:moveTo>
                  <a:pt x="7373" y="1267"/>
                </a:moveTo>
                <a:lnTo>
                  <a:pt x="7373" y="1267"/>
                </a:lnTo>
                <a:cubicBezTo>
                  <a:pt x="7447" y="1303"/>
                  <a:pt x="7508" y="1334"/>
                  <a:pt x="7508" y="1334"/>
                </a:cubicBezTo>
                <a:cubicBezTo>
                  <a:pt x="7508" y="1339"/>
                  <a:pt x="7328" y="1497"/>
                  <a:pt x="7325" y="1495"/>
                </a:cubicBezTo>
                <a:cubicBezTo>
                  <a:pt x="7323" y="1495"/>
                  <a:pt x="7231" y="1203"/>
                  <a:pt x="7231" y="1201"/>
                </a:cubicBezTo>
                <a:cubicBezTo>
                  <a:pt x="7231" y="1198"/>
                  <a:pt x="7234" y="1198"/>
                  <a:pt x="7234" y="1198"/>
                </a:cubicBezTo>
                <a:cubicBezTo>
                  <a:pt x="7237" y="1201"/>
                  <a:pt x="7298" y="1228"/>
                  <a:pt x="7373" y="1267"/>
                </a:cubicBezTo>
                <a:close/>
                <a:moveTo>
                  <a:pt x="3994" y="1217"/>
                </a:moveTo>
                <a:lnTo>
                  <a:pt x="3994" y="1217"/>
                </a:lnTo>
                <a:cubicBezTo>
                  <a:pt x="3997" y="1217"/>
                  <a:pt x="4000" y="1234"/>
                  <a:pt x="4000" y="1256"/>
                </a:cubicBezTo>
                <a:cubicBezTo>
                  <a:pt x="4002" y="1275"/>
                  <a:pt x="4002" y="1303"/>
                  <a:pt x="4005" y="1317"/>
                </a:cubicBezTo>
                <a:cubicBezTo>
                  <a:pt x="4008" y="1342"/>
                  <a:pt x="4008" y="1342"/>
                  <a:pt x="4008" y="1342"/>
                </a:cubicBezTo>
                <a:cubicBezTo>
                  <a:pt x="4002" y="1339"/>
                  <a:pt x="4002" y="1339"/>
                  <a:pt x="4002" y="1339"/>
                </a:cubicBezTo>
                <a:cubicBezTo>
                  <a:pt x="3997" y="1339"/>
                  <a:pt x="3853" y="1226"/>
                  <a:pt x="3842" y="1215"/>
                </a:cubicBezTo>
                <a:cubicBezTo>
                  <a:pt x="3839" y="1212"/>
                  <a:pt x="3983" y="1215"/>
                  <a:pt x="3994" y="1217"/>
                </a:cubicBezTo>
                <a:close/>
                <a:moveTo>
                  <a:pt x="4327" y="1215"/>
                </a:moveTo>
                <a:lnTo>
                  <a:pt x="4327" y="1215"/>
                </a:lnTo>
                <a:cubicBezTo>
                  <a:pt x="4324" y="1217"/>
                  <a:pt x="4050" y="1245"/>
                  <a:pt x="4050" y="1245"/>
                </a:cubicBezTo>
                <a:cubicBezTo>
                  <a:pt x="4047" y="1242"/>
                  <a:pt x="4050" y="1237"/>
                  <a:pt x="4052" y="1228"/>
                </a:cubicBezTo>
                <a:cubicBezTo>
                  <a:pt x="4058" y="1217"/>
                  <a:pt x="4058" y="1217"/>
                  <a:pt x="4058" y="1217"/>
                </a:cubicBezTo>
                <a:cubicBezTo>
                  <a:pt x="4130" y="1215"/>
                  <a:pt x="4130" y="1215"/>
                  <a:pt x="4130" y="1215"/>
                </a:cubicBezTo>
                <a:cubicBezTo>
                  <a:pt x="4288" y="1212"/>
                  <a:pt x="4330" y="1212"/>
                  <a:pt x="4327" y="1215"/>
                </a:cubicBezTo>
                <a:close/>
                <a:moveTo>
                  <a:pt x="3889" y="1298"/>
                </a:moveTo>
                <a:lnTo>
                  <a:pt x="3889" y="1298"/>
                </a:lnTo>
                <a:cubicBezTo>
                  <a:pt x="3944" y="1342"/>
                  <a:pt x="3991" y="1381"/>
                  <a:pt x="3989" y="1384"/>
                </a:cubicBezTo>
                <a:cubicBezTo>
                  <a:pt x="3989" y="1384"/>
                  <a:pt x="3869" y="1423"/>
                  <a:pt x="3725" y="1470"/>
                </a:cubicBezTo>
                <a:cubicBezTo>
                  <a:pt x="3462" y="1556"/>
                  <a:pt x="3462" y="1556"/>
                  <a:pt x="3462" y="1556"/>
                </a:cubicBezTo>
                <a:cubicBezTo>
                  <a:pt x="3256" y="1581"/>
                  <a:pt x="3256" y="1581"/>
                  <a:pt x="3256" y="1581"/>
                </a:cubicBezTo>
                <a:cubicBezTo>
                  <a:pt x="3143" y="1594"/>
                  <a:pt x="3043" y="1606"/>
                  <a:pt x="3034" y="1606"/>
                </a:cubicBezTo>
                <a:cubicBezTo>
                  <a:pt x="3026" y="1608"/>
                  <a:pt x="3023" y="1608"/>
                  <a:pt x="3023" y="1606"/>
                </a:cubicBezTo>
                <a:cubicBezTo>
                  <a:pt x="3029" y="1600"/>
                  <a:pt x="3778" y="1217"/>
                  <a:pt x="3783" y="1217"/>
                </a:cubicBezTo>
                <a:cubicBezTo>
                  <a:pt x="3783" y="1217"/>
                  <a:pt x="3833" y="1253"/>
                  <a:pt x="3889" y="1298"/>
                </a:cubicBezTo>
                <a:close/>
                <a:moveTo>
                  <a:pt x="4643" y="1275"/>
                </a:moveTo>
                <a:lnTo>
                  <a:pt x="4643" y="1275"/>
                </a:lnTo>
                <a:cubicBezTo>
                  <a:pt x="4643" y="1306"/>
                  <a:pt x="4640" y="1342"/>
                  <a:pt x="4640" y="1350"/>
                </a:cubicBezTo>
                <a:cubicBezTo>
                  <a:pt x="4638" y="1370"/>
                  <a:pt x="4638" y="1370"/>
                  <a:pt x="4638" y="1370"/>
                </a:cubicBezTo>
                <a:cubicBezTo>
                  <a:pt x="4596" y="1301"/>
                  <a:pt x="4596" y="1301"/>
                  <a:pt x="4596" y="1301"/>
                </a:cubicBezTo>
                <a:cubicBezTo>
                  <a:pt x="4577" y="1262"/>
                  <a:pt x="4557" y="1228"/>
                  <a:pt x="4557" y="1228"/>
                </a:cubicBezTo>
                <a:cubicBezTo>
                  <a:pt x="4557" y="1226"/>
                  <a:pt x="4604" y="1217"/>
                  <a:pt x="4635" y="1217"/>
                </a:cubicBezTo>
                <a:cubicBezTo>
                  <a:pt x="4646" y="1217"/>
                  <a:pt x="4646" y="1217"/>
                  <a:pt x="4646" y="1217"/>
                </a:cubicBezTo>
                <a:cubicBezTo>
                  <a:pt x="4643" y="1275"/>
                  <a:pt x="4643" y="1275"/>
                  <a:pt x="4643" y="1275"/>
                </a:cubicBezTo>
                <a:close/>
                <a:moveTo>
                  <a:pt x="5292" y="1217"/>
                </a:moveTo>
                <a:lnTo>
                  <a:pt x="5292" y="1217"/>
                </a:lnTo>
                <a:cubicBezTo>
                  <a:pt x="5292" y="1220"/>
                  <a:pt x="5262" y="1228"/>
                  <a:pt x="5228" y="1237"/>
                </a:cubicBezTo>
                <a:cubicBezTo>
                  <a:pt x="5167" y="1253"/>
                  <a:pt x="5167" y="1253"/>
                  <a:pt x="5167" y="1253"/>
                </a:cubicBezTo>
                <a:cubicBezTo>
                  <a:pt x="5062" y="1237"/>
                  <a:pt x="5062" y="1237"/>
                  <a:pt x="5062" y="1237"/>
                </a:cubicBezTo>
                <a:cubicBezTo>
                  <a:pt x="5004" y="1228"/>
                  <a:pt x="4954" y="1220"/>
                  <a:pt x="4951" y="1217"/>
                </a:cubicBezTo>
                <a:cubicBezTo>
                  <a:pt x="4948" y="1217"/>
                  <a:pt x="5026" y="1217"/>
                  <a:pt x="5120" y="1217"/>
                </a:cubicBezTo>
                <a:cubicBezTo>
                  <a:pt x="5217" y="1217"/>
                  <a:pt x="5295" y="1217"/>
                  <a:pt x="5292" y="1217"/>
                </a:cubicBezTo>
                <a:close/>
                <a:moveTo>
                  <a:pt x="7850" y="1386"/>
                </a:moveTo>
                <a:lnTo>
                  <a:pt x="7850" y="1386"/>
                </a:lnTo>
                <a:cubicBezTo>
                  <a:pt x="7919" y="1478"/>
                  <a:pt x="7974" y="1550"/>
                  <a:pt x="7972" y="1553"/>
                </a:cubicBezTo>
                <a:cubicBezTo>
                  <a:pt x="7972" y="1553"/>
                  <a:pt x="7578" y="1328"/>
                  <a:pt x="7581" y="1325"/>
                </a:cubicBezTo>
                <a:cubicBezTo>
                  <a:pt x="7581" y="1325"/>
                  <a:pt x="7611" y="1301"/>
                  <a:pt x="7650" y="1270"/>
                </a:cubicBezTo>
                <a:cubicBezTo>
                  <a:pt x="7697" y="1231"/>
                  <a:pt x="7719" y="1217"/>
                  <a:pt x="7722" y="1220"/>
                </a:cubicBezTo>
                <a:cubicBezTo>
                  <a:pt x="7722" y="1223"/>
                  <a:pt x="7780" y="1298"/>
                  <a:pt x="7850" y="1386"/>
                </a:cubicBezTo>
                <a:close/>
                <a:moveTo>
                  <a:pt x="8044" y="1270"/>
                </a:moveTo>
                <a:lnTo>
                  <a:pt x="8044" y="1270"/>
                </a:lnTo>
                <a:cubicBezTo>
                  <a:pt x="8343" y="1331"/>
                  <a:pt x="8324" y="1325"/>
                  <a:pt x="8321" y="1331"/>
                </a:cubicBezTo>
                <a:cubicBezTo>
                  <a:pt x="8318" y="1337"/>
                  <a:pt x="8052" y="1586"/>
                  <a:pt x="8047" y="1583"/>
                </a:cubicBezTo>
                <a:cubicBezTo>
                  <a:pt x="8044" y="1583"/>
                  <a:pt x="7769" y="1223"/>
                  <a:pt x="7766" y="1217"/>
                </a:cubicBezTo>
                <a:cubicBezTo>
                  <a:pt x="7766" y="1217"/>
                  <a:pt x="7769" y="1217"/>
                  <a:pt x="7775" y="1217"/>
                </a:cubicBezTo>
                <a:cubicBezTo>
                  <a:pt x="7777" y="1217"/>
                  <a:pt x="7900" y="1242"/>
                  <a:pt x="8044" y="1270"/>
                </a:cubicBezTo>
                <a:close/>
                <a:moveTo>
                  <a:pt x="11238" y="1242"/>
                </a:moveTo>
                <a:lnTo>
                  <a:pt x="11238" y="1242"/>
                </a:lnTo>
                <a:cubicBezTo>
                  <a:pt x="11241" y="1245"/>
                  <a:pt x="11238" y="1245"/>
                  <a:pt x="11233" y="1242"/>
                </a:cubicBezTo>
                <a:cubicBezTo>
                  <a:pt x="11224" y="1242"/>
                  <a:pt x="11191" y="1220"/>
                  <a:pt x="11191" y="1217"/>
                </a:cubicBezTo>
                <a:cubicBezTo>
                  <a:pt x="11191" y="1215"/>
                  <a:pt x="11233" y="1237"/>
                  <a:pt x="11238" y="1242"/>
                </a:cubicBezTo>
                <a:close/>
                <a:moveTo>
                  <a:pt x="5414" y="1226"/>
                </a:moveTo>
                <a:lnTo>
                  <a:pt x="5414" y="1226"/>
                </a:lnTo>
                <a:cubicBezTo>
                  <a:pt x="5414" y="1228"/>
                  <a:pt x="5398" y="1298"/>
                  <a:pt x="5395" y="1301"/>
                </a:cubicBezTo>
                <a:cubicBezTo>
                  <a:pt x="5395" y="1301"/>
                  <a:pt x="5256" y="1273"/>
                  <a:pt x="5253" y="1270"/>
                </a:cubicBezTo>
                <a:cubicBezTo>
                  <a:pt x="5251" y="1267"/>
                  <a:pt x="5253" y="1267"/>
                  <a:pt x="5331" y="1245"/>
                </a:cubicBezTo>
                <a:cubicBezTo>
                  <a:pt x="5420" y="1220"/>
                  <a:pt x="5414" y="1223"/>
                  <a:pt x="5414" y="1226"/>
                </a:cubicBezTo>
                <a:close/>
                <a:moveTo>
                  <a:pt x="4746" y="1237"/>
                </a:moveTo>
                <a:lnTo>
                  <a:pt x="4746" y="1237"/>
                </a:lnTo>
                <a:cubicBezTo>
                  <a:pt x="4782" y="1248"/>
                  <a:pt x="4782" y="1248"/>
                  <a:pt x="4782" y="1248"/>
                </a:cubicBezTo>
                <a:cubicBezTo>
                  <a:pt x="4779" y="1298"/>
                  <a:pt x="4779" y="1298"/>
                  <a:pt x="4779" y="1298"/>
                </a:cubicBezTo>
                <a:cubicBezTo>
                  <a:pt x="4779" y="1325"/>
                  <a:pt x="4779" y="1348"/>
                  <a:pt x="4776" y="1350"/>
                </a:cubicBezTo>
                <a:cubicBezTo>
                  <a:pt x="4776" y="1353"/>
                  <a:pt x="4713" y="1248"/>
                  <a:pt x="4707" y="1231"/>
                </a:cubicBezTo>
                <a:cubicBezTo>
                  <a:pt x="4704" y="1226"/>
                  <a:pt x="4704" y="1226"/>
                  <a:pt x="4746" y="1237"/>
                </a:cubicBezTo>
                <a:close/>
                <a:moveTo>
                  <a:pt x="4574" y="1331"/>
                </a:moveTo>
                <a:lnTo>
                  <a:pt x="4574" y="1331"/>
                </a:lnTo>
                <a:cubicBezTo>
                  <a:pt x="4596" y="1373"/>
                  <a:pt x="4615" y="1406"/>
                  <a:pt x="4615" y="1406"/>
                </a:cubicBezTo>
                <a:cubicBezTo>
                  <a:pt x="4615" y="1409"/>
                  <a:pt x="4521" y="1384"/>
                  <a:pt x="4518" y="1381"/>
                </a:cubicBezTo>
                <a:cubicBezTo>
                  <a:pt x="4516" y="1378"/>
                  <a:pt x="4518" y="1259"/>
                  <a:pt x="4524" y="1251"/>
                </a:cubicBezTo>
                <a:cubicBezTo>
                  <a:pt x="4527" y="1248"/>
                  <a:pt x="4527" y="1251"/>
                  <a:pt x="4574" y="1331"/>
                </a:cubicBezTo>
                <a:close/>
                <a:moveTo>
                  <a:pt x="4729" y="1345"/>
                </a:moveTo>
                <a:lnTo>
                  <a:pt x="4729" y="1345"/>
                </a:lnTo>
                <a:cubicBezTo>
                  <a:pt x="4754" y="1386"/>
                  <a:pt x="4771" y="1420"/>
                  <a:pt x="4771" y="1420"/>
                </a:cubicBezTo>
                <a:cubicBezTo>
                  <a:pt x="4771" y="1423"/>
                  <a:pt x="4746" y="1423"/>
                  <a:pt x="4707" y="1420"/>
                </a:cubicBezTo>
                <a:cubicBezTo>
                  <a:pt x="4674" y="1417"/>
                  <a:pt x="4674" y="1417"/>
                  <a:pt x="4674" y="1417"/>
                </a:cubicBezTo>
                <a:cubicBezTo>
                  <a:pt x="4674" y="1375"/>
                  <a:pt x="4674" y="1375"/>
                  <a:pt x="4674" y="1375"/>
                </a:cubicBezTo>
                <a:cubicBezTo>
                  <a:pt x="4677" y="1295"/>
                  <a:pt x="4679" y="1264"/>
                  <a:pt x="4685" y="1267"/>
                </a:cubicBezTo>
                <a:cubicBezTo>
                  <a:pt x="4685" y="1267"/>
                  <a:pt x="4707" y="1303"/>
                  <a:pt x="4729" y="1345"/>
                </a:cubicBezTo>
                <a:close/>
                <a:moveTo>
                  <a:pt x="4890" y="1270"/>
                </a:moveTo>
                <a:lnTo>
                  <a:pt x="4890" y="1270"/>
                </a:lnTo>
                <a:cubicBezTo>
                  <a:pt x="4893" y="1273"/>
                  <a:pt x="4885" y="1320"/>
                  <a:pt x="4879" y="1331"/>
                </a:cubicBezTo>
                <a:cubicBezTo>
                  <a:pt x="4876" y="1339"/>
                  <a:pt x="4876" y="1339"/>
                  <a:pt x="4876" y="1339"/>
                </a:cubicBezTo>
                <a:cubicBezTo>
                  <a:pt x="4854" y="1303"/>
                  <a:pt x="4854" y="1303"/>
                  <a:pt x="4854" y="1303"/>
                </a:cubicBezTo>
                <a:cubicBezTo>
                  <a:pt x="4837" y="1278"/>
                  <a:pt x="4832" y="1270"/>
                  <a:pt x="4837" y="1267"/>
                </a:cubicBezTo>
                <a:cubicBezTo>
                  <a:pt x="4840" y="1264"/>
                  <a:pt x="4885" y="1264"/>
                  <a:pt x="4890" y="1270"/>
                </a:cubicBezTo>
                <a:close/>
                <a:moveTo>
                  <a:pt x="4371" y="1275"/>
                </a:moveTo>
                <a:lnTo>
                  <a:pt x="4371" y="1275"/>
                </a:lnTo>
                <a:cubicBezTo>
                  <a:pt x="4363" y="1281"/>
                  <a:pt x="4147" y="1353"/>
                  <a:pt x="4144" y="1348"/>
                </a:cubicBezTo>
                <a:cubicBezTo>
                  <a:pt x="4141" y="1345"/>
                  <a:pt x="4149" y="1306"/>
                  <a:pt x="4155" y="1303"/>
                </a:cubicBezTo>
                <a:cubicBezTo>
                  <a:pt x="4158" y="1303"/>
                  <a:pt x="4369" y="1273"/>
                  <a:pt x="4371" y="1273"/>
                </a:cubicBezTo>
                <a:cubicBezTo>
                  <a:pt x="4374" y="1273"/>
                  <a:pt x="4371" y="1273"/>
                  <a:pt x="4371" y="1275"/>
                </a:cubicBezTo>
                <a:close/>
                <a:moveTo>
                  <a:pt x="4111" y="1289"/>
                </a:moveTo>
                <a:lnTo>
                  <a:pt x="4111" y="1289"/>
                </a:lnTo>
                <a:cubicBezTo>
                  <a:pt x="4111" y="1303"/>
                  <a:pt x="4108" y="1303"/>
                  <a:pt x="4097" y="1289"/>
                </a:cubicBezTo>
                <a:cubicBezTo>
                  <a:pt x="4088" y="1278"/>
                  <a:pt x="4088" y="1275"/>
                  <a:pt x="4102" y="1275"/>
                </a:cubicBezTo>
                <a:cubicBezTo>
                  <a:pt x="4111" y="1275"/>
                  <a:pt x="4111" y="1275"/>
                  <a:pt x="4111" y="1275"/>
                </a:cubicBezTo>
                <a:cubicBezTo>
                  <a:pt x="4111" y="1289"/>
                  <a:pt x="4111" y="1289"/>
                  <a:pt x="4111" y="1289"/>
                </a:cubicBezTo>
                <a:close/>
                <a:moveTo>
                  <a:pt x="5104" y="1301"/>
                </a:moveTo>
                <a:lnTo>
                  <a:pt x="5104" y="1301"/>
                </a:lnTo>
                <a:cubicBezTo>
                  <a:pt x="5184" y="1314"/>
                  <a:pt x="5253" y="1323"/>
                  <a:pt x="5256" y="1325"/>
                </a:cubicBezTo>
                <a:cubicBezTo>
                  <a:pt x="5259" y="1325"/>
                  <a:pt x="5259" y="1334"/>
                  <a:pt x="5259" y="1348"/>
                </a:cubicBezTo>
                <a:cubicBezTo>
                  <a:pt x="5259" y="1367"/>
                  <a:pt x="5259" y="1367"/>
                  <a:pt x="5259" y="1367"/>
                </a:cubicBezTo>
                <a:cubicBezTo>
                  <a:pt x="5245" y="1375"/>
                  <a:pt x="5245" y="1375"/>
                  <a:pt x="5245" y="1375"/>
                </a:cubicBezTo>
                <a:cubicBezTo>
                  <a:pt x="5240" y="1378"/>
                  <a:pt x="5206" y="1392"/>
                  <a:pt x="5176" y="1406"/>
                </a:cubicBezTo>
                <a:cubicBezTo>
                  <a:pt x="5118" y="1431"/>
                  <a:pt x="5118" y="1431"/>
                  <a:pt x="5118" y="1431"/>
                </a:cubicBezTo>
                <a:cubicBezTo>
                  <a:pt x="5015" y="1406"/>
                  <a:pt x="5015" y="1406"/>
                  <a:pt x="5015" y="1406"/>
                </a:cubicBezTo>
                <a:cubicBezTo>
                  <a:pt x="4957" y="1392"/>
                  <a:pt x="4909" y="1381"/>
                  <a:pt x="4909" y="1381"/>
                </a:cubicBezTo>
                <a:cubicBezTo>
                  <a:pt x="4909" y="1378"/>
                  <a:pt x="4937" y="1284"/>
                  <a:pt x="4940" y="1278"/>
                </a:cubicBezTo>
                <a:cubicBezTo>
                  <a:pt x="4943" y="1275"/>
                  <a:pt x="4946" y="1275"/>
                  <a:pt x="4951" y="1278"/>
                </a:cubicBezTo>
                <a:cubicBezTo>
                  <a:pt x="4954" y="1278"/>
                  <a:pt x="5026" y="1289"/>
                  <a:pt x="5104" y="1301"/>
                </a:cubicBezTo>
                <a:close/>
                <a:moveTo>
                  <a:pt x="6368" y="1514"/>
                </a:moveTo>
                <a:lnTo>
                  <a:pt x="6368" y="1514"/>
                </a:lnTo>
                <a:cubicBezTo>
                  <a:pt x="6646" y="1647"/>
                  <a:pt x="6871" y="1755"/>
                  <a:pt x="6871" y="1755"/>
                </a:cubicBezTo>
                <a:cubicBezTo>
                  <a:pt x="6871" y="1755"/>
                  <a:pt x="6432" y="1644"/>
                  <a:pt x="6424" y="1642"/>
                </a:cubicBezTo>
                <a:cubicBezTo>
                  <a:pt x="6410" y="1633"/>
                  <a:pt x="5861" y="1281"/>
                  <a:pt x="5858" y="1278"/>
                </a:cubicBezTo>
                <a:cubicBezTo>
                  <a:pt x="5855" y="1275"/>
                  <a:pt x="5855" y="1275"/>
                  <a:pt x="5858" y="1275"/>
                </a:cubicBezTo>
                <a:cubicBezTo>
                  <a:pt x="5861" y="1275"/>
                  <a:pt x="6091" y="1384"/>
                  <a:pt x="6368" y="1514"/>
                </a:cubicBezTo>
                <a:close/>
                <a:moveTo>
                  <a:pt x="11651" y="1644"/>
                </a:moveTo>
                <a:lnTo>
                  <a:pt x="11651" y="1644"/>
                </a:lnTo>
                <a:cubicBezTo>
                  <a:pt x="11895" y="1847"/>
                  <a:pt x="12092" y="2013"/>
                  <a:pt x="12092" y="2013"/>
                </a:cubicBezTo>
                <a:cubicBezTo>
                  <a:pt x="12092" y="2013"/>
                  <a:pt x="12081" y="2008"/>
                  <a:pt x="12067" y="1997"/>
                </a:cubicBezTo>
                <a:cubicBezTo>
                  <a:pt x="12056" y="1988"/>
                  <a:pt x="11823" y="1825"/>
                  <a:pt x="11552" y="1633"/>
                </a:cubicBezTo>
                <a:cubicBezTo>
                  <a:pt x="11282" y="1442"/>
                  <a:pt x="11061" y="1284"/>
                  <a:pt x="11058" y="1284"/>
                </a:cubicBezTo>
                <a:cubicBezTo>
                  <a:pt x="11058" y="1281"/>
                  <a:pt x="11080" y="1278"/>
                  <a:pt x="11113" y="1278"/>
                </a:cubicBezTo>
                <a:cubicBezTo>
                  <a:pt x="11144" y="1278"/>
                  <a:pt x="11177" y="1275"/>
                  <a:pt x="11188" y="1275"/>
                </a:cubicBezTo>
                <a:cubicBezTo>
                  <a:pt x="11210" y="1275"/>
                  <a:pt x="11210" y="1275"/>
                  <a:pt x="11210" y="1275"/>
                </a:cubicBezTo>
                <a:cubicBezTo>
                  <a:pt x="11651" y="1644"/>
                  <a:pt x="11651" y="1644"/>
                  <a:pt x="11651" y="1644"/>
                </a:cubicBezTo>
                <a:close/>
                <a:moveTo>
                  <a:pt x="4466" y="1298"/>
                </a:moveTo>
                <a:lnTo>
                  <a:pt x="4466" y="1298"/>
                </a:lnTo>
                <a:cubicBezTo>
                  <a:pt x="4468" y="1309"/>
                  <a:pt x="4468" y="1328"/>
                  <a:pt x="4471" y="1345"/>
                </a:cubicBezTo>
                <a:cubicBezTo>
                  <a:pt x="4474" y="1375"/>
                  <a:pt x="4474" y="1375"/>
                  <a:pt x="4474" y="1375"/>
                </a:cubicBezTo>
                <a:cubicBezTo>
                  <a:pt x="4416" y="1375"/>
                  <a:pt x="4416" y="1375"/>
                  <a:pt x="4416" y="1375"/>
                </a:cubicBezTo>
                <a:cubicBezTo>
                  <a:pt x="4385" y="1375"/>
                  <a:pt x="4327" y="1373"/>
                  <a:pt x="4283" y="1373"/>
                </a:cubicBezTo>
                <a:cubicBezTo>
                  <a:pt x="4208" y="1370"/>
                  <a:pt x="4208" y="1370"/>
                  <a:pt x="4208" y="1370"/>
                </a:cubicBezTo>
                <a:cubicBezTo>
                  <a:pt x="4333" y="1325"/>
                  <a:pt x="4333" y="1325"/>
                  <a:pt x="4333" y="1325"/>
                </a:cubicBezTo>
                <a:cubicBezTo>
                  <a:pt x="4402" y="1303"/>
                  <a:pt x="4460" y="1284"/>
                  <a:pt x="4463" y="1284"/>
                </a:cubicBezTo>
                <a:cubicBezTo>
                  <a:pt x="4463" y="1284"/>
                  <a:pt x="4466" y="1289"/>
                  <a:pt x="4466" y="1298"/>
                </a:cubicBezTo>
                <a:close/>
                <a:moveTo>
                  <a:pt x="4069" y="1312"/>
                </a:moveTo>
                <a:lnTo>
                  <a:pt x="4069" y="1312"/>
                </a:lnTo>
                <a:cubicBezTo>
                  <a:pt x="4080" y="1325"/>
                  <a:pt x="4086" y="1337"/>
                  <a:pt x="4086" y="1339"/>
                </a:cubicBezTo>
                <a:cubicBezTo>
                  <a:pt x="4086" y="1339"/>
                  <a:pt x="4077" y="1342"/>
                  <a:pt x="4066" y="1345"/>
                </a:cubicBezTo>
                <a:cubicBezTo>
                  <a:pt x="4055" y="1345"/>
                  <a:pt x="4050" y="1345"/>
                  <a:pt x="4047" y="1342"/>
                </a:cubicBezTo>
                <a:cubicBezTo>
                  <a:pt x="4044" y="1334"/>
                  <a:pt x="4041" y="1287"/>
                  <a:pt x="4047" y="1287"/>
                </a:cubicBezTo>
                <a:cubicBezTo>
                  <a:pt x="4047" y="1287"/>
                  <a:pt x="4058" y="1298"/>
                  <a:pt x="4069" y="1312"/>
                </a:cubicBezTo>
                <a:close/>
                <a:moveTo>
                  <a:pt x="11618" y="2138"/>
                </a:moveTo>
                <a:lnTo>
                  <a:pt x="11618" y="2138"/>
                </a:lnTo>
                <a:cubicBezTo>
                  <a:pt x="11962" y="2604"/>
                  <a:pt x="12248" y="2992"/>
                  <a:pt x="12251" y="2998"/>
                </a:cubicBezTo>
                <a:cubicBezTo>
                  <a:pt x="12256" y="3006"/>
                  <a:pt x="12259" y="3009"/>
                  <a:pt x="12256" y="3009"/>
                </a:cubicBezTo>
                <a:cubicBezTo>
                  <a:pt x="12251" y="3006"/>
                  <a:pt x="10456" y="1398"/>
                  <a:pt x="10456" y="1395"/>
                </a:cubicBezTo>
                <a:cubicBezTo>
                  <a:pt x="10456" y="1392"/>
                  <a:pt x="10972" y="1287"/>
                  <a:pt x="10986" y="1287"/>
                </a:cubicBezTo>
                <a:cubicBezTo>
                  <a:pt x="10994" y="1289"/>
                  <a:pt x="10994" y="1289"/>
                  <a:pt x="10994" y="1289"/>
                </a:cubicBezTo>
                <a:cubicBezTo>
                  <a:pt x="11618" y="2138"/>
                  <a:pt x="11618" y="2138"/>
                  <a:pt x="11618" y="2138"/>
                </a:cubicBezTo>
                <a:close/>
                <a:moveTo>
                  <a:pt x="5486" y="1306"/>
                </a:moveTo>
                <a:lnTo>
                  <a:pt x="5486" y="1306"/>
                </a:lnTo>
                <a:cubicBezTo>
                  <a:pt x="5481" y="1323"/>
                  <a:pt x="5481" y="1323"/>
                  <a:pt x="5481" y="1323"/>
                </a:cubicBezTo>
                <a:cubicBezTo>
                  <a:pt x="5473" y="1320"/>
                  <a:pt x="5473" y="1320"/>
                  <a:pt x="5473" y="1320"/>
                </a:cubicBezTo>
                <a:cubicBezTo>
                  <a:pt x="5459" y="1317"/>
                  <a:pt x="5439" y="1301"/>
                  <a:pt x="5445" y="1298"/>
                </a:cubicBezTo>
                <a:cubicBezTo>
                  <a:pt x="5448" y="1295"/>
                  <a:pt x="5461" y="1292"/>
                  <a:pt x="5484" y="1289"/>
                </a:cubicBezTo>
                <a:cubicBezTo>
                  <a:pt x="5492" y="1289"/>
                  <a:pt x="5492" y="1289"/>
                  <a:pt x="5492" y="1289"/>
                </a:cubicBezTo>
                <a:cubicBezTo>
                  <a:pt x="5486" y="1306"/>
                  <a:pt x="5486" y="1306"/>
                  <a:pt x="5486" y="1306"/>
                </a:cubicBezTo>
                <a:close/>
                <a:moveTo>
                  <a:pt x="10179" y="1298"/>
                </a:moveTo>
                <a:lnTo>
                  <a:pt x="10179" y="1298"/>
                </a:lnTo>
                <a:cubicBezTo>
                  <a:pt x="10170" y="1306"/>
                  <a:pt x="9621" y="1622"/>
                  <a:pt x="9615" y="1622"/>
                </a:cubicBezTo>
                <a:cubicBezTo>
                  <a:pt x="9610" y="1622"/>
                  <a:pt x="9248" y="1303"/>
                  <a:pt x="9248" y="1301"/>
                </a:cubicBezTo>
                <a:cubicBezTo>
                  <a:pt x="9250" y="1301"/>
                  <a:pt x="9445" y="1298"/>
                  <a:pt x="9679" y="1298"/>
                </a:cubicBezTo>
                <a:cubicBezTo>
                  <a:pt x="9912" y="1295"/>
                  <a:pt x="10123" y="1295"/>
                  <a:pt x="10145" y="1295"/>
                </a:cubicBezTo>
                <a:cubicBezTo>
                  <a:pt x="10184" y="1295"/>
                  <a:pt x="10184" y="1295"/>
                  <a:pt x="10184" y="1295"/>
                </a:cubicBezTo>
                <a:cubicBezTo>
                  <a:pt x="10179" y="1298"/>
                  <a:pt x="10179" y="1298"/>
                  <a:pt x="10179" y="1298"/>
                </a:cubicBezTo>
                <a:close/>
                <a:moveTo>
                  <a:pt x="3531" y="1303"/>
                </a:moveTo>
                <a:lnTo>
                  <a:pt x="3531" y="1303"/>
                </a:lnTo>
                <a:cubicBezTo>
                  <a:pt x="3528" y="1306"/>
                  <a:pt x="3387" y="1378"/>
                  <a:pt x="3220" y="1464"/>
                </a:cubicBezTo>
                <a:cubicBezTo>
                  <a:pt x="2918" y="1619"/>
                  <a:pt x="2918" y="1619"/>
                  <a:pt x="2918" y="1619"/>
                </a:cubicBezTo>
                <a:cubicBezTo>
                  <a:pt x="2890" y="1622"/>
                  <a:pt x="2890" y="1622"/>
                  <a:pt x="2890" y="1622"/>
                </a:cubicBezTo>
                <a:cubicBezTo>
                  <a:pt x="2860" y="1628"/>
                  <a:pt x="2860" y="1628"/>
                  <a:pt x="2813" y="1664"/>
                </a:cubicBezTo>
                <a:cubicBezTo>
                  <a:pt x="2782" y="1689"/>
                  <a:pt x="2782" y="1689"/>
                  <a:pt x="2782" y="1689"/>
                </a:cubicBezTo>
                <a:cubicBezTo>
                  <a:pt x="2549" y="1808"/>
                  <a:pt x="2549" y="1808"/>
                  <a:pt x="2549" y="1808"/>
                </a:cubicBezTo>
                <a:cubicBezTo>
                  <a:pt x="2422" y="1875"/>
                  <a:pt x="2316" y="1927"/>
                  <a:pt x="2316" y="1925"/>
                </a:cubicBezTo>
                <a:cubicBezTo>
                  <a:pt x="2313" y="1925"/>
                  <a:pt x="2313" y="1877"/>
                  <a:pt x="2313" y="1822"/>
                </a:cubicBezTo>
                <a:cubicBezTo>
                  <a:pt x="2311" y="1719"/>
                  <a:pt x="2311" y="1719"/>
                  <a:pt x="2311" y="1719"/>
                </a:cubicBezTo>
                <a:cubicBezTo>
                  <a:pt x="2327" y="1714"/>
                  <a:pt x="2327" y="1714"/>
                  <a:pt x="2327" y="1714"/>
                </a:cubicBezTo>
                <a:cubicBezTo>
                  <a:pt x="2336" y="1711"/>
                  <a:pt x="2610" y="1617"/>
                  <a:pt x="2937" y="1503"/>
                </a:cubicBezTo>
                <a:cubicBezTo>
                  <a:pt x="3265" y="1389"/>
                  <a:pt x="3534" y="1298"/>
                  <a:pt x="3534" y="1298"/>
                </a:cubicBezTo>
                <a:cubicBezTo>
                  <a:pt x="3536" y="1298"/>
                  <a:pt x="3536" y="1301"/>
                  <a:pt x="3531" y="1303"/>
                </a:cubicBezTo>
                <a:close/>
                <a:moveTo>
                  <a:pt x="10364" y="1373"/>
                </a:moveTo>
                <a:lnTo>
                  <a:pt x="10364" y="1373"/>
                </a:lnTo>
                <a:cubicBezTo>
                  <a:pt x="10370" y="1375"/>
                  <a:pt x="10306" y="1398"/>
                  <a:pt x="10081" y="1472"/>
                </a:cubicBezTo>
                <a:cubicBezTo>
                  <a:pt x="9923" y="1525"/>
                  <a:pt x="9793" y="1567"/>
                  <a:pt x="9790" y="1567"/>
                </a:cubicBezTo>
                <a:cubicBezTo>
                  <a:pt x="9790" y="1567"/>
                  <a:pt x="9893" y="1506"/>
                  <a:pt x="10020" y="1431"/>
                </a:cubicBezTo>
                <a:cubicBezTo>
                  <a:pt x="10253" y="1298"/>
                  <a:pt x="10253" y="1298"/>
                  <a:pt x="10253" y="1298"/>
                </a:cubicBezTo>
                <a:cubicBezTo>
                  <a:pt x="10306" y="1334"/>
                  <a:pt x="10306" y="1334"/>
                  <a:pt x="10306" y="1334"/>
                </a:cubicBezTo>
                <a:cubicBezTo>
                  <a:pt x="10337" y="1353"/>
                  <a:pt x="10364" y="1370"/>
                  <a:pt x="10364" y="1373"/>
                </a:cubicBezTo>
                <a:close/>
                <a:moveTo>
                  <a:pt x="11352" y="1314"/>
                </a:moveTo>
                <a:lnTo>
                  <a:pt x="11352" y="1314"/>
                </a:lnTo>
                <a:cubicBezTo>
                  <a:pt x="11388" y="1325"/>
                  <a:pt x="11388" y="1325"/>
                  <a:pt x="11388" y="1325"/>
                </a:cubicBezTo>
                <a:cubicBezTo>
                  <a:pt x="11643" y="1561"/>
                  <a:pt x="11643" y="1561"/>
                  <a:pt x="11643" y="1561"/>
                </a:cubicBezTo>
                <a:cubicBezTo>
                  <a:pt x="11782" y="1692"/>
                  <a:pt x="11898" y="1800"/>
                  <a:pt x="11901" y="1802"/>
                </a:cubicBezTo>
                <a:cubicBezTo>
                  <a:pt x="11901" y="1802"/>
                  <a:pt x="11898" y="1802"/>
                  <a:pt x="11893" y="1797"/>
                </a:cubicBezTo>
                <a:cubicBezTo>
                  <a:pt x="11890" y="1794"/>
                  <a:pt x="11754" y="1680"/>
                  <a:pt x="11593" y="1550"/>
                </a:cubicBezTo>
                <a:cubicBezTo>
                  <a:pt x="11435" y="1417"/>
                  <a:pt x="11302" y="1306"/>
                  <a:pt x="11299" y="1303"/>
                </a:cubicBezTo>
                <a:cubicBezTo>
                  <a:pt x="11296" y="1301"/>
                  <a:pt x="11310" y="1303"/>
                  <a:pt x="11352" y="1314"/>
                </a:cubicBezTo>
                <a:close/>
                <a:moveTo>
                  <a:pt x="9084" y="1306"/>
                </a:moveTo>
                <a:lnTo>
                  <a:pt x="9084" y="1306"/>
                </a:lnTo>
                <a:cubicBezTo>
                  <a:pt x="9081" y="1309"/>
                  <a:pt x="8668" y="1472"/>
                  <a:pt x="8660" y="1475"/>
                </a:cubicBezTo>
                <a:cubicBezTo>
                  <a:pt x="8657" y="1475"/>
                  <a:pt x="8432" y="1339"/>
                  <a:pt x="8427" y="1334"/>
                </a:cubicBezTo>
                <a:cubicBezTo>
                  <a:pt x="8427" y="1331"/>
                  <a:pt x="8438" y="1331"/>
                  <a:pt x="8454" y="1331"/>
                </a:cubicBezTo>
                <a:cubicBezTo>
                  <a:pt x="8471" y="1331"/>
                  <a:pt x="8610" y="1325"/>
                  <a:pt x="8762" y="1317"/>
                </a:cubicBezTo>
                <a:cubicBezTo>
                  <a:pt x="9078" y="1303"/>
                  <a:pt x="9087" y="1303"/>
                  <a:pt x="9084" y="1306"/>
                </a:cubicBezTo>
                <a:close/>
                <a:moveTo>
                  <a:pt x="9173" y="1325"/>
                </a:moveTo>
                <a:lnTo>
                  <a:pt x="9173" y="1325"/>
                </a:lnTo>
                <a:cubicBezTo>
                  <a:pt x="9173" y="1345"/>
                  <a:pt x="9131" y="1797"/>
                  <a:pt x="9128" y="1800"/>
                </a:cubicBezTo>
                <a:cubicBezTo>
                  <a:pt x="9128" y="1800"/>
                  <a:pt x="9028" y="1733"/>
                  <a:pt x="8912" y="1653"/>
                </a:cubicBezTo>
                <a:cubicBezTo>
                  <a:pt x="8793" y="1570"/>
                  <a:pt x="8696" y="1503"/>
                  <a:pt x="8698" y="1500"/>
                </a:cubicBezTo>
                <a:cubicBezTo>
                  <a:pt x="8701" y="1497"/>
                  <a:pt x="9164" y="1312"/>
                  <a:pt x="9170" y="1312"/>
                </a:cubicBezTo>
                <a:cubicBezTo>
                  <a:pt x="9173" y="1312"/>
                  <a:pt x="9173" y="1317"/>
                  <a:pt x="9173" y="1325"/>
                </a:cubicBezTo>
                <a:close/>
                <a:moveTo>
                  <a:pt x="9408" y="1492"/>
                </a:moveTo>
                <a:lnTo>
                  <a:pt x="9408" y="1492"/>
                </a:lnTo>
                <a:cubicBezTo>
                  <a:pt x="9500" y="1572"/>
                  <a:pt x="9574" y="1636"/>
                  <a:pt x="9574" y="1639"/>
                </a:cubicBezTo>
                <a:cubicBezTo>
                  <a:pt x="9574" y="1644"/>
                  <a:pt x="9170" y="1805"/>
                  <a:pt x="9167" y="1802"/>
                </a:cubicBezTo>
                <a:cubicBezTo>
                  <a:pt x="9164" y="1800"/>
                  <a:pt x="9203" y="1378"/>
                  <a:pt x="9209" y="1334"/>
                </a:cubicBezTo>
                <a:cubicBezTo>
                  <a:pt x="9212" y="1320"/>
                  <a:pt x="9212" y="1320"/>
                  <a:pt x="9212" y="1320"/>
                </a:cubicBezTo>
                <a:cubicBezTo>
                  <a:pt x="9228" y="1334"/>
                  <a:pt x="9228" y="1334"/>
                  <a:pt x="9228" y="1334"/>
                </a:cubicBezTo>
                <a:cubicBezTo>
                  <a:pt x="9236" y="1342"/>
                  <a:pt x="9320" y="1414"/>
                  <a:pt x="9408" y="1492"/>
                </a:cubicBezTo>
                <a:close/>
                <a:moveTo>
                  <a:pt x="4843" y="1353"/>
                </a:moveTo>
                <a:lnTo>
                  <a:pt x="4843" y="1353"/>
                </a:lnTo>
                <a:cubicBezTo>
                  <a:pt x="4860" y="1375"/>
                  <a:pt x="4857" y="1375"/>
                  <a:pt x="4837" y="1381"/>
                </a:cubicBezTo>
                <a:cubicBezTo>
                  <a:pt x="4823" y="1381"/>
                  <a:pt x="4823" y="1381"/>
                  <a:pt x="4823" y="1381"/>
                </a:cubicBezTo>
                <a:cubicBezTo>
                  <a:pt x="4823" y="1353"/>
                  <a:pt x="4823" y="1353"/>
                  <a:pt x="4823" y="1353"/>
                </a:cubicBezTo>
                <a:cubicBezTo>
                  <a:pt x="4823" y="1323"/>
                  <a:pt x="4823" y="1323"/>
                  <a:pt x="4843" y="1353"/>
                </a:cubicBezTo>
                <a:close/>
                <a:moveTo>
                  <a:pt x="5348" y="1334"/>
                </a:moveTo>
                <a:lnTo>
                  <a:pt x="5348" y="1334"/>
                </a:lnTo>
                <a:cubicBezTo>
                  <a:pt x="5364" y="1337"/>
                  <a:pt x="5381" y="1339"/>
                  <a:pt x="5384" y="1339"/>
                </a:cubicBezTo>
                <a:cubicBezTo>
                  <a:pt x="5387" y="1339"/>
                  <a:pt x="5387" y="1364"/>
                  <a:pt x="5378" y="1414"/>
                </a:cubicBezTo>
                <a:cubicBezTo>
                  <a:pt x="5373" y="1453"/>
                  <a:pt x="5367" y="1489"/>
                  <a:pt x="5364" y="1489"/>
                </a:cubicBezTo>
                <a:cubicBezTo>
                  <a:pt x="5364" y="1489"/>
                  <a:pt x="5364" y="1489"/>
                  <a:pt x="5362" y="1486"/>
                </a:cubicBezTo>
                <a:cubicBezTo>
                  <a:pt x="5362" y="1484"/>
                  <a:pt x="5348" y="1447"/>
                  <a:pt x="5334" y="1406"/>
                </a:cubicBezTo>
                <a:cubicBezTo>
                  <a:pt x="5317" y="1367"/>
                  <a:pt x="5303" y="1334"/>
                  <a:pt x="5303" y="1331"/>
                </a:cubicBezTo>
                <a:cubicBezTo>
                  <a:pt x="5303" y="1331"/>
                  <a:pt x="5309" y="1331"/>
                  <a:pt x="5348" y="1334"/>
                </a:cubicBezTo>
                <a:close/>
                <a:moveTo>
                  <a:pt x="2871" y="1345"/>
                </a:moveTo>
                <a:lnTo>
                  <a:pt x="2871" y="1345"/>
                </a:lnTo>
                <a:cubicBezTo>
                  <a:pt x="2854" y="1359"/>
                  <a:pt x="2721" y="1442"/>
                  <a:pt x="2715" y="1445"/>
                </a:cubicBezTo>
                <a:cubicBezTo>
                  <a:pt x="2713" y="1445"/>
                  <a:pt x="2713" y="1445"/>
                  <a:pt x="2718" y="1439"/>
                </a:cubicBezTo>
                <a:cubicBezTo>
                  <a:pt x="2724" y="1436"/>
                  <a:pt x="2743" y="1420"/>
                  <a:pt x="2763" y="1400"/>
                </a:cubicBezTo>
                <a:cubicBezTo>
                  <a:pt x="2793" y="1375"/>
                  <a:pt x="2807" y="1367"/>
                  <a:pt x="2835" y="1353"/>
                </a:cubicBezTo>
                <a:cubicBezTo>
                  <a:pt x="2876" y="1337"/>
                  <a:pt x="2885" y="1334"/>
                  <a:pt x="2871" y="1345"/>
                </a:cubicBezTo>
                <a:close/>
                <a:moveTo>
                  <a:pt x="5445" y="1359"/>
                </a:moveTo>
                <a:lnTo>
                  <a:pt x="5445" y="1359"/>
                </a:lnTo>
                <a:cubicBezTo>
                  <a:pt x="5442" y="1364"/>
                  <a:pt x="5442" y="1378"/>
                  <a:pt x="5439" y="1386"/>
                </a:cubicBezTo>
                <a:cubicBezTo>
                  <a:pt x="5439" y="1398"/>
                  <a:pt x="5436" y="1406"/>
                  <a:pt x="5434" y="1406"/>
                </a:cubicBezTo>
                <a:cubicBezTo>
                  <a:pt x="5431" y="1406"/>
                  <a:pt x="5428" y="1350"/>
                  <a:pt x="5431" y="1348"/>
                </a:cubicBezTo>
                <a:cubicBezTo>
                  <a:pt x="5431" y="1348"/>
                  <a:pt x="5434" y="1348"/>
                  <a:pt x="5439" y="1348"/>
                </a:cubicBezTo>
                <a:cubicBezTo>
                  <a:pt x="5445" y="1350"/>
                  <a:pt x="5445" y="1353"/>
                  <a:pt x="5445" y="1359"/>
                </a:cubicBezTo>
                <a:close/>
                <a:moveTo>
                  <a:pt x="11765" y="1827"/>
                </a:moveTo>
                <a:lnTo>
                  <a:pt x="11765" y="1827"/>
                </a:lnTo>
                <a:cubicBezTo>
                  <a:pt x="12140" y="2088"/>
                  <a:pt x="12447" y="2307"/>
                  <a:pt x="12450" y="2310"/>
                </a:cubicBezTo>
                <a:cubicBezTo>
                  <a:pt x="12458" y="2318"/>
                  <a:pt x="12458" y="2318"/>
                  <a:pt x="12458" y="2318"/>
                </a:cubicBezTo>
                <a:cubicBezTo>
                  <a:pt x="12414" y="2707"/>
                  <a:pt x="12414" y="2707"/>
                  <a:pt x="12414" y="2707"/>
                </a:cubicBezTo>
                <a:cubicBezTo>
                  <a:pt x="12392" y="2923"/>
                  <a:pt x="12373" y="3098"/>
                  <a:pt x="12370" y="3098"/>
                </a:cubicBezTo>
                <a:cubicBezTo>
                  <a:pt x="12370" y="3098"/>
                  <a:pt x="12081" y="2707"/>
                  <a:pt x="11729" y="2227"/>
                </a:cubicBezTo>
                <a:cubicBezTo>
                  <a:pt x="11377" y="1750"/>
                  <a:pt x="11088" y="1356"/>
                  <a:pt x="11086" y="1353"/>
                </a:cubicBezTo>
                <a:cubicBezTo>
                  <a:pt x="11086" y="1350"/>
                  <a:pt x="11086" y="1350"/>
                  <a:pt x="11086" y="1350"/>
                </a:cubicBezTo>
                <a:cubicBezTo>
                  <a:pt x="11088" y="1350"/>
                  <a:pt x="11393" y="1564"/>
                  <a:pt x="11765" y="1827"/>
                </a:cubicBezTo>
                <a:close/>
                <a:moveTo>
                  <a:pt x="6604" y="1545"/>
                </a:moveTo>
                <a:lnTo>
                  <a:pt x="6604" y="1545"/>
                </a:lnTo>
                <a:cubicBezTo>
                  <a:pt x="7084" y="1733"/>
                  <a:pt x="7084" y="1733"/>
                  <a:pt x="7084" y="1733"/>
                </a:cubicBezTo>
                <a:cubicBezTo>
                  <a:pt x="7084" y="1739"/>
                  <a:pt x="7084" y="1739"/>
                  <a:pt x="7084" y="1739"/>
                </a:cubicBezTo>
                <a:cubicBezTo>
                  <a:pt x="7084" y="1744"/>
                  <a:pt x="7078" y="1758"/>
                  <a:pt x="7070" y="1772"/>
                </a:cubicBezTo>
                <a:cubicBezTo>
                  <a:pt x="7054" y="1800"/>
                  <a:pt x="7054" y="1800"/>
                  <a:pt x="7054" y="1800"/>
                </a:cubicBezTo>
                <a:cubicBezTo>
                  <a:pt x="7029" y="1789"/>
                  <a:pt x="7029" y="1789"/>
                  <a:pt x="7029" y="1789"/>
                </a:cubicBezTo>
                <a:cubicBezTo>
                  <a:pt x="6965" y="1758"/>
                  <a:pt x="6127" y="1361"/>
                  <a:pt x="6119" y="1359"/>
                </a:cubicBezTo>
                <a:cubicBezTo>
                  <a:pt x="6110" y="1353"/>
                  <a:pt x="6110" y="1353"/>
                  <a:pt x="6116" y="1353"/>
                </a:cubicBezTo>
                <a:cubicBezTo>
                  <a:pt x="6122" y="1356"/>
                  <a:pt x="6341" y="1442"/>
                  <a:pt x="6604" y="1545"/>
                </a:cubicBezTo>
                <a:close/>
                <a:moveTo>
                  <a:pt x="7750" y="1467"/>
                </a:moveTo>
                <a:lnTo>
                  <a:pt x="7750" y="1467"/>
                </a:lnTo>
                <a:cubicBezTo>
                  <a:pt x="7858" y="1528"/>
                  <a:pt x="7947" y="1581"/>
                  <a:pt x="7944" y="1581"/>
                </a:cubicBezTo>
                <a:cubicBezTo>
                  <a:pt x="7938" y="1583"/>
                  <a:pt x="7381" y="1508"/>
                  <a:pt x="7378" y="1506"/>
                </a:cubicBezTo>
                <a:cubicBezTo>
                  <a:pt x="7375" y="1503"/>
                  <a:pt x="7542" y="1353"/>
                  <a:pt x="7547" y="1353"/>
                </a:cubicBezTo>
                <a:cubicBezTo>
                  <a:pt x="7547" y="1353"/>
                  <a:pt x="7639" y="1403"/>
                  <a:pt x="7750" y="1467"/>
                </a:cubicBezTo>
                <a:close/>
                <a:moveTo>
                  <a:pt x="8501" y="1423"/>
                </a:moveTo>
                <a:lnTo>
                  <a:pt x="8501" y="1423"/>
                </a:lnTo>
                <a:cubicBezTo>
                  <a:pt x="8560" y="1459"/>
                  <a:pt x="8607" y="1489"/>
                  <a:pt x="8610" y="1492"/>
                </a:cubicBezTo>
                <a:cubicBezTo>
                  <a:pt x="8615" y="1497"/>
                  <a:pt x="8615" y="1497"/>
                  <a:pt x="8615" y="1497"/>
                </a:cubicBezTo>
                <a:cubicBezTo>
                  <a:pt x="8538" y="1533"/>
                  <a:pt x="8538" y="1533"/>
                  <a:pt x="8538" y="1533"/>
                </a:cubicBezTo>
                <a:cubicBezTo>
                  <a:pt x="8496" y="1556"/>
                  <a:pt x="8457" y="1572"/>
                  <a:pt x="8454" y="1572"/>
                </a:cubicBezTo>
                <a:cubicBezTo>
                  <a:pt x="8446" y="1575"/>
                  <a:pt x="8446" y="1575"/>
                  <a:pt x="8446" y="1575"/>
                </a:cubicBezTo>
                <a:cubicBezTo>
                  <a:pt x="8421" y="1475"/>
                  <a:pt x="8421" y="1475"/>
                  <a:pt x="8421" y="1475"/>
                </a:cubicBezTo>
                <a:cubicBezTo>
                  <a:pt x="8407" y="1420"/>
                  <a:pt x="8396" y="1370"/>
                  <a:pt x="8393" y="1364"/>
                </a:cubicBezTo>
                <a:cubicBezTo>
                  <a:pt x="8393" y="1359"/>
                  <a:pt x="8393" y="1356"/>
                  <a:pt x="8396" y="1356"/>
                </a:cubicBezTo>
                <a:cubicBezTo>
                  <a:pt x="8396" y="1359"/>
                  <a:pt x="8446" y="1386"/>
                  <a:pt x="8501" y="1423"/>
                </a:cubicBezTo>
                <a:close/>
                <a:moveTo>
                  <a:pt x="5581" y="1406"/>
                </a:moveTo>
                <a:lnTo>
                  <a:pt x="5581" y="1406"/>
                </a:lnTo>
                <a:cubicBezTo>
                  <a:pt x="5592" y="1411"/>
                  <a:pt x="5600" y="1417"/>
                  <a:pt x="5600" y="1420"/>
                </a:cubicBezTo>
                <a:cubicBezTo>
                  <a:pt x="5600" y="1428"/>
                  <a:pt x="5578" y="1553"/>
                  <a:pt x="5578" y="1556"/>
                </a:cubicBezTo>
                <a:cubicBezTo>
                  <a:pt x="5575" y="1556"/>
                  <a:pt x="5500" y="1378"/>
                  <a:pt x="5500" y="1375"/>
                </a:cubicBezTo>
                <a:cubicBezTo>
                  <a:pt x="5500" y="1373"/>
                  <a:pt x="5514" y="1378"/>
                  <a:pt x="5531" y="1384"/>
                </a:cubicBezTo>
                <a:cubicBezTo>
                  <a:pt x="5547" y="1392"/>
                  <a:pt x="5570" y="1400"/>
                  <a:pt x="5581" y="1406"/>
                </a:cubicBezTo>
                <a:close/>
                <a:moveTo>
                  <a:pt x="3181" y="1381"/>
                </a:moveTo>
                <a:lnTo>
                  <a:pt x="3181" y="1381"/>
                </a:lnTo>
                <a:cubicBezTo>
                  <a:pt x="3179" y="1381"/>
                  <a:pt x="3148" y="1392"/>
                  <a:pt x="3112" y="1406"/>
                </a:cubicBezTo>
                <a:cubicBezTo>
                  <a:pt x="3048" y="1428"/>
                  <a:pt x="3015" y="1436"/>
                  <a:pt x="3015" y="1434"/>
                </a:cubicBezTo>
                <a:cubicBezTo>
                  <a:pt x="3015" y="1431"/>
                  <a:pt x="3032" y="1423"/>
                  <a:pt x="3051" y="1411"/>
                </a:cubicBezTo>
                <a:cubicBezTo>
                  <a:pt x="3090" y="1389"/>
                  <a:pt x="3090" y="1389"/>
                  <a:pt x="3090" y="1389"/>
                </a:cubicBezTo>
                <a:cubicBezTo>
                  <a:pt x="3129" y="1384"/>
                  <a:pt x="3129" y="1384"/>
                  <a:pt x="3129" y="1384"/>
                </a:cubicBezTo>
                <a:cubicBezTo>
                  <a:pt x="3179" y="1378"/>
                  <a:pt x="3184" y="1378"/>
                  <a:pt x="3181" y="1381"/>
                </a:cubicBezTo>
                <a:close/>
                <a:moveTo>
                  <a:pt x="8388" y="1489"/>
                </a:moveTo>
                <a:lnTo>
                  <a:pt x="8388" y="1489"/>
                </a:lnTo>
                <a:cubicBezTo>
                  <a:pt x="8407" y="1561"/>
                  <a:pt x="8413" y="1594"/>
                  <a:pt x="8410" y="1594"/>
                </a:cubicBezTo>
                <a:cubicBezTo>
                  <a:pt x="8402" y="1603"/>
                  <a:pt x="8246" y="1683"/>
                  <a:pt x="8246" y="1680"/>
                </a:cubicBezTo>
                <a:cubicBezTo>
                  <a:pt x="8246" y="1680"/>
                  <a:pt x="8357" y="1384"/>
                  <a:pt x="8360" y="1384"/>
                </a:cubicBezTo>
                <a:cubicBezTo>
                  <a:pt x="8360" y="1384"/>
                  <a:pt x="8374" y="1431"/>
                  <a:pt x="8388" y="1489"/>
                </a:cubicBezTo>
                <a:close/>
                <a:moveTo>
                  <a:pt x="8260" y="1545"/>
                </a:moveTo>
                <a:lnTo>
                  <a:pt x="8260" y="1545"/>
                </a:lnTo>
                <a:cubicBezTo>
                  <a:pt x="8230" y="1625"/>
                  <a:pt x="8202" y="1692"/>
                  <a:pt x="8202" y="1692"/>
                </a:cubicBezTo>
                <a:cubicBezTo>
                  <a:pt x="8199" y="1694"/>
                  <a:pt x="8077" y="1614"/>
                  <a:pt x="8077" y="1611"/>
                </a:cubicBezTo>
                <a:cubicBezTo>
                  <a:pt x="8077" y="1606"/>
                  <a:pt x="8313" y="1389"/>
                  <a:pt x="8313" y="1392"/>
                </a:cubicBezTo>
                <a:cubicBezTo>
                  <a:pt x="8316" y="1395"/>
                  <a:pt x="8291" y="1461"/>
                  <a:pt x="8260" y="1545"/>
                </a:cubicBezTo>
                <a:close/>
                <a:moveTo>
                  <a:pt x="6427" y="1431"/>
                </a:moveTo>
                <a:lnTo>
                  <a:pt x="6427" y="1431"/>
                </a:lnTo>
                <a:cubicBezTo>
                  <a:pt x="6490" y="1453"/>
                  <a:pt x="6607" y="1503"/>
                  <a:pt x="6576" y="1495"/>
                </a:cubicBezTo>
                <a:cubicBezTo>
                  <a:pt x="6554" y="1489"/>
                  <a:pt x="6346" y="1406"/>
                  <a:pt x="6352" y="1406"/>
                </a:cubicBezTo>
                <a:cubicBezTo>
                  <a:pt x="6352" y="1406"/>
                  <a:pt x="6388" y="1417"/>
                  <a:pt x="6427" y="1431"/>
                </a:cubicBezTo>
                <a:close/>
                <a:moveTo>
                  <a:pt x="10603" y="2327"/>
                </a:moveTo>
                <a:lnTo>
                  <a:pt x="10603" y="2327"/>
                </a:lnTo>
                <a:cubicBezTo>
                  <a:pt x="10714" y="2834"/>
                  <a:pt x="10803" y="3250"/>
                  <a:pt x="10803" y="3253"/>
                </a:cubicBezTo>
                <a:cubicBezTo>
                  <a:pt x="10803" y="3256"/>
                  <a:pt x="10542" y="2898"/>
                  <a:pt x="10226" y="2457"/>
                </a:cubicBezTo>
                <a:cubicBezTo>
                  <a:pt x="9910" y="2016"/>
                  <a:pt x="9649" y="1653"/>
                  <a:pt x="9651" y="1653"/>
                </a:cubicBezTo>
                <a:cubicBezTo>
                  <a:pt x="9651" y="1650"/>
                  <a:pt x="10398" y="1406"/>
                  <a:pt x="10400" y="1406"/>
                </a:cubicBezTo>
                <a:cubicBezTo>
                  <a:pt x="10400" y="1406"/>
                  <a:pt x="10492" y="1822"/>
                  <a:pt x="10603" y="2327"/>
                </a:cubicBezTo>
                <a:close/>
                <a:moveTo>
                  <a:pt x="5259" y="1439"/>
                </a:moveTo>
                <a:lnTo>
                  <a:pt x="5259" y="1439"/>
                </a:lnTo>
                <a:cubicBezTo>
                  <a:pt x="5259" y="1456"/>
                  <a:pt x="5259" y="1464"/>
                  <a:pt x="5256" y="1464"/>
                </a:cubicBezTo>
                <a:cubicBezTo>
                  <a:pt x="5248" y="1464"/>
                  <a:pt x="5184" y="1447"/>
                  <a:pt x="5181" y="1445"/>
                </a:cubicBezTo>
                <a:cubicBezTo>
                  <a:pt x="5179" y="1442"/>
                  <a:pt x="5253" y="1409"/>
                  <a:pt x="5259" y="1411"/>
                </a:cubicBezTo>
                <a:cubicBezTo>
                  <a:pt x="5259" y="1411"/>
                  <a:pt x="5259" y="1425"/>
                  <a:pt x="5259" y="1439"/>
                </a:cubicBezTo>
                <a:close/>
                <a:moveTo>
                  <a:pt x="5514" y="1503"/>
                </a:moveTo>
                <a:lnTo>
                  <a:pt x="5514" y="1503"/>
                </a:lnTo>
                <a:cubicBezTo>
                  <a:pt x="5536" y="1553"/>
                  <a:pt x="5553" y="1594"/>
                  <a:pt x="5553" y="1594"/>
                </a:cubicBezTo>
                <a:cubicBezTo>
                  <a:pt x="5550" y="1597"/>
                  <a:pt x="5453" y="1570"/>
                  <a:pt x="5450" y="1567"/>
                </a:cubicBezTo>
                <a:cubicBezTo>
                  <a:pt x="5450" y="1564"/>
                  <a:pt x="5453" y="1531"/>
                  <a:pt x="5459" y="1489"/>
                </a:cubicBezTo>
                <a:cubicBezTo>
                  <a:pt x="5467" y="1447"/>
                  <a:pt x="5470" y="1411"/>
                  <a:pt x="5470" y="1411"/>
                </a:cubicBezTo>
                <a:cubicBezTo>
                  <a:pt x="5470" y="1400"/>
                  <a:pt x="5481" y="1423"/>
                  <a:pt x="5514" y="1503"/>
                </a:cubicBezTo>
                <a:close/>
                <a:moveTo>
                  <a:pt x="11546" y="1423"/>
                </a:moveTo>
                <a:lnTo>
                  <a:pt x="11546" y="1423"/>
                </a:lnTo>
                <a:cubicBezTo>
                  <a:pt x="11552" y="1428"/>
                  <a:pt x="11552" y="1428"/>
                  <a:pt x="11552" y="1428"/>
                </a:cubicBezTo>
                <a:cubicBezTo>
                  <a:pt x="11546" y="1423"/>
                  <a:pt x="11546" y="1423"/>
                  <a:pt x="11546" y="1423"/>
                </a:cubicBezTo>
                <a:cubicBezTo>
                  <a:pt x="11540" y="1420"/>
                  <a:pt x="11538" y="1417"/>
                  <a:pt x="11538" y="1417"/>
                </a:cubicBezTo>
                <a:cubicBezTo>
                  <a:pt x="11538" y="1414"/>
                  <a:pt x="11543" y="1417"/>
                  <a:pt x="11546" y="1423"/>
                </a:cubicBezTo>
                <a:close/>
                <a:moveTo>
                  <a:pt x="4161" y="1431"/>
                </a:moveTo>
                <a:lnTo>
                  <a:pt x="4161" y="1431"/>
                </a:lnTo>
                <a:cubicBezTo>
                  <a:pt x="4122" y="1434"/>
                  <a:pt x="4039" y="1436"/>
                  <a:pt x="4039" y="1434"/>
                </a:cubicBezTo>
                <a:cubicBezTo>
                  <a:pt x="4039" y="1428"/>
                  <a:pt x="4052" y="1428"/>
                  <a:pt x="4122" y="1428"/>
                </a:cubicBezTo>
                <a:cubicBezTo>
                  <a:pt x="4174" y="1428"/>
                  <a:pt x="4183" y="1428"/>
                  <a:pt x="4161" y="1431"/>
                </a:cubicBezTo>
                <a:close/>
                <a:moveTo>
                  <a:pt x="5678" y="1439"/>
                </a:moveTo>
                <a:lnTo>
                  <a:pt x="5678" y="1439"/>
                </a:lnTo>
                <a:cubicBezTo>
                  <a:pt x="5689" y="1445"/>
                  <a:pt x="5697" y="1450"/>
                  <a:pt x="5697" y="1453"/>
                </a:cubicBezTo>
                <a:cubicBezTo>
                  <a:pt x="5697" y="1461"/>
                  <a:pt x="5683" y="1500"/>
                  <a:pt x="5681" y="1500"/>
                </a:cubicBezTo>
                <a:cubicBezTo>
                  <a:pt x="5678" y="1500"/>
                  <a:pt x="5645" y="1439"/>
                  <a:pt x="5647" y="1436"/>
                </a:cubicBezTo>
                <a:cubicBezTo>
                  <a:pt x="5650" y="1434"/>
                  <a:pt x="5656" y="1434"/>
                  <a:pt x="5678" y="1439"/>
                </a:cubicBezTo>
                <a:close/>
                <a:moveTo>
                  <a:pt x="5323" y="1481"/>
                </a:moveTo>
                <a:lnTo>
                  <a:pt x="5323" y="1481"/>
                </a:lnTo>
                <a:cubicBezTo>
                  <a:pt x="5331" y="1506"/>
                  <a:pt x="5337" y="1525"/>
                  <a:pt x="5337" y="1525"/>
                </a:cubicBezTo>
                <a:cubicBezTo>
                  <a:pt x="5337" y="1525"/>
                  <a:pt x="5326" y="1522"/>
                  <a:pt x="5317" y="1517"/>
                </a:cubicBezTo>
                <a:cubicBezTo>
                  <a:pt x="5301" y="1508"/>
                  <a:pt x="5301" y="1508"/>
                  <a:pt x="5301" y="1508"/>
                </a:cubicBezTo>
                <a:cubicBezTo>
                  <a:pt x="5301" y="1475"/>
                  <a:pt x="5301" y="1475"/>
                  <a:pt x="5301" y="1475"/>
                </a:cubicBezTo>
                <a:cubicBezTo>
                  <a:pt x="5301" y="1447"/>
                  <a:pt x="5303" y="1436"/>
                  <a:pt x="5306" y="1439"/>
                </a:cubicBezTo>
                <a:cubicBezTo>
                  <a:pt x="5306" y="1439"/>
                  <a:pt x="5314" y="1459"/>
                  <a:pt x="5323" y="1481"/>
                </a:cubicBezTo>
                <a:close/>
                <a:moveTo>
                  <a:pt x="11396" y="2285"/>
                </a:moveTo>
                <a:lnTo>
                  <a:pt x="11396" y="2285"/>
                </a:lnTo>
                <a:cubicBezTo>
                  <a:pt x="11915" y="2751"/>
                  <a:pt x="12339" y="3134"/>
                  <a:pt x="12342" y="3137"/>
                </a:cubicBezTo>
                <a:cubicBezTo>
                  <a:pt x="12342" y="3137"/>
                  <a:pt x="12339" y="3139"/>
                  <a:pt x="12336" y="3139"/>
                </a:cubicBezTo>
                <a:cubicBezTo>
                  <a:pt x="12331" y="3139"/>
                  <a:pt x="12001" y="3181"/>
                  <a:pt x="11601" y="3231"/>
                </a:cubicBezTo>
                <a:cubicBezTo>
                  <a:pt x="11202" y="3284"/>
                  <a:pt x="10869" y="3325"/>
                  <a:pt x="10864" y="3325"/>
                </a:cubicBezTo>
                <a:cubicBezTo>
                  <a:pt x="10858" y="3325"/>
                  <a:pt x="10855" y="3322"/>
                  <a:pt x="10855" y="3320"/>
                </a:cubicBezTo>
                <a:cubicBezTo>
                  <a:pt x="10855" y="3320"/>
                  <a:pt x="10761" y="2895"/>
                  <a:pt x="10650" y="2382"/>
                </a:cubicBezTo>
                <a:cubicBezTo>
                  <a:pt x="10536" y="1866"/>
                  <a:pt x="10445" y="1445"/>
                  <a:pt x="10445" y="1442"/>
                </a:cubicBezTo>
                <a:cubicBezTo>
                  <a:pt x="10445" y="1439"/>
                  <a:pt x="10445" y="1436"/>
                  <a:pt x="10448" y="1439"/>
                </a:cubicBezTo>
                <a:cubicBezTo>
                  <a:pt x="10450" y="1439"/>
                  <a:pt x="10875" y="1819"/>
                  <a:pt x="11396" y="2285"/>
                </a:cubicBezTo>
                <a:close/>
                <a:moveTo>
                  <a:pt x="4627" y="1459"/>
                </a:moveTo>
                <a:lnTo>
                  <a:pt x="4627" y="1459"/>
                </a:lnTo>
                <a:cubicBezTo>
                  <a:pt x="4627" y="1461"/>
                  <a:pt x="4602" y="1542"/>
                  <a:pt x="4599" y="1545"/>
                </a:cubicBezTo>
                <a:cubicBezTo>
                  <a:pt x="4599" y="1547"/>
                  <a:pt x="3484" y="1597"/>
                  <a:pt x="3459" y="1597"/>
                </a:cubicBezTo>
                <a:cubicBezTo>
                  <a:pt x="3434" y="1594"/>
                  <a:pt x="3434" y="1594"/>
                  <a:pt x="3434" y="1594"/>
                </a:cubicBezTo>
                <a:cubicBezTo>
                  <a:pt x="3462" y="1592"/>
                  <a:pt x="3462" y="1592"/>
                  <a:pt x="3462" y="1592"/>
                </a:cubicBezTo>
                <a:cubicBezTo>
                  <a:pt x="3478" y="1589"/>
                  <a:pt x="3745" y="1558"/>
                  <a:pt x="4055" y="1522"/>
                </a:cubicBezTo>
                <a:cubicBezTo>
                  <a:pt x="4369" y="1486"/>
                  <a:pt x="4624" y="1456"/>
                  <a:pt x="4624" y="1456"/>
                </a:cubicBezTo>
                <a:cubicBezTo>
                  <a:pt x="4627" y="1456"/>
                  <a:pt x="4627" y="1459"/>
                  <a:pt x="4627" y="1459"/>
                </a:cubicBezTo>
                <a:close/>
                <a:moveTo>
                  <a:pt x="4821" y="1481"/>
                </a:moveTo>
                <a:lnTo>
                  <a:pt x="4821" y="1481"/>
                </a:lnTo>
                <a:cubicBezTo>
                  <a:pt x="4904" y="1495"/>
                  <a:pt x="4973" y="1506"/>
                  <a:pt x="4973" y="1506"/>
                </a:cubicBezTo>
                <a:cubicBezTo>
                  <a:pt x="4976" y="1506"/>
                  <a:pt x="4968" y="1508"/>
                  <a:pt x="4959" y="1508"/>
                </a:cubicBezTo>
                <a:cubicBezTo>
                  <a:pt x="4918" y="1514"/>
                  <a:pt x="4640" y="1542"/>
                  <a:pt x="4640" y="1539"/>
                </a:cubicBezTo>
                <a:cubicBezTo>
                  <a:pt x="4638" y="1539"/>
                  <a:pt x="4665" y="1456"/>
                  <a:pt x="4668" y="1456"/>
                </a:cubicBezTo>
                <a:cubicBezTo>
                  <a:pt x="4671" y="1456"/>
                  <a:pt x="4737" y="1467"/>
                  <a:pt x="4821" y="1481"/>
                </a:cubicBezTo>
                <a:close/>
                <a:moveTo>
                  <a:pt x="2591" y="1464"/>
                </a:moveTo>
                <a:lnTo>
                  <a:pt x="2591" y="1464"/>
                </a:lnTo>
                <a:cubicBezTo>
                  <a:pt x="2580" y="1475"/>
                  <a:pt x="2441" y="1586"/>
                  <a:pt x="2438" y="1586"/>
                </a:cubicBezTo>
                <a:cubicBezTo>
                  <a:pt x="2430" y="1586"/>
                  <a:pt x="2555" y="1478"/>
                  <a:pt x="2571" y="1470"/>
                </a:cubicBezTo>
                <a:cubicBezTo>
                  <a:pt x="2591" y="1459"/>
                  <a:pt x="2599" y="1459"/>
                  <a:pt x="2591" y="1464"/>
                </a:cubicBezTo>
                <a:close/>
                <a:moveTo>
                  <a:pt x="5833" y="1489"/>
                </a:moveTo>
                <a:lnTo>
                  <a:pt x="5833" y="1489"/>
                </a:lnTo>
                <a:cubicBezTo>
                  <a:pt x="5833" y="1492"/>
                  <a:pt x="5817" y="1511"/>
                  <a:pt x="5794" y="1533"/>
                </a:cubicBezTo>
                <a:cubicBezTo>
                  <a:pt x="5758" y="1572"/>
                  <a:pt x="5758" y="1572"/>
                  <a:pt x="5758" y="1572"/>
                </a:cubicBezTo>
                <a:cubicBezTo>
                  <a:pt x="5733" y="1561"/>
                  <a:pt x="5733" y="1561"/>
                  <a:pt x="5733" y="1561"/>
                </a:cubicBezTo>
                <a:cubicBezTo>
                  <a:pt x="5719" y="1556"/>
                  <a:pt x="5708" y="1550"/>
                  <a:pt x="5708" y="1547"/>
                </a:cubicBezTo>
                <a:cubicBezTo>
                  <a:pt x="5708" y="1545"/>
                  <a:pt x="5714" y="1531"/>
                  <a:pt x="5719" y="1517"/>
                </a:cubicBezTo>
                <a:cubicBezTo>
                  <a:pt x="5725" y="1503"/>
                  <a:pt x="5733" y="1484"/>
                  <a:pt x="5736" y="1475"/>
                </a:cubicBezTo>
                <a:cubicBezTo>
                  <a:pt x="5744" y="1461"/>
                  <a:pt x="5744" y="1461"/>
                  <a:pt x="5744" y="1461"/>
                </a:cubicBezTo>
                <a:cubicBezTo>
                  <a:pt x="5789" y="1475"/>
                  <a:pt x="5789" y="1475"/>
                  <a:pt x="5789" y="1475"/>
                </a:cubicBezTo>
                <a:cubicBezTo>
                  <a:pt x="5814" y="1481"/>
                  <a:pt x="5833" y="1489"/>
                  <a:pt x="5833" y="1489"/>
                </a:cubicBezTo>
                <a:close/>
                <a:moveTo>
                  <a:pt x="4219" y="1467"/>
                </a:moveTo>
                <a:lnTo>
                  <a:pt x="4219" y="1467"/>
                </a:lnTo>
                <a:cubicBezTo>
                  <a:pt x="4194" y="1472"/>
                  <a:pt x="3880" y="1508"/>
                  <a:pt x="3855" y="1508"/>
                </a:cubicBezTo>
                <a:cubicBezTo>
                  <a:pt x="3844" y="1508"/>
                  <a:pt x="3831" y="1506"/>
                  <a:pt x="3825" y="1506"/>
                </a:cubicBezTo>
                <a:cubicBezTo>
                  <a:pt x="3817" y="1503"/>
                  <a:pt x="3817" y="1503"/>
                  <a:pt x="3817" y="1503"/>
                </a:cubicBezTo>
                <a:cubicBezTo>
                  <a:pt x="3855" y="1489"/>
                  <a:pt x="3855" y="1489"/>
                  <a:pt x="3855" y="1489"/>
                </a:cubicBezTo>
                <a:cubicBezTo>
                  <a:pt x="3894" y="1478"/>
                  <a:pt x="3894" y="1478"/>
                  <a:pt x="3894" y="1478"/>
                </a:cubicBezTo>
                <a:cubicBezTo>
                  <a:pt x="4047" y="1472"/>
                  <a:pt x="4047" y="1472"/>
                  <a:pt x="4047" y="1472"/>
                </a:cubicBezTo>
                <a:cubicBezTo>
                  <a:pt x="4133" y="1467"/>
                  <a:pt x="4208" y="1464"/>
                  <a:pt x="4216" y="1464"/>
                </a:cubicBezTo>
                <a:cubicBezTo>
                  <a:pt x="4233" y="1464"/>
                  <a:pt x="4233" y="1464"/>
                  <a:pt x="4233" y="1464"/>
                </a:cubicBezTo>
                <a:cubicBezTo>
                  <a:pt x="4219" y="1467"/>
                  <a:pt x="4219" y="1467"/>
                  <a:pt x="4219" y="1467"/>
                </a:cubicBezTo>
                <a:close/>
                <a:moveTo>
                  <a:pt x="6959" y="1506"/>
                </a:moveTo>
                <a:lnTo>
                  <a:pt x="6959" y="1506"/>
                </a:lnTo>
                <a:cubicBezTo>
                  <a:pt x="7159" y="1531"/>
                  <a:pt x="7273" y="1545"/>
                  <a:pt x="7273" y="1547"/>
                </a:cubicBezTo>
                <a:cubicBezTo>
                  <a:pt x="7270" y="1550"/>
                  <a:pt x="7234" y="1586"/>
                  <a:pt x="7192" y="1628"/>
                </a:cubicBezTo>
                <a:cubicBezTo>
                  <a:pt x="7112" y="1705"/>
                  <a:pt x="7112" y="1705"/>
                  <a:pt x="7112" y="1705"/>
                </a:cubicBezTo>
                <a:cubicBezTo>
                  <a:pt x="6865" y="1589"/>
                  <a:pt x="6865" y="1589"/>
                  <a:pt x="6865" y="1589"/>
                </a:cubicBezTo>
                <a:cubicBezTo>
                  <a:pt x="6732" y="1525"/>
                  <a:pt x="6618" y="1472"/>
                  <a:pt x="6615" y="1470"/>
                </a:cubicBezTo>
                <a:cubicBezTo>
                  <a:pt x="6613" y="1467"/>
                  <a:pt x="6579" y="1461"/>
                  <a:pt x="6959" y="1506"/>
                </a:cubicBezTo>
                <a:close/>
                <a:moveTo>
                  <a:pt x="5647" y="1514"/>
                </a:moveTo>
                <a:lnTo>
                  <a:pt x="5647" y="1514"/>
                </a:lnTo>
                <a:cubicBezTo>
                  <a:pt x="5658" y="1539"/>
                  <a:pt x="5658" y="1539"/>
                  <a:pt x="5658" y="1539"/>
                </a:cubicBezTo>
                <a:cubicBezTo>
                  <a:pt x="5650" y="1542"/>
                  <a:pt x="5650" y="1542"/>
                  <a:pt x="5650" y="1542"/>
                </a:cubicBezTo>
                <a:cubicBezTo>
                  <a:pt x="5633" y="1547"/>
                  <a:pt x="5620" y="1550"/>
                  <a:pt x="5620" y="1545"/>
                </a:cubicBezTo>
                <a:cubicBezTo>
                  <a:pt x="5620" y="1531"/>
                  <a:pt x="5628" y="1486"/>
                  <a:pt x="5631" y="1489"/>
                </a:cubicBezTo>
                <a:cubicBezTo>
                  <a:pt x="5633" y="1489"/>
                  <a:pt x="5639" y="1500"/>
                  <a:pt x="5647" y="1514"/>
                </a:cubicBezTo>
                <a:close/>
                <a:moveTo>
                  <a:pt x="5409" y="1545"/>
                </a:moveTo>
                <a:lnTo>
                  <a:pt x="5409" y="1545"/>
                </a:lnTo>
                <a:cubicBezTo>
                  <a:pt x="5409" y="1553"/>
                  <a:pt x="5406" y="1556"/>
                  <a:pt x="5403" y="1556"/>
                </a:cubicBezTo>
                <a:cubicBezTo>
                  <a:pt x="5395" y="1553"/>
                  <a:pt x="5395" y="1547"/>
                  <a:pt x="5400" y="1517"/>
                </a:cubicBezTo>
                <a:cubicBezTo>
                  <a:pt x="5403" y="1500"/>
                  <a:pt x="5403" y="1500"/>
                  <a:pt x="5403" y="1500"/>
                </a:cubicBezTo>
                <a:cubicBezTo>
                  <a:pt x="5406" y="1517"/>
                  <a:pt x="5406" y="1517"/>
                  <a:pt x="5406" y="1517"/>
                </a:cubicBezTo>
                <a:cubicBezTo>
                  <a:pt x="5406" y="1525"/>
                  <a:pt x="5409" y="1536"/>
                  <a:pt x="5409" y="1545"/>
                </a:cubicBezTo>
                <a:close/>
                <a:moveTo>
                  <a:pt x="5897" y="1564"/>
                </a:moveTo>
                <a:lnTo>
                  <a:pt x="5897" y="1564"/>
                </a:lnTo>
                <a:cubicBezTo>
                  <a:pt x="5905" y="1600"/>
                  <a:pt x="5911" y="1628"/>
                  <a:pt x="5911" y="1628"/>
                </a:cubicBezTo>
                <a:cubicBezTo>
                  <a:pt x="5908" y="1630"/>
                  <a:pt x="5847" y="1608"/>
                  <a:pt x="5844" y="1603"/>
                </a:cubicBezTo>
                <a:cubicBezTo>
                  <a:pt x="5839" y="1600"/>
                  <a:pt x="5861" y="1517"/>
                  <a:pt x="5869" y="1508"/>
                </a:cubicBezTo>
                <a:cubicBezTo>
                  <a:pt x="5872" y="1503"/>
                  <a:pt x="5877" y="1500"/>
                  <a:pt x="5880" y="1503"/>
                </a:cubicBezTo>
                <a:cubicBezTo>
                  <a:pt x="5883" y="1503"/>
                  <a:pt x="5889" y="1531"/>
                  <a:pt x="5897" y="1564"/>
                </a:cubicBezTo>
                <a:close/>
                <a:moveTo>
                  <a:pt x="5950" y="1522"/>
                </a:moveTo>
                <a:lnTo>
                  <a:pt x="5950" y="1522"/>
                </a:lnTo>
                <a:cubicBezTo>
                  <a:pt x="5964" y="1528"/>
                  <a:pt x="5977" y="1533"/>
                  <a:pt x="5980" y="1533"/>
                </a:cubicBezTo>
                <a:cubicBezTo>
                  <a:pt x="5983" y="1536"/>
                  <a:pt x="5947" y="1586"/>
                  <a:pt x="5941" y="1586"/>
                </a:cubicBezTo>
                <a:cubicBezTo>
                  <a:pt x="5939" y="1586"/>
                  <a:pt x="5936" y="1572"/>
                  <a:pt x="5930" y="1556"/>
                </a:cubicBezTo>
                <a:cubicBezTo>
                  <a:pt x="5927" y="1539"/>
                  <a:pt x="5925" y="1522"/>
                  <a:pt x="5922" y="1520"/>
                </a:cubicBezTo>
                <a:cubicBezTo>
                  <a:pt x="5922" y="1514"/>
                  <a:pt x="5922" y="1514"/>
                  <a:pt x="5950" y="1522"/>
                </a:cubicBezTo>
                <a:close/>
                <a:moveTo>
                  <a:pt x="8862" y="1661"/>
                </a:moveTo>
                <a:lnTo>
                  <a:pt x="8862" y="1661"/>
                </a:lnTo>
                <a:cubicBezTo>
                  <a:pt x="8976" y="1739"/>
                  <a:pt x="9064" y="1802"/>
                  <a:pt x="9064" y="1802"/>
                </a:cubicBezTo>
                <a:cubicBezTo>
                  <a:pt x="9064" y="1805"/>
                  <a:pt x="8282" y="1711"/>
                  <a:pt x="8280" y="1708"/>
                </a:cubicBezTo>
                <a:cubicBezTo>
                  <a:pt x="8277" y="1708"/>
                  <a:pt x="8277" y="1708"/>
                  <a:pt x="8280" y="1705"/>
                </a:cubicBezTo>
                <a:cubicBezTo>
                  <a:pt x="8285" y="1700"/>
                  <a:pt x="8651" y="1520"/>
                  <a:pt x="8654" y="1520"/>
                </a:cubicBezTo>
                <a:cubicBezTo>
                  <a:pt x="8657" y="1520"/>
                  <a:pt x="8751" y="1583"/>
                  <a:pt x="8862" y="1661"/>
                </a:cubicBezTo>
                <a:close/>
                <a:moveTo>
                  <a:pt x="5192" y="1594"/>
                </a:moveTo>
                <a:lnTo>
                  <a:pt x="5192" y="1594"/>
                </a:lnTo>
                <a:cubicBezTo>
                  <a:pt x="5228" y="1628"/>
                  <a:pt x="5259" y="1658"/>
                  <a:pt x="5259" y="1658"/>
                </a:cubicBezTo>
                <a:cubicBezTo>
                  <a:pt x="5259" y="1658"/>
                  <a:pt x="5145" y="1639"/>
                  <a:pt x="5007" y="1614"/>
                </a:cubicBezTo>
                <a:cubicBezTo>
                  <a:pt x="4868" y="1589"/>
                  <a:pt x="4754" y="1570"/>
                  <a:pt x="4757" y="1567"/>
                </a:cubicBezTo>
                <a:cubicBezTo>
                  <a:pt x="4757" y="1564"/>
                  <a:pt x="5079" y="1531"/>
                  <a:pt x="5106" y="1531"/>
                </a:cubicBezTo>
                <a:cubicBezTo>
                  <a:pt x="5123" y="1531"/>
                  <a:pt x="5123" y="1531"/>
                  <a:pt x="5123" y="1531"/>
                </a:cubicBezTo>
                <a:cubicBezTo>
                  <a:pt x="5192" y="1594"/>
                  <a:pt x="5192" y="1594"/>
                  <a:pt x="5192" y="1594"/>
                </a:cubicBezTo>
                <a:close/>
                <a:moveTo>
                  <a:pt x="2394" y="1553"/>
                </a:moveTo>
                <a:lnTo>
                  <a:pt x="2394" y="1553"/>
                </a:lnTo>
                <a:cubicBezTo>
                  <a:pt x="2391" y="1556"/>
                  <a:pt x="2294" y="1639"/>
                  <a:pt x="2180" y="1736"/>
                </a:cubicBezTo>
                <a:cubicBezTo>
                  <a:pt x="2069" y="1830"/>
                  <a:pt x="1975" y="1911"/>
                  <a:pt x="1972" y="1911"/>
                </a:cubicBezTo>
                <a:cubicBezTo>
                  <a:pt x="1969" y="1911"/>
                  <a:pt x="2011" y="1852"/>
                  <a:pt x="2061" y="1780"/>
                </a:cubicBezTo>
                <a:cubicBezTo>
                  <a:pt x="2152" y="1650"/>
                  <a:pt x="2152" y="1650"/>
                  <a:pt x="2152" y="1650"/>
                </a:cubicBezTo>
                <a:cubicBezTo>
                  <a:pt x="2272" y="1597"/>
                  <a:pt x="2272" y="1597"/>
                  <a:pt x="2272" y="1597"/>
                </a:cubicBezTo>
                <a:cubicBezTo>
                  <a:pt x="2338" y="1570"/>
                  <a:pt x="2394" y="1545"/>
                  <a:pt x="2396" y="1545"/>
                </a:cubicBezTo>
                <a:cubicBezTo>
                  <a:pt x="2402" y="1545"/>
                  <a:pt x="2399" y="1547"/>
                  <a:pt x="2394" y="1553"/>
                </a:cubicBezTo>
                <a:close/>
                <a:moveTo>
                  <a:pt x="5267" y="1561"/>
                </a:moveTo>
                <a:lnTo>
                  <a:pt x="5267" y="1561"/>
                </a:lnTo>
                <a:cubicBezTo>
                  <a:pt x="5306" y="1570"/>
                  <a:pt x="5337" y="1578"/>
                  <a:pt x="5339" y="1578"/>
                </a:cubicBezTo>
                <a:cubicBezTo>
                  <a:pt x="5342" y="1581"/>
                  <a:pt x="5334" y="1594"/>
                  <a:pt x="5323" y="1614"/>
                </a:cubicBezTo>
                <a:cubicBezTo>
                  <a:pt x="5301" y="1644"/>
                  <a:pt x="5301" y="1644"/>
                  <a:pt x="5301" y="1644"/>
                </a:cubicBezTo>
                <a:cubicBezTo>
                  <a:pt x="5265" y="1611"/>
                  <a:pt x="5265" y="1611"/>
                  <a:pt x="5265" y="1611"/>
                </a:cubicBezTo>
                <a:cubicBezTo>
                  <a:pt x="5245" y="1594"/>
                  <a:pt x="5220" y="1572"/>
                  <a:pt x="5209" y="1561"/>
                </a:cubicBezTo>
                <a:cubicBezTo>
                  <a:pt x="5201" y="1553"/>
                  <a:pt x="5192" y="1545"/>
                  <a:pt x="5195" y="1545"/>
                </a:cubicBezTo>
                <a:cubicBezTo>
                  <a:pt x="5198" y="1545"/>
                  <a:pt x="5231" y="1553"/>
                  <a:pt x="5267" y="1561"/>
                </a:cubicBezTo>
                <a:close/>
                <a:moveTo>
                  <a:pt x="7725" y="1589"/>
                </a:moveTo>
                <a:lnTo>
                  <a:pt x="7725" y="1589"/>
                </a:lnTo>
                <a:cubicBezTo>
                  <a:pt x="7883" y="1611"/>
                  <a:pt x="8016" y="1630"/>
                  <a:pt x="8016" y="1630"/>
                </a:cubicBezTo>
                <a:cubicBezTo>
                  <a:pt x="8019" y="1633"/>
                  <a:pt x="7933" y="1844"/>
                  <a:pt x="7927" y="1850"/>
                </a:cubicBezTo>
                <a:cubicBezTo>
                  <a:pt x="7925" y="1852"/>
                  <a:pt x="7428" y="1558"/>
                  <a:pt x="7420" y="1550"/>
                </a:cubicBezTo>
                <a:cubicBezTo>
                  <a:pt x="7417" y="1547"/>
                  <a:pt x="7439" y="1550"/>
                  <a:pt x="7725" y="1589"/>
                </a:cubicBezTo>
                <a:close/>
                <a:moveTo>
                  <a:pt x="7342" y="1700"/>
                </a:moveTo>
                <a:lnTo>
                  <a:pt x="7342" y="1700"/>
                </a:lnTo>
                <a:cubicBezTo>
                  <a:pt x="7353" y="1778"/>
                  <a:pt x="7364" y="1839"/>
                  <a:pt x="7361" y="1841"/>
                </a:cubicBezTo>
                <a:cubicBezTo>
                  <a:pt x="7361" y="1841"/>
                  <a:pt x="7270" y="1791"/>
                  <a:pt x="7170" y="1736"/>
                </a:cubicBezTo>
                <a:cubicBezTo>
                  <a:pt x="7145" y="1722"/>
                  <a:pt x="7145" y="1722"/>
                  <a:pt x="7145" y="1722"/>
                </a:cubicBezTo>
                <a:cubicBezTo>
                  <a:pt x="7231" y="1639"/>
                  <a:pt x="7231" y="1639"/>
                  <a:pt x="7231" y="1639"/>
                </a:cubicBezTo>
                <a:cubicBezTo>
                  <a:pt x="7275" y="1594"/>
                  <a:pt x="7317" y="1558"/>
                  <a:pt x="7317" y="1558"/>
                </a:cubicBezTo>
                <a:cubicBezTo>
                  <a:pt x="7317" y="1561"/>
                  <a:pt x="7328" y="1625"/>
                  <a:pt x="7342" y="1700"/>
                </a:cubicBezTo>
                <a:close/>
                <a:moveTo>
                  <a:pt x="6019" y="1564"/>
                </a:moveTo>
                <a:lnTo>
                  <a:pt x="6019" y="1564"/>
                </a:lnTo>
                <a:cubicBezTo>
                  <a:pt x="6019" y="1564"/>
                  <a:pt x="6016" y="1570"/>
                  <a:pt x="6011" y="1575"/>
                </a:cubicBezTo>
                <a:cubicBezTo>
                  <a:pt x="6002" y="1583"/>
                  <a:pt x="6002" y="1583"/>
                  <a:pt x="6002" y="1583"/>
                </a:cubicBezTo>
                <a:cubicBezTo>
                  <a:pt x="6008" y="1572"/>
                  <a:pt x="6008" y="1572"/>
                  <a:pt x="6008" y="1572"/>
                </a:cubicBezTo>
                <a:cubicBezTo>
                  <a:pt x="6016" y="1561"/>
                  <a:pt x="6019" y="1556"/>
                  <a:pt x="6019" y="1564"/>
                </a:cubicBezTo>
                <a:close/>
                <a:moveTo>
                  <a:pt x="6086" y="1570"/>
                </a:moveTo>
                <a:lnTo>
                  <a:pt x="6086" y="1570"/>
                </a:lnTo>
                <a:cubicBezTo>
                  <a:pt x="6086" y="1575"/>
                  <a:pt x="6077" y="1575"/>
                  <a:pt x="6074" y="1567"/>
                </a:cubicBezTo>
                <a:cubicBezTo>
                  <a:pt x="6074" y="1567"/>
                  <a:pt x="6074" y="1564"/>
                  <a:pt x="6080" y="1564"/>
                </a:cubicBezTo>
                <a:cubicBezTo>
                  <a:pt x="6083" y="1564"/>
                  <a:pt x="6086" y="1567"/>
                  <a:pt x="6086" y="1570"/>
                </a:cubicBezTo>
                <a:close/>
                <a:moveTo>
                  <a:pt x="5808" y="1578"/>
                </a:moveTo>
                <a:lnTo>
                  <a:pt x="5808" y="1578"/>
                </a:lnTo>
                <a:cubicBezTo>
                  <a:pt x="5805" y="1589"/>
                  <a:pt x="5805" y="1592"/>
                  <a:pt x="5800" y="1589"/>
                </a:cubicBezTo>
                <a:cubicBezTo>
                  <a:pt x="5797" y="1586"/>
                  <a:pt x="5797" y="1583"/>
                  <a:pt x="5800" y="1578"/>
                </a:cubicBezTo>
                <a:cubicBezTo>
                  <a:pt x="5808" y="1570"/>
                  <a:pt x="5814" y="1570"/>
                  <a:pt x="5808" y="1578"/>
                </a:cubicBezTo>
                <a:close/>
                <a:moveTo>
                  <a:pt x="7650" y="1730"/>
                </a:moveTo>
                <a:lnTo>
                  <a:pt x="7650" y="1730"/>
                </a:lnTo>
                <a:cubicBezTo>
                  <a:pt x="7780" y="1808"/>
                  <a:pt x="7891" y="1875"/>
                  <a:pt x="7894" y="1877"/>
                </a:cubicBezTo>
                <a:cubicBezTo>
                  <a:pt x="7900" y="1880"/>
                  <a:pt x="7900" y="1880"/>
                  <a:pt x="7900" y="1880"/>
                </a:cubicBezTo>
                <a:cubicBezTo>
                  <a:pt x="7791" y="1949"/>
                  <a:pt x="7791" y="1949"/>
                  <a:pt x="7791" y="1949"/>
                </a:cubicBezTo>
                <a:cubicBezTo>
                  <a:pt x="7730" y="1988"/>
                  <a:pt x="7680" y="2019"/>
                  <a:pt x="7678" y="2016"/>
                </a:cubicBezTo>
                <a:cubicBezTo>
                  <a:pt x="7675" y="2016"/>
                  <a:pt x="7395" y="1586"/>
                  <a:pt x="7392" y="1578"/>
                </a:cubicBezTo>
                <a:cubicBezTo>
                  <a:pt x="7389" y="1575"/>
                  <a:pt x="7395" y="1578"/>
                  <a:pt x="7403" y="1581"/>
                </a:cubicBezTo>
                <a:cubicBezTo>
                  <a:pt x="7409" y="1586"/>
                  <a:pt x="7522" y="1653"/>
                  <a:pt x="7650" y="1730"/>
                </a:cubicBezTo>
                <a:close/>
                <a:moveTo>
                  <a:pt x="4635" y="1586"/>
                </a:moveTo>
                <a:lnTo>
                  <a:pt x="4635" y="1586"/>
                </a:lnTo>
                <a:cubicBezTo>
                  <a:pt x="4643" y="1589"/>
                  <a:pt x="4643" y="1589"/>
                  <a:pt x="4643" y="1589"/>
                </a:cubicBezTo>
                <a:cubicBezTo>
                  <a:pt x="4632" y="1589"/>
                  <a:pt x="4632" y="1589"/>
                  <a:pt x="4632" y="1589"/>
                </a:cubicBezTo>
                <a:cubicBezTo>
                  <a:pt x="4624" y="1589"/>
                  <a:pt x="4615" y="1589"/>
                  <a:pt x="4615" y="1586"/>
                </a:cubicBezTo>
                <a:cubicBezTo>
                  <a:pt x="4613" y="1581"/>
                  <a:pt x="4621" y="1581"/>
                  <a:pt x="4635" y="1586"/>
                </a:cubicBezTo>
                <a:close/>
                <a:moveTo>
                  <a:pt x="6244" y="1617"/>
                </a:moveTo>
                <a:lnTo>
                  <a:pt x="6244" y="1617"/>
                </a:lnTo>
                <a:cubicBezTo>
                  <a:pt x="6302" y="1636"/>
                  <a:pt x="6352" y="1656"/>
                  <a:pt x="6352" y="1656"/>
                </a:cubicBezTo>
                <a:cubicBezTo>
                  <a:pt x="6357" y="1658"/>
                  <a:pt x="6360" y="1658"/>
                  <a:pt x="6221" y="1700"/>
                </a:cubicBezTo>
                <a:cubicBezTo>
                  <a:pt x="6163" y="1716"/>
                  <a:pt x="6113" y="1730"/>
                  <a:pt x="6113" y="1728"/>
                </a:cubicBezTo>
                <a:cubicBezTo>
                  <a:pt x="6110" y="1728"/>
                  <a:pt x="6135" y="1583"/>
                  <a:pt x="6135" y="1583"/>
                </a:cubicBezTo>
                <a:cubicBezTo>
                  <a:pt x="6135" y="1583"/>
                  <a:pt x="6185" y="1597"/>
                  <a:pt x="6244" y="1617"/>
                </a:cubicBezTo>
                <a:close/>
                <a:moveTo>
                  <a:pt x="5384" y="1597"/>
                </a:moveTo>
                <a:lnTo>
                  <a:pt x="5384" y="1597"/>
                </a:lnTo>
                <a:cubicBezTo>
                  <a:pt x="5378" y="1603"/>
                  <a:pt x="5375" y="1606"/>
                  <a:pt x="5373" y="1603"/>
                </a:cubicBezTo>
                <a:cubicBezTo>
                  <a:pt x="5370" y="1600"/>
                  <a:pt x="5384" y="1586"/>
                  <a:pt x="5387" y="1589"/>
                </a:cubicBezTo>
                <a:cubicBezTo>
                  <a:pt x="5389" y="1589"/>
                  <a:pt x="5387" y="1594"/>
                  <a:pt x="5384" y="1597"/>
                </a:cubicBezTo>
                <a:close/>
                <a:moveTo>
                  <a:pt x="6066" y="1608"/>
                </a:moveTo>
                <a:lnTo>
                  <a:pt x="6066" y="1608"/>
                </a:lnTo>
                <a:cubicBezTo>
                  <a:pt x="6080" y="1625"/>
                  <a:pt x="6080" y="1625"/>
                  <a:pt x="6080" y="1625"/>
                </a:cubicBezTo>
                <a:cubicBezTo>
                  <a:pt x="6077" y="1653"/>
                  <a:pt x="6077" y="1653"/>
                  <a:pt x="6077" y="1653"/>
                </a:cubicBezTo>
                <a:cubicBezTo>
                  <a:pt x="6074" y="1667"/>
                  <a:pt x="6072" y="1683"/>
                  <a:pt x="6069" y="1686"/>
                </a:cubicBezTo>
                <a:cubicBezTo>
                  <a:pt x="6063" y="1689"/>
                  <a:pt x="6063" y="1689"/>
                  <a:pt x="6063" y="1689"/>
                </a:cubicBezTo>
                <a:cubicBezTo>
                  <a:pt x="6050" y="1686"/>
                  <a:pt x="6050" y="1686"/>
                  <a:pt x="6050" y="1686"/>
                </a:cubicBezTo>
                <a:cubicBezTo>
                  <a:pt x="6041" y="1683"/>
                  <a:pt x="6027" y="1678"/>
                  <a:pt x="6016" y="1672"/>
                </a:cubicBezTo>
                <a:cubicBezTo>
                  <a:pt x="5997" y="1664"/>
                  <a:pt x="5997" y="1664"/>
                  <a:pt x="5997" y="1664"/>
                </a:cubicBezTo>
                <a:cubicBezTo>
                  <a:pt x="6019" y="1628"/>
                  <a:pt x="6019" y="1628"/>
                  <a:pt x="6019" y="1628"/>
                </a:cubicBezTo>
                <a:cubicBezTo>
                  <a:pt x="6033" y="1608"/>
                  <a:pt x="6044" y="1594"/>
                  <a:pt x="6047" y="1594"/>
                </a:cubicBezTo>
                <a:cubicBezTo>
                  <a:pt x="6050" y="1594"/>
                  <a:pt x="6058" y="1600"/>
                  <a:pt x="6066" y="1608"/>
                </a:cubicBezTo>
                <a:close/>
                <a:moveTo>
                  <a:pt x="4172" y="1603"/>
                </a:moveTo>
                <a:lnTo>
                  <a:pt x="4172" y="1603"/>
                </a:lnTo>
                <a:cubicBezTo>
                  <a:pt x="4166" y="1606"/>
                  <a:pt x="2818" y="1786"/>
                  <a:pt x="2815" y="1783"/>
                </a:cubicBezTo>
                <a:cubicBezTo>
                  <a:pt x="2815" y="1783"/>
                  <a:pt x="2829" y="1755"/>
                  <a:pt x="2846" y="1722"/>
                </a:cubicBezTo>
                <a:cubicBezTo>
                  <a:pt x="2879" y="1661"/>
                  <a:pt x="2879" y="1661"/>
                  <a:pt x="2879" y="1661"/>
                </a:cubicBezTo>
                <a:cubicBezTo>
                  <a:pt x="2896" y="1658"/>
                  <a:pt x="2896" y="1658"/>
                  <a:pt x="2896" y="1658"/>
                </a:cubicBezTo>
                <a:cubicBezTo>
                  <a:pt x="2904" y="1658"/>
                  <a:pt x="3184" y="1647"/>
                  <a:pt x="3517" y="1630"/>
                </a:cubicBezTo>
                <a:cubicBezTo>
                  <a:pt x="4105" y="1603"/>
                  <a:pt x="4180" y="1600"/>
                  <a:pt x="4172" y="1603"/>
                </a:cubicBezTo>
                <a:close/>
                <a:moveTo>
                  <a:pt x="5617" y="1658"/>
                </a:moveTo>
                <a:lnTo>
                  <a:pt x="5617" y="1658"/>
                </a:lnTo>
                <a:cubicBezTo>
                  <a:pt x="5711" y="1689"/>
                  <a:pt x="5786" y="1714"/>
                  <a:pt x="5783" y="1714"/>
                </a:cubicBezTo>
                <a:cubicBezTo>
                  <a:pt x="5778" y="1716"/>
                  <a:pt x="5428" y="1656"/>
                  <a:pt x="5425" y="1653"/>
                </a:cubicBezTo>
                <a:cubicBezTo>
                  <a:pt x="5423" y="1650"/>
                  <a:pt x="5436" y="1606"/>
                  <a:pt x="5442" y="1603"/>
                </a:cubicBezTo>
                <a:cubicBezTo>
                  <a:pt x="5442" y="1603"/>
                  <a:pt x="5520" y="1628"/>
                  <a:pt x="5617" y="1658"/>
                </a:cubicBezTo>
                <a:close/>
                <a:moveTo>
                  <a:pt x="7489" y="1794"/>
                </a:moveTo>
                <a:lnTo>
                  <a:pt x="7489" y="1794"/>
                </a:lnTo>
                <a:cubicBezTo>
                  <a:pt x="7556" y="1897"/>
                  <a:pt x="7608" y="1983"/>
                  <a:pt x="7608" y="1983"/>
                </a:cubicBezTo>
                <a:cubicBezTo>
                  <a:pt x="7606" y="1985"/>
                  <a:pt x="7561" y="1958"/>
                  <a:pt x="7506" y="1925"/>
                </a:cubicBezTo>
                <a:cubicBezTo>
                  <a:pt x="7403" y="1863"/>
                  <a:pt x="7403" y="1863"/>
                  <a:pt x="7403" y="1863"/>
                </a:cubicBezTo>
                <a:cubicBezTo>
                  <a:pt x="7384" y="1739"/>
                  <a:pt x="7384" y="1739"/>
                  <a:pt x="7384" y="1739"/>
                </a:cubicBezTo>
                <a:cubicBezTo>
                  <a:pt x="7373" y="1669"/>
                  <a:pt x="7361" y="1611"/>
                  <a:pt x="7361" y="1608"/>
                </a:cubicBezTo>
                <a:cubicBezTo>
                  <a:pt x="7356" y="1589"/>
                  <a:pt x="7381" y="1628"/>
                  <a:pt x="7489" y="1794"/>
                </a:cubicBezTo>
                <a:close/>
                <a:moveTo>
                  <a:pt x="4693" y="1636"/>
                </a:moveTo>
                <a:lnTo>
                  <a:pt x="4693" y="1636"/>
                </a:lnTo>
                <a:cubicBezTo>
                  <a:pt x="4765" y="1647"/>
                  <a:pt x="4823" y="1656"/>
                  <a:pt x="4823" y="1658"/>
                </a:cubicBezTo>
                <a:cubicBezTo>
                  <a:pt x="4823" y="1658"/>
                  <a:pt x="4821" y="1661"/>
                  <a:pt x="4815" y="1661"/>
                </a:cubicBezTo>
                <a:cubicBezTo>
                  <a:pt x="4810" y="1661"/>
                  <a:pt x="4740" y="1661"/>
                  <a:pt x="4660" y="1667"/>
                </a:cubicBezTo>
                <a:cubicBezTo>
                  <a:pt x="4582" y="1669"/>
                  <a:pt x="4504" y="1669"/>
                  <a:pt x="4488" y="1669"/>
                </a:cubicBezTo>
                <a:cubicBezTo>
                  <a:pt x="4460" y="1672"/>
                  <a:pt x="4460" y="1672"/>
                  <a:pt x="4460" y="1672"/>
                </a:cubicBezTo>
                <a:cubicBezTo>
                  <a:pt x="4510" y="1644"/>
                  <a:pt x="4510" y="1644"/>
                  <a:pt x="4510" y="1644"/>
                </a:cubicBezTo>
                <a:cubicBezTo>
                  <a:pt x="4541" y="1628"/>
                  <a:pt x="4563" y="1617"/>
                  <a:pt x="4566" y="1617"/>
                </a:cubicBezTo>
                <a:cubicBezTo>
                  <a:pt x="4566" y="1617"/>
                  <a:pt x="4624" y="1625"/>
                  <a:pt x="4693" y="1636"/>
                </a:cubicBezTo>
                <a:close/>
                <a:moveTo>
                  <a:pt x="5747" y="1639"/>
                </a:moveTo>
                <a:lnTo>
                  <a:pt x="5747" y="1639"/>
                </a:lnTo>
                <a:cubicBezTo>
                  <a:pt x="5767" y="1647"/>
                  <a:pt x="5780" y="1656"/>
                  <a:pt x="5778" y="1656"/>
                </a:cubicBezTo>
                <a:cubicBezTo>
                  <a:pt x="5775" y="1653"/>
                  <a:pt x="5753" y="1647"/>
                  <a:pt x="5731" y="1639"/>
                </a:cubicBezTo>
                <a:cubicBezTo>
                  <a:pt x="5703" y="1630"/>
                  <a:pt x="5689" y="1625"/>
                  <a:pt x="5694" y="1622"/>
                </a:cubicBezTo>
                <a:cubicBezTo>
                  <a:pt x="5703" y="1617"/>
                  <a:pt x="5714" y="1619"/>
                  <a:pt x="5747" y="1639"/>
                </a:cubicBezTo>
                <a:close/>
                <a:moveTo>
                  <a:pt x="4432" y="1644"/>
                </a:moveTo>
                <a:lnTo>
                  <a:pt x="4432" y="1644"/>
                </a:lnTo>
                <a:cubicBezTo>
                  <a:pt x="4427" y="1650"/>
                  <a:pt x="4410" y="1658"/>
                  <a:pt x="4396" y="1664"/>
                </a:cubicBezTo>
                <a:cubicBezTo>
                  <a:pt x="4374" y="1675"/>
                  <a:pt x="4374" y="1675"/>
                  <a:pt x="4374" y="1675"/>
                </a:cubicBezTo>
                <a:cubicBezTo>
                  <a:pt x="4030" y="1728"/>
                  <a:pt x="4030" y="1728"/>
                  <a:pt x="4030" y="1728"/>
                </a:cubicBezTo>
                <a:cubicBezTo>
                  <a:pt x="3842" y="1758"/>
                  <a:pt x="3683" y="1780"/>
                  <a:pt x="3678" y="1780"/>
                </a:cubicBezTo>
                <a:cubicBezTo>
                  <a:pt x="3670" y="1780"/>
                  <a:pt x="4419" y="1639"/>
                  <a:pt x="4438" y="1639"/>
                </a:cubicBezTo>
                <a:cubicBezTo>
                  <a:pt x="4444" y="1639"/>
                  <a:pt x="4441" y="1639"/>
                  <a:pt x="4432" y="1644"/>
                </a:cubicBezTo>
                <a:close/>
                <a:moveTo>
                  <a:pt x="8124" y="1686"/>
                </a:moveTo>
                <a:lnTo>
                  <a:pt x="8124" y="1686"/>
                </a:lnTo>
                <a:cubicBezTo>
                  <a:pt x="8152" y="1703"/>
                  <a:pt x="8174" y="1719"/>
                  <a:pt x="8174" y="1719"/>
                </a:cubicBezTo>
                <a:cubicBezTo>
                  <a:pt x="8174" y="1722"/>
                  <a:pt x="7980" y="1836"/>
                  <a:pt x="7977" y="1833"/>
                </a:cubicBezTo>
                <a:cubicBezTo>
                  <a:pt x="7974" y="1833"/>
                  <a:pt x="7994" y="1789"/>
                  <a:pt x="8013" y="1736"/>
                </a:cubicBezTo>
                <a:cubicBezTo>
                  <a:pt x="8055" y="1642"/>
                  <a:pt x="8055" y="1642"/>
                  <a:pt x="8055" y="1642"/>
                </a:cubicBezTo>
                <a:cubicBezTo>
                  <a:pt x="8066" y="1647"/>
                  <a:pt x="8066" y="1647"/>
                  <a:pt x="8066" y="1647"/>
                </a:cubicBezTo>
                <a:cubicBezTo>
                  <a:pt x="8072" y="1653"/>
                  <a:pt x="8099" y="1669"/>
                  <a:pt x="8124" y="1686"/>
                </a:cubicBezTo>
                <a:close/>
                <a:moveTo>
                  <a:pt x="10170" y="2440"/>
                </a:moveTo>
                <a:lnTo>
                  <a:pt x="10170" y="2440"/>
                </a:lnTo>
                <a:cubicBezTo>
                  <a:pt x="10475" y="2865"/>
                  <a:pt x="10725" y="3214"/>
                  <a:pt x="10725" y="3214"/>
                </a:cubicBezTo>
                <a:cubicBezTo>
                  <a:pt x="10722" y="3217"/>
                  <a:pt x="9184" y="1844"/>
                  <a:pt x="9181" y="1841"/>
                </a:cubicBezTo>
                <a:cubicBezTo>
                  <a:pt x="9181" y="1839"/>
                  <a:pt x="9602" y="1667"/>
                  <a:pt x="9610" y="1667"/>
                </a:cubicBezTo>
                <a:cubicBezTo>
                  <a:pt x="9613" y="1667"/>
                  <a:pt x="9865" y="2016"/>
                  <a:pt x="10170" y="2440"/>
                </a:cubicBezTo>
                <a:close/>
                <a:moveTo>
                  <a:pt x="6657" y="1794"/>
                </a:moveTo>
                <a:lnTo>
                  <a:pt x="6657" y="1794"/>
                </a:lnTo>
                <a:cubicBezTo>
                  <a:pt x="6790" y="1855"/>
                  <a:pt x="6898" y="1911"/>
                  <a:pt x="6901" y="1911"/>
                </a:cubicBezTo>
                <a:cubicBezTo>
                  <a:pt x="6904" y="1913"/>
                  <a:pt x="6901" y="1913"/>
                  <a:pt x="6895" y="1913"/>
                </a:cubicBezTo>
                <a:cubicBezTo>
                  <a:pt x="6890" y="1913"/>
                  <a:pt x="6718" y="1880"/>
                  <a:pt x="6513" y="1844"/>
                </a:cubicBezTo>
                <a:cubicBezTo>
                  <a:pt x="6307" y="1808"/>
                  <a:pt x="6138" y="1778"/>
                  <a:pt x="6138" y="1778"/>
                </a:cubicBezTo>
                <a:cubicBezTo>
                  <a:pt x="6138" y="1775"/>
                  <a:pt x="6163" y="1766"/>
                  <a:pt x="6196" y="1755"/>
                </a:cubicBezTo>
                <a:cubicBezTo>
                  <a:pt x="6230" y="1744"/>
                  <a:pt x="6291" y="1722"/>
                  <a:pt x="6335" y="1705"/>
                </a:cubicBezTo>
                <a:cubicBezTo>
                  <a:pt x="6377" y="1692"/>
                  <a:pt x="6413" y="1678"/>
                  <a:pt x="6416" y="1678"/>
                </a:cubicBezTo>
                <a:cubicBezTo>
                  <a:pt x="6416" y="1678"/>
                  <a:pt x="6527" y="1730"/>
                  <a:pt x="6657" y="1794"/>
                </a:cubicBezTo>
                <a:close/>
                <a:moveTo>
                  <a:pt x="3969" y="1686"/>
                </a:moveTo>
                <a:lnTo>
                  <a:pt x="3969" y="1686"/>
                </a:lnTo>
                <a:cubicBezTo>
                  <a:pt x="3969" y="1689"/>
                  <a:pt x="3850" y="1711"/>
                  <a:pt x="3709" y="1736"/>
                </a:cubicBezTo>
                <a:cubicBezTo>
                  <a:pt x="3450" y="1786"/>
                  <a:pt x="3450" y="1786"/>
                  <a:pt x="3450" y="1786"/>
                </a:cubicBezTo>
                <a:cubicBezTo>
                  <a:pt x="3345" y="1791"/>
                  <a:pt x="3345" y="1791"/>
                  <a:pt x="3345" y="1791"/>
                </a:cubicBezTo>
                <a:cubicBezTo>
                  <a:pt x="3240" y="1797"/>
                  <a:pt x="3240" y="1797"/>
                  <a:pt x="3240" y="1797"/>
                </a:cubicBezTo>
                <a:cubicBezTo>
                  <a:pt x="3126" y="1830"/>
                  <a:pt x="3126" y="1830"/>
                  <a:pt x="3126" y="1830"/>
                </a:cubicBezTo>
                <a:cubicBezTo>
                  <a:pt x="3065" y="1850"/>
                  <a:pt x="2990" y="1869"/>
                  <a:pt x="2962" y="1875"/>
                </a:cubicBezTo>
                <a:cubicBezTo>
                  <a:pt x="2912" y="1886"/>
                  <a:pt x="2876" y="1891"/>
                  <a:pt x="2879" y="1888"/>
                </a:cubicBezTo>
                <a:cubicBezTo>
                  <a:pt x="2879" y="1888"/>
                  <a:pt x="2912" y="1866"/>
                  <a:pt x="2951" y="1841"/>
                </a:cubicBezTo>
                <a:cubicBezTo>
                  <a:pt x="3021" y="1797"/>
                  <a:pt x="3021" y="1797"/>
                  <a:pt x="3021" y="1797"/>
                </a:cubicBezTo>
                <a:cubicBezTo>
                  <a:pt x="3484" y="1741"/>
                  <a:pt x="3484" y="1741"/>
                  <a:pt x="3484" y="1741"/>
                </a:cubicBezTo>
                <a:cubicBezTo>
                  <a:pt x="3941" y="1689"/>
                  <a:pt x="3972" y="1683"/>
                  <a:pt x="3969" y="1686"/>
                </a:cubicBezTo>
                <a:close/>
                <a:moveTo>
                  <a:pt x="5037" y="1741"/>
                </a:moveTo>
                <a:lnTo>
                  <a:pt x="5037" y="1741"/>
                </a:lnTo>
                <a:cubicBezTo>
                  <a:pt x="5051" y="1772"/>
                  <a:pt x="5059" y="1794"/>
                  <a:pt x="5059" y="1797"/>
                </a:cubicBezTo>
                <a:cubicBezTo>
                  <a:pt x="5056" y="1797"/>
                  <a:pt x="4579" y="1711"/>
                  <a:pt x="4566" y="1708"/>
                </a:cubicBezTo>
                <a:cubicBezTo>
                  <a:pt x="4563" y="1705"/>
                  <a:pt x="4563" y="1705"/>
                  <a:pt x="4577" y="1703"/>
                </a:cubicBezTo>
                <a:cubicBezTo>
                  <a:pt x="4585" y="1703"/>
                  <a:pt x="4671" y="1700"/>
                  <a:pt x="4765" y="1697"/>
                </a:cubicBezTo>
                <a:cubicBezTo>
                  <a:pt x="4860" y="1694"/>
                  <a:pt x="4954" y="1692"/>
                  <a:pt x="4976" y="1689"/>
                </a:cubicBezTo>
                <a:cubicBezTo>
                  <a:pt x="5015" y="1689"/>
                  <a:pt x="5015" y="1689"/>
                  <a:pt x="5015" y="1689"/>
                </a:cubicBezTo>
                <a:cubicBezTo>
                  <a:pt x="5037" y="1741"/>
                  <a:pt x="5037" y="1741"/>
                  <a:pt x="5037" y="1741"/>
                </a:cubicBezTo>
                <a:close/>
                <a:moveTo>
                  <a:pt x="5658" y="1808"/>
                </a:moveTo>
                <a:lnTo>
                  <a:pt x="5658" y="1808"/>
                </a:lnTo>
                <a:cubicBezTo>
                  <a:pt x="5794" y="1872"/>
                  <a:pt x="5908" y="1925"/>
                  <a:pt x="5905" y="1925"/>
                </a:cubicBezTo>
                <a:cubicBezTo>
                  <a:pt x="5905" y="1927"/>
                  <a:pt x="5425" y="1758"/>
                  <a:pt x="5359" y="1736"/>
                </a:cubicBezTo>
                <a:cubicBezTo>
                  <a:pt x="5356" y="1733"/>
                  <a:pt x="5362" y="1728"/>
                  <a:pt x="5378" y="1711"/>
                </a:cubicBezTo>
                <a:cubicBezTo>
                  <a:pt x="5392" y="1700"/>
                  <a:pt x="5403" y="1689"/>
                  <a:pt x="5406" y="1692"/>
                </a:cubicBezTo>
                <a:cubicBezTo>
                  <a:pt x="5406" y="1692"/>
                  <a:pt x="5520" y="1744"/>
                  <a:pt x="5658" y="1808"/>
                </a:cubicBezTo>
                <a:close/>
                <a:moveTo>
                  <a:pt x="5140" y="1714"/>
                </a:moveTo>
                <a:lnTo>
                  <a:pt x="5140" y="1714"/>
                </a:lnTo>
                <a:cubicBezTo>
                  <a:pt x="5198" y="1728"/>
                  <a:pt x="5215" y="1733"/>
                  <a:pt x="5212" y="1736"/>
                </a:cubicBezTo>
                <a:cubicBezTo>
                  <a:pt x="5203" y="1741"/>
                  <a:pt x="5101" y="1797"/>
                  <a:pt x="5101" y="1797"/>
                </a:cubicBezTo>
                <a:cubicBezTo>
                  <a:pt x="5098" y="1794"/>
                  <a:pt x="5062" y="1711"/>
                  <a:pt x="5056" y="1700"/>
                </a:cubicBezTo>
                <a:cubicBezTo>
                  <a:pt x="5056" y="1694"/>
                  <a:pt x="5054" y="1694"/>
                  <a:pt x="5140" y="1714"/>
                </a:cubicBezTo>
                <a:close/>
                <a:moveTo>
                  <a:pt x="5323" y="1703"/>
                </a:moveTo>
                <a:lnTo>
                  <a:pt x="5323" y="1703"/>
                </a:lnTo>
                <a:cubicBezTo>
                  <a:pt x="5323" y="1708"/>
                  <a:pt x="5312" y="1719"/>
                  <a:pt x="5309" y="1716"/>
                </a:cubicBezTo>
                <a:cubicBezTo>
                  <a:pt x="5309" y="1716"/>
                  <a:pt x="5309" y="1711"/>
                  <a:pt x="5314" y="1708"/>
                </a:cubicBezTo>
                <a:cubicBezTo>
                  <a:pt x="5320" y="1700"/>
                  <a:pt x="5323" y="1700"/>
                  <a:pt x="5323" y="1703"/>
                </a:cubicBezTo>
                <a:close/>
                <a:moveTo>
                  <a:pt x="5800" y="1755"/>
                </a:moveTo>
                <a:lnTo>
                  <a:pt x="5800" y="1755"/>
                </a:lnTo>
                <a:cubicBezTo>
                  <a:pt x="6052" y="1800"/>
                  <a:pt x="6052" y="1800"/>
                  <a:pt x="6052" y="1800"/>
                </a:cubicBezTo>
                <a:cubicBezTo>
                  <a:pt x="6138" y="1913"/>
                  <a:pt x="6138" y="1913"/>
                  <a:pt x="6138" y="1913"/>
                </a:cubicBezTo>
                <a:cubicBezTo>
                  <a:pt x="6185" y="1977"/>
                  <a:pt x="6224" y="2027"/>
                  <a:pt x="6221" y="2030"/>
                </a:cubicBezTo>
                <a:cubicBezTo>
                  <a:pt x="6219" y="2030"/>
                  <a:pt x="5547" y="1719"/>
                  <a:pt x="5542" y="1714"/>
                </a:cubicBezTo>
                <a:cubicBezTo>
                  <a:pt x="5539" y="1711"/>
                  <a:pt x="5547" y="1711"/>
                  <a:pt x="5800" y="1755"/>
                </a:cubicBezTo>
                <a:close/>
                <a:moveTo>
                  <a:pt x="5037" y="1833"/>
                </a:moveTo>
                <a:lnTo>
                  <a:pt x="5037" y="1833"/>
                </a:lnTo>
                <a:cubicBezTo>
                  <a:pt x="5040" y="1833"/>
                  <a:pt x="5056" y="1825"/>
                  <a:pt x="4807" y="1974"/>
                </a:cubicBezTo>
                <a:cubicBezTo>
                  <a:pt x="4682" y="2052"/>
                  <a:pt x="4577" y="2113"/>
                  <a:pt x="4577" y="2113"/>
                </a:cubicBezTo>
                <a:cubicBezTo>
                  <a:pt x="4571" y="2108"/>
                  <a:pt x="4410" y="1722"/>
                  <a:pt x="4413" y="1719"/>
                </a:cubicBezTo>
                <a:cubicBezTo>
                  <a:pt x="4413" y="1716"/>
                  <a:pt x="5034" y="1827"/>
                  <a:pt x="5037" y="1833"/>
                </a:cubicBezTo>
                <a:close/>
                <a:moveTo>
                  <a:pt x="4333" y="1725"/>
                </a:moveTo>
                <a:lnTo>
                  <a:pt x="4333" y="1725"/>
                </a:lnTo>
                <a:cubicBezTo>
                  <a:pt x="4333" y="1730"/>
                  <a:pt x="4102" y="2035"/>
                  <a:pt x="4094" y="2038"/>
                </a:cubicBezTo>
                <a:cubicBezTo>
                  <a:pt x="4088" y="2041"/>
                  <a:pt x="2591" y="2169"/>
                  <a:pt x="2580" y="2166"/>
                </a:cubicBezTo>
                <a:cubicBezTo>
                  <a:pt x="2574" y="2166"/>
                  <a:pt x="4302" y="1728"/>
                  <a:pt x="4330" y="1722"/>
                </a:cubicBezTo>
                <a:lnTo>
                  <a:pt x="4333" y="1725"/>
                </a:lnTo>
                <a:close/>
                <a:moveTo>
                  <a:pt x="2788" y="1758"/>
                </a:moveTo>
                <a:lnTo>
                  <a:pt x="2788" y="1758"/>
                </a:lnTo>
                <a:cubicBezTo>
                  <a:pt x="2779" y="1778"/>
                  <a:pt x="2768" y="1794"/>
                  <a:pt x="2768" y="1794"/>
                </a:cubicBezTo>
                <a:cubicBezTo>
                  <a:pt x="2765" y="1797"/>
                  <a:pt x="2721" y="1833"/>
                  <a:pt x="2671" y="1872"/>
                </a:cubicBezTo>
                <a:cubicBezTo>
                  <a:pt x="2585" y="1941"/>
                  <a:pt x="2560" y="1955"/>
                  <a:pt x="2549" y="1952"/>
                </a:cubicBezTo>
                <a:cubicBezTo>
                  <a:pt x="2544" y="1949"/>
                  <a:pt x="2796" y="1728"/>
                  <a:pt x="2801" y="1728"/>
                </a:cubicBezTo>
                <a:cubicBezTo>
                  <a:pt x="2804" y="1728"/>
                  <a:pt x="2799" y="1741"/>
                  <a:pt x="2788" y="1758"/>
                </a:cubicBezTo>
                <a:close/>
                <a:moveTo>
                  <a:pt x="6823" y="1780"/>
                </a:moveTo>
                <a:lnTo>
                  <a:pt x="6823" y="1780"/>
                </a:lnTo>
                <a:cubicBezTo>
                  <a:pt x="6937" y="1811"/>
                  <a:pt x="7034" y="1836"/>
                  <a:pt x="7037" y="1839"/>
                </a:cubicBezTo>
                <a:cubicBezTo>
                  <a:pt x="7040" y="1839"/>
                  <a:pt x="7037" y="1858"/>
                  <a:pt x="7034" y="1883"/>
                </a:cubicBezTo>
                <a:cubicBezTo>
                  <a:pt x="7029" y="1919"/>
                  <a:pt x="7026" y="1927"/>
                  <a:pt x="7020" y="1927"/>
                </a:cubicBezTo>
                <a:cubicBezTo>
                  <a:pt x="7012" y="1925"/>
                  <a:pt x="6613" y="1733"/>
                  <a:pt x="6610" y="1730"/>
                </a:cubicBezTo>
                <a:cubicBezTo>
                  <a:pt x="6607" y="1728"/>
                  <a:pt x="6607" y="1728"/>
                  <a:pt x="6607" y="1728"/>
                </a:cubicBezTo>
                <a:cubicBezTo>
                  <a:pt x="6610" y="1728"/>
                  <a:pt x="6707" y="1750"/>
                  <a:pt x="6823" y="1780"/>
                </a:cubicBezTo>
                <a:close/>
                <a:moveTo>
                  <a:pt x="4457" y="1925"/>
                </a:moveTo>
                <a:lnTo>
                  <a:pt x="4457" y="1925"/>
                </a:lnTo>
                <a:cubicBezTo>
                  <a:pt x="4499" y="2027"/>
                  <a:pt x="4535" y="2113"/>
                  <a:pt x="4535" y="2116"/>
                </a:cubicBezTo>
                <a:cubicBezTo>
                  <a:pt x="4535" y="2116"/>
                  <a:pt x="4532" y="2119"/>
                  <a:pt x="4530" y="2116"/>
                </a:cubicBezTo>
                <a:cubicBezTo>
                  <a:pt x="4488" y="2105"/>
                  <a:pt x="4416" y="2091"/>
                  <a:pt x="4291" y="2069"/>
                </a:cubicBezTo>
                <a:cubicBezTo>
                  <a:pt x="4208" y="2055"/>
                  <a:pt x="4141" y="2044"/>
                  <a:pt x="4141" y="2044"/>
                </a:cubicBezTo>
                <a:cubicBezTo>
                  <a:pt x="4141" y="2041"/>
                  <a:pt x="4191" y="1972"/>
                  <a:pt x="4258" y="1886"/>
                </a:cubicBezTo>
                <a:cubicBezTo>
                  <a:pt x="4321" y="1800"/>
                  <a:pt x="4377" y="1730"/>
                  <a:pt x="4377" y="1733"/>
                </a:cubicBezTo>
                <a:cubicBezTo>
                  <a:pt x="4377" y="1733"/>
                  <a:pt x="4416" y="1819"/>
                  <a:pt x="4457" y="1925"/>
                </a:cubicBezTo>
                <a:close/>
                <a:moveTo>
                  <a:pt x="8859" y="1958"/>
                </a:moveTo>
                <a:lnTo>
                  <a:pt x="8859" y="1958"/>
                </a:lnTo>
                <a:cubicBezTo>
                  <a:pt x="8859" y="1961"/>
                  <a:pt x="8831" y="1977"/>
                  <a:pt x="8740" y="2024"/>
                </a:cubicBezTo>
                <a:cubicBezTo>
                  <a:pt x="8679" y="2058"/>
                  <a:pt x="8576" y="2119"/>
                  <a:pt x="8429" y="2210"/>
                </a:cubicBezTo>
                <a:cubicBezTo>
                  <a:pt x="8307" y="2285"/>
                  <a:pt x="8205" y="2349"/>
                  <a:pt x="8205" y="2349"/>
                </a:cubicBezTo>
                <a:cubicBezTo>
                  <a:pt x="8202" y="2349"/>
                  <a:pt x="8202" y="2338"/>
                  <a:pt x="8202" y="2324"/>
                </a:cubicBezTo>
                <a:cubicBezTo>
                  <a:pt x="8202" y="2310"/>
                  <a:pt x="8210" y="2174"/>
                  <a:pt x="8216" y="2027"/>
                </a:cubicBezTo>
                <a:cubicBezTo>
                  <a:pt x="8221" y="1877"/>
                  <a:pt x="8227" y="1753"/>
                  <a:pt x="8227" y="1750"/>
                </a:cubicBezTo>
                <a:cubicBezTo>
                  <a:pt x="8230" y="1747"/>
                  <a:pt x="8338" y="1780"/>
                  <a:pt x="8543" y="1850"/>
                </a:cubicBezTo>
                <a:cubicBezTo>
                  <a:pt x="8715" y="1908"/>
                  <a:pt x="8857" y="1958"/>
                  <a:pt x="8859" y="1958"/>
                </a:cubicBezTo>
                <a:close/>
                <a:moveTo>
                  <a:pt x="2277" y="1850"/>
                </a:moveTo>
                <a:lnTo>
                  <a:pt x="2277" y="1850"/>
                </a:lnTo>
                <a:cubicBezTo>
                  <a:pt x="2280" y="1902"/>
                  <a:pt x="2280" y="1947"/>
                  <a:pt x="2280" y="1947"/>
                </a:cubicBezTo>
                <a:cubicBezTo>
                  <a:pt x="2277" y="1947"/>
                  <a:pt x="2161" y="2016"/>
                  <a:pt x="2017" y="2102"/>
                </a:cubicBezTo>
                <a:cubicBezTo>
                  <a:pt x="1875" y="2185"/>
                  <a:pt x="1750" y="2257"/>
                  <a:pt x="1745" y="2263"/>
                </a:cubicBezTo>
                <a:cubicBezTo>
                  <a:pt x="1736" y="2268"/>
                  <a:pt x="1731" y="2268"/>
                  <a:pt x="1734" y="2266"/>
                </a:cubicBezTo>
                <a:cubicBezTo>
                  <a:pt x="1734" y="2263"/>
                  <a:pt x="2269" y="1753"/>
                  <a:pt x="2272" y="1753"/>
                </a:cubicBezTo>
                <a:cubicBezTo>
                  <a:pt x="2274" y="1753"/>
                  <a:pt x="2274" y="1794"/>
                  <a:pt x="2277" y="1850"/>
                </a:cubicBezTo>
                <a:close/>
                <a:moveTo>
                  <a:pt x="7206" y="1794"/>
                </a:moveTo>
                <a:lnTo>
                  <a:pt x="7206" y="1794"/>
                </a:lnTo>
                <a:cubicBezTo>
                  <a:pt x="7248" y="1819"/>
                  <a:pt x="7284" y="1839"/>
                  <a:pt x="7284" y="1839"/>
                </a:cubicBezTo>
                <a:cubicBezTo>
                  <a:pt x="7281" y="1841"/>
                  <a:pt x="7092" y="1811"/>
                  <a:pt x="7092" y="1811"/>
                </a:cubicBezTo>
                <a:cubicBezTo>
                  <a:pt x="7090" y="1808"/>
                  <a:pt x="7120" y="1753"/>
                  <a:pt x="7123" y="1753"/>
                </a:cubicBezTo>
                <a:cubicBezTo>
                  <a:pt x="7126" y="1753"/>
                  <a:pt x="7162" y="1772"/>
                  <a:pt x="7206" y="1794"/>
                </a:cubicBezTo>
                <a:close/>
                <a:moveTo>
                  <a:pt x="8191" y="1783"/>
                </a:moveTo>
                <a:lnTo>
                  <a:pt x="8191" y="1783"/>
                </a:lnTo>
                <a:cubicBezTo>
                  <a:pt x="8188" y="1822"/>
                  <a:pt x="8166" y="2313"/>
                  <a:pt x="8166" y="2332"/>
                </a:cubicBezTo>
                <a:cubicBezTo>
                  <a:pt x="8166" y="2343"/>
                  <a:pt x="8166" y="2349"/>
                  <a:pt x="8163" y="2346"/>
                </a:cubicBezTo>
                <a:cubicBezTo>
                  <a:pt x="8152" y="2343"/>
                  <a:pt x="7708" y="2049"/>
                  <a:pt x="7711" y="2047"/>
                </a:cubicBezTo>
                <a:cubicBezTo>
                  <a:pt x="7711" y="2044"/>
                  <a:pt x="8185" y="1755"/>
                  <a:pt x="8191" y="1755"/>
                </a:cubicBezTo>
                <a:cubicBezTo>
                  <a:pt x="8191" y="1755"/>
                  <a:pt x="8191" y="1766"/>
                  <a:pt x="8191" y="1783"/>
                </a:cubicBezTo>
                <a:close/>
                <a:moveTo>
                  <a:pt x="5714" y="1897"/>
                </a:moveTo>
                <a:lnTo>
                  <a:pt x="5714" y="1897"/>
                </a:lnTo>
                <a:cubicBezTo>
                  <a:pt x="5925" y="1972"/>
                  <a:pt x="6094" y="2033"/>
                  <a:pt x="6091" y="2033"/>
                </a:cubicBezTo>
                <a:cubicBezTo>
                  <a:pt x="6086" y="2033"/>
                  <a:pt x="5142" y="1905"/>
                  <a:pt x="5126" y="1902"/>
                </a:cubicBezTo>
                <a:cubicBezTo>
                  <a:pt x="5115" y="1900"/>
                  <a:pt x="5115" y="1900"/>
                  <a:pt x="5115" y="1900"/>
                </a:cubicBezTo>
                <a:cubicBezTo>
                  <a:pt x="5217" y="1830"/>
                  <a:pt x="5217" y="1830"/>
                  <a:pt x="5217" y="1830"/>
                </a:cubicBezTo>
                <a:cubicBezTo>
                  <a:pt x="5276" y="1791"/>
                  <a:pt x="5323" y="1761"/>
                  <a:pt x="5326" y="1761"/>
                </a:cubicBezTo>
                <a:cubicBezTo>
                  <a:pt x="5328" y="1761"/>
                  <a:pt x="5503" y="1822"/>
                  <a:pt x="5714" y="1897"/>
                </a:cubicBezTo>
                <a:close/>
                <a:moveTo>
                  <a:pt x="8743" y="1802"/>
                </a:moveTo>
                <a:lnTo>
                  <a:pt x="8743" y="1802"/>
                </a:lnTo>
                <a:cubicBezTo>
                  <a:pt x="8926" y="1825"/>
                  <a:pt x="9076" y="1844"/>
                  <a:pt x="9076" y="1844"/>
                </a:cubicBezTo>
                <a:cubicBezTo>
                  <a:pt x="9076" y="1847"/>
                  <a:pt x="9037" y="1866"/>
                  <a:pt x="8990" y="1891"/>
                </a:cubicBezTo>
                <a:cubicBezTo>
                  <a:pt x="8901" y="1933"/>
                  <a:pt x="8901" y="1933"/>
                  <a:pt x="8901" y="1933"/>
                </a:cubicBezTo>
                <a:cubicBezTo>
                  <a:pt x="8651" y="1850"/>
                  <a:pt x="8651" y="1850"/>
                  <a:pt x="8651" y="1850"/>
                </a:cubicBezTo>
                <a:cubicBezTo>
                  <a:pt x="8515" y="1805"/>
                  <a:pt x="8402" y="1764"/>
                  <a:pt x="8399" y="1764"/>
                </a:cubicBezTo>
                <a:cubicBezTo>
                  <a:pt x="8396" y="1761"/>
                  <a:pt x="8396" y="1761"/>
                  <a:pt x="8402" y="1761"/>
                </a:cubicBezTo>
                <a:cubicBezTo>
                  <a:pt x="8407" y="1761"/>
                  <a:pt x="8560" y="1780"/>
                  <a:pt x="8743" y="1802"/>
                </a:cubicBezTo>
                <a:close/>
                <a:moveTo>
                  <a:pt x="3961" y="1778"/>
                </a:moveTo>
                <a:lnTo>
                  <a:pt x="3961" y="1778"/>
                </a:lnTo>
                <a:cubicBezTo>
                  <a:pt x="3936" y="1789"/>
                  <a:pt x="2363" y="2180"/>
                  <a:pt x="2363" y="2177"/>
                </a:cubicBezTo>
                <a:cubicBezTo>
                  <a:pt x="2363" y="2171"/>
                  <a:pt x="2424" y="2016"/>
                  <a:pt x="2427" y="2013"/>
                </a:cubicBezTo>
                <a:cubicBezTo>
                  <a:pt x="2430" y="2011"/>
                  <a:pt x="3944" y="1775"/>
                  <a:pt x="3961" y="1775"/>
                </a:cubicBezTo>
                <a:cubicBezTo>
                  <a:pt x="3972" y="1775"/>
                  <a:pt x="3972" y="1775"/>
                  <a:pt x="3972" y="1775"/>
                </a:cubicBezTo>
                <a:cubicBezTo>
                  <a:pt x="3961" y="1778"/>
                  <a:pt x="3961" y="1778"/>
                  <a:pt x="3961" y="1778"/>
                </a:cubicBezTo>
                <a:close/>
                <a:moveTo>
                  <a:pt x="3664" y="1783"/>
                </a:moveTo>
                <a:lnTo>
                  <a:pt x="3664" y="1783"/>
                </a:lnTo>
                <a:cubicBezTo>
                  <a:pt x="3661" y="1786"/>
                  <a:pt x="3656" y="1786"/>
                  <a:pt x="3653" y="1783"/>
                </a:cubicBezTo>
                <a:cubicBezTo>
                  <a:pt x="3653" y="1783"/>
                  <a:pt x="3653" y="1783"/>
                  <a:pt x="3659" y="1783"/>
                </a:cubicBezTo>
                <a:cubicBezTo>
                  <a:pt x="3664" y="1783"/>
                  <a:pt x="3667" y="1783"/>
                  <a:pt x="3664" y="1783"/>
                </a:cubicBezTo>
                <a:close/>
                <a:moveTo>
                  <a:pt x="2613" y="1819"/>
                </a:moveTo>
                <a:lnTo>
                  <a:pt x="2613" y="1819"/>
                </a:lnTo>
                <a:cubicBezTo>
                  <a:pt x="2593" y="1836"/>
                  <a:pt x="2574" y="1847"/>
                  <a:pt x="2552" y="1855"/>
                </a:cubicBezTo>
                <a:cubicBezTo>
                  <a:pt x="2538" y="1858"/>
                  <a:pt x="2524" y="1863"/>
                  <a:pt x="2524" y="1861"/>
                </a:cubicBezTo>
                <a:cubicBezTo>
                  <a:pt x="2524" y="1861"/>
                  <a:pt x="2544" y="1850"/>
                  <a:pt x="2566" y="1839"/>
                </a:cubicBezTo>
                <a:cubicBezTo>
                  <a:pt x="2607" y="1816"/>
                  <a:pt x="2624" y="1811"/>
                  <a:pt x="2613" y="1819"/>
                </a:cubicBezTo>
                <a:close/>
                <a:moveTo>
                  <a:pt x="1986" y="1827"/>
                </a:moveTo>
                <a:lnTo>
                  <a:pt x="1986" y="1827"/>
                </a:lnTo>
                <a:cubicBezTo>
                  <a:pt x="1983" y="1830"/>
                  <a:pt x="1956" y="1872"/>
                  <a:pt x="1919" y="1919"/>
                </a:cubicBezTo>
                <a:cubicBezTo>
                  <a:pt x="1858" y="2005"/>
                  <a:pt x="1858" y="2005"/>
                  <a:pt x="1858" y="2005"/>
                </a:cubicBezTo>
                <a:cubicBezTo>
                  <a:pt x="1795" y="2049"/>
                  <a:pt x="1795" y="2049"/>
                  <a:pt x="1795" y="2049"/>
                </a:cubicBezTo>
                <a:cubicBezTo>
                  <a:pt x="1759" y="2074"/>
                  <a:pt x="1728" y="2091"/>
                  <a:pt x="1725" y="2091"/>
                </a:cubicBezTo>
                <a:cubicBezTo>
                  <a:pt x="1725" y="2091"/>
                  <a:pt x="1983" y="1822"/>
                  <a:pt x="1986" y="1822"/>
                </a:cubicBezTo>
                <a:cubicBezTo>
                  <a:pt x="1986" y="1822"/>
                  <a:pt x="1986" y="1825"/>
                  <a:pt x="1986" y="1827"/>
                </a:cubicBezTo>
                <a:close/>
                <a:moveTo>
                  <a:pt x="6601" y="1897"/>
                </a:moveTo>
                <a:lnTo>
                  <a:pt x="6601" y="1897"/>
                </a:lnTo>
                <a:cubicBezTo>
                  <a:pt x="6821" y="1936"/>
                  <a:pt x="7001" y="1969"/>
                  <a:pt x="7009" y="1969"/>
                </a:cubicBezTo>
                <a:cubicBezTo>
                  <a:pt x="7020" y="1972"/>
                  <a:pt x="7020" y="1972"/>
                  <a:pt x="7020" y="1972"/>
                </a:cubicBezTo>
                <a:cubicBezTo>
                  <a:pt x="7020" y="2088"/>
                  <a:pt x="7020" y="2088"/>
                  <a:pt x="7020" y="2088"/>
                </a:cubicBezTo>
                <a:cubicBezTo>
                  <a:pt x="7020" y="2155"/>
                  <a:pt x="7020" y="2207"/>
                  <a:pt x="7018" y="2207"/>
                </a:cubicBezTo>
                <a:cubicBezTo>
                  <a:pt x="7015" y="2207"/>
                  <a:pt x="6235" y="1844"/>
                  <a:pt x="6213" y="1833"/>
                </a:cubicBezTo>
                <a:cubicBezTo>
                  <a:pt x="6208" y="1830"/>
                  <a:pt x="6202" y="1827"/>
                  <a:pt x="6205" y="1827"/>
                </a:cubicBezTo>
                <a:cubicBezTo>
                  <a:pt x="6208" y="1827"/>
                  <a:pt x="6385" y="1858"/>
                  <a:pt x="6601" y="1897"/>
                </a:cubicBezTo>
                <a:close/>
                <a:moveTo>
                  <a:pt x="3254" y="1833"/>
                </a:moveTo>
                <a:lnTo>
                  <a:pt x="3254" y="1833"/>
                </a:lnTo>
                <a:cubicBezTo>
                  <a:pt x="3254" y="1833"/>
                  <a:pt x="3251" y="1833"/>
                  <a:pt x="3248" y="1833"/>
                </a:cubicBezTo>
                <a:cubicBezTo>
                  <a:pt x="3245" y="1830"/>
                  <a:pt x="3245" y="1830"/>
                  <a:pt x="3251" y="1830"/>
                </a:cubicBezTo>
                <a:cubicBezTo>
                  <a:pt x="3254" y="1830"/>
                  <a:pt x="3256" y="1830"/>
                  <a:pt x="3254" y="1833"/>
                </a:cubicBezTo>
                <a:close/>
                <a:moveTo>
                  <a:pt x="6471" y="2063"/>
                </a:moveTo>
                <a:lnTo>
                  <a:pt x="6471" y="2063"/>
                </a:lnTo>
                <a:cubicBezTo>
                  <a:pt x="6651" y="2174"/>
                  <a:pt x="6796" y="2268"/>
                  <a:pt x="6796" y="2268"/>
                </a:cubicBezTo>
                <a:cubicBezTo>
                  <a:pt x="6793" y="2268"/>
                  <a:pt x="6682" y="2224"/>
                  <a:pt x="6546" y="2169"/>
                </a:cubicBezTo>
                <a:cubicBezTo>
                  <a:pt x="6302" y="2069"/>
                  <a:pt x="6302" y="2069"/>
                  <a:pt x="6302" y="2069"/>
                </a:cubicBezTo>
                <a:cubicBezTo>
                  <a:pt x="6233" y="1977"/>
                  <a:pt x="6233" y="1977"/>
                  <a:pt x="6233" y="1977"/>
                </a:cubicBezTo>
                <a:cubicBezTo>
                  <a:pt x="6149" y="1869"/>
                  <a:pt x="6138" y="1855"/>
                  <a:pt x="6144" y="1855"/>
                </a:cubicBezTo>
                <a:cubicBezTo>
                  <a:pt x="6144" y="1855"/>
                  <a:pt x="6294" y="1949"/>
                  <a:pt x="6471" y="2063"/>
                </a:cubicBezTo>
                <a:close/>
                <a:moveTo>
                  <a:pt x="7248" y="1952"/>
                </a:moveTo>
                <a:lnTo>
                  <a:pt x="7248" y="1952"/>
                </a:lnTo>
                <a:cubicBezTo>
                  <a:pt x="7337" y="2002"/>
                  <a:pt x="7414" y="2047"/>
                  <a:pt x="7417" y="2049"/>
                </a:cubicBezTo>
                <a:cubicBezTo>
                  <a:pt x="7422" y="2055"/>
                  <a:pt x="7422" y="2055"/>
                  <a:pt x="7422" y="2055"/>
                </a:cubicBezTo>
                <a:cubicBezTo>
                  <a:pt x="7406" y="2049"/>
                  <a:pt x="7406" y="2049"/>
                  <a:pt x="7406" y="2049"/>
                </a:cubicBezTo>
                <a:cubicBezTo>
                  <a:pt x="7189" y="1985"/>
                  <a:pt x="7067" y="1947"/>
                  <a:pt x="7065" y="1944"/>
                </a:cubicBezTo>
                <a:cubicBezTo>
                  <a:pt x="7062" y="1944"/>
                  <a:pt x="7065" y="1922"/>
                  <a:pt x="7067" y="1900"/>
                </a:cubicBezTo>
                <a:cubicBezTo>
                  <a:pt x="7073" y="1855"/>
                  <a:pt x="7073" y="1855"/>
                  <a:pt x="7073" y="1855"/>
                </a:cubicBezTo>
                <a:cubicBezTo>
                  <a:pt x="7081" y="1858"/>
                  <a:pt x="7081" y="1858"/>
                  <a:pt x="7081" y="1858"/>
                </a:cubicBezTo>
                <a:cubicBezTo>
                  <a:pt x="7084" y="1858"/>
                  <a:pt x="7159" y="1900"/>
                  <a:pt x="7248" y="1952"/>
                </a:cubicBezTo>
                <a:close/>
                <a:moveTo>
                  <a:pt x="7439" y="1972"/>
                </a:moveTo>
                <a:lnTo>
                  <a:pt x="7439" y="1972"/>
                </a:lnTo>
                <a:cubicBezTo>
                  <a:pt x="7475" y="2016"/>
                  <a:pt x="7500" y="2052"/>
                  <a:pt x="7500" y="2055"/>
                </a:cubicBezTo>
                <a:cubicBezTo>
                  <a:pt x="7497" y="2055"/>
                  <a:pt x="7162" y="1863"/>
                  <a:pt x="7162" y="1861"/>
                </a:cubicBezTo>
                <a:cubicBezTo>
                  <a:pt x="7162" y="1858"/>
                  <a:pt x="7209" y="1863"/>
                  <a:pt x="7270" y="1875"/>
                </a:cubicBezTo>
                <a:cubicBezTo>
                  <a:pt x="7378" y="1891"/>
                  <a:pt x="7378" y="1891"/>
                  <a:pt x="7378" y="1891"/>
                </a:cubicBezTo>
                <a:cubicBezTo>
                  <a:pt x="7439" y="1972"/>
                  <a:pt x="7439" y="1972"/>
                  <a:pt x="7439" y="1972"/>
                </a:cubicBezTo>
                <a:close/>
                <a:moveTo>
                  <a:pt x="9904" y="2532"/>
                </a:moveTo>
                <a:lnTo>
                  <a:pt x="9904" y="2532"/>
                </a:lnTo>
                <a:cubicBezTo>
                  <a:pt x="10323" y="2906"/>
                  <a:pt x="10669" y="3214"/>
                  <a:pt x="10675" y="3220"/>
                </a:cubicBezTo>
                <a:cubicBezTo>
                  <a:pt x="10686" y="3231"/>
                  <a:pt x="10686" y="3231"/>
                  <a:pt x="10686" y="3231"/>
                </a:cubicBezTo>
                <a:cubicBezTo>
                  <a:pt x="10678" y="3228"/>
                  <a:pt x="10678" y="3228"/>
                  <a:pt x="10678" y="3228"/>
                </a:cubicBezTo>
                <a:cubicBezTo>
                  <a:pt x="10658" y="3217"/>
                  <a:pt x="8721" y="2088"/>
                  <a:pt x="8715" y="2083"/>
                </a:cubicBezTo>
                <a:cubicBezTo>
                  <a:pt x="8712" y="2080"/>
                  <a:pt x="8765" y="2052"/>
                  <a:pt x="8926" y="1969"/>
                </a:cubicBezTo>
                <a:cubicBezTo>
                  <a:pt x="9042" y="1905"/>
                  <a:pt x="9139" y="1855"/>
                  <a:pt x="9139" y="1855"/>
                </a:cubicBezTo>
                <a:cubicBezTo>
                  <a:pt x="9142" y="1855"/>
                  <a:pt x="9486" y="2160"/>
                  <a:pt x="9904" y="2532"/>
                </a:cubicBezTo>
                <a:close/>
                <a:moveTo>
                  <a:pt x="5018" y="1894"/>
                </a:moveTo>
                <a:lnTo>
                  <a:pt x="5018" y="1894"/>
                </a:lnTo>
                <a:cubicBezTo>
                  <a:pt x="5015" y="1897"/>
                  <a:pt x="4807" y="2180"/>
                  <a:pt x="4804" y="2182"/>
                </a:cubicBezTo>
                <a:cubicBezTo>
                  <a:pt x="4804" y="2185"/>
                  <a:pt x="4618" y="2138"/>
                  <a:pt x="4618" y="2135"/>
                </a:cubicBezTo>
                <a:cubicBezTo>
                  <a:pt x="4615" y="2135"/>
                  <a:pt x="4621" y="2130"/>
                  <a:pt x="4629" y="2127"/>
                </a:cubicBezTo>
                <a:cubicBezTo>
                  <a:pt x="4635" y="2121"/>
                  <a:pt x="4724" y="2066"/>
                  <a:pt x="4826" y="2005"/>
                </a:cubicBezTo>
                <a:cubicBezTo>
                  <a:pt x="4932" y="1941"/>
                  <a:pt x="5015" y="1888"/>
                  <a:pt x="5018" y="1888"/>
                </a:cubicBezTo>
                <a:cubicBezTo>
                  <a:pt x="5018" y="1888"/>
                  <a:pt x="5020" y="1891"/>
                  <a:pt x="5018" y="1894"/>
                </a:cubicBezTo>
                <a:close/>
                <a:moveTo>
                  <a:pt x="6690" y="2094"/>
                </a:moveTo>
                <a:lnTo>
                  <a:pt x="6690" y="2094"/>
                </a:lnTo>
                <a:cubicBezTo>
                  <a:pt x="6868" y="2177"/>
                  <a:pt x="7012" y="2246"/>
                  <a:pt x="7012" y="2249"/>
                </a:cubicBezTo>
                <a:cubicBezTo>
                  <a:pt x="7015" y="2255"/>
                  <a:pt x="6990" y="2343"/>
                  <a:pt x="6987" y="2343"/>
                </a:cubicBezTo>
                <a:cubicBezTo>
                  <a:pt x="6984" y="2343"/>
                  <a:pt x="6341" y="1938"/>
                  <a:pt x="6332" y="1930"/>
                </a:cubicBezTo>
                <a:cubicBezTo>
                  <a:pt x="6327" y="1925"/>
                  <a:pt x="6302" y="1913"/>
                  <a:pt x="6690" y="2094"/>
                </a:cubicBezTo>
                <a:close/>
                <a:moveTo>
                  <a:pt x="2419" y="1938"/>
                </a:moveTo>
                <a:lnTo>
                  <a:pt x="2419" y="1938"/>
                </a:lnTo>
                <a:cubicBezTo>
                  <a:pt x="2419" y="1941"/>
                  <a:pt x="2238" y="2108"/>
                  <a:pt x="2230" y="2116"/>
                </a:cubicBezTo>
                <a:cubicBezTo>
                  <a:pt x="2225" y="2119"/>
                  <a:pt x="2238" y="2105"/>
                  <a:pt x="2255" y="2083"/>
                </a:cubicBezTo>
                <a:cubicBezTo>
                  <a:pt x="2313" y="2022"/>
                  <a:pt x="2391" y="1947"/>
                  <a:pt x="2408" y="1941"/>
                </a:cubicBezTo>
                <a:cubicBezTo>
                  <a:pt x="2416" y="1938"/>
                  <a:pt x="2419" y="1936"/>
                  <a:pt x="2419" y="1938"/>
                </a:cubicBezTo>
                <a:close/>
                <a:moveTo>
                  <a:pt x="5398" y="2227"/>
                </a:moveTo>
                <a:lnTo>
                  <a:pt x="5398" y="2227"/>
                </a:lnTo>
                <a:cubicBezTo>
                  <a:pt x="5578" y="2382"/>
                  <a:pt x="5722" y="2513"/>
                  <a:pt x="5722" y="2513"/>
                </a:cubicBezTo>
                <a:cubicBezTo>
                  <a:pt x="5719" y="2513"/>
                  <a:pt x="5689" y="2501"/>
                  <a:pt x="5653" y="2485"/>
                </a:cubicBezTo>
                <a:cubicBezTo>
                  <a:pt x="5484" y="2410"/>
                  <a:pt x="5209" y="2307"/>
                  <a:pt x="5020" y="2249"/>
                </a:cubicBezTo>
                <a:cubicBezTo>
                  <a:pt x="4965" y="2232"/>
                  <a:pt x="4912" y="2216"/>
                  <a:pt x="4907" y="2213"/>
                </a:cubicBezTo>
                <a:cubicBezTo>
                  <a:pt x="4898" y="2210"/>
                  <a:pt x="4896" y="2207"/>
                  <a:pt x="4896" y="2205"/>
                </a:cubicBezTo>
                <a:cubicBezTo>
                  <a:pt x="4896" y="2202"/>
                  <a:pt x="4934" y="2141"/>
                  <a:pt x="4982" y="2069"/>
                </a:cubicBezTo>
                <a:cubicBezTo>
                  <a:pt x="5034" y="1988"/>
                  <a:pt x="5068" y="1941"/>
                  <a:pt x="5070" y="1941"/>
                </a:cubicBezTo>
                <a:cubicBezTo>
                  <a:pt x="5073" y="1944"/>
                  <a:pt x="5220" y="2071"/>
                  <a:pt x="5398" y="2227"/>
                </a:cubicBezTo>
                <a:close/>
                <a:moveTo>
                  <a:pt x="7550" y="1994"/>
                </a:moveTo>
                <a:lnTo>
                  <a:pt x="7550" y="1994"/>
                </a:lnTo>
                <a:cubicBezTo>
                  <a:pt x="7592" y="2019"/>
                  <a:pt x="7628" y="2038"/>
                  <a:pt x="7628" y="2041"/>
                </a:cubicBezTo>
                <a:cubicBezTo>
                  <a:pt x="7628" y="2044"/>
                  <a:pt x="7581" y="2094"/>
                  <a:pt x="7578" y="2091"/>
                </a:cubicBezTo>
                <a:cubicBezTo>
                  <a:pt x="7578" y="2091"/>
                  <a:pt x="7553" y="2060"/>
                  <a:pt x="7522" y="2022"/>
                </a:cubicBezTo>
                <a:cubicBezTo>
                  <a:pt x="7495" y="1985"/>
                  <a:pt x="7470" y="1952"/>
                  <a:pt x="7467" y="1949"/>
                </a:cubicBezTo>
                <a:cubicBezTo>
                  <a:pt x="7459" y="1941"/>
                  <a:pt x="7467" y="1944"/>
                  <a:pt x="7550" y="1994"/>
                </a:cubicBezTo>
                <a:close/>
                <a:moveTo>
                  <a:pt x="5833" y="2035"/>
                </a:moveTo>
                <a:lnTo>
                  <a:pt x="5833" y="2035"/>
                </a:lnTo>
                <a:cubicBezTo>
                  <a:pt x="6277" y="2096"/>
                  <a:pt x="6277" y="2096"/>
                  <a:pt x="6277" y="2096"/>
                </a:cubicBezTo>
                <a:cubicBezTo>
                  <a:pt x="6524" y="2221"/>
                  <a:pt x="6524" y="2221"/>
                  <a:pt x="6524" y="2221"/>
                </a:cubicBezTo>
                <a:cubicBezTo>
                  <a:pt x="6662" y="2288"/>
                  <a:pt x="6773" y="2346"/>
                  <a:pt x="6773" y="2346"/>
                </a:cubicBezTo>
                <a:cubicBezTo>
                  <a:pt x="6771" y="2349"/>
                  <a:pt x="5403" y="1983"/>
                  <a:pt x="5381" y="1974"/>
                </a:cubicBezTo>
                <a:cubicBezTo>
                  <a:pt x="5364" y="1972"/>
                  <a:pt x="5364" y="1972"/>
                  <a:pt x="5364" y="1972"/>
                </a:cubicBezTo>
                <a:cubicBezTo>
                  <a:pt x="5378" y="1972"/>
                  <a:pt x="5378" y="1972"/>
                  <a:pt x="5378" y="1972"/>
                </a:cubicBezTo>
                <a:cubicBezTo>
                  <a:pt x="5387" y="1974"/>
                  <a:pt x="5592" y="2002"/>
                  <a:pt x="5833" y="2035"/>
                </a:cubicBezTo>
                <a:close/>
                <a:moveTo>
                  <a:pt x="6083" y="2199"/>
                </a:moveTo>
                <a:lnTo>
                  <a:pt x="6083" y="2199"/>
                </a:lnTo>
                <a:cubicBezTo>
                  <a:pt x="6535" y="2321"/>
                  <a:pt x="6907" y="2421"/>
                  <a:pt x="6904" y="2421"/>
                </a:cubicBezTo>
                <a:cubicBezTo>
                  <a:pt x="6904" y="2424"/>
                  <a:pt x="6857" y="2460"/>
                  <a:pt x="6796" y="2504"/>
                </a:cubicBezTo>
                <a:cubicBezTo>
                  <a:pt x="6687" y="2585"/>
                  <a:pt x="6687" y="2585"/>
                  <a:pt x="6687" y="2585"/>
                </a:cubicBezTo>
                <a:cubicBezTo>
                  <a:pt x="6668" y="2618"/>
                  <a:pt x="6668" y="2618"/>
                  <a:pt x="6668" y="2618"/>
                </a:cubicBezTo>
                <a:cubicBezTo>
                  <a:pt x="6654" y="2637"/>
                  <a:pt x="6640" y="2657"/>
                  <a:pt x="6635" y="2662"/>
                </a:cubicBezTo>
                <a:cubicBezTo>
                  <a:pt x="6624" y="2673"/>
                  <a:pt x="6624" y="2673"/>
                  <a:pt x="6624" y="2673"/>
                </a:cubicBezTo>
                <a:cubicBezTo>
                  <a:pt x="6163" y="2440"/>
                  <a:pt x="6163" y="2440"/>
                  <a:pt x="6163" y="2440"/>
                </a:cubicBezTo>
                <a:cubicBezTo>
                  <a:pt x="5578" y="2149"/>
                  <a:pt x="5237" y="1977"/>
                  <a:pt x="5248" y="1980"/>
                </a:cubicBezTo>
                <a:cubicBezTo>
                  <a:pt x="5253" y="1980"/>
                  <a:pt x="5628" y="2080"/>
                  <a:pt x="6083" y="2199"/>
                </a:cubicBezTo>
                <a:close/>
                <a:moveTo>
                  <a:pt x="7151" y="2041"/>
                </a:moveTo>
                <a:lnTo>
                  <a:pt x="7151" y="2041"/>
                </a:lnTo>
                <a:cubicBezTo>
                  <a:pt x="7198" y="2069"/>
                  <a:pt x="7234" y="2091"/>
                  <a:pt x="7234" y="2094"/>
                </a:cubicBezTo>
                <a:cubicBezTo>
                  <a:pt x="7234" y="2096"/>
                  <a:pt x="7056" y="2205"/>
                  <a:pt x="7056" y="2202"/>
                </a:cubicBezTo>
                <a:cubicBezTo>
                  <a:pt x="7051" y="2199"/>
                  <a:pt x="7059" y="1988"/>
                  <a:pt x="7062" y="1988"/>
                </a:cubicBezTo>
                <a:cubicBezTo>
                  <a:pt x="7062" y="1991"/>
                  <a:pt x="7101" y="2013"/>
                  <a:pt x="7151" y="2041"/>
                </a:cubicBezTo>
                <a:close/>
                <a:moveTo>
                  <a:pt x="5853" y="2327"/>
                </a:moveTo>
                <a:lnTo>
                  <a:pt x="5853" y="2327"/>
                </a:lnTo>
                <a:cubicBezTo>
                  <a:pt x="6216" y="2507"/>
                  <a:pt x="6510" y="2657"/>
                  <a:pt x="6510" y="2657"/>
                </a:cubicBezTo>
                <a:cubicBezTo>
                  <a:pt x="6507" y="2659"/>
                  <a:pt x="5864" y="2568"/>
                  <a:pt x="5841" y="2562"/>
                </a:cubicBezTo>
                <a:cubicBezTo>
                  <a:pt x="5839" y="2562"/>
                  <a:pt x="5692" y="2435"/>
                  <a:pt x="5514" y="2282"/>
                </a:cubicBezTo>
                <a:cubicBezTo>
                  <a:pt x="5154" y="1966"/>
                  <a:pt x="5187" y="1997"/>
                  <a:pt x="5192" y="1997"/>
                </a:cubicBezTo>
                <a:cubicBezTo>
                  <a:pt x="5192" y="1997"/>
                  <a:pt x="5489" y="2144"/>
                  <a:pt x="5853" y="2327"/>
                </a:cubicBezTo>
                <a:close/>
                <a:moveTo>
                  <a:pt x="7392" y="2083"/>
                </a:moveTo>
                <a:lnTo>
                  <a:pt x="7392" y="2083"/>
                </a:lnTo>
                <a:cubicBezTo>
                  <a:pt x="7478" y="2110"/>
                  <a:pt x="7550" y="2133"/>
                  <a:pt x="7550" y="2135"/>
                </a:cubicBezTo>
                <a:cubicBezTo>
                  <a:pt x="7550" y="2138"/>
                  <a:pt x="7514" y="2202"/>
                  <a:pt x="7511" y="2207"/>
                </a:cubicBezTo>
                <a:cubicBezTo>
                  <a:pt x="7508" y="2207"/>
                  <a:pt x="7459" y="2177"/>
                  <a:pt x="7395" y="2141"/>
                </a:cubicBezTo>
                <a:cubicBezTo>
                  <a:pt x="7334" y="2102"/>
                  <a:pt x="7264" y="2060"/>
                  <a:pt x="7242" y="2049"/>
                </a:cubicBezTo>
                <a:cubicBezTo>
                  <a:pt x="7223" y="2038"/>
                  <a:pt x="7206" y="2027"/>
                  <a:pt x="7206" y="2027"/>
                </a:cubicBezTo>
                <a:cubicBezTo>
                  <a:pt x="7206" y="2027"/>
                  <a:pt x="7212" y="2027"/>
                  <a:pt x="7220" y="2030"/>
                </a:cubicBezTo>
                <a:cubicBezTo>
                  <a:pt x="7231" y="2033"/>
                  <a:pt x="7309" y="2058"/>
                  <a:pt x="7392" y="2083"/>
                </a:cubicBezTo>
                <a:close/>
                <a:moveTo>
                  <a:pt x="12489" y="2268"/>
                </a:moveTo>
                <a:lnTo>
                  <a:pt x="12489" y="2268"/>
                </a:lnTo>
                <a:cubicBezTo>
                  <a:pt x="12622" y="2388"/>
                  <a:pt x="12730" y="2485"/>
                  <a:pt x="12730" y="2488"/>
                </a:cubicBezTo>
                <a:cubicBezTo>
                  <a:pt x="12730" y="2488"/>
                  <a:pt x="12716" y="2479"/>
                  <a:pt x="12703" y="2468"/>
                </a:cubicBezTo>
                <a:cubicBezTo>
                  <a:pt x="12689" y="2454"/>
                  <a:pt x="12633" y="2410"/>
                  <a:pt x="12581" y="2368"/>
                </a:cubicBezTo>
                <a:cubicBezTo>
                  <a:pt x="12484" y="2288"/>
                  <a:pt x="12484" y="2288"/>
                  <a:pt x="12484" y="2288"/>
                </a:cubicBezTo>
                <a:cubicBezTo>
                  <a:pt x="12353" y="2160"/>
                  <a:pt x="12353" y="2160"/>
                  <a:pt x="12353" y="2160"/>
                </a:cubicBezTo>
                <a:cubicBezTo>
                  <a:pt x="12281" y="2091"/>
                  <a:pt x="12220" y="2030"/>
                  <a:pt x="12220" y="2027"/>
                </a:cubicBezTo>
                <a:cubicBezTo>
                  <a:pt x="12220" y="2027"/>
                  <a:pt x="12225" y="2030"/>
                  <a:pt x="12234" y="2038"/>
                </a:cubicBezTo>
                <a:cubicBezTo>
                  <a:pt x="12242" y="2047"/>
                  <a:pt x="12359" y="2152"/>
                  <a:pt x="12489" y="2268"/>
                </a:cubicBezTo>
                <a:close/>
                <a:moveTo>
                  <a:pt x="12325" y="2069"/>
                </a:moveTo>
                <a:lnTo>
                  <a:pt x="12325" y="2069"/>
                </a:lnTo>
                <a:cubicBezTo>
                  <a:pt x="12325" y="2071"/>
                  <a:pt x="12306" y="2058"/>
                  <a:pt x="12298" y="2047"/>
                </a:cubicBezTo>
                <a:cubicBezTo>
                  <a:pt x="12295" y="2044"/>
                  <a:pt x="12300" y="2047"/>
                  <a:pt x="12309" y="2052"/>
                </a:cubicBezTo>
                <a:cubicBezTo>
                  <a:pt x="12320" y="2060"/>
                  <a:pt x="12325" y="2069"/>
                  <a:pt x="12325" y="2069"/>
                </a:cubicBezTo>
                <a:close/>
                <a:moveTo>
                  <a:pt x="2069" y="2160"/>
                </a:moveTo>
                <a:lnTo>
                  <a:pt x="2069" y="2160"/>
                </a:lnTo>
                <a:cubicBezTo>
                  <a:pt x="2008" y="2221"/>
                  <a:pt x="1903" y="2324"/>
                  <a:pt x="1836" y="2393"/>
                </a:cubicBezTo>
                <a:cubicBezTo>
                  <a:pt x="1711" y="2515"/>
                  <a:pt x="1711" y="2515"/>
                  <a:pt x="1711" y="2515"/>
                </a:cubicBezTo>
                <a:cubicBezTo>
                  <a:pt x="1667" y="2446"/>
                  <a:pt x="1667" y="2446"/>
                  <a:pt x="1667" y="2446"/>
                </a:cubicBezTo>
                <a:cubicBezTo>
                  <a:pt x="1623" y="2377"/>
                  <a:pt x="1623" y="2377"/>
                  <a:pt x="1623" y="2377"/>
                </a:cubicBezTo>
                <a:cubicBezTo>
                  <a:pt x="1631" y="2371"/>
                  <a:pt x="1631" y="2371"/>
                  <a:pt x="1631" y="2371"/>
                </a:cubicBezTo>
                <a:cubicBezTo>
                  <a:pt x="1656" y="2354"/>
                  <a:pt x="2172" y="2052"/>
                  <a:pt x="2175" y="2052"/>
                </a:cubicBezTo>
                <a:cubicBezTo>
                  <a:pt x="2177" y="2052"/>
                  <a:pt x="2127" y="2102"/>
                  <a:pt x="2069" y="2160"/>
                </a:cubicBezTo>
                <a:close/>
                <a:moveTo>
                  <a:pt x="2344" y="2130"/>
                </a:moveTo>
                <a:lnTo>
                  <a:pt x="2344" y="2130"/>
                </a:lnTo>
                <a:cubicBezTo>
                  <a:pt x="2319" y="2194"/>
                  <a:pt x="2319" y="2194"/>
                  <a:pt x="2319" y="2194"/>
                </a:cubicBezTo>
                <a:cubicBezTo>
                  <a:pt x="2039" y="2382"/>
                  <a:pt x="2039" y="2382"/>
                  <a:pt x="2039" y="2382"/>
                </a:cubicBezTo>
                <a:cubicBezTo>
                  <a:pt x="1747" y="2573"/>
                  <a:pt x="1731" y="2585"/>
                  <a:pt x="1736" y="2579"/>
                </a:cubicBezTo>
                <a:cubicBezTo>
                  <a:pt x="1747" y="2568"/>
                  <a:pt x="2366" y="2058"/>
                  <a:pt x="2369" y="2060"/>
                </a:cubicBezTo>
                <a:cubicBezTo>
                  <a:pt x="2369" y="2060"/>
                  <a:pt x="2358" y="2094"/>
                  <a:pt x="2344" y="2130"/>
                </a:cubicBezTo>
                <a:close/>
                <a:moveTo>
                  <a:pt x="7830" y="2171"/>
                </a:moveTo>
                <a:lnTo>
                  <a:pt x="7830" y="2171"/>
                </a:lnTo>
                <a:cubicBezTo>
                  <a:pt x="7913" y="2227"/>
                  <a:pt x="7983" y="2271"/>
                  <a:pt x="7983" y="2274"/>
                </a:cubicBezTo>
                <a:cubicBezTo>
                  <a:pt x="7986" y="2277"/>
                  <a:pt x="7980" y="2274"/>
                  <a:pt x="7969" y="2271"/>
                </a:cubicBezTo>
                <a:cubicBezTo>
                  <a:pt x="7944" y="2260"/>
                  <a:pt x="7633" y="2130"/>
                  <a:pt x="7628" y="2127"/>
                </a:cubicBezTo>
                <a:cubicBezTo>
                  <a:pt x="7622" y="2124"/>
                  <a:pt x="7669" y="2069"/>
                  <a:pt x="7678" y="2071"/>
                </a:cubicBezTo>
                <a:cubicBezTo>
                  <a:pt x="7680" y="2071"/>
                  <a:pt x="7750" y="2119"/>
                  <a:pt x="7830" y="2171"/>
                </a:cubicBezTo>
                <a:close/>
                <a:moveTo>
                  <a:pt x="1864" y="2091"/>
                </a:moveTo>
                <a:lnTo>
                  <a:pt x="1864" y="2091"/>
                </a:lnTo>
                <a:cubicBezTo>
                  <a:pt x="1784" y="2169"/>
                  <a:pt x="1606" y="2338"/>
                  <a:pt x="1606" y="2335"/>
                </a:cubicBezTo>
                <a:cubicBezTo>
                  <a:pt x="1603" y="2335"/>
                  <a:pt x="1584" y="2277"/>
                  <a:pt x="1584" y="2268"/>
                </a:cubicBezTo>
                <a:cubicBezTo>
                  <a:pt x="1584" y="2263"/>
                  <a:pt x="1617" y="2241"/>
                  <a:pt x="1728" y="2169"/>
                </a:cubicBezTo>
                <a:cubicBezTo>
                  <a:pt x="1808" y="2116"/>
                  <a:pt x="1875" y="2074"/>
                  <a:pt x="1878" y="2074"/>
                </a:cubicBezTo>
                <a:cubicBezTo>
                  <a:pt x="1881" y="2074"/>
                  <a:pt x="1875" y="2080"/>
                  <a:pt x="1864" y="2091"/>
                </a:cubicBezTo>
                <a:close/>
                <a:moveTo>
                  <a:pt x="3750" y="3616"/>
                </a:moveTo>
                <a:lnTo>
                  <a:pt x="3750" y="3616"/>
                </a:lnTo>
                <a:cubicBezTo>
                  <a:pt x="3414" y="5153"/>
                  <a:pt x="3414" y="5153"/>
                  <a:pt x="3414" y="5153"/>
                </a:cubicBezTo>
                <a:cubicBezTo>
                  <a:pt x="3351" y="5658"/>
                  <a:pt x="3351" y="5658"/>
                  <a:pt x="3351" y="5658"/>
                </a:cubicBezTo>
                <a:cubicBezTo>
                  <a:pt x="3317" y="5935"/>
                  <a:pt x="3287" y="6165"/>
                  <a:pt x="3287" y="6168"/>
                </a:cubicBezTo>
                <a:cubicBezTo>
                  <a:pt x="3284" y="6174"/>
                  <a:pt x="2363" y="2271"/>
                  <a:pt x="2358" y="2232"/>
                </a:cubicBezTo>
                <a:cubicBezTo>
                  <a:pt x="2358" y="2224"/>
                  <a:pt x="2358" y="2221"/>
                  <a:pt x="2360" y="2221"/>
                </a:cubicBezTo>
                <a:cubicBezTo>
                  <a:pt x="2363" y="2221"/>
                  <a:pt x="2752" y="2188"/>
                  <a:pt x="3223" y="2149"/>
                </a:cubicBezTo>
                <a:cubicBezTo>
                  <a:pt x="3695" y="2108"/>
                  <a:pt x="4080" y="2077"/>
                  <a:pt x="4080" y="2077"/>
                </a:cubicBezTo>
                <a:cubicBezTo>
                  <a:pt x="4083" y="2077"/>
                  <a:pt x="3933" y="2770"/>
                  <a:pt x="3750" y="3616"/>
                </a:cubicBezTo>
                <a:close/>
                <a:moveTo>
                  <a:pt x="4277" y="2105"/>
                </a:moveTo>
                <a:lnTo>
                  <a:pt x="4277" y="2105"/>
                </a:lnTo>
                <a:cubicBezTo>
                  <a:pt x="4355" y="2121"/>
                  <a:pt x="4421" y="2133"/>
                  <a:pt x="4421" y="2133"/>
                </a:cubicBezTo>
                <a:cubicBezTo>
                  <a:pt x="4424" y="2135"/>
                  <a:pt x="3536" y="4790"/>
                  <a:pt x="3528" y="4806"/>
                </a:cubicBezTo>
                <a:cubicBezTo>
                  <a:pt x="3525" y="4817"/>
                  <a:pt x="3525" y="4817"/>
                  <a:pt x="3525" y="4817"/>
                </a:cubicBezTo>
                <a:cubicBezTo>
                  <a:pt x="3528" y="4806"/>
                  <a:pt x="3528" y="4806"/>
                  <a:pt x="3528" y="4806"/>
                </a:cubicBezTo>
                <a:cubicBezTo>
                  <a:pt x="3528" y="4792"/>
                  <a:pt x="4116" y="2088"/>
                  <a:pt x="4119" y="2083"/>
                </a:cubicBezTo>
                <a:cubicBezTo>
                  <a:pt x="4119" y="2080"/>
                  <a:pt x="4122" y="2077"/>
                  <a:pt x="4125" y="2077"/>
                </a:cubicBezTo>
                <a:cubicBezTo>
                  <a:pt x="4127" y="2077"/>
                  <a:pt x="4197" y="2091"/>
                  <a:pt x="4277" y="2105"/>
                </a:cubicBezTo>
                <a:close/>
                <a:moveTo>
                  <a:pt x="9406" y="3100"/>
                </a:moveTo>
                <a:lnTo>
                  <a:pt x="9406" y="3100"/>
                </a:lnTo>
                <a:cubicBezTo>
                  <a:pt x="9810" y="3650"/>
                  <a:pt x="10142" y="4099"/>
                  <a:pt x="10140" y="4099"/>
                </a:cubicBezTo>
                <a:cubicBezTo>
                  <a:pt x="10140" y="4099"/>
                  <a:pt x="10054" y="4024"/>
                  <a:pt x="9951" y="3933"/>
                </a:cubicBezTo>
                <a:cubicBezTo>
                  <a:pt x="9762" y="3766"/>
                  <a:pt x="9762" y="3766"/>
                  <a:pt x="9762" y="3766"/>
                </a:cubicBezTo>
                <a:cubicBezTo>
                  <a:pt x="9529" y="3505"/>
                  <a:pt x="9529" y="3505"/>
                  <a:pt x="9529" y="3505"/>
                </a:cubicBezTo>
                <a:cubicBezTo>
                  <a:pt x="9297" y="3242"/>
                  <a:pt x="9297" y="3242"/>
                  <a:pt x="9297" y="3242"/>
                </a:cubicBezTo>
                <a:cubicBezTo>
                  <a:pt x="8759" y="2820"/>
                  <a:pt x="8759" y="2820"/>
                  <a:pt x="8759" y="2820"/>
                </a:cubicBezTo>
                <a:cubicBezTo>
                  <a:pt x="8465" y="2585"/>
                  <a:pt x="8221" y="2393"/>
                  <a:pt x="8219" y="2390"/>
                </a:cubicBezTo>
                <a:cubicBezTo>
                  <a:pt x="8216" y="2385"/>
                  <a:pt x="8216" y="2382"/>
                  <a:pt x="8216" y="2382"/>
                </a:cubicBezTo>
                <a:cubicBezTo>
                  <a:pt x="8219" y="2382"/>
                  <a:pt x="8321" y="2318"/>
                  <a:pt x="8443" y="2244"/>
                </a:cubicBezTo>
                <a:cubicBezTo>
                  <a:pt x="8565" y="2166"/>
                  <a:pt x="8665" y="2105"/>
                  <a:pt x="8665" y="2105"/>
                </a:cubicBezTo>
                <a:cubicBezTo>
                  <a:pt x="8668" y="2105"/>
                  <a:pt x="9001" y="2551"/>
                  <a:pt x="9406" y="3100"/>
                </a:cubicBezTo>
                <a:close/>
                <a:moveTo>
                  <a:pt x="7323" y="2266"/>
                </a:moveTo>
                <a:lnTo>
                  <a:pt x="7323" y="2266"/>
                </a:lnTo>
                <a:cubicBezTo>
                  <a:pt x="7353" y="2346"/>
                  <a:pt x="7375" y="2413"/>
                  <a:pt x="7375" y="2413"/>
                </a:cubicBezTo>
                <a:cubicBezTo>
                  <a:pt x="7373" y="2415"/>
                  <a:pt x="7081" y="2244"/>
                  <a:pt x="7076" y="2238"/>
                </a:cubicBezTo>
                <a:cubicBezTo>
                  <a:pt x="7073" y="2235"/>
                  <a:pt x="7262" y="2119"/>
                  <a:pt x="7267" y="2119"/>
                </a:cubicBezTo>
                <a:cubicBezTo>
                  <a:pt x="7270" y="2121"/>
                  <a:pt x="7295" y="2185"/>
                  <a:pt x="7323" y="2266"/>
                </a:cubicBezTo>
                <a:close/>
                <a:moveTo>
                  <a:pt x="4876" y="2169"/>
                </a:moveTo>
                <a:lnTo>
                  <a:pt x="4876" y="2169"/>
                </a:lnTo>
                <a:cubicBezTo>
                  <a:pt x="4865" y="2182"/>
                  <a:pt x="4854" y="2196"/>
                  <a:pt x="4851" y="2196"/>
                </a:cubicBezTo>
                <a:cubicBezTo>
                  <a:pt x="4848" y="2196"/>
                  <a:pt x="4846" y="2194"/>
                  <a:pt x="4846" y="2194"/>
                </a:cubicBezTo>
                <a:cubicBezTo>
                  <a:pt x="4848" y="2185"/>
                  <a:pt x="4893" y="2135"/>
                  <a:pt x="4893" y="2138"/>
                </a:cubicBezTo>
                <a:cubicBezTo>
                  <a:pt x="4893" y="2138"/>
                  <a:pt x="4887" y="2152"/>
                  <a:pt x="4876" y="2169"/>
                </a:cubicBezTo>
                <a:close/>
                <a:moveTo>
                  <a:pt x="4629" y="2177"/>
                </a:moveTo>
                <a:lnTo>
                  <a:pt x="4629" y="2177"/>
                </a:lnTo>
                <a:cubicBezTo>
                  <a:pt x="4713" y="2199"/>
                  <a:pt x="4782" y="2216"/>
                  <a:pt x="4785" y="2218"/>
                </a:cubicBezTo>
                <a:cubicBezTo>
                  <a:pt x="4785" y="2218"/>
                  <a:pt x="4737" y="2368"/>
                  <a:pt x="4677" y="2549"/>
                </a:cubicBezTo>
                <a:cubicBezTo>
                  <a:pt x="4591" y="2809"/>
                  <a:pt x="4552" y="2931"/>
                  <a:pt x="4496" y="3128"/>
                </a:cubicBezTo>
                <a:cubicBezTo>
                  <a:pt x="4427" y="3364"/>
                  <a:pt x="4324" y="3705"/>
                  <a:pt x="4316" y="3716"/>
                </a:cubicBezTo>
                <a:cubicBezTo>
                  <a:pt x="4313" y="3719"/>
                  <a:pt x="4313" y="3716"/>
                  <a:pt x="4316" y="3705"/>
                </a:cubicBezTo>
                <a:cubicBezTo>
                  <a:pt x="4316" y="3697"/>
                  <a:pt x="4349" y="3345"/>
                  <a:pt x="4388" y="2926"/>
                </a:cubicBezTo>
                <a:cubicBezTo>
                  <a:pt x="4430" y="2507"/>
                  <a:pt x="4463" y="2160"/>
                  <a:pt x="4463" y="2152"/>
                </a:cubicBezTo>
                <a:cubicBezTo>
                  <a:pt x="4466" y="2146"/>
                  <a:pt x="4468" y="2141"/>
                  <a:pt x="4471" y="2141"/>
                </a:cubicBezTo>
                <a:cubicBezTo>
                  <a:pt x="4474" y="2141"/>
                  <a:pt x="4543" y="2158"/>
                  <a:pt x="4629" y="2177"/>
                </a:cubicBezTo>
                <a:close/>
                <a:moveTo>
                  <a:pt x="7406" y="2191"/>
                </a:moveTo>
                <a:lnTo>
                  <a:pt x="7406" y="2191"/>
                </a:lnTo>
                <a:cubicBezTo>
                  <a:pt x="7453" y="2216"/>
                  <a:pt x="7489" y="2241"/>
                  <a:pt x="7489" y="2244"/>
                </a:cubicBezTo>
                <a:cubicBezTo>
                  <a:pt x="7489" y="2249"/>
                  <a:pt x="7417" y="2407"/>
                  <a:pt x="7414" y="2407"/>
                </a:cubicBezTo>
                <a:cubicBezTo>
                  <a:pt x="7411" y="2407"/>
                  <a:pt x="7350" y="2241"/>
                  <a:pt x="7317" y="2146"/>
                </a:cubicBezTo>
                <a:cubicBezTo>
                  <a:pt x="7317" y="2144"/>
                  <a:pt x="7317" y="2141"/>
                  <a:pt x="7317" y="2141"/>
                </a:cubicBezTo>
                <a:cubicBezTo>
                  <a:pt x="7320" y="2141"/>
                  <a:pt x="7359" y="2163"/>
                  <a:pt x="7406" y="2191"/>
                </a:cubicBezTo>
                <a:close/>
                <a:moveTo>
                  <a:pt x="9776" y="2743"/>
                </a:moveTo>
                <a:lnTo>
                  <a:pt x="9776" y="2743"/>
                </a:lnTo>
                <a:cubicBezTo>
                  <a:pt x="10342" y="3073"/>
                  <a:pt x="10808" y="3345"/>
                  <a:pt x="10811" y="3347"/>
                </a:cubicBezTo>
                <a:cubicBezTo>
                  <a:pt x="10816" y="3353"/>
                  <a:pt x="10816" y="3353"/>
                  <a:pt x="10816" y="3353"/>
                </a:cubicBezTo>
                <a:cubicBezTo>
                  <a:pt x="10542" y="3777"/>
                  <a:pt x="10542" y="3777"/>
                  <a:pt x="10542" y="3777"/>
                </a:cubicBezTo>
                <a:cubicBezTo>
                  <a:pt x="10392" y="4013"/>
                  <a:pt x="10267" y="4204"/>
                  <a:pt x="10267" y="4202"/>
                </a:cubicBezTo>
                <a:cubicBezTo>
                  <a:pt x="10265" y="4202"/>
                  <a:pt x="8743" y="2149"/>
                  <a:pt x="8743" y="2146"/>
                </a:cubicBezTo>
                <a:cubicBezTo>
                  <a:pt x="8743" y="2144"/>
                  <a:pt x="8746" y="2144"/>
                  <a:pt x="8746" y="2144"/>
                </a:cubicBezTo>
                <a:cubicBezTo>
                  <a:pt x="8748" y="2144"/>
                  <a:pt x="9212" y="2415"/>
                  <a:pt x="9776" y="2743"/>
                </a:cubicBezTo>
                <a:close/>
                <a:moveTo>
                  <a:pt x="7714" y="2280"/>
                </a:moveTo>
                <a:lnTo>
                  <a:pt x="7714" y="2280"/>
                </a:lnTo>
                <a:cubicBezTo>
                  <a:pt x="7858" y="2427"/>
                  <a:pt x="7883" y="2454"/>
                  <a:pt x="7869" y="2446"/>
                </a:cubicBezTo>
                <a:cubicBezTo>
                  <a:pt x="7863" y="2440"/>
                  <a:pt x="7789" y="2393"/>
                  <a:pt x="7705" y="2338"/>
                </a:cubicBezTo>
                <a:cubicBezTo>
                  <a:pt x="7553" y="2235"/>
                  <a:pt x="7553" y="2235"/>
                  <a:pt x="7553" y="2235"/>
                </a:cubicBezTo>
                <a:cubicBezTo>
                  <a:pt x="7561" y="2224"/>
                  <a:pt x="7561" y="2224"/>
                  <a:pt x="7561" y="2224"/>
                </a:cubicBezTo>
                <a:cubicBezTo>
                  <a:pt x="7564" y="2218"/>
                  <a:pt x="7572" y="2202"/>
                  <a:pt x="7581" y="2188"/>
                </a:cubicBezTo>
                <a:cubicBezTo>
                  <a:pt x="7589" y="2174"/>
                  <a:pt x="7594" y="2163"/>
                  <a:pt x="7597" y="2163"/>
                </a:cubicBezTo>
                <a:cubicBezTo>
                  <a:pt x="7597" y="2163"/>
                  <a:pt x="7650" y="2216"/>
                  <a:pt x="7714" y="2280"/>
                </a:cubicBezTo>
                <a:close/>
                <a:moveTo>
                  <a:pt x="4837" y="2235"/>
                </a:moveTo>
                <a:lnTo>
                  <a:pt x="4837" y="2235"/>
                </a:lnTo>
                <a:cubicBezTo>
                  <a:pt x="4837" y="2246"/>
                  <a:pt x="4735" y="2593"/>
                  <a:pt x="4732" y="2590"/>
                </a:cubicBezTo>
                <a:cubicBezTo>
                  <a:pt x="4732" y="2590"/>
                  <a:pt x="4815" y="2246"/>
                  <a:pt x="4821" y="2230"/>
                </a:cubicBezTo>
                <a:cubicBezTo>
                  <a:pt x="4823" y="2224"/>
                  <a:pt x="4837" y="2230"/>
                  <a:pt x="4837" y="2235"/>
                </a:cubicBezTo>
                <a:close/>
                <a:moveTo>
                  <a:pt x="7955" y="2304"/>
                </a:moveTo>
                <a:lnTo>
                  <a:pt x="7955" y="2304"/>
                </a:lnTo>
                <a:cubicBezTo>
                  <a:pt x="8052" y="2343"/>
                  <a:pt x="8132" y="2379"/>
                  <a:pt x="8135" y="2379"/>
                </a:cubicBezTo>
                <a:cubicBezTo>
                  <a:pt x="8135" y="2382"/>
                  <a:pt x="8127" y="2396"/>
                  <a:pt x="8113" y="2410"/>
                </a:cubicBezTo>
                <a:cubicBezTo>
                  <a:pt x="8088" y="2438"/>
                  <a:pt x="8088" y="2438"/>
                  <a:pt x="8088" y="2438"/>
                </a:cubicBezTo>
                <a:cubicBezTo>
                  <a:pt x="7930" y="2332"/>
                  <a:pt x="7930" y="2332"/>
                  <a:pt x="7930" y="2332"/>
                </a:cubicBezTo>
                <a:cubicBezTo>
                  <a:pt x="7844" y="2277"/>
                  <a:pt x="7775" y="2230"/>
                  <a:pt x="7777" y="2230"/>
                </a:cubicBezTo>
                <a:cubicBezTo>
                  <a:pt x="7777" y="2230"/>
                  <a:pt x="7858" y="2263"/>
                  <a:pt x="7955" y="2304"/>
                </a:cubicBezTo>
                <a:close/>
                <a:moveTo>
                  <a:pt x="4982" y="2274"/>
                </a:moveTo>
                <a:lnTo>
                  <a:pt x="4982" y="2274"/>
                </a:lnTo>
                <a:cubicBezTo>
                  <a:pt x="5079" y="2304"/>
                  <a:pt x="5079" y="2304"/>
                  <a:pt x="5079" y="2304"/>
                </a:cubicBezTo>
                <a:cubicBezTo>
                  <a:pt x="5079" y="2313"/>
                  <a:pt x="5079" y="2313"/>
                  <a:pt x="5079" y="2313"/>
                </a:cubicBezTo>
                <a:cubicBezTo>
                  <a:pt x="5076" y="2318"/>
                  <a:pt x="4205" y="4595"/>
                  <a:pt x="4183" y="4654"/>
                </a:cubicBezTo>
                <a:cubicBezTo>
                  <a:pt x="4177" y="4662"/>
                  <a:pt x="4174" y="4670"/>
                  <a:pt x="4174" y="4668"/>
                </a:cubicBezTo>
                <a:cubicBezTo>
                  <a:pt x="4172" y="4668"/>
                  <a:pt x="4868" y="2266"/>
                  <a:pt x="4873" y="2249"/>
                </a:cubicBezTo>
                <a:cubicBezTo>
                  <a:pt x="4873" y="2246"/>
                  <a:pt x="4876" y="2244"/>
                  <a:pt x="4879" y="2244"/>
                </a:cubicBezTo>
                <a:cubicBezTo>
                  <a:pt x="4882" y="2244"/>
                  <a:pt x="4929" y="2257"/>
                  <a:pt x="4982" y="2274"/>
                </a:cubicBezTo>
                <a:close/>
                <a:moveTo>
                  <a:pt x="7902" y="2357"/>
                </a:moveTo>
                <a:lnTo>
                  <a:pt x="7902" y="2357"/>
                </a:lnTo>
                <a:cubicBezTo>
                  <a:pt x="7991" y="2415"/>
                  <a:pt x="8063" y="2463"/>
                  <a:pt x="8063" y="2463"/>
                </a:cubicBezTo>
                <a:cubicBezTo>
                  <a:pt x="8063" y="2465"/>
                  <a:pt x="8027" y="2524"/>
                  <a:pt x="8022" y="2532"/>
                </a:cubicBezTo>
                <a:cubicBezTo>
                  <a:pt x="8016" y="2537"/>
                  <a:pt x="8016" y="2537"/>
                  <a:pt x="8016" y="2537"/>
                </a:cubicBezTo>
                <a:cubicBezTo>
                  <a:pt x="7897" y="2418"/>
                  <a:pt x="7897" y="2418"/>
                  <a:pt x="7897" y="2418"/>
                </a:cubicBezTo>
                <a:cubicBezTo>
                  <a:pt x="7766" y="2282"/>
                  <a:pt x="7730" y="2246"/>
                  <a:pt x="7739" y="2249"/>
                </a:cubicBezTo>
                <a:cubicBezTo>
                  <a:pt x="7741" y="2252"/>
                  <a:pt x="7816" y="2299"/>
                  <a:pt x="7902" y="2357"/>
                </a:cubicBezTo>
                <a:close/>
                <a:moveTo>
                  <a:pt x="1908" y="4002"/>
                </a:moveTo>
                <a:lnTo>
                  <a:pt x="1908" y="4002"/>
                </a:lnTo>
                <a:cubicBezTo>
                  <a:pt x="1692" y="4959"/>
                  <a:pt x="1512" y="5746"/>
                  <a:pt x="1512" y="5752"/>
                </a:cubicBezTo>
                <a:cubicBezTo>
                  <a:pt x="1509" y="5763"/>
                  <a:pt x="1509" y="5763"/>
                  <a:pt x="1509" y="5763"/>
                </a:cubicBezTo>
                <a:cubicBezTo>
                  <a:pt x="1506" y="5746"/>
                  <a:pt x="1506" y="5746"/>
                  <a:pt x="1506" y="5746"/>
                </a:cubicBezTo>
                <a:cubicBezTo>
                  <a:pt x="1503" y="5738"/>
                  <a:pt x="1462" y="5117"/>
                  <a:pt x="1412" y="4368"/>
                </a:cubicBezTo>
                <a:cubicBezTo>
                  <a:pt x="1320" y="3003"/>
                  <a:pt x="1320" y="3003"/>
                  <a:pt x="1320" y="3003"/>
                </a:cubicBezTo>
                <a:cubicBezTo>
                  <a:pt x="1329" y="2998"/>
                  <a:pt x="1329" y="2998"/>
                  <a:pt x="1329" y="2998"/>
                </a:cubicBezTo>
                <a:cubicBezTo>
                  <a:pt x="1331" y="2995"/>
                  <a:pt x="1551" y="2826"/>
                  <a:pt x="1817" y="2623"/>
                </a:cubicBezTo>
                <a:cubicBezTo>
                  <a:pt x="2105" y="2402"/>
                  <a:pt x="2299" y="2257"/>
                  <a:pt x="2302" y="2260"/>
                </a:cubicBezTo>
                <a:cubicBezTo>
                  <a:pt x="2302" y="2263"/>
                  <a:pt x="2125" y="3048"/>
                  <a:pt x="1908" y="4002"/>
                </a:cubicBezTo>
                <a:close/>
                <a:moveTo>
                  <a:pt x="7178" y="2341"/>
                </a:moveTo>
                <a:lnTo>
                  <a:pt x="7178" y="2341"/>
                </a:lnTo>
                <a:cubicBezTo>
                  <a:pt x="7314" y="2421"/>
                  <a:pt x="7303" y="2413"/>
                  <a:pt x="7300" y="2415"/>
                </a:cubicBezTo>
                <a:cubicBezTo>
                  <a:pt x="7300" y="2418"/>
                  <a:pt x="7037" y="2366"/>
                  <a:pt x="7026" y="2360"/>
                </a:cubicBezTo>
                <a:cubicBezTo>
                  <a:pt x="7023" y="2360"/>
                  <a:pt x="7023" y="2349"/>
                  <a:pt x="7031" y="2327"/>
                </a:cubicBezTo>
                <a:cubicBezTo>
                  <a:pt x="7034" y="2310"/>
                  <a:pt x="7040" y="2288"/>
                  <a:pt x="7042" y="2280"/>
                </a:cubicBezTo>
                <a:cubicBezTo>
                  <a:pt x="7045" y="2271"/>
                  <a:pt x="7048" y="2266"/>
                  <a:pt x="7051" y="2266"/>
                </a:cubicBezTo>
                <a:cubicBezTo>
                  <a:pt x="7054" y="2268"/>
                  <a:pt x="7112" y="2299"/>
                  <a:pt x="7178" y="2341"/>
                </a:cubicBezTo>
                <a:close/>
                <a:moveTo>
                  <a:pt x="7678" y="2493"/>
                </a:moveTo>
                <a:lnTo>
                  <a:pt x="7678" y="2493"/>
                </a:lnTo>
                <a:cubicBezTo>
                  <a:pt x="7758" y="2612"/>
                  <a:pt x="7827" y="2709"/>
                  <a:pt x="7825" y="2709"/>
                </a:cubicBezTo>
                <a:cubicBezTo>
                  <a:pt x="7822" y="2712"/>
                  <a:pt x="7434" y="2454"/>
                  <a:pt x="7436" y="2449"/>
                </a:cubicBezTo>
                <a:cubicBezTo>
                  <a:pt x="7436" y="2446"/>
                  <a:pt x="7456" y="2404"/>
                  <a:pt x="7478" y="2357"/>
                </a:cubicBezTo>
                <a:cubicBezTo>
                  <a:pt x="7508" y="2291"/>
                  <a:pt x="7520" y="2271"/>
                  <a:pt x="7522" y="2274"/>
                </a:cubicBezTo>
                <a:cubicBezTo>
                  <a:pt x="7525" y="2277"/>
                  <a:pt x="7594" y="2377"/>
                  <a:pt x="7678" y="2493"/>
                </a:cubicBezTo>
                <a:close/>
                <a:moveTo>
                  <a:pt x="4338" y="3098"/>
                </a:moveTo>
                <a:lnTo>
                  <a:pt x="4338" y="3098"/>
                </a:lnTo>
                <a:cubicBezTo>
                  <a:pt x="4260" y="3894"/>
                  <a:pt x="4260" y="3894"/>
                  <a:pt x="4260" y="3894"/>
                </a:cubicBezTo>
                <a:cubicBezTo>
                  <a:pt x="3883" y="4454"/>
                  <a:pt x="3883" y="4454"/>
                  <a:pt x="3883" y="4454"/>
                </a:cubicBezTo>
                <a:cubicBezTo>
                  <a:pt x="3675" y="4765"/>
                  <a:pt x="3503" y="5020"/>
                  <a:pt x="3500" y="5023"/>
                </a:cubicBezTo>
                <a:cubicBezTo>
                  <a:pt x="3495" y="5028"/>
                  <a:pt x="3642" y="4584"/>
                  <a:pt x="4227" y="2834"/>
                </a:cubicBezTo>
                <a:cubicBezTo>
                  <a:pt x="4330" y="2532"/>
                  <a:pt x="4413" y="2288"/>
                  <a:pt x="4413" y="2293"/>
                </a:cubicBezTo>
                <a:cubicBezTo>
                  <a:pt x="4413" y="2296"/>
                  <a:pt x="4380" y="2659"/>
                  <a:pt x="4338" y="3098"/>
                </a:cubicBezTo>
                <a:close/>
                <a:moveTo>
                  <a:pt x="12661" y="2354"/>
                </a:moveTo>
                <a:lnTo>
                  <a:pt x="12661" y="2354"/>
                </a:lnTo>
                <a:cubicBezTo>
                  <a:pt x="12741" y="2413"/>
                  <a:pt x="12741" y="2413"/>
                  <a:pt x="12741" y="2413"/>
                </a:cubicBezTo>
                <a:cubicBezTo>
                  <a:pt x="12755" y="2432"/>
                  <a:pt x="12755" y="2432"/>
                  <a:pt x="12755" y="2432"/>
                </a:cubicBezTo>
                <a:cubicBezTo>
                  <a:pt x="12761" y="2443"/>
                  <a:pt x="12769" y="2460"/>
                  <a:pt x="12775" y="2468"/>
                </a:cubicBezTo>
                <a:cubicBezTo>
                  <a:pt x="12780" y="2476"/>
                  <a:pt x="12780" y="2482"/>
                  <a:pt x="12777" y="2479"/>
                </a:cubicBezTo>
                <a:cubicBezTo>
                  <a:pt x="12772" y="2476"/>
                  <a:pt x="12589" y="2313"/>
                  <a:pt x="12575" y="2299"/>
                </a:cubicBezTo>
                <a:cubicBezTo>
                  <a:pt x="12564" y="2285"/>
                  <a:pt x="12575" y="2293"/>
                  <a:pt x="12661" y="2354"/>
                </a:cubicBezTo>
                <a:close/>
                <a:moveTo>
                  <a:pt x="6859" y="2335"/>
                </a:moveTo>
                <a:lnTo>
                  <a:pt x="6859" y="2335"/>
                </a:lnTo>
                <a:cubicBezTo>
                  <a:pt x="6909" y="2357"/>
                  <a:pt x="6954" y="2374"/>
                  <a:pt x="6956" y="2377"/>
                </a:cubicBezTo>
                <a:cubicBezTo>
                  <a:pt x="6962" y="2379"/>
                  <a:pt x="6962" y="2379"/>
                  <a:pt x="6962" y="2379"/>
                </a:cubicBezTo>
                <a:cubicBezTo>
                  <a:pt x="6954" y="2385"/>
                  <a:pt x="6954" y="2385"/>
                  <a:pt x="6954" y="2385"/>
                </a:cubicBezTo>
                <a:cubicBezTo>
                  <a:pt x="6948" y="2393"/>
                  <a:pt x="6948" y="2393"/>
                  <a:pt x="6948" y="2393"/>
                </a:cubicBezTo>
                <a:cubicBezTo>
                  <a:pt x="6854" y="2346"/>
                  <a:pt x="6854" y="2346"/>
                  <a:pt x="6854" y="2346"/>
                </a:cubicBezTo>
                <a:cubicBezTo>
                  <a:pt x="6804" y="2321"/>
                  <a:pt x="6762" y="2299"/>
                  <a:pt x="6762" y="2296"/>
                </a:cubicBezTo>
                <a:lnTo>
                  <a:pt x="6765" y="2296"/>
                </a:lnTo>
                <a:cubicBezTo>
                  <a:pt x="6768" y="2299"/>
                  <a:pt x="6812" y="2316"/>
                  <a:pt x="6859" y="2335"/>
                </a:cubicBezTo>
                <a:close/>
                <a:moveTo>
                  <a:pt x="1567" y="2338"/>
                </a:moveTo>
                <a:lnTo>
                  <a:pt x="1567" y="2338"/>
                </a:lnTo>
                <a:cubicBezTo>
                  <a:pt x="1575" y="2368"/>
                  <a:pt x="1575" y="2368"/>
                  <a:pt x="1575" y="2368"/>
                </a:cubicBezTo>
                <a:cubicBezTo>
                  <a:pt x="1476" y="2537"/>
                  <a:pt x="1476" y="2537"/>
                  <a:pt x="1476" y="2537"/>
                </a:cubicBezTo>
                <a:cubicBezTo>
                  <a:pt x="1384" y="2696"/>
                  <a:pt x="1362" y="2729"/>
                  <a:pt x="1368" y="2718"/>
                </a:cubicBezTo>
                <a:cubicBezTo>
                  <a:pt x="1368" y="2712"/>
                  <a:pt x="1556" y="2307"/>
                  <a:pt x="1556" y="2307"/>
                </a:cubicBezTo>
                <a:cubicBezTo>
                  <a:pt x="1556" y="2307"/>
                  <a:pt x="1562" y="2321"/>
                  <a:pt x="1567" y="2338"/>
                </a:cubicBezTo>
                <a:close/>
                <a:moveTo>
                  <a:pt x="7800" y="2440"/>
                </a:moveTo>
                <a:lnTo>
                  <a:pt x="7800" y="2440"/>
                </a:lnTo>
                <a:cubicBezTo>
                  <a:pt x="7997" y="2573"/>
                  <a:pt x="7997" y="2573"/>
                  <a:pt x="7997" y="2573"/>
                </a:cubicBezTo>
                <a:cubicBezTo>
                  <a:pt x="7980" y="2607"/>
                  <a:pt x="7980" y="2607"/>
                  <a:pt x="7980" y="2607"/>
                </a:cubicBezTo>
                <a:cubicBezTo>
                  <a:pt x="7969" y="2623"/>
                  <a:pt x="7949" y="2662"/>
                  <a:pt x="7933" y="2693"/>
                </a:cubicBezTo>
                <a:cubicBezTo>
                  <a:pt x="7916" y="2723"/>
                  <a:pt x="7902" y="2748"/>
                  <a:pt x="7900" y="2748"/>
                </a:cubicBezTo>
                <a:cubicBezTo>
                  <a:pt x="7900" y="2748"/>
                  <a:pt x="7830" y="2651"/>
                  <a:pt x="7750" y="2537"/>
                </a:cubicBezTo>
                <a:cubicBezTo>
                  <a:pt x="7669" y="2421"/>
                  <a:pt x="7600" y="2321"/>
                  <a:pt x="7597" y="2316"/>
                </a:cubicBezTo>
                <a:cubicBezTo>
                  <a:pt x="7592" y="2310"/>
                  <a:pt x="7592" y="2307"/>
                  <a:pt x="7594" y="2307"/>
                </a:cubicBezTo>
                <a:cubicBezTo>
                  <a:pt x="7597" y="2310"/>
                  <a:pt x="7689" y="2368"/>
                  <a:pt x="7800" y="2440"/>
                </a:cubicBezTo>
                <a:close/>
                <a:moveTo>
                  <a:pt x="5220" y="2354"/>
                </a:moveTo>
                <a:lnTo>
                  <a:pt x="5220" y="2354"/>
                </a:lnTo>
                <a:cubicBezTo>
                  <a:pt x="5276" y="2374"/>
                  <a:pt x="5323" y="2390"/>
                  <a:pt x="5326" y="2390"/>
                </a:cubicBezTo>
                <a:cubicBezTo>
                  <a:pt x="5326" y="2393"/>
                  <a:pt x="4518" y="4781"/>
                  <a:pt x="4504" y="4812"/>
                </a:cubicBezTo>
                <a:cubicBezTo>
                  <a:pt x="4496" y="4826"/>
                  <a:pt x="4496" y="4831"/>
                  <a:pt x="4524" y="4720"/>
                </a:cubicBezTo>
                <a:cubicBezTo>
                  <a:pt x="4568" y="4537"/>
                  <a:pt x="5115" y="2321"/>
                  <a:pt x="5115" y="2321"/>
                </a:cubicBezTo>
                <a:cubicBezTo>
                  <a:pt x="5115" y="2316"/>
                  <a:pt x="5120" y="2318"/>
                  <a:pt x="5220" y="2354"/>
                </a:cubicBezTo>
                <a:close/>
                <a:moveTo>
                  <a:pt x="13052" y="3125"/>
                </a:moveTo>
                <a:lnTo>
                  <a:pt x="13052" y="3125"/>
                </a:lnTo>
                <a:cubicBezTo>
                  <a:pt x="13354" y="3542"/>
                  <a:pt x="13604" y="3883"/>
                  <a:pt x="13601" y="3883"/>
                </a:cubicBezTo>
                <a:cubicBezTo>
                  <a:pt x="13601" y="3885"/>
                  <a:pt x="13335" y="3719"/>
                  <a:pt x="13008" y="3516"/>
                </a:cubicBezTo>
                <a:cubicBezTo>
                  <a:pt x="12680" y="3311"/>
                  <a:pt x="12411" y="3145"/>
                  <a:pt x="12409" y="3142"/>
                </a:cubicBezTo>
                <a:cubicBezTo>
                  <a:pt x="12406" y="3142"/>
                  <a:pt x="12411" y="3064"/>
                  <a:pt x="12445" y="2757"/>
                </a:cubicBezTo>
                <a:cubicBezTo>
                  <a:pt x="12467" y="2549"/>
                  <a:pt x="12486" y="2371"/>
                  <a:pt x="12489" y="2366"/>
                </a:cubicBezTo>
                <a:cubicBezTo>
                  <a:pt x="12489" y="2357"/>
                  <a:pt x="12489" y="2357"/>
                  <a:pt x="12489" y="2357"/>
                </a:cubicBezTo>
                <a:cubicBezTo>
                  <a:pt x="12495" y="2363"/>
                  <a:pt x="12495" y="2363"/>
                  <a:pt x="12495" y="2363"/>
                </a:cubicBezTo>
                <a:cubicBezTo>
                  <a:pt x="12497" y="2366"/>
                  <a:pt x="12747" y="2709"/>
                  <a:pt x="13052" y="3125"/>
                </a:cubicBezTo>
                <a:close/>
                <a:moveTo>
                  <a:pt x="2793" y="4243"/>
                </a:moveTo>
                <a:lnTo>
                  <a:pt x="2793" y="4243"/>
                </a:lnTo>
                <a:cubicBezTo>
                  <a:pt x="3034" y="5272"/>
                  <a:pt x="3234" y="6118"/>
                  <a:pt x="3231" y="6118"/>
                </a:cubicBezTo>
                <a:cubicBezTo>
                  <a:pt x="3231" y="6118"/>
                  <a:pt x="3201" y="6057"/>
                  <a:pt x="3162" y="5982"/>
                </a:cubicBezTo>
                <a:cubicBezTo>
                  <a:pt x="3123" y="5907"/>
                  <a:pt x="2918" y="5494"/>
                  <a:pt x="2704" y="5064"/>
                </a:cubicBezTo>
                <a:cubicBezTo>
                  <a:pt x="2319" y="4285"/>
                  <a:pt x="2319" y="4285"/>
                  <a:pt x="2319" y="4285"/>
                </a:cubicBezTo>
                <a:cubicBezTo>
                  <a:pt x="2333" y="3325"/>
                  <a:pt x="2333" y="3325"/>
                  <a:pt x="2333" y="3325"/>
                </a:cubicBezTo>
                <a:cubicBezTo>
                  <a:pt x="2341" y="2798"/>
                  <a:pt x="2349" y="2368"/>
                  <a:pt x="2349" y="2366"/>
                </a:cubicBezTo>
                <a:cubicBezTo>
                  <a:pt x="2349" y="2366"/>
                  <a:pt x="2349" y="2366"/>
                  <a:pt x="2352" y="2366"/>
                </a:cubicBezTo>
                <a:cubicBezTo>
                  <a:pt x="2352" y="2368"/>
                  <a:pt x="2552" y="3211"/>
                  <a:pt x="2793" y="4243"/>
                </a:cubicBezTo>
                <a:close/>
                <a:moveTo>
                  <a:pt x="2297" y="3336"/>
                </a:moveTo>
                <a:lnTo>
                  <a:pt x="2297" y="3336"/>
                </a:lnTo>
                <a:cubicBezTo>
                  <a:pt x="2283" y="4279"/>
                  <a:pt x="2283" y="4279"/>
                  <a:pt x="2283" y="4279"/>
                </a:cubicBezTo>
                <a:cubicBezTo>
                  <a:pt x="1917" y="5011"/>
                  <a:pt x="1917" y="5011"/>
                  <a:pt x="1917" y="5011"/>
                </a:cubicBezTo>
                <a:cubicBezTo>
                  <a:pt x="1717" y="5414"/>
                  <a:pt x="1553" y="5741"/>
                  <a:pt x="1551" y="5738"/>
                </a:cubicBezTo>
                <a:cubicBezTo>
                  <a:pt x="1551" y="5738"/>
                  <a:pt x="2288" y="2476"/>
                  <a:pt x="2308" y="2399"/>
                </a:cubicBezTo>
                <a:cubicBezTo>
                  <a:pt x="2308" y="2396"/>
                  <a:pt x="2311" y="2390"/>
                  <a:pt x="2311" y="2393"/>
                </a:cubicBezTo>
                <a:cubicBezTo>
                  <a:pt x="2311" y="2393"/>
                  <a:pt x="2305" y="2818"/>
                  <a:pt x="2297" y="3336"/>
                </a:cubicBezTo>
                <a:close/>
                <a:moveTo>
                  <a:pt x="7045" y="2413"/>
                </a:moveTo>
                <a:lnTo>
                  <a:pt x="7045" y="2413"/>
                </a:lnTo>
                <a:cubicBezTo>
                  <a:pt x="7065" y="2424"/>
                  <a:pt x="7084" y="2432"/>
                  <a:pt x="7087" y="2435"/>
                </a:cubicBezTo>
                <a:cubicBezTo>
                  <a:pt x="7090" y="2438"/>
                  <a:pt x="7023" y="2418"/>
                  <a:pt x="6995" y="2410"/>
                </a:cubicBezTo>
                <a:cubicBezTo>
                  <a:pt x="6990" y="2407"/>
                  <a:pt x="6990" y="2407"/>
                  <a:pt x="6990" y="2407"/>
                </a:cubicBezTo>
                <a:cubicBezTo>
                  <a:pt x="6995" y="2402"/>
                  <a:pt x="6995" y="2402"/>
                  <a:pt x="6995" y="2402"/>
                </a:cubicBezTo>
                <a:cubicBezTo>
                  <a:pt x="6998" y="2399"/>
                  <a:pt x="7001" y="2396"/>
                  <a:pt x="7001" y="2396"/>
                </a:cubicBezTo>
                <a:cubicBezTo>
                  <a:pt x="7004" y="2396"/>
                  <a:pt x="7023" y="2404"/>
                  <a:pt x="7045" y="2413"/>
                </a:cubicBezTo>
                <a:close/>
                <a:moveTo>
                  <a:pt x="1642" y="2474"/>
                </a:moveTo>
                <a:lnTo>
                  <a:pt x="1642" y="2474"/>
                </a:lnTo>
                <a:cubicBezTo>
                  <a:pt x="1664" y="2507"/>
                  <a:pt x="1684" y="2537"/>
                  <a:pt x="1684" y="2540"/>
                </a:cubicBezTo>
                <a:cubicBezTo>
                  <a:pt x="1684" y="2543"/>
                  <a:pt x="1659" y="2573"/>
                  <a:pt x="1628" y="2607"/>
                </a:cubicBezTo>
                <a:cubicBezTo>
                  <a:pt x="1584" y="2654"/>
                  <a:pt x="1556" y="2682"/>
                  <a:pt x="1501" y="2729"/>
                </a:cubicBezTo>
                <a:cubicBezTo>
                  <a:pt x="1428" y="2787"/>
                  <a:pt x="1428" y="2787"/>
                  <a:pt x="1428" y="2787"/>
                </a:cubicBezTo>
                <a:cubicBezTo>
                  <a:pt x="1362" y="2879"/>
                  <a:pt x="1362" y="2879"/>
                  <a:pt x="1362" y="2879"/>
                </a:cubicBezTo>
                <a:cubicBezTo>
                  <a:pt x="1304" y="2962"/>
                  <a:pt x="1248" y="3031"/>
                  <a:pt x="1245" y="3026"/>
                </a:cubicBezTo>
                <a:cubicBezTo>
                  <a:pt x="1245" y="3026"/>
                  <a:pt x="1304" y="2920"/>
                  <a:pt x="1379" y="2790"/>
                </a:cubicBezTo>
                <a:cubicBezTo>
                  <a:pt x="1453" y="2659"/>
                  <a:pt x="1531" y="2521"/>
                  <a:pt x="1553" y="2479"/>
                </a:cubicBezTo>
                <a:cubicBezTo>
                  <a:pt x="1578" y="2440"/>
                  <a:pt x="1598" y="2407"/>
                  <a:pt x="1598" y="2410"/>
                </a:cubicBezTo>
                <a:cubicBezTo>
                  <a:pt x="1600" y="2410"/>
                  <a:pt x="1620" y="2440"/>
                  <a:pt x="1642" y="2474"/>
                </a:cubicBezTo>
                <a:close/>
                <a:moveTo>
                  <a:pt x="5453" y="2440"/>
                </a:moveTo>
                <a:lnTo>
                  <a:pt x="5453" y="2440"/>
                </a:lnTo>
                <a:cubicBezTo>
                  <a:pt x="5500" y="2460"/>
                  <a:pt x="5539" y="2474"/>
                  <a:pt x="5542" y="2476"/>
                </a:cubicBezTo>
                <a:cubicBezTo>
                  <a:pt x="5542" y="2476"/>
                  <a:pt x="5328" y="2978"/>
                  <a:pt x="5065" y="3594"/>
                </a:cubicBezTo>
                <a:cubicBezTo>
                  <a:pt x="4532" y="4842"/>
                  <a:pt x="4557" y="4781"/>
                  <a:pt x="4554" y="4781"/>
                </a:cubicBezTo>
                <a:cubicBezTo>
                  <a:pt x="4554" y="4778"/>
                  <a:pt x="5337" y="2468"/>
                  <a:pt x="5359" y="2410"/>
                </a:cubicBezTo>
                <a:cubicBezTo>
                  <a:pt x="5359" y="2410"/>
                  <a:pt x="5362" y="2407"/>
                  <a:pt x="5364" y="2407"/>
                </a:cubicBezTo>
                <a:cubicBezTo>
                  <a:pt x="5367" y="2407"/>
                  <a:pt x="5406" y="2421"/>
                  <a:pt x="5453" y="2440"/>
                </a:cubicBezTo>
                <a:close/>
                <a:moveTo>
                  <a:pt x="8637" y="2768"/>
                </a:moveTo>
                <a:lnTo>
                  <a:pt x="8637" y="2768"/>
                </a:lnTo>
                <a:cubicBezTo>
                  <a:pt x="8887" y="2965"/>
                  <a:pt x="9092" y="3128"/>
                  <a:pt x="9095" y="3131"/>
                </a:cubicBezTo>
                <a:cubicBezTo>
                  <a:pt x="9098" y="3134"/>
                  <a:pt x="9089" y="3131"/>
                  <a:pt x="9076" y="3123"/>
                </a:cubicBezTo>
                <a:cubicBezTo>
                  <a:pt x="8585" y="2856"/>
                  <a:pt x="8060" y="2571"/>
                  <a:pt x="8060" y="2571"/>
                </a:cubicBezTo>
                <a:cubicBezTo>
                  <a:pt x="8058" y="2571"/>
                  <a:pt x="8182" y="2410"/>
                  <a:pt x="8185" y="2410"/>
                </a:cubicBezTo>
                <a:cubicBezTo>
                  <a:pt x="8185" y="2410"/>
                  <a:pt x="8391" y="2571"/>
                  <a:pt x="8637" y="2768"/>
                </a:cubicBezTo>
                <a:close/>
                <a:moveTo>
                  <a:pt x="7270" y="2446"/>
                </a:moveTo>
                <a:lnTo>
                  <a:pt x="7270" y="2446"/>
                </a:lnTo>
                <a:cubicBezTo>
                  <a:pt x="7328" y="2460"/>
                  <a:pt x="7375" y="2468"/>
                  <a:pt x="7378" y="2471"/>
                </a:cubicBezTo>
                <a:cubicBezTo>
                  <a:pt x="7381" y="2474"/>
                  <a:pt x="7361" y="2507"/>
                  <a:pt x="7356" y="2513"/>
                </a:cubicBezTo>
                <a:cubicBezTo>
                  <a:pt x="7353" y="2515"/>
                  <a:pt x="7170" y="2432"/>
                  <a:pt x="7167" y="2429"/>
                </a:cubicBezTo>
                <a:cubicBezTo>
                  <a:pt x="7162" y="2424"/>
                  <a:pt x="7151" y="2421"/>
                  <a:pt x="7270" y="2446"/>
                </a:cubicBezTo>
                <a:close/>
                <a:moveTo>
                  <a:pt x="7078" y="2513"/>
                </a:moveTo>
                <a:lnTo>
                  <a:pt x="7078" y="2513"/>
                </a:lnTo>
                <a:cubicBezTo>
                  <a:pt x="7148" y="2551"/>
                  <a:pt x="7201" y="2585"/>
                  <a:pt x="7201" y="2587"/>
                </a:cubicBezTo>
                <a:cubicBezTo>
                  <a:pt x="7198" y="2587"/>
                  <a:pt x="6760" y="2582"/>
                  <a:pt x="6760" y="2579"/>
                </a:cubicBezTo>
                <a:cubicBezTo>
                  <a:pt x="6757" y="2576"/>
                  <a:pt x="6945" y="2438"/>
                  <a:pt x="6951" y="2438"/>
                </a:cubicBezTo>
                <a:cubicBezTo>
                  <a:pt x="6954" y="2438"/>
                  <a:pt x="7012" y="2471"/>
                  <a:pt x="7078" y="2513"/>
                </a:cubicBezTo>
                <a:close/>
                <a:moveTo>
                  <a:pt x="7317" y="2543"/>
                </a:moveTo>
                <a:lnTo>
                  <a:pt x="7317" y="2543"/>
                </a:lnTo>
                <a:cubicBezTo>
                  <a:pt x="7320" y="2546"/>
                  <a:pt x="7275" y="2585"/>
                  <a:pt x="7270" y="2585"/>
                </a:cubicBezTo>
                <a:cubicBezTo>
                  <a:pt x="7267" y="2585"/>
                  <a:pt x="7101" y="2485"/>
                  <a:pt x="7095" y="2479"/>
                </a:cubicBezTo>
                <a:cubicBezTo>
                  <a:pt x="7092" y="2476"/>
                  <a:pt x="7142" y="2490"/>
                  <a:pt x="7203" y="2507"/>
                </a:cubicBezTo>
                <a:cubicBezTo>
                  <a:pt x="7264" y="2526"/>
                  <a:pt x="7317" y="2543"/>
                  <a:pt x="7317" y="2543"/>
                </a:cubicBezTo>
                <a:close/>
                <a:moveTo>
                  <a:pt x="7539" y="2623"/>
                </a:moveTo>
                <a:lnTo>
                  <a:pt x="7539" y="2623"/>
                </a:lnTo>
                <a:cubicBezTo>
                  <a:pt x="7592" y="2679"/>
                  <a:pt x="7633" y="2726"/>
                  <a:pt x="7633" y="2726"/>
                </a:cubicBezTo>
                <a:cubicBezTo>
                  <a:pt x="7633" y="2729"/>
                  <a:pt x="7389" y="2537"/>
                  <a:pt x="7386" y="2532"/>
                </a:cubicBezTo>
                <a:cubicBezTo>
                  <a:pt x="7386" y="2532"/>
                  <a:pt x="7392" y="2521"/>
                  <a:pt x="7400" y="2507"/>
                </a:cubicBezTo>
                <a:cubicBezTo>
                  <a:pt x="7414" y="2488"/>
                  <a:pt x="7414" y="2488"/>
                  <a:pt x="7414" y="2488"/>
                </a:cubicBezTo>
                <a:cubicBezTo>
                  <a:pt x="7428" y="2504"/>
                  <a:pt x="7428" y="2504"/>
                  <a:pt x="7428" y="2504"/>
                </a:cubicBezTo>
                <a:cubicBezTo>
                  <a:pt x="7439" y="2513"/>
                  <a:pt x="7489" y="2565"/>
                  <a:pt x="7539" y="2623"/>
                </a:cubicBezTo>
                <a:close/>
                <a:moveTo>
                  <a:pt x="5708" y="2549"/>
                </a:moveTo>
                <a:lnTo>
                  <a:pt x="5708" y="2549"/>
                </a:lnTo>
                <a:cubicBezTo>
                  <a:pt x="5778" y="2579"/>
                  <a:pt x="5839" y="2604"/>
                  <a:pt x="5844" y="2604"/>
                </a:cubicBezTo>
                <a:cubicBezTo>
                  <a:pt x="5850" y="2604"/>
                  <a:pt x="5853" y="2604"/>
                  <a:pt x="5850" y="2610"/>
                </a:cubicBezTo>
                <a:cubicBezTo>
                  <a:pt x="5847" y="2618"/>
                  <a:pt x="4835" y="4523"/>
                  <a:pt x="4832" y="4526"/>
                </a:cubicBezTo>
                <a:cubicBezTo>
                  <a:pt x="4829" y="4529"/>
                  <a:pt x="4826" y="4529"/>
                  <a:pt x="4826" y="4529"/>
                </a:cubicBezTo>
                <a:cubicBezTo>
                  <a:pt x="4826" y="4529"/>
                  <a:pt x="4996" y="4071"/>
                  <a:pt x="5201" y="3514"/>
                </a:cubicBezTo>
                <a:cubicBezTo>
                  <a:pt x="5403" y="2956"/>
                  <a:pt x="5572" y="2499"/>
                  <a:pt x="5572" y="2496"/>
                </a:cubicBezTo>
                <a:cubicBezTo>
                  <a:pt x="5572" y="2493"/>
                  <a:pt x="5575" y="2493"/>
                  <a:pt x="5578" y="2493"/>
                </a:cubicBezTo>
                <a:cubicBezTo>
                  <a:pt x="5581" y="2493"/>
                  <a:pt x="5639" y="2518"/>
                  <a:pt x="5708" y="2549"/>
                </a:cubicBezTo>
                <a:close/>
                <a:moveTo>
                  <a:pt x="12977" y="2734"/>
                </a:moveTo>
                <a:lnTo>
                  <a:pt x="12977" y="2734"/>
                </a:lnTo>
                <a:cubicBezTo>
                  <a:pt x="13274" y="2973"/>
                  <a:pt x="13274" y="2973"/>
                  <a:pt x="13274" y="2973"/>
                </a:cubicBezTo>
                <a:cubicBezTo>
                  <a:pt x="13501" y="3300"/>
                  <a:pt x="13501" y="3300"/>
                  <a:pt x="13501" y="3300"/>
                </a:cubicBezTo>
                <a:cubicBezTo>
                  <a:pt x="13629" y="3478"/>
                  <a:pt x="13732" y="3627"/>
                  <a:pt x="13734" y="3630"/>
                </a:cubicBezTo>
                <a:cubicBezTo>
                  <a:pt x="13734" y="3633"/>
                  <a:pt x="13732" y="3630"/>
                  <a:pt x="13726" y="3625"/>
                </a:cubicBezTo>
                <a:cubicBezTo>
                  <a:pt x="13718" y="3616"/>
                  <a:pt x="13110" y="2965"/>
                  <a:pt x="12686" y="2504"/>
                </a:cubicBezTo>
                <a:cubicBezTo>
                  <a:pt x="12678" y="2499"/>
                  <a:pt x="12675" y="2493"/>
                  <a:pt x="12678" y="2493"/>
                </a:cubicBezTo>
                <a:cubicBezTo>
                  <a:pt x="12680" y="2496"/>
                  <a:pt x="12816" y="2604"/>
                  <a:pt x="12977" y="2734"/>
                </a:cubicBezTo>
                <a:close/>
                <a:moveTo>
                  <a:pt x="1409" y="2540"/>
                </a:moveTo>
                <a:lnTo>
                  <a:pt x="1409" y="2540"/>
                </a:lnTo>
                <a:cubicBezTo>
                  <a:pt x="1406" y="2549"/>
                  <a:pt x="1365" y="2640"/>
                  <a:pt x="1315" y="2745"/>
                </a:cubicBezTo>
                <a:cubicBezTo>
                  <a:pt x="1259" y="2870"/>
                  <a:pt x="1226" y="2934"/>
                  <a:pt x="1226" y="2928"/>
                </a:cubicBezTo>
                <a:cubicBezTo>
                  <a:pt x="1226" y="2923"/>
                  <a:pt x="1229" y="2895"/>
                  <a:pt x="1232" y="2865"/>
                </a:cubicBezTo>
                <a:cubicBezTo>
                  <a:pt x="1240" y="2809"/>
                  <a:pt x="1240" y="2809"/>
                  <a:pt x="1240" y="2809"/>
                </a:cubicBezTo>
                <a:cubicBezTo>
                  <a:pt x="1326" y="2668"/>
                  <a:pt x="1326" y="2668"/>
                  <a:pt x="1326" y="2668"/>
                </a:cubicBezTo>
                <a:cubicBezTo>
                  <a:pt x="1373" y="2590"/>
                  <a:pt x="1412" y="2529"/>
                  <a:pt x="1412" y="2529"/>
                </a:cubicBezTo>
                <a:cubicBezTo>
                  <a:pt x="1415" y="2529"/>
                  <a:pt x="1412" y="2535"/>
                  <a:pt x="1409" y="2540"/>
                </a:cubicBezTo>
                <a:close/>
                <a:moveTo>
                  <a:pt x="1853" y="2551"/>
                </a:moveTo>
                <a:lnTo>
                  <a:pt x="1853" y="2551"/>
                </a:lnTo>
                <a:cubicBezTo>
                  <a:pt x="1839" y="2562"/>
                  <a:pt x="1395" y="2904"/>
                  <a:pt x="1392" y="2901"/>
                </a:cubicBezTo>
                <a:cubicBezTo>
                  <a:pt x="1392" y="2901"/>
                  <a:pt x="1406" y="2879"/>
                  <a:pt x="1423" y="2856"/>
                </a:cubicBezTo>
                <a:cubicBezTo>
                  <a:pt x="1453" y="2812"/>
                  <a:pt x="1453" y="2812"/>
                  <a:pt x="1453" y="2812"/>
                </a:cubicBezTo>
                <a:cubicBezTo>
                  <a:pt x="1653" y="2679"/>
                  <a:pt x="1653" y="2679"/>
                  <a:pt x="1653" y="2679"/>
                </a:cubicBezTo>
                <a:cubicBezTo>
                  <a:pt x="1764" y="2604"/>
                  <a:pt x="1856" y="2543"/>
                  <a:pt x="1858" y="2543"/>
                </a:cubicBezTo>
                <a:cubicBezTo>
                  <a:pt x="1858" y="2543"/>
                  <a:pt x="1856" y="2546"/>
                  <a:pt x="1853" y="2551"/>
                </a:cubicBezTo>
                <a:close/>
                <a:moveTo>
                  <a:pt x="7483" y="2684"/>
                </a:moveTo>
                <a:lnTo>
                  <a:pt x="7483" y="2684"/>
                </a:lnTo>
                <a:cubicBezTo>
                  <a:pt x="7553" y="2751"/>
                  <a:pt x="7603" y="2804"/>
                  <a:pt x="7594" y="2801"/>
                </a:cubicBezTo>
                <a:cubicBezTo>
                  <a:pt x="7553" y="2773"/>
                  <a:pt x="7306" y="2607"/>
                  <a:pt x="7306" y="2604"/>
                </a:cubicBezTo>
                <a:cubicBezTo>
                  <a:pt x="7309" y="2601"/>
                  <a:pt x="7356" y="2562"/>
                  <a:pt x="7359" y="2562"/>
                </a:cubicBezTo>
                <a:cubicBezTo>
                  <a:pt x="7361" y="2562"/>
                  <a:pt x="7417" y="2618"/>
                  <a:pt x="7483" y="2684"/>
                </a:cubicBezTo>
                <a:close/>
                <a:moveTo>
                  <a:pt x="7711" y="2676"/>
                </a:moveTo>
                <a:lnTo>
                  <a:pt x="7711" y="2676"/>
                </a:lnTo>
                <a:cubicBezTo>
                  <a:pt x="7800" y="2737"/>
                  <a:pt x="7875" y="2787"/>
                  <a:pt x="7875" y="2790"/>
                </a:cubicBezTo>
                <a:cubicBezTo>
                  <a:pt x="7875" y="2790"/>
                  <a:pt x="7861" y="2809"/>
                  <a:pt x="7844" y="2829"/>
                </a:cubicBezTo>
                <a:cubicBezTo>
                  <a:pt x="7816" y="2868"/>
                  <a:pt x="7816" y="2868"/>
                  <a:pt x="7816" y="2868"/>
                </a:cubicBezTo>
                <a:cubicBezTo>
                  <a:pt x="7800" y="2851"/>
                  <a:pt x="7800" y="2851"/>
                  <a:pt x="7800" y="2851"/>
                </a:cubicBezTo>
                <a:cubicBezTo>
                  <a:pt x="7783" y="2831"/>
                  <a:pt x="7550" y="2579"/>
                  <a:pt x="7539" y="2571"/>
                </a:cubicBezTo>
                <a:cubicBezTo>
                  <a:pt x="7531" y="2557"/>
                  <a:pt x="7522" y="2551"/>
                  <a:pt x="7711" y="2676"/>
                </a:cubicBezTo>
                <a:close/>
                <a:moveTo>
                  <a:pt x="4954" y="2826"/>
                </a:moveTo>
                <a:lnTo>
                  <a:pt x="4954" y="2826"/>
                </a:lnTo>
                <a:cubicBezTo>
                  <a:pt x="4923" y="2954"/>
                  <a:pt x="4779" y="3547"/>
                  <a:pt x="4632" y="4141"/>
                </a:cubicBezTo>
                <a:cubicBezTo>
                  <a:pt x="4485" y="4737"/>
                  <a:pt x="4363" y="5225"/>
                  <a:pt x="4363" y="5225"/>
                </a:cubicBezTo>
                <a:cubicBezTo>
                  <a:pt x="4358" y="5228"/>
                  <a:pt x="4052" y="5106"/>
                  <a:pt x="4050" y="5100"/>
                </a:cubicBezTo>
                <a:cubicBezTo>
                  <a:pt x="4050" y="5097"/>
                  <a:pt x="4266" y="4537"/>
                  <a:pt x="4527" y="3855"/>
                </a:cubicBezTo>
                <a:cubicBezTo>
                  <a:pt x="4787" y="3170"/>
                  <a:pt x="5004" y="2607"/>
                  <a:pt x="5007" y="2601"/>
                </a:cubicBezTo>
                <a:cubicBezTo>
                  <a:pt x="5018" y="2568"/>
                  <a:pt x="5007" y="2618"/>
                  <a:pt x="4954" y="2826"/>
                </a:cubicBezTo>
                <a:close/>
                <a:moveTo>
                  <a:pt x="8490" y="3109"/>
                </a:moveTo>
                <a:lnTo>
                  <a:pt x="8490" y="3109"/>
                </a:lnTo>
                <a:cubicBezTo>
                  <a:pt x="8734" y="3375"/>
                  <a:pt x="8937" y="3594"/>
                  <a:pt x="8937" y="3597"/>
                </a:cubicBezTo>
                <a:cubicBezTo>
                  <a:pt x="8940" y="3600"/>
                  <a:pt x="8937" y="3600"/>
                  <a:pt x="8931" y="3597"/>
                </a:cubicBezTo>
                <a:cubicBezTo>
                  <a:pt x="8904" y="3575"/>
                  <a:pt x="7927" y="2782"/>
                  <a:pt x="7927" y="2782"/>
                </a:cubicBezTo>
                <a:cubicBezTo>
                  <a:pt x="7927" y="2779"/>
                  <a:pt x="7949" y="2737"/>
                  <a:pt x="7974" y="2687"/>
                </a:cubicBezTo>
                <a:cubicBezTo>
                  <a:pt x="8024" y="2599"/>
                  <a:pt x="8024" y="2599"/>
                  <a:pt x="8024" y="2599"/>
                </a:cubicBezTo>
                <a:cubicBezTo>
                  <a:pt x="8035" y="2610"/>
                  <a:pt x="8035" y="2610"/>
                  <a:pt x="8035" y="2610"/>
                </a:cubicBezTo>
                <a:cubicBezTo>
                  <a:pt x="8041" y="2618"/>
                  <a:pt x="8246" y="2840"/>
                  <a:pt x="8490" y="3109"/>
                </a:cubicBezTo>
                <a:close/>
                <a:moveTo>
                  <a:pt x="6280" y="2662"/>
                </a:moveTo>
                <a:lnTo>
                  <a:pt x="6280" y="2662"/>
                </a:lnTo>
                <a:cubicBezTo>
                  <a:pt x="6452" y="2687"/>
                  <a:pt x="6593" y="2707"/>
                  <a:pt x="6593" y="2707"/>
                </a:cubicBezTo>
                <a:cubicBezTo>
                  <a:pt x="6596" y="2707"/>
                  <a:pt x="6596" y="2707"/>
                  <a:pt x="6596" y="2709"/>
                </a:cubicBezTo>
                <a:cubicBezTo>
                  <a:pt x="6596" y="2712"/>
                  <a:pt x="6493" y="2898"/>
                  <a:pt x="6490" y="2901"/>
                </a:cubicBezTo>
                <a:cubicBezTo>
                  <a:pt x="6488" y="2904"/>
                  <a:pt x="5952" y="2623"/>
                  <a:pt x="5947" y="2618"/>
                </a:cubicBezTo>
                <a:cubicBezTo>
                  <a:pt x="5944" y="2615"/>
                  <a:pt x="5947" y="2612"/>
                  <a:pt x="5952" y="2615"/>
                </a:cubicBezTo>
                <a:cubicBezTo>
                  <a:pt x="5961" y="2615"/>
                  <a:pt x="6105" y="2637"/>
                  <a:pt x="6280" y="2662"/>
                </a:cubicBezTo>
                <a:close/>
                <a:moveTo>
                  <a:pt x="7206" y="2623"/>
                </a:moveTo>
                <a:lnTo>
                  <a:pt x="7206" y="2623"/>
                </a:lnTo>
                <a:cubicBezTo>
                  <a:pt x="7217" y="2626"/>
                  <a:pt x="7217" y="2626"/>
                  <a:pt x="7217" y="2626"/>
                </a:cubicBezTo>
                <a:cubicBezTo>
                  <a:pt x="7123" y="2698"/>
                  <a:pt x="7123" y="2698"/>
                  <a:pt x="7123" y="2698"/>
                </a:cubicBezTo>
                <a:cubicBezTo>
                  <a:pt x="7070" y="2737"/>
                  <a:pt x="7026" y="2770"/>
                  <a:pt x="7023" y="2770"/>
                </a:cubicBezTo>
                <a:cubicBezTo>
                  <a:pt x="7015" y="2768"/>
                  <a:pt x="6773" y="2621"/>
                  <a:pt x="6773" y="2618"/>
                </a:cubicBezTo>
                <a:cubicBezTo>
                  <a:pt x="6773" y="2615"/>
                  <a:pt x="7192" y="2621"/>
                  <a:pt x="7206" y="2623"/>
                </a:cubicBezTo>
                <a:close/>
                <a:moveTo>
                  <a:pt x="6845" y="2707"/>
                </a:moveTo>
                <a:lnTo>
                  <a:pt x="6845" y="2707"/>
                </a:lnTo>
                <a:cubicBezTo>
                  <a:pt x="6918" y="2748"/>
                  <a:pt x="6976" y="2787"/>
                  <a:pt x="6973" y="2787"/>
                </a:cubicBezTo>
                <a:cubicBezTo>
                  <a:pt x="6973" y="2787"/>
                  <a:pt x="6873" y="2815"/>
                  <a:pt x="6757" y="2842"/>
                </a:cubicBezTo>
                <a:cubicBezTo>
                  <a:pt x="6613" y="2879"/>
                  <a:pt x="6540" y="2895"/>
                  <a:pt x="6540" y="2892"/>
                </a:cubicBezTo>
                <a:cubicBezTo>
                  <a:pt x="6540" y="2890"/>
                  <a:pt x="6579" y="2829"/>
                  <a:pt x="6624" y="2757"/>
                </a:cubicBezTo>
                <a:cubicBezTo>
                  <a:pt x="6682" y="2662"/>
                  <a:pt x="6707" y="2626"/>
                  <a:pt x="6710" y="2626"/>
                </a:cubicBezTo>
                <a:cubicBezTo>
                  <a:pt x="6712" y="2626"/>
                  <a:pt x="6773" y="2662"/>
                  <a:pt x="6845" y="2707"/>
                </a:cubicBezTo>
                <a:close/>
                <a:moveTo>
                  <a:pt x="6177" y="2782"/>
                </a:moveTo>
                <a:lnTo>
                  <a:pt x="6177" y="2782"/>
                </a:lnTo>
                <a:cubicBezTo>
                  <a:pt x="6335" y="2862"/>
                  <a:pt x="6466" y="2931"/>
                  <a:pt x="6466" y="2931"/>
                </a:cubicBezTo>
                <a:cubicBezTo>
                  <a:pt x="6466" y="2934"/>
                  <a:pt x="6108" y="3309"/>
                  <a:pt x="5669" y="3763"/>
                </a:cubicBezTo>
                <a:cubicBezTo>
                  <a:pt x="4740" y="4734"/>
                  <a:pt x="4799" y="4673"/>
                  <a:pt x="4796" y="4673"/>
                </a:cubicBezTo>
                <a:cubicBezTo>
                  <a:pt x="4796" y="4673"/>
                  <a:pt x="5869" y="2648"/>
                  <a:pt x="5880" y="2632"/>
                </a:cubicBezTo>
                <a:cubicBezTo>
                  <a:pt x="5880" y="2632"/>
                  <a:pt x="5883" y="2629"/>
                  <a:pt x="5886" y="2629"/>
                </a:cubicBezTo>
                <a:cubicBezTo>
                  <a:pt x="5886" y="2629"/>
                  <a:pt x="6019" y="2698"/>
                  <a:pt x="6177" y="2782"/>
                </a:cubicBezTo>
                <a:close/>
                <a:moveTo>
                  <a:pt x="7470" y="2759"/>
                </a:moveTo>
                <a:lnTo>
                  <a:pt x="7470" y="2759"/>
                </a:lnTo>
                <a:cubicBezTo>
                  <a:pt x="7578" y="2834"/>
                  <a:pt x="7667" y="2892"/>
                  <a:pt x="7667" y="2892"/>
                </a:cubicBezTo>
                <a:cubicBezTo>
                  <a:pt x="7664" y="2895"/>
                  <a:pt x="7087" y="2787"/>
                  <a:pt x="7078" y="2784"/>
                </a:cubicBezTo>
                <a:cubicBezTo>
                  <a:pt x="7070" y="2782"/>
                  <a:pt x="7070" y="2782"/>
                  <a:pt x="7070" y="2782"/>
                </a:cubicBezTo>
                <a:cubicBezTo>
                  <a:pt x="7170" y="2707"/>
                  <a:pt x="7170" y="2707"/>
                  <a:pt x="7170" y="2707"/>
                </a:cubicBezTo>
                <a:cubicBezTo>
                  <a:pt x="7226" y="2662"/>
                  <a:pt x="7270" y="2629"/>
                  <a:pt x="7270" y="2629"/>
                </a:cubicBezTo>
                <a:cubicBezTo>
                  <a:pt x="7273" y="2629"/>
                  <a:pt x="7361" y="2687"/>
                  <a:pt x="7470" y="2759"/>
                </a:cubicBezTo>
                <a:close/>
                <a:moveTo>
                  <a:pt x="8734" y="2978"/>
                </a:moveTo>
                <a:lnTo>
                  <a:pt x="8734" y="2978"/>
                </a:lnTo>
                <a:cubicBezTo>
                  <a:pt x="9026" y="3137"/>
                  <a:pt x="9267" y="3267"/>
                  <a:pt x="9267" y="3270"/>
                </a:cubicBezTo>
                <a:cubicBezTo>
                  <a:pt x="9273" y="3275"/>
                  <a:pt x="9414" y="3691"/>
                  <a:pt x="9411" y="3691"/>
                </a:cubicBezTo>
                <a:cubicBezTo>
                  <a:pt x="9408" y="3691"/>
                  <a:pt x="8357" y="2823"/>
                  <a:pt x="8230" y="2715"/>
                </a:cubicBezTo>
                <a:cubicBezTo>
                  <a:pt x="8210" y="2698"/>
                  <a:pt x="8199" y="2687"/>
                  <a:pt x="8202" y="2690"/>
                </a:cubicBezTo>
                <a:cubicBezTo>
                  <a:pt x="8205" y="2690"/>
                  <a:pt x="8446" y="2820"/>
                  <a:pt x="8734" y="2978"/>
                </a:cubicBezTo>
                <a:close/>
                <a:moveTo>
                  <a:pt x="13305" y="3311"/>
                </a:moveTo>
                <a:lnTo>
                  <a:pt x="13305" y="3311"/>
                </a:lnTo>
                <a:cubicBezTo>
                  <a:pt x="13787" y="3880"/>
                  <a:pt x="13787" y="3880"/>
                  <a:pt x="13787" y="3880"/>
                </a:cubicBezTo>
                <a:cubicBezTo>
                  <a:pt x="13734" y="3905"/>
                  <a:pt x="13734" y="3905"/>
                  <a:pt x="13734" y="3905"/>
                </a:cubicBezTo>
                <a:cubicBezTo>
                  <a:pt x="13707" y="3919"/>
                  <a:pt x="13682" y="3930"/>
                  <a:pt x="13679" y="3927"/>
                </a:cubicBezTo>
                <a:cubicBezTo>
                  <a:pt x="13679" y="3924"/>
                  <a:pt x="12816" y="2745"/>
                  <a:pt x="12805" y="2729"/>
                </a:cubicBezTo>
                <a:cubicBezTo>
                  <a:pt x="12789" y="2704"/>
                  <a:pt x="12883" y="2815"/>
                  <a:pt x="13305" y="3311"/>
                </a:cubicBezTo>
                <a:close/>
                <a:moveTo>
                  <a:pt x="7722" y="2842"/>
                </a:moveTo>
                <a:lnTo>
                  <a:pt x="7722" y="2842"/>
                </a:lnTo>
                <a:cubicBezTo>
                  <a:pt x="7755" y="2868"/>
                  <a:pt x="7783" y="2890"/>
                  <a:pt x="7780" y="2892"/>
                </a:cubicBezTo>
                <a:cubicBezTo>
                  <a:pt x="7780" y="2895"/>
                  <a:pt x="7775" y="2898"/>
                  <a:pt x="7769" y="2901"/>
                </a:cubicBezTo>
                <a:cubicBezTo>
                  <a:pt x="7761" y="2909"/>
                  <a:pt x="7761" y="2909"/>
                  <a:pt x="7761" y="2909"/>
                </a:cubicBezTo>
                <a:cubicBezTo>
                  <a:pt x="7683" y="2831"/>
                  <a:pt x="7683" y="2831"/>
                  <a:pt x="7683" y="2831"/>
                </a:cubicBezTo>
                <a:cubicBezTo>
                  <a:pt x="7606" y="2754"/>
                  <a:pt x="7606" y="2754"/>
                  <a:pt x="7606" y="2754"/>
                </a:cubicBezTo>
                <a:cubicBezTo>
                  <a:pt x="7633" y="2776"/>
                  <a:pt x="7633" y="2776"/>
                  <a:pt x="7633" y="2776"/>
                </a:cubicBezTo>
                <a:cubicBezTo>
                  <a:pt x="7650" y="2787"/>
                  <a:pt x="7689" y="2818"/>
                  <a:pt x="7722" y="2842"/>
                </a:cubicBezTo>
                <a:close/>
                <a:moveTo>
                  <a:pt x="8507" y="3325"/>
                </a:moveTo>
                <a:lnTo>
                  <a:pt x="8507" y="3325"/>
                </a:lnTo>
                <a:cubicBezTo>
                  <a:pt x="8831" y="3605"/>
                  <a:pt x="9106" y="3841"/>
                  <a:pt x="9114" y="3849"/>
                </a:cubicBezTo>
                <a:cubicBezTo>
                  <a:pt x="9126" y="3860"/>
                  <a:pt x="9126" y="3860"/>
                  <a:pt x="9126" y="3860"/>
                </a:cubicBezTo>
                <a:cubicBezTo>
                  <a:pt x="9114" y="3852"/>
                  <a:pt x="9114" y="3852"/>
                  <a:pt x="9114" y="3852"/>
                </a:cubicBezTo>
                <a:cubicBezTo>
                  <a:pt x="9092" y="3835"/>
                  <a:pt x="7855" y="2901"/>
                  <a:pt x="7850" y="2895"/>
                </a:cubicBezTo>
                <a:cubicBezTo>
                  <a:pt x="7841" y="2890"/>
                  <a:pt x="7841" y="2890"/>
                  <a:pt x="7841" y="2890"/>
                </a:cubicBezTo>
                <a:cubicBezTo>
                  <a:pt x="7872" y="2851"/>
                  <a:pt x="7872" y="2851"/>
                  <a:pt x="7872" y="2851"/>
                </a:cubicBezTo>
                <a:cubicBezTo>
                  <a:pt x="7888" y="2831"/>
                  <a:pt x="7905" y="2815"/>
                  <a:pt x="7908" y="2815"/>
                </a:cubicBezTo>
                <a:cubicBezTo>
                  <a:pt x="7908" y="2815"/>
                  <a:pt x="8180" y="3045"/>
                  <a:pt x="8507" y="3325"/>
                </a:cubicBezTo>
                <a:close/>
                <a:moveTo>
                  <a:pt x="6959" y="2873"/>
                </a:moveTo>
                <a:lnTo>
                  <a:pt x="6959" y="2873"/>
                </a:lnTo>
                <a:cubicBezTo>
                  <a:pt x="6943" y="2898"/>
                  <a:pt x="6904" y="2959"/>
                  <a:pt x="6876" y="3009"/>
                </a:cubicBezTo>
                <a:cubicBezTo>
                  <a:pt x="6845" y="3059"/>
                  <a:pt x="6818" y="3098"/>
                  <a:pt x="6818" y="3098"/>
                </a:cubicBezTo>
                <a:cubicBezTo>
                  <a:pt x="6815" y="3098"/>
                  <a:pt x="6554" y="2942"/>
                  <a:pt x="6549" y="2937"/>
                </a:cubicBezTo>
                <a:cubicBezTo>
                  <a:pt x="6546" y="2937"/>
                  <a:pt x="6546" y="2934"/>
                  <a:pt x="6549" y="2934"/>
                </a:cubicBezTo>
                <a:cubicBezTo>
                  <a:pt x="6552" y="2931"/>
                  <a:pt x="6968" y="2826"/>
                  <a:pt x="6979" y="2826"/>
                </a:cubicBezTo>
                <a:cubicBezTo>
                  <a:pt x="6987" y="2826"/>
                  <a:pt x="6987" y="2826"/>
                  <a:pt x="6987" y="2826"/>
                </a:cubicBezTo>
                <a:cubicBezTo>
                  <a:pt x="6959" y="2873"/>
                  <a:pt x="6959" y="2873"/>
                  <a:pt x="6959" y="2873"/>
                </a:cubicBezTo>
                <a:close/>
                <a:moveTo>
                  <a:pt x="7422" y="2884"/>
                </a:moveTo>
                <a:lnTo>
                  <a:pt x="7422" y="2884"/>
                </a:lnTo>
                <a:cubicBezTo>
                  <a:pt x="7578" y="2915"/>
                  <a:pt x="7705" y="2940"/>
                  <a:pt x="7708" y="2940"/>
                </a:cubicBezTo>
                <a:cubicBezTo>
                  <a:pt x="7708" y="2942"/>
                  <a:pt x="7678" y="2962"/>
                  <a:pt x="7642" y="2987"/>
                </a:cubicBezTo>
                <a:cubicBezTo>
                  <a:pt x="7575" y="3031"/>
                  <a:pt x="7575" y="3031"/>
                  <a:pt x="7575" y="3031"/>
                </a:cubicBezTo>
                <a:cubicBezTo>
                  <a:pt x="7561" y="3053"/>
                  <a:pt x="7561" y="3053"/>
                  <a:pt x="7561" y="3053"/>
                </a:cubicBezTo>
                <a:cubicBezTo>
                  <a:pt x="7547" y="3073"/>
                  <a:pt x="7520" y="3098"/>
                  <a:pt x="7514" y="3098"/>
                </a:cubicBezTo>
                <a:cubicBezTo>
                  <a:pt x="7511" y="3098"/>
                  <a:pt x="7120" y="2837"/>
                  <a:pt x="7115" y="2831"/>
                </a:cubicBezTo>
                <a:cubicBezTo>
                  <a:pt x="7112" y="2829"/>
                  <a:pt x="7117" y="2829"/>
                  <a:pt x="7123" y="2829"/>
                </a:cubicBezTo>
                <a:cubicBezTo>
                  <a:pt x="7131" y="2831"/>
                  <a:pt x="7264" y="2856"/>
                  <a:pt x="7422" y="2884"/>
                </a:cubicBezTo>
                <a:close/>
                <a:moveTo>
                  <a:pt x="9076" y="3530"/>
                </a:moveTo>
                <a:lnTo>
                  <a:pt x="9076" y="3530"/>
                </a:lnTo>
                <a:cubicBezTo>
                  <a:pt x="9497" y="3905"/>
                  <a:pt x="9846" y="4221"/>
                  <a:pt x="9857" y="4229"/>
                </a:cubicBezTo>
                <a:cubicBezTo>
                  <a:pt x="9865" y="4238"/>
                  <a:pt x="9871" y="4243"/>
                  <a:pt x="9865" y="4240"/>
                </a:cubicBezTo>
                <a:cubicBezTo>
                  <a:pt x="9862" y="4240"/>
                  <a:pt x="9696" y="4132"/>
                  <a:pt x="9500" y="4002"/>
                </a:cubicBezTo>
                <a:cubicBezTo>
                  <a:pt x="9142" y="3766"/>
                  <a:pt x="9142" y="3766"/>
                  <a:pt x="9142" y="3766"/>
                </a:cubicBezTo>
                <a:cubicBezTo>
                  <a:pt x="8726" y="3311"/>
                  <a:pt x="8726" y="3311"/>
                  <a:pt x="8726" y="3311"/>
                </a:cubicBezTo>
                <a:cubicBezTo>
                  <a:pt x="8499" y="3064"/>
                  <a:pt x="8307" y="2854"/>
                  <a:pt x="8299" y="2845"/>
                </a:cubicBezTo>
                <a:cubicBezTo>
                  <a:pt x="8288" y="2831"/>
                  <a:pt x="8288" y="2831"/>
                  <a:pt x="8288" y="2831"/>
                </a:cubicBezTo>
                <a:cubicBezTo>
                  <a:pt x="8299" y="2840"/>
                  <a:pt x="8299" y="2840"/>
                  <a:pt x="8299" y="2840"/>
                </a:cubicBezTo>
                <a:cubicBezTo>
                  <a:pt x="8305" y="2845"/>
                  <a:pt x="8654" y="3156"/>
                  <a:pt x="9076" y="3530"/>
                </a:cubicBezTo>
                <a:close/>
                <a:moveTo>
                  <a:pt x="7151" y="3123"/>
                </a:moveTo>
                <a:lnTo>
                  <a:pt x="7151" y="3123"/>
                </a:lnTo>
                <a:cubicBezTo>
                  <a:pt x="7217" y="3275"/>
                  <a:pt x="7270" y="3400"/>
                  <a:pt x="7267" y="3400"/>
                </a:cubicBezTo>
                <a:cubicBezTo>
                  <a:pt x="7259" y="3400"/>
                  <a:pt x="6851" y="3123"/>
                  <a:pt x="6851" y="3120"/>
                </a:cubicBezTo>
                <a:cubicBezTo>
                  <a:pt x="6851" y="3114"/>
                  <a:pt x="7023" y="2834"/>
                  <a:pt x="7026" y="2837"/>
                </a:cubicBezTo>
                <a:cubicBezTo>
                  <a:pt x="7026" y="2840"/>
                  <a:pt x="7081" y="2967"/>
                  <a:pt x="7151" y="3123"/>
                </a:cubicBezTo>
                <a:close/>
                <a:moveTo>
                  <a:pt x="7284" y="2987"/>
                </a:moveTo>
                <a:lnTo>
                  <a:pt x="7284" y="2987"/>
                </a:lnTo>
                <a:cubicBezTo>
                  <a:pt x="7395" y="3062"/>
                  <a:pt x="7489" y="3125"/>
                  <a:pt x="7489" y="3125"/>
                </a:cubicBezTo>
                <a:cubicBezTo>
                  <a:pt x="7492" y="3128"/>
                  <a:pt x="7320" y="3414"/>
                  <a:pt x="7317" y="3414"/>
                </a:cubicBezTo>
                <a:cubicBezTo>
                  <a:pt x="7314" y="3414"/>
                  <a:pt x="7259" y="3286"/>
                  <a:pt x="7192" y="3134"/>
                </a:cubicBezTo>
                <a:cubicBezTo>
                  <a:pt x="7126" y="2978"/>
                  <a:pt x="7070" y="2851"/>
                  <a:pt x="7070" y="2848"/>
                </a:cubicBezTo>
                <a:cubicBezTo>
                  <a:pt x="7067" y="2848"/>
                  <a:pt x="7070" y="2845"/>
                  <a:pt x="7073" y="2848"/>
                </a:cubicBezTo>
                <a:cubicBezTo>
                  <a:pt x="7076" y="2848"/>
                  <a:pt x="7170" y="2912"/>
                  <a:pt x="7284" y="2987"/>
                </a:cubicBezTo>
                <a:close/>
                <a:moveTo>
                  <a:pt x="8060" y="3137"/>
                </a:moveTo>
                <a:lnTo>
                  <a:pt x="8060" y="3137"/>
                </a:lnTo>
                <a:cubicBezTo>
                  <a:pt x="8329" y="3375"/>
                  <a:pt x="8354" y="3397"/>
                  <a:pt x="8343" y="3389"/>
                </a:cubicBezTo>
                <a:cubicBezTo>
                  <a:pt x="8327" y="3381"/>
                  <a:pt x="7789" y="2934"/>
                  <a:pt x="7789" y="2931"/>
                </a:cubicBezTo>
                <a:cubicBezTo>
                  <a:pt x="7789" y="2928"/>
                  <a:pt x="7808" y="2917"/>
                  <a:pt x="7814" y="2917"/>
                </a:cubicBezTo>
                <a:cubicBezTo>
                  <a:pt x="7814" y="2917"/>
                  <a:pt x="7925" y="3014"/>
                  <a:pt x="8060" y="3137"/>
                </a:cubicBezTo>
                <a:close/>
                <a:moveTo>
                  <a:pt x="13474" y="3406"/>
                </a:moveTo>
                <a:lnTo>
                  <a:pt x="13474" y="3406"/>
                </a:lnTo>
                <a:cubicBezTo>
                  <a:pt x="13696" y="3644"/>
                  <a:pt x="13876" y="3841"/>
                  <a:pt x="13876" y="3844"/>
                </a:cubicBezTo>
                <a:cubicBezTo>
                  <a:pt x="13873" y="3847"/>
                  <a:pt x="13829" y="3863"/>
                  <a:pt x="13823" y="3863"/>
                </a:cubicBezTo>
                <a:cubicBezTo>
                  <a:pt x="13820" y="3863"/>
                  <a:pt x="13135" y="3059"/>
                  <a:pt x="13052" y="2959"/>
                </a:cubicBezTo>
                <a:cubicBezTo>
                  <a:pt x="13035" y="2937"/>
                  <a:pt x="13035" y="2937"/>
                  <a:pt x="13035" y="2937"/>
                </a:cubicBezTo>
                <a:cubicBezTo>
                  <a:pt x="13052" y="2954"/>
                  <a:pt x="13052" y="2954"/>
                  <a:pt x="13052" y="2954"/>
                </a:cubicBezTo>
                <a:cubicBezTo>
                  <a:pt x="13063" y="2962"/>
                  <a:pt x="13252" y="3167"/>
                  <a:pt x="13474" y="3406"/>
                </a:cubicBezTo>
                <a:close/>
                <a:moveTo>
                  <a:pt x="6654" y="3042"/>
                </a:moveTo>
                <a:lnTo>
                  <a:pt x="6654" y="3042"/>
                </a:lnTo>
                <a:cubicBezTo>
                  <a:pt x="6732" y="3089"/>
                  <a:pt x="6796" y="3131"/>
                  <a:pt x="6796" y="3131"/>
                </a:cubicBezTo>
                <a:cubicBezTo>
                  <a:pt x="6796" y="3137"/>
                  <a:pt x="6163" y="3977"/>
                  <a:pt x="6160" y="3977"/>
                </a:cubicBezTo>
                <a:cubicBezTo>
                  <a:pt x="6158" y="3977"/>
                  <a:pt x="6471" y="3056"/>
                  <a:pt x="6504" y="2959"/>
                </a:cubicBezTo>
                <a:cubicBezTo>
                  <a:pt x="6507" y="2956"/>
                  <a:pt x="6507" y="2954"/>
                  <a:pt x="6510" y="2956"/>
                </a:cubicBezTo>
                <a:cubicBezTo>
                  <a:pt x="6510" y="2956"/>
                  <a:pt x="6576" y="2995"/>
                  <a:pt x="6654" y="3042"/>
                </a:cubicBezTo>
                <a:close/>
                <a:moveTo>
                  <a:pt x="8427" y="3528"/>
                </a:moveTo>
                <a:lnTo>
                  <a:pt x="8427" y="3528"/>
                </a:lnTo>
                <a:cubicBezTo>
                  <a:pt x="8793" y="3844"/>
                  <a:pt x="9092" y="4102"/>
                  <a:pt x="9092" y="4102"/>
                </a:cubicBezTo>
                <a:cubicBezTo>
                  <a:pt x="9092" y="4104"/>
                  <a:pt x="9142" y="4141"/>
                  <a:pt x="8343" y="3566"/>
                </a:cubicBezTo>
                <a:cubicBezTo>
                  <a:pt x="7947" y="3281"/>
                  <a:pt x="7625" y="3048"/>
                  <a:pt x="7625" y="3045"/>
                </a:cubicBezTo>
                <a:cubicBezTo>
                  <a:pt x="7622" y="3039"/>
                  <a:pt x="7753" y="2954"/>
                  <a:pt x="7758" y="2956"/>
                </a:cubicBezTo>
                <a:cubicBezTo>
                  <a:pt x="7758" y="2956"/>
                  <a:pt x="8060" y="3214"/>
                  <a:pt x="8427" y="3528"/>
                </a:cubicBezTo>
                <a:close/>
                <a:moveTo>
                  <a:pt x="1179" y="3009"/>
                </a:moveTo>
                <a:lnTo>
                  <a:pt x="1179" y="3009"/>
                </a:lnTo>
                <a:cubicBezTo>
                  <a:pt x="1173" y="3053"/>
                  <a:pt x="1173" y="3053"/>
                  <a:pt x="1173" y="3053"/>
                </a:cubicBezTo>
                <a:cubicBezTo>
                  <a:pt x="1121" y="3175"/>
                  <a:pt x="1121" y="3175"/>
                  <a:pt x="1121" y="3175"/>
                </a:cubicBezTo>
                <a:cubicBezTo>
                  <a:pt x="1071" y="3286"/>
                  <a:pt x="1049" y="3333"/>
                  <a:pt x="1054" y="3317"/>
                </a:cubicBezTo>
                <a:cubicBezTo>
                  <a:pt x="1057" y="3297"/>
                  <a:pt x="1182" y="2962"/>
                  <a:pt x="1184" y="2962"/>
                </a:cubicBezTo>
                <a:cubicBezTo>
                  <a:pt x="1184" y="2965"/>
                  <a:pt x="1182" y="2984"/>
                  <a:pt x="1179" y="3009"/>
                </a:cubicBezTo>
                <a:close/>
                <a:moveTo>
                  <a:pt x="6269" y="3542"/>
                </a:moveTo>
                <a:lnTo>
                  <a:pt x="6269" y="3542"/>
                </a:lnTo>
                <a:cubicBezTo>
                  <a:pt x="6086" y="4080"/>
                  <a:pt x="6086" y="4080"/>
                  <a:pt x="6086" y="4080"/>
                </a:cubicBezTo>
                <a:cubicBezTo>
                  <a:pt x="5930" y="4587"/>
                  <a:pt x="5930" y="4587"/>
                  <a:pt x="5930" y="4587"/>
                </a:cubicBezTo>
                <a:cubicBezTo>
                  <a:pt x="5844" y="4867"/>
                  <a:pt x="5772" y="5097"/>
                  <a:pt x="5772" y="5097"/>
                </a:cubicBezTo>
                <a:cubicBezTo>
                  <a:pt x="5772" y="5100"/>
                  <a:pt x="4754" y="4784"/>
                  <a:pt x="4751" y="4778"/>
                </a:cubicBezTo>
                <a:cubicBezTo>
                  <a:pt x="4751" y="4778"/>
                  <a:pt x="4763" y="4765"/>
                  <a:pt x="4776" y="4748"/>
                </a:cubicBezTo>
                <a:cubicBezTo>
                  <a:pt x="4840" y="4679"/>
                  <a:pt x="6449" y="3003"/>
                  <a:pt x="6452" y="3003"/>
                </a:cubicBezTo>
                <a:cubicBezTo>
                  <a:pt x="6452" y="3003"/>
                  <a:pt x="6368" y="3247"/>
                  <a:pt x="6269" y="3542"/>
                </a:cubicBezTo>
                <a:close/>
                <a:moveTo>
                  <a:pt x="4552" y="3153"/>
                </a:moveTo>
                <a:lnTo>
                  <a:pt x="4552" y="3153"/>
                </a:lnTo>
                <a:cubicBezTo>
                  <a:pt x="4532" y="3228"/>
                  <a:pt x="4516" y="3292"/>
                  <a:pt x="4516" y="3292"/>
                </a:cubicBezTo>
                <a:cubicBezTo>
                  <a:pt x="4516" y="3292"/>
                  <a:pt x="4510" y="3295"/>
                  <a:pt x="4507" y="3297"/>
                </a:cubicBezTo>
                <a:cubicBezTo>
                  <a:pt x="4496" y="3297"/>
                  <a:pt x="4496" y="3297"/>
                  <a:pt x="4496" y="3297"/>
                </a:cubicBezTo>
                <a:cubicBezTo>
                  <a:pt x="4499" y="3292"/>
                  <a:pt x="4499" y="3292"/>
                  <a:pt x="4499" y="3292"/>
                </a:cubicBezTo>
                <a:cubicBezTo>
                  <a:pt x="4507" y="3256"/>
                  <a:pt x="4585" y="3006"/>
                  <a:pt x="4588" y="3009"/>
                </a:cubicBezTo>
                <a:cubicBezTo>
                  <a:pt x="4588" y="3012"/>
                  <a:pt x="4571" y="3076"/>
                  <a:pt x="4552" y="3153"/>
                </a:cubicBezTo>
                <a:close/>
                <a:moveTo>
                  <a:pt x="1281" y="3286"/>
                </a:moveTo>
                <a:lnTo>
                  <a:pt x="1281" y="3286"/>
                </a:lnTo>
                <a:cubicBezTo>
                  <a:pt x="1281" y="3508"/>
                  <a:pt x="1281" y="3508"/>
                  <a:pt x="1281" y="3508"/>
                </a:cubicBezTo>
                <a:cubicBezTo>
                  <a:pt x="1293" y="3952"/>
                  <a:pt x="1293" y="3952"/>
                  <a:pt x="1293" y="3952"/>
                </a:cubicBezTo>
                <a:cubicBezTo>
                  <a:pt x="1301" y="4196"/>
                  <a:pt x="1306" y="4412"/>
                  <a:pt x="1306" y="4432"/>
                </a:cubicBezTo>
                <a:cubicBezTo>
                  <a:pt x="1306" y="4468"/>
                  <a:pt x="1306" y="4468"/>
                  <a:pt x="1306" y="4468"/>
                </a:cubicBezTo>
                <a:cubicBezTo>
                  <a:pt x="1187" y="3941"/>
                  <a:pt x="1187" y="3941"/>
                  <a:pt x="1187" y="3941"/>
                </a:cubicBezTo>
                <a:cubicBezTo>
                  <a:pt x="1071" y="3411"/>
                  <a:pt x="1071" y="3411"/>
                  <a:pt x="1071" y="3411"/>
                </a:cubicBezTo>
                <a:cubicBezTo>
                  <a:pt x="1171" y="3247"/>
                  <a:pt x="1171" y="3247"/>
                  <a:pt x="1171" y="3247"/>
                </a:cubicBezTo>
                <a:cubicBezTo>
                  <a:pt x="1284" y="3059"/>
                  <a:pt x="1281" y="3064"/>
                  <a:pt x="1281" y="3064"/>
                </a:cubicBezTo>
                <a:cubicBezTo>
                  <a:pt x="1284" y="3064"/>
                  <a:pt x="1284" y="3164"/>
                  <a:pt x="1281" y="3286"/>
                </a:cubicBezTo>
                <a:close/>
                <a:moveTo>
                  <a:pt x="7947" y="3644"/>
                </a:moveTo>
                <a:lnTo>
                  <a:pt x="7947" y="3644"/>
                </a:lnTo>
                <a:cubicBezTo>
                  <a:pt x="8138" y="3949"/>
                  <a:pt x="8299" y="4207"/>
                  <a:pt x="8307" y="4218"/>
                </a:cubicBezTo>
                <a:cubicBezTo>
                  <a:pt x="8313" y="4229"/>
                  <a:pt x="8318" y="4238"/>
                  <a:pt x="8316" y="4238"/>
                </a:cubicBezTo>
                <a:cubicBezTo>
                  <a:pt x="8313" y="4235"/>
                  <a:pt x="8094" y="4060"/>
                  <a:pt x="7825" y="3844"/>
                </a:cubicBezTo>
                <a:cubicBezTo>
                  <a:pt x="7508" y="3589"/>
                  <a:pt x="7339" y="3450"/>
                  <a:pt x="7342" y="3447"/>
                </a:cubicBezTo>
                <a:cubicBezTo>
                  <a:pt x="7342" y="3447"/>
                  <a:pt x="7397" y="3361"/>
                  <a:pt x="7467" y="3261"/>
                </a:cubicBezTo>
                <a:cubicBezTo>
                  <a:pt x="7586" y="3078"/>
                  <a:pt x="7586" y="3078"/>
                  <a:pt x="7586" y="3078"/>
                </a:cubicBezTo>
                <a:cubicBezTo>
                  <a:pt x="7592" y="3084"/>
                  <a:pt x="7592" y="3084"/>
                  <a:pt x="7592" y="3084"/>
                </a:cubicBezTo>
                <a:cubicBezTo>
                  <a:pt x="7594" y="3087"/>
                  <a:pt x="7753" y="3339"/>
                  <a:pt x="7947" y="3644"/>
                </a:cubicBezTo>
                <a:close/>
                <a:moveTo>
                  <a:pt x="8521" y="3738"/>
                </a:moveTo>
                <a:lnTo>
                  <a:pt x="8521" y="3738"/>
                </a:lnTo>
                <a:cubicBezTo>
                  <a:pt x="8995" y="4077"/>
                  <a:pt x="9381" y="4357"/>
                  <a:pt x="9378" y="4357"/>
                </a:cubicBezTo>
                <a:cubicBezTo>
                  <a:pt x="9378" y="4360"/>
                  <a:pt x="9162" y="4349"/>
                  <a:pt x="8898" y="4332"/>
                </a:cubicBezTo>
                <a:cubicBezTo>
                  <a:pt x="8635" y="4318"/>
                  <a:pt x="8418" y="4307"/>
                  <a:pt x="8413" y="4307"/>
                </a:cubicBezTo>
                <a:cubicBezTo>
                  <a:pt x="8404" y="4307"/>
                  <a:pt x="8404" y="4307"/>
                  <a:pt x="8404" y="4307"/>
                </a:cubicBezTo>
                <a:cubicBezTo>
                  <a:pt x="8033" y="3716"/>
                  <a:pt x="8033" y="3716"/>
                  <a:pt x="8033" y="3716"/>
                </a:cubicBezTo>
                <a:cubicBezTo>
                  <a:pt x="7614" y="3053"/>
                  <a:pt x="7655" y="3114"/>
                  <a:pt x="7658" y="3117"/>
                </a:cubicBezTo>
                <a:cubicBezTo>
                  <a:pt x="7661" y="3117"/>
                  <a:pt x="8049" y="3397"/>
                  <a:pt x="8521" y="3738"/>
                </a:cubicBezTo>
                <a:close/>
                <a:moveTo>
                  <a:pt x="7062" y="3309"/>
                </a:moveTo>
                <a:lnTo>
                  <a:pt x="7062" y="3309"/>
                </a:lnTo>
                <a:cubicBezTo>
                  <a:pt x="7287" y="3458"/>
                  <a:pt x="7287" y="3458"/>
                  <a:pt x="7287" y="3458"/>
                </a:cubicBezTo>
                <a:cubicBezTo>
                  <a:pt x="7281" y="3464"/>
                  <a:pt x="7281" y="3464"/>
                  <a:pt x="7281" y="3464"/>
                </a:cubicBezTo>
                <a:cubicBezTo>
                  <a:pt x="7273" y="3478"/>
                  <a:pt x="5855" y="5053"/>
                  <a:pt x="5853" y="5053"/>
                </a:cubicBezTo>
                <a:cubicBezTo>
                  <a:pt x="5853" y="5053"/>
                  <a:pt x="6072" y="4623"/>
                  <a:pt x="6341" y="4102"/>
                </a:cubicBezTo>
                <a:cubicBezTo>
                  <a:pt x="6682" y="3442"/>
                  <a:pt x="6832" y="3153"/>
                  <a:pt x="6834" y="3156"/>
                </a:cubicBezTo>
                <a:cubicBezTo>
                  <a:pt x="6837" y="3156"/>
                  <a:pt x="6940" y="3225"/>
                  <a:pt x="7062" y="3309"/>
                </a:cubicBezTo>
                <a:close/>
                <a:moveTo>
                  <a:pt x="5287" y="3170"/>
                </a:moveTo>
                <a:lnTo>
                  <a:pt x="5287" y="3170"/>
                </a:lnTo>
                <a:cubicBezTo>
                  <a:pt x="5287" y="3175"/>
                  <a:pt x="5154" y="3539"/>
                  <a:pt x="4993" y="3980"/>
                </a:cubicBezTo>
                <a:cubicBezTo>
                  <a:pt x="4779" y="4557"/>
                  <a:pt x="4685" y="4814"/>
                  <a:pt x="4657" y="4906"/>
                </a:cubicBezTo>
                <a:cubicBezTo>
                  <a:pt x="4610" y="5056"/>
                  <a:pt x="4524" y="5297"/>
                  <a:pt x="4518" y="5297"/>
                </a:cubicBezTo>
                <a:cubicBezTo>
                  <a:pt x="4516" y="5300"/>
                  <a:pt x="4488" y="5286"/>
                  <a:pt x="4457" y="5272"/>
                </a:cubicBezTo>
                <a:cubicBezTo>
                  <a:pt x="4413" y="5253"/>
                  <a:pt x="4399" y="5244"/>
                  <a:pt x="4399" y="5239"/>
                </a:cubicBezTo>
                <a:cubicBezTo>
                  <a:pt x="4402" y="5236"/>
                  <a:pt x="4543" y="4900"/>
                  <a:pt x="4718" y="4490"/>
                </a:cubicBezTo>
                <a:cubicBezTo>
                  <a:pt x="4893" y="4082"/>
                  <a:pt x="5093" y="3616"/>
                  <a:pt x="5162" y="3456"/>
                </a:cubicBezTo>
                <a:cubicBezTo>
                  <a:pt x="5231" y="3292"/>
                  <a:pt x="5289" y="3161"/>
                  <a:pt x="5289" y="3161"/>
                </a:cubicBezTo>
                <a:cubicBezTo>
                  <a:pt x="5289" y="3161"/>
                  <a:pt x="5289" y="3164"/>
                  <a:pt x="5287" y="3170"/>
                </a:cubicBezTo>
                <a:close/>
                <a:moveTo>
                  <a:pt x="12411" y="3844"/>
                </a:moveTo>
                <a:lnTo>
                  <a:pt x="12411" y="3844"/>
                </a:lnTo>
                <a:cubicBezTo>
                  <a:pt x="12434" y="4210"/>
                  <a:pt x="12453" y="4509"/>
                  <a:pt x="12453" y="4509"/>
                </a:cubicBezTo>
                <a:cubicBezTo>
                  <a:pt x="12450" y="4509"/>
                  <a:pt x="12098" y="4252"/>
                  <a:pt x="11671" y="3935"/>
                </a:cubicBezTo>
                <a:cubicBezTo>
                  <a:pt x="11241" y="3619"/>
                  <a:pt x="10894" y="3358"/>
                  <a:pt x="10897" y="3358"/>
                </a:cubicBezTo>
                <a:cubicBezTo>
                  <a:pt x="10900" y="3356"/>
                  <a:pt x="11230" y="3314"/>
                  <a:pt x="11632" y="3264"/>
                </a:cubicBezTo>
                <a:cubicBezTo>
                  <a:pt x="12364" y="3170"/>
                  <a:pt x="12364" y="3170"/>
                  <a:pt x="12364" y="3170"/>
                </a:cubicBezTo>
                <a:cubicBezTo>
                  <a:pt x="12367" y="3175"/>
                  <a:pt x="12367" y="3175"/>
                  <a:pt x="12367" y="3175"/>
                </a:cubicBezTo>
                <a:cubicBezTo>
                  <a:pt x="12370" y="3178"/>
                  <a:pt x="12389" y="3480"/>
                  <a:pt x="12411" y="3844"/>
                </a:cubicBezTo>
                <a:close/>
                <a:moveTo>
                  <a:pt x="8837" y="3688"/>
                </a:moveTo>
                <a:lnTo>
                  <a:pt x="8837" y="3688"/>
                </a:lnTo>
                <a:cubicBezTo>
                  <a:pt x="9192" y="3955"/>
                  <a:pt x="9483" y="4177"/>
                  <a:pt x="9486" y="4179"/>
                </a:cubicBezTo>
                <a:cubicBezTo>
                  <a:pt x="9492" y="4185"/>
                  <a:pt x="9492" y="4185"/>
                  <a:pt x="9492" y="4185"/>
                </a:cubicBezTo>
                <a:cubicBezTo>
                  <a:pt x="9478" y="4179"/>
                  <a:pt x="9478" y="4179"/>
                  <a:pt x="9478" y="4179"/>
                </a:cubicBezTo>
                <a:cubicBezTo>
                  <a:pt x="9395" y="4152"/>
                  <a:pt x="9148" y="4055"/>
                  <a:pt x="9137" y="4049"/>
                </a:cubicBezTo>
                <a:cubicBezTo>
                  <a:pt x="9126" y="4041"/>
                  <a:pt x="8210" y="3223"/>
                  <a:pt x="8191" y="3203"/>
                </a:cubicBezTo>
                <a:cubicBezTo>
                  <a:pt x="8185" y="3198"/>
                  <a:pt x="8182" y="3195"/>
                  <a:pt x="8185" y="3198"/>
                </a:cubicBezTo>
                <a:cubicBezTo>
                  <a:pt x="8188" y="3198"/>
                  <a:pt x="8482" y="3419"/>
                  <a:pt x="8837" y="3688"/>
                </a:cubicBezTo>
                <a:close/>
                <a:moveTo>
                  <a:pt x="12797" y="3694"/>
                </a:moveTo>
                <a:lnTo>
                  <a:pt x="12797" y="3694"/>
                </a:lnTo>
                <a:cubicBezTo>
                  <a:pt x="13005" y="3960"/>
                  <a:pt x="13177" y="4177"/>
                  <a:pt x="13174" y="4179"/>
                </a:cubicBezTo>
                <a:cubicBezTo>
                  <a:pt x="13169" y="4182"/>
                  <a:pt x="12492" y="4523"/>
                  <a:pt x="12492" y="4521"/>
                </a:cubicBezTo>
                <a:cubicBezTo>
                  <a:pt x="12489" y="4521"/>
                  <a:pt x="12409" y="3239"/>
                  <a:pt x="12409" y="3220"/>
                </a:cubicBezTo>
                <a:cubicBezTo>
                  <a:pt x="12409" y="3211"/>
                  <a:pt x="12409" y="3209"/>
                  <a:pt x="12411" y="3211"/>
                </a:cubicBezTo>
                <a:cubicBezTo>
                  <a:pt x="12414" y="3214"/>
                  <a:pt x="12586" y="3431"/>
                  <a:pt x="12797" y="3694"/>
                </a:cubicBezTo>
                <a:close/>
                <a:moveTo>
                  <a:pt x="13058" y="3589"/>
                </a:moveTo>
                <a:lnTo>
                  <a:pt x="13058" y="3589"/>
                </a:lnTo>
                <a:cubicBezTo>
                  <a:pt x="13374" y="3786"/>
                  <a:pt x="13635" y="3949"/>
                  <a:pt x="13632" y="3952"/>
                </a:cubicBezTo>
                <a:cubicBezTo>
                  <a:pt x="13632" y="3955"/>
                  <a:pt x="13219" y="4160"/>
                  <a:pt x="13213" y="4160"/>
                </a:cubicBezTo>
                <a:cubicBezTo>
                  <a:pt x="13207" y="4160"/>
                  <a:pt x="12475" y="3236"/>
                  <a:pt x="12472" y="3228"/>
                </a:cubicBezTo>
                <a:cubicBezTo>
                  <a:pt x="12470" y="3223"/>
                  <a:pt x="12414" y="3186"/>
                  <a:pt x="13058" y="3589"/>
                </a:cubicBezTo>
                <a:close/>
                <a:moveTo>
                  <a:pt x="8970" y="3372"/>
                </a:moveTo>
                <a:lnTo>
                  <a:pt x="8970" y="3372"/>
                </a:lnTo>
                <a:cubicBezTo>
                  <a:pt x="9048" y="3439"/>
                  <a:pt x="9114" y="3494"/>
                  <a:pt x="9117" y="3497"/>
                </a:cubicBezTo>
                <a:cubicBezTo>
                  <a:pt x="9123" y="3503"/>
                  <a:pt x="9123" y="3503"/>
                  <a:pt x="9123" y="3503"/>
                </a:cubicBezTo>
                <a:cubicBezTo>
                  <a:pt x="9117" y="3508"/>
                  <a:pt x="9117" y="3508"/>
                  <a:pt x="9117" y="3508"/>
                </a:cubicBezTo>
                <a:cubicBezTo>
                  <a:pt x="9112" y="3514"/>
                  <a:pt x="9112" y="3514"/>
                  <a:pt x="9112" y="3514"/>
                </a:cubicBezTo>
                <a:cubicBezTo>
                  <a:pt x="9103" y="3508"/>
                  <a:pt x="9103" y="3508"/>
                  <a:pt x="9103" y="3508"/>
                </a:cubicBezTo>
                <a:cubicBezTo>
                  <a:pt x="9084" y="3494"/>
                  <a:pt x="8795" y="3234"/>
                  <a:pt x="8793" y="3231"/>
                </a:cubicBezTo>
                <a:cubicBezTo>
                  <a:pt x="8793" y="3228"/>
                  <a:pt x="8798" y="3234"/>
                  <a:pt x="8809" y="3242"/>
                </a:cubicBezTo>
                <a:cubicBezTo>
                  <a:pt x="8820" y="3250"/>
                  <a:pt x="8893" y="3309"/>
                  <a:pt x="8970" y="3372"/>
                </a:cubicBezTo>
                <a:close/>
                <a:moveTo>
                  <a:pt x="6488" y="3730"/>
                </a:moveTo>
                <a:lnTo>
                  <a:pt x="6488" y="3730"/>
                </a:lnTo>
                <a:cubicBezTo>
                  <a:pt x="6374" y="3946"/>
                  <a:pt x="6280" y="4124"/>
                  <a:pt x="6280" y="4127"/>
                </a:cubicBezTo>
                <a:cubicBezTo>
                  <a:pt x="6277" y="4129"/>
                  <a:pt x="6135" y="4080"/>
                  <a:pt x="6135" y="4074"/>
                </a:cubicBezTo>
                <a:cubicBezTo>
                  <a:pt x="6135" y="4071"/>
                  <a:pt x="6693" y="3328"/>
                  <a:pt x="6696" y="3331"/>
                </a:cubicBezTo>
                <a:cubicBezTo>
                  <a:pt x="6696" y="3333"/>
                  <a:pt x="6601" y="3511"/>
                  <a:pt x="6488" y="3730"/>
                </a:cubicBezTo>
                <a:close/>
                <a:moveTo>
                  <a:pt x="4504" y="3342"/>
                </a:moveTo>
                <a:lnTo>
                  <a:pt x="4504" y="3342"/>
                </a:lnTo>
                <a:cubicBezTo>
                  <a:pt x="4504" y="3345"/>
                  <a:pt x="4493" y="3386"/>
                  <a:pt x="4480" y="3436"/>
                </a:cubicBezTo>
                <a:cubicBezTo>
                  <a:pt x="4468" y="3483"/>
                  <a:pt x="4391" y="3752"/>
                  <a:pt x="4308" y="4032"/>
                </a:cubicBezTo>
                <a:cubicBezTo>
                  <a:pt x="4166" y="4507"/>
                  <a:pt x="4147" y="4565"/>
                  <a:pt x="4147" y="4559"/>
                </a:cubicBezTo>
                <a:cubicBezTo>
                  <a:pt x="4147" y="4557"/>
                  <a:pt x="4163" y="4482"/>
                  <a:pt x="4186" y="4387"/>
                </a:cubicBezTo>
                <a:cubicBezTo>
                  <a:pt x="4230" y="4199"/>
                  <a:pt x="4288" y="3991"/>
                  <a:pt x="4394" y="3641"/>
                </a:cubicBezTo>
                <a:cubicBezTo>
                  <a:pt x="4488" y="3325"/>
                  <a:pt x="4482" y="3345"/>
                  <a:pt x="4493" y="3339"/>
                </a:cubicBezTo>
                <a:cubicBezTo>
                  <a:pt x="4504" y="3333"/>
                  <a:pt x="4507" y="3333"/>
                  <a:pt x="4504" y="3342"/>
                </a:cubicBezTo>
                <a:close/>
                <a:moveTo>
                  <a:pt x="9768" y="3938"/>
                </a:moveTo>
                <a:lnTo>
                  <a:pt x="9768" y="3938"/>
                </a:lnTo>
                <a:cubicBezTo>
                  <a:pt x="10267" y="4612"/>
                  <a:pt x="10259" y="4601"/>
                  <a:pt x="10148" y="4462"/>
                </a:cubicBezTo>
                <a:cubicBezTo>
                  <a:pt x="10093" y="4390"/>
                  <a:pt x="10093" y="4390"/>
                  <a:pt x="10093" y="4390"/>
                </a:cubicBezTo>
                <a:cubicBezTo>
                  <a:pt x="9982" y="4293"/>
                  <a:pt x="9982" y="4293"/>
                  <a:pt x="9982" y="4293"/>
                </a:cubicBezTo>
                <a:cubicBezTo>
                  <a:pt x="9923" y="4240"/>
                  <a:pt x="9857" y="4182"/>
                  <a:pt x="9837" y="4166"/>
                </a:cubicBezTo>
                <a:cubicBezTo>
                  <a:pt x="9818" y="4146"/>
                  <a:pt x="9735" y="4055"/>
                  <a:pt x="9638" y="3938"/>
                </a:cubicBezTo>
                <a:cubicBezTo>
                  <a:pt x="9546" y="3833"/>
                  <a:pt x="9469" y="3741"/>
                  <a:pt x="9467" y="3741"/>
                </a:cubicBezTo>
                <a:cubicBezTo>
                  <a:pt x="9464" y="3733"/>
                  <a:pt x="9342" y="3375"/>
                  <a:pt x="9342" y="3370"/>
                </a:cubicBezTo>
                <a:cubicBezTo>
                  <a:pt x="9342" y="3367"/>
                  <a:pt x="9345" y="3370"/>
                  <a:pt x="9347" y="3372"/>
                </a:cubicBezTo>
                <a:cubicBezTo>
                  <a:pt x="9350" y="3375"/>
                  <a:pt x="9541" y="3630"/>
                  <a:pt x="9768" y="3938"/>
                </a:cubicBezTo>
                <a:close/>
                <a:moveTo>
                  <a:pt x="11171" y="4190"/>
                </a:moveTo>
                <a:lnTo>
                  <a:pt x="11171" y="4190"/>
                </a:lnTo>
                <a:cubicBezTo>
                  <a:pt x="11352" y="4629"/>
                  <a:pt x="11499" y="4989"/>
                  <a:pt x="11496" y="4989"/>
                </a:cubicBezTo>
                <a:cubicBezTo>
                  <a:pt x="11496" y="4992"/>
                  <a:pt x="10303" y="4240"/>
                  <a:pt x="10295" y="4235"/>
                </a:cubicBezTo>
                <a:cubicBezTo>
                  <a:pt x="10292" y="4232"/>
                  <a:pt x="10414" y="4041"/>
                  <a:pt x="10564" y="3808"/>
                </a:cubicBezTo>
                <a:cubicBezTo>
                  <a:pt x="10714" y="3578"/>
                  <a:pt x="10839" y="3389"/>
                  <a:pt x="10841" y="3389"/>
                </a:cubicBezTo>
                <a:cubicBezTo>
                  <a:pt x="10841" y="3392"/>
                  <a:pt x="10991" y="3752"/>
                  <a:pt x="11171" y="4190"/>
                </a:cubicBezTo>
                <a:close/>
                <a:moveTo>
                  <a:pt x="11701" y="4002"/>
                </a:moveTo>
                <a:lnTo>
                  <a:pt x="11701" y="4002"/>
                </a:lnTo>
                <a:cubicBezTo>
                  <a:pt x="12106" y="4301"/>
                  <a:pt x="12436" y="4545"/>
                  <a:pt x="12436" y="4548"/>
                </a:cubicBezTo>
                <a:cubicBezTo>
                  <a:pt x="12439" y="4551"/>
                  <a:pt x="12015" y="4767"/>
                  <a:pt x="12009" y="4765"/>
                </a:cubicBezTo>
                <a:cubicBezTo>
                  <a:pt x="12006" y="4765"/>
                  <a:pt x="10980" y="3492"/>
                  <a:pt x="10955" y="3458"/>
                </a:cubicBezTo>
                <a:cubicBezTo>
                  <a:pt x="10950" y="3447"/>
                  <a:pt x="10950" y="3447"/>
                  <a:pt x="10950" y="3447"/>
                </a:cubicBezTo>
                <a:cubicBezTo>
                  <a:pt x="10958" y="3453"/>
                  <a:pt x="10958" y="3453"/>
                  <a:pt x="10958" y="3453"/>
                </a:cubicBezTo>
                <a:cubicBezTo>
                  <a:pt x="10964" y="3456"/>
                  <a:pt x="11299" y="3702"/>
                  <a:pt x="11701" y="4002"/>
                </a:cubicBezTo>
                <a:close/>
                <a:moveTo>
                  <a:pt x="11454" y="4132"/>
                </a:moveTo>
                <a:lnTo>
                  <a:pt x="11454" y="4132"/>
                </a:lnTo>
                <a:cubicBezTo>
                  <a:pt x="11740" y="4487"/>
                  <a:pt x="11973" y="4781"/>
                  <a:pt x="11973" y="4781"/>
                </a:cubicBezTo>
                <a:cubicBezTo>
                  <a:pt x="11976" y="4787"/>
                  <a:pt x="11560" y="5011"/>
                  <a:pt x="11552" y="5011"/>
                </a:cubicBezTo>
                <a:cubicBezTo>
                  <a:pt x="11549" y="5011"/>
                  <a:pt x="11427" y="4717"/>
                  <a:pt x="11227" y="4238"/>
                </a:cubicBezTo>
                <a:cubicBezTo>
                  <a:pt x="11052" y="3811"/>
                  <a:pt x="10911" y="3461"/>
                  <a:pt x="10911" y="3461"/>
                </a:cubicBezTo>
                <a:cubicBezTo>
                  <a:pt x="10911" y="3458"/>
                  <a:pt x="10900" y="3444"/>
                  <a:pt x="11454" y="4132"/>
                </a:cubicBezTo>
                <a:close/>
                <a:moveTo>
                  <a:pt x="8216" y="4271"/>
                </a:moveTo>
                <a:lnTo>
                  <a:pt x="8216" y="4271"/>
                </a:lnTo>
                <a:cubicBezTo>
                  <a:pt x="8704" y="4701"/>
                  <a:pt x="9106" y="5053"/>
                  <a:pt x="9106" y="5056"/>
                </a:cubicBezTo>
                <a:cubicBezTo>
                  <a:pt x="9103" y="5059"/>
                  <a:pt x="5389" y="6831"/>
                  <a:pt x="5387" y="6828"/>
                </a:cubicBezTo>
                <a:cubicBezTo>
                  <a:pt x="5381" y="6828"/>
                  <a:pt x="5478" y="6662"/>
                  <a:pt x="6019" y="5735"/>
                </a:cubicBezTo>
                <a:cubicBezTo>
                  <a:pt x="6549" y="4826"/>
                  <a:pt x="6873" y="4268"/>
                  <a:pt x="7112" y="3847"/>
                </a:cubicBezTo>
                <a:cubicBezTo>
                  <a:pt x="7226" y="3650"/>
                  <a:pt x="7320" y="3486"/>
                  <a:pt x="7320" y="3486"/>
                </a:cubicBezTo>
                <a:cubicBezTo>
                  <a:pt x="7323" y="3489"/>
                  <a:pt x="7725" y="3841"/>
                  <a:pt x="8216" y="4271"/>
                </a:cubicBezTo>
                <a:close/>
                <a:moveTo>
                  <a:pt x="1193" y="4129"/>
                </a:moveTo>
                <a:lnTo>
                  <a:pt x="1193" y="4129"/>
                </a:lnTo>
                <a:cubicBezTo>
                  <a:pt x="1326" y="4723"/>
                  <a:pt x="1326" y="4723"/>
                  <a:pt x="1326" y="4723"/>
                </a:cubicBezTo>
                <a:cubicBezTo>
                  <a:pt x="1068" y="5061"/>
                  <a:pt x="1068" y="5061"/>
                  <a:pt x="1068" y="5061"/>
                </a:cubicBezTo>
                <a:cubicBezTo>
                  <a:pt x="926" y="5247"/>
                  <a:pt x="810" y="5397"/>
                  <a:pt x="807" y="5397"/>
                </a:cubicBezTo>
                <a:cubicBezTo>
                  <a:pt x="807" y="5394"/>
                  <a:pt x="1049" y="3558"/>
                  <a:pt x="1054" y="3530"/>
                </a:cubicBezTo>
                <a:cubicBezTo>
                  <a:pt x="1057" y="3519"/>
                  <a:pt x="1057" y="3519"/>
                  <a:pt x="1057" y="3519"/>
                </a:cubicBezTo>
                <a:cubicBezTo>
                  <a:pt x="1060" y="3525"/>
                  <a:pt x="1060" y="3525"/>
                  <a:pt x="1060" y="3525"/>
                </a:cubicBezTo>
                <a:cubicBezTo>
                  <a:pt x="1060" y="3530"/>
                  <a:pt x="1121" y="3802"/>
                  <a:pt x="1193" y="4129"/>
                </a:cubicBezTo>
                <a:close/>
                <a:moveTo>
                  <a:pt x="9297" y="3644"/>
                </a:moveTo>
                <a:lnTo>
                  <a:pt x="9297" y="3644"/>
                </a:lnTo>
                <a:cubicBezTo>
                  <a:pt x="9439" y="3761"/>
                  <a:pt x="9439" y="3761"/>
                  <a:pt x="9439" y="3761"/>
                </a:cubicBezTo>
                <a:cubicBezTo>
                  <a:pt x="9510" y="3847"/>
                  <a:pt x="9510" y="3847"/>
                  <a:pt x="9510" y="3847"/>
                </a:cubicBezTo>
                <a:cubicBezTo>
                  <a:pt x="9588" y="3935"/>
                  <a:pt x="9602" y="3955"/>
                  <a:pt x="9585" y="3938"/>
                </a:cubicBezTo>
                <a:cubicBezTo>
                  <a:pt x="9579" y="3933"/>
                  <a:pt x="9481" y="3847"/>
                  <a:pt x="9370" y="3747"/>
                </a:cubicBezTo>
                <a:cubicBezTo>
                  <a:pt x="9256" y="3644"/>
                  <a:pt x="9159" y="3558"/>
                  <a:pt x="9150" y="3550"/>
                </a:cubicBezTo>
                <a:cubicBezTo>
                  <a:pt x="9137" y="3539"/>
                  <a:pt x="9137" y="3539"/>
                  <a:pt x="9137" y="3539"/>
                </a:cubicBezTo>
                <a:cubicBezTo>
                  <a:pt x="9145" y="3533"/>
                  <a:pt x="9145" y="3533"/>
                  <a:pt x="9145" y="3533"/>
                </a:cubicBezTo>
                <a:cubicBezTo>
                  <a:pt x="9150" y="3530"/>
                  <a:pt x="9153" y="3528"/>
                  <a:pt x="9156" y="3528"/>
                </a:cubicBezTo>
                <a:cubicBezTo>
                  <a:pt x="9156" y="3528"/>
                  <a:pt x="9220" y="3580"/>
                  <a:pt x="9297" y="3644"/>
                </a:cubicBezTo>
                <a:close/>
                <a:moveTo>
                  <a:pt x="10314" y="4432"/>
                </a:moveTo>
                <a:lnTo>
                  <a:pt x="10314" y="4432"/>
                </a:lnTo>
                <a:cubicBezTo>
                  <a:pt x="10733" y="4898"/>
                  <a:pt x="11074" y="5283"/>
                  <a:pt x="11074" y="5283"/>
                </a:cubicBezTo>
                <a:cubicBezTo>
                  <a:pt x="11074" y="5286"/>
                  <a:pt x="10908" y="5405"/>
                  <a:pt x="10902" y="5405"/>
                </a:cubicBezTo>
                <a:cubicBezTo>
                  <a:pt x="10902" y="5405"/>
                  <a:pt x="10603" y="5003"/>
                  <a:pt x="10237" y="4509"/>
                </a:cubicBezTo>
                <a:cubicBezTo>
                  <a:pt x="9469" y="3472"/>
                  <a:pt x="9549" y="3583"/>
                  <a:pt x="9552" y="3583"/>
                </a:cubicBezTo>
                <a:cubicBezTo>
                  <a:pt x="9552" y="3583"/>
                  <a:pt x="9896" y="3966"/>
                  <a:pt x="10314" y="4432"/>
                </a:cubicBezTo>
                <a:close/>
                <a:moveTo>
                  <a:pt x="899" y="4437"/>
                </a:moveTo>
                <a:lnTo>
                  <a:pt x="899" y="4437"/>
                </a:lnTo>
                <a:cubicBezTo>
                  <a:pt x="838" y="4895"/>
                  <a:pt x="788" y="5272"/>
                  <a:pt x="788" y="5278"/>
                </a:cubicBezTo>
                <a:cubicBezTo>
                  <a:pt x="785" y="5286"/>
                  <a:pt x="785" y="5286"/>
                  <a:pt x="785" y="5286"/>
                </a:cubicBezTo>
                <a:cubicBezTo>
                  <a:pt x="782" y="5272"/>
                  <a:pt x="782" y="5272"/>
                  <a:pt x="782" y="5272"/>
                </a:cubicBezTo>
                <a:cubicBezTo>
                  <a:pt x="782" y="5267"/>
                  <a:pt x="766" y="5078"/>
                  <a:pt x="749" y="4856"/>
                </a:cubicBezTo>
                <a:cubicBezTo>
                  <a:pt x="716" y="4454"/>
                  <a:pt x="716" y="4454"/>
                  <a:pt x="716" y="4454"/>
                </a:cubicBezTo>
                <a:cubicBezTo>
                  <a:pt x="860" y="4027"/>
                  <a:pt x="860" y="4027"/>
                  <a:pt x="860" y="4027"/>
                </a:cubicBezTo>
                <a:cubicBezTo>
                  <a:pt x="940" y="3794"/>
                  <a:pt x="1007" y="3602"/>
                  <a:pt x="1007" y="3605"/>
                </a:cubicBezTo>
                <a:cubicBezTo>
                  <a:pt x="1007" y="3605"/>
                  <a:pt x="960" y="3982"/>
                  <a:pt x="899" y="4437"/>
                </a:cubicBezTo>
                <a:close/>
                <a:moveTo>
                  <a:pt x="7201" y="3614"/>
                </a:moveTo>
                <a:lnTo>
                  <a:pt x="7201" y="3614"/>
                </a:lnTo>
                <a:cubicBezTo>
                  <a:pt x="7195" y="3627"/>
                  <a:pt x="5991" y="5694"/>
                  <a:pt x="5988" y="5694"/>
                </a:cubicBezTo>
                <a:cubicBezTo>
                  <a:pt x="5986" y="5694"/>
                  <a:pt x="5786" y="5189"/>
                  <a:pt x="5786" y="5183"/>
                </a:cubicBezTo>
                <a:cubicBezTo>
                  <a:pt x="5786" y="5181"/>
                  <a:pt x="7198" y="3608"/>
                  <a:pt x="7201" y="3608"/>
                </a:cubicBezTo>
                <a:cubicBezTo>
                  <a:pt x="7201" y="3608"/>
                  <a:pt x="7201" y="3611"/>
                  <a:pt x="7201" y="3614"/>
                </a:cubicBezTo>
                <a:close/>
                <a:moveTo>
                  <a:pt x="13859" y="3730"/>
                </a:moveTo>
                <a:lnTo>
                  <a:pt x="13859" y="3730"/>
                </a:lnTo>
                <a:cubicBezTo>
                  <a:pt x="13901" y="3783"/>
                  <a:pt x="13937" y="3830"/>
                  <a:pt x="13937" y="3833"/>
                </a:cubicBezTo>
                <a:cubicBezTo>
                  <a:pt x="13940" y="3838"/>
                  <a:pt x="13937" y="3838"/>
                  <a:pt x="13931" y="3838"/>
                </a:cubicBezTo>
                <a:cubicBezTo>
                  <a:pt x="13923" y="3835"/>
                  <a:pt x="13904" y="3811"/>
                  <a:pt x="13795" y="3652"/>
                </a:cubicBezTo>
                <a:cubicBezTo>
                  <a:pt x="13759" y="3602"/>
                  <a:pt x="13784" y="3630"/>
                  <a:pt x="13859" y="3730"/>
                </a:cubicBezTo>
                <a:close/>
                <a:moveTo>
                  <a:pt x="913" y="3763"/>
                </a:moveTo>
                <a:lnTo>
                  <a:pt x="913" y="3763"/>
                </a:lnTo>
                <a:cubicBezTo>
                  <a:pt x="890" y="3827"/>
                  <a:pt x="871" y="3883"/>
                  <a:pt x="871" y="3883"/>
                </a:cubicBezTo>
                <a:cubicBezTo>
                  <a:pt x="868" y="3885"/>
                  <a:pt x="865" y="3880"/>
                  <a:pt x="863" y="3869"/>
                </a:cubicBezTo>
                <a:cubicBezTo>
                  <a:pt x="857" y="3852"/>
                  <a:pt x="857" y="3852"/>
                  <a:pt x="857" y="3852"/>
                </a:cubicBezTo>
                <a:cubicBezTo>
                  <a:pt x="902" y="3747"/>
                  <a:pt x="902" y="3747"/>
                  <a:pt x="902" y="3747"/>
                </a:cubicBezTo>
                <a:cubicBezTo>
                  <a:pt x="929" y="3688"/>
                  <a:pt x="951" y="3644"/>
                  <a:pt x="951" y="3644"/>
                </a:cubicBezTo>
                <a:cubicBezTo>
                  <a:pt x="951" y="3644"/>
                  <a:pt x="935" y="3700"/>
                  <a:pt x="913" y="3763"/>
                </a:cubicBezTo>
                <a:close/>
                <a:moveTo>
                  <a:pt x="9078" y="3761"/>
                </a:moveTo>
                <a:lnTo>
                  <a:pt x="9078" y="3761"/>
                </a:lnTo>
                <a:cubicBezTo>
                  <a:pt x="9112" y="3788"/>
                  <a:pt x="9162" y="3835"/>
                  <a:pt x="9142" y="3824"/>
                </a:cubicBezTo>
                <a:cubicBezTo>
                  <a:pt x="9134" y="3819"/>
                  <a:pt x="9017" y="3719"/>
                  <a:pt x="9017" y="3716"/>
                </a:cubicBezTo>
                <a:cubicBezTo>
                  <a:pt x="9017" y="3713"/>
                  <a:pt x="9040" y="3727"/>
                  <a:pt x="9078" y="3761"/>
                </a:cubicBezTo>
                <a:close/>
                <a:moveTo>
                  <a:pt x="9660" y="4149"/>
                </a:moveTo>
                <a:lnTo>
                  <a:pt x="9660" y="4149"/>
                </a:lnTo>
                <a:cubicBezTo>
                  <a:pt x="10068" y="4415"/>
                  <a:pt x="10068" y="4415"/>
                  <a:pt x="10068" y="4415"/>
                </a:cubicBezTo>
                <a:cubicBezTo>
                  <a:pt x="10320" y="4889"/>
                  <a:pt x="10320" y="4889"/>
                  <a:pt x="10320" y="4889"/>
                </a:cubicBezTo>
                <a:cubicBezTo>
                  <a:pt x="10459" y="5150"/>
                  <a:pt x="10578" y="5375"/>
                  <a:pt x="10583" y="5389"/>
                </a:cubicBezTo>
                <a:cubicBezTo>
                  <a:pt x="10597" y="5411"/>
                  <a:pt x="10597" y="5411"/>
                  <a:pt x="10597" y="5411"/>
                </a:cubicBezTo>
                <a:cubicBezTo>
                  <a:pt x="10586" y="5402"/>
                  <a:pt x="10586" y="5402"/>
                  <a:pt x="10586" y="5402"/>
                </a:cubicBezTo>
                <a:cubicBezTo>
                  <a:pt x="10583" y="5397"/>
                  <a:pt x="10364" y="5133"/>
                  <a:pt x="10101" y="4817"/>
                </a:cubicBezTo>
                <a:cubicBezTo>
                  <a:pt x="9624" y="4240"/>
                  <a:pt x="9624" y="4240"/>
                  <a:pt x="9624" y="4240"/>
                </a:cubicBezTo>
                <a:cubicBezTo>
                  <a:pt x="9489" y="4121"/>
                  <a:pt x="9489" y="4121"/>
                  <a:pt x="9489" y="4121"/>
                </a:cubicBezTo>
                <a:cubicBezTo>
                  <a:pt x="9353" y="4005"/>
                  <a:pt x="9353" y="4005"/>
                  <a:pt x="9353" y="4005"/>
                </a:cubicBezTo>
                <a:cubicBezTo>
                  <a:pt x="9303" y="3949"/>
                  <a:pt x="9303" y="3949"/>
                  <a:pt x="9303" y="3949"/>
                </a:cubicBezTo>
                <a:cubicBezTo>
                  <a:pt x="9278" y="3919"/>
                  <a:pt x="9250" y="3888"/>
                  <a:pt x="9245" y="3883"/>
                </a:cubicBezTo>
                <a:cubicBezTo>
                  <a:pt x="9234" y="3869"/>
                  <a:pt x="9234" y="3869"/>
                  <a:pt x="9234" y="3869"/>
                </a:cubicBezTo>
                <a:cubicBezTo>
                  <a:pt x="9245" y="3877"/>
                  <a:pt x="9245" y="3877"/>
                  <a:pt x="9245" y="3877"/>
                </a:cubicBezTo>
                <a:cubicBezTo>
                  <a:pt x="9250" y="3880"/>
                  <a:pt x="9439" y="4002"/>
                  <a:pt x="9660" y="4149"/>
                </a:cubicBezTo>
                <a:close/>
                <a:moveTo>
                  <a:pt x="14092" y="4066"/>
                </a:moveTo>
                <a:lnTo>
                  <a:pt x="14092" y="4066"/>
                </a:lnTo>
                <a:cubicBezTo>
                  <a:pt x="14156" y="4166"/>
                  <a:pt x="14209" y="4249"/>
                  <a:pt x="14209" y="4249"/>
                </a:cubicBezTo>
                <a:cubicBezTo>
                  <a:pt x="14206" y="4252"/>
                  <a:pt x="13920" y="3883"/>
                  <a:pt x="13920" y="3880"/>
                </a:cubicBezTo>
                <a:cubicBezTo>
                  <a:pt x="13920" y="3874"/>
                  <a:pt x="13965" y="3871"/>
                  <a:pt x="13970" y="3877"/>
                </a:cubicBezTo>
                <a:cubicBezTo>
                  <a:pt x="13973" y="3880"/>
                  <a:pt x="14028" y="3963"/>
                  <a:pt x="14092" y="4066"/>
                </a:cubicBezTo>
                <a:close/>
                <a:moveTo>
                  <a:pt x="13915" y="3969"/>
                </a:moveTo>
                <a:lnTo>
                  <a:pt x="13915" y="3969"/>
                </a:lnTo>
                <a:cubicBezTo>
                  <a:pt x="13937" y="4016"/>
                  <a:pt x="13954" y="4055"/>
                  <a:pt x="13954" y="4055"/>
                </a:cubicBezTo>
                <a:cubicBezTo>
                  <a:pt x="13951" y="4057"/>
                  <a:pt x="13845" y="3902"/>
                  <a:pt x="13845" y="3897"/>
                </a:cubicBezTo>
                <a:cubicBezTo>
                  <a:pt x="13845" y="3894"/>
                  <a:pt x="13862" y="3888"/>
                  <a:pt x="13870" y="3885"/>
                </a:cubicBezTo>
                <a:cubicBezTo>
                  <a:pt x="13870" y="3885"/>
                  <a:pt x="13893" y="3924"/>
                  <a:pt x="13915" y="3969"/>
                </a:cubicBezTo>
                <a:close/>
                <a:moveTo>
                  <a:pt x="1365" y="4171"/>
                </a:moveTo>
                <a:lnTo>
                  <a:pt x="1365" y="4171"/>
                </a:lnTo>
                <a:cubicBezTo>
                  <a:pt x="1373" y="4310"/>
                  <a:pt x="1381" y="4432"/>
                  <a:pt x="1381" y="4440"/>
                </a:cubicBezTo>
                <a:cubicBezTo>
                  <a:pt x="1384" y="4459"/>
                  <a:pt x="1384" y="4459"/>
                  <a:pt x="1384" y="4459"/>
                </a:cubicBezTo>
                <a:cubicBezTo>
                  <a:pt x="1376" y="4462"/>
                  <a:pt x="1376" y="4462"/>
                  <a:pt x="1376" y="4462"/>
                </a:cubicBezTo>
                <a:cubicBezTo>
                  <a:pt x="1373" y="4462"/>
                  <a:pt x="1368" y="4462"/>
                  <a:pt x="1368" y="4462"/>
                </a:cubicBezTo>
                <a:cubicBezTo>
                  <a:pt x="1368" y="4462"/>
                  <a:pt x="1362" y="4379"/>
                  <a:pt x="1356" y="4279"/>
                </a:cubicBezTo>
                <a:cubicBezTo>
                  <a:pt x="1348" y="4107"/>
                  <a:pt x="1342" y="3905"/>
                  <a:pt x="1345" y="3913"/>
                </a:cubicBezTo>
                <a:cubicBezTo>
                  <a:pt x="1348" y="3916"/>
                  <a:pt x="1354" y="4032"/>
                  <a:pt x="1365" y="4171"/>
                </a:cubicBezTo>
                <a:close/>
                <a:moveTo>
                  <a:pt x="13973" y="4154"/>
                </a:moveTo>
                <a:lnTo>
                  <a:pt x="13973" y="4154"/>
                </a:lnTo>
                <a:cubicBezTo>
                  <a:pt x="14062" y="4290"/>
                  <a:pt x="14134" y="4401"/>
                  <a:pt x="14134" y="4404"/>
                </a:cubicBezTo>
                <a:cubicBezTo>
                  <a:pt x="14137" y="4410"/>
                  <a:pt x="14114" y="4385"/>
                  <a:pt x="13884" y="4146"/>
                </a:cubicBezTo>
                <a:cubicBezTo>
                  <a:pt x="13787" y="4043"/>
                  <a:pt x="13709" y="3960"/>
                  <a:pt x="13712" y="3957"/>
                </a:cubicBezTo>
                <a:cubicBezTo>
                  <a:pt x="13712" y="3955"/>
                  <a:pt x="13801" y="3913"/>
                  <a:pt x="13807" y="3913"/>
                </a:cubicBezTo>
                <a:cubicBezTo>
                  <a:pt x="13809" y="3913"/>
                  <a:pt x="13884" y="4021"/>
                  <a:pt x="13973" y="4154"/>
                </a:cubicBezTo>
                <a:close/>
                <a:moveTo>
                  <a:pt x="13676" y="4374"/>
                </a:moveTo>
                <a:lnTo>
                  <a:pt x="13676" y="4374"/>
                </a:lnTo>
                <a:cubicBezTo>
                  <a:pt x="13687" y="4587"/>
                  <a:pt x="13696" y="4781"/>
                  <a:pt x="13696" y="4809"/>
                </a:cubicBezTo>
                <a:cubicBezTo>
                  <a:pt x="13698" y="4856"/>
                  <a:pt x="13698" y="4856"/>
                  <a:pt x="13698" y="4856"/>
                </a:cubicBezTo>
                <a:cubicBezTo>
                  <a:pt x="13693" y="4851"/>
                  <a:pt x="13693" y="4851"/>
                  <a:pt x="13693" y="4851"/>
                </a:cubicBezTo>
                <a:cubicBezTo>
                  <a:pt x="13687" y="4842"/>
                  <a:pt x="13238" y="4196"/>
                  <a:pt x="13235" y="4193"/>
                </a:cubicBezTo>
                <a:cubicBezTo>
                  <a:pt x="13235" y="4188"/>
                  <a:pt x="13651" y="3982"/>
                  <a:pt x="13657" y="3982"/>
                </a:cubicBezTo>
                <a:cubicBezTo>
                  <a:pt x="13660" y="3985"/>
                  <a:pt x="13665" y="4132"/>
                  <a:pt x="13676" y="4374"/>
                </a:cubicBezTo>
                <a:close/>
                <a:moveTo>
                  <a:pt x="10131" y="4141"/>
                </a:moveTo>
                <a:lnTo>
                  <a:pt x="10131" y="4141"/>
                </a:lnTo>
                <a:cubicBezTo>
                  <a:pt x="10256" y="4252"/>
                  <a:pt x="10256" y="4252"/>
                  <a:pt x="10256" y="4252"/>
                </a:cubicBezTo>
                <a:cubicBezTo>
                  <a:pt x="10453" y="4498"/>
                  <a:pt x="10453" y="4498"/>
                  <a:pt x="10453" y="4498"/>
                </a:cubicBezTo>
                <a:cubicBezTo>
                  <a:pt x="10561" y="4634"/>
                  <a:pt x="10656" y="4754"/>
                  <a:pt x="10661" y="4762"/>
                </a:cubicBezTo>
                <a:cubicBezTo>
                  <a:pt x="10675" y="4778"/>
                  <a:pt x="10675" y="4778"/>
                  <a:pt x="10675" y="4778"/>
                </a:cubicBezTo>
                <a:cubicBezTo>
                  <a:pt x="10661" y="4767"/>
                  <a:pt x="10661" y="4767"/>
                  <a:pt x="10661" y="4767"/>
                </a:cubicBezTo>
                <a:cubicBezTo>
                  <a:pt x="10650" y="4756"/>
                  <a:pt x="10020" y="4052"/>
                  <a:pt x="9998" y="4027"/>
                </a:cubicBezTo>
                <a:cubicBezTo>
                  <a:pt x="9990" y="4019"/>
                  <a:pt x="9990" y="4019"/>
                  <a:pt x="9990" y="4019"/>
                </a:cubicBezTo>
                <a:cubicBezTo>
                  <a:pt x="9998" y="4024"/>
                  <a:pt x="9998" y="4024"/>
                  <a:pt x="9998" y="4024"/>
                </a:cubicBezTo>
                <a:cubicBezTo>
                  <a:pt x="10004" y="4027"/>
                  <a:pt x="10062" y="4080"/>
                  <a:pt x="10131" y="4141"/>
                </a:cubicBezTo>
                <a:close/>
                <a:moveTo>
                  <a:pt x="8205" y="4196"/>
                </a:moveTo>
                <a:lnTo>
                  <a:pt x="8205" y="4196"/>
                </a:lnTo>
                <a:cubicBezTo>
                  <a:pt x="8379" y="4335"/>
                  <a:pt x="8379" y="4335"/>
                  <a:pt x="8379" y="4335"/>
                </a:cubicBezTo>
                <a:cubicBezTo>
                  <a:pt x="8413" y="4374"/>
                  <a:pt x="8413" y="4374"/>
                  <a:pt x="8413" y="4374"/>
                </a:cubicBezTo>
                <a:cubicBezTo>
                  <a:pt x="8432" y="4393"/>
                  <a:pt x="8460" y="4423"/>
                  <a:pt x="8474" y="4440"/>
                </a:cubicBezTo>
                <a:cubicBezTo>
                  <a:pt x="8490" y="4457"/>
                  <a:pt x="8499" y="4471"/>
                  <a:pt x="8499" y="4471"/>
                </a:cubicBezTo>
                <a:cubicBezTo>
                  <a:pt x="8493" y="4468"/>
                  <a:pt x="7988" y="4027"/>
                  <a:pt x="7988" y="4024"/>
                </a:cubicBezTo>
                <a:cubicBezTo>
                  <a:pt x="7988" y="4021"/>
                  <a:pt x="8013" y="4041"/>
                  <a:pt x="8205" y="4196"/>
                </a:cubicBezTo>
                <a:close/>
                <a:moveTo>
                  <a:pt x="14026" y="4507"/>
                </a:moveTo>
                <a:lnTo>
                  <a:pt x="14026" y="4507"/>
                </a:lnTo>
                <a:cubicBezTo>
                  <a:pt x="14203" y="4776"/>
                  <a:pt x="14350" y="4995"/>
                  <a:pt x="14347" y="4995"/>
                </a:cubicBezTo>
                <a:cubicBezTo>
                  <a:pt x="14347" y="4995"/>
                  <a:pt x="13743" y="4906"/>
                  <a:pt x="13740" y="4903"/>
                </a:cubicBezTo>
                <a:cubicBezTo>
                  <a:pt x="13734" y="4900"/>
                  <a:pt x="13696" y="4024"/>
                  <a:pt x="13698" y="4024"/>
                </a:cubicBezTo>
                <a:cubicBezTo>
                  <a:pt x="13701" y="4024"/>
                  <a:pt x="13848" y="4240"/>
                  <a:pt x="14026" y="4507"/>
                </a:cubicBezTo>
                <a:close/>
                <a:moveTo>
                  <a:pt x="3861" y="5125"/>
                </a:moveTo>
                <a:lnTo>
                  <a:pt x="3861" y="5125"/>
                </a:lnTo>
                <a:cubicBezTo>
                  <a:pt x="3667" y="5727"/>
                  <a:pt x="3506" y="6223"/>
                  <a:pt x="3503" y="6226"/>
                </a:cubicBezTo>
                <a:cubicBezTo>
                  <a:pt x="3500" y="6229"/>
                  <a:pt x="3500" y="6232"/>
                  <a:pt x="3500" y="6229"/>
                </a:cubicBezTo>
                <a:cubicBezTo>
                  <a:pt x="3500" y="6226"/>
                  <a:pt x="3489" y="5990"/>
                  <a:pt x="3476" y="5708"/>
                </a:cubicBezTo>
                <a:cubicBezTo>
                  <a:pt x="3462" y="5422"/>
                  <a:pt x="3453" y="5181"/>
                  <a:pt x="3453" y="5172"/>
                </a:cubicBezTo>
                <a:cubicBezTo>
                  <a:pt x="3453" y="5156"/>
                  <a:pt x="3453" y="5156"/>
                  <a:pt x="3453" y="5156"/>
                </a:cubicBezTo>
                <a:cubicBezTo>
                  <a:pt x="3833" y="4590"/>
                  <a:pt x="3833" y="4590"/>
                  <a:pt x="3833" y="4590"/>
                </a:cubicBezTo>
                <a:cubicBezTo>
                  <a:pt x="4044" y="4279"/>
                  <a:pt x="4216" y="4027"/>
                  <a:pt x="4216" y="4027"/>
                </a:cubicBezTo>
                <a:cubicBezTo>
                  <a:pt x="4216" y="4030"/>
                  <a:pt x="4058" y="4523"/>
                  <a:pt x="3861" y="5125"/>
                </a:cubicBezTo>
                <a:close/>
                <a:moveTo>
                  <a:pt x="6188" y="4135"/>
                </a:moveTo>
                <a:lnTo>
                  <a:pt x="6188" y="4135"/>
                </a:lnTo>
                <a:cubicBezTo>
                  <a:pt x="6260" y="4157"/>
                  <a:pt x="6260" y="4157"/>
                  <a:pt x="6260" y="4157"/>
                </a:cubicBezTo>
                <a:cubicBezTo>
                  <a:pt x="6257" y="4166"/>
                  <a:pt x="6257" y="4166"/>
                  <a:pt x="6257" y="4166"/>
                </a:cubicBezTo>
                <a:cubicBezTo>
                  <a:pt x="6255" y="4174"/>
                  <a:pt x="5869" y="4920"/>
                  <a:pt x="5866" y="4923"/>
                </a:cubicBezTo>
                <a:cubicBezTo>
                  <a:pt x="5864" y="4925"/>
                  <a:pt x="5864" y="4925"/>
                  <a:pt x="5864" y="4920"/>
                </a:cubicBezTo>
                <a:cubicBezTo>
                  <a:pt x="5866" y="4914"/>
                  <a:pt x="6097" y="4157"/>
                  <a:pt x="6110" y="4118"/>
                </a:cubicBezTo>
                <a:cubicBezTo>
                  <a:pt x="6110" y="4116"/>
                  <a:pt x="6113" y="4113"/>
                  <a:pt x="6116" y="4113"/>
                </a:cubicBezTo>
                <a:cubicBezTo>
                  <a:pt x="6119" y="4113"/>
                  <a:pt x="6152" y="4121"/>
                  <a:pt x="6188" y="4135"/>
                </a:cubicBezTo>
                <a:close/>
                <a:moveTo>
                  <a:pt x="9403" y="4190"/>
                </a:moveTo>
                <a:lnTo>
                  <a:pt x="9403" y="4190"/>
                </a:lnTo>
                <a:cubicBezTo>
                  <a:pt x="9596" y="4263"/>
                  <a:pt x="9596" y="4263"/>
                  <a:pt x="9596" y="4263"/>
                </a:cubicBezTo>
                <a:cubicBezTo>
                  <a:pt x="9998" y="4842"/>
                  <a:pt x="9998" y="4842"/>
                  <a:pt x="9998" y="4842"/>
                </a:cubicBezTo>
                <a:cubicBezTo>
                  <a:pt x="10220" y="5161"/>
                  <a:pt x="10400" y="5422"/>
                  <a:pt x="10400" y="5422"/>
                </a:cubicBezTo>
                <a:cubicBezTo>
                  <a:pt x="10398" y="5422"/>
                  <a:pt x="10240" y="5253"/>
                  <a:pt x="10048" y="5042"/>
                </a:cubicBezTo>
                <a:cubicBezTo>
                  <a:pt x="9696" y="4659"/>
                  <a:pt x="9696" y="4659"/>
                  <a:pt x="9696" y="4659"/>
                </a:cubicBezTo>
                <a:cubicBezTo>
                  <a:pt x="9577" y="4515"/>
                  <a:pt x="9577" y="4515"/>
                  <a:pt x="9577" y="4515"/>
                </a:cubicBezTo>
                <a:cubicBezTo>
                  <a:pt x="9458" y="4368"/>
                  <a:pt x="9458" y="4368"/>
                  <a:pt x="9458" y="4368"/>
                </a:cubicBezTo>
                <a:cubicBezTo>
                  <a:pt x="9395" y="4315"/>
                  <a:pt x="9395" y="4315"/>
                  <a:pt x="9395" y="4315"/>
                </a:cubicBezTo>
                <a:cubicBezTo>
                  <a:pt x="9353" y="4279"/>
                  <a:pt x="9311" y="4238"/>
                  <a:pt x="9267" y="4190"/>
                </a:cubicBezTo>
                <a:cubicBezTo>
                  <a:pt x="9231" y="4152"/>
                  <a:pt x="9203" y="4118"/>
                  <a:pt x="9203" y="4118"/>
                </a:cubicBezTo>
                <a:cubicBezTo>
                  <a:pt x="9203" y="4116"/>
                  <a:pt x="9203" y="4116"/>
                  <a:pt x="9206" y="4116"/>
                </a:cubicBezTo>
                <a:cubicBezTo>
                  <a:pt x="9206" y="4116"/>
                  <a:pt x="9295" y="4149"/>
                  <a:pt x="9403" y="4190"/>
                </a:cubicBezTo>
                <a:close/>
                <a:moveTo>
                  <a:pt x="14040" y="4360"/>
                </a:moveTo>
                <a:lnTo>
                  <a:pt x="14040" y="4360"/>
                </a:lnTo>
                <a:cubicBezTo>
                  <a:pt x="14256" y="4584"/>
                  <a:pt x="14256" y="4584"/>
                  <a:pt x="14256" y="4584"/>
                </a:cubicBezTo>
                <a:cubicBezTo>
                  <a:pt x="14297" y="4748"/>
                  <a:pt x="14297" y="4748"/>
                  <a:pt x="14297" y="4748"/>
                </a:cubicBezTo>
                <a:cubicBezTo>
                  <a:pt x="14322" y="4840"/>
                  <a:pt x="14342" y="4912"/>
                  <a:pt x="14342" y="4914"/>
                </a:cubicBezTo>
                <a:cubicBezTo>
                  <a:pt x="14339" y="4914"/>
                  <a:pt x="14220" y="4737"/>
                  <a:pt x="14076" y="4521"/>
                </a:cubicBezTo>
                <a:cubicBezTo>
                  <a:pt x="13931" y="4301"/>
                  <a:pt x="13815" y="4127"/>
                  <a:pt x="13818" y="4129"/>
                </a:cubicBezTo>
                <a:cubicBezTo>
                  <a:pt x="13820" y="4129"/>
                  <a:pt x="13920" y="4235"/>
                  <a:pt x="14040" y="4360"/>
                </a:cubicBezTo>
                <a:close/>
                <a:moveTo>
                  <a:pt x="14126" y="4288"/>
                </a:moveTo>
                <a:lnTo>
                  <a:pt x="14126" y="4288"/>
                </a:lnTo>
                <a:cubicBezTo>
                  <a:pt x="14234" y="4459"/>
                  <a:pt x="14236" y="4465"/>
                  <a:pt x="14153" y="4351"/>
                </a:cubicBezTo>
                <a:cubicBezTo>
                  <a:pt x="14120" y="4304"/>
                  <a:pt x="14095" y="4263"/>
                  <a:pt x="14081" y="4235"/>
                </a:cubicBezTo>
                <a:cubicBezTo>
                  <a:pt x="14056" y="4188"/>
                  <a:pt x="14048" y="4171"/>
                  <a:pt x="14051" y="4171"/>
                </a:cubicBezTo>
                <a:cubicBezTo>
                  <a:pt x="14053" y="4171"/>
                  <a:pt x="14087" y="4224"/>
                  <a:pt x="14126" y="4288"/>
                </a:cubicBezTo>
                <a:close/>
                <a:moveTo>
                  <a:pt x="14275" y="4396"/>
                </a:moveTo>
                <a:lnTo>
                  <a:pt x="14275" y="4396"/>
                </a:lnTo>
                <a:cubicBezTo>
                  <a:pt x="14431" y="4595"/>
                  <a:pt x="14431" y="4595"/>
                  <a:pt x="14431" y="4595"/>
                </a:cubicBezTo>
                <a:cubicBezTo>
                  <a:pt x="14481" y="4720"/>
                  <a:pt x="14481" y="4720"/>
                  <a:pt x="14481" y="4720"/>
                </a:cubicBezTo>
                <a:cubicBezTo>
                  <a:pt x="14508" y="4792"/>
                  <a:pt x="14530" y="4848"/>
                  <a:pt x="14530" y="4848"/>
                </a:cubicBezTo>
                <a:cubicBezTo>
                  <a:pt x="14528" y="4851"/>
                  <a:pt x="14134" y="4229"/>
                  <a:pt x="14117" y="4199"/>
                </a:cubicBezTo>
                <a:cubicBezTo>
                  <a:pt x="14106" y="4179"/>
                  <a:pt x="14101" y="4171"/>
                  <a:pt x="14275" y="4396"/>
                </a:cubicBezTo>
                <a:close/>
                <a:moveTo>
                  <a:pt x="13438" y="4545"/>
                </a:moveTo>
                <a:lnTo>
                  <a:pt x="13438" y="4545"/>
                </a:lnTo>
                <a:cubicBezTo>
                  <a:pt x="13568" y="4734"/>
                  <a:pt x="13673" y="4887"/>
                  <a:pt x="13673" y="4887"/>
                </a:cubicBezTo>
                <a:cubicBezTo>
                  <a:pt x="13671" y="4887"/>
                  <a:pt x="12536" y="4557"/>
                  <a:pt x="12525" y="4551"/>
                </a:cubicBezTo>
                <a:cubicBezTo>
                  <a:pt x="12520" y="4548"/>
                  <a:pt x="12589" y="4512"/>
                  <a:pt x="12855" y="4379"/>
                </a:cubicBezTo>
                <a:cubicBezTo>
                  <a:pt x="13041" y="4285"/>
                  <a:pt x="13196" y="4207"/>
                  <a:pt x="13196" y="4207"/>
                </a:cubicBezTo>
                <a:cubicBezTo>
                  <a:pt x="13199" y="4207"/>
                  <a:pt x="13307" y="4360"/>
                  <a:pt x="13438" y="4545"/>
                </a:cubicBezTo>
                <a:close/>
                <a:moveTo>
                  <a:pt x="10930" y="4679"/>
                </a:moveTo>
                <a:lnTo>
                  <a:pt x="10930" y="4679"/>
                </a:lnTo>
                <a:cubicBezTo>
                  <a:pt x="11244" y="4876"/>
                  <a:pt x="11502" y="5039"/>
                  <a:pt x="11502" y="5039"/>
                </a:cubicBezTo>
                <a:cubicBezTo>
                  <a:pt x="11502" y="5042"/>
                  <a:pt x="11416" y="5095"/>
                  <a:pt x="11310" y="5156"/>
                </a:cubicBezTo>
                <a:cubicBezTo>
                  <a:pt x="11180" y="5233"/>
                  <a:pt x="11113" y="5269"/>
                  <a:pt x="11110" y="5267"/>
                </a:cubicBezTo>
                <a:cubicBezTo>
                  <a:pt x="11108" y="5264"/>
                  <a:pt x="10814" y="4898"/>
                  <a:pt x="10392" y="4368"/>
                </a:cubicBezTo>
                <a:cubicBezTo>
                  <a:pt x="10370" y="4337"/>
                  <a:pt x="10353" y="4315"/>
                  <a:pt x="10356" y="4315"/>
                </a:cubicBezTo>
                <a:cubicBezTo>
                  <a:pt x="10359" y="4318"/>
                  <a:pt x="10617" y="4479"/>
                  <a:pt x="10930" y="4679"/>
                </a:cubicBezTo>
                <a:close/>
                <a:moveTo>
                  <a:pt x="8970" y="4374"/>
                </a:moveTo>
                <a:lnTo>
                  <a:pt x="8970" y="4374"/>
                </a:lnTo>
                <a:cubicBezTo>
                  <a:pt x="9223" y="4385"/>
                  <a:pt x="9431" y="4399"/>
                  <a:pt x="9433" y="4399"/>
                </a:cubicBezTo>
                <a:cubicBezTo>
                  <a:pt x="9436" y="4404"/>
                  <a:pt x="10134" y="5888"/>
                  <a:pt x="10134" y="5888"/>
                </a:cubicBezTo>
                <a:cubicBezTo>
                  <a:pt x="10131" y="5888"/>
                  <a:pt x="8457" y="4360"/>
                  <a:pt x="8446" y="4346"/>
                </a:cubicBezTo>
                <a:cubicBezTo>
                  <a:pt x="8443" y="4346"/>
                  <a:pt x="8457" y="4346"/>
                  <a:pt x="8476" y="4346"/>
                </a:cubicBezTo>
                <a:cubicBezTo>
                  <a:pt x="8493" y="4346"/>
                  <a:pt x="8715" y="4360"/>
                  <a:pt x="8970" y="4374"/>
                </a:cubicBezTo>
                <a:close/>
                <a:moveTo>
                  <a:pt x="2316" y="5402"/>
                </a:moveTo>
                <a:lnTo>
                  <a:pt x="2316" y="5402"/>
                </a:lnTo>
                <a:cubicBezTo>
                  <a:pt x="2333" y="5971"/>
                  <a:pt x="2347" y="6440"/>
                  <a:pt x="2344" y="6443"/>
                </a:cubicBezTo>
                <a:cubicBezTo>
                  <a:pt x="2344" y="6448"/>
                  <a:pt x="2252" y="6387"/>
                  <a:pt x="1936" y="6171"/>
                </a:cubicBezTo>
                <a:cubicBezTo>
                  <a:pt x="1711" y="6018"/>
                  <a:pt x="1526" y="5891"/>
                  <a:pt x="1523" y="5891"/>
                </a:cubicBezTo>
                <a:cubicBezTo>
                  <a:pt x="1523" y="5888"/>
                  <a:pt x="1692" y="5544"/>
                  <a:pt x="1900" y="5125"/>
                </a:cubicBezTo>
                <a:cubicBezTo>
                  <a:pt x="2111" y="4706"/>
                  <a:pt x="2280" y="4362"/>
                  <a:pt x="2283" y="4365"/>
                </a:cubicBezTo>
                <a:cubicBezTo>
                  <a:pt x="2283" y="4365"/>
                  <a:pt x="2299" y="4831"/>
                  <a:pt x="2316" y="5402"/>
                </a:cubicBezTo>
                <a:close/>
                <a:moveTo>
                  <a:pt x="2754" y="5447"/>
                </a:moveTo>
                <a:lnTo>
                  <a:pt x="2754" y="5447"/>
                </a:lnTo>
                <a:cubicBezTo>
                  <a:pt x="2987" y="6018"/>
                  <a:pt x="3179" y="6487"/>
                  <a:pt x="3179" y="6487"/>
                </a:cubicBezTo>
                <a:cubicBezTo>
                  <a:pt x="3176" y="6487"/>
                  <a:pt x="3029" y="6479"/>
                  <a:pt x="2849" y="6465"/>
                </a:cubicBezTo>
                <a:cubicBezTo>
                  <a:pt x="2521" y="6443"/>
                  <a:pt x="2521" y="6443"/>
                  <a:pt x="2521" y="6443"/>
                </a:cubicBezTo>
                <a:cubicBezTo>
                  <a:pt x="2494" y="6456"/>
                  <a:pt x="2494" y="6456"/>
                  <a:pt x="2494" y="6456"/>
                </a:cubicBezTo>
                <a:cubicBezTo>
                  <a:pt x="2466" y="6470"/>
                  <a:pt x="2466" y="6470"/>
                  <a:pt x="2466" y="6470"/>
                </a:cubicBezTo>
                <a:cubicBezTo>
                  <a:pt x="2424" y="6468"/>
                  <a:pt x="2424" y="6468"/>
                  <a:pt x="2424" y="6468"/>
                </a:cubicBezTo>
                <a:cubicBezTo>
                  <a:pt x="2383" y="6465"/>
                  <a:pt x="2383" y="6465"/>
                  <a:pt x="2383" y="6465"/>
                </a:cubicBezTo>
                <a:cubicBezTo>
                  <a:pt x="2383" y="6448"/>
                  <a:pt x="2383" y="6448"/>
                  <a:pt x="2383" y="6448"/>
                </a:cubicBezTo>
                <a:cubicBezTo>
                  <a:pt x="2380" y="6437"/>
                  <a:pt x="2366" y="5990"/>
                  <a:pt x="2352" y="5458"/>
                </a:cubicBezTo>
                <a:cubicBezTo>
                  <a:pt x="2336" y="4923"/>
                  <a:pt x="2322" y="4465"/>
                  <a:pt x="2322" y="4440"/>
                </a:cubicBezTo>
                <a:cubicBezTo>
                  <a:pt x="2319" y="4390"/>
                  <a:pt x="2319" y="4390"/>
                  <a:pt x="2319" y="4390"/>
                </a:cubicBezTo>
                <a:cubicBezTo>
                  <a:pt x="2324" y="4401"/>
                  <a:pt x="2324" y="4401"/>
                  <a:pt x="2324" y="4401"/>
                </a:cubicBezTo>
                <a:cubicBezTo>
                  <a:pt x="2327" y="4404"/>
                  <a:pt x="2521" y="4876"/>
                  <a:pt x="2754" y="5447"/>
                </a:cubicBezTo>
                <a:close/>
                <a:moveTo>
                  <a:pt x="1387" y="4504"/>
                </a:moveTo>
                <a:lnTo>
                  <a:pt x="1387" y="4504"/>
                </a:lnTo>
                <a:cubicBezTo>
                  <a:pt x="1387" y="4509"/>
                  <a:pt x="1395" y="4618"/>
                  <a:pt x="1404" y="4748"/>
                </a:cubicBezTo>
                <a:cubicBezTo>
                  <a:pt x="1415" y="4912"/>
                  <a:pt x="1417" y="4986"/>
                  <a:pt x="1415" y="5000"/>
                </a:cubicBezTo>
                <a:cubicBezTo>
                  <a:pt x="1412" y="5017"/>
                  <a:pt x="1412" y="5017"/>
                  <a:pt x="1412" y="5017"/>
                </a:cubicBezTo>
                <a:cubicBezTo>
                  <a:pt x="1409" y="5006"/>
                  <a:pt x="1409" y="5006"/>
                  <a:pt x="1409" y="5006"/>
                </a:cubicBezTo>
                <a:cubicBezTo>
                  <a:pt x="1409" y="5000"/>
                  <a:pt x="1404" y="4970"/>
                  <a:pt x="1398" y="4939"/>
                </a:cubicBezTo>
                <a:cubicBezTo>
                  <a:pt x="1390" y="4892"/>
                  <a:pt x="1387" y="4840"/>
                  <a:pt x="1379" y="4706"/>
                </a:cubicBezTo>
                <a:cubicBezTo>
                  <a:pt x="1373" y="4612"/>
                  <a:pt x="1370" y="4526"/>
                  <a:pt x="1370" y="4515"/>
                </a:cubicBezTo>
                <a:cubicBezTo>
                  <a:pt x="1370" y="4496"/>
                  <a:pt x="1370" y="4496"/>
                  <a:pt x="1370" y="4496"/>
                </a:cubicBezTo>
                <a:cubicBezTo>
                  <a:pt x="1376" y="4496"/>
                  <a:pt x="1376" y="4496"/>
                  <a:pt x="1376" y="4496"/>
                </a:cubicBezTo>
                <a:cubicBezTo>
                  <a:pt x="1381" y="4496"/>
                  <a:pt x="1384" y="4498"/>
                  <a:pt x="1387" y="4504"/>
                </a:cubicBezTo>
                <a:close/>
                <a:moveTo>
                  <a:pt x="10009" y="5092"/>
                </a:moveTo>
                <a:lnTo>
                  <a:pt x="10009" y="5092"/>
                </a:lnTo>
                <a:cubicBezTo>
                  <a:pt x="10273" y="5411"/>
                  <a:pt x="10489" y="5674"/>
                  <a:pt x="10489" y="5677"/>
                </a:cubicBezTo>
                <a:cubicBezTo>
                  <a:pt x="10489" y="5680"/>
                  <a:pt x="10439" y="5727"/>
                  <a:pt x="10373" y="5780"/>
                </a:cubicBezTo>
                <a:cubicBezTo>
                  <a:pt x="10289" y="5849"/>
                  <a:pt x="10251" y="5882"/>
                  <a:pt x="10231" y="5907"/>
                </a:cubicBezTo>
                <a:cubicBezTo>
                  <a:pt x="10215" y="5924"/>
                  <a:pt x="10203" y="5938"/>
                  <a:pt x="10201" y="5938"/>
                </a:cubicBezTo>
                <a:cubicBezTo>
                  <a:pt x="10198" y="5938"/>
                  <a:pt x="10056" y="5638"/>
                  <a:pt x="9884" y="5275"/>
                </a:cubicBezTo>
                <a:cubicBezTo>
                  <a:pt x="9710" y="4909"/>
                  <a:pt x="9560" y="4587"/>
                  <a:pt x="9546" y="4559"/>
                </a:cubicBezTo>
                <a:cubicBezTo>
                  <a:pt x="9535" y="4532"/>
                  <a:pt x="9524" y="4509"/>
                  <a:pt x="9527" y="4512"/>
                </a:cubicBezTo>
                <a:cubicBezTo>
                  <a:pt x="9529" y="4512"/>
                  <a:pt x="9746" y="4773"/>
                  <a:pt x="10009" y="5092"/>
                </a:cubicBezTo>
                <a:close/>
                <a:moveTo>
                  <a:pt x="10237" y="4631"/>
                </a:moveTo>
                <a:lnTo>
                  <a:pt x="10237" y="4631"/>
                </a:lnTo>
                <a:cubicBezTo>
                  <a:pt x="10265" y="4665"/>
                  <a:pt x="10256" y="4659"/>
                  <a:pt x="10220" y="4618"/>
                </a:cubicBezTo>
                <a:cubicBezTo>
                  <a:pt x="10206" y="4601"/>
                  <a:pt x="10195" y="4587"/>
                  <a:pt x="10198" y="4584"/>
                </a:cubicBezTo>
                <a:cubicBezTo>
                  <a:pt x="10198" y="4579"/>
                  <a:pt x="10203" y="4587"/>
                  <a:pt x="10237" y="4631"/>
                </a:cubicBezTo>
                <a:close/>
                <a:moveTo>
                  <a:pt x="12783" y="5117"/>
                </a:moveTo>
                <a:lnTo>
                  <a:pt x="12783" y="5117"/>
                </a:lnTo>
                <a:cubicBezTo>
                  <a:pt x="12961" y="5411"/>
                  <a:pt x="13102" y="5652"/>
                  <a:pt x="13102" y="5652"/>
                </a:cubicBezTo>
                <a:cubicBezTo>
                  <a:pt x="13102" y="5655"/>
                  <a:pt x="12056" y="4812"/>
                  <a:pt x="12042" y="4798"/>
                </a:cubicBezTo>
                <a:cubicBezTo>
                  <a:pt x="12037" y="4792"/>
                  <a:pt x="12037" y="4792"/>
                  <a:pt x="12037" y="4792"/>
                </a:cubicBezTo>
                <a:cubicBezTo>
                  <a:pt x="12245" y="4687"/>
                  <a:pt x="12245" y="4687"/>
                  <a:pt x="12245" y="4687"/>
                </a:cubicBezTo>
                <a:cubicBezTo>
                  <a:pt x="12361" y="4629"/>
                  <a:pt x="12456" y="4582"/>
                  <a:pt x="12458" y="4582"/>
                </a:cubicBezTo>
                <a:cubicBezTo>
                  <a:pt x="12461" y="4582"/>
                  <a:pt x="12608" y="4823"/>
                  <a:pt x="12783" y="5117"/>
                </a:cubicBezTo>
                <a:close/>
                <a:moveTo>
                  <a:pt x="13080" y="4751"/>
                </a:moveTo>
                <a:lnTo>
                  <a:pt x="13080" y="4751"/>
                </a:lnTo>
                <a:cubicBezTo>
                  <a:pt x="13740" y="4945"/>
                  <a:pt x="13687" y="4928"/>
                  <a:pt x="13687" y="4934"/>
                </a:cubicBezTo>
                <a:cubicBezTo>
                  <a:pt x="13687" y="4937"/>
                  <a:pt x="13182" y="5699"/>
                  <a:pt x="13177" y="5702"/>
                </a:cubicBezTo>
                <a:cubicBezTo>
                  <a:pt x="13174" y="5702"/>
                  <a:pt x="12508" y="4593"/>
                  <a:pt x="12508" y="4587"/>
                </a:cubicBezTo>
                <a:cubicBezTo>
                  <a:pt x="12508" y="4584"/>
                  <a:pt x="12511" y="4584"/>
                  <a:pt x="12514" y="4587"/>
                </a:cubicBezTo>
                <a:cubicBezTo>
                  <a:pt x="12517" y="4587"/>
                  <a:pt x="12772" y="4662"/>
                  <a:pt x="13080" y="4751"/>
                </a:cubicBezTo>
                <a:close/>
                <a:moveTo>
                  <a:pt x="9408" y="5278"/>
                </a:moveTo>
                <a:lnTo>
                  <a:pt x="9408" y="5278"/>
                </a:lnTo>
                <a:cubicBezTo>
                  <a:pt x="9812" y="5647"/>
                  <a:pt x="10148" y="5952"/>
                  <a:pt x="10156" y="5960"/>
                </a:cubicBezTo>
                <a:cubicBezTo>
                  <a:pt x="10167" y="5971"/>
                  <a:pt x="10167" y="5971"/>
                  <a:pt x="10167" y="5971"/>
                </a:cubicBezTo>
                <a:cubicBezTo>
                  <a:pt x="10101" y="6052"/>
                  <a:pt x="10101" y="6052"/>
                  <a:pt x="10101" y="6052"/>
                </a:cubicBezTo>
                <a:cubicBezTo>
                  <a:pt x="10065" y="6096"/>
                  <a:pt x="10034" y="6135"/>
                  <a:pt x="10034" y="6135"/>
                </a:cubicBezTo>
                <a:cubicBezTo>
                  <a:pt x="10032" y="6135"/>
                  <a:pt x="9837" y="5896"/>
                  <a:pt x="9602" y="5605"/>
                </a:cubicBezTo>
                <a:cubicBezTo>
                  <a:pt x="9367" y="5314"/>
                  <a:pt x="9170" y="5067"/>
                  <a:pt x="9162" y="5059"/>
                </a:cubicBezTo>
                <a:cubicBezTo>
                  <a:pt x="9153" y="5047"/>
                  <a:pt x="9053" y="4962"/>
                  <a:pt x="8942" y="4862"/>
                </a:cubicBezTo>
                <a:cubicBezTo>
                  <a:pt x="8757" y="4698"/>
                  <a:pt x="8696" y="4640"/>
                  <a:pt x="8660" y="4595"/>
                </a:cubicBezTo>
                <a:cubicBezTo>
                  <a:pt x="8651" y="4584"/>
                  <a:pt x="8604" y="4543"/>
                  <a:pt x="9408" y="5278"/>
                </a:cubicBezTo>
                <a:close/>
                <a:moveTo>
                  <a:pt x="707" y="4928"/>
                </a:moveTo>
                <a:lnTo>
                  <a:pt x="707" y="4928"/>
                </a:lnTo>
                <a:cubicBezTo>
                  <a:pt x="730" y="5242"/>
                  <a:pt x="730" y="5242"/>
                  <a:pt x="730" y="5242"/>
                </a:cubicBezTo>
                <a:cubicBezTo>
                  <a:pt x="743" y="5336"/>
                  <a:pt x="743" y="5336"/>
                  <a:pt x="743" y="5336"/>
                </a:cubicBezTo>
                <a:cubicBezTo>
                  <a:pt x="752" y="5389"/>
                  <a:pt x="760" y="5441"/>
                  <a:pt x="763" y="5452"/>
                </a:cubicBezTo>
                <a:cubicBezTo>
                  <a:pt x="763" y="5466"/>
                  <a:pt x="766" y="5483"/>
                  <a:pt x="768" y="5488"/>
                </a:cubicBezTo>
                <a:cubicBezTo>
                  <a:pt x="777" y="5516"/>
                  <a:pt x="802" y="5688"/>
                  <a:pt x="810" y="5771"/>
                </a:cubicBezTo>
                <a:cubicBezTo>
                  <a:pt x="816" y="5824"/>
                  <a:pt x="838" y="5999"/>
                  <a:pt x="860" y="6162"/>
                </a:cubicBezTo>
                <a:cubicBezTo>
                  <a:pt x="885" y="6326"/>
                  <a:pt x="904" y="6470"/>
                  <a:pt x="904" y="6481"/>
                </a:cubicBezTo>
                <a:cubicBezTo>
                  <a:pt x="907" y="6504"/>
                  <a:pt x="907" y="6504"/>
                  <a:pt x="907" y="6504"/>
                </a:cubicBezTo>
                <a:cubicBezTo>
                  <a:pt x="904" y="6487"/>
                  <a:pt x="904" y="6487"/>
                  <a:pt x="904" y="6487"/>
                </a:cubicBezTo>
                <a:cubicBezTo>
                  <a:pt x="899" y="6462"/>
                  <a:pt x="630" y="4889"/>
                  <a:pt x="630" y="4881"/>
                </a:cubicBezTo>
                <a:cubicBezTo>
                  <a:pt x="630" y="4873"/>
                  <a:pt x="682" y="4609"/>
                  <a:pt x="685" y="4612"/>
                </a:cubicBezTo>
                <a:cubicBezTo>
                  <a:pt x="685" y="4612"/>
                  <a:pt x="696" y="4754"/>
                  <a:pt x="707" y="4928"/>
                </a:cubicBezTo>
                <a:close/>
                <a:moveTo>
                  <a:pt x="10281" y="5089"/>
                </a:moveTo>
                <a:lnTo>
                  <a:pt x="10281" y="5089"/>
                </a:lnTo>
                <a:cubicBezTo>
                  <a:pt x="10495" y="5347"/>
                  <a:pt x="10669" y="5558"/>
                  <a:pt x="10669" y="5561"/>
                </a:cubicBezTo>
                <a:cubicBezTo>
                  <a:pt x="10672" y="5563"/>
                  <a:pt x="10658" y="5574"/>
                  <a:pt x="10628" y="5594"/>
                </a:cubicBezTo>
                <a:cubicBezTo>
                  <a:pt x="10583" y="5622"/>
                  <a:pt x="10583" y="5622"/>
                  <a:pt x="10583" y="5622"/>
                </a:cubicBezTo>
                <a:cubicBezTo>
                  <a:pt x="10578" y="5616"/>
                  <a:pt x="10578" y="5616"/>
                  <a:pt x="10578" y="5616"/>
                </a:cubicBezTo>
                <a:cubicBezTo>
                  <a:pt x="10575" y="5611"/>
                  <a:pt x="9890" y="4623"/>
                  <a:pt x="9884" y="4615"/>
                </a:cubicBezTo>
                <a:cubicBezTo>
                  <a:pt x="9876" y="4601"/>
                  <a:pt x="9915" y="4648"/>
                  <a:pt x="10281" y="5089"/>
                </a:cubicBezTo>
                <a:close/>
                <a:moveTo>
                  <a:pt x="14395" y="4814"/>
                </a:moveTo>
                <a:lnTo>
                  <a:pt x="14395" y="4814"/>
                </a:lnTo>
                <a:cubicBezTo>
                  <a:pt x="14431" y="4873"/>
                  <a:pt x="14461" y="4923"/>
                  <a:pt x="14461" y="4925"/>
                </a:cubicBezTo>
                <a:cubicBezTo>
                  <a:pt x="14461" y="4931"/>
                  <a:pt x="14400" y="4984"/>
                  <a:pt x="14397" y="4981"/>
                </a:cubicBezTo>
                <a:cubicBezTo>
                  <a:pt x="14397" y="4978"/>
                  <a:pt x="14336" y="4754"/>
                  <a:pt x="14325" y="4709"/>
                </a:cubicBezTo>
                <a:cubicBezTo>
                  <a:pt x="14320" y="4695"/>
                  <a:pt x="14331" y="4709"/>
                  <a:pt x="14395" y="4814"/>
                </a:cubicBezTo>
                <a:close/>
                <a:moveTo>
                  <a:pt x="10581" y="5089"/>
                </a:moveTo>
                <a:lnTo>
                  <a:pt x="10581" y="5089"/>
                </a:lnTo>
                <a:cubicBezTo>
                  <a:pt x="10739" y="5272"/>
                  <a:pt x="10869" y="5425"/>
                  <a:pt x="10869" y="5428"/>
                </a:cubicBezTo>
                <a:cubicBezTo>
                  <a:pt x="10869" y="5430"/>
                  <a:pt x="10711" y="5538"/>
                  <a:pt x="10708" y="5538"/>
                </a:cubicBezTo>
                <a:cubicBezTo>
                  <a:pt x="10705" y="5538"/>
                  <a:pt x="10620" y="5380"/>
                  <a:pt x="10517" y="5186"/>
                </a:cubicBezTo>
                <a:cubicBezTo>
                  <a:pt x="10412" y="4989"/>
                  <a:pt x="10317" y="4812"/>
                  <a:pt x="10306" y="4790"/>
                </a:cubicBezTo>
                <a:cubicBezTo>
                  <a:pt x="10295" y="4767"/>
                  <a:pt x="10287" y="4751"/>
                  <a:pt x="10289" y="4751"/>
                </a:cubicBezTo>
                <a:cubicBezTo>
                  <a:pt x="10289" y="4754"/>
                  <a:pt x="10423" y="4903"/>
                  <a:pt x="10581" y="5089"/>
                </a:cubicBezTo>
                <a:close/>
                <a:moveTo>
                  <a:pt x="1331" y="4784"/>
                </a:moveTo>
                <a:lnTo>
                  <a:pt x="1331" y="4784"/>
                </a:lnTo>
                <a:cubicBezTo>
                  <a:pt x="1331" y="4784"/>
                  <a:pt x="1376" y="5280"/>
                  <a:pt x="1428" y="5885"/>
                </a:cubicBezTo>
                <a:cubicBezTo>
                  <a:pt x="1478" y="6493"/>
                  <a:pt x="1520" y="6988"/>
                  <a:pt x="1520" y="6991"/>
                </a:cubicBezTo>
                <a:cubicBezTo>
                  <a:pt x="1520" y="6994"/>
                  <a:pt x="1356" y="6653"/>
                  <a:pt x="1159" y="6232"/>
                </a:cubicBezTo>
                <a:cubicBezTo>
                  <a:pt x="802" y="5469"/>
                  <a:pt x="802" y="5469"/>
                  <a:pt x="802" y="5469"/>
                </a:cubicBezTo>
                <a:cubicBezTo>
                  <a:pt x="1065" y="5125"/>
                  <a:pt x="1065" y="5125"/>
                  <a:pt x="1065" y="5125"/>
                </a:cubicBezTo>
                <a:cubicBezTo>
                  <a:pt x="1209" y="4937"/>
                  <a:pt x="1329" y="4781"/>
                  <a:pt x="1329" y="4781"/>
                </a:cubicBezTo>
                <a:cubicBezTo>
                  <a:pt x="1331" y="4781"/>
                  <a:pt x="1331" y="4781"/>
                  <a:pt x="1331" y="4784"/>
                </a:cubicBezTo>
                <a:close/>
                <a:moveTo>
                  <a:pt x="14461" y="4837"/>
                </a:moveTo>
                <a:lnTo>
                  <a:pt x="14461" y="4837"/>
                </a:lnTo>
                <a:cubicBezTo>
                  <a:pt x="14481" y="4867"/>
                  <a:pt x="14500" y="4892"/>
                  <a:pt x="14500" y="4895"/>
                </a:cubicBezTo>
                <a:cubicBezTo>
                  <a:pt x="14500" y="4912"/>
                  <a:pt x="14486" y="4895"/>
                  <a:pt x="14456" y="4845"/>
                </a:cubicBezTo>
                <a:cubicBezTo>
                  <a:pt x="14436" y="4814"/>
                  <a:pt x="14420" y="4787"/>
                  <a:pt x="14420" y="4784"/>
                </a:cubicBezTo>
                <a:cubicBezTo>
                  <a:pt x="14417" y="4781"/>
                  <a:pt x="14417" y="4781"/>
                  <a:pt x="14420" y="4781"/>
                </a:cubicBezTo>
                <a:cubicBezTo>
                  <a:pt x="14422" y="4784"/>
                  <a:pt x="14439" y="4809"/>
                  <a:pt x="14461" y="4837"/>
                </a:cubicBezTo>
                <a:close/>
                <a:moveTo>
                  <a:pt x="3997" y="4840"/>
                </a:moveTo>
                <a:lnTo>
                  <a:pt x="3997" y="4840"/>
                </a:lnTo>
                <a:cubicBezTo>
                  <a:pt x="3978" y="4917"/>
                  <a:pt x="3575" y="6340"/>
                  <a:pt x="3573" y="6343"/>
                </a:cubicBezTo>
                <a:cubicBezTo>
                  <a:pt x="3573" y="6345"/>
                  <a:pt x="3556" y="6340"/>
                  <a:pt x="3539" y="6337"/>
                </a:cubicBezTo>
                <a:cubicBezTo>
                  <a:pt x="3512" y="6326"/>
                  <a:pt x="3512" y="6326"/>
                  <a:pt x="3512" y="6326"/>
                </a:cubicBezTo>
                <a:cubicBezTo>
                  <a:pt x="3512" y="6318"/>
                  <a:pt x="3512" y="6318"/>
                  <a:pt x="3512" y="6318"/>
                </a:cubicBezTo>
                <a:cubicBezTo>
                  <a:pt x="3514" y="6312"/>
                  <a:pt x="3623" y="5979"/>
                  <a:pt x="3753" y="5577"/>
                </a:cubicBezTo>
                <a:cubicBezTo>
                  <a:pt x="3883" y="5172"/>
                  <a:pt x="3994" y="4834"/>
                  <a:pt x="3997" y="4826"/>
                </a:cubicBezTo>
                <a:cubicBezTo>
                  <a:pt x="4002" y="4801"/>
                  <a:pt x="4002" y="4812"/>
                  <a:pt x="3997" y="4840"/>
                </a:cubicBezTo>
                <a:close/>
                <a:moveTo>
                  <a:pt x="5248" y="4973"/>
                </a:moveTo>
                <a:lnTo>
                  <a:pt x="5248" y="4973"/>
                </a:lnTo>
                <a:cubicBezTo>
                  <a:pt x="5525" y="5059"/>
                  <a:pt x="5753" y="5131"/>
                  <a:pt x="5753" y="5131"/>
                </a:cubicBezTo>
                <a:cubicBezTo>
                  <a:pt x="5755" y="5133"/>
                  <a:pt x="5542" y="5455"/>
                  <a:pt x="5281" y="5849"/>
                </a:cubicBezTo>
                <a:cubicBezTo>
                  <a:pt x="5018" y="6243"/>
                  <a:pt x="4804" y="6567"/>
                  <a:pt x="4801" y="6570"/>
                </a:cubicBezTo>
                <a:cubicBezTo>
                  <a:pt x="4801" y="6573"/>
                  <a:pt x="4799" y="6576"/>
                  <a:pt x="4796" y="6573"/>
                </a:cubicBezTo>
                <a:cubicBezTo>
                  <a:pt x="4796" y="6573"/>
                  <a:pt x="4782" y="6198"/>
                  <a:pt x="4765" y="5741"/>
                </a:cubicBezTo>
                <a:cubicBezTo>
                  <a:pt x="4749" y="5283"/>
                  <a:pt x="4735" y="4887"/>
                  <a:pt x="4732" y="4862"/>
                </a:cubicBezTo>
                <a:cubicBezTo>
                  <a:pt x="4732" y="4812"/>
                  <a:pt x="4732" y="4812"/>
                  <a:pt x="4732" y="4812"/>
                </a:cubicBezTo>
                <a:cubicBezTo>
                  <a:pt x="4740" y="4814"/>
                  <a:pt x="4740" y="4814"/>
                  <a:pt x="4740" y="4814"/>
                </a:cubicBezTo>
                <a:cubicBezTo>
                  <a:pt x="4743" y="4814"/>
                  <a:pt x="4973" y="4887"/>
                  <a:pt x="5248" y="4973"/>
                </a:cubicBezTo>
                <a:close/>
                <a:moveTo>
                  <a:pt x="12131" y="5009"/>
                </a:moveTo>
                <a:lnTo>
                  <a:pt x="12131" y="5009"/>
                </a:lnTo>
                <a:cubicBezTo>
                  <a:pt x="12203" y="5117"/>
                  <a:pt x="12259" y="5203"/>
                  <a:pt x="12259" y="5206"/>
                </a:cubicBezTo>
                <a:cubicBezTo>
                  <a:pt x="12259" y="5206"/>
                  <a:pt x="11593" y="5036"/>
                  <a:pt x="11593" y="5034"/>
                </a:cubicBezTo>
                <a:cubicBezTo>
                  <a:pt x="11590" y="5034"/>
                  <a:pt x="11995" y="4814"/>
                  <a:pt x="11998" y="4814"/>
                </a:cubicBezTo>
                <a:cubicBezTo>
                  <a:pt x="12001" y="4814"/>
                  <a:pt x="12059" y="4903"/>
                  <a:pt x="12131" y="5009"/>
                </a:cubicBezTo>
                <a:close/>
                <a:moveTo>
                  <a:pt x="14589" y="4870"/>
                </a:moveTo>
                <a:lnTo>
                  <a:pt x="14589" y="4870"/>
                </a:lnTo>
                <a:cubicBezTo>
                  <a:pt x="14605" y="4903"/>
                  <a:pt x="14608" y="4906"/>
                  <a:pt x="14597" y="4903"/>
                </a:cubicBezTo>
                <a:cubicBezTo>
                  <a:pt x="14594" y="4903"/>
                  <a:pt x="14589" y="4892"/>
                  <a:pt x="14580" y="4876"/>
                </a:cubicBezTo>
                <a:cubicBezTo>
                  <a:pt x="14575" y="4859"/>
                  <a:pt x="14569" y="4845"/>
                  <a:pt x="14569" y="4842"/>
                </a:cubicBezTo>
                <a:cubicBezTo>
                  <a:pt x="14566" y="4842"/>
                  <a:pt x="14566" y="4840"/>
                  <a:pt x="14569" y="4840"/>
                </a:cubicBezTo>
                <a:cubicBezTo>
                  <a:pt x="14569" y="4840"/>
                  <a:pt x="14578" y="4853"/>
                  <a:pt x="14589" y="4870"/>
                </a:cubicBezTo>
                <a:close/>
                <a:moveTo>
                  <a:pt x="2901" y="5574"/>
                </a:moveTo>
                <a:lnTo>
                  <a:pt x="2901" y="5574"/>
                </a:lnTo>
                <a:cubicBezTo>
                  <a:pt x="3237" y="6271"/>
                  <a:pt x="3237" y="6271"/>
                  <a:pt x="3237" y="6271"/>
                </a:cubicBezTo>
                <a:cubicBezTo>
                  <a:pt x="3220" y="6357"/>
                  <a:pt x="3220" y="6357"/>
                  <a:pt x="3220" y="6357"/>
                </a:cubicBezTo>
                <a:cubicBezTo>
                  <a:pt x="3209" y="6404"/>
                  <a:pt x="3201" y="6443"/>
                  <a:pt x="3201" y="6443"/>
                </a:cubicBezTo>
                <a:cubicBezTo>
                  <a:pt x="3198" y="6443"/>
                  <a:pt x="2560" y="4884"/>
                  <a:pt x="2555" y="4864"/>
                </a:cubicBezTo>
                <a:cubicBezTo>
                  <a:pt x="2549" y="4848"/>
                  <a:pt x="2580" y="4909"/>
                  <a:pt x="2901" y="5574"/>
                </a:cubicBezTo>
                <a:close/>
                <a:moveTo>
                  <a:pt x="12597" y="5292"/>
                </a:moveTo>
                <a:lnTo>
                  <a:pt x="12597" y="5292"/>
                </a:lnTo>
                <a:cubicBezTo>
                  <a:pt x="12872" y="5513"/>
                  <a:pt x="13096" y="5697"/>
                  <a:pt x="13094" y="5697"/>
                </a:cubicBezTo>
                <a:lnTo>
                  <a:pt x="12522" y="5547"/>
                </a:lnTo>
                <a:cubicBezTo>
                  <a:pt x="12481" y="5483"/>
                  <a:pt x="12411" y="5378"/>
                  <a:pt x="12375" y="5317"/>
                </a:cubicBezTo>
                <a:cubicBezTo>
                  <a:pt x="12348" y="5272"/>
                  <a:pt x="12275" y="5164"/>
                  <a:pt x="12214" y="5072"/>
                </a:cubicBezTo>
                <a:cubicBezTo>
                  <a:pt x="12076" y="4864"/>
                  <a:pt x="12087" y="4881"/>
                  <a:pt x="12092" y="4887"/>
                </a:cubicBezTo>
                <a:cubicBezTo>
                  <a:pt x="12098" y="4889"/>
                  <a:pt x="12323" y="5070"/>
                  <a:pt x="12597" y="5292"/>
                </a:cubicBezTo>
                <a:close/>
                <a:moveTo>
                  <a:pt x="14056" y="4989"/>
                </a:moveTo>
                <a:lnTo>
                  <a:pt x="14056" y="4989"/>
                </a:lnTo>
                <a:cubicBezTo>
                  <a:pt x="14209" y="5011"/>
                  <a:pt x="14333" y="5031"/>
                  <a:pt x="14333" y="5031"/>
                </a:cubicBezTo>
                <a:cubicBezTo>
                  <a:pt x="14336" y="5031"/>
                  <a:pt x="14333" y="5034"/>
                  <a:pt x="14333" y="5036"/>
                </a:cubicBezTo>
                <a:cubicBezTo>
                  <a:pt x="14331" y="5036"/>
                  <a:pt x="14248" y="5092"/>
                  <a:pt x="14150" y="5156"/>
                </a:cubicBezTo>
                <a:cubicBezTo>
                  <a:pt x="14051" y="5222"/>
                  <a:pt x="13970" y="5272"/>
                  <a:pt x="13970" y="5269"/>
                </a:cubicBezTo>
                <a:cubicBezTo>
                  <a:pt x="13965" y="5264"/>
                  <a:pt x="13757" y="4948"/>
                  <a:pt x="13757" y="4945"/>
                </a:cubicBezTo>
                <a:cubicBezTo>
                  <a:pt x="13757" y="4945"/>
                  <a:pt x="13762" y="4945"/>
                  <a:pt x="13771" y="4945"/>
                </a:cubicBezTo>
                <a:cubicBezTo>
                  <a:pt x="13776" y="4948"/>
                  <a:pt x="13906" y="4964"/>
                  <a:pt x="14056" y="4989"/>
                </a:cubicBezTo>
                <a:close/>
                <a:moveTo>
                  <a:pt x="13831" y="5122"/>
                </a:moveTo>
                <a:lnTo>
                  <a:pt x="13831" y="5122"/>
                </a:lnTo>
                <a:cubicBezTo>
                  <a:pt x="13890" y="5211"/>
                  <a:pt x="13937" y="5289"/>
                  <a:pt x="13937" y="5289"/>
                </a:cubicBezTo>
                <a:cubicBezTo>
                  <a:pt x="13937" y="5294"/>
                  <a:pt x="13241" y="5685"/>
                  <a:pt x="13238" y="5683"/>
                </a:cubicBezTo>
                <a:cubicBezTo>
                  <a:pt x="13238" y="5680"/>
                  <a:pt x="13293" y="5597"/>
                  <a:pt x="13360" y="5491"/>
                </a:cubicBezTo>
                <a:cubicBezTo>
                  <a:pt x="13429" y="5389"/>
                  <a:pt x="13538" y="5225"/>
                  <a:pt x="13601" y="5128"/>
                </a:cubicBezTo>
                <a:cubicBezTo>
                  <a:pt x="13668" y="5031"/>
                  <a:pt x="13718" y="4956"/>
                  <a:pt x="13721" y="4956"/>
                </a:cubicBezTo>
                <a:cubicBezTo>
                  <a:pt x="13723" y="4959"/>
                  <a:pt x="13771" y="5034"/>
                  <a:pt x="13831" y="5122"/>
                </a:cubicBezTo>
                <a:close/>
                <a:moveTo>
                  <a:pt x="14619" y="4967"/>
                </a:moveTo>
                <a:lnTo>
                  <a:pt x="14619" y="4967"/>
                </a:lnTo>
                <a:cubicBezTo>
                  <a:pt x="14619" y="4967"/>
                  <a:pt x="14619" y="4970"/>
                  <a:pt x="14616" y="4970"/>
                </a:cubicBezTo>
                <a:cubicBezTo>
                  <a:pt x="14614" y="4970"/>
                  <a:pt x="14611" y="4967"/>
                  <a:pt x="14611" y="4967"/>
                </a:cubicBezTo>
                <a:cubicBezTo>
                  <a:pt x="14608" y="4964"/>
                  <a:pt x="14611" y="4962"/>
                  <a:pt x="14614" y="4962"/>
                </a:cubicBezTo>
                <a:cubicBezTo>
                  <a:pt x="14616" y="4962"/>
                  <a:pt x="14619" y="4964"/>
                  <a:pt x="14619" y="4967"/>
                </a:cubicBezTo>
                <a:close/>
                <a:moveTo>
                  <a:pt x="14747" y="4981"/>
                </a:moveTo>
                <a:lnTo>
                  <a:pt x="14747" y="4981"/>
                </a:lnTo>
                <a:cubicBezTo>
                  <a:pt x="14772" y="4986"/>
                  <a:pt x="14797" y="4995"/>
                  <a:pt x="14799" y="4995"/>
                </a:cubicBezTo>
                <a:cubicBezTo>
                  <a:pt x="14802" y="5000"/>
                  <a:pt x="14761" y="5006"/>
                  <a:pt x="14752" y="5003"/>
                </a:cubicBezTo>
                <a:cubicBezTo>
                  <a:pt x="14750" y="5000"/>
                  <a:pt x="14736" y="4998"/>
                  <a:pt x="14719" y="4992"/>
                </a:cubicBezTo>
                <a:cubicBezTo>
                  <a:pt x="14689" y="4986"/>
                  <a:pt x="14689" y="4986"/>
                  <a:pt x="14689" y="4986"/>
                </a:cubicBezTo>
                <a:cubicBezTo>
                  <a:pt x="14689" y="4978"/>
                  <a:pt x="14689" y="4978"/>
                  <a:pt x="14689" y="4978"/>
                </a:cubicBezTo>
                <a:cubicBezTo>
                  <a:pt x="14689" y="4973"/>
                  <a:pt x="14691" y="4970"/>
                  <a:pt x="14694" y="4970"/>
                </a:cubicBezTo>
                <a:cubicBezTo>
                  <a:pt x="14694" y="4970"/>
                  <a:pt x="14719" y="4975"/>
                  <a:pt x="14747" y="4981"/>
                </a:cubicBezTo>
                <a:close/>
                <a:moveTo>
                  <a:pt x="14586" y="4998"/>
                </a:moveTo>
                <a:lnTo>
                  <a:pt x="14586" y="4998"/>
                </a:lnTo>
                <a:cubicBezTo>
                  <a:pt x="14622" y="5006"/>
                  <a:pt x="14650" y="5014"/>
                  <a:pt x="14652" y="5014"/>
                </a:cubicBezTo>
                <a:cubicBezTo>
                  <a:pt x="14652" y="5017"/>
                  <a:pt x="14658" y="5017"/>
                  <a:pt x="14528" y="5047"/>
                </a:cubicBezTo>
                <a:cubicBezTo>
                  <a:pt x="14478" y="5061"/>
                  <a:pt x="14431" y="5072"/>
                  <a:pt x="14428" y="5072"/>
                </a:cubicBezTo>
                <a:cubicBezTo>
                  <a:pt x="14425" y="5072"/>
                  <a:pt x="14442" y="5053"/>
                  <a:pt x="14467" y="5028"/>
                </a:cubicBezTo>
                <a:cubicBezTo>
                  <a:pt x="14497" y="4995"/>
                  <a:pt x="14511" y="4981"/>
                  <a:pt x="14517" y="4981"/>
                </a:cubicBezTo>
                <a:cubicBezTo>
                  <a:pt x="14519" y="4984"/>
                  <a:pt x="14550" y="4989"/>
                  <a:pt x="14586" y="4998"/>
                </a:cubicBezTo>
                <a:close/>
                <a:moveTo>
                  <a:pt x="616" y="5006"/>
                </a:moveTo>
                <a:lnTo>
                  <a:pt x="616" y="5006"/>
                </a:lnTo>
                <a:cubicBezTo>
                  <a:pt x="616" y="5009"/>
                  <a:pt x="699" y="5502"/>
                  <a:pt x="802" y="6104"/>
                </a:cubicBezTo>
                <a:cubicBezTo>
                  <a:pt x="904" y="6709"/>
                  <a:pt x="987" y="7202"/>
                  <a:pt x="987" y="7204"/>
                </a:cubicBezTo>
                <a:cubicBezTo>
                  <a:pt x="987" y="7207"/>
                  <a:pt x="890" y="6786"/>
                  <a:pt x="771" y="6265"/>
                </a:cubicBezTo>
                <a:cubicBezTo>
                  <a:pt x="555" y="5322"/>
                  <a:pt x="555" y="5322"/>
                  <a:pt x="555" y="5322"/>
                </a:cubicBezTo>
                <a:cubicBezTo>
                  <a:pt x="583" y="5161"/>
                  <a:pt x="583" y="5161"/>
                  <a:pt x="583" y="5161"/>
                </a:cubicBezTo>
                <a:cubicBezTo>
                  <a:pt x="596" y="5075"/>
                  <a:pt x="610" y="5003"/>
                  <a:pt x="613" y="5003"/>
                </a:cubicBezTo>
                <a:cubicBezTo>
                  <a:pt x="613" y="5003"/>
                  <a:pt x="616" y="5003"/>
                  <a:pt x="616" y="5006"/>
                </a:cubicBezTo>
                <a:close/>
                <a:moveTo>
                  <a:pt x="14944" y="5047"/>
                </a:moveTo>
                <a:lnTo>
                  <a:pt x="14944" y="5047"/>
                </a:lnTo>
                <a:cubicBezTo>
                  <a:pt x="14960" y="5064"/>
                  <a:pt x="14971" y="5075"/>
                  <a:pt x="14971" y="5078"/>
                </a:cubicBezTo>
                <a:cubicBezTo>
                  <a:pt x="14969" y="5078"/>
                  <a:pt x="14414" y="5261"/>
                  <a:pt x="14386" y="5267"/>
                </a:cubicBezTo>
                <a:cubicBezTo>
                  <a:pt x="14378" y="5269"/>
                  <a:pt x="14372" y="5269"/>
                  <a:pt x="14375" y="5269"/>
                </a:cubicBezTo>
                <a:cubicBezTo>
                  <a:pt x="14386" y="5261"/>
                  <a:pt x="14905" y="5023"/>
                  <a:pt x="14910" y="5023"/>
                </a:cubicBezTo>
                <a:cubicBezTo>
                  <a:pt x="14913" y="5023"/>
                  <a:pt x="14927" y="5034"/>
                  <a:pt x="14944" y="5047"/>
                </a:cubicBezTo>
                <a:close/>
                <a:moveTo>
                  <a:pt x="14411" y="5036"/>
                </a:moveTo>
                <a:lnTo>
                  <a:pt x="14411" y="5036"/>
                </a:lnTo>
                <a:cubicBezTo>
                  <a:pt x="14408" y="5039"/>
                  <a:pt x="14406" y="5039"/>
                  <a:pt x="14406" y="5039"/>
                </a:cubicBezTo>
                <a:cubicBezTo>
                  <a:pt x="14403" y="5039"/>
                  <a:pt x="14403" y="5036"/>
                  <a:pt x="14406" y="5034"/>
                </a:cubicBezTo>
                <a:cubicBezTo>
                  <a:pt x="14411" y="5028"/>
                  <a:pt x="14414" y="5028"/>
                  <a:pt x="14411" y="5036"/>
                </a:cubicBezTo>
                <a:close/>
                <a:moveTo>
                  <a:pt x="14722" y="5039"/>
                </a:moveTo>
                <a:lnTo>
                  <a:pt x="14722" y="5039"/>
                </a:lnTo>
                <a:cubicBezTo>
                  <a:pt x="14716" y="5042"/>
                  <a:pt x="14611" y="5078"/>
                  <a:pt x="14600" y="5078"/>
                </a:cubicBezTo>
                <a:cubicBezTo>
                  <a:pt x="14597" y="5078"/>
                  <a:pt x="14594" y="5075"/>
                  <a:pt x="14594" y="5072"/>
                </a:cubicBezTo>
                <a:cubicBezTo>
                  <a:pt x="14594" y="5070"/>
                  <a:pt x="14614" y="5064"/>
                  <a:pt x="14655" y="5053"/>
                </a:cubicBezTo>
                <a:cubicBezTo>
                  <a:pt x="14725" y="5034"/>
                  <a:pt x="14725" y="5034"/>
                  <a:pt x="14722" y="5039"/>
                </a:cubicBezTo>
                <a:close/>
                <a:moveTo>
                  <a:pt x="4615" y="5827"/>
                </a:moveTo>
                <a:lnTo>
                  <a:pt x="4615" y="5827"/>
                </a:lnTo>
                <a:cubicBezTo>
                  <a:pt x="4554" y="6578"/>
                  <a:pt x="4554" y="6578"/>
                  <a:pt x="4554" y="6578"/>
                </a:cubicBezTo>
                <a:cubicBezTo>
                  <a:pt x="4413" y="6717"/>
                  <a:pt x="4413" y="6717"/>
                  <a:pt x="4413" y="6717"/>
                </a:cubicBezTo>
                <a:cubicBezTo>
                  <a:pt x="4333" y="6792"/>
                  <a:pt x="4266" y="6855"/>
                  <a:pt x="4266" y="6852"/>
                </a:cubicBezTo>
                <a:cubicBezTo>
                  <a:pt x="4266" y="6852"/>
                  <a:pt x="4355" y="6448"/>
                  <a:pt x="4468" y="5954"/>
                </a:cubicBezTo>
                <a:cubicBezTo>
                  <a:pt x="4579" y="5458"/>
                  <a:pt x="4671" y="5059"/>
                  <a:pt x="4671" y="5064"/>
                </a:cubicBezTo>
                <a:cubicBezTo>
                  <a:pt x="4674" y="5070"/>
                  <a:pt x="4646" y="5414"/>
                  <a:pt x="4615" y="5827"/>
                </a:cubicBezTo>
                <a:close/>
                <a:moveTo>
                  <a:pt x="14359" y="5072"/>
                </a:moveTo>
                <a:lnTo>
                  <a:pt x="14359" y="5072"/>
                </a:lnTo>
                <a:cubicBezTo>
                  <a:pt x="14353" y="5095"/>
                  <a:pt x="14350" y="5097"/>
                  <a:pt x="14281" y="5131"/>
                </a:cubicBezTo>
                <a:cubicBezTo>
                  <a:pt x="14242" y="5147"/>
                  <a:pt x="14211" y="5161"/>
                  <a:pt x="14211" y="5161"/>
                </a:cubicBezTo>
                <a:cubicBezTo>
                  <a:pt x="14209" y="5158"/>
                  <a:pt x="14353" y="5061"/>
                  <a:pt x="14359" y="5061"/>
                </a:cubicBezTo>
                <a:cubicBezTo>
                  <a:pt x="14359" y="5061"/>
                  <a:pt x="14359" y="5067"/>
                  <a:pt x="14359" y="5072"/>
                </a:cubicBezTo>
                <a:close/>
                <a:moveTo>
                  <a:pt x="11527" y="5081"/>
                </a:moveTo>
                <a:lnTo>
                  <a:pt x="11527" y="5081"/>
                </a:lnTo>
                <a:cubicBezTo>
                  <a:pt x="11529" y="5097"/>
                  <a:pt x="11651" y="6071"/>
                  <a:pt x="11649" y="6076"/>
                </a:cubicBezTo>
                <a:cubicBezTo>
                  <a:pt x="11649" y="6076"/>
                  <a:pt x="11532" y="5905"/>
                  <a:pt x="11391" y="5691"/>
                </a:cubicBezTo>
                <a:cubicBezTo>
                  <a:pt x="11135" y="5300"/>
                  <a:pt x="11135" y="5300"/>
                  <a:pt x="11135" y="5300"/>
                </a:cubicBezTo>
                <a:cubicBezTo>
                  <a:pt x="11141" y="5297"/>
                  <a:pt x="11141" y="5297"/>
                  <a:pt x="11141" y="5297"/>
                </a:cubicBezTo>
                <a:cubicBezTo>
                  <a:pt x="11160" y="5283"/>
                  <a:pt x="11518" y="5072"/>
                  <a:pt x="11521" y="5072"/>
                </a:cubicBezTo>
                <a:cubicBezTo>
                  <a:pt x="11524" y="5072"/>
                  <a:pt x="11524" y="5078"/>
                  <a:pt x="11527" y="5081"/>
                </a:cubicBezTo>
                <a:close/>
                <a:moveTo>
                  <a:pt x="11981" y="5172"/>
                </a:moveTo>
                <a:lnTo>
                  <a:pt x="11981" y="5172"/>
                </a:lnTo>
                <a:cubicBezTo>
                  <a:pt x="12148" y="5214"/>
                  <a:pt x="12287" y="5250"/>
                  <a:pt x="12287" y="5250"/>
                </a:cubicBezTo>
                <a:cubicBezTo>
                  <a:pt x="12289" y="5250"/>
                  <a:pt x="12334" y="5425"/>
                  <a:pt x="12389" y="5638"/>
                </a:cubicBezTo>
                <a:cubicBezTo>
                  <a:pt x="12442" y="5849"/>
                  <a:pt x="12486" y="6024"/>
                  <a:pt x="12489" y="6027"/>
                </a:cubicBezTo>
                <a:cubicBezTo>
                  <a:pt x="12489" y="6029"/>
                  <a:pt x="12489" y="6032"/>
                  <a:pt x="12486" y="6029"/>
                </a:cubicBezTo>
                <a:cubicBezTo>
                  <a:pt x="12481" y="6029"/>
                  <a:pt x="11599" y="5081"/>
                  <a:pt x="11599" y="5075"/>
                </a:cubicBezTo>
                <a:cubicBezTo>
                  <a:pt x="11599" y="5075"/>
                  <a:pt x="11615" y="5078"/>
                  <a:pt x="11637" y="5084"/>
                </a:cubicBezTo>
                <a:cubicBezTo>
                  <a:pt x="11660" y="5089"/>
                  <a:pt x="11815" y="5128"/>
                  <a:pt x="11981" y="5172"/>
                </a:cubicBezTo>
                <a:close/>
                <a:moveTo>
                  <a:pt x="8526" y="6481"/>
                </a:moveTo>
                <a:lnTo>
                  <a:pt x="8526" y="6481"/>
                </a:lnTo>
                <a:cubicBezTo>
                  <a:pt x="8210" y="7238"/>
                  <a:pt x="7952" y="7859"/>
                  <a:pt x="7949" y="7859"/>
                </a:cubicBezTo>
                <a:cubicBezTo>
                  <a:pt x="7949" y="7862"/>
                  <a:pt x="5389" y="6877"/>
                  <a:pt x="5387" y="6874"/>
                </a:cubicBezTo>
                <a:cubicBezTo>
                  <a:pt x="5384" y="6871"/>
                  <a:pt x="6219" y="6473"/>
                  <a:pt x="7242" y="5985"/>
                </a:cubicBezTo>
                <a:cubicBezTo>
                  <a:pt x="8263" y="5497"/>
                  <a:pt x="9101" y="5100"/>
                  <a:pt x="9103" y="5103"/>
                </a:cubicBezTo>
                <a:cubicBezTo>
                  <a:pt x="9103" y="5103"/>
                  <a:pt x="8845" y="5724"/>
                  <a:pt x="8526" y="6481"/>
                </a:cubicBezTo>
                <a:close/>
                <a:moveTo>
                  <a:pt x="9577" y="5630"/>
                </a:moveTo>
                <a:lnTo>
                  <a:pt x="9577" y="5630"/>
                </a:lnTo>
                <a:cubicBezTo>
                  <a:pt x="9812" y="5921"/>
                  <a:pt x="10004" y="6160"/>
                  <a:pt x="10004" y="6162"/>
                </a:cubicBezTo>
                <a:cubicBezTo>
                  <a:pt x="10004" y="6165"/>
                  <a:pt x="8010" y="7820"/>
                  <a:pt x="8010" y="7817"/>
                </a:cubicBezTo>
                <a:cubicBezTo>
                  <a:pt x="8008" y="7817"/>
                  <a:pt x="9123" y="5147"/>
                  <a:pt x="9139" y="5109"/>
                </a:cubicBezTo>
                <a:cubicBezTo>
                  <a:pt x="9142" y="5103"/>
                  <a:pt x="9145" y="5100"/>
                  <a:pt x="9148" y="5100"/>
                </a:cubicBezTo>
                <a:cubicBezTo>
                  <a:pt x="9148" y="5100"/>
                  <a:pt x="9342" y="5339"/>
                  <a:pt x="9577" y="5630"/>
                </a:cubicBezTo>
                <a:close/>
                <a:moveTo>
                  <a:pt x="14503" y="5106"/>
                </a:moveTo>
                <a:lnTo>
                  <a:pt x="14503" y="5106"/>
                </a:lnTo>
                <a:cubicBezTo>
                  <a:pt x="14506" y="5109"/>
                  <a:pt x="14475" y="5120"/>
                  <a:pt x="14439" y="5131"/>
                </a:cubicBezTo>
                <a:cubicBezTo>
                  <a:pt x="14406" y="5142"/>
                  <a:pt x="14375" y="5150"/>
                  <a:pt x="14372" y="5150"/>
                </a:cubicBezTo>
                <a:cubicBezTo>
                  <a:pt x="14372" y="5147"/>
                  <a:pt x="14378" y="5142"/>
                  <a:pt x="14386" y="5133"/>
                </a:cubicBezTo>
                <a:cubicBezTo>
                  <a:pt x="14400" y="5117"/>
                  <a:pt x="14400" y="5117"/>
                  <a:pt x="14400" y="5117"/>
                </a:cubicBezTo>
                <a:cubicBezTo>
                  <a:pt x="14433" y="5109"/>
                  <a:pt x="14433" y="5109"/>
                  <a:pt x="14433" y="5109"/>
                </a:cubicBezTo>
                <a:cubicBezTo>
                  <a:pt x="14469" y="5100"/>
                  <a:pt x="14494" y="5100"/>
                  <a:pt x="14503" y="5106"/>
                </a:cubicBezTo>
                <a:close/>
                <a:moveTo>
                  <a:pt x="12026" y="5697"/>
                </a:moveTo>
                <a:lnTo>
                  <a:pt x="12026" y="5697"/>
                </a:lnTo>
                <a:cubicBezTo>
                  <a:pt x="12284" y="6027"/>
                  <a:pt x="12481" y="6282"/>
                  <a:pt x="12478" y="6282"/>
                </a:cubicBezTo>
                <a:cubicBezTo>
                  <a:pt x="12470" y="6282"/>
                  <a:pt x="11701" y="6146"/>
                  <a:pt x="11696" y="6143"/>
                </a:cubicBezTo>
                <a:cubicBezTo>
                  <a:pt x="11696" y="6140"/>
                  <a:pt x="11665" y="5913"/>
                  <a:pt x="11632" y="5635"/>
                </a:cubicBezTo>
                <a:cubicBezTo>
                  <a:pt x="11596" y="5361"/>
                  <a:pt x="11568" y="5128"/>
                  <a:pt x="11565" y="5120"/>
                </a:cubicBezTo>
                <a:cubicBezTo>
                  <a:pt x="11565" y="5109"/>
                  <a:pt x="11565" y="5106"/>
                  <a:pt x="11568" y="5109"/>
                </a:cubicBezTo>
                <a:cubicBezTo>
                  <a:pt x="11571" y="5111"/>
                  <a:pt x="11776" y="5375"/>
                  <a:pt x="12026" y="5697"/>
                </a:cubicBezTo>
                <a:close/>
                <a:moveTo>
                  <a:pt x="14633" y="5109"/>
                </a:moveTo>
                <a:lnTo>
                  <a:pt x="14633" y="5109"/>
                </a:lnTo>
                <a:cubicBezTo>
                  <a:pt x="14633" y="5109"/>
                  <a:pt x="14506" y="5170"/>
                  <a:pt x="14353" y="5239"/>
                </a:cubicBezTo>
                <a:cubicBezTo>
                  <a:pt x="14076" y="5369"/>
                  <a:pt x="14076" y="5369"/>
                  <a:pt x="14076" y="5369"/>
                </a:cubicBezTo>
                <a:cubicBezTo>
                  <a:pt x="14042" y="5339"/>
                  <a:pt x="14042" y="5339"/>
                  <a:pt x="14042" y="5339"/>
                </a:cubicBezTo>
                <a:cubicBezTo>
                  <a:pt x="14023" y="5325"/>
                  <a:pt x="14009" y="5311"/>
                  <a:pt x="14009" y="5308"/>
                </a:cubicBezTo>
                <a:cubicBezTo>
                  <a:pt x="14009" y="5305"/>
                  <a:pt x="14622" y="5109"/>
                  <a:pt x="14633" y="5106"/>
                </a:cubicBezTo>
                <a:cubicBezTo>
                  <a:pt x="14633" y="5106"/>
                  <a:pt x="14636" y="5106"/>
                  <a:pt x="14633" y="5109"/>
                </a:cubicBezTo>
                <a:close/>
                <a:moveTo>
                  <a:pt x="15701" y="7157"/>
                </a:moveTo>
                <a:lnTo>
                  <a:pt x="15701" y="7157"/>
                </a:lnTo>
                <a:cubicBezTo>
                  <a:pt x="16084" y="8280"/>
                  <a:pt x="16419" y="9262"/>
                  <a:pt x="16444" y="9337"/>
                </a:cubicBezTo>
                <a:cubicBezTo>
                  <a:pt x="16469" y="9412"/>
                  <a:pt x="16489" y="9473"/>
                  <a:pt x="16489" y="9470"/>
                </a:cubicBezTo>
                <a:cubicBezTo>
                  <a:pt x="16483" y="9465"/>
                  <a:pt x="14098" y="5400"/>
                  <a:pt x="14101" y="5400"/>
                </a:cubicBezTo>
                <a:cubicBezTo>
                  <a:pt x="14103" y="5397"/>
                  <a:pt x="14996" y="5111"/>
                  <a:pt x="14999" y="5111"/>
                </a:cubicBezTo>
                <a:cubicBezTo>
                  <a:pt x="15005" y="5111"/>
                  <a:pt x="15241" y="5805"/>
                  <a:pt x="15701" y="7157"/>
                </a:cubicBezTo>
                <a:close/>
                <a:moveTo>
                  <a:pt x="4735" y="5874"/>
                </a:moveTo>
                <a:lnTo>
                  <a:pt x="4735" y="5874"/>
                </a:lnTo>
                <a:cubicBezTo>
                  <a:pt x="4749" y="6279"/>
                  <a:pt x="4760" y="6609"/>
                  <a:pt x="4760" y="6612"/>
                </a:cubicBezTo>
                <a:cubicBezTo>
                  <a:pt x="4757" y="6612"/>
                  <a:pt x="4593" y="6576"/>
                  <a:pt x="4593" y="6573"/>
                </a:cubicBezTo>
                <a:cubicBezTo>
                  <a:pt x="4593" y="6573"/>
                  <a:pt x="4615" y="6257"/>
                  <a:pt x="4646" y="5868"/>
                </a:cubicBezTo>
                <a:cubicBezTo>
                  <a:pt x="4677" y="5480"/>
                  <a:pt x="4701" y="5156"/>
                  <a:pt x="4701" y="5147"/>
                </a:cubicBezTo>
                <a:cubicBezTo>
                  <a:pt x="4701" y="5136"/>
                  <a:pt x="4704" y="5133"/>
                  <a:pt x="4704" y="5133"/>
                </a:cubicBezTo>
                <a:cubicBezTo>
                  <a:pt x="4707" y="5136"/>
                  <a:pt x="4721" y="5469"/>
                  <a:pt x="4735" y="5874"/>
                </a:cubicBezTo>
                <a:close/>
                <a:moveTo>
                  <a:pt x="4194" y="5200"/>
                </a:moveTo>
                <a:lnTo>
                  <a:pt x="4194" y="5200"/>
                </a:lnTo>
                <a:cubicBezTo>
                  <a:pt x="4277" y="5233"/>
                  <a:pt x="4344" y="5261"/>
                  <a:pt x="4346" y="5264"/>
                </a:cubicBezTo>
                <a:cubicBezTo>
                  <a:pt x="4346" y="5269"/>
                  <a:pt x="3739" y="6501"/>
                  <a:pt x="3736" y="6498"/>
                </a:cubicBezTo>
                <a:cubicBezTo>
                  <a:pt x="3733" y="6495"/>
                  <a:pt x="4039" y="5139"/>
                  <a:pt x="4041" y="5139"/>
                </a:cubicBezTo>
                <a:cubicBezTo>
                  <a:pt x="4044" y="5139"/>
                  <a:pt x="4113" y="5167"/>
                  <a:pt x="4194" y="5200"/>
                </a:cubicBezTo>
                <a:close/>
                <a:moveTo>
                  <a:pt x="4407" y="6057"/>
                </a:moveTo>
                <a:lnTo>
                  <a:pt x="4407" y="6057"/>
                </a:lnTo>
                <a:cubicBezTo>
                  <a:pt x="4305" y="6512"/>
                  <a:pt x="4219" y="6883"/>
                  <a:pt x="4219" y="6883"/>
                </a:cubicBezTo>
                <a:cubicBezTo>
                  <a:pt x="4216" y="6885"/>
                  <a:pt x="4088" y="6817"/>
                  <a:pt x="4088" y="6814"/>
                </a:cubicBezTo>
                <a:cubicBezTo>
                  <a:pt x="4088" y="6806"/>
                  <a:pt x="4593" y="5225"/>
                  <a:pt x="4593" y="5228"/>
                </a:cubicBezTo>
                <a:cubicBezTo>
                  <a:pt x="4593" y="5231"/>
                  <a:pt x="4510" y="5602"/>
                  <a:pt x="4407" y="6057"/>
                </a:cubicBezTo>
                <a:close/>
                <a:moveTo>
                  <a:pt x="5869" y="5488"/>
                </a:moveTo>
                <a:lnTo>
                  <a:pt x="5869" y="5488"/>
                </a:lnTo>
                <a:cubicBezTo>
                  <a:pt x="5922" y="5622"/>
                  <a:pt x="5964" y="5733"/>
                  <a:pt x="5964" y="5735"/>
                </a:cubicBezTo>
                <a:cubicBezTo>
                  <a:pt x="5964" y="5744"/>
                  <a:pt x="5395" y="6728"/>
                  <a:pt x="5395" y="6723"/>
                </a:cubicBezTo>
                <a:cubicBezTo>
                  <a:pt x="5392" y="6720"/>
                  <a:pt x="5719" y="5422"/>
                  <a:pt x="5764" y="5256"/>
                </a:cubicBezTo>
                <a:cubicBezTo>
                  <a:pt x="5767" y="5250"/>
                  <a:pt x="5769" y="5244"/>
                  <a:pt x="5769" y="5244"/>
                </a:cubicBezTo>
                <a:cubicBezTo>
                  <a:pt x="5772" y="5244"/>
                  <a:pt x="5817" y="5353"/>
                  <a:pt x="5869" y="5488"/>
                </a:cubicBezTo>
                <a:close/>
                <a:moveTo>
                  <a:pt x="10378" y="5452"/>
                </a:moveTo>
                <a:lnTo>
                  <a:pt x="10378" y="5452"/>
                </a:lnTo>
                <a:cubicBezTo>
                  <a:pt x="10470" y="5555"/>
                  <a:pt x="10547" y="5641"/>
                  <a:pt x="10547" y="5641"/>
                </a:cubicBezTo>
                <a:cubicBezTo>
                  <a:pt x="10547" y="5647"/>
                  <a:pt x="10525" y="5658"/>
                  <a:pt x="10522" y="5655"/>
                </a:cubicBezTo>
                <a:cubicBezTo>
                  <a:pt x="10514" y="5647"/>
                  <a:pt x="10212" y="5280"/>
                  <a:pt x="10198" y="5264"/>
                </a:cubicBezTo>
                <a:cubicBezTo>
                  <a:pt x="10184" y="5244"/>
                  <a:pt x="10184" y="5244"/>
                  <a:pt x="10184" y="5244"/>
                </a:cubicBezTo>
                <a:cubicBezTo>
                  <a:pt x="10195" y="5256"/>
                  <a:pt x="10195" y="5256"/>
                  <a:pt x="10195" y="5256"/>
                </a:cubicBezTo>
                <a:cubicBezTo>
                  <a:pt x="10201" y="5261"/>
                  <a:pt x="10284" y="5350"/>
                  <a:pt x="10378" y="5452"/>
                </a:cubicBezTo>
                <a:close/>
                <a:moveTo>
                  <a:pt x="4449" y="5305"/>
                </a:moveTo>
                <a:lnTo>
                  <a:pt x="4449" y="5305"/>
                </a:lnTo>
                <a:cubicBezTo>
                  <a:pt x="4480" y="5322"/>
                  <a:pt x="4504" y="5336"/>
                  <a:pt x="4504" y="5336"/>
                </a:cubicBezTo>
                <a:cubicBezTo>
                  <a:pt x="4504" y="5342"/>
                  <a:pt x="4069" y="6418"/>
                  <a:pt x="4064" y="6431"/>
                </a:cubicBezTo>
                <a:cubicBezTo>
                  <a:pt x="4061" y="6434"/>
                  <a:pt x="4058" y="6437"/>
                  <a:pt x="4061" y="6431"/>
                </a:cubicBezTo>
                <a:cubicBezTo>
                  <a:pt x="4066" y="6412"/>
                  <a:pt x="4382" y="5283"/>
                  <a:pt x="4382" y="5283"/>
                </a:cubicBezTo>
                <a:cubicBezTo>
                  <a:pt x="4382" y="5278"/>
                  <a:pt x="4391" y="5280"/>
                  <a:pt x="4449" y="5305"/>
                </a:cubicBezTo>
                <a:close/>
                <a:moveTo>
                  <a:pt x="11291" y="5602"/>
                </a:moveTo>
                <a:lnTo>
                  <a:pt x="11291" y="5602"/>
                </a:lnTo>
                <a:cubicBezTo>
                  <a:pt x="11393" y="5757"/>
                  <a:pt x="11477" y="5885"/>
                  <a:pt x="11477" y="5885"/>
                </a:cubicBezTo>
                <a:cubicBezTo>
                  <a:pt x="11474" y="5885"/>
                  <a:pt x="11038" y="5375"/>
                  <a:pt x="11036" y="5369"/>
                </a:cubicBezTo>
                <a:cubicBezTo>
                  <a:pt x="11036" y="5366"/>
                  <a:pt x="11099" y="5322"/>
                  <a:pt x="11102" y="5322"/>
                </a:cubicBezTo>
                <a:cubicBezTo>
                  <a:pt x="11105" y="5322"/>
                  <a:pt x="11188" y="5447"/>
                  <a:pt x="11291" y="5602"/>
                </a:cubicBezTo>
                <a:close/>
                <a:moveTo>
                  <a:pt x="14003" y="5355"/>
                </a:moveTo>
                <a:lnTo>
                  <a:pt x="14003" y="5355"/>
                </a:lnTo>
                <a:cubicBezTo>
                  <a:pt x="14023" y="5372"/>
                  <a:pt x="14040" y="5386"/>
                  <a:pt x="14037" y="5389"/>
                </a:cubicBezTo>
                <a:cubicBezTo>
                  <a:pt x="14037" y="5394"/>
                  <a:pt x="13293" y="5943"/>
                  <a:pt x="13291" y="5941"/>
                </a:cubicBezTo>
                <a:cubicBezTo>
                  <a:pt x="13288" y="5941"/>
                  <a:pt x="13962" y="5325"/>
                  <a:pt x="13967" y="5325"/>
                </a:cubicBezTo>
                <a:cubicBezTo>
                  <a:pt x="13967" y="5325"/>
                  <a:pt x="13984" y="5339"/>
                  <a:pt x="14003" y="5355"/>
                </a:cubicBezTo>
                <a:close/>
                <a:moveTo>
                  <a:pt x="5514" y="6093"/>
                </a:moveTo>
                <a:lnTo>
                  <a:pt x="5514" y="6093"/>
                </a:lnTo>
                <a:cubicBezTo>
                  <a:pt x="5412" y="6504"/>
                  <a:pt x="5326" y="6839"/>
                  <a:pt x="5326" y="6839"/>
                </a:cubicBezTo>
                <a:cubicBezTo>
                  <a:pt x="5326" y="6839"/>
                  <a:pt x="4943" y="6880"/>
                  <a:pt x="4940" y="6880"/>
                </a:cubicBezTo>
                <a:cubicBezTo>
                  <a:pt x="4940" y="6877"/>
                  <a:pt x="5109" y="6534"/>
                  <a:pt x="5320" y="6112"/>
                </a:cubicBezTo>
                <a:cubicBezTo>
                  <a:pt x="5531" y="5691"/>
                  <a:pt x="5703" y="5347"/>
                  <a:pt x="5703" y="5347"/>
                </a:cubicBezTo>
                <a:cubicBezTo>
                  <a:pt x="5703" y="5350"/>
                  <a:pt x="5620" y="5685"/>
                  <a:pt x="5514" y="6093"/>
                </a:cubicBezTo>
                <a:close/>
                <a:moveTo>
                  <a:pt x="12542" y="5655"/>
                </a:moveTo>
                <a:lnTo>
                  <a:pt x="12542" y="5655"/>
                </a:lnTo>
                <a:cubicBezTo>
                  <a:pt x="12644" y="5819"/>
                  <a:pt x="12725" y="5952"/>
                  <a:pt x="12722" y="5954"/>
                </a:cubicBezTo>
                <a:cubicBezTo>
                  <a:pt x="12722" y="5954"/>
                  <a:pt x="12680" y="5979"/>
                  <a:pt x="12633" y="6007"/>
                </a:cubicBezTo>
                <a:cubicBezTo>
                  <a:pt x="12586" y="6035"/>
                  <a:pt x="12544" y="6060"/>
                  <a:pt x="12542" y="6063"/>
                </a:cubicBezTo>
                <a:cubicBezTo>
                  <a:pt x="12536" y="6068"/>
                  <a:pt x="12536" y="6068"/>
                  <a:pt x="12536" y="6068"/>
                </a:cubicBezTo>
                <a:cubicBezTo>
                  <a:pt x="12531" y="6052"/>
                  <a:pt x="12531" y="6052"/>
                  <a:pt x="12531" y="6052"/>
                </a:cubicBezTo>
                <a:cubicBezTo>
                  <a:pt x="12528" y="6040"/>
                  <a:pt x="12486" y="5880"/>
                  <a:pt x="12439" y="5697"/>
                </a:cubicBezTo>
                <a:cubicBezTo>
                  <a:pt x="12392" y="5511"/>
                  <a:pt x="12353" y="5355"/>
                  <a:pt x="12353" y="5355"/>
                </a:cubicBezTo>
                <a:cubicBezTo>
                  <a:pt x="12353" y="5353"/>
                  <a:pt x="12353" y="5353"/>
                  <a:pt x="12356" y="5355"/>
                </a:cubicBezTo>
                <a:cubicBezTo>
                  <a:pt x="12359" y="5358"/>
                  <a:pt x="12442" y="5494"/>
                  <a:pt x="12542" y="5655"/>
                </a:cubicBezTo>
                <a:close/>
                <a:moveTo>
                  <a:pt x="12167" y="5741"/>
                </a:moveTo>
                <a:lnTo>
                  <a:pt x="12167" y="5741"/>
                </a:lnTo>
                <a:cubicBezTo>
                  <a:pt x="12350" y="5941"/>
                  <a:pt x="12503" y="6104"/>
                  <a:pt x="12503" y="6104"/>
                </a:cubicBezTo>
                <a:cubicBezTo>
                  <a:pt x="12506" y="6107"/>
                  <a:pt x="12500" y="6115"/>
                  <a:pt x="12497" y="6121"/>
                </a:cubicBezTo>
                <a:cubicBezTo>
                  <a:pt x="12489" y="6132"/>
                  <a:pt x="12489" y="6132"/>
                  <a:pt x="12489" y="6132"/>
                </a:cubicBezTo>
                <a:cubicBezTo>
                  <a:pt x="12497" y="6185"/>
                  <a:pt x="12497" y="6185"/>
                  <a:pt x="12497" y="6185"/>
                </a:cubicBezTo>
                <a:cubicBezTo>
                  <a:pt x="12503" y="6212"/>
                  <a:pt x="12508" y="6240"/>
                  <a:pt x="12508" y="6246"/>
                </a:cubicBezTo>
                <a:cubicBezTo>
                  <a:pt x="12506" y="6251"/>
                  <a:pt x="12436" y="6165"/>
                  <a:pt x="12167" y="5819"/>
                </a:cubicBezTo>
                <a:cubicBezTo>
                  <a:pt x="11981" y="5580"/>
                  <a:pt x="11826" y="5383"/>
                  <a:pt x="11823" y="5378"/>
                </a:cubicBezTo>
                <a:cubicBezTo>
                  <a:pt x="11818" y="5372"/>
                  <a:pt x="11818" y="5372"/>
                  <a:pt x="11818" y="5372"/>
                </a:cubicBezTo>
                <a:cubicBezTo>
                  <a:pt x="11826" y="5375"/>
                  <a:pt x="11826" y="5375"/>
                  <a:pt x="11826" y="5375"/>
                </a:cubicBezTo>
                <a:cubicBezTo>
                  <a:pt x="11829" y="5378"/>
                  <a:pt x="11981" y="5544"/>
                  <a:pt x="12167" y="5741"/>
                </a:cubicBezTo>
                <a:close/>
                <a:moveTo>
                  <a:pt x="3448" y="5860"/>
                </a:moveTo>
                <a:lnTo>
                  <a:pt x="3448" y="5860"/>
                </a:lnTo>
                <a:cubicBezTo>
                  <a:pt x="3459" y="6107"/>
                  <a:pt x="3467" y="6309"/>
                  <a:pt x="3467" y="6309"/>
                </a:cubicBezTo>
                <a:cubicBezTo>
                  <a:pt x="3464" y="6312"/>
                  <a:pt x="3317" y="6265"/>
                  <a:pt x="3315" y="6262"/>
                </a:cubicBezTo>
                <a:cubicBezTo>
                  <a:pt x="3312" y="6262"/>
                  <a:pt x="3414" y="5425"/>
                  <a:pt x="3420" y="5394"/>
                </a:cubicBezTo>
                <a:cubicBezTo>
                  <a:pt x="3423" y="5378"/>
                  <a:pt x="3423" y="5378"/>
                  <a:pt x="3423" y="5378"/>
                </a:cubicBezTo>
                <a:cubicBezTo>
                  <a:pt x="3426" y="5394"/>
                  <a:pt x="3426" y="5394"/>
                  <a:pt x="3426" y="5394"/>
                </a:cubicBezTo>
                <a:cubicBezTo>
                  <a:pt x="3426" y="5402"/>
                  <a:pt x="3437" y="5613"/>
                  <a:pt x="3448" y="5860"/>
                </a:cubicBezTo>
                <a:close/>
                <a:moveTo>
                  <a:pt x="11280" y="5821"/>
                </a:moveTo>
                <a:lnTo>
                  <a:pt x="11280" y="5821"/>
                </a:lnTo>
                <a:cubicBezTo>
                  <a:pt x="11540" y="6232"/>
                  <a:pt x="11571" y="6279"/>
                  <a:pt x="11563" y="6268"/>
                </a:cubicBezTo>
                <a:cubicBezTo>
                  <a:pt x="11560" y="6268"/>
                  <a:pt x="11416" y="6079"/>
                  <a:pt x="11244" y="5855"/>
                </a:cubicBezTo>
                <a:cubicBezTo>
                  <a:pt x="10927" y="5441"/>
                  <a:pt x="10927" y="5441"/>
                  <a:pt x="10927" y="5441"/>
                </a:cubicBezTo>
                <a:cubicBezTo>
                  <a:pt x="10964" y="5416"/>
                  <a:pt x="10964" y="5416"/>
                  <a:pt x="10964" y="5416"/>
                </a:cubicBezTo>
                <a:cubicBezTo>
                  <a:pt x="10983" y="5402"/>
                  <a:pt x="11000" y="5391"/>
                  <a:pt x="11000" y="5391"/>
                </a:cubicBezTo>
                <a:cubicBezTo>
                  <a:pt x="11002" y="5391"/>
                  <a:pt x="11130" y="5586"/>
                  <a:pt x="11280" y="5821"/>
                </a:cubicBezTo>
                <a:close/>
                <a:moveTo>
                  <a:pt x="14442" y="6262"/>
                </a:moveTo>
                <a:lnTo>
                  <a:pt x="14442" y="6262"/>
                </a:lnTo>
                <a:cubicBezTo>
                  <a:pt x="14647" y="6723"/>
                  <a:pt x="15099" y="7740"/>
                  <a:pt x="15449" y="8519"/>
                </a:cubicBezTo>
                <a:cubicBezTo>
                  <a:pt x="15795" y="9301"/>
                  <a:pt x="16081" y="9939"/>
                  <a:pt x="16078" y="9942"/>
                </a:cubicBezTo>
                <a:cubicBezTo>
                  <a:pt x="16078" y="9942"/>
                  <a:pt x="13146" y="6326"/>
                  <a:pt x="13146" y="6323"/>
                </a:cubicBezTo>
                <a:cubicBezTo>
                  <a:pt x="13146" y="6321"/>
                  <a:pt x="14062" y="5422"/>
                  <a:pt x="14064" y="5422"/>
                </a:cubicBezTo>
                <a:cubicBezTo>
                  <a:pt x="14067" y="5422"/>
                  <a:pt x="14236" y="5799"/>
                  <a:pt x="14442" y="6262"/>
                </a:cubicBezTo>
                <a:close/>
                <a:moveTo>
                  <a:pt x="3872" y="5461"/>
                </a:moveTo>
                <a:lnTo>
                  <a:pt x="3872" y="5461"/>
                </a:lnTo>
                <a:cubicBezTo>
                  <a:pt x="3872" y="5472"/>
                  <a:pt x="3839" y="5613"/>
                  <a:pt x="3806" y="5774"/>
                </a:cubicBezTo>
                <a:cubicBezTo>
                  <a:pt x="3739" y="6065"/>
                  <a:pt x="3739" y="6065"/>
                  <a:pt x="3739" y="6065"/>
                </a:cubicBezTo>
                <a:cubicBezTo>
                  <a:pt x="3692" y="6332"/>
                  <a:pt x="3692" y="6332"/>
                  <a:pt x="3692" y="6332"/>
                </a:cubicBezTo>
                <a:cubicBezTo>
                  <a:pt x="3667" y="6479"/>
                  <a:pt x="3642" y="6603"/>
                  <a:pt x="3642" y="6609"/>
                </a:cubicBezTo>
                <a:cubicBezTo>
                  <a:pt x="3639" y="6617"/>
                  <a:pt x="3639" y="6617"/>
                  <a:pt x="3639" y="6617"/>
                </a:cubicBezTo>
                <a:cubicBezTo>
                  <a:pt x="3600" y="6603"/>
                  <a:pt x="3600" y="6603"/>
                  <a:pt x="3600" y="6603"/>
                </a:cubicBezTo>
                <a:cubicBezTo>
                  <a:pt x="3578" y="6595"/>
                  <a:pt x="3561" y="6590"/>
                  <a:pt x="3561" y="6587"/>
                </a:cubicBezTo>
                <a:cubicBezTo>
                  <a:pt x="3561" y="6581"/>
                  <a:pt x="3875" y="5436"/>
                  <a:pt x="3878" y="5439"/>
                </a:cubicBezTo>
                <a:cubicBezTo>
                  <a:pt x="3878" y="5439"/>
                  <a:pt x="3875" y="5447"/>
                  <a:pt x="3872" y="5461"/>
                </a:cubicBezTo>
                <a:close/>
                <a:moveTo>
                  <a:pt x="4161" y="5943"/>
                </a:moveTo>
                <a:lnTo>
                  <a:pt x="4161" y="5943"/>
                </a:lnTo>
                <a:cubicBezTo>
                  <a:pt x="4086" y="6210"/>
                  <a:pt x="4005" y="6498"/>
                  <a:pt x="3980" y="6581"/>
                </a:cubicBezTo>
                <a:cubicBezTo>
                  <a:pt x="3958" y="6667"/>
                  <a:pt x="3939" y="6737"/>
                  <a:pt x="3936" y="6739"/>
                </a:cubicBezTo>
                <a:cubicBezTo>
                  <a:pt x="3933" y="6742"/>
                  <a:pt x="3709" y="6645"/>
                  <a:pt x="3709" y="6642"/>
                </a:cubicBezTo>
                <a:cubicBezTo>
                  <a:pt x="3711" y="6631"/>
                  <a:pt x="4297" y="5450"/>
                  <a:pt x="4297" y="5452"/>
                </a:cubicBezTo>
                <a:cubicBezTo>
                  <a:pt x="4299" y="5455"/>
                  <a:pt x="4238" y="5674"/>
                  <a:pt x="4161" y="5943"/>
                </a:cubicBezTo>
                <a:close/>
                <a:moveTo>
                  <a:pt x="5556" y="5516"/>
                </a:moveTo>
                <a:lnTo>
                  <a:pt x="5556" y="5516"/>
                </a:lnTo>
                <a:cubicBezTo>
                  <a:pt x="5314" y="5974"/>
                  <a:pt x="4946" y="6662"/>
                  <a:pt x="4943" y="6662"/>
                </a:cubicBezTo>
                <a:cubicBezTo>
                  <a:pt x="4937" y="6662"/>
                  <a:pt x="4812" y="6628"/>
                  <a:pt x="4810" y="6626"/>
                </a:cubicBezTo>
                <a:cubicBezTo>
                  <a:pt x="4810" y="6623"/>
                  <a:pt x="5581" y="5458"/>
                  <a:pt x="5584" y="5458"/>
                </a:cubicBezTo>
                <a:cubicBezTo>
                  <a:pt x="5586" y="5458"/>
                  <a:pt x="5572" y="5483"/>
                  <a:pt x="5556" y="5516"/>
                </a:cubicBezTo>
                <a:close/>
                <a:moveTo>
                  <a:pt x="10916" y="5674"/>
                </a:moveTo>
                <a:lnTo>
                  <a:pt x="10916" y="5674"/>
                </a:lnTo>
                <a:cubicBezTo>
                  <a:pt x="10933" y="5785"/>
                  <a:pt x="10950" y="5882"/>
                  <a:pt x="10950" y="5888"/>
                </a:cubicBezTo>
                <a:cubicBezTo>
                  <a:pt x="10952" y="5899"/>
                  <a:pt x="10952" y="5899"/>
                  <a:pt x="10952" y="5899"/>
                </a:cubicBezTo>
                <a:cubicBezTo>
                  <a:pt x="10947" y="5893"/>
                  <a:pt x="10947" y="5893"/>
                  <a:pt x="10947" y="5893"/>
                </a:cubicBezTo>
                <a:cubicBezTo>
                  <a:pt x="10944" y="5891"/>
                  <a:pt x="10891" y="5819"/>
                  <a:pt x="10833" y="5730"/>
                </a:cubicBezTo>
                <a:cubicBezTo>
                  <a:pt x="10750" y="5608"/>
                  <a:pt x="10725" y="5572"/>
                  <a:pt x="10731" y="5569"/>
                </a:cubicBezTo>
                <a:cubicBezTo>
                  <a:pt x="10733" y="5566"/>
                  <a:pt x="10767" y="5544"/>
                  <a:pt x="10808" y="5516"/>
                </a:cubicBezTo>
                <a:cubicBezTo>
                  <a:pt x="10850" y="5488"/>
                  <a:pt x="10883" y="5466"/>
                  <a:pt x="10886" y="5469"/>
                </a:cubicBezTo>
                <a:cubicBezTo>
                  <a:pt x="10886" y="5469"/>
                  <a:pt x="10900" y="5561"/>
                  <a:pt x="10916" y="5674"/>
                </a:cubicBezTo>
                <a:close/>
                <a:moveTo>
                  <a:pt x="13684" y="5486"/>
                </a:moveTo>
                <a:lnTo>
                  <a:pt x="13684" y="5486"/>
                </a:lnTo>
                <a:cubicBezTo>
                  <a:pt x="13660" y="5505"/>
                  <a:pt x="13562" y="5577"/>
                  <a:pt x="13560" y="5574"/>
                </a:cubicBezTo>
                <a:cubicBezTo>
                  <a:pt x="13560" y="5574"/>
                  <a:pt x="13562" y="5566"/>
                  <a:pt x="13565" y="5558"/>
                </a:cubicBezTo>
                <a:cubicBezTo>
                  <a:pt x="13574" y="5541"/>
                  <a:pt x="13574" y="5541"/>
                  <a:pt x="13574" y="5541"/>
                </a:cubicBezTo>
                <a:cubicBezTo>
                  <a:pt x="13632" y="5508"/>
                  <a:pt x="13632" y="5508"/>
                  <a:pt x="13632" y="5508"/>
                </a:cubicBezTo>
                <a:cubicBezTo>
                  <a:pt x="13690" y="5475"/>
                  <a:pt x="13704" y="5469"/>
                  <a:pt x="13684" y="5486"/>
                </a:cubicBezTo>
                <a:close/>
                <a:moveTo>
                  <a:pt x="16034" y="7407"/>
                </a:moveTo>
                <a:lnTo>
                  <a:pt x="16034" y="7407"/>
                </a:lnTo>
                <a:cubicBezTo>
                  <a:pt x="16503" y="8458"/>
                  <a:pt x="16888" y="9318"/>
                  <a:pt x="16888" y="9321"/>
                </a:cubicBezTo>
                <a:cubicBezTo>
                  <a:pt x="16888" y="9321"/>
                  <a:pt x="16858" y="9351"/>
                  <a:pt x="16819" y="9387"/>
                </a:cubicBezTo>
                <a:cubicBezTo>
                  <a:pt x="16780" y="9423"/>
                  <a:pt x="16716" y="9484"/>
                  <a:pt x="16675" y="9523"/>
                </a:cubicBezTo>
                <a:cubicBezTo>
                  <a:pt x="16591" y="9603"/>
                  <a:pt x="16577" y="9617"/>
                  <a:pt x="16575" y="9609"/>
                </a:cubicBezTo>
                <a:cubicBezTo>
                  <a:pt x="16569" y="9592"/>
                  <a:pt x="15171" y="5486"/>
                  <a:pt x="15168" y="5480"/>
                </a:cubicBezTo>
                <a:cubicBezTo>
                  <a:pt x="15168" y="5477"/>
                  <a:pt x="15171" y="5480"/>
                  <a:pt x="15174" y="5488"/>
                </a:cubicBezTo>
                <a:cubicBezTo>
                  <a:pt x="15177" y="5494"/>
                  <a:pt x="15565" y="6359"/>
                  <a:pt x="16034" y="7407"/>
                </a:cubicBezTo>
                <a:close/>
                <a:moveTo>
                  <a:pt x="11047" y="5685"/>
                </a:moveTo>
                <a:lnTo>
                  <a:pt x="11047" y="5685"/>
                </a:lnTo>
                <a:cubicBezTo>
                  <a:pt x="11105" y="5774"/>
                  <a:pt x="11155" y="5849"/>
                  <a:pt x="11155" y="5849"/>
                </a:cubicBezTo>
                <a:cubicBezTo>
                  <a:pt x="11155" y="5855"/>
                  <a:pt x="11000" y="5946"/>
                  <a:pt x="10997" y="5943"/>
                </a:cubicBezTo>
                <a:cubicBezTo>
                  <a:pt x="10994" y="5941"/>
                  <a:pt x="10980" y="5849"/>
                  <a:pt x="10964" y="5735"/>
                </a:cubicBezTo>
                <a:cubicBezTo>
                  <a:pt x="10944" y="5622"/>
                  <a:pt x="10930" y="5525"/>
                  <a:pt x="10930" y="5522"/>
                </a:cubicBezTo>
                <a:cubicBezTo>
                  <a:pt x="10927" y="5511"/>
                  <a:pt x="10927" y="5511"/>
                  <a:pt x="10927" y="5511"/>
                </a:cubicBezTo>
                <a:cubicBezTo>
                  <a:pt x="10933" y="5516"/>
                  <a:pt x="10933" y="5516"/>
                  <a:pt x="10933" y="5516"/>
                </a:cubicBezTo>
                <a:cubicBezTo>
                  <a:pt x="10936" y="5519"/>
                  <a:pt x="10986" y="5597"/>
                  <a:pt x="11047" y="5685"/>
                </a:cubicBezTo>
                <a:close/>
                <a:moveTo>
                  <a:pt x="13510" y="5599"/>
                </a:moveTo>
                <a:lnTo>
                  <a:pt x="13510" y="5599"/>
                </a:lnTo>
                <a:cubicBezTo>
                  <a:pt x="13501" y="5619"/>
                  <a:pt x="13501" y="5619"/>
                  <a:pt x="13501" y="5619"/>
                </a:cubicBezTo>
                <a:cubicBezTo>
                  <a:pt x="13385" y="5672"/>
                  <a:pt x="13385" y="5672"/>
                  <a:pt x="13385" y="5672"/>
                </a:cubicBezTo>
                <a:cubicBezTo>
                  <a:pt x="13321" y="5702"/>
                  <a:pt x="13268" y="5724"/>
                  <a:pt x="13268" y="5724"/>
                </a:cubicBezTo>
                <a:cubicBezTo>
                  <a:pt x="13266" y="5721"/>
                  <a:pt x="13515" y="5577"/>
                  <a:pt x="13518" y="5577"/>
                </a:cubicBezTo>
                <a:cubicBezTo>
                  <a:pt x="13518" y="5577"/>
                  <a:pt x="13515" y="5588"/>
                  <a:pt x="13510" y="5599"/>
                </a:cubicBezTo>
                <a:close/>
                <a:moveTo>
                  <a:pt x="12897" y="5683"/>
                </a:moveTo>
                <a:lnTo>
                  <a:pt x="12897" y="5683"/>
                </a:lnTo>
                <a:cubicBezTo>
                  <a:pt x="13019" y="5713"/>
                  <a:pt x="13119" y="5741"/>
                  <a:pt x="13119" y="5744"/>
                </a:cubicBezTo>
                <a:cubicBezTo>
                  <a:pt x="13119" y="5749"/>
                  <a:pt x="12761" y="5935"/>
                  <a:pt x="12758" y="5935"/>
                </a:cubicBezTo>
                <a:cubicBezTo>
                  <a:pt x="12755" y="5932"/>
                  <a:pt x="12556" y="5602"/>
                  <a:pt x="12553" y="5597"/>
                </a:cubicBezTo>
                <a:cubicBezTo>
                  <a:pt x="12553" y="5594"/>
                  <a:pt x="12569" y="5597"/>
                  <a:pt x="12614" y="5608"/>
                </a:cubicBezTo>
                <a:cubicBezTo>
                  <a:pt x="12647" y="5616"/>
                  <a:pt x="12775" y="5649"/>
                  <a:pt x="12897" y="5683"/>
                </a:cubicBezTo>
                <a:close/>
                <a:moveTo>
                  <a:pt x="544" y="6268"/>
                </a:moveTo>
                <a:lnTo>
                  <a:pt x="544" y="6268"/>
                </a:lnTo>
                <a:cubicBezTo>
                  <a:pt x="555" y="6634"/>
                  <a:pt x="560" y="6932"/>
                  <a:pt x="560" y="6932"/>
                </a:cubicBezTo>
                <a:cubicBezTo>
                  <a:pt x="558" y="6935"/>
                  <a:pt x="533" y="6781"/>
                  <a:pt x="502" y="6587"/>
                </a:cubicBezTo>
                <a:cubicBezTo>
                  <a:pt x="449" y="6240"/>
                  <a:pt x="449" y="6240"/>
                  <a:pt x="449" y="6240"/>
                </a:cubicBezTo>
                <a:cubicBezTo>
                  <a:pt x="485" y="5921"/>
                  <a:pt x="485" y="5921"/>
                  <a:pt x="485" y="5921"/>
                </a:cubicBezTo>
                <a:cubicBezTo>
                  <a:pt x="505" y="5746"/>
                  <a:pt x="524" y="5602"/>
                  <a:pt x="524" y="5599"/>
                </a:cubicBezTo>
                <a:cubicBezTo>
                  <a:pt x="524" y="5572"/>
                  <a:pt x="530" y="5694"/>
                  <a:pt x="544" y="6268"/>
                </a:cubicBezTo>
                <a:close/>
                <a:moveTo>
                  <a:pt x="10792" y="5733"/>
                </a:moveTo>
                <a:lnTo>
                  <a:pt x="10792" y="5733"/>
                </a:lnTo>
                <a:cubicBezTo>
                  <a:pt x="10844" y="5810"/>
                  <a:pt x="10889" y="5874"/>
                  <a:pt x="10886" y="5874"/>
                </a:cubicBezTo>
                <a:cubicBezTo>
                  <a:pt x="10886" y="5877"/>
                  <a:pt x="10611" y="5652"/>
                  <a:pt x="10611" y="5649"/>
                </a:cubicBezTo>
                <a:cubicBezTo>
                  <a:pt x="10611" y="5647"/>
                  <a:pt x="10689" y="5594"/>
                  <a:pt x="10694" y="5594"/>
                </a:cubicBezTo>
                <a:cubicBezTo>
                  <a:pt x="10697" y="5594"/>
                  <a:pt x="10742" y="5658"/>
                  <a:pt x="10792" y="5733"/>
                </a:cubicBezTo>
                <a:close/>
                <a:moveTo>
                  <a:pt x="11418" y="5877"/>
                </a:moveTo>
                <a:lnTo>
                  <a:pt x="11418" y="5877"/>
                </a:lnTo>
                <a:cubicBezTo>
                  <a:pt x="11654" y="6154"/>
                  <a:pt x="11654" y="6154"/>
                  <a:pt x="11654" y="6154"/>
                </a:cubicBezTo>
                <a:cubicBezTo>
                  <a:pt x="11707" y="6318"/>
                  <a:pt x="11707" y="6318"/>
                  <a:pt x="11707" y="6318"/>
                </a:cubicBezTo>
                <a:cubicBezTo>
                  <a:pt x="11735" y="6407"/>
                  <a:pt x="11760" y="6490"/>
                  <a:pt x="11762" y="6498"/>
                </a:cubicBezTo>
                <a:cubicBezTo>
                  <a:pt x="11768" y="6517"/>
                  <a:pt x="11768" y="6517"/>
                  <a:pt x="11768" y="6517"/>
                </a:cubicBezTo>
                <a:cubicBezTo>
                  <a:pt x="11762" y="6512"/>
                  <a:pt x="11762" y="6512"/>
                  <a:pt x="11762" y="6512"/>
                </a:cubicBezTo>
                <a:cubicBezTo>
                  <a:pt x="11760" y="6509"/>
                  <a:pt x="11632" y="6309"/>
                  <a:pt x="11479" y="6071"/>
                </a:cubicBezTo>
                <a:cubicBezTo>
                  <a:pt x="11327" y="5830"/>
                  <a:pt x="11197" y="5624"/>
                  <a:pt x="11188" y="5613"/>
                </a:cubicBezTo>
                <a:cubicBezTo>
                  <a:pt x="11183" y="5602"/>
                  <a:pt x="11177" y="5594"/>
                  <a:pt x="11180" y="5597"/>
                </a:cubicBezTo>
                <a:cubicBezTo>
                  <a:pt x="11183" y="5597"/>
                  <a:pt x="11291" y="5724"/>
                  <a:pt x="11418" y="5877"/>
                </a:cubicBezTo>
                <a:close/>
                <a:moveTo>
                  <a:pt x="13795" y="5619"/>
                </a:moveTo>
                <a:lnTo>
                  <a:pt x="13795" y="5619"/>
                </a:lnTo>
                <a:cubicBezTo>
                  <a:pt x="13787" y="5630"/>
                  <a:pt x="13146" y="6221"/>
                  <a:pt x="13130" y="6235"/>
                </a:cubicBezTo>
                <a:cubicBezTo>
                  <a:pt x="13124" y="6243"/>
                  <a:pt x="13124" y="6243"/>
                  <a:pt x="13124" y="6243"/>
                </a:cubicBezTo>
                <a:cubicBezTo>
                  <a:pt x="13080" y="6212"/>
                  <a:pt x="13080" y="6212"/>
                  <a:pt x="13080" y="6212"/>
                </a:cubicBezTo>
                <a:cubicBezTo>
                  <a:pt x="13058" y="6193"/>
                  <a:pt x="13038" y="6179"/>
                  <a:pt x="13038" y="6176"/>
                </a:cubicBezTo>
                <a:cubicBezTo>
                  <a:pt x="13038" y="6174"/>
                  <a:pt x="13798" y="5611"/>
                  <a:pt x="13804" y="5611"/>
                </a:cubicBezTo>
                <a:cubicBezTo>
                  <a:pt x="13807" y="5611"/>
                  <a:pt x="13804" y="5613"/>
                  <a:pt x="13795" y="5619"/>
                </a:cubicBezTo>
                <a:close/>
                <a:moveTo>
                  <a:pt x="1193" y="6384"/>
                </a:moveTo>
                <a:lnTo>
                  <a:pt x="1193" y="6384"/>
                </a:lnTo>
                <a:cubicBezTo>
                  <a:pt x="1376" y="6778"/>
                  <a:pt x="1528" y="7099"/>
                  <a:pt x="1528" y="7102"/>
                </a:cubicBezTo>
                <a:cubicBezTo>
                  <a:pt x="1528" y="7107"/>
                  <a:pt x="1348" y="7598"/>
                  <a:pt x="1345" y="7604"/>
                </a:cubicBezTo>
                <a:cubicBezTo>
                  <a:pt x="1342" y="7604"/>
                  <a:pt x="849" y="5669"/>
                  <a:pt x="849" y="5660"/>
                </a:cubicBezTo>
                <a:cubicBezTo>
                  <a:pt x="849" y="5658"/>
                  <a:pt x="849" y="5658"/>
                  <a:pt x="852" y="5660"/>
                </a:cubicBezTo>
                <a:cubicBezTo>
                  <a:pt x="854" y="5663"/>
                  <a:pt x="1007" y="5988"/>
                  <a:pt x="1193" y="6384"/>
                </a:cubicBezTo>
                <a:close/>
                <a:moveTo>
                  <a:pt x="10611" y="5752"/>
                </a:moveTo>
                <a:lnTo>
                  <a:pt x="10611" y="5752"/>
                </a:lnTo>
                <a:cubicBezTo>
                  <a:pt x="10647" y="5824"/>
                  <a:pt x="10656" y="5843"/>
                  <a:pt x="10653" y="5843"/>
                </a:cubicBezTo>
                <a:cubicBezTo>
                  <a:pt x="10653" y="5843"/>
                  <a:pt x="10553" y="5697"/>
                  <a:pt x="10550" y="5691"/>
                </a:cubicBezTo>
                <a:cubicBezTo>
                  <a:pt x="10547" y="5685"/>
                  <a:pt x="10567" y="5672"/>
                  <a:pt x="10572" y="5674"/>
                </a:cubicBezTo>
                <a:cubicBezTo>
                  <a:pt x="10572" y="5674"/>
                  <a:pt x="10592" y="5710"/>
                  <a:pt x="10611" y="5752"/>
                </a:cubicBezTo>
                <a:close/>
                <a:moveTo>
                  <a:pt x="13305" y="5816"/>
                </a:moveTo>
                <a:lnTo>
                  <a:pt x="13305" y="5816"/>
                </a:lnTo>
                <a:cubicBezTo>
                  <a:pt x="13182" y="5938"/>
                  <a:pt x="13182" y="5938"/>
                  <a:pt x="13182" y="5938"/>
                </a:cubicBezTo>
                <a:cubicBezTo>
                  <a:pt x="13094" y="5913"/>
                  <a:pt x="13094" y="5913"/>
                  <a:pt x="13094" y="5913"/>
                </a:cubicBezTo>
                <a:cubicBezTo>
                  <a:pt x="13008" y="5891"/>
                  <a:pt x="12994" y="5888"/>
                  <a:pt x="13002" y="5885"/>
                </a:cubicBezTo>
                <a:cubicBezTo>
                  <a:pt x="13005" y="5882"/>
                  <a:pt x="13099" y="5841"/>
                  <a:pt x="13213" y="5788"/>
                </a:cubicBezTo>
                <a:cubicBezTo>
                  <a:pt x="13327" y="5738"/>
                  <a:pt x="13421" y="5694"/>
                  <a:pt x="13424" y="5694"/>
                </a:cubicBezTo>
                <a:cubicBezTo>
                  <a:pt x="13427" y="5694"/>
                  <a:pt x="13371" y="5749"/>
                  <a:pt x="13305" y="5816"/>
                </a:cubicBezTo>
                <a:close/>
                <a:moveTo>
                  <a:pt x="15393" y="7676"/>
                </a:moveTo>
                <a:lnTo>
                  <a:pt x="15393" y="7676"/>
                </a:lnTo>
                <a:cubicBezTo>
                  <a:pt x="16547" y="9645"/>
                  <a:pt x="16547" y="9645"/>
                  <a:pt x="16547" y="9645"/>
                </a:cubicBezTo>
                <a:cubicBezTo>
                  <a:pt x="16503" y="9689"/>
                  <a:pt x="16503" y="9689"/>
                  <a:pt x="16503" y="9689"/>
                </a:cubicBezTo>
                <a:cubicBezTo>
                  <a:pt x="16478" y="9714"/>
                  <a:pt x="16436" y="9756"/>
                  <a:pt x="16411" y="9781"/>
                </a:cubicBezTo>
                <a:cubicBezTo>
                  <a:pt x="16386" y="9806"/>
                  <a:pt x="16319" y="9872"/>
                  <a:pt x="16264" y="9931"/>
                </a:cubicBezTo>
                <a:cubicBezTo>
                  <a:pt x="16209" y="9989"/>
                  <a:pt x="16164" y="10033"/>
                  <a:pt x="16161" y="10033"/>
                </a:cubicBezTo>
                <a:cubicBezTo>
                  <a:pt x="16159" y="10031"/>
                  <a:pt x="14236" y="5721"/>
                  <a:pt x="14231" y="5705"/>
                </a:cubicBezTo>
                <a:cubicBezTo>
                  <a:pt x="14231" y="5702"/>
                  <a:pt x="14231" y="5702"/>
                  <a:pt x="14234" y="5705"/>
                </a:cubicBezTo>
                <a:cubicBezTo>
                  <a:pt x="14236" y="5705"/>
                  <a:pt x="14758" y="6592"/>
                  <a:pt x="15393" y="7676"/>
                </a:cubicBezTo>
                <a:close/>
                <a:moveTo>
                  <a:pt x="10633" y="5877"/>
                </a:moveTo>
                <a:lnTo>
                  <a:pt x="10633" y="5877"/>
                </a:lnTo>
                <a:cubicBezTo>
                  <a:pt x="10697" y="5968"/>
                  <a:pt x="10747" y="6046"/>
                  <a:pt x="10747" y="6046"/>
                </a:cubicBezTo>
                <a:cubicBezTo>
                  <a:pt x="10747" y="6049"/>
                  <a:pt x="10312" y="5882"/>
                  <a:pt x="10312" y="5880"/>
                </a:cubicBezTo>
                <a:cubicBezTo>
                  <a:pt x="10312" y="5874"/>
                  <a:pt x="10511" y="5708"/>
                  <a:pt x="10517" y="5710"/>
                </a:cubicBezTo>
                <a:cubicBezTo>
                  <a:pt x="10517" y="5710"/>
                  <a:pt x="10572" y="5785"/>
                  <a:pt x="10633" y="5877"/>
                </a:cubicBezTo>
                <a:close/>
                <a:moveTo>
                  <a:pt x="630" y="5807"/>
                </a:moveTo>
                <a:lnTo>
                  <a:pt x="630" y="5807"/>
                </a:lnTo>
                <a:cubicBezTo>
                  <a:pt x="643" y="5871"/>
                  <a:pt x="643" y="5871"/>
                  <a:pt x="643" y="5871"/>
                </a:cubicBezTo>
                <a:cubicBezTo>
                  <a:pt x="632" y="5921"/>
                  <a:pt x="632" y="5921"/>
                  <a:pt x="632" y="5921"/>
                </a:cubicBezTo>
                <a:cubicBezTo>
                  <a:pt x="621" y="5957"/>
                  <a:pt x="616" y="5971"/>
                  <a:pt x="616" y="5966"/>
                </a:cubicBezTo>
                <a:cubicBezTo>
                  <a:pt x="613" y="5963"/>
                  <a:pt x="610" y="5927"/>
                  <a:pt x="607" y="5888"/>
                </a:cubicBezTo>
                <a:cubicBezTo>
                  <a:pt x="599" y="5819"/>
                  <a:pt x="599" y="5810"/>
                  <a:pt x="610" y="5755"/>
                </a:cubicBezTo>
                <a:cubicBezTo>
                  <a:pt x="610" y="5746"/>
                  <a:pt x="613" y="5744"/>
                  <a:pt x="613" y="5744"/>
                </a:cubicBezTo>
                <a:cubicBezTo>
                  <a:pt x="616" y="5744"/>
                  <a:pt x="621" y="5774"/>
                  <a:pt x="630" y="5807"/>
                </a:cubicBezTo>
                <a:close/>
                <a:moveTo>
                  <a:pt x="1465" y="5807"/>
                </a:moveTo>
                <a:lnTo>
                  <a:pt x="1465" y="5807"/>
                </a:lnTo>
                <a:cubicBezTo>
                  <a:pt x="1470" y="5830"/>
                  <a:pt x="1476" y="5866"/>
                  <a:pt x="1478" y="5885"/>
                </a:cubicBezTo>
                <a:cubicBezTo>
                  <a:pt x="1481" y="5905"/>
                  <a:pt x="1528" y="6138"/>
                  <a:pt x="1581" y="6401"/>
                </a:cubicBezTo>
                <a:cubicBezTo>
                  <a:pt x="1675" y="6877"/>
                  <a:pt x="1675" y="6877"/>
                  <a:pt x="1675" y="6877"/>
                </a:cubicBezTo>
                <a:cubicBezTo>
                  <a:pt x="1623" y="6957"/>
                  <a:pt x="1623" y="6957"/>
                  <a:pt x="1623" y="6957"/>
                </a:cubicBezTo>
                <a:cubicBezTo>
                  <a:pt x="1595" y="7002"/>
                  <a:pt x="1570" y="7038"/>
                  <a:pt x="1570" y="7041"/>
                </a:cubicBezTo>
                <a:cubicBezTo>
                  <a:pt x="1567" y="7043"/>
                  <a:pt x="1564" y="7043"/>
                  <a:pt x="1564" y="7043"/>
                </a:cubicBezTo>
                <a:cubicBezTo>
                  <a:pt x="1562" y="7041"/>
                  <a:pt x="1537" y="6762"/>
                  <a:pt x="1509" y="6418"/>
                </a:cubicBezTo>
                <a:cubicBezTo>
                  <a:pt x="1478" y="6076"/>
                  <a:pt x="1453" y="5788"/>
                  <a:pt x="1453" y="5777"/>
                </a:cubicBezTo>
                <a:cubicBezTo>
                  <a:pt x="1448" y="5746"/>
                  <a:pt x="1453" y="5760"/>
                  <a:pt x="1465" y="5807"/>
                </a:cubicBezTo>
                <a:close/>
                <a:moveTo>
                  <a:pt x="4330" y="5910"/>
                </a:moveTo>
                <a:lnTo>
                  <a:pt x="4330" y="5910"/>
                </a:lnTo>
                <a:cubicBezTo>
                  <a:pt x="4308" y="5985"/>
                  <a:pt x="4235" y="6215"/>
                  <a:pt x="4172" y="6420"/>
                </a:cubicBezTo>
                <a:cubicBezTo>
                  <a:pt x="4108" y="6626"/>
                  <a:pt x="4055" y="6795"/>
                  <a:pt x="4052" y="6795"/>
                </a:cubicBezTo>
                <a:cubicBezTo>
                  <a:pt x="4050" y="6798"/>
                  <a:pt x="3972" y="6762"/>
                  <a:pt x="3972" y="6756"/>
                </a:cubicBezTo>
                <a:cubicBezTo>
                  <a:pt x="3972" y="6748"/>
                  <a:pt x="4371" y="5769"/>
                  <a:pt x="4371" y="5771"/>
                </a:cubicBezTo>
                <a:cubicBezTo>
                  <a:pt x="4371" y="5771"/>
                  <a:pt x="4355" y="5832"/>
                  <a:pt x="4330" y="5910"/>
                </a:cubicBezTo>
                <a:close/>
                <a:moveTo>
                  <a:pt x="10839" y="5882"/>
                </a:moveTo>
                <a:lnTo>
                  <a:pt x="10839" y="5882"/>
                </a:lnTo>
                <a:cubicBezTo>
                  <a:pt x="10966" y="5990"/>
                  <a:pt x="10966" y="5990"/>
                  <a:pt x="10966" y="5990"/>
                </a:cubicBezTo>
                <a:cubicBezTo>
                  <a:pt x="11122" y="6237"/>
                  <a:pt x="11122" y="6237"/>
                  <a:pt x="11122" y="6237"/>
                </a:cubicBezTo>
                <a:cubicBezTo>
                  <a:pt x="11205" y="6376"/>
                  <a:pt x="11280" y="6498"/>
                  <a:pt x="11288" y="6512"/>
                </a:cubicBezTo>
                <a:cubicBezTo>
                  <a:pt x="11296" y="6523"/>
                  <a:pt x="11302" y="6534"/>
                  <a:pt x="11302" y="6534"/>
                </a:cubicBezTo>
                <a:cubicBezTo>
                  <a:pt x="11302" y="6537"/>
                  <a:pt x="11174" y="6379"/>
                  <a:pt x="11022" y="6185"/>
                </a:cubicBezTo>
                <a:cubicBezTo>
                  <a:pt x="10686" y="5757"/>
                  <a:pt x="10703" y="5777"/>
                  <a:pt x="10705" y="5777"/>
                </a:cubicBezTo>
                <a:cubicBezTo>
                  <a:pt x="10705" y="5777"/>
                  <a:pt x="10767" y="5824"/>
                  <a:pt x="10839" y="5882"/>
                </a:cubicBezTo>
                <a:close/>
                <a:moveTo>
                  <a:pt x="11180" y="5891"/>
                </a:moveTo>
                <a:lnTo>
                  <a:pt x="11180" y="5891"/>
                </a:lnTo>
                <a:cubicBezTo>
                  <a:pt x="11185" y="5905"/>
                  <a:pt x="11432" y="6667"/>
                  <a:pt x="11429" y="6670"/>
                </a:cubicBezTo>
                <a:cubicBezTo>
                  <a:pt x="11429" y="6670"/>
                  <a:pt x="11008" y="5990"/>
                  <a:pt x="11008" y="5985"/>
                </a:cubicBezTo>
                <a:cubicBezTo>
                  <a:pt x="11008" y="5982"/>
                  <a:pt x="11169" y="5885"/>
                  <a:pt x="11174" y="5882"/>
                </a:cubicBezTo>
                <a:cubicBezTo>
                  <a:pt x="11174" y="5882"/>
                  <a:pt x="11177" y="5888"/>
                  <a:pt x="11180" y="5891"/>
                </a:cubicBezTo>
                <a:close/>
                <a:moveTo>
                  <a:pt x="580" y="5982"/>
                </a:moveTo>
                <a:lnTo>
                  <a:pt x="580" y="5982"/>
                </a:lnTo>
                <a:cubicBezTo>
                  <a:pt x="583" y="6024"/>
                  <a:pt x="585" y="6076"/>
                  <a:pt x="585" y="6138"/>
                </a:cubicBezTo>
                <a:cubicBezTo>
                  <a:pt x="585" y="6287"/>
                  <a:pt x="580" y="6301"/>
                  <a:pt x="577" y="6165"/>
                </a:cubicBezTo>
                <a:cubicBezTo>
                  <a:pt x="577" y="6099"/>
                  <a:pt x="574" y="6015"/>
                  <a:pt x="571" y="5982"/>
                </a:cubicBezTo>
                <a:cubicBezTo>
                  <a:pt x="571" y="5946"/>
                  <a:pt x="571" y="5918"/>
                  <a:pt x="571" y="5921"/>
                </a:cubicBezTo>
                <a:cubicBezTo>
                  <a:pt x="574" y="5921"/>
                  <a:pt x="577" y="5949"/>
                  <a:pt x="580" y="5982"/>
                </a:cubicBezTo>
                <a:close/>
                <a:moveTo>
                  <a:pt x="10395" y="6401"/>
                </a:moveTo>
                <a:lnTo>
                  <a:pt x="10395" y="6401"/>
                </a:lnTo>
                <a:cubicBezTo>
                  <a:pt x="10467" y="6662"/>
                  <a:pt x="10525" y="6874"/>
                  <a:pt x="10525" y="6874"/>
                </a:cubicBezTo>
                <a:cubicBezTo>
                  <a:pt x="10525" y="6877"/>
                  <a:pt x="10417" y="6717"/>
                  <a:pt x="10289" y="6523"/>
                </a:cubicBezTo>
                <a:cubicBezTo>
                  <a:pt x="10120" y="6268"/>
                  <a:pt x="10056" y="6165"/>
                  <a:pt x="10059" y="6162"/>
                </a:cubicBezTo>
                <a:cubicBezTo>
                  <a:pt x="10070" y="6143"/>
                  <a:pt x="10262" y="5924"/>
                  <a:pt x="10265" y="5927"/>
                </a:cubicBezTo>
                <a:cubicBezTo>
                  <a:pt x="10265" y="5927"/>
                  <a:pt x="10326" y="6143"/>
                  <a:pt x="10395" y="6401"/>
                </a:cubicBezTo>
                <a:close/>
                <a:moveTo>
                  <a:pt x="13072" y="5946"/>
                </a:moveTo>
                <a:lnTo>
                  <a:pt x="13072" y="5946"/>
                </a:lnTo>
                <a:cubicBezTo>
                  <a:pt x="13124" y="5960"/>
                  <a:pt x="13166" y="5971"/>
                  <a:pt x="13166" y="5974"/>
                </a:cubicBezTo>
                <a:cubicBezTo>
                  <a:pt x="13166" y="5982"/>
                  <a:pt x="13110" y="6046"/>
                  <a:pt x="13066" y="6085"/>
                </a:cubicBezTo>
                <a:cubicBezTo>
                  <a:pt x="13019" y="6132"/>
                  <a:pt x="13019" y="6132"/>
                  <a:pt x="13019" y="6132"/>
                </a:cubicBezTo>
                <a:cubicBezTo>
                  <a:pt x="13002" y="6129"/>
                  <a:pt x="13002" y="6129"/>
                  <a:pt x="13002" y="6129"/>
                </a:cubicBezTo>
                <a:cubicBezTo>
                  <a:pt x="12994" y="6126"/>
                  <a:pt x="12983" y="6124"/>
                  <a:pt x="12977" y="6124"/>
                </a:cubicBezTo>
                <a:cubicBezTo>
                  <a:pt x="12969" y="6121"/>
                  <a:pt x="12969" y="6121"/>
                  <a:pt x="12969" y="6121"/>
                </a:cubicBezTo>
                <a:cubicBezTo>
                  <a:pt x="12969" y="6021"/>
                  <a:pt x="12969" y="6021"/>
                  <a:pt x="12969" y="6021"/>
                </a:cubicBezTo>
                <a:cubicBezTo>
                  <a:pt x="12969" y="5946"/>
                  <a:pt x="12972" y="5924"/>
                  <a:pt x="12974" y="5924"/>
                </a:cubicBezTo>
                <a:cubicBezTo>
                  <a:pt x="12977" y="5924"/>
                  <a:pt x="13022" y="5935"/>
                  <a:pt x="13072" y="5946"/>
                </a:cubicBezTo>
                <a:close/>
                <a:moveTo>
                  <a:pt x="1992" y="6251"/>
                </a:moveTo>
                <a:lnTo>
                  <a:pt x="1992" y="6251"/>
                </a:lnTo>
                <a:cubicBezTo>
                  <a:pt x="2177" y="6379"/>
                  <a:pt x="2327" y="6481"/>
                  <a:pt x="2327" y="6484"/>
                </a:cubicBezTo>
                <a:cubicBezTo>
                  <a:pt x="2324" y="6487"/>
                  <a:pt x="2191" y="6567"/>
                  <a:pt x="2025" y="6664"/>
                </a:cubicBezTo>
                <a:cubicBezTo>
                  <a:pt x="1692" y="6863"/>
                  <a:pt x="1711" y="6852"/>
                  <a:pt x="1709" y="6849"/>
                </a:cubicBezTo>
                <a:cubicBezTo>
                  <a:pt x="1706" y="6849"/>
                  <a:pt x="1526" y="5946"/>
                  <a:pt x="1526" y="5938"/>
                </a:cubicBezTo>
                <a:cubicBezTo>
                  <a:pt x="1526" y="5935"/>
                  <a:pt x="1553" y="5954"/>
                  <a:pt x="1589" y="5979"/>
                </a:cubicBezTo>
                <a:cubicBezTo>
                  <a:pt x="1625" y="6004"/>
                  <a:pt x="1808" y="6126"/>
                  <a:pt x="1992" y="6251"/>
                </a:cubicBezTo>
                <a:close/>
                <a:moveTo>
                  <a:pt x="10570" y="6018"/>
                </a:moveTo>
                <a:lnTo>
                  <a:pt x="10570" y="6018"/>
                </a:lnTo>
                <a:cubicBezTo>
                  <a:pt x="10689" y="6063"/>
                  <a:pt x="10786" y="6101"/>
                  <a:pt x="10786" y="6101"/>
                </a:cubicBezTo>
                <a:cubicBezTo>
                  <a:pt x="10789" y="6104"/>
                  <a:pt x="11202" y="6775"/>
                  <a:pt x="11208" y="6781"/>
                </a:cubicBezTo>
                <a:cubicBezTo>
                  <a:pt x="11208" y="6786"/>
                  <a:pt x="11160" y="6742"/>
                  <a:pt x="11102" y="6684"/>
                </a:cubicBezTo>
                <a:cubicBezTo>
                  <a:pt x="10914" y="6495"/>
                  <a:pt x="10350" y="5938"/>
                  <a:pt x="10350" y="5935"/>
                </a:cubicBezTo>
                <a:cubicBezTo>
                  <a:pt x="10350" y="5935"/>
                  <a:pt x="10342" y="5929"/>
                  <a:pt x="10570" y="6018"/>
                </a:cubicBezTo>
                <a:close/>
                <a:moveTo>
                  <a:pt x="12852" y="5952"/>
                </a:moveTo>
                <a:lnTo>
                  <a:pt x="12852" y="5952"/>
                </a:lnTo>
                <a:cubicBezTo>
                  <a:pt x="12844" y="5960"/>
                  <a:pt x="12839" y="5960"/>
                  <a:pt x="12833" y="5957"/>
                </a:cubicBezTo>
                <a:cubicBezTo>
                  <a:pt x="12819" y="5954"/>
                  <a:pt x="12822" y="5952"/>
                  <a:pt x="12839" y="5946"/>
                </a:cubicBezTo>
                <a:cubicBezTo>
                  <a:pt x="12858" y="5941"/>
                  <a:pt x="12861" y="5941"/>
                  <a:pt x="12852" y="5952"/>
                </a:cubicBezTo>
                <a:close/>
                <a:moveTo>
                  <a:pt x="11452" y="6185"/>
                </a:moveTo>
                <a:lnTo>
                  <a:pt x="11452" y="6185"/>
                </a:lnTo>
                <a:cubicBezTo>
                  <a:pt x="11549" y="6312"/>
                  <a:pt x="11632" y="6420"/>
                  <a:pt x="11632" y="6423"/>
                </a:cubicBezTo>
                <a:cubicBezTo>
                  <a:pt x="11635" y="6426"/>
                  <a:pt x="11599" y="6393"/>
                  <a:pt x="11557" y="6348"/>
                </a:cubicBezTo>
                <a:cubicBezTo>
                  <a:pt x="11477" y="6271"/>
                  <a:pt x="11477" y="6271"/>
                  <a:pt x="11477" y="6271"/>
                </a:cubicBezTo>
                <a:cubicBezTo>
                  <a:pt x="11410" y="6171"/>
                  <a:pt x="11410" y="6171"/>
                  <a:pt x="11410" y="6171"/>
                </a:cubicBezTo>
                <a:cubicBezTo>
                  <a:pt x="11324" y="6040"/>
                  <a:pt x="11266" y="5949"/>
                  <a:pt x="11271" y="5949"/>
                </a:cubicBezTo>
                <a:cubicBezTo>
                  <a:pt x="11271" y="5949"/>
                  <a:pt x="11352" y="6054"/>
                  <a:pt x="11452" y="6185"/>
                </a:cubicBezTo>
                <a:close/>
                <a:moveTo>
                  <a:pt x="12911" y="6065"/>
                </a:moveTo>
                <a:lnTo>
                  <a:pt x="12911" y="6065"/>
                </a:lnTo>
                <a:cubicBezTo>
                  <a:pt x="12911" y="6085"/>
                  <a:pt x="12911" y="6104"/>
                  <a:pt x="12908" y="6104"/>
                </a:cubicBezTo>
                <a:cubicBezTo>
                  <a:pt x="12908" y="6107"/>
                  <a:pt x="12791" y="6082"/>
                  <a:pt x="12789" y="6079"/>
                </a:cubicBezTo>
                <a:cubicBezTo>
                  <a:pt x="12786" y="6076"/>
                  <a:pt x="12839" y="6013"/>
                  <a:pt x="12880" y="5974"/>
                </a:cubicBezTo>
                <a:cubicBezTo>
                  <a:pt x="12905" y="5949"/>
                  <a:pt x="12905" y="5949"/>
                  <a:pt x="12905" y="5949"/>
                </a:cubicBezTo>
                <a:cubicBezTo>
                  <a:pt x="12908" y="5988"/>
                  <a:pt x="12908" y="5988"/>
                  <a:pt x="12908" y="5988"/>
                </a:cubicBezTo>
                <a:cubicBezTo>
                  <a:pt x="12908" y="6007"/>
                  <a:pt x="12911" y="6043"/>
                  <a:pt x="12911" y="6065"/>
                </a:cubicBezTo>
                <a:close/>
                <a:moveTo>
                  <a:pt x="10858" y="6115"/>
                </a:moveTo>
                <a:lnTo>
                  <a:pt x="10858" y="6115"/>
                </a:lnTo>
                <a:cubicBezTo>
                  <a:pt x="10988" y="6321"/>
                  <a:pt x="10988" y="6323"/>
                  <a:pt x="10886" y="6179"/>
                </a:cubicBezTo>
                <a:cubicBezTo>
                  <a:pt x="10814" y="6079"/>
                  <a:pt x="10814" y="6079"/>
                  <a:pt x="10814" y="6079"/>
                </a:cubicBezTo>
                <a:cubicBezTo>
                  <a:pt x="10786" y="6024"/>
                  <a:pt x="10786" y="6024"/>
                  <a:pt x="10786" y="6024"/>
                </a:cubicBezTo>
                <a:cubicBezTo>
                  <a:pt x="10742" y="5935"/>
                  <a:pt x="10739" y="5932"/>
                  <a:pt x="10858" y="6115"/>
                </a:cubicBezTo>
                <a:close/>
                <a:moveTo>
                  <a:pt x="11141" y="6390"/>
                </a:moveTo>
                <a:lnTo>
                  <a:pt x="11141" y="6390"/>
                </a:lnTo>
                <a:cubicBezTo>
                  <a:pt x="11321" y="6620"/>
                  <a:pt x="11468" y="6809"/>
                  <a:pt x="11468" y="6809"/>
                </a:cubicBezTo>
                <a:cubicBezTo>
                  <a:pt x="11468" y="6811"/>
                  <a:pt x="11377" y="6860"/>
                  <a:pt x="11374" y="6858"/>
                </a:cubicBezTo>
                <a:cubicBezTo>
                  <a:pt x="11371" y="6852"/>
                  <a:pt x="10805" y="5971"/>
                  <a:pt x="10805" y="5968"/>
                </a:cubicBezTo>
                <a:cubicBezTo>
                  <a:pt x="10805" y="5966"/>
                  <a:pt x="10797" y="5954"/>
                  <a:pt x="11141" y="6390"/>
                </a:cubicBezTo>
                <a:close/>
                <a:moveTo>
                  <a:pt x="12805" y="5990"/>
                </a:moveTo>
                <a:lnTo>
                  <a:pt x="12805" y="5990"/>
                </a:lnTo>
                <a:cubicBezTo>
                  <a:pt x="12811" y="5990"/>
                  <a:pt x="12805" y="5999"/>
                  <a:pt x="12791" y="6013"/>
                </a:cubicBezTo>
                <a:cubicBezTo>
                  <a:pt x="12783" y="6024"/>
                  <a:pt x="12772" y="6035"/>
                  <a:pt x="12769" y="6035"/>
                </a:cubicBezTo>
                <a:cubicBezTo>
                  <a:pt x="12766" y="6035"/>
                  <a:pt x="12766" y="5988"/>
                  <a:pt x="12769" y="5985"/>
                </a:cubicBezTo>
                <a:cubicBezTo>
                  <a:pt x="12772" y="5982"/>
                  <a:pt x="12797" y="5985"/>
                  <a:pt x="12805" y="5990"/>
                </a:cubicBezTo>
                <a:close/>
                <a:moveTo>
                  <a:pt x="646" y="6038"/>
                </a:moveTo>
                <a:lnTo>
                  <a:pt x="646" y="6038"/>
                </a:lnTo>
                <a:cubicBezTo>
                  <a:pt x="643" y="6063"/>
                  <a:pt x="641" y="6088"/>
                  <a:pt x="638" y="6093"/>
                </a:cubicBezTo>
                <a:cubicBezTo>
                  <a:pt x="635" y="6104"/>
                  <a:pt x="635" y="6104"/>
                  <a:pt x="635" y="6104"/>
                </a:cubicBezTo>
                <a:cubicBezTo>
                  <a:pt x="632" y="6088"/>
                  <a:pt x="632" y="6088"/>
                  <a:pt x="632" y="6088"/>
                </a:cubicBezTo>
                <a:cubicBezTo>
                  <a:pt x="627" y="6071"/>
                  <a:pt x="627" y="6071"/>
                  <a:pt x="627" y="6071"/>
                </a:cubicBezTo>
                <a:cubicBezTo>
                  <a:pt x="638" y="6029"/>
                  <a:pt x="638" y="6029"/>
                  <a:pt x="638" y="6029"/>
                </a:cubicBezTo>
                <a:cubicBezTo>
                  <a:pt x="643" y="6004"/>
                  <a:pt x="649" y="5988"/>
                  <a:pt x="652" y="5988"/>
                </a:cubicBezTo>
                <a:cubicBezTo>
                  <a:pt x="652" y="5988"/>
                  <a:pt x="649" y="6010"/>
                  <a:pt x="646" y="6038"/>
                </a:cubicBezTo>
                <a:close/>
                <a:moveTo>
                  <a:pt x="11155" y="6786"/>
                </a:moveTo>
                <a:lnTo>
                  <a:pt x="11155" y="6786"/>
                </a:lnTo>
                <a:cubicBezTo>
                  <a:pt x="11285" y="6916"/>
                  <a:pt x="11285" y="6916"/>
                  <a:pt x="11285" y="6916"/>
                </a:cubicBezTo>
                <a:cubicBezTo>
                  <a:pt x="11266" y="6935"/>
                  <a:pt x="11266" y="6935"/>
                  <a:pt x="11266" y="6935"/>
                </a:cubicBezTo>
                <a:cubicBezTo>
                  <a:pt x="11185" y="7010"/>
                  <a:pt x="10994" y="7179"/>
                  <a:pt x="10991" y="7179"/>
                </a:cubicBezTo>
                <a:cubicBezTo>
                  <a:pt x="10988" y="7177"/>
                  <a:pt x="10353" y="5999"/>
                  <a:pt x="10353" y="5993"/>
                </a:cubicBezTo>
                <a:cubicBezTo>
                  <a:pt x="10350" y="5990"/>
                  <a:pt x="10894" y="6526"/>
                  <a:pt x="11155" y="6786"/>
                </a:cubicBezTo>
                <a:close/>
                <a:moveTo>
                  <a:pt x="12733" y="6029"/>
                </a:moveTo>
                <a:lnTo>
                  <a:pt x="12733" y="6029"/>
                </a:lnTo>
                <a:cubicBezTo>
                  <a:pt x="12733" y="6052"/>
                  <a:pt x="12733" y="6068"/>
                  <a:pt x="12730" y="6068"/>
                </a:cubicBezTo>
                <a:cubicBezTo>
                  <a:pt x="12728" y="6071"/>
                  <a:pt x="12619" y="6063"/>
                  <a:pt x="12617" y="6060"/>
                </a:cubicBezTo>
                <a:cubicBezTo>
                  <a:pt x="12614" y="6057"/>
                  <a:pt x="12725" y="5993"/>
                  <a:pt x="12730" y="5993"/>
                </a:cubicBezTo>
                <a:cubicBezTo>
                  <a:pt x="12733" y="5993"/>
                  <a:pt x="12733" y="6004"/>
                  <a:pt x="12733" y="6029"/>
                </a:cubicBezTo>
                <a:close/>
                <a:moveTo>
                  <a:pt x="433" y="6018"/>
                </a:moveTo>
                <a:lnTo>
                  <a:pt x="433" y="6018"/>
                </a:lnTo>
                <a:cubicBezTo>
                  <a:pt x="433" y="6024"/>
                  <a:pt x="430" y="6029"/>
                  <a:pt x="419" y="6035"/>
                </a:cubicBezTo>
                <a:cubicBezTo>
                  <a:pt x="397" y="6052"/>
                  <a:pt x="394" y="6046"/>
                  <a:pt x="413" y="6027"/>
                </a:cubicBezTo>
                <a:cubicBezTo>
                  <a:pt x="424" y="6015"/>
                  <a:pt x="433" y="6010"/>
                  <a:pt x="433" y="6010"/>
                </a:cubicBezTo>
                <a:cubicBezTo>
                  <a:pt x="433" y="6010"/>
                  <a:pt x="433" y="6013"/>
                  <a:pt x="433" y="6018"/>
                </a:cubicBezTo>
                <a:close/>
                <a:moveTo>
                  <a:pt x="11288" y="6049"/>
                </a:moveTo>
                <a:lnTo>
                  <a:pt x="11288" y="6049"/>
                </a:lnTo>
                <a:cubicBezTo>
                  <a:pt x="11338" y="6126"/>
                  <a:pt x="11687" y="6695"/>
                  <a:pt x="11687" y="6698"/>
                </a:cubicBezTo>
                <a:cubicBezTo>
                  <a:pt x="11687" y="6703"/>
                  <a:pt x="11518" y="6789"/>
                  <a:pt x="11510" y="6789"/>
                </a:cubicBezTo>
                <a:cubicBezTo>
                  <a:pt x="11507" y="6789"/>
                  <a:pt x="11269" y="6049"/>
                  <a:pt x="11257" y="6015"/>
                </a:cubicBezTo>
                <a:cubicBezTo>
                  <a:pt x="11255" y="6002"/>
                  <a:pt x="11260" y="6010"/>
                  <a:pt x="11288" y="6049"/>
                </a:cubicBezTo>
                <a:close/>
                <a:moveTo>
                  <a:pt x="10639" y="6606"/>
                </a:moveTo>
                <a:lnTo>
                  <a:pt x="10639" y="6606"/>
                </a:lnTo>
                <a:cubicBezTo>
                  <a:pt x="10805" y="6910"/>
                  <a:pt x="10938" y="7163"/>
                  <a:pt x="10938" y="7163"/>
                </a:cubicBezTo>
                <a:cubicBezTo>
                  <a:pt x="10936" y="7165"/>
                  <a:pt x="10603" y="6982"/>
                  <a:pt x="10595" y="6977"/>
                </a:cubicBezTo>
                <a:cubicBezTo>
                  <a:pt x="10592" y="6974"/>
                  <a:pt x="10542" y="6798"/>
                  <a:pt x="10464" y="6512"/>
                </a:cubicBezTo>
                <a:cubicBezTo>
                  <a:pt x="10392" y="6260"/>
                  <a:pt x="10337" y="6049"/>
                  <a:pt x="10334" y="6046"/>
                </a:cubicBezTo>
                <a:cubicBezTo>
                  <a:pt x="10334" y="6043"/>
                  <a:pt x="10334" y="6040"/>
                  <a:pt x="10337" y="6043"/>
                </a:cubicBezTo>
                <a:cubicBezTo>
                  <a:pt x="10339" y="6046"/>
                  <a:pt x="10475" y="6298"/>
                  <a:pt x="10639" y="6606"/>
                </a:cubicBezTo>
                <a:close/>
                <a:moveTo>
                  <a:pt x="427" y="6096"/>
                </a:moveTo>
                <a:lnTo>
                  <a:pt x="427" y="6096"/>
                </a:lnTo>
                <a:cubicBezTo>
                  <a:pt x="427" y="6101"/>
                  <a:pt x="388" y="6112"/>
                  <a:pt x="383" y="6112"/>
                </a:cubicBezTo>
                <a:cubicBezTo>
                  <a:pt x="380" y="6110"/>
                  <a:pt x="383" y="6107"/>
                  <a:pt x="391" y="6101"/>
                </a:cubicBezTo>
                <a:cubicBezTo>
                  <a:pt x="402" y="6093"/>
                  <a:pt x="427" y="6090"/>
                  <a:pt x="427" y="6096"/>
                </a:cubicBezTo>
                <a:close/>
                <a:moveTo>
                  <a:pt x="12653" y="6112"/>
                </a:moveTo>
                <a:lnTo>
                  <a:pt x="12653" y="6112"/>
                </a:lnTo>
                <a:cubicBezTo>
                  <a:pt x="12733" y="6132"/>
                  <a:pt x="12761" y="6140"/>
                  <a:pt x="12725" y="6138"/>
                </a:cubicBezTo>
                <a:cubicBezTo>
                  <a:pt x="12716" y="6135"/>
                  <a:pt x="12675" y="6132"/>
                  <a:pt x="12630" y="6129"/>
                </a:cubicBezTo>
                <a:cubicBezTo>
                  <a:pt x="12586" y="6126"/>
                  <a:pt x="12547" y="6121"/>
                  <a:pt x="12544" y="6121"/>
                </a:cubicBezTo>
                <a:cubicBezTo>
                  <a:pt x="12542" y="6121"/>
                  <a:pt x="12544" y="6115"/>
                  <a:pt x="12550" y="6107"/>
                </a:cubicBezTo>
                <a:cubicBezTo>
                  <a:pt x="12556" y="6099"/>
                  <a:pt x="12561" y="6093"/>
                  <a:pt x="12564" y="6093"/>
                </a:cubicBezTo>
                <a:cubicBezTo>
                  <a:pt x="12564" y="6093"/>
                  <a:pt x="12603" y="6101"/>
                  <a:pt x="12653" y="6112"/>
                </a:cubicBezTo>
                <a:close/>
                <a:moveTo>
                  <a:pt x="816" y="6626"/>
                </a:moveTo>
                <a:lnTo>
                  <a:pt x="816" y="6626"/>
                </a:lnTo>
                <a:cubicBezTo>
                  <a:pt x="879" y="6896"/>
                  <a:pt x="932" y="7121"/>
                  <a:pt x="932" y="7127"/>
                </a:cubicBezTo>
                <a:cubicBezTo>
                  <a:pt x="932" y="7129"/>
                  <a:pt x="932" y="7132"/>
                  <a:pt x="929" y="7132"/>
                </a:cubicBezTo>
                <a:cubicBezTo>
                  <a:pt x="926" y="7132"/>
                  <a:pt x="682" y="6268"/>
                  <a:pt x="682" y="6254"/>
                </a:cubicBezTo>
                <a:cubicBezTo>
                  <a:pt x="682" y="6246"/>
                  <a:pt x="685" y="6212"/>
                  <a:pt x="688" y="6179"/>
                </a:cubicBezTo>
                <a:cubicBezTo>
                  <a:pt x="693" y="6146"/>
                  <a:pt x="696" y="6115"/>
                  <a:pt x="696" y="6115"/>
                </a:cubicBezTo>
                <a:cubicBezTo>
                  <a:pt x="696" y="6104"/>
                  <a:pt x="713" y="6165"/>
                  <a:pt x="816" y="6626"/>
                </a:cubicBezTo>
                <a:close/>
                <a:moveTo>
                  <a:pt x="422" y="6154"/>
                </a:moveTo>
                <a:lnTo>
                  <a:pt x="422" y="6154"/>
                </a:lnTo>
                <a:cubicBezTo>
                  <a:pt x="422" y="6162"/>
                  <a:pt x="422" y="6174"/>
                  <a:pt x="422" y="6176"/>
                </a:cubicBezTo>
                <a:cubicBezTo>
                  <a:pt x="419" y="6185"/>
                  <a:pt x="419" y="6185"/>
                  <a:pt x="419" y="6185"/>
                </a:cubicBezTo>
                <a:cubicBezTo>
                  <a:pt x="388" y="6174"/>
                  <a:pt x="388" y="6174"/>
                  <a:pt x="388" y="6174"/>
                </a:cubicBezTo>
                <a:cubicBezTo>
                  <a:pt x="372" y="6168"/>
                  <a:pt x="355" y="6162"/>
                  <a:pt x="352" y="6162"/>
                </a:cubicBezTo>
                <a:cubicBezTo>
                  <a:pt x="350" y="6160"/>
                  <a:pt x="402" y="6140"/>
                  <a:pt x="422" y="6138"/>
                </a:cubicBezTo>
                <a:cubicBezTo>
                  <a:pt x="422" y="6138"/>
                  <a:pt x="422" y="6146"/>
                  <a:pt x="422" y="6154"/>
                </a:cubicBezTo>
                <a:close/>
                <a:moveTo>
                  <a:pt x="12805" y="6179"/>
                </a:moveTo>
                <a:lnTo>
                  <a:pt x="12805" y="6179"/>
                </a:lnTo>
                <a:cubicBezTo>
                  <a:pt x="12897" y="6185"/>
                  <a:pt x="12974" y="6193"/>
                  <a:pt x="12974" y="6193"/>
                </a:cubicBezTo>
                <a:cubicBezTo>
                  <a:pt x="12977" y="6196"/>
                  <a:pt x="12944" y="6293"/>
                  <a:pt x="12938" y="6296"/>
                </a:cubicBezTo>
                <a:cubicBezTo>
                  <a:pt x="12938" y="6296"/>
                  <a:pt x="12630" y="6168"/>
                  <a:pt x="12628" y="6165"/>
                </a:cubicBezTo>
                <a:cubicBezTo>
                  <a:pt x="12625" y="6162"/>
                  <a:pt x="12619" y="6162"/>
                  <a:pt x="12805" y="6179"/>
                </a:cubicBezTo>
                <a:close/>
                <a:moveTo>
                  <a:pt x="12705" y="6237"/>
                </a:moveTo>
                <a:lnTo>
                  <a:pt x="12705" y="6237"/>
                </a:lnTo>
                <a:cubicBezTo>
                  <a:pt x="12794" y="6276"/>
                  <a:pt x="12869" y="6307"/>
                  <a:pt x="12869" y="6307"/>
                </a:cubicBezTo>
                <a:cubicBezTo>
                  <a:pt x="12872" y="6307"/>
                  <a:pt x="12872" y="6309"/>
                  <a:pt x="12869" y="6309"/>
                </a:cubicBezTo>
                <a:cubicBezTo>
                  <a:pt x="12869" y="6312"/>
                  <a:pt x="12567" y="6340"/>
                  <a:pt x="12564" y="6337"/>
                </a:cubicBezTo>
                <a:cubicBezTo>
                  <a:pt x="12564" y="6337"/>
                  <a:pt x="12558" y="6301"/>
                  <a:pt x="12547" y="6257"/>
                </a:cubicBezTo>
                <a:cubicBezTo>
                  <a:pt x="12539" y="6212"/>
                  <a:pt x="12531" y="6174"/>
                  <a:pt x="12531" y="6171"/>
                </a:cubicBezTo>
                <a:cubicBezTo>
                  <a:pt x="12531" y="6168"/>
                  <a:pt x="12531" y="6168"/>
                  <a:pt x="12536" y="6168"/>
                </a:cubicBezTo>
                <a:cubicBezTo>
                  <a:pt x="12539" y="6168"/>
                  <a:pt x="12617" y="6201"/>
                  <a:pt x="12705" y="6237"/>
                </a:cubicBezTo>
                <a:close/>
                <a:moveTo>
                  <a:pt x="12095" y="6251"/>
                </a:moveTo>
                <a:lnTo>
                  <a:pt x="12095" y="6251"/>
                </a:lnTo>
                <a:cubicBezTo>
                  <a:pt x="12370" y="6301"/>
                  <a:pt x="12467" y="6318"/>
                  <a:pt x="12461" y="6321"/>
                </a:cubicBezTo>
                <a:cubicBezTo>
                  <a:pt x="12461" y="6323"/>
                  <a:pt x="12409" y="6348"/>
                  <a:pt x="12348" y="6379"/>
                </a:cubicBezTo>
                <a:cubicBezTo>
                  <a:pt x="12289" y="6407"/>
                  <a:pt x="12176" y="6465"/>
                  <a:pt x="12095" y="6504"/>
                </a:cubicBezTo>
                <a:cubicBezTo>
                  <a:pt x="12018" y="6542"/>
                  <a:pt x="11951" y="6576"/>
                  <a:pt x="11951" y="6576"/>
                </a:cubicBezTo>
                <a:cubicBezTo>
                  <a:pt x="11948" y="6576"/>
                  <a:pt x="11940" y="6565"/>
                  <a:pt x="11934" y="6554"/>
                </a:cubicBezTo>
                <a:cubicBezTo>
                  <a:pt x="11926" y="6542"/>
                  <a:pt x="11876" y="6456"/>
                  <a:pt x="11821" y="6362"/>
                </a:cubicBezTo>
                <a:cubicBezTo>
                  <a:pt x="11765" y="6268"/>
                  <a:pt x="11718" y="6190"/>
                  <a:pt x="11718" y="6187"/>
                </a:cubicBezTo>
                <a:cubicBezTo>
                  <a:pt x="11715" y="6182"/>
                  <a:pt x="11718" y="6182"/>
                  <a:pt x="11721" y="6182"/>
                </a:cubicBezTo>
                <a:cubicBezTo>
                  <a:pt x="11723" y="6185"/>
                  <a:pt x="11893" y="6215"/>
                  <a:pt x="12095" y="6251"/>
                </a:cubicBezTo>
                <a:close/>
                <a:moveTo>
                  <a:pt x="333" y="6193"/>
                </a:moveTo>
                <a:lnTo>
                  <a:pt x="333" y="6193"/>
                </a:lnTo>
                <a:cubicBezTo>
                  <a:pt x="350" y="6201"/>
                  <a:pt x="350" y="6201"/>
                  <a:pt x="350" y="6201"/>
                </a:cubicBezTo>
                <a:cubicBezTo>
                  <a:pt x="325" y="6201"/>
                  <a:pt x="325" y="6201"/>
                  <a:pt x="325" y="6201"/>
                </a:cubicBezTo>
                <a:cubicBezTo>
                  <a:pt x="300" y="6201"/>
                  <a:pt x="300" y="6201"/>
                  <a:pt x="300" y="6201"/>
                </a:cubicBezTo>
                <a:cubicBezTo>
                  <a:pt x="300" y="6193"/>
                  <a:pt x="300" y="6193"/>
                  <a:pt x="300" y="6193"/>
                </a:cubicBezTo>
                <a:cubicBezTo>
                  <a:pt x="300" y="6185"/>
                  <a:pt x="308" y="6185"/>
                  <a:pt x="333" y="6193"/>
                </a:cubicBezTo>
                <a:close/>
                <a:moveTo>
                  <a:pt x="854" y="7005"/>
                </a:moveTo>
                <a:lnTo>
                  <a:pt x="854" y="7005"/>
                </a:lnTo>
                <a:cubicBezTo>
                  <a:pt x="982" y="7451"/>
                  <a:pt x="1085" y="7817"/>
                  <a:pt x="1085" y="7817"/>
                </a:cubicBezTo>
                <a:cubicBezTo>
                  <a:pt x="1082" y="7820"/>
                  <a:pt x="624" y="7260"/>
                  <a:pt x="613" y="7240"/>
                </a:cubicBezTo>
                <a:cubicBezTo>
                  <a:pt x="605" y="7229"/>
                  <a:pt x="605" y="7229"/>
                  <a:pt x="605" y="7229"/>
                </a:cubicBezTo>
                <a:cubicBezTo>
                  <a:pt x="613" y="6781"/>
                  <a:pt x="613" y="6781"/>
                  <a:pt x="613" y="6781"/>
                </a:cubicBezTo>
                <a:cubicBezTo>
                  <a:pt x="616" y="6531"/>
                  <a:pt x="619" y="6296"/>
                  <a:pt x="619" y="6260"/>
                </a:cubicBezTo>
                <a:cubicBezTo>
                  <a:pt x="619" y="6218"/>
                  <a:pt x="621" y="6190"/>
                  <a:pt x="621" y="6193"/>
                </a:cubicBezTo>
                <a:cubicBezTo>
                  <a:pt x="624" y="6193"/>
                  <a:pt x="730" y="6562"/>
                  <a:pt x="854" y="7005"/>
                </a:cubicBezTo>
                <a:close/>
                <a:moveTo>
                  <a:pt x="10287" y="6584"/>
                </a:moveTo>
                <a:lnTo>
                  <a:pt x="10287" y="6584"/>
                </a:lnTo>
                <a:cubicBezTo>
                  <a:pt x="10428" y="6798"/>
                  <a:pt x="10545" y="6974"/>
                  <a:pt x="10545" y="6974"/>
                </a:cubicBezTo>
                <a:cubicBezTo>
                  <a:pt x="10545" y="6977"/>
                  <a:pt x="10509" y="6988"/>
                  <a:pt x="10464" y="6999"/>
                </a:cubicBezTo>
                <a:cubicBezTo>
                  <a:pt x="9632" y="7215"/>
                  <a:pt x="8479" y="7512"/>
                  <a:pt x="8474" y="7515"/>
                </a:cubicBezTo>
                <a:cubicBezTo>
                  <a:pt x="8468" y="7515"/>
                  <a:pt x="8465" y="7515"/>
                  <a:pt x="8468" y="7512"/>
                </a:cubicBezTo>
                <a:cubicBezTo>
                  <a:pt x="8471" y="7507"/>
                  <a:pt x="10023" y="6193"/>
                  <a:pt x="10029" y="6196"/>
                </a:cubicBezTo>
                <a:cubicBezTo>
                  <a:pt x="10029" y="6196"/>
                  <a:pt x="10148" y="6371"/>
                  <a:pt x="10287" y="6584"/>
                </a:cubicBezTo>
                <a:close/>
                <a:moveTo>
                  <a:pt x="13052" y="6276"/>
                </a:moveTo>
                <a:lnTo>
                  <a:pt x="13052" y="6276"/>
                </a:lnTo>
                <a:cubicBezTo>
                  <a:pt x="13072" y="6307"/>
                  <a:pt x="13088" y="6332"/>
                  <a:pt x="13088" y="6332"/>
                </a:cubicBezTo>
                <a:cubicBezTo>
                  <a:pt x="13085" y="6334"/>
                  <a:pt x="12977" y="6309"/>
                  <a:pt x="12974" y="6307"/>
                </a:cubicBezTo>
                <a:cubicBezTo>
                  <a:pt x="12974" y="6307"/>
                  <a:pt x="12994" y="6248"/>
                  <a:pt x="13002" y="6226"/>
                </a:cubicBezTo>
                <a:cubicBezTo>
                  <a:pt x="13005" y="6223"/>
                  <a:pt x="13008" y="6221"/>
                  <a:pt x="13010" y="6221"/>
                </a:cubicBezTo>
                <a:cubicBezTo>
                  <a:pt x="13013" y="6223"/>
                  <a:pt x="13030" y="6248"/>
                  <a:pt x="13052" y="6276"/>
                </a:cubicBezTo>
                <a:close/>
                <a:moveTo>
                  <a:pt x="266" y="6246"/>
                </a:moveTo>
                <a:lnTo>
                  <a:pt x="266" y="6246"/>
                </a:lnTo>
                <a:cubicBezTo>
                  <a:pt x="269" y="6254"/>
                  <a:pt x="258" y="6260"/>
                  <a:pt x="252" y="6254"/>
                </a:cubicBezTo>
                <a:cubicBezTo>
                  <a:pt x="247" y="6248"/>
                  <a:pt x="252" y="6237"/>
                  <a:pt x="261" y="6237"/>
                </a:cubicBezTo>
                <a:cubicBezTo>
                  <a:pt x="264" y="6240"/>
                  <a:pt x="266" y="6243"/>
                  <a:pt x="266" y="6246"/>
                </a:cubicBezTo>
                <a:close/>
                <a:moveTo>
                  <a:pt x="411" y="6246"/>
                </a:moveTo>
                <a:lnTo>
                  <a:pt x="411" y="6246"/>
                </a:lnTo>
                <a:cubicBezTo>
                  <a:pt x="411" y="6251"/>
                  <a:pt x="408" y="6248"/>
                  <a:pt x="399" y="6243"/>
                </a:cubicBezTo>
                <a:cubicBezTo>
                  <a:pt x="391" y="6237"/>
                  <a:pt x="391" y="6237"/>
                  <a:pt x="391" y="6237"/>
                </a:cubicBezTo>
                <a:cubicBezTo>
                  <a:pt x="402" y="6240"/>
                  <a:pt x="402" y="6240"/>
                  <a:pt x="402" y="6240"/>
                </a:cubicBezTo>
                <a:cubicBezTo>
                  <a:pt x="408" y="6240"/>
                  <a:pt x="411" y="6243"/>
                  <a:pt x="411" y="6246"/>
                </a:cubicBezTo>
                <a:close/>
                <a:moveTo>
                  <a:pt x="250" y="6298"/>
                </a:moveTo>
                <a:lnTo>
                  <a:pt x="250" y="6298"/>
                </a:lnTo>
                <a:cubicBezTo>
                  <a:pt x="266" y="6304"/>
                  <a:pt x="266" y="6304"/>
                  <a:pt x="266" y="6304"/>
                </a:cubicBezTo>
                <a:cubicBezTo>
                  <a:pt x="266" y="6315"/>
                  <a:pt x="266" y="6315"/>
                  <a:pt x="266" y="6315"/>
                </a:cubicBezTo>
                <a:cubicBezTo>
                  <a:pt x="269" y="6326"/>
                  <a:pt x="269" y="6326"/>
                  <a:pt x="269" y="6326"/>
                </a:cubicBezTo>
                <a:cubicBezTo>
                  <a:pt x="255" y="6329"/>
                  <a:pt x="255" y="6329"/>
                  <a:pt x="255" y="6329"/>
                </a:cubicBezTo>
                <a:cubicBezTo>
                  <a:pt x="239" y="6332"/>
                  <a:pt x="211" y="6332"/>
                  <a:pt x="211" y="6326"/>
                </a:cubicBezTo>
                <a:cubicBezTo>
                  <a:pt x="211" y="6321"/>
                  <a:pt x="227" y="6293"/>
                  <a:pt x="230" y="6293"/>
                </a:cubicBezTo>
                <a:cubicBezTo>
                  <a:pt x="230" y="6293"/>
                  <a:pt x="239" y="6296"/>
                  <a:pt x="250" y="6298"/>
                </a:cubicBezTo>
                <a:close/>
                <a:moveTo>
                  <a:pt x="3373" y="6321"/>
                </a:moveTo>
                <a:lnTo>
                  <a:pt x="3373" y="6321"/>
                </a:lnTo>
                <a:cubicBezTo>
                  <a:pt x="3464" y="6348"/>
                  <a:pt x="3464" y="6348"/>
                  <a:pt x="3464" y="6348"/>
                </a:cubicBezTo>
                <a:cubicBezTo>
                  <a:pt x="3464" y="6354"/>
                  <a:pt x="3464" y="6354"/>
                  <a:pt x="3464" y="6354"/>
                </a:cubicBezTo>
                <a:cubicBezTo>
                  <a:pt x="3464" y="6362"/>
                  <a:pt x="3317" y="6991"/>
                  <a:pt x="3312" y="7005"/>
                </a:cubicBezTo>
                <a:cubicBezTo>
                  <a:pt x="3312" y="7007"/>
                  <a:pt x="3309" y="7010"/>
                  <a:pt x="3309" y="7010"/>
                </a:cubicBezTo>
                <a:cubicBezTo>
                  <a:pt x="3309" y="7007"/>
                  <a:pt x="3273" y="6315"/>
                  <a:pt x="3273" y="6296"/>
                </a:cubicBezTo>
                <a:cubicBezTo>
                  <a:pt x="3273" y="6293"/>
                  <a:pt x="3284" y="6296"/>
                  <a:pt x="3373" y="6321"/>
                </a:cubicBezTo>
                <a:close/>
                <a:moveTo>
                  <a:pt x="408" y="6304"/>
                </a:moveTo>
                <a:lnTo>
                  <a:pt x="408" y="6304"/>
                </a:lnTo>
                <a:cubicBezTo>
                  <a:pt x="408" y="6307"/>
                  <a:pt x="405" y="6309"/>
                  <a:pt x="397" y="6307"/>
                </a:cubicBezTo>
                <a:cubicBezTo>
                  <a:pt x="374" y="6301"/>
                  <a:pt x="372" y="6298"/>
                  <a:pt x="391" y="6298"/>
                </a:cubicBezTo>
                <a:cubicBezTo>
                  <a:pt x="405" y="6298"/>
                  <a:pt x="408" y="6298"/>
                  <a:pt x="408" y="6304"/>
                </a:cubicBezTo>
                <a:close/>
                <a:moveTo>
                  <a:pt x="11823" y="6437"/>
                </a:moveTo>
                <a:lnTo>
                  <a:pt x="11823" y="6437"/>
                </a:lnTo>
                <a:cubicBezTo>
                  <a:pt x="11868" y="6512"/>
                  <a:pt x="11904" y="6576"/>
                  <a:pt x="11904" y="6578"/>
                </a:cubicBezTo>
                <a:cubicBezTo>
                  <a:pt x="11904" y="6584"/>
                  <a:pt x="11843" y="6620"/>
                  <a:pt x="11837" y="6617"/>
                </a:cubicBezTo>
                <a:cubicBezTo>
                  <a:pt x="11834" y="6615"/>
                  <a:pt x="11737" y="6304"/>
                  <a:pt x="11737" y="6298"/>
                </a:cubicBezTo>
                <a:cubicBezTo>
                  <a:pt x="11737" y="6293"/>
                  <a:pt x="11737" y="6293"/>
                  <a:pt x="11823" y="6437"/>
                </a:cubicBezTo>
                <a:close/>
                <a:moveTo>
                  <a:pt x="164" y="6351"/>
                </a:moveTo>
                <a:lnTo>
                  <a:pt x="164" y="6351"/>
                </a:lnTo>
                <a:cubicBezTo>
                  <a:pt x="155" y="6371"/>
                  <a:pt x="147" y="6398"/>
                  <a:pt x="141" y="6412"/>
                </a:cubicBezTo>
                <a:cubicBezTo>
                  <a:pt x="136" y="6429"/>
                  <a:pt x="133" y="6443"/>
                  <a:pt x="130" y="6443"/>
                </a:cubicBezTo>
                <a:cubicBezTo>
                  <a:pt x="130" y="6443"/>
                  <a:pt x="128" y="6429"/>
                  <a:pt x="125" y="6418"/>
                </a:cubicBezTo>
                <a:cubicBezTo>
                  <a:pt x="122" y="6404"/>
                  <a:pt x="119" y="6390"/>
                  <a:pt x="117" y="6387"/>
                </a:cubicBezTo>
                <a:cubicBezTo>
                  <a:pt x="117" y="6384"/>
                  <a:pt x="172" y="6315"/>
                  <a:pt x="175" y="6318"/>
                </a:cubicBezTo>
                <a:cubicBezTo>
                  <a:pt x="175" y="6318"/>
                  <a:pt x="169" y="6334"/>
                  <a:pt x="164" y="6351"/>
                </a:cubicBezTo>
                <a:close/>
                <a:moveTo>
                  <a:pt x="319" y="6321"/>
                </a:moveTo>
                <a:lnTo>
                  <a:pt x="319" y="6321"/>
                </a:lnTo>
                <a:cubicBezTo>
                  <a:pt x="322" y="6321"/>
                  <a:pt x="322" y="6321"/>
                  <a:pt x="322" y="6323"/>
                </a:cubicBezTo>
                <a:cubicBezTo>
                  <a:pt x="322" y="6326"/>
                  <a:pt x="319" y="6326"/>
                  <a:pt x="313" y="6326"/>
                </a:cubicBezTo>
                <a:cubicBezTo>
                  <a:pt x="308" y="6326"/>
                  <a:pt x="305" y="6323"/>
                  <a:pt x="305" y="6321"/>
                </a:cubicBezTo>
                <a:cubicBezTo>
                  <a:pt x="305" y="6318"/>
                  <a:pt x="308" y="6315"/>
                  <a:pt x="311" y="6318"/>
                </a:cubicBezTo>
                <a:cubicBezTo>
                  <a:pt x="313" y="6318"/>
                  <a:pt x="319" y="6321"/>
                  <a:pt x="319" y="6321"/>
                </a:cubicBezTo>
                <a:close/>
                <a:moveTo>
                  <a:pt x="12589" y="7121"/>
                </a:moveTo>
                <a:lnTo>
                  <a:pt x="12589" y="7121"/>
                </a:lnTo>
                <a:cubicBezTo>
                  <a:pt x="12630" y="7548"/>
                  <a:pt x="12667" y="7900"/>
                  <a:pt x="12664" y="7900"/>
                </a:cubicBezTo>
                <a:cubicBezTo>
                  <a:pt x="12664" y="7903"/>
                  <a:pt x="12680" y="7959"/>
                  <a:pt x="12453" y="7179"/>
                </a:cubicBezTo>
                <a:cubicBezTo>
                  <a:pt x="12342" y="6786"/>
                  <a:pt x="12251" y="6465"/>
                  <a:pt x="12251" y="6465"/>
                </a:cubicBezTo>
                <a:cubicBezTo>
                  <a:pt x="12253" y="6465"/>
                  <a:pt x="12311" y="6434"/>
                  <a:pt x="12384" y="6401"/>
                </a:cubicBezTo>
                <a:cubicBezTo>
                  <a:pt x="12453" y="6368"/>
                  <a:pt x="12511" y="6340"/>
                  <a:pt x="12511" y="6340"/>
                </a:cubicBezTo>
                <a:cubicBezTo>
                  <a:pt x="12511" y="6340"/>
                  <a:pt x="12547" y="6692"/>
                  <a:pt x="12589" y="7121"/>
                </a:cubicBezTo>
                <a:close/>
                <a:moveTo>
                  <a:pt x="12930" y="6384"/>
                </a:moveTo>
                <a:lnTo>
                  <a:pt x="12930" y="6384"/>
                </a:lnTo>
                <a:cubicBezTo>
                  <a:pt x="12930" y="6407"/>
                  <a:pt x="12927" y="6426"/>
                  <a:pt x="12927" y="6426"/>
                </a:cubicBezTo>
                <a:cubicBezTo>
                  <a:pt x="12924" y="6429"/>
                  <a:pt x="12680" y="6371"/>
                  <a:pt x="12675" y="6368"/>
                </a:cubicBezTo>
                <a:cubicBezTo>
                  <a:pt x="12669" y="6365"/>
                  <a:pt x="12672" y="6365"/>
                  <a:pt x="12678" y="6365"/>
                </a:cubicBezTo>
                <a:cubicBezTo>
                  <a:pt x="12683" y="6362"/>
                  <a:pt x="12736" y="6359"/>
                  <a:pt x="12794" y="6354"/>
                </a:cubicBezTo>
                <a:cubicBezTo>
                  <a:pt x="12852" y="6345"/>
                  <a:pt x="12908" y="6343"/>
                  <a:pt x="12916" y="6343"/>
                </a:cubicBezTo>
                <a:cubicBezTo>
                  <a:pt x="12933" y="6343"/>
                  <a:pt x="12933" y="6343"/>
                  <a:pt x="12933" y="6343"/>
                </a:cubicBezTo>
                <a:cubicBezTo>
                  <a:pt x="12930" y="6384"/>
                  <a:pt x="12930" y="6384"/>
                  <a:pt x="12930" y="6384"/>
                </a:cubicBezTo>
                <a:close/>
                <a:moveTo>
                  <a:pt x="13024" y="6357"/>
                </a:moveTo>
                <a:lnTo>
                  <a:pt x="13024" y="6357"/>
                </a:lnTo>
                <a:cubicBezTo>
                  <a:pt x="13049" y="6362"/>
                  <a:pt x="13072" y="6368"/>
                  <a:pt x="13072" y="6368"/>
                </a:cubicBezTo>
                <a:cubicBezTo>
                  <a:pt x="13074" y="6371"/>
                  <a:pt x="12977" y="6420"/>
                  <a:pt x="12969" y="6420"/>
                </a:cubicBezTo>
                <a:cubicBezTo>
                  <a:pt x="12969" y="6420"/>
                  <a:pt x="12966" y="6404"/>
                  <a:pt x="12966" y="6382"/>
                </a:cubicBezTo>
                <a:cubicBezTo>
                  <a:pt x="12966" y="6345"/>
                  <a:pt x="12966" y="6345"/>
                  <a:pt x="12966" y="6345"/>
                </a:cubicBezTo>
                <a:cubicBezTo>
                  <a:pt x="12972" y="6345"/>
                  <a:pt x="12972" y="6345"/>
                  <a:pt x="12972" y="6345"/>
                </a:cubicBezTo>
                <a:cubicBezTo>
                  <a:pt x="12977" y="6345"/>
                  <a:pt x="12999" y="6351"/>
                  <a:pt x="13024" y="6357"/>
                </a:cubicBezTo>
                <a:close/>
                <a:moveTo>
                  <a:pt x="405" y="6373"/>
                </a:moveTo>
                <a:lnTo>
                  <a:pt x="405" y="6373"/>
                </a:lnTo>
                <a:cubicBezTo>
                  <a:pt x="405" y="6382"/>
                  <a:pt x="405" y="6390"/>
                  <a:pt x="402" y="6390"/>
                </a:cubicBezTo>
                <a:cubicBezTo>
                  <a:pt x="399" y="6393"/>
                  <a:pt x="322" y="6371"/>
                  <a:pt x="311" y="6365"/>
                </a:cubicBezTo>
                <a:cubicBezTo>
                  <a:pt x="305" y="6362"/>
                  <a:pt x="316" y="6362"/>
                  <a:pt x="347" y="6359"/>
                </a:cubicBezTo>
                <a:cubicBezTo>
                  <a:pt x="372" y="6359"/>
                  <a:pt x="394" y="6357"/>
                  <a:pt x="397" y="6357"/>
                </a:cubicBezTo>
                <a:cubicBezTo>
                  <a:pt x="405" y="6357"/>
                  <a:pt x="405" y="6357"/>
                  <a:pt x="405" y="6357"/>
                </a:cubicBezTo>
                <a:cubicBezTo>
                  <a:pt x="405" y="6373"/>
                  <a:pt x="405" y="6373"/>
                  <a:pt x="405" y="6373"/>
                </a:cubicBezTo>
                <a:close/>
                <a:moveTo>
                  <a:pt x="3534" y="6371"/>
                </a:moveTo>
                <a:lnTo>
                  <a:pt x="3534" y="6371"/>
                </a:lnTo>
                <a:cubicBezTo>
                  <a:pt x="3550" y="6376"/>
                  <a:pt x="3561" y="6382"/>
                  <a:pt x="3561" y="6387"/>
                </a:cubicBezTo>
                <a:cubicBezTo>
                  <a:pt x="3559" y="6393"/>
                  <a:pt x="3395" y="6839"/>
                  <a:pt x="3390" y="6847"/>
                </a:cubicBezTo>
                <a:cubicBezTo>
                  <a:pt x="3387" y="6849"/>
                  <a:pt x="3387" y="6852"/>
                  <a:pt x="3387" y="6849"/>
                </a:cubicBezTo>
                <a:cubicBezTo>
                  <a:pt x="3387" y="6849"/>
                  <a:pt x="3481" y="6434"/>
                  <a:pt x="3498" y="6368"/>
                </a:cubicBezTo>
                <a:cubicBezTo>
                  <a:pt x="3500" y="6359"/>
                  <a:pt x="3500" y="6359"/>
                  <a:pt x="3534" y="6371"/>
                </a:cubicBezTo>
                <a:close/>
                <a:moveTo>
                  <a:pt x="236" y="6382"/>
                </a:moveTo>
                <a:lnTo>
                  <a:pt x="236" y="6382"/>
                </a:lnTo>
                <a:cubicBezTo>
                  <a:pt x="252" y="6387"/>
                  <a:pt x="266" y="6393"/>
                  <a:pt x="266" y="6395"/>
                </a:cubicBezTo>
                <a:cubicBezTo>
                  <a:pt x="266" y="6398"/>
                  <a:pt x="191" y="6395"/>
                  <a:pt x="189" y="6393"/>
                </a:cubicBezTo>
                <a:cubicBezTo>
                  <a:pt x="183" y="6390"/>
                  <a:pt x="194" y="6371"/>
                  <a:pt x="200" y="6373"/>
                </a:cubicBezTo>
                <a:cubicBezTo>
                  <a:pt x="200" y="6373"/>
                  <a:pt x="216" y="6379"/>
                  <a:pt x="236" y="6382"/>
                </a:cubicBezTo>
                <a:close/>
                <a:moveTo>
                  <a:pt x="12761" y="6426"/>
                </a:moveTo>
                <a:lnTo>
                  <a:pt x="12761" y="6426"/>
                </a:lnTo>
                <a:cubicBezTo>
                  <a:pt x="12852" y="6445"/>
                  <a:pt x="12930" y="6465"/>
                  <a:pt x="12930" y="6468"/>
                </a:cubicBezTo>
                <a:cubicBezTo>
                  <a:pt x="12933" y="6470"/>
                  <a:pt x="13257" y="7687"/>
                  <a:pt x="13260" y="7709"/>
                </a:cubicBezTo>
                <a:cubicBezTo>
                  <a:pt x="13263" y="7720"/>
                  <a:pt x="13113" y="7426"/>
                  <a:pt x="12694" y="6601"/>
                </a:cubicBezTo>
                <a:cubicBezTo>
                  <a:pt x="12633" y="6481"/>
                  <a:pt x="12586" y="6387"/>
                  <a:pt x="12589" y="6387"/>
                </a:cubicBezTo>
                <a:cubicBezTo>
                  <a:pt x="12592" y="6387"/>
                  <a:pt x="12669" y="6404"/>
                  <a:pt x="12761" y="6426"/>
                </a:cubicBezTo>
                <a:close/>
                <a:moveTo>
                  <a:pt x="13696" y="7659"/>
                </a:moveTo>
                <a:lnTo>
                  <a:pt x="13696" y="7659"/>
                </a:lnTo>
                <a:cubicBezTo>
                  <a:pt x="14347" y="9115"/>
                  <a:pt x="14353" y="9126"/>
                  <a:pt x="14353" y="9126"/>
                </a:cubicBezTo>
                <a:cubicBezTo>
                  <a:pt x="14350" y="9129"/>
                  <a:pt x="14345" y="9115"/>
                  <a:pt x="14336" y="9099"/>
                </a:cubicBezTo>
                <a:cubicBezTo>
                  <a:pt x="14328" y="9082"/>
                  <a:pt x="14042" y="8472"/>
                  <a:pt x="13698" y="7745"/>
                </a:cubicBezTo>
                <a:cubicBezTo>
                  <a:pt x="13357" y="7016"/>
                  <a:pt x="13077" y="6420"/>
                  <a:pt x="13074" y="6418"/>
                </a:cubicBezTo>
                <a:cubicBezTo>
                  <a:pt x="13074" y="6412"/>
                  <a:pt x="13113" y="6390"/>
                  <a:pt x="13121" y="6390"/>
                </a:cubicBezTo>
                <a:cubicBezTo>
                  <a:pt x="13124" y="6390"/>
                  <a:pt x="13371" y="6935"/>
                  <a:pt x="13696" y="7659"/>
                </a:cubicBezTo>
                <a:close/>
                <a:moveTo>
                  <a:pt x="11679" y="6523"/>
                </a:moveTo>
                <a:lnTo>
                  <a:pt x="11679" y="6523"/>
                </a:lnTo>
                <a:cubicBezTo>
                  <a:pt x="11798" y="6642"/>
                  <a:pt x="11798" y="6642"/>
                  <a:pt x="11798" y="6642"/>
                </a:cubicBezTo>
                <a:cubicBezTo>
                  <a:pt x="11782" y="6653"/>
                  <a:pt x="11782" y="6653"/>
                  <a:pt x="11782" y="6653"/>
                </a:cubicBezTo>
                <a:cubicBezTo>
                  <a:pt x="11773" y="6659"/>
                  <a:pt x="11757" y="6667"/>
                  <a:pt x="11746" y="6673"/>
                </a:cubicBezTo>
                <a:cubicBezTo>
                  <a:pt x="11723" y="6687"/>
                  <a:pt x="11723" y="6687"/>
                  <a:pt x="11723" y="6687"/>
                </a:cubicBezTo>
                <a:cubicBezTo>
                  <a:pt x="11643" y="6548"/>
                  <a:pt x="11643" y="6548"/>
                  <a:pt x="11643" y="6548"/>
                </a:cubicBezTo>
                <a:cubicBezTo>
                  <a:pt x="11557" y="6409"/>
                  <a:pt x="11557" y="6404"/>
                  <a:pt x="11557" y="6404"/>
                </a:cubicBezTo>
                <a:cubicBezTo>
                  <a:pt x="11560" y="6404"/>
                  <a:pt x="11613" y="6459"/>
                  <a:pt x="11679" y="6523"/>
                </a:cubicBezTo>
                <a:close/>
                <a:moveTo>
                  <a:pt x="12617" y="6526"/>
                </a:moveTo>
                <a:lnTo>
                  <a:pt x="12617" y="6526"/>
                </a:lnTo>
                <a:cubicBezTo>
                  <a:pt x="12647" y="6587"/>
                  <a:pt x="12816" y="6919"/>
                  <a:pt x="12988" y="7260"/>
                </a:cubicBezTo>
                <a:cubicBezTo>
                  <a:pt x="13160" y="7601"/>
                  <a:pt x="13302" y="7881"/>
                  <a:pt x="13302" y="7881"/>
                </a:cubicBezTo>
                <a:cubicBezTo>
                  <a:pt x="13299" y="7884"/>
                  <a:pt x="12722" y="8083"/>
                  <a:pt x="12722" y="8081"/>
                </a:cubicBezTo>
                <a:cubicBezTo>
                  <a:pt x="12719" y="8081"/>
                  <a:pt x="12556" y="6429"/>
                  <a:pt x="12556" y="6415"/>
                </a:cubicBezTo>
                <a:cubicBezTo>
                  <a:pt x="12556" y="6415"/>
                  <a:pt x="12556" y="6412"/>
                  <a:pt x="12558" y="6412"/>
                </a:cubicBezTo>
                <a:cubicBezTo>
                  <a:pt x="12558" y="6412"/>
                  <a:pt x="12586" y="6462"/>
                  <a:pt x="12617" y="6526"/>
                </a:cubicBezTo>
                <a:close/>
                <a:moveTo>
                  <a:pt x="488" y="6728"/>
                </a:moveTo>
                <a:lnTo>
                  <a:pt x="488" y="6728"/>
                </a:lnTo>
                <a:cubicBezTo>
                  <a:pt x="516" y="6896"/>
                  <a:pt x="538" y="7038"/>
                  <a:pt x="538" y="7041"/>
                </a:cubicBezTo>
                <a:cubicBezTo>
                  <a:pt x="535" y="7041"/>
                  <a:pt x="508" y="6969"/>
                  <a:pt x="477" y="6877"/>
                </a:cubicBezTo>
                <a:cubicBezTo>
                  <a:pt x="416" y="6714"/>
                  <a:pt x="416" y="6714"/>
                  <a:pt x="416" y="6714"/>
                </a:cubicBezTo>
                <a:cubicBezTo>
                  <a:pt x="427" y="6567"/>
                  <a:pt x="427" y="6567"/>
                  <a:pt x="427" y="6567"/>
                </a:cubicBezTo>
                <a:cubicBezTo>
                  <a:pt x="433" y="6487"/>
                  <a:pt x="438" y="6420"/>
                  <a:pt x="438" y="6420"/>
                </a:cubicBezTo>
                <a:cubicBezTo>
                  <a:pt x="438" y="6409"/>
                  <a:pt x="447" y="6465"/>
                  <a:pt x="488" y="6728"/>
                </a:cubicBezTo>
                <a:close/>
                <a:moveTo>
                  <a:pt x="369" y="6434"/>
                </a:moveTo>
                <a:lnTo>
                  <a:pt x="369" y="6434"/>
                </a:lnTo>
                <a:cubicBezTo>
                  <a:pt x="397" y="6434"/>
                  <a:pt x="397" y="6434"/>
                  <a:pt x="397" y="6434"/>
                </a:cubicBezTo>
                <a:cubicBezTo>
                  <a:pt x="397" y="6443"/>
                  <a:pt x="397" y="6443"/>
                  <a:pt x="397" y="6443"/>
                </a:cubicBezTo>
                <a:cubicBezTo>
                  <a:pt x="397" y="6448"/>
                  <a:pt x="397" y="6451"/>
                  <a:pt x="394" y="6454"/>
                </a:cubicBezTo>
                <a:cubicBezTo>
                  <a:pt x="394" y="6456"/>
                  <a:pt x="325" y="6437"/>
                  <a:pt x="322" y="6431"/>
                </a:cubicBezTo>
                <a:cubicBezTo>
                  <a:pt x="319" y="6431"/>
                  <a:pt x="322" y="6429"/>
                  <a:pt x="330" y="6431"/>
                </a:cubicBezTo>
                <a:cubicBezTo>
                  <a:pt x="336" y="6431"/>
                  <a:pt x="355" y="6434"/>
                  <a:pt x="369" y="6434"/>
                </a:cubicBezTo>
                <a:close/>
                <a:moveTo>
                  <a:pt x="13307" y="7054"/>
                </a:moveTo>
                <a:lnTo>
                  <a:pt x="13307" y="7054"/>
                </a:lnTo>
                <a:cubicBezTo>
                  <a:pt x="13452" y="7398"/>
                  <a:pt x="13729" y="8053"/>
                  <a:pt x="13920" y="8508"/>
                </a:cubicBezTo>
                <a:cubicBezTo>
                  <a:pt x="14328" y="9473"/>
                  <a:pt x="14328" y="9473"/>
                  <a:pt x="14325" y="9476"/>
                </a:cubicBezTo>
                <a:cubicBezTo>
                  <a:pt x="14325" y="9476"/>
                  <a:pt x="14317" y="9459"/>
                  <a:pt x="14306" y="9437"/>
                </a:cubicBezTo>
                <a:cubicBezTo>
                  <a:pt x="14297" y="9415"/>
                  <a:pt x="13992" y="8738"/>
                  <a:pt x="13632" y="7934"/>
                </a:cubicBezTo>
                <a:cubicBezTo>
                  <a:pt x="13271" y="7127"/>
                  <a:pt x="12974" y="6468"/>
                  <a:pt x="12972" y="6465"/>
                </a:cubicBezTo>
                <a:cubicBezTo>
                  <a:pt x="12972" y="6459"/>
                  <a:pt x="13027" y="6431"/>
                  <a:pt x="13038" y="6431"/>
                </a:cubicBezTo>
                <a:cubicBezTo>
                  <a:pt x="13041" y="6431"/>
                  <a:pt x="13160" y="6712"/>
                  <a:pt x="13307" y="7054"/>
                </a:cubicBezTo>
                <a:close/>
                <a:moveTo>
                  <a:pt x="216" y="6448"/>
                </a:moveTo>
                <a:lnTo>
                  <a:pt x="216" y="6448"/>
                </a:lnTo>
                <a:cubicBezTo>
                  <a:pt x="247" y="6456"/>
                  <a:pt x="247" y="6456"/>
                  <a:pt x="247" y="6456"/>
                </a:cubicBezTo>
                <a:cubicBezTo>
                  <a:pt x="208" y="6456"/>
                  <a:pt x="208" y="6456"/>
                  <a:pt x="208" y="6456"/>
                </a:cubicBezTo>
                <a:cubicBezTo>
                  <a:pt x="166" y="6456"/>
                  <a:pt x="166" y="6456"/>
                  <a:pt x="166" y="6456"/>
                </a:cubicBezTo>
                <a:cubicBezTo>
                  <a:pt x="166" y="6448"/>
                  <a:pt x="166" y="6448"/>
                  <a:pt x="166" y="6448"/>
                </a:cubicBezTo>
                <a:cubicBezTo>
                  <a:pt x="166" y="6434"/>
                  <a:pt x="172" y="6434"/>
                  <a:pt x="216" y="6448"/>
                </a:cubicBezTo>
                <a:close/>
                <a:moveTo>
                  <a:pt x="3256" y="6731"/>
                </a:moveTo>
                <a:lnTo>
                  <a:pt x="3256" y="6731"/>
                </a:lnTo>
                <a:cubicBezTo>
                  <a:pt x="3267" y="7038"/>
                  <a:pt x="3267" y="7049"/>
                  <a:pt x="3265" y="7046"/>
                </a:cubicBezTo>
                <a:cubicBezTo>
                  <a:pt x="3262" y="7043"/>
                  <a:pt x="3243" y="6988"/>
                  <a:pt x="3220" y="6921"/>
                </a:cubicBezTo>
                <a:cubicBezTo>
                  <a:pt x="3181" y="6803"/>
                  <a:pt x="3181" y="6803"/>
                  <a:pt x="3181" y="6803"/>
                </a:cubicBezTo>
                <a:cubicBezTo>
                  <a:pt x="3184" y="6781"/>
                  <a:pt x="3184" y="6781"/>
                  <a:pt x="3184" y="6781"/>
                </a:cubicBezTo>
                <a:cubicBezTo>
                  <a:pt x="3184" y="6770"/>
                  <a:pt x="3198" y="6692"/>
                  <a:pt x="3215" y="6606"/>
                </a:cubicBezTo>
                <a:cubicBezTo>
                  <a:pt x="3229" y="6523"/>
                  <a:pt x="3240" y="6451"/>
                  <a:pt x="3240" y="6451"/>
                </a:cubicBezTo>
                <a:cubicBezTo>
                  <a:pt x="3240" y="6448"/>
                  <a:pt x="3243" y="6448"/>
                  <a:pt x="3243" y="6448"/>
                </a:cubicBezTo>
                <a:cubicBezTo>
                  <a:pt x="3245" y="6451"/>
                  <a:pt x="3251" y="6576"/>
                  <a:pt x="3256" y="6731"/>
                </a:cubicBezTo>
                <a:close/>
                <a:moveTo>
                  <a:pt x="2882" y="6504"/>
                </a:moveTo>
                <a:lnTo>
                  <a:pt x="2882" y="6504"/>
                </a:lnTo>
                <a:cubicBezTo>
                  <a:pt x="3046" y="6515"/>
                  <a:pt x="3181" y="6526"/>
                  <a:pt x="3181" y="6526"/>
                </a:cubicBezTo>
                <a:cubicBezTo>
                  <a:pt x="3184" y="6529"/>
                  <a:pt x="3176" y="6590"/>
                  <a:pt x="3165" y="6664"/>
                </a:cubicBezTo>
                <a:cubicBezTo>
                  <a:pt x="3143" y="6817"/>
                  <a:pt x="3112" y="7021"/>
                  <a:pt x="3112" y="7027"/>
                </a:cubicBezTo>
                <a:cubicBezTo>
                  <a:pt x="3112" y="7027"/>
                  <a:pt x="3109" y="7030"/>
                  <a:pt x="3109" y="7027"/>
                </a:cubicBezTo>
                <a:cubicBezTo>
                  <a:pt x="3107" y="7027"/>
                  <a:pt x="2663" y="6576"/>
                  <a:pt x="2588" y="6498"/>
                </a:cubicBezTo>
                <a:cubicBezTo>
                  <a:pt x="2580" y="6487"/>
                  <a:pt x="2577" y="6481"/>
                  <a:pt x="2580" y="6481"/>
                </a:cubicBezTo>
                <a:cubicBezTo>
                  <a:pt x="2582" y="6481"/>
                  <a:pt x="2718" y="6490"/>
                  <a:pt x="2882" y="6504"/>
                </a:cubicBezTo>
                <a:close/>
                <a:moveTo>
                  <a:pt x="12425" y="7202"/>
                </a:moveTo>
                <a:lnTo>
                  <a:pt x="12425" y="7202"/>
                </a:lnTo>
                <a:cubicBezTo>
                  <a:pt x="12539" y="7595"/>
                  <a:pt x="12630" y="7917"/>
                  <a:pt x="12630" y="7917"/>
                </a:cubicBezTo>
                <a:cubicBezTo>
                  <a:pt x="12628" y="7917"/>
                  <a:pt x="12528" y="7723"/>
                  <a:pt x="12409" y="7484"/>
                </a:cubicBezTo>
                <a:cubicBezTo>
                  <a:pt x="12287" y="7243"/>
                  <a:pt x="12137" y="6949"/>
                  <a:pt x="12076" y="6828"/>
                </a:cubicBezTo>
                <a:cubicBezTo>
                  <a:pt x="11965" y="6609"/>
                  <a:pt x="11965" y="6609"/>
                  <a:pt x="11965" y="6609"/>
                </a:cubicBezTo>
                <a:cubicBezTo>
                  <a:pt x="12090" y="6545"/>
                  <a:pt x="12090" y="6545"/>
                  <a:pt x="12090" y="6545"/>
                </a:cubicBezTo>
                <a:cubicBezTo>
                  <a:pt x="12159" y="6512"/>
                  <a:pt x="12214" y="6484"/>
                  <a:pt x="12217" y="6484"/>
                </a:cubicBezTo>
                <a:cubicBezTo>
                  <a:pt x="12217" y="6487"/>
                  <a:pt x="12311" y="6809"/>
                  <a:pt x="12425" y="7202"/>
                </a:cubicBezTo>
                <a:close/>
                <a:moveTo>
                  <a:pt x="103" y="6529"/>
                </a:moveTo>
                <a:lnTo>
                  <a:pt x="103" y="6529"/>
                </a:lnTo>
                <a:cubicBezTo>
                  <a:pt x="105" y="6556"/>
                  <a:pt x="108" y="6581"/>
                  <a:pt x="108" y="6592"/>
                </a:cubicBezTo>
                <a:cubicBezTo>
                  <a:pt x="103" y="6642"/>
                  <a:pt x="100" y="6731"/>
                  <a:pt x="105" y="6770"/>
                </a:cubicBezTo>
                <a:cubicBezTo>
                  <a:pt x="105" y="6795"/>
                  <a:pt x="114" y="6831"/>
                  <a:pt x="117" y="6852"/>
                </a:cubicBezTo>
                <a:cubicBezTo>
                  <a:pt x="128" y="6894"/>
                  <a:pt x="128" y="6894"/>
                  <a:pt x="128" y="6894"/>
                </a:cubicBezTo>
                <a:cubicBezTo>
                  <a:pt x="125" y="6913"/>
                  <a:pt x="125" y="6913"/>
                  <a:pt x="125" y="6913"/>
                </a:cubicBezTo>
                <a:cubicBezTo>
                  <a:pt x="119" y="6930"/>
                  <a:pt x="128" y="7124"/>
                  <a:pt x="136" y="7240"/>
                </a:cubicBezTo>
                <a:cubicBezTo>
                  <a:pt x="139" y="7271"/>
                  <a:pt x="139" y="7271"/>
                  <a:pt x="139" y="7271"/>
                </a:cubicBezTo>
                <a:cubicBezTo>
                  <a:pt x="128" y="7251"/>
                  <a:pt x="128" y="7251"/>
                  <a:pt x="128" y="7251"/>
                </a:cubicBezTo>
                <a:cubicBezTo>
                  <a:pt x="122" y="7240"/>
                  <a:pt x="114" y="7226"/>
                  <a:pt x="111" y="7221"/>
                </a:cubicBezTo>
                <a:cubicBezTo>
                  <a:pt x="108" y="7213"/>
                  <a:pt x="94" y="7099"/>
                  <a:pt x="75" y="6880"/>
                </a:cubicBezTo>
                <a:cubicBezTo>
                  <a:pt x="44" y="6554"/>
                  <a:pt x="44" y="6554"/>
                  <a:pt x="44" y="6554"/>
                </a:cubicBezTo>
                <a:cubicBezTo>
                  <a:pt x="69" y="6520"/>
                  <a:pt x="69" y="6520"/>
                  <a:pt x="69" y="6520"/>
                </a:cubicBezTo>
                <a:cubicBezTo>
                  <a:pt x="81" y="6501"/>
                  <a:pt x="92" y="6487"/>
                  <a:pt x="94" y="6487"/>
                </a:cubicBezTo>
                <a:cubicBezTo>
                  <a:pt x="94" y="6487"/>
                  <a:pt x="100" y="6506"/>
                  <a:pt x="103" y="6529"/>
                </a:cubicBezTo>
                <a:close/>
                <a:moveTo>
                  <a:pt x="5026" y="6609"/>
                </a:moveTo>
                <a:lnTo>
                  <a:pt x="5026" y="6609"/>
                </a:lnTo>
                <a:cubicBezTo>
                  <a:pt x="4996" y="6676"/>
                  <a:pt x="4968" y="6731"/>
                  <a:pt x="4965" y="6737"/>
                </a:cubicBezTo>
                <a:cubicBezTo>
                  <a:pt x="4959" y="6742"/>
                  <a:pt x="4959" y="6742"/>
                  <a:pt x="4959" y="6742"/>
                </a:cubicBezTo>
                <a:cubicBezTo>
                  <a:pt x="4962" y="6737"/>
                  <a:pt x="4962" y="6737"/>
                  <a:pt x="4962" y="6737"/>
                </a:cubicBezTo>
                <a:cubicBezTo>
                  <a:pt x="4962" y="6731"/>
                  <a:pt x="4965" y="6720"/>
                  <a:pt x="4968" y="6714"/>
                </a:cubicBezTo>
                <a:cubicBezTo>
                  <a:pt x="4968" y="6700"/>
                  <a:pt x="5079" y="6484"/>
                  <a:pt x="5081" y="6487"/>
                </a:cubicBezTo>
                <a:cubicBezTo>
                  <a:pt x="5081" y="6487"/>
                  <a:pt x="5059" y="6542"/>
                  <a:pt x="5026" y="6609"/>
                </a:cubicBezTo>
                <a:close/>
                <a:moveTo>
                  <a:pt x="222" y="6493"/>
                </a:moveTo>
                <a:lnTo>
                  <a:pt x="222" y="6493"/>
                </a:lnTo>
                <a:cubicBezTo>
                  <a:pt x="272" y="6493"/>
                  <a:pt x="272" y="6493"/>
                  <a:pt x="272" y="6493"/>
                </a:cubicBezTo>
                <a:cubicBezTo>
                  <a:pt x="272" y="6517"/>
                  <a:pt x="272" y="6517"/>
                  <a:pt x="272" y="6517"/>
                </a:cubicBezTo>
                <a:cubicBezTo>
                  <a:pt x="269" y="6542"/>
                  <a:pt x="269" y="6542"/>
                  <a:pt x="269" y="6542"/>
                </a:cubicBezTo>
                <a:cubicBezTo>
                  <a:pt x="208" y="6581"/>
                  <a:pt x="208" y="6581"/>
                  <a:pt x="208" y="6581"/>
                </a:cubicBezTo>
                <a:cubicBezTo>
                  <a:pt x="172" y="6601"/>
                  <a:pt x="144" y="6617"/>
                  <a:pt x="141" y="6617"/>
                </a:cubicBezTo>
                <a:cubicBezTo>
                  <a:pt x="141" y="6615"/>
                  <a:pt x="155" y="6498"/>
                  <a:pt x="158" y="6493"/>
                </a:cubicBezTo>
                <a:cubicBezTo>
                  <a:pt x="161" y="6490"/>
                  <a:pt x="164" y="6490"/>
                  <a:pt x="166" y="6490"/>
                </a:cubicBezTo>
                <a:cubicBezTo>
                  <a:pt x="169" y="6493"/>
                  <a:pt x="194" y="6493"/>
                  <a:pt x="222" y="6493"/>
                </a:cubicBezTo>
                <a:close/>
                <a:moveTo>
                  <a:pt x="341" y="6498"/>
                </a:moveTo>
                <a:lnTo>
                  <a:pt x="341" y="6498"/>
                </a:lnTo>
                <a:cubicBezTo>
                  <a:pt x="341" y="6498"/>
                  <a:pt x="333" y="6504"/>
                  <a:pt x="325" y="6509"/>
                </a:cubicBezTo>
                <a:cubicBezTo>
                  <a:pt x="308" y="6520"/>
                  <a:pt x="308" y="6520"/>
                  <a:pt x="308" y="6520"/>
                </a:cubicBezTo>
                <a:cubicBezTo>
                  <a:pt x="308" y="6509"/>
                  <a:pt x="308" y="6509"/>
                  <a:pt x="308" y="6509"/>
                </a:cubicBezTo>
                <a:cubicBezTo>
                  <a:pt x="305" y="6504"/>
                  <a:pt x="305" y="6498"/>
                  <a:pt x="305" y="6495"/>
                </a:cubicBezTo>
                <a:cubicBezTo>
                  <a:pt x="311" y="6493"/>
                  <a:pt x="341" y="6493"/>
                  <a:pt x="341" y="6498"/>
                </a:cubicBezTo>
                <a:close/>
                <a:moveTo>
                  <a:pt x="2813" y="6778"/>
                </a:moveTo>
                <a:lnTo>
                  <a:pt x="2813" y="6778"/>
                </a:lnTo>
                <a:cubicBezTo>
                  <a:pt x="2965" y="6935"/>
                  <a:pt x="3093" y="7063"/>
                  <a:pt x="3093" y="7066"/>
                </a:cubicBezTo>
                <a:cubicBezTo>
                  <a:pt x="3093" y="7068"/>
                  <a:pt x="2019" y="7784"/>
                  <a:pt x="2019" y="7781"/>
                </a:cubicBezTo>
                <a:cubicBezTo>
                  <a:pt x="2017" y="7781"/>
                  <a:pt x="2530" y="6493"/>
                  <a:pt x="2532" y="6493"/>
                </a:cubicBezTo>
                <a:cubicBezTo>
                  <a:pt x="2532" y="6493"/>
                  <a:pt x="2660" y="6620"/>
                  <a:pt x="2813" y="6778"/>
                </a:cubicBezTo>
                <a:close/>
                <a:moveTo>
                  <a:pt x="2394" y="6506"/>
                </a:moveTo>
                <a:lnTo>
                  <a:pt x="2394" y="6506"/>
                </a:lnTo>
                <a:cubicBezTo>
                  <a:pt x="2394" y="6509"/>
                  <a:pt x="2252" y="6578"/>
                  <a:pt x="2249" y="6576"/>
                </a:cubicBezTo>
                <a:cubicBezTo>
                  <a:pt x="2247" y="6576"/>
                  <a:pt x="2274" y="6559"/>
                  <a:pt x="2308" y="6540"/>
                </a:cubicBezTo>
                <a:cubicBezTo>
                  <a:pt x="2372" y="6501"/>
                  <a:pt x="2372" y="6501"/>
                  <a:pt x="2372" y="6501"/>
                </a:cubicBezTo>
                <a:cubicBezTo>
                  <a:pt x="2383" y="6504"/>
                  <a:pt x="2383" y="6504"/>
                  <a:pt x="2383" y="6504"/>
                </a:cubicBezTo>
                <a:cubicBezTo>
                  <a:pt x="2388" y="6504"/>
                  <a:pt x="2394" y="6506"/>
                  <a:pt x="2394" y="6506"/>
                </a:cubicBezTo>
                <a:close/>
                <a:moveTo>
                  <a:pt x="2488" y="6506"/>
                </a:moveTo>
                <a:lnTo>
                  <a:pt x="2488" y="6506"/>
                </a:lnTo>
                <a:cubicBezTo>
                  <a:pt x="2422" y="6676"/>
                  <a:pt x="1983" y="7770"/>
                  <a:pt x="1980" y="7773"/>
                </a:cubicBezTo>
                <a:cubicBezTo>
                  <a:pt x="1978" y="7773"/>
                  <a:pt x="1919" y="7576"/>
                  <a:pt x="1847" y="7332"/>
                </a:cubicBezTo>
                <a:cubicBezTo>
                  <a:pt x="1775" y="7091"/>
                  <a:pt x="1717" y="6888"/>
                  <a:pt x="1720" y="6888"/>
                </a:cubicBezTo>
                <a:cubicBezTo>
                  <a:pt x="1723" y="6888"/>
                  <a:pt x="1894" y="6800"/>
                  <a:pt x="2103" y="6695"/>
                </a:cubicBezTo>
                <a:cubicBezTo>
                  <a:pt x="2313" y="6587"/>
                  <a:pt x="2485" y="6501"/>
                  <a:pt x="2488" y="6501"/>
                </a:cubicBezTo>
                <a:cubicBezTo>
                  <a:pt x="2491" y="6501"/>
                  <a:pt x="2491" y="6504"/>
                  <a:pt x="2488" y="6506"/>
                </a:cubicBezTo>
                <a:close/>
                <a:moveTo>
                  <a:pt x="14697" y="8294"/>
                </a:moveTo>
                <a:lnTo>
                  <a:pt x="14697" y="8294"/>
                </a:lnTo>
                <a:cubicBezTo>
                  <a:pt x="15485" y="9265"/>
                  <a:pt x="16131" y="10064"/>
                  <a:pt x="16131" y="10067"/>
                </a:cubicBezTo>
                <a:cubicBezTo>
                  <a:pt x="16131" y="10069"/>
                  <a:pt x="16059" y="10150"/>
                  <a:pt x="15970" y="10247"/>
                </a:cubicBezTo>
                <a:cubicBezTo>
                  <a:pt x="15845" y="10388"/>
                  <a:pt x="15682" y="10574"/>
                  <a:pt x="15601" y="10671"/>
                </a:cubicBezTo>
                <a:cubicBezTo>
                  <a:pt x="15596" y="10677"/>
                  <a:pt x="15593" y="10680"/>
                  <a:pt x="15590" y="10680"/>
                </a:cubicBezTo>
                <a:cubicBezTo>
                  <a:pt x="15590" y="10677"/>
                  <a:pt x="13282" y="6573"/>
                  <a:pt x="13257" y="6531"/>
                </a:cubicBezTo>
                <a:cubicBezTo>
                  <a:pt x="13246" y="6509"/>
                  <a:pt x="13246" y="6509"/>
                  <a:pt x="13246" y="6509"/>
                </a:cubicBezTo>
                <a:cubicBezTo>
                  <a:pt x="13255" y="6520"/>
                  <a:pt x="13255" y="6520"/>
                  <a:pt x="13255" y="6520"/>
                </a:cubicBezTo>
                <a:cubicBezTo>
                  <a:pt x="13260" y="6523"/>
                  <a:pt x="13909" y="7324"/>
                  <a:pt x="14697" y="8294"/>
                </a:cubicBezTo>
                <a:close/>
                <a:moveTo>
                  <a:pt x="383" y="6548"/>
                </a:moveTo>
                <a:lnTo>
                  <a:pt x="383" y="6548"/>
                </a:lnTo>
                <a:cubicBezTo>
                  <a:pt x="383" y="6565"/>
                  <a:pt x="380" y="6606"/>
                  <a:pt x="380" y="6637"/>
                </a:cubicBezTo>
                <a:cubicBezTo>
                  <a:pt x="380" y="6667"/>
                  <a:pt x="380" y="6692"/>
                  <a:pt x="377" y="6692"/>
                </a:cubicBezTo>
                <a:cubicBezTo>
                  <a:pt x="374" y="6692"/>
                  <a:pt x="322" y="6681"/>
                  <a:pt x="316" y="6678"/>
                </a:cubicBezTo>
                <a:cubicBezTo>
                  <a:pt x="308" y="6678"/>
                  <a:pt x="308" y="6678"/>
                  <a:pt x="308" y="6678"/>
                </a:cubicBezTo>
                <a:cubicBezTo>
                  <a:pt x="308" y="6620"/>
                  <a:pt x="308" y="6620"/>
                  <a:pt x="308" y="6620"/>
                </a:cubicBezTo>
                <a:cubicBezTo>
                  <a:pt x="308" y="6559"/>
                  <a:pt x="308" y="6559"/>
                  <a:pt x="308" y="6559"/>
                </a:cubicBezTo>
                <a:cubicBezTo>
                  <a:pt x="344" y="6537"/>
                  <a:pt x="344" y="6537"/>
                  <a:pt x="344" y="6537"/>
                </a:cubicBezTo>
                <a:cubicBezTo>
                  <a:pt x="363" y="6526"/>
                  <a:pt x="383" y="6515"/>
                  <a:pt x="383" y="6515"/>
                </a:cubicBezTo>
                <a:cubicBezTo>
                  <a:pt x="386" y="6515"/>
                  <a:pt x="386" y="6529"/>
                  <a:pt x="383" y="6548"/>
                </a:cubicBezTo>
                <a:close/>
                <a:moveTo>
                  <a:pt x="11224" y="6714"/>
                </a:moveTo>
                <a:lnTo>
                  <a:pt x="11224" y="6714"/>
                </a:lnTo>
                <a:cubicBezTo>
                  <a:pt x="11280" y="6789"/>
                  <a:pt x="11330" y="6858"/>
                  <a:pt x="11335" y="6863"/>
                </a:cubicBezTo>
                <a:cubicBezTo>
                  <a:pt x="11343" y="6877"/>
                  <a:pt x="11343" y="6877"/>
                  <a:pt x="11343" y="6877"/>
                </a:cubicBezTo>
                <a:cubicBezTo>
                  <a:pt x="11332" y="6883"/>
                  <a:pt x="11332" y="6883"/>
                  <a:pt x="11332" y="6883"/>
                </a:cubicBezTo>
                <a:cubicBezTo>
                  <a:pt x="11321" y="6891"/>
                  <a:pt x="11319" y="6891"/>
                  <a:pt x="11316" y="6888"/>
                </a:cubicBezTo>
                <a:cubicBezTo>
                  <a:pt x="11310" y="6883"/>
                  <a:pt x="11119" y="6570"/>
                  <a:pt x="11113" y="6559"/>
                </a:cubicBezTo>
                <a:cubicBezTo>
                  <a:pt x="11105" y="6548"/>
                  <a:pt x="11127" y="6578"/>
                  <a:pt x="11224" y="6714"/>
                </a:cubicBezTo>
                <a:close/>
                <a:moveTo>
                  <a:pt x="1010" y="6834"/>
                </a:moveTo>
                <a:lnTo>
                  <a:pt x="1010" y="6834"/>
                </a:lnTo>
                <a:cubicBezTo>
                  <a:pt x="1176" y="7656"/>
                  <a:pt x="1237" y="7973"/>
                  <a:pt x="1237" y="7973"/>
                </a:cubicBezTo>
                <a:cubicBezTo>
                  <a:pt x="1234" y="7973"/>
                  <a:pt x="1215" y="7956"/>
                  <a:pt x="1190" y="7934"/>
                </a:cubicBezTo>
                <a:cubicBezTo>
                  <a:pt x="1154" y="7900"/>
                  <a:pt x="1143" y="7892"/>
                  <a:pt x="1143" y="7881"/>
                </a:cubicBezTo>
                <a:cubicBezTo>
                  <a:pt x="1140" y="7864"/>
                  <a:pt x="954" y="6576"/>
                  <a:pt x="954" y="6573"/>
                </a:cubicBezTo>
                <a:cubicBezTo>
                  <a:pt x="954" y="6559"/>
                  <a:pt x="965" y="6603"/>
                  <a:pt x="1010" y="6834"/>
                </a:cubicBezTo>
                <a:close/>
                <a:moveTo>
                  <a:pt x="272" y="6626"/>
                </a:moveTo>
                <a:lnTo>
                  <a:pt x="272" y="6626"/>
                </a:lnTo>
                <a:cubicBezTo>
                  <a:pt x="275" y="6648"/>
                  <a:pt x="275" y="6667"/>
                  <a:pt x="275" y="6670"/>
                </a:cubicBezTo>
                <a:cubicBezTo>
                  <a:pt x="272" y="6670"/>
                  <a:pt x="172" y="6651"/>
                  <a:pt x="169" y="6648"/>
                </a:cubicBezTo>
                <a:cubicBezTo>
                  <a:pt x="169" y="6645"/>
                  <a:pt x="264" y="6587"/>
                  <a:pt x="269" y="6587"/>
                </a:cubicBezTo>
                <a:cubicBezTo>
                  <a:pt x="269" y="6587"/>
                  <a:pt x="272" y="6603"/>
                  <a:pt x="272" y="6626"/>
                </a:cubicBezTo>
                <a:close/>
                <a:moveTo>
                  <a:pt x="3500" y="6720"/>
                </a:moveTo>
                <a:lnTo>
                  <a:pt x="3500" y="6720"/>
                </a:lnTo>
                <a:cubicBezTo>
                  <a:pt x="3492" y="6778"/>
                  <a:pt x="3484" y="6842"/>
                  <a:pt x="3478" y="6858"/>
                </a:cubicBezTo>
                <a:cubicBezTo>
                  <a:pt x="3476" y="6874"/>
                  <a:pt x="3467" y="6932"/>
                  <a:pt x="3459" y="6985"/>
                </a:cubicBezTo>
                <a:cubicBezTo>
                  <a:pt x="3453" y="7038"/>
                  <a:pt x="3445" y="7082"/>
                  <a:pt x="3442" y="7082"/>
                </a:cubicBezTo>
                <a:cubicBezTo>
                  <a:pt x="3439" y="7085"/>
                  <a:pt x="3353" y="7068"/>
                  <a:pt x="3351" y="7063"/>
                </a:cubicBezTo>
                <a:cubicBezTo>
                  <a:pt x="3348" y="7063"/>
                  <a:pt x="3384" y="6966"/>
                  <a:pt x="3428" y="6847"/>
                </a:cubicBezTo>
                <a:cubicBezTo>
                  <a:pt x="3473" y="6728"/>
                  <a:pt x="3509" y="6628"/>
                  <a:pt x="3512" y="6620"/>
                </a:cubicBezTo>
                <a:cubicBezTo>
                  <a:pt x="3514" y="6615"/>
                  <a:pt x="3517" y="6612"/>
                  <a:pt x="3517" y="6612"/>
                </a:cubicBezTo>
                <a:cubicBezTo>
                  <a:pt x="3517" y="6612"/>
                  <a:pt x="3512" y="6662"/>
                  <a:pt x="3500" y="6720"/>
                </a:cubicBezTo>
                <a:close/>
                <a:moveTo>
                  <a:pt x="4668" y="6628"/>
                </a:moveTo>
                <a:lnTo>
                  <a:pt x="4668" y="6628"/>
                </a:lnTo>
                <a:cubicBezTo>
                  <a:pt x="4707" y="6637"/>
                  <a:pt x="4740" y="6645"/>
                  <a:pt x="4740" y="6645"/>
                </a:cubicBezTo>
                <a:cubicBezTo>
                  <a:pt x="4740" y="6645"/>
                  <a:pt x="4713" y="6781"/>
                  <a:pt x="4679" y="6941"/>
                </a:cubicBezTo>
                <a:cubicBezTo>
                  <a:pt x="4632" y="7157"/>
                  <a:pt x="4615" y="7235"/>
                  <a:pt x="4613" y="7226"/>
                </a:cubicBezTo>
                <a:cubicBezTo>
                  <a:pt x="4610" y="7221"/>
                  <a:pt x="4607" y="7096"/>
                  <a:pt x="4602" y="6952"/>
                </a:cubicBezTo>
                <a:cubicBezTo>
                  <a:pt x="4599" y="6809"/>
                  <a:pt x="4593" y="6673"/>
                  <a:pt x="4593" y="6651"/>
                </a:cubicBezTo>
                <a:cubicBezTo>
                  <a:pt x="4591" y="6623"/>
                  <a:pt x="4591" y="6612"/>
                  <a:pt x="4593" y="6612"/>
                </a:cubicBezTo>
                <a:cubicBezTo>
                  <a:pt x="4596" y="6612"/>
                  <a:pt x="4629" y="6620"/>
                  <a:pt x="4668" y="6628"/>
                </a:cubicBezTo>
                <a:close/>
                <a:moveTo>
                  <a:pt x="3600" y="6642"/>
                </a:moveTo>
                <a:lnTo>
                  <a:pt x="3600" y="6642"/>
                </a:lnTo>
                <a:cubicBezTo>
                  <a:pt x="3634" y="6653"/>
                  <a:pt x="3634" y="6653"/>
                  <a:pt x="3634" y="6653"/>
                </a:cubicBezTo>
                <a:cubicBezTo>
                  <a:pt x="3634" y="6673"/>
                  <a:pt x="3634" y="6673"/>
                  <a:pt x="3634" y="6673"/>
                </a:cubicBezTo>
                <a:cubicBezTo>
                  <a:pt x="3631" y="6753"/>
                  <a:pt x="3573" y="7659"/>
                  <a:pt x="3573" y="7665"/>
                </a:cubicBezTo>
                <a:cubicBezTo>
                  <a:pt x="3570" y="7673"/>
                  <a:pt x="3567" y="7465"/>
                  <a:pt x="3561" y="7152"/>
                </a:cubicBezTo>
                <a:cubicBezTo>
                  <a:pt x="3561" y="6982"/>
                  <a:pt x="3559" y="6798"/>
                  <a:pt x="3556" y="6737"/>
                </a:cubicBezTo>
                <a:cubicBezTo>
                  <a:pt x="3556" y="6626"/>
                  <a:pt x="3556" y="6626"/>
                  <a:pt x="3556" y="6626"/>
                </a:cubicBezTo>
                <a:cubicBezTo>
                  <a:pt x="3561" y="6628"/>
                  <a:pt x="3561" y="6628"/>
                  <a:pt x="3561" y="6628"/>
                </a:cubicBezTo>
                <a:cubicBezTo>
                  <a:pt x="3564" y="6628"/>
                  <a:pt x="3584" y="6634"/>
                  <a:pt x="3600" y="6642"/>
                </a:cubicBezTo>
                <a:close/>
                <a:moveTo>
                  <a:pt x="12148" y="7274"/>
                </a:moveTo>
                <a:lnTo>
                  <a:pt x="12148" y="7274"/>
                </a:lnTo>
                <a:cubicBezTo>
                  <a:pt x="12267" y="7626"/>
                  <a:pt x="12364" y="7914"/>
                  <a:pt x="12364" y="7917"/>
                </a:cubicBezTo>
                <a:cubicBezTo>
                  <a:pt x="12361" y="7920"/>
                  <a:pt x="12098" y="7410"/>
                  <a:pt x="11807" y="6842"/>
                </a:cubicBezTo>
                <a:cubicBezTo>
                  <a:pt x="11751" y="6731"/>
                  <a:pt x="11751" y="6731"/>
                  <a:pt x="11751" y="6731"/>
                </a:cubicBezTo>
                <a:cubicBezTo>
                  <a:pt x="11840" y="6678"/>
                  <a:pt x="11840" y="6678"/>
                  <a:pt x="11840" y="6678"/>
                </a:cubicBezTo>
                <a:cubicBezTo>
                  <a:pt x="11895" y="6645"/>
                  <a:pt x="11929" y="6628"/>
                  <a:pt x="11932" y="6631"/>
                </a:cubicBezTo>
                <a:cubicBezTo>
                  <a:pt x="11932" y="6634"/>
                  <a:pt x="12031" y="6921"/>
                  <a:pt x="12148" y="7274"/>
                </a:cubicBezTo>
                <a:close/>
                <a:moveTo>
                  <a:pt x="4541" y="6651"/>
                </a:moveTo>
                <a:lnTo>
                  <a:pt x="4541" y="6651"/>
                </a:lnTo>
                <a:cubicBezTo>
                  <a:pt x="4541" y="6656"/>
                  <a:pt x="4524" y="6742"/>
                  <a:pt x="4502" y="6844"/>
                </a:cubicBezTo>
                <a:cubicBezTo>
                  <a:pt x="4480" y="6944"/>
                  <a:pt x="4463" y="7030"/>
                  <a:pt x="4460" y="7030"/>
                </a:cubicBezTo>
                <a:cubicBezTo>
                  <a:pt x="4455" y="7030"/>
                  <a:pt x="4263" y="6910"/>
                  <a:pt x="4266" y="6908"/>
                </a:cubicBezTo>
                <a:cubicBezTo>
                  <a:pt x="4266" y="6905"/>
                  <a:pt x="4535" y="6645"/>
                  <a:pt x="4541" y="6645"/>
                </a:cubicBezTo>
                <a:cubicBezTo>
                  <a:pt x="4543" y="6645"/>
                  <a:pt x="4543" y="6648"/>
                  <a:pt x="4541" y="6651"/>
                </a:cubicBezTo>
                <a:close/>
                <a:moveTo>
                  <a:pt x="4854" y="6676"/>
                </a:moveTo>
                <a:lnTo>
                  <a:pt x="4854" y="6676"/>
                </a:lnTo>
                <a:cubicBezTo>
                  <a:pt x="4893" y="6687"/>
                  <a:pt x="4926" y="6698"/>
                  <a:pt x="4926" y="6698"/>
                </a:cubicBezTo>
                <a:cubicBezTo>
                  <a:pt x="4926" y="6698"/>
                  <a:pt x="4865" y="6823"/>
                  <a:pt x="4790" y="6974"/>
                </a:cubicBezTo>
                <a:cubicBezTo>
                  <a:pt x="4713" y="7127"/>
                  <a:pt x="4652" y="7249"/>
                  <a:pt x="4652" y="7246"/>
                </a:cubicBezTo>
                <a:cubicBezTo>
                  <a:pt x="4649" y="7243"/>
                  <a:pt x="4763" y="6709"/>
                  <a:pt x="4774" y="6664"/>
                </a:cubicBezTo>
                <a:cubicBezTo>
                  <a:pt x="4774" y="6659"/>
                  <a:pt x="4776" y="6656"/>
                  <a:pt x="4779" y="6656"/>
                </a:cubicBezTo>
                <a:cubicBezTo>
                  <a:pt x="4782" y="6656"/>
                  <a:pt x="4815" y="6664"/>
                  <a:pt x="4854" y="6676"/>
                </a:cubicBezTo>
                <a:close/>
                <a:moveTo>
                  <a:pt x="13035" y="6689"/>
                </a:moveTo>
                <a:lnTo>
                  <a:pt x="13035" y="6689"/>
                </a:lnTo>
                <a:cubicBezTo>
                  <a:pt x="13038" y="6698"/>
                  <a:pt x="13427" y="7562"/>
                  <a:pt x="13901" y="8616"/>
                </a:cubicBezTo>
                <a:cubicBezTo>
                  <a:pt x="14372" y="9667"/>
                  <a:pt x="14761" y="10533"/>
                  <a:pt x="14761" y="10538"/>
                </a:cubicBezTo>
                <a:cubicBezTo>
                  <a:pt x="14766" y="10549"/>
                  <a:pt x="14847" y="10699"/>
                  <a:pt x="14045" y="9201"/>
                </a:cubicBezTo>
                <a:cubicBezTo>
                  <a:pt x="13346" y="7884"/>
                  <a:pt x="13346" y="7884"/>
                  <a:pt x="13346" y="7884"/>
                </a:cubicBezTo>
                <a:cubicBezTo>
                  <a:pt x="13188" y="7287"/>
                  <a:pt x="13188" y="7287"/>
                  <a:pt x="13188" y="7287"/>
                </a:cubicBezTo>
                <a:cubicBezTo>
                  <a:pt x="13099" y="6960"/>
                  <a:pt x="13027" y="6689"/>
                  <a:pt x="13027" y="6687"/>
                </a:cubicBezTo>
                <a:cubicBezTo>
                  <a:pt x="13024" y="6673"/>
                  <a:pt x="13030" y="6678"/>
                  <a:pt x="13035" y="6689"/>
                </a:cubicBezTo>
                <a:close/>
                <a:moveTo>
                  <a:pt x="3814" y="6728"/>
                </a:moveTo>
                <a:lnTo>
                  <a:pt x="3814" y="6728"/>
                </a:lnTo>
                <a:cubicBezTo>
                  <a:pt x="3892" y="6762"/>
                  <a:pt x="3922" y="6778"/>
                  <a:pt x="3922" y="6781"/>
                </a:cubicBezTo>
                <a:cubicBezTo>
                  <a:pt x="3922" y="6792"/>
                  <a:pt x="3639" y="7551"/>
                  <a:pt x="3636" y="7554"/>
                </a:cubicBezTo>
                <a:cubicBezTo>
                  <a:pt x="3634" y="7557"/>
                  <a:pt x="3634" y="7554"/>
                  <a:pt x="3634" y="7543"/>
                </a:cubicBezTo>
                <a:cubicBezTo>
                  <a:pt x="3636" y="7534"/>
                  <a:pt x="3650" y="7340"/>
                  <a:pt x="3667" y="7116"/>
                </a:cubicBezTo>
                <a:cubicBezTo>
                  <a:pt x="3697" y="6698"/>
                  <a:pt x="3697" y="6681"/>
                  <a:pt x="3703" y="6681"/>
                </a:cubicBezTo>
                <a:cubicBezTo>
                  <a:pt x="3703" y="6681"/>
                  <a:pt x="3756" y="6703"/>
                  <a:pt x="3814" y="6728"/>
                </a:cubicBezTo>
                <a:close/>
                <a:moveTo>
                  <a:pt x="14439" y="8702"/>
                </a:moveTo>
                <a:lnTo>
                  <a:pt x="14439" y="8702"/>
                </a:lnTo>
                <a:cubicBezTo>
                  <a:pt x="15058" y="9800"/>
                  <a:pt x="15565" y="10704"/>
                  <a:pt x="15565" y="10704"/>
                </a:cubicBezTo>
                <a:cubicBezTo>
                  <a:pt x="15565" y="10710"/>
                  <a:pt x="15376" y="10940"/>
                  <a:pt x="15279" y="11054"/>
                </a:cubicBezTo>
                <a:cubicBezTo>
                  <a:pt x="15265" y="11071"/>
                  <a:pt x="15265" y="11071"/>
                  <a:pt x="15265" y="11071"/>
                </a:cubicBezTo>
                <a:cubicBezTo>
                  <a:pt x="14289" y="8891"/>
                  <a:pt x="14289" y="8891"/>
                  <a:pt x="14289" y="8891"/>
                </a:cubicBezTo>
                <a:cubicBezTo>
                  <a:pt x="13751" y="7690"/>
                  <a:pt x="13310" y="6706"/>
                  <a:pt x="13310" y="6703"/>
                </a:cubicBezTo>
                <a:cubicBezTo>
                  <a:pt x="13307" y="6698"/>
                  <a:pt x="13307" y="6695"/>
                  <a:pt x="13310" y="6698"/>
                </a:cubicBezTo>
                <a:cubicBezTo>
                  <a:pt x="13313" y="6700"/>
                  <a:pt x="13820" y="7601"/>
                  <a:pt x="14439" y="8702"/>
                </a:cubicBezTo>
                <a:close/>
                <a:moveTo>
                  <a:pt x="11718" y="6767"/>
                </a:moveTo>
                <a:lnTo>
                  <a:pt x="11718" y="6767"/>
                </a:lnTo>
                <a:cubicBezTo>
                  <a:pt x="11723" y="6784"/>
                  <a:pt x="11807" y="7043"/>
                  <a:pt x="11904" y="7349"/>
                </a:cubicBezTo>
                <a:cubicBezTo>
                  <a:pt x="12004" y="7654"/>
                  <a:pt x="12081" y="7903"/>
                  <a:pt x="12081" y="7903"/>
                </a:cubicBezTo>
                <a:cubicBezTo>
                  <a:pt x="12078" y="7906"/>
                  <a:pt x="11527" y="6834"/>
                  <a:pt x="11527" y="6825"/>
                </a:cubicBezTo>
                <a:cubicBezTo>
                  <a:pt x="11527" y="6823"/>
                  <a:pt x="11693" y="6737"/>
                  <a:pt x="11704" y="6737"/>
                </a:cubicBezTo>
                <a:cubicBezTo>
                  <a:pt x="11707" y="6737"/>
                  <a:pt x="11712" y="6750"/>
                  <a:pt x="11718" y="6767"/>
                </a:cubicBezTo>
                <a:close/>
                <a:moveTo>
                  <a:pt x="214" y="6770"/>
                </a:moveTo>
                <a:lnTo>
                  <a:pt x="214" y="6770"/>
                </a:lnTo>
                <a:cubicBezTo>
                  <a:pt x="244" y="6775"/>
                  <a:pt x="266" y="6781"/>
                  <a:pt x="266" y="6781"/>
                </a:cubicBezTo>
                <a:cubicBezTo>
                  <a:pt x="264" y="6784"/>
                  <a:pt x="144" y="6792"/>
                  <a:pt x="144" y="6789"/>
                </a:cubicBezTo>
                <a:cubicBezTo>
                  <a:pt x="141" y="6786"/>
                  <a:pt x="141" y="6778"/>
                  <a:pt x="139" y="6770"/>
                </a:cubicBezTo>
                <a:cubicBezTo>
                  <a:pt x="136" y="6753"/>
                  <a:pt x="136" y="6753"/>
                  <a:pt x="136" y="6753"/>
                </a:cubicBezTo>
                <a:cubicBezTo>
                  <a:pt x="147" y="6756"/>
                  <a:pt x="147" y="6756"/>
                  <a:pt x="147" y="6756"/>
                </a:cubicBezTo>
                <a:cubicBezTo>
                  <a:pt x="153" y="6759"/>
                  <a:pt x="183" y="6764"/>
                  <a:pt x="214" y="6770"/>
                </a:cubicBezTo>
                <a:close/>
                <a:moveTo>
                  <a:pt x="4566" y="6963"/>
                </a:moveTo>
                <a:lnTo>
                  <a:pt x="4566" y="6963"/>
                </a:lnTo>
                <a:cubicBezTo>
                  <a:pt x="4568" y="7071"/>
                  <a:pt x="4571" y="7188"/>
                  <a:pt x="4571" y="7221"/>
                </a:cubicBezTo>
                <a:cubicBezTo>
                  <a:pt x="4574" y="7285"/>
                  <a:pt x="4574" y="7285"/>
                  <a:pt x="4574" y="7285"/>
                </a:cubicBezTo>
                <a:cubicBezTo>
                  <a:pt x="4568" y="7282"/>
                  <a:pt x="4568" y="7282"/>
                  <a:pt x="4568" y="7282"/>
                </a:cubicBezTo>
                <a:cubicBezTo>
                  <a:pt x="4566" y="7282"/>
                  <a:pt x="4549" y="7235"/>
                  <a:pt x="4527" y="7171"/>
                </a:cubicBezTo>
                <a:cubicBezTo>
                  <a:pt x="4493" y="7063"/>
                  <a:pt x="4493" y="7063"/>
                  <a:pt x="4493" y="7063"/>
                </a:cubicBezTo>
                <a:cubicBezTo>
                  <a:pt x="4524" y="6908"/>
                  <a:pt x="4524" y="6908"/>
                  <a:pt x="4524" y="6908"/>
                </a:cubicBezTo>
                <a:cubicBezTo>
                  <a:pt x="4541" y="6825"/>
                  <a:pt x="4557" y="6759"/>
                  <a:pt x="4557" y="6762"/>
                </a:cubicBezTo>
                <a:cubicBezTo>
                  <a:pt x="4560" y="6762"/>
                  <a:pt x="4563" y="6852"/>
                  <a:pt x="4566" y="6963"/>
                </a:cubicBezTo>
                <a:close/>
                <a:moveTo>
                  <a:pt x="4005" y="6814"/>
                </a:moveTo>
                <a:lnTo>
                  <a:pt x="4005" y="6814"/>
                </a:lnTo>
                <a:cubicBezTo>
                  <a:pt x="4030" y="6825"/>
                  <a:pt x="4044" y="6836"/>
                  <a:pt x="4044" y="6839"/>
                </a:cubicBezTo>
                <a:cubicBezTo>
                  <a:pt x="4044" y="6852"/>
                  <a:pt x="3947" y="7515"/>
                  <a:pt x="3944" y="7515"/>
                </a:cubicBezTo>
                <a:cubicBezTo>
                  <a:pt x="3944" y="7518"/>
                  <a:pt x="3944" y="7496"/>
                  <a:pt x="3944" y="7468"/>
                </a:cubicBezTo>
                <a:cubicBezTo>
                  <a:pt x="3947" y="7440"/>
                  <a:pt x="3950" y="7285"/>
                  <a:pt x="3955" y="7118"/>
                </a:cubicBezTo>
                <a:cubicBezTo>
                  <a:pt x="3961" y="6836"/>
                  <a:pt x="3964" y="6798"/>
                  <a:pt x="3966" y="6798"/>
                </a:cubicBezTo>
                <a:cubicBezTo>
                  <a:pt x="3969" y="6798"/>
                  <a:pt x="3986" y="6806"/>
                  <a:pt x="4005" y="6814"/>
                </a:cubicBezTo>
                <a:close/>
                <a:moveTo>
                  <a:pt x="405" y="6825"/>
                </a:moveTo>
                <a:lnTo>
                  <a:pt x="405" y="6825"/>
                </a:lnTo>
                <a:cubicBezTo>
                  <a:pt x="405" y="6834"/>
                  <a:pt x="408" y="6842"/>
                  <a:pt x="405" y="6842"/>
                </a:cubicBezTo>
                <a:cubicBezTo>
                  <a:pt x="405" y="6842"/>
                  <a:pt x="383" y="6839"/>
                  <a:pt x="358" y="6834"/>
                </a:cubicBezTo>
                <a:cubicBezTo>
                  <a:pt x="336" y="6831"/>
                  <a:pt x="313" y="6825"/>
                  <a:pt x="313" y="6825"/>
                </a:cubicBezTo>
                <a:cubicBezTo>
                  <a:pt x="313" y="6825"/>
                  <a:pt x="311" y="6823"/>
                  <a:pt x="311" y="6820"/>
                </a:cubicBezTo>
                <a:cubicBezTo>
                  <a:pt x="311" y="6814"/>
                  <a:pt x="325" y="6814"/>
                  <a:pt x="374" y="6811"/>
                </a:cubicBezTo>
                <a:cubicBezTo>
                  <a:pt x="399" y="6811"/>
                  <a:pt x="399" y="6811"/>
                  <a:pt x="399" y="6811"/>
                </a:cubicBezTo>
                <a:cubicBezTo>
                  <a:pt x="405" y="6825"/>
                  <a:pt x="405" y="6825"/>
                  <a:pt x="405" y="6825"/>
                </a:cubicBezTo>
                <a:close/>
                <a:moveTo>
                  <a:pt x="1087" y="6960"/>
                </a:moveTo>
                <a:lnTo>
                  <a:pt x="1087" y="6960"/>
                </a:lnTo>
                <a:cubicBezTo>
                  <a:pt x="1137" y="7149"/>
                  <a:pt x="1176" y="7265"/>
                  <a:pt x="1254" y="7479"/>
                </a:cubicBezTo>
                <a:cubicBezTo>
                  <a:pt x="1320" y="7670"/>
                  <a:pt x="1320" y="7670"/>
                  <a:pt x="1320" y="7670"/>
                </a:cubicBezTo>
                <a:cubicBezTo>
                  <a:pt x="1295" y="7795"/>
                  <a:pt x="1295" y="7795"/>
                  <a:pt x="1295" y="7795"/>
                </a:cubicBezTo>
                <a:cubicBezTo>
                  <a:pt x="1281" y="7864"/>
                  <a:pt x="1268" y="7923"/>
                  <a:pt x="1268" y="7928"/>
                </a:cubicBezTo>
                <a:cubicBezTo>
                  <a:pt x="1265" y="7931"/>
                  <a:pt x="1051" y="6866"/>
                  <a:pt x="1046" y="6828"/>
                </a:cubicBezTo>
                <a:cubicBezTo>
                  <a:pt x="1043" y="6806"/>
                  <a:pt x="1046" y="6817"/>
                  <a:pt x="1087" y="6960"/>
                </a:cubicBezTo>
                <a:close/>
                <a:moveTo>
                  <a:pt x="4898" y="6863"/>
                </a:moveTo>
                <a:lnTo>
                  <a:pt x="4898" y="6863"/>
                </a:lnTo>
                <a:cubicBezTo>
                  <a:pt x="4893" y="6888"/>
                  <a:pt x="4837" y="7154"/>
                  <a:pt x="4810" y="7301"/>
                </a:cubicBezTo>
                <a:cubicBezTo>
                  <a:pt x="4804" y="7318"/>
                  <a:pt x="4804" y="7318"/>
                  <a:pt x="4804" y="7318"/>
                </a:cubicBezTo>
                <a:cubicBezTo>
                  <a:pt x="4737" y="7310"/>
                  <a:pt x="4737" y="7310"/>
                  <a:pt x="4737" y="7310"/>
                </a:cubicBezTo>
                <a:cubicBezTo>
                  <a:pt x="4701" y="7304"/>
                  <a:pt x="4671" y="7299"/>
                  <a:pt x="4671" y="7299"/>
                </a:cubicBezTo>
                <a:cubicBezTo>
                  <a:pt x="4668" y="7296"/>
                  <a:pt x="4721" y="7190"/>
                  <a:pt x="4785" y="7063"/>
                </a:cubicBezTo>
                <a:cubicBezTo>
                  <a:pt x="4848" y="6932"/>
                  <a:pt x="4901" y="6828"/>
                  <a:pt x="4904" y="6831"/>
                </a:cubicBezTo>
                <a:cubicBezTo>
                  <a:pt x="4904" y="6831"/>
                  <a:pt x="4901" y="6847"/>
                  <a:pt x="4898" y="6863"/>
                </a:cubicBezTo>
                <a:close/>
                <a:moveTo>
                  <a:pt x="216" y="6844"/>
                </a:moveTo>
                <a:lnTo>
                  <a:pt x="216" y="6844"/>
                </a:lnTo>
                <a:cubicBezTo>
                  <a:pt x="250" y="6849"/>
                  <a:pt x="277" y="6855"/>
                  <a:pt x="277" y="6855"/>
                </a:cubicBezTo>
                <a:cubicBezTo>
                  <a:pt x="277" y="6855"/>
                  <a:pt x="277" y="6877"/>
                  <a:pt x="277" y="6905"/>
                </a:cubicBezTo>
                <a:cubicBezTo>
                  <a:pt x="277" y="6957"/>
                  <a:pt x="277" y="6957"/>
                  <a:pt x="277" y="6957"/>
                </a:cubicBezTo>
                <a:cubicBezTo>
                  <a:pt x="239" y="6988"/>
                  <a:pt x="239" y="6988"/>
                  <a:pt x="239" y="6988"/>
                </a:cubicBezTo>
                <a:cubicBezTo>
                  <a:pt x="216" y="7005"/>
                  <a:pt x="197" y="7018"/>
                  <a:pt x="194" y="7016"/>
                </a:cubicBezTo>
                <a:cubicBezTo>
                  <a:pt x="194" y="7016"/>
                  <a:pt x="183" y="6977"/>
                  <a:pt x="172" y="6932"/>
                </a:cubicBezTo>
                <a:cubicBezTo>
                  <a:pt x="161" y="6885"/>
                  <a:pt x="153" y="6847"/>
                  <a:pt x="153" y="6842"/>
                </a:cubicBezTo>
                <a:cubicBezTo>
                  <a:pt x="150" y="6836"/>
                  <a:pt x="150" y="6834"/>
                  <a:pt x="153" y="6834"/>
                </a:cubicBezTo>
                <a:cubicBezTo>
                  <a:pt x="153" y="6834"/>
                  <a:pt x="183" y="6839"/>
                  <a:pt x="216" y="6844"/>
                </a:cubicBezTo>
                <a:close/>
                <a:moveTo>
                  <a:pt x="3528" y="7179"/>
                </a:moveTo>
                <a:lnTo>
                  <a:pt x="3528" y="7179"/>
                </a:lnTo>
                <a:cubicBezTo>
                  <a:pt x="3534" y="7562"/>
                  <a:pt x="3534" y="7726"/>
                  <a:pt x="3534" y="7728"/>
                </a:cubicBezTo>
                <a:cubicBezTo>
                  <a:pt x="3531" y="7728"/>
                  <a:pt x="3517" y="7598"/>
                  <a:pt x="3503" y="7435"/>
                </a:cubicBezTo>
                <a:cubicBezTo>
                  <a:pt x="3473" y="7140"/>
                  <a:pt x="3473" y="7140"/>
                  <a:pt x="3473" y="7140"/>
                </a:cubicBezTo>
                <a:cubicBezTo>
                  <a:pt x="3495" y="6985"/>
                  <a:pt x="3495" y="6985"/>
                  <a:pt x="3495" y="6985"/>
                </a:cubicBezTo>
                <a:cubicBezTo>
                  <a:pt x="3509" y="6902"/>
                  <a:pt x="3520" y="6834"/>
                  <a:pt x="3523" y="6836"/>
                </a:cubicBezTo>
                <a:cubicBezTo>
                  <a:pt x="3523" y="6836"/>
                  <a:pt x="3525" y="6991"/>
                  <a:pt x="3528" y="7179"/>
                </a:cubicBezTo>
                <a:close/>
                <a:moveTo>
                  <a:pt x="11735" y="7310"/>
                </a:moveTo>
                <a:lnTo>
                  <a:pt x="11735" y="7310"/>
                </a:lnTo>
                <a:cubicBezTo>
                  <a:pt x="11868" y="7568"/>
                  <a:pt x="11976" y="7781"/>
                  <a:pt x="11976" y="7781"/>
                </a:cubicBezTo>
                <a:cubicBezTo>
                  <a:pt x="11973" y="7781"/>
                  <a:pt x="11410" y="6916"/>
                  <a:pt x="11396" y="6894"/>
                </a:cubicBezTo>
                <a:cubicBezTo>
                  <a:pt x="11396" y="6891"/>
                  <a:pt x="11407" y="6883"/>
                  <a:pt x="11441" y="6863"/>
                </a:cubicBezTo>
                <a:cubicBezTo>
                  <a:pt x="11466" y="6852"/>
                  <a:pt x="11488" y="6842"/>
                  <a:pt x="11488" y="6842"/>
                </a:cubicBezTo>
                <a:cubicBezTo>
                  <a:pt x="11490" y="6842"/>
                  <a:pt x="11601" y="7052"/>
                  <a:pt x="11735" y="7310"/>
                </a:cubicBezTo>
                <a:close/>
                <a:moveTo>
                  <a:pt x="12367" y="7479"/>
                </a:moveTo>
                <a:lnTo>
                  <a:pt x="12367" y="7479"/>
                </a:lnTo>
                <a:cubicBezTo>
                  <a:pt x="12536" y="7817"/>
                  <a:pt x="12675" y="8092"/>
                  <a:pt x="12675" y="8095"/>
                </a:cubicBezTo>
                <a:cubicBezTo>
                  <a:pt x="12672" y="8097"/>
                  <a:pt x="12481" y="8136"/>
                  <a:pt x="12478" y="8133"/>
                </a:cubicBezTo>
                <a:cubicBezTo>
                  <a:pt x="12475" y="8131"/>
                  <a:pt x="12042" y="6847"/>
                  <a:pt x="12042" y="6844"/>
                </a:cubicBezTo>
                <a:cubicBezTo>
                  <a:pt x="12042" y="6839"/>
                  <a:pt x="12076" y="6902"/>
                  <a:pt x="12367" y="7479"/>
                </a:cubicBezTo>
                <a:close/>
                <a:moveTo>
                  <a:pt x="4144" y="6885"/>
                </a:moveTo>
                <a:lnTo>
                  <a:pt x="4144" y="6885"/>
                </a:lnTo>
                <a:cubicBezTo>
                  <a:pt x="4177" y="6905"/>
                  <a:pt x="4205" y="6919"/>
                  <a:pt x="4208" y="6921"/>
                </a:cubicBezTo>
                <a:cubicBezTo>
                  <a:pt x="4208" y="6921"/>
                  <a:pt x="4188" y="6985"/>
                  <a:pt x="4163" y="7060"/>
                </a:cubicBezTo>
                <a:cubicBezTo>
                  <a:pt x="4016" y="7496"/>
                  <a:pt x="3969" y="7640"/>
                  <a:pt x="3966" y="7642"/>
                </a:cubicBezTo>
                <a:cubicBezTo>
                  <a:pt x="3964" y="7645"/>
                  <a:pt x="3986" y="7482"/>
                  <a:pt x="4016" y="7282"/>
                </a:cubicBezTo>
                <a:cubicBezTo>
                  <a:pt x="4044" y="7082"/>
                  <a:pt x="4069" y="6905"/>
                  <a:pt x="4072" y="6888"/>
                </a:cubicBezTo>
                <a:cubicBezTo>
                  <a:pt x="4075" y="6869"/>
                  <a:pt x="4080" y="6855"/>
                  <a:pt x="4083" y="6855"/>
                </a:cubicBezTo>
                <a:cubicBezTo>
                  <a:pt x="4083" y="6855"/>
                  <a:pt x="4113" y="6869"/>
                  <a:pt x="4144" y="6885"/>
                </a:cubicBezTo>
                <a:close/>
                <a:moveTo>
                  <a:pt x="361" y="6869"/>
                </a:moveTo>
                <a:lnTo>
                  <a:pt x="361" y="6869"/>
                </a:lnTo>
                <a:cubicBezTo>
                  <a:pt x="374" y="6871"/>
                  <a:pt x="386" y="6874"/>
                  <a:pt x="383" y="6877"/>
                </a:cubicBezTo>
                <a:cubicBezTo>
                  <a:pt x="383" y="6880"/>
                  <a:pt x="366" y="6891"/>
                  <a:pt x="350" y="6905"/>
                </a:cubicBezTo>
                <a:cubicBezTo>
                  <a:pt x="316" y="6930"/>
                  <a:pt x="316" y="6930"/>
                  <a:pt x="316" y="6930"/>
                </a:cubicBezTo>
                <a:cubicBezTo>
                  <a:pt x="316" y="6916"/>
                  <a:pt x="316" y="6916"/>
                  <a:pt x="316" y="6916"/>
                </a:cubicBezTo>
                <a:cubicBezTo>
                  <a:pt x="313" y="6908"/>
                  <a:pt x="313" y="6891"/>
                  <a:pt x="313" y="6880"/>
                </a:cubicBezTo>
                <a:cubicBezTo>
                  <a:pt x="311" y="6860"/>
                  <a:pt x="311" y="6860"/>
                  <a:pt x="311" y="6860"/>
                </a:cubicBezTo>
                <a:cubicBezTo>
                  <a:pt x="325" y="6863"/>
                  <a:pt x="325" y="6863"/>
                  <a:pt x="325" y="6863"/>
                </a:cubicBezTo>
                <a:cubicBezTo>
                  <a:pt x="330" y="6866"/>
                  <a:pt x="347" y="6869"/>
                  <a:pt x="361" y="6869"/>
                </a:cubicBezTo>
                <a:close/>
                <a:moveTo>
                  <a:pt x="5273" y="6891"/>
                </a:moveTo>
                <a:lnTo>
                  <a:pt x="5273" y="6891"/>
                </a:lnTo>
                <a:cubicBezTo>
                  <a:pt x="5234" y="6927"/>
                  <a:pt x="4862" y="7249"/>
                  <a:pt x="4860" y="7249"/>
                </a:cubicBezTo>
                <a:cubicBezTo>
                  <a:pt x="4860" y="7251"/>
                  <a:pt x="4857" y="7249"/>
                  <a:pt x="4857" y="7246"/>
                </a:cubicBezTo>
                <a:cubicBezTo>
                  <a:pt x="4857" y="7235"/>
                  <a:pt x="4921" y="6921"/>
                  <a:pt x="4923" y="6919"/>
                </a:cubicBezTo>
                <a:cubicBezTo>
                  <a:pt x="4926" y="6919"/>
                  <a:pt x="5251" y="6883"/>
                  <a:pt x="5270" y="6880"/>
                </a:cubicBezTo>
                <a:cubicBezTo>
                  <a:pt x="5284" y="6880"/>
                  <a:pt x="5284" y="6880"/>
                  <a:pt x="5284" y="6880"/>
                </a:cubicBezTo>
                <a:cubicBezTo>
                  <a:pt x="5273" y="6891"/>
                  <a:pt x="5273" y="6891"/>
                  <a:pt x="5273" y="6891"/>
                </a:cubicBezTo>
                <a:close/>
                <a:moveTo>
                  <a:pt x="3914" y="7376"/>
                </a:moveTo>
                <a:lnTo>
                  <a:pt x="3914" y="7376"/>
                </a:lnTo>
                <a:cubicBezTo>
                  <a:pt x="3905" y="7620"/>
                  <a:pt x="3900" y="7817"/>
                  <a:pt x="3900" y="7817"/>
                </a:cubicBezTo>
                <a:cubicBezTo>
                  <a:pt x="3897" y="7820"/>
                  <a:pt x="3636" y="7690"/>
                  <a:pt x="3631" y="7684"/>
                </a:cubicBezTo>
                <a:cubicBezTo>
                  <a:pt x="3631" y="7684"/>
                  <a:pt x="3695" y="7504"/>
                  <a:pt x="3775" y="7282"/>
                </a:cubicBezTo>
                <a:cubicBezTo>
                  <a:pt x="3922" y="6883"/>
                  <a:pt x="3922" y="6883"/>
                  <a:pt x="3922" y="6883"/>
                </a:cubicBezTo>
                <a:cubicBezTo>
                  <a:pt x="3925" y="6910"/>
                  <a:pt x="3925" y="6910"/>
                  <a:pt x="3925" y="6910"/>
                </a:cubicBezTo>
                <a:cubicBezTo>
                  <a:pt x="3925" y="6924"/>
                  <a:pt x="3919" y="7135"/>
                  <a:pt x="3914" y="7376"/>
                </a:cubicBezTo>
                <a:close/>
                <a:moveTo>
                  <a:pt x="433" y="6930"/>
                </a:moveTo>
                <a:lnTo>
                  <a:pt x="433" y="6930"/>
                </a:lnTo>
                <a:cubicBezTo>
                  <a:pt x="441" y="6952"/>
                  <a:pt x="444" y="6969"/>
                  <a:pt x="444" y="6969"/>
                </a:cubicBezTo>
                <a:cubicBezTo>
                  <a:pt x="441" y="6971"/>
                  <a:pt x="327" y="6999"/>
                  <a:pt x="322" y="6999"/>
                </a:cubicBezTo>
                <a:cubicBezTo>
                  <a:pt x="316" y="6999"/>
                  <a:pt x="316" y="6994"/>
                  <a:pt x="316" y="6985"/>
                </a:cubicBezTo>
                <a:cubicBezTo>
                  <a:pt x="316" y="6974"/>
                  <a:pt x="316" y="6974"/>
                  <a:pt x="316" y="6974"/>
                </a:cubicBezTo>
                <a:cubicBezTo>
                  <a:pt x="369" y="6935"/>
                  <a:pt x="369" y="6935"/>
                  <a:pt x="369" y="6935"/>
                </a:cubicBezTo>
                <a:cubicBezTo>
                  <a:pt x="397" y="6913"/>
                  <a:pt x="422" y="6896"/>
                  <a:pt x="422" y="6896"/>
                </a:cubicBezTo>
                <a:cubicBezTo>
                  <a:pt x="422" y="6896"/>
                  <a:pt x="427" y="6910"/>
                  <a:pt x="433" y="6930"/>
                </a:cubicBezTo>
                <a:close/>
                <a:moveTo>
                  <a:pt x="6590" y="7376"/>
                </a:moveTo>
                <a:lnTo>
                  <a:pt x="6590" y="7376"/>
                </a:lnTo>
                <a:cubicBezTo>
                  <a:pt x="7264" y="7634"/>
                  <a:pt x="7814" y="7848"/>
                  <a:pt x="7811" y="7848"/>
                </a:cubicBezTo>
                <a:cubicBezTo>
                  <a:pt x="7805" y="7851"/>
                  <a:pt x="5215" y="7582"/>
                  <a:pt x="5212" y="7582"/>
                </a:cubicBezTo>
                <a:cubicBezTo>
                  <a:pt x="5212" y="7579"/>
                  <a:pt x="5345" y="6910"/>
                  <a:pt x="5348" y="6902"/>
                </a:cubicBezTo>
                <a:cubicBezTo>
                  <a:pt x="5348" y="6899"/>
                  <a:pt x="5351" y="6899"/>
                  <a:pt x="5356" y="6899"/>
                </a:cubicBezTo>
                <a:cubicBezTo>
                  <a:pt x="5359" y="6902"/>
                  <a:pt x="5914" y="7116"/>
                  <a:pt x="6590" y="7376"/>
                </a:cubicBezTo>
                <a:close/>
                <a:moveTo>
                  <a:pt x="11490" y="7196"/>
                </a:moveTo>
                <a:lnTo>
                  <a:pt x="11490" y="7196"/>
                </a:lnTo>
                <a:cubicBezTo>
                  <a:pt x="11654" y="7557"/>
                  <a:pt x="11662" y="7573"/>
                  <a:pt x="11660" y="7573"/>
                </a:cubicBezTo>
                <a:cubicBezTo>
                  <a:pt x="11660" y="7576"/>
                  <a:pt x="11341" y="6935"/>
                  <a:pt x="11335" y="6924"/>
                </a:cubicBezTo>
                <a:cubicBezTo>
                  <a:pt x="11335" y="6921"/>
                  <a:pt x="11355" y="6910"/>
                  <a:pt x="11360" y="6910"/>
                </a:cubicBezTo>
                <a:cubicBezTo>
                  <a:pt x="11363" y="6913"/>
                  <a:pt x="11421" y="7041"/>
                  <a:pt x="11490" y="7196"/>
                </a:cubicBezTo>
                <a:close/>
                <a:moveTo>
                  <a:pt x="1692" y="6935"/>
                </a:moveTo>
                <a:lnTo>
                  <a:pt x="1692" y="6935"/>
                </a:lnTo>
                <a:cubicBezTo>
                  <a:pt x="1692" y="6938"/>
                  <a:pt x="1739" y="7099"/>
                  <a:pt x="1797" y="7290"/>
                </a:cubicBezTo>
                <a:cubicBezTo>
                  <a:pt x="1853" y="7482"/>
                  <a:pt x="1900" y="7640"/>
                  <a:pt x="1897" y="7640"/>
                </a:cubicBezTo>
                <a:cubicBezTo>
                  <a:pt x="1897" y="7640"/>
                  <a:pt x="1822" y="7520"/>
                  <a:pt x="1734" y="7371"/>
                </a:cubicBezTo>
                <a:cubicBezTo>
                  <a:pt x="1570" y="7102"/>
                  <a:pt x="1570" y="7102"/>
                  <a:pt x="1570" y="7102"/>
                </a:cubicBezTo>
                <a:cubicBezTo>
                  <a:pt x="1628" y="7016"/>
                  <a:pt x="1628" y="7016"/>
                  <a:pt x="1628" y="7016"/>
                </a:cubicBezTo>
                <a:cubicBezTo>
                  <a:pt x="1659" y="6969"/>
                  <a:pt x="1686" y="6930"/>
                  <a:pt x="1689" y="6930"/>
                </a:cubicBezTo>
                <a:cubicBezTo>
                  <a:pt x="1689" y="6930"/>
                  <a:pt x="1692" y="6932"/>
                  <a:pt x="1692" y="6935"/>
                </a:cubicBezTo>
                <a:close/>
                <a:moveTo>
                  <a:pt x="4346" y="7002"/>
                </a:moveTo>
                <a:lnTo>
                  <a:pt x="4346" y="7002"/>
                </a:lnTo>
                <a:cubicBezTo>
                  <a:pt x="4402" y="7035"/>
                  <a:pt x="4444" y="7063"/>
                  <a:pt x="4444" y="7066"/>
                </a:cubicBezTo>
                <a:cubicBezTo>
                  <a:pt x="4444" y="7071"/>
                  <a:pt x="3980" y="7731"/>
                  <a:pt x="3978" y="7728"/>
                </a:cubicBezTo>
                <a:cubicBezTo>
                  <a:pt x="3978" y="7728"/>
                  <a:pt x="4036" y="7551"/>
                  <a:pt x="4108" y="7337"/>
                </a:cubicBezTo>
                <a:cubicBezTo>
                  <a:pt x="4180" y="7121"/>
                  <a:pt x="4238" y="6946"/>
                  <a:pt x="4238" y="6944"/>
                </a:cubicBezTo>
                <a:cubicBezTo>
                  <a:pt x="4238" y="6938"/>
                  <a:pt x="4260" y="6949"/>
                  <a:pt x="4346" y="7002"/>
                </a:cubicBezTo>
                <a:close/>
                <a:moveTo>
                  <a:pt x="5137" y="7182"/>
                </a:moveTo>
                <a:lnTo>
                  <a:pt x="5137" y="7182"/>
                </a:lnTo>
                <a:cubicBezTo>
                  <a:pt x="5062" y="7310"/>
                  <a:pt x="5001" y="7415"/>
                  <a:pt x="5001" y="7415"/>
                </a:cubicBezTo>
                <a:cubicBezTo>
                  <a:pt x="4998" y="7418"/>
                  <a:pt x="4860" y="7307"/>
                  <a:pt x="4860" y="7304"/>
                </a:cubicBezTo>
                <a:cubicBezTo>
                  <a:pt x="4860" y="7299"/>
                  <a:pt x="5265" y="6944"/>
                  <a:pt x="5267" y="6946"/>
                </a:cubicBezTo>
                <a:cubicBezTo>
                  <a:pt x="5267" y="6946"/>
                  <a:pt x="5209" y="7052"/>
                  <a:pt x="5137" y="7182"/>
                </a:cubicBezTo>
                <a:close/>
                <a:moveTo>
                  <a:pt x="11704" y="7745"/>
                </a:moveTo>
                <a:lnTo>
                  <a:pt x="11704" y="7745"/>
                </a:lnTo>
                <a:cubicBezTo>
                  <a:pt x="11923" y="8183"/>
                  <a:pt x="12101" y="8541"/>
                  <a:pt x="12101" y="8544"/>
                </a:cubicBezTo>
                <a:cubicBezTo>
                  <a:pt x="12098" y="8544"/>
                  <a:pt x="11701" y="8059"/>
                  <a:pt x="11024" y="7232"/>
                </a:cubicBezTo>
                <a:cubicBezTo>
                  <a:pt x="11011" y="7213"/>
                  <a:pt x="11011" y="7213"/>
                  <a:pt x="11011" y="7213"/>
                </a:cubicBezTo>
                <a:cubicBezTo>
                  <a:pt x="11158" y="7080"/>
                  <a:pt x="11158" y="7080"/>
                  <a:pt x="11158" y="7080"/>
                </a:cubicBezTo>
                <a:cubicBezTo>
                  <a:pt x="11238" y="7007"/>
                  <a:pt x="11305" y="6946"/>
                  <a:pt x="11305" y="6946"/>
                </a:cubicBezTo>
                <a:cubicBezTo>
                  <a:pt x="11305" y="6946"/>
                  <a:pt x="11485" y="7307"/>
                  <a:pt x="11704" y="7745"/>
                </a:cubicBezTo>
                <a:close/>
                <a:moveTo>
                  <a:pt x="12176" y="7670"/>
                </a:moveTo>
                <a:lnTo>
                  <a:pt x="12176" y="7670"/>
                </a:lnTo>
                <a:cubicBezTo>
                  <a:pt x="12531" y="8386"/>
                  <a:pt x="12531" y="8386"/>
                  <a:pt x="12531" y="8386"/>
                </a:cubicBezTo>
                <a:cubicBezTo>
                  <a:pt x="12556" y="8450"/>
                  <a:pt x="12556" y="8450"/>
                  <a:pt x="12556" y="8450"/>
                </a:cubicBezTo>
                <a:cubicBezTo>
                  <a:pt x="12567" y="8486"/>
                  <a:pt x="12578" y="8516"/>
                  <a:pt x="12578" y="8516"/>
                </a:cubicBezTo>
                <a:cubicBezTo>
                  <a:pt x="12578" y="8519"/>
                  <a:pt x="12489" y="8427"/>
                  <a:pt x="12381" y="8314"/>
                </a:cubicBezTo>
                <a:cubicBezTo>
                  <a:pt x="12187" y="8111"/>
                  <a:pt x="12187" y="8111"/>
                  <a:pt x="12187" y="8111"/>
                </a:cubicBezTo>
                <a:cubicBezTo>
                  <a:pt x="12015" y="7579"/>
                  <a:pt x="12015" y="7579"/>
                  <a:pt x="12015" y="7579"/>
                </a:cubicBezTo>
                <a:cubicBezTo>
                  <a:pt x="11801" y="6913"/>
                  <a:pt x="11812" y="6946"/>
                  <a:pt x="11815" y="6949"/>
                </a:cubicBezTo>
                <a:cubicBezTo>
                  <a:pt x="11818" y="6952"/>
                  <a:pt x="11979" y="7274"/>
                  <a:pt x="12176" y="7670"/>
                </a:cubicBezTo>
                <a:close/>
                <a:moveTo>
                  <a:pt x="3209" y="6999"/>
                </a:moveTo>
                <a:lnTo>
                  <a:pt x="3209" y="6999"/>
                </a:lnTo>
                <a:cubicBezTo>
                  <a:pt x="3223" y="7035"/>
                  <a:pt x="3223" y="7038"/>
                  <a:pt x="3206" y="7032"/>
                </a:cubicBezTo>
                <a:cubicBezTo>
                  <a:pt x="3195" y="7032"/>
                  <a:pt x="3195" y="7027"/>
                  <a:pt x="3193" y="6974"/>
                </a:cubicBezTo>
                <a:cubicBezTo>
                  <a:pt x="3190" y="6944"/>
                  <a:pt x="3193" y="6946"/>
                  <a:pt x="3209" y="6999"/>
                </a:cubicBezTo>
                <a:close/>
                <a:moveTo>
                  <a:pt x="3159" y="7013"/>
                </a:moveTo>
                <a:lnTo>
                  <a:pt x="3159" y="7013"/>
                </a:lnTo>
                <a:cubicBezTo>
                  <a:pt x="3159" y="7030"/>
                  <a:pt x="3159" y="7035"/>
                  <a:pt x="3154" y="7038"/>
                </a:cubicBezTo>
                <a:cubicBezTo>
                  <a:pt x="3151" y="7038"/>
                  <a:pt x="3148" y="7038"/>
                  <a:pt x="3145" y="7038"/>
                </a:cubicBezTo>
                <a:cubicBezTo>
                  <a:pt x="3145" y="7038"/>
                  <a:pt x="3148" y="7024"/>
                  <a:pt x="3148" y="7007"/>
                </a:cubicBezTo>
                <a:cubicBezTo>
                  <a:pt x="3154" y="6974"/>
                  <a:pt x="3159" y="6980"/>
                  <a:pt x="3159" y="7013"/>
                </a:cubicBezTo>
                <a:close/>
                <a:moveTo>
                  <a:pt x="5237" y="7271"/>
                </a:moveTo>
                <a:lnTo>
                  <a:pt x="5237" y="7271"/>
                </a:lnTo>
                <a:cubicBezTo>
                  <a:pt x="5206" y="7426"/>
                  <a:pt x="5181" y="7557"/>
                  <a:pt x="5179" y="7559"/>
                </a:cubicBezTo>
                <a:cubicBezTo>
                  <a:pt x="5176" y="7562"/>
                  <a:pt x="5032" y="7446"/>
                  <a:pt x="5032" y="7440"/>
                </a:cubicBezTo>
                <a:cubicBezTo>
                  <a:pt x="5032" y="7437"/>
                  <a:pt x="5292" y="6985"/>
                  <a:pt x="5292" y="6985"/>
                </a:cubicBezTo>
                <a:cubicBezTo>
                  <a:pt x="5295" y="6985"/>
                  <a:pt x="5270" y="7116"/>
                  <a:pt x="5237" y="7271"/>
                </a:cubicBezTo>
                <a:close/>
                <a:moveTo>
                  <a:pt x="277" y="7007"/>
                </a:moveTo>
                <a:lnTo>
                  <a:pt x="277" y="7007"/>
                </a:lnTo>
                <a:cubicBezTo>
                  <a:pt x="277" y="7007"/>
                  <a:pt x="277" y="7010"/>
                  <a:pt x="275" y="7010"/>
                </a:cubicBezTo>
                <a:cubicBezTo>
                  <a:pt x="272" y="7010"/>
                  <a:pt x="272" y="7007"/>
                  <a:pt x="272" y="7007"/>
                </a:cubicBezTo>
                <a:cubicBezTo>
                  <a:pt x="275" y="7005"/>
                  <a:pt x="277" y="7002"/>
                  <a:pt x="277" y="7002"/>
                </a:cubicBezTo>
                <a:cubicBezTo>
                  <a:pt x="277" y="7002"/>
                  <a:pt x="277" y="7005"/>
                  <a:pt x="277" y="7007"/>
                </a:cubicBezTo>
                <a:close/>
                <a:moveTo>
                  <a:pt x="505" y="7104"/>
                </a:moveTo>
                <a:lnTo>
                  <a:pt x="505" y="7104"/>
                </a:lnTo>
                <a:cubicBezTo>
                  <a:pt x="527" y="7152"/>
                  <a:pt x="544" y="7193"/>
                  <a:pt x="544" y="7193"/>
                </a:cubicBezTo>
                <a:cubicBezTo>
                  <a:pt x="541" y="7196"/>
                  <a:pt x="491" y="7190"/>
                  <a:pt x="430" y="7182"/>
                </a:cubicBezTo>
                <a:cubicBezTo>
                  <a:pt x="322" y="7168"/>
                  <a:pt x="322" y="7168"/>
                  <a:pt x="322" y="7168"/>
                </a:cubicBezTo>
                <a:cubicBezTo>
                  <a:pt x="319" y="7146"/>
                  <a:pt x="319" y="7146"/>
                  <a:pt x="319" y="7146"/>
                </a:cubicBezTo>
                <a:cubicBezTo>
                  <a:pt x="319" y="7127"/>
                  <a:pt x="319" y="7127"/>
                  <a:pt x="319" y="7127"/>
                </a:cubicBezTo>
                <a:cubicBezTo>
                  <a:pt x="388" y="7068"/>
                  <a:pt x="388" y="7068"/>
                  <a:pt x="388" y="7068"/>
                </a:cubicBezTo>
                <a:cubicBezTo>
                  <a:pt x="427" y="7038"/>
                  <a:pt x="460" y="7013"/>
                  <a:pt x="460" y="7016"/>
                </a:cubicBezTo>
                <a:cubicBezTo>
                  <a:pt x="463" y="7016"/>
                  <a:pt x="483" y="7054"/>
                  <a:pt x="505" y="7104"/>
                </a:cubicBezTo>
                <a:close/>
                <a:moveTo>
                  <a:pt x="10683" y="7207"/>
                </a:moveTo>
                <a:lnTo>
                  <a:pt x="10683" y="7207"/>
                </a:lnTo>
                <a:cubicBezTo>
                  <a:pt x="10744" y="7307"/>
                  <a:pt x="10792" y="7393"/>
                  <a:pt x="10792" y="7396"/>
                </a:cubicBezTo>
                <a:cubicBezTo>
                  <a:pt x="10789" y="7398"/>
                  <a:pt x="8374" y="8896"/>
                  <a:pt x="8365" y="8899"/>
                </a:cubicBezTo>
                <a:cubicBezTo>
                  <a:pt x="8360" y="8899"/>
                  <a:pt x="8302" y="8949"/>
                  <a:pt x="9486" y="7942"/>
                </a:cubicBezTo>
                <a:cubicBezTo>
                  <a:pt x="10081" y="7435"/>
                  <a:pt x="10572" y="7018"/>
                  <a:pt x="10572" y="7018"/>
                </a:cubicBezTo>
                <a:cubicBezTo>
                  <a:pt x="10575" y="7021"/>
                  <a:pt x="10625" y="7104"/>
                  <a:pt x="10683" y="7207"/>
                </a:cubicBezTo>
                <a:close/>
                <a:moveTo>
                  <a:pt x="388" y="7021"/>
                </a:moveTo>
                <a:lnTo>
                  <a:pt x="388" y="7021"/>
                </a:lnTo>
                <a:cubicBezTo>
                  <a:pt x="388" y="7024"/>
                  <a:pt x="319" y="7080"/>
                  <a:pt x="316" y="7080"/>
                </a:cubicBezTo>
                <a:cubicBezTo>
                  <a:pt x="316" y="7080"/>
                  <a:pt x="316" y="7071"/>
                  <a:pt x="316" y="7057"/>
                </a:cubicBezTo>
                <a:cubicBezTo>
                  <a:pt x="316" y="7035"/>
                  <a:pt x="316" y="7035"/>
                  <a:pt x="316" y="7035"/>
                </a:cubicBezTo>
                <a:cubicBezTo>
                  <a:pt x="347" y="7030"/>
                  <a:pt x="347" y="7030"/>
                  <a:pt x="347" y="7030"/>
                </a:cubicBezTo>
                <a:cubicBezTo>
                  <a:pt x="377" y="7021"/>
                  <a:pt x="388" y="7018"/>
                  <a:pt x="388" y="7021"/>
                </a:cubicBezTo>
                <a:close/>
                <a:moveTo>
                  <a:pt x="10492" y="7038"/>
                </a:moveTo>
                <a:lnTo>
                  <a:pt x="10492" y="7038"/>
                </a:lnTo>
                <a:cubicBezTo>
                  <a:pt x="10464" y="7066"/>
                  <a:pt x="8188" y="8999"/>
                  <a:pt x="8185" y="8999"/>
                </a:cubicBezTo>
                <a:cubicBezTo>
                  <a:pt x="8185" y="8996"/>
                  <a:pt x="8402" y="7573"/>
                  <a:pt x="8404" y="7570"/>
                </a:cubicBezTo>
                <a:cubicBezTo>
                  <a:pt x="8404" y="7568"/>
                  <a:pt x="8818" y="7462"/>
                  <a:pt x="9322" y="7332"/>
                </a:cubicBezTo>
                <a:cubicBezTo>
                  <a:pt x="9826" y="7202"/>
                  <a:pt x="10295" y="7080"/>
                  <a:pt x="10364" y="7063"/>
                </a:cubicBezTo>
                <a:cubicBezTo>
                  <a:pt x="10434" y="7043"/>
                  <a:pt x="10492" y="7030"/>
                  <a:pt x="10495" y="7030"/>
                </a:cubicBezTo>
                <a:cubicBezTo>
                  <a:pt x="10500" y="7030"/>
                  <a:pt x="10498" y="7032"/>
                  <a:pt x="10492" y="7038"/>
                </a:cubicBezTo>
                <a:close/>
                <a:moveTo>
                  <a:pt x="44" y="7068"/>
                </a:moveTo>
                <a:lnTo>
                  <a:pt x="44" y="7068"/>
                </a:lnTo>
                <a:cubicBezTo>
                  <a:pt x="44" y="7102"/>
                  <a:pt x="44" y="7102"/>
                  <a:pt x="44" y="7102"/>
                </a:cubicBezTo>
                <a:cubicBezTo>
                  <a:pt x="39" y="7093"/>
                  <a:pt x="39" y="7093"/>
                  <a:pt x="39" y="7093"/>
                </a:cubicBezTo>
                <a:cubicBezTo>
                  <a:pt x="36" y="7088"/>
                  <a:pt x="33" y="7080"/>
                  <a:pt x="33" y="7068"/>
                </a:cubicBezTo>
                <a:cubicBezTo>
                  <a:pt x="33" y="7049"/>
                  <a:pt x="39" y="7030"/>
                  <a:pt x="39" y="7032"/>
                </a:cubicBezTo>
                <a:cubicBezTo>
                  <a:pt x="42" y="7032"/>
                  <a:pt x="42" y="7049"/>
                  <a:pt x="44" y="7068"/>
                </a:cubicBezTo>
                <a:close/>
                <a:moveTo>
                  <a:pt x="10794" y="7127"/>
                </a:moveTo>
                <a:lnTo>
                  <a:pt x="10794" y="7127"/>
                </a:lnTo>
                <a:cubicBezTo>
                  <a:pt x="10883" y="7177"/>
                  <a:pt x="10955" y="7215"/>
                  <a:pt x="10955" y="7218"/>
                </a:cubicBezTo>
                <a:cubicBezTo>
                  <a:pt x="10955" y="7221"/>
                  <a:pt x="10825" y="7368"/>
                  <a:pt x="10822" y="7368"/>
                </a:cubicBezTo>
                <a:cubicBezTo>
                  <a:pt x="10819" y="7368"/>
                  <a:pt x="10628" y="7046"/>
                  <a:pt x="10628" y="7041"/>
                </a:cubicBezTo>
                <a:cubicBezTo>
                  <a:pt x="10628" y="7038"/>
                  <a:pt x="10622" y="7035"/>
                  <a:pt x="10794" y="7127"/>
                </a:cubicBezTo>
                <a:close/>
                <a:moveTo>
                  <a:pt x="175" y="7082"/>
                </a:moveTo>
                <a:lnTo>
                  <a:pt x="175" y="7082"/>
                </a:lnTo>
                <a:cubicBezTo>
                  <a:pt x="175" y="7088"/>
                  <a:pt x="172" y="7093"/>
                  <a:pt x="169" y="7096"/>
                </a:cubicBezTo>
                <a:cubicBezTo>
                  <a:pt x="164" y="7099"/>
                  <a:pt x="164" y="7099"/>
                  <a:pt x="164" y="7099"/>
                </a:cubicBezTo>
                <a:cubicBezTo>
                  <a:pt x="164" y="7091"/>
                  <a:pt x="164" y="7091"/>
                  <a:pt x="164" y="7091"/>
                </a:cubicBezTo>
                <a:cubicBezTo>
                  <a:pt x="164" y="7085"/>
                  <a:pt x="164" y="7074"/>
                  <a:pt x="161" y="7063"/>
                </a:cubicBezTo>
                <a:cubicBezTo>
                  <a:pt x="161" y="7046"/>
                  <a:pt x="161" y="7046"/>
                  <a:pt x="161" y="7046"/>
                </a:cubicBezTo>
                <a:cubicBezTo>
                  <a:pt x="166" y="7060"/>
                  <a:pt x="166" y="7060"/>
                  <a:pt x="166" y="7060"/>
                </a:cubicBezTo>
                <a:cubicBezTo>
                  <a:pt x="172" y="7068"/>
                  <a:pt x="175" y="7077"/>
                  <a:pt x="175" y="7082"/>
                </a:cubicBezTo>
                <a:close/>
                <a:moveTo>
                  <a:pt x="283" y="7077"/>
                </a:moveTo>
                <a:lnTo>
                  <a:pt x="283" y="7077"/>
                </a:lnTo>
                <a:cubicBezTo>
                  <a:pt x="283" y="7110"/>
                  <a:pt x="283" y="7110"/>
                  <a:pt x="283" y="7110"/>
                </a:cubicBezTo>
                <a:cubicBezTo>
                  <a:pt x="261" y="7127"/>
                  <a:pt x="261" y="7127"/>
                  <a:pt x="261" y="7127"/>
                </a:cubicBezTo>
                <a:cubicBezTo>
                  <a:pt x="250" y="7135"/>
                  <a:pt x="241" y="7143"/>
                  <a:pt x="241" y="7143"/>
                </a:cubicBezTo>
                <a:cubicBezTo>
                  <a:pt x="239" y="7140"/>
                  <a:pt x="208" y="7066"/>
                  <a:pt x="211" y="7063"/>
                </a:cubicBezTo>
                <a:cubicBezTo>
                  <a:pt x="211" y="7060"/>
                  <a:pt x="269" y="7046"/>
                  <a:pt x="275" y="7046"/>
                </a:cubicBezTo>
                <a:cubicBezTo>
                  <a:pt x="283" y="7046"/>
                  <a:pt x="283" y="7046"/>
                  <a:pt x="283" y="7046"/>
                </a:cubicBezTo>
                <a:cubicBezTo>
                  <a:pt x="283" y="7077"/>
                  <a:pt x="283" y="7077"/>
                  <a:pt x="283" y="7077"/>
                </a:cubicBezTo>
                <a:close/>
                <a:moveTo>
                  <a:pt x="3198" y="7104"/>
                </a:moveTo>
                <a:lnTo>
                  <a:pt x="3198" y="7104"/>
                </a:lnTo>
                <a:cubicBezTo>
                  <a:pt x="3220" y="7107"/>
                  <a:pt x="3240" y="7113"/>
                  <a:pt x="3240" y="7116"/>
                </a:cubicBezTo>
                <a:cubicBezTo>
                  <a:pt x="3243" y="7116"/>
                  <a:pt x="3245" y="7260"/>
                  <a:pt x="3248" y="7432"/>
                </a:cubicBezTo>
                <a:cubicBezTo>
                  <a:pt x="3256" y="7792"/>
                  <a:pt x="3256" y="7806"/>
                  <a:pt x="3254" y="7803"/>
                </a:cubicBezTo>
                <a:cubicBezTo>
                  <a:pt x="3254" y="7803"/>
                  <a:pt x="3229" y="7651"/>
                  <a:pt x="3201" y="7462"/>
                </a:cubicBezTo>
                <a:cubicBezTo>
                  <a:pt x="3170" y="7276"/>
                  <a:pt x="3148" y="7116"/>
                  <a:pt x="3145" y="7110"/>
                </a:cubicBezTo>
                <a:cubicBezTo>
                  <a:pt x="3143" y="7096"/>
                  <a:pt x="3143" y="7096"/>
                  <a:pt x="3143" y="7096"/>
                </a:cubicBezTo>
                <a:cubicBezTo>
                  <a:pt x="3151" y="7096"/>
                  <a:pt x="3151" y="7096"/>
                  <a:pt x="3151" y="7096"/>
                </a:cubicBezTo>
                <a:cubicBezTo>
                  <a:pt x="3157" y="7096"/>
                  <a:pt x="3176" y="7099"/>
                  <a:pt x="3198" y="7104"/>
                </a:cubicBezTo>
                <a:close/>
                <a:moveTo>
                  <a:pt x="3184" y="7587"/>
                </a:moveTo>
                <a:lnTo>
                  <a:pt x="3184" y="7587"/>
                </a:lnTo>
                <a:cubicBezTo>
                  <a:pt x="3223" y="7848"/>
                  <a:pt x="3256" y="8067"/>
                  <a:pt x="3256" y="8070"/>
                </a:cubicBezTo>
                <a:cubicBezTo>
                  <a:pt x="3254" y="8072"/>
                  <a:pt x="3101" y="8042"/>
                  <a:pt x="2641" y="7948"/>
                </a:cubicBezTo>
                <a:cubicBezTo>
                  <a:pt x="2302" y="7881"/>
                  <a:pt x="2025" y="7823"/>
                  <a:pt x="2025" y="7823"/>
                </a:cubicBezTo>
                <a:cubicBezTo>
                  <a:pt x="2022" y="7823"/>
                  <a:pt x="2266" y="7662"/>
                  <a:pt x="2563" y="7462"/>
                </a:cubicBezTo>
                <a:cubicBezTo>
                  <a:pt x="2862" y="7265"/>
                  <a:pt x="3107" y="7104"/>
                  <a:pt x="3109" y="7104"/>
                </a:cubicBezTo>
                <a:cubicBezTo>
                  <a:pt x="3109" y="7107"/>
                  <a:pt x="3143" y="7324"/>
                  <a:pt x="3184" y="7587"/>
                </a:cubicBezTo>
                <a:close/>
                <a:moveTo>
                  <a:pt x="11829" y="7626"/>
                </a:moveTo>
                <a:lnTo>
                  <a:pt x="11829" y="7626"/>
                </a:lnTo>
                <a:cubicBezTo>
                  <a:pt x="12156" y="8128"/>
                  <a:pt x="12156" y="8128"/>
                  <a:pt x="12156" y="8128"/>
                </a:cubicBezTo>
                <a:cubicBezTo>
                  <a:pt x="12212" y="8472"/>
                  <a:pt x="12212" y="8472"/>
                  <a:pt x="12212" y="8472"/>
                </a:cubicBezTo>
                <a:cubicBezTo>
                  <a:pt x="12242" y="8658"/>
                  <a:pt x="12267" y="8816"/>
                  <a:pt x="12270" y="8821"/>
                </a:cubicBezTo>
                <a:cubicBezTo>
                  <a:pt x="12275" y="8846"/>
                  <a:pt x="12262" y="8818"/>
                  <a:pt x="12237" y="8752"/>
                </a:cubicBezTo>
                <a:cubicBezTo>
                  <a:pt x="12220" y="8708"/>
                  <a:pt x="12189" y="8641"/>
                  <a:pt x="12162" y="8585"/>
                </a:cubicBezTo>
                <a:cubicBezTo>
                  <a:pt x="12126" y="8511"/>
                  <a:pt x="11490" y="7116"/>
                  <a:pt x="11490" y="7107"/>
                </a:cubicBezTo>
                <a:cubicBezTo>
                  <a:pt x="11490" y="7102"/>
                  <a:pt x="11518" y="7143"/>
                  <a:pt x="11829" y="7626"/>
                </a:cubicBezTo>
                <a:close/>
                <a:moveTo>
                  <a:pt x="3434" y="7163"/>
                </a:moveTo>
                <a:lnTo>
                  <a:pt x="3434" y="7163"/>
                </a:lnTo>
                <a:cubicBezTo>
                  <a:pt x="3434" y="7165"/>
                  <a:pt x="3409" y="7423"/>
                  <a:pt x="3376" y="7731"/>
                </a:cubicBezTo>
                <a:cubicBezTo>
                  <a:pt x="3345" y="8039"/>
                  <a:pt x="3317" y="8294"/>
                  <a:pt x="3317" y="8297"/>
                </a:cubicBezTo>
                <a:cubicBezTo>
                  <a:pt x="3317" y="8300"/>
                  <a:pt x="3317" y="8300"/>
                  <a:pt x="3317" y="8300"/>
                </a:cubicBezTo>
                <a:cubicBezTo>
                  <a:pt x="3315" y="8297"/>
                  <a:pt x="3279" y="7129"/>
                  <a:pt x="3281" y="7124"/>
                </a:cubicBezTo>
                <a:cubicBezTo>
                  <a:pt x="3281" y="7124"/>
                  <a:pt x="3315" y="7129"/>
                  <a:pt x="3356" y="7138"/>
                </a:cubicBezTo>
                <a:cubicBezTo>
                  <a:pt x="3431" y="7152"/>
                  <a:pt x="3431" y="7152"/>
                  <a:pt x="3431" y="7152"/>
                </a:cubicBezTo>
                <a:cubicBezTo>
                  <a:pt x="3434" y="7163"/>
                  <a:pt x="3434" y="7163"/>
                  <a:pt x="3434" y="7163"/>
                </a:cubicBezTo>
                <a:close/>
                <a:moveTo>
                  <a:pt x="4430" y="7224"/>
                </a:moveTo>
                <a:lnTo>
                  <a:pt x="4430" y="7224"/>
                </a:lnTo>
                <a:cubicBezTo>
                  <a:pt x="4416" y="7304"/>
                  <a:pt x="4416" y="7304"/>
                  <a:pt x="4416" y="7304"/>
                </a:cubicBezTo>
                <a:cubicBezTo>
                  <a:pt x="4407" y="7312"/>
                  <a:pt x="4407" y="7312"/>
                  <a:pt x="4407" y="7312"/>
                </a:cubicBezTo>
                <a:cubicBezTo>
                  <a:pt x="4396" y="7329"/>
                  <a:pt x="4080" y="7656"/>
                  <a:pt x="4077" y="7656"/>
                </a:cubicBezTo>
                <a:cubicBezTo>
                  <a:pt x="4077" y="7654"/>
                  <a:pt x="4158" y="7537"/>
                  <a:pt x="4258" y="7396"/>
                </a:cubicBezTo>
                <a:cubicBezTo>
                  <a:pt x="4358" y="7254"/>
                  <a:pt x="4441" y="7140"/>
                  <a:pt x="4441" y="7140"/>
                </a:cubicBezTo>
                <a:cubicBezTo>
                  <a:pt x="4444" y="7140"/>
                  <a:pt x="4438" y="7179"/>
                  <a:pt x="4430" y="7224"/>
                </a:cubicBezTo>
                <a:close/>
                <a:moveTo>
                  <a:pt x="1756" y="7476"/>
                </a:moveTo>
                <a:lnTo>
                  <a:pt x="1756" y="7476"/>
                </a:lnTo>
                <a:cubicBezTo>
                  <a:pt x="1856" y="7640"/>
                  <a:pt x="1936" y="7776"/>
                  <a:pt x="1936" y="7778"/>
                </a:cubicBezTo>
                <a:cubicBezTo>
                  <a:pt x="1936" y="7784"/>
                  <a:pt x="1612" y="8208"/>
                  <a:pt x="1609" y="8208"/>
                </a:cubicBezTo>
                <a:cubicBezTo>
                  <a:pt x="1606" y="8208"/>
                  <a:pt x="1598" y="8028"/>
                  <a:pt x="1587" y="7706"/>
                </a:cubicBezTo>
                <a:cubicBezTo>
                  <a:pt x="1567" y="7129"/>
                  <a:pt x="1567" y="7171"/>
                  <a:pt x="1573" y="7174"/>
                </a:cubicBezTo>
                <a:cubicBezTo>
                  <a:pt x="1575" y="7177"/>
                  <a:pt x="1656" y="7312"/>
                  <a:pt x="1756" y="7476"/>
                </a:cubicBezTo>
                <a:close/>
                <a:moveTo>
                  <a:pt x="280" y="7207"/>
                </a:moveTo>
                <a:lnTo>
                  <a:pt x="280" y="7207"/>
                </a:lnTo>
                <a:cubicBezTo>
                  <a:pt x="283" y="7218"/>
                  <a:pt x="283" y="7218"/>
                  <a:pt x="283" y="7218"/>
                </a:cubicBezTo>
                <a:cubicBezTo>
                  <a:pt x="277" y="7210"/>
                  <a:pt x="277" y="7210"/>
                  <a:pt x="277" y="7210"/>
                </a:cubicBezTo>
                <a:cubicBezTo>
                  <a:pt x="269" y="7199"/>
                  <a:pt x="269" y="7193"/>
                  <a:pt x="277" y="7196"/>
                </a:cubicBezTo>
                <a:cubicBezTo>
                  <a:pt x="277" y="7196"/>
                  <a:pt x="280" y="7202"/>
                  <a:pt x="280" y="7207"/>
                </a:cubicBezTo>
                <a:close/>
                <a:moveTo>
                  <a:pt x="447" y="7218"/>
                </a:moveTo>
                <a:lnTo>
                  <a:pt x="447" y="7218"/>
                </a:lnTo>
                <a:cubicBezTo>
                  <a:pt x="552" y="7232"/>
                  <a:pt x="552" y="7232"/>
                  <a:pt x="552" y="7232"/>
                </a:cubicBezTo>
                <a:cubicBezTo>
                  <a:pt x="552" y="7240"/>
                  <a:pt x="552" y="7240"/>
                  <a:pt x="552" y="7240"/>
                </a:cubicBezTo>
                <a:cubicBezTo>
                  <a:pt x="552" y="7249"/>
                  <a:pt x="502" y="7490"/>
                  <a:pt x="497" y="7498"/>
                </a:cubicBezTo>
                <a:cubicBezTo>
                  <a:pt x="494" y="7509"/>
                  <a:pt x="386" y="7379"/>
                  <a:pt x="347" y="7321"/>
                </a:cubicBezTo>
                <a:cubicBezTo>
                  <a:pt x="319" y="7276"/>
                  <a:pt x="319" y="7276"/>
                  <a:pt x="319" y="7276"/>
                </a:cubicBezTo>
                <a:cubicBezTo>
                  <a:pt x="319" y="7240"/>
                  <a:pt x="319" y="7240"/>
                  <a:pt x="319" y="7240"/>
                </a:cubicBezTo>
                <a:cubicBezTo>
                  <a:pt x="319" y="7202"/>
                  <a:pt x="319" y="7202"/>
                  <a:pt x="319" y="7202"/>
                </a:cubicBezTo>
                <a:cubicBezTo>
                  <a:pt x="330" y="7204"/>
                  <a:pt x="330" y="7204"/>
                  <a:pt x="330" y="7204"/>
                </a:cubicBezTo>
                <a:cubicBezTo>
                  <a:pt x="336" y="7204"/>
                  <a:pt x="388" y="7213"/>
                  <a:pt x="447" y="7218"/>
                </a:cubicBezTo>
                <a:close/>
                <a:moveTo>
                  <a:pt x="1537" y="7232"/>
                </a:moveTo>
                <a:lnTo>
                  <a:pt x="1537" y="7232"/>
                </a:lnTo>
                <a:cubicBezTo>
                  <a:pt x="1537" y="7249"/>
                  <a:pt x="1542" y="7465"/>
                  <a:pt x="1553" y="7712"/>
                </a:cubicBezTo>
                <a:cubicBezTo>
                  <a:pt x="1562" y="7959"/>
                  <a:pt x="1567" y="8161"/>
                  <a:pt x="1567" y="8161"/>
                </a:cubicBezTo>
                <a:cubicBezTo>
                  <a:pt x="1564" y="8164"/>
                  <a:pt x="1517" y="8053"/>
                  <a:pt x="1462" y="7917"/>
                </a:cubicBezTo>
                <a:cubicBezTo>
                  <a:pt x="1359" y="7670"/>
                  <a:pt x="1359" y="7670"/>
                  <a:pt x="1359" y="7670"/>
                </a:cubicBezTo>
                <a:cubicBezTo>
                  <a:pt x="1445" y="7437"/>
                  <a:pt x="1445" y="7437"/>
                  <a:pt x="1445" y="7437"/>
                </a:cubicBezTo>
                <a:cubicBezTo>
                  <a:pt x="1492" y="7307"/>
                  <a:pt x="1531" y="7202"/>
                  <a:pt x="1534" y="7202"/>
                </a:cubicBezTo>
                <a:cubicBezTo>
                  <a:pt x="1534" y="7202"/>
                  <a:pt x="1537" y="7215"/>
                  <a:pt x="1537" y="7232"/>
                </a:cubicBezTo>
                <a:close/>
                <a:moveTo>
                  <a:pt x="166" y="7398"/>
                </a:moveTo>
                <a:lnTo>
                  <a:pt x="166" y="7398"/>
                </a:lnTo>
                <a:cubicBezTo>
                  <a:pt x="269" y="7582"/>
                  <a:pt x="269" y="7582"/>
                  <a:pt x="269" y="7582"/>
                </a:cubicBezTo>
                <a:cubicBezTo>
                  <a:pt x="275" y="7623"/>
                  <a:pt x="275" y="7623"/>
                  <a:pt x="275" y="7623"/>
                </a:cubicBezTo>
                <a:cubicBezTo>
                  <a:pt x="280" y="7648"/>
                  <a:pt x="283" y="7668"/>
                  <a:pt x="283" y="7673"/>
                </a:cubicBezTo>
                <a:cubicBezTo>
                  <a:pt x="286" y="7676"/>
                  <a:pt x="300" y="7687"/>
                  <a:pt x="316" y="7701"/>
                </a:cubicBezTo>
                <a:cubicBezTo>
                  <a:pt x="350" y="7723"/>
                  <a:pt x="350" y="7723"/>
                  <a:pt x="350" y="7723"/>
                </a:cubicBezTo>
                <a:cubicBezTo>
                  <a:pt x="377" y="7776"/>
                  <a:pt x="377" y="7776"/>
                  <a:pt x="377" y="7776"/>
                </a:cubicBezTo>
                <a:cubicBezTo>
                  <a:pt x="405" y="7826"/>
                  <a:pt x="405" y="7826"/>
                  <a:pt x="405" y="7826"/>
                </a:cubicBezTo>
                <a:cubicBezTo>
                  <a:pt x="499" y="8880"/>
                  <a:pt x="499" y="8880"/>
                  <a:pt x="499" y="8880"/>
                </a:cubicBezTo>
                <a:cubicBezTo>
                  <a:pt x="552" y="9459"/>
                  <a:pt x="594" y="9942"/>
                  <a:pt x="594" y="9953"/>
                </a:cubicBezTo>
                <a:cubicBezTo>
                  <a:pt x="596" y="9967"/>
                  <a:pt x="596" y="9967"/>
                  <a:pt x="594" y="9961"/>
                </a:cubicBezTo>
                <a:cubicBezTo>
                  <a:pt x="591" y="9953"/>
                  <a:pt x="61" y="7221"/>
                  <a:pt x="61" y="7213"/>
                </a:cubicBezTo>
                <a:cubicBezTo>
                  <a:pt x="61" y="7210"/>
                  <a:pt x="61" y="7210"/>
                  <a:pt x="64" y="7213"/>
                </a:cubicBezTo>
                <a:cubicBezTo>
                  <a:pt x="67" y="7213"/>
                  <a:pt x="111" y="7296"/>
                  <a:pt x="166" y="7398"/>
                </a:cubicBezTo>
                <a:close/>
                <a:moveTo>
                  <a:pt x="990" y="7221"/>
                </a:moveTo>
                <a:lnTo>
                  <a:pt x="990" y="7221"/>
                </a:lnTo>
                <a:cubicBezTo>
                  <a:pt x="990" y="7224"/>
                  <a:pt x="990" y="7224"/>
                  <a:pt x="990" y="7218"/>
                </a:cubicBezTo>
                <a:cubicBezTo>
                  <a:pt x="990" y="7215"/>
                  <a:pt x="990" y="7213"/>
                  <a:pt x="990" y="7215"/>
                </a:cubicBezTo>
                <a:cubicBezTo>
                  <a:pt x="993" y="7215"/>
                  <a:pt x="993" y="7218"/>
                  <a:pt x="990" y="7221"/>
                </a:cubicBezTo>
                <a:close/>
                <a:moveTo>
                  <a:pt x="4513" y="7243"/>
                </a:moveTo>
                <a:lnTo>
                  <a:pt x="4513" y="7243"/>
                </a:lnTo>
                <a:cubicBezTo>
                  <a:pt x="4518" y="7254"/>
                  <a:pt x="4524" y="7268"/>
                  <a:pt x="4524" y="7271"/>
                </a:cubicBezTo>
                <a:cubicBezTo>
                  <a:pt x="4524" y="7276"/>
                  <a:pt x="4521" y="7276"/>
                  <a:pt x="4516" y="7276"/>
                </a:cubicBezTo>
                <a:cubicBezTo>
                  <a:pt x="4504" y="7274"/>
                  <a:pt x="4504" y="7274"/>
                  <a:pt x="4504" y="7274"/>
                </a:cubicBezTo>
                <a:cubicBezTo>
                  <a:pt x="4502" y="7246"/>
                  <a:pt x="4502" y="7246"/>
                  <a:pt x="4502" y="7246"/>
                </a:cubicBezTo>
                <a:cubicBezTo>
                  <a:pt x="4502" y="7229"/>
                  <a:pt x="4502" y="7218"/>
                  <a:pt x="4504" y="7218"/>
                </a:cubicBezTo>
                <a:cubicBezTo>
                  <a:pt x="4504" y="7218"/>
                  <a:pt x="4510" y="7229"/>
                  <a:pt x="4513" y="7243"/>
                </a:cubicBezTo>
                <a:close/>
                <a:moveTo>
                  <a:pt x="4468" y="7263"/>
                </a:moveTo>
                <a:lnTo>
                  <a:pt x="4468" y="7263"/>
                </a:lnTo>
                <a:cubicBezTo>
                  <a:pt x="4468" y="7274"/>
                  <a:pt x="4466" y="7279"/>
                  <a:pt x="4463" y="7282"/>
                </a:cubicBezTo>
                <a:cubicBezTo>
                  <a:pt x="4457" y="7285"/>
                  <a:pt x="4457" y="7285"/>
                  <a:pt x="4457" y="7285"/>
                </a:cubicBezTo>
                <a:cubicBezTo>
                  <a:pt x="4460" y="7265"/>
                  <a:pt x="4460" y="7265"/>
                  <a:pt x="4460" y="7265"/>
                </a:cubicBezTo>
                <a:cubicBezTo>
                  <a:pt x="4460" y="7257"/>
                  <a:pt x="4460" y="7246"/>
                  <a:pt x="4460" y="7243"/>
                </a:cubicBezTo>
                <a:cubicBezTo>
                  <a:pt x="4460" y="7238"/>
                  <a:pt x="4460" y="7238"/>
                  <a:pt x="4460" y="7238"/>
                </a:cubicBezTo>
                <a:cubicBezTo>
                  <a:pt x="4466" y="7243"/>
                  <a:pt x="4466" y="7243"/>
                  <a:pt x="4466" y="7243"/>
                </a:cubicBezTo>
                <a:cubicBezTo>
                  <a:pt x="4468" y="7246"/>
                  <a:pt x="4468" y="7254"/>
                  <a:pt x="4468" y="7263"/>
                </a:cubicBezTo>
                <a:close/>
                <a:moveTo>
                  <a:pt x="275" y="7276"/>
                </a:moveTo>
                <a:lnTo>
                  <a:pt x="275" y="7276"/>
                </a:lnTo>
                <a:cubicBezTo>
                  <a:pt x="283" y="7293"/>
                  <a:pt x="283" y="7293"/>
                  <a:pt x="283" y="7293"/>
                </a:cubicBezTo>
                <a:cubicBezTo>
                  <a:pt x="286" y="7360"/>
                  <a:pt x="286" y="7360"/>
                  <a:pt x="286" y="7360"/>
                </a:cubicBezTo>
                <a:cubicBezTo>
                  <a:pt x="286" y="7398"/>
                  <a:pt x="286" y="7429"/>
                  <a:pt x="283" y="7429"/>
                </a:cubicBezTo>
                <a:cubicBezTo>
                  <a:pt x="280" y="7429"/>
                  <a:pt x="252" y="7257"/>
                  <a:pt x="252" y="7246"/>
                </a:cubicBezTo>
                <a:cubicBezTo>
                  <a:pt x="252" y="7238"/>
                  <a:pt x="266" y="7257"/>
                  <a:pt x="275" y="7276"/>
                </a:cubicBezTo>
                <a:close/>
                <a:moveTo>
                  <a:pt x="10986" y="7265"/>
                </a:moveTo>
                <a:lnTo>
                  <a:pt x="10986" y="7265"/>
                </a:lnTo>
                <a:cubicBezTo>
                  <a:pt x="11049" y="7451"/>
                  <a:pt x="11571" y="8979"/>
                  <a:pt x="11571" y="8979"/>
                </a:cubicBezTo>
                <a:cubicBezTo>
                  <a:pt x="11568" y="8985"/>
                  <a:pt x="11524" y="8874"/>
                  <a:pt x="11432" y="8630"/>
                </a:cubicBezTo>
                <a:cubicBezTo>
                  <a:pt x="11374" y="8477"/>
                  <a:pt x="11321" y="8339"/>
                  <a:pt x="11310" y="8322"/>
                </a:cubicBezTo>
                <a:cubicBezTo>
                  <a:pt x="11302" y="8303"/>
                  <a:pt x="11194" y="8089"/>
                  <a:pt x="11069" y="7851"/>
                </a:cubicBezTo>
                <a:cubicBezTo>
                  <a:pt x="10944" y="7609"/>
                  <a:pt x="10844" y="7410"/>
                  <a:pt x="10844" y="7407"/>
                </a:cubicBezTo>
                <a:cubicBezTo>
                  <a:pt x="10841" y="7404"/>
                  <a:pt x="10972" y="7251"/>
                  <a:pt x="10977" y="7251"/>
                </a:cubicBezTo>
                <a:cubicBezTo>
                  <a:pt x="10977" y="7251"/>
                  <a:pt x="10983" y="7257"/>
                  <a:pt x="10986" y="7265"/>
                </a:cubicBezTo>
                <a:close/>
                <a:moveTo>
                  <a:pt x="649" y="7362"/>
                </a:moveTo>
                <a:lnTo>
                  <a:pt x="649" y="7362"/>
                </a:lnTo>
                <a:cubicBezTo>
                  <a:pt x="682" y="7415"/>
                  <a:pt x="710" y="7459"/>
                  <a:pt x="710" y="7462"/>
                </a:cubicBezTo>
                <a:cubicBezTo>
                  <a:pt x="710" y="7465"/>
                  <a:pt x="682" y="7482"/>
                  <a:pt x="627" y="7509"/>
                </a:cubicBezTo>
                <a:cubicBezTo>
                  <a:pt x="577" y="7532"/>
                  <a:pt x="538" y="7551"/>
                  <a:pt x="535" y="7551"/>
                </a:cubicBezTo>
                <a:cubicBezTo>
                  <a:pt x="533" y="7551"/>
                  <a:pt x="530" y="7545"/>
                  <a:pt x="530" y="7543"/>
                </a:cubicBezTo>
                <a:cubicBezTo>
                  <a:pt x="527" y="7537"/>
                  <a:pt x="583" y="7268"/>
                  <a:pt x="585" y="7268"/>
                </a:cubicBezTo>
                <a:cubicBezTo>
                  <a:pt x="585" y="7268"/>
                  <a:pt x="616" y="7310"/>
                  <a:pt x="649" y="7362"/>
                </a:cubicBezTo>
                <a:close/>
                <a:moveTo>
                  <a:pt x="14320" y="9146"/>
                </a:moveTo>
                <a:lnTo>
                  <a:pt x="14320" y="9146"/>
                </a:lnTo>
                <a:cubicBezTo>
                  <a:pt x="15318" y="11267"/>
                  <a:pt x="15227" y="11071"/>
                  <a:pt x="15227" y="11076"/>
                </a:cubicBezTo>
                <a:cubicBezTo>
                  <a:pt x="15227" y="11079"/>
                  <a:pt x="15224" y="11082"/>
                  <a:pt x="15218" y="11079"/>
                </a:cubicBezTo>
                <a:cubicBezTo>
                  <a:pt x="15216" y="11079"/>
                  <a:pt x="15171" y="11071"/>
                  <a:pt x="15121" y="11059"/>
                </a:cubicBezTo>
                <a:cubicBezTo>
                  <a:pt x="15071" y="11051"/>
                  <a:pt x="15030" y="11043"/>
                  <a:pt x="15030" y="11040"/>
                </a:cubicBezTo>
                <a:cubicBezTo>
                  <a:pt x="15027" y="11037"/>
                  <a:pt x="13446" y="7301"/>
                  <a:pt x="13446" y="7290"/>
                </a:cubicBezTo>
                <a:cubicBezTo>
                  <a:pt x="13440" y="7276"/>
                  <a:pt x="13532" y="7471"/>
                  <a:pt x="14320" y="9146"/>
                </a:cubicBezTo>
                <a:close/>
                <a:moveTo>
                  <a:pt x="3498" y="7756"/>
                </a:moveTo>
                <a:lnTo>
                  <a:pt x="3498" y="7756"/>
                </a:lnTo>
                <a:cubicBezTo>
                  <a:pt x="3542" y="8178"/>
                  <a:pt x="3542" y="8178"/>
                  <a:pt x="3542" y="8178"/>
                </a:cubicBezTo>
                <a:cubicBezTo>
                  <a:pt x="3534" y="8192"/>
                  <a:pt x="3534" y="8192"/>
                  <a:pt x="3534" y="8192"/>
                </a:cubicBezTo>
                <a:cubicBezTo>
                  <a:pt x="3517" y="8217"/>
                  <a:pt x="3337" y="8508"/>
                  <a:pt x="3334" y="8508"/>
                </a:cubicBezTo>
                <a:cubicBezTo>
                  <a:pt x="3331" y="8511"/>
                  <a:pt x="3331" y="8508"/>
                  <a:pt x="3331" y="8502"/>
                </a:cubicBezTo>
                <a:cubicBezTo>
                  <a:pt x="3334" y="8491"/>
                  <a:pt x="3450" y="7343"/>
                  <a:pt x="3450" y="7335"/>
                </a:cubicBezTo>
                <a:cubicBezTo>
                  <a:pt x="3450" y="7332"/>
                  <a:pt x="3453" y="7332"/>
                  <a:pt x="3453" y="7332"/>
                </a:cubicBezTo>
                <a:cubicBezTo>
                  <a:pt x="3456" y="7335"/>
                  <a:pt x="3476" y="7523"/>
                  <a:pt x="3498" y="7756"/>
                </a:cubicBezTo>
                <a:close/>
                <a:moveTo>
                  <a:pt x="4571" y="7351"/>
                </a:moveTo>
                <a:lnTo>
                  <a:pt x="4571" y="7351"/>
                </a:lnTo>
                <a:cubicBezTo>
                  <a:pt x="4635" y="7362"/>
                  <a:pt x="4685" y="7368"/>
                  <a:pt x="4685" y="7371"/>
                </a:cubicBezTo>
                <a:cubicBezTo>
                  <a:pt x="4688" y="7371"/>
                  <a:pt x="4635" y="7545"/>
                  <a:pt x="4574" y="7759"/>
                </a:cubicBezTo>
                <a:cubicBezTo>
                  <a:pt x="4513" y="7973"/>
                  <a:pt x="4455" y="8172"/>
                  <a:pt x="4446" y="8206"/>
                </a:cubicBezTo>
                <a:cubicBezTo>
                  <a:pt x="4438" y="8239"/>
                  <a:pt x="4430" y="8267"/>
                  <a:pt x="4427" y="8269"/>
                </a:cubicBezTo>
                <a:cubicBezTo>
                  <a:pt x="4424" y="8272"/>
                  <a:pt x="4424" y="8250"/>
                  <a:pt x="4427" y="8219"/>
                </a:cubicBezTo>
                <a:cubicBezTo>
                  <a:pt x="4427" y="8189"/>
                  <a:pt x="4432" y="8009"/>
                  <a:pt x="4438" y="7817"/>
                </a:cubicBezTo>
                <a:cubicBezTo>
                  <a:pt x="4449" y="7373"/>
                  <a:pt x="4449" y="7335"/>
                  <a:pt x="4455" y="7335"/>
                </a:cubicBezTo>
                <a:cubicBezTo>
                  <a:pt x="4457" y="7335"/>
                  <a:pt x="4510" y="7343"/>
                  <a:pt x="4571" y="7351"/>
                </a:cubicBezTo>
                <a:close/>
                <a:moveTo>
                  <a:pt x="4865" y="7357"/>
                </a:moveTo>
                <a:lnTo>
                  <a:pt x="4865" y="7357"/>
                </a:lnTo>
                <a:cubicBezTo>
                  <a:pt x="4879" y="7368"/>
                  <a:pt x="4890" y="7376"/>
                  <a:pt x="4890" y="7379"/>
                </a:cubicBezTo>
                <a:cubicBezTo>
                  <a:pt x="4890" y="7379"/>
                  <a:pt x="4840" y="7362"/>
                  <a:pt x="4837" y="7357"/>
                </a:cubicBezTo>
                <a:cubicBezTo>
                  <a:pt x="4835" y="7354"/>
                  <a:pt x="4837" y="7340"/>
                  <a:pt x="4840" y="7340"/>
                </a:cubicBezTo>
                <a:cubicBezTo>
                  <a:pt x="4843" y="7340"/>
                  <a:pt x="4854" y="7349"/>
                  <a:pt x="4865" y="7357"/>
                </a:cubicBezTo>
                <a:close/>
                <a:moveTo>
                  <a:pt x="338" y="7379"/>
                </a:moveTo>
                <a:lnTo>
                  <a:pt x="338" y="7379"/>
                </a:lnTo>
                <a:cubicBezTo>
                  <a:pt x="344" y="7385"/>
                  <a:pt x="380" y="7440"/>
                  <a:pt x="416" y="7496"/>
                </a:cubicBezTo>
                <a:cubicBezTo>
                  <a:pt x="483" y="7601"/>
                  <a:pt x="483" y="7601"/>
                  <a:pt x="483" y="7601"/>
                </a:cubicBezTo>
                <a:cubicBezTo>
                  <a:pt x="624" y="7753"/>
                  <a:pt x="624" y="7753"/>
                  <a:pt x="624" y="7753"/>
                </a:cubicBezTo>
                <a:cubicBezTo>
                  <a:pt x="702" y="7837"/>
                  <a:pt x="763" y="7906"/>
                  <a:pt x="760" y="7903"/>
                </a:cubicBezTo>
                <a:cubicBezTo>
                  <a:pt x="760" y="7903"/>
                  <a:pt x="660" y="7848"/>
                  <a:pt x="538" y="7778"/>
                </a:cubicBezTo>
                <a:cubicBezTo>
                  <a:pt x="319" y="7656"/>
                  <a:pt x="319" y="7656"/>
                  <a:pt x="319" y="7656"/>
                </a:cubicBezTo>
                <a:cubicBezTo>
                  <a:pt x="319" y="7509"/>
                  <a:pt x="319" y="7509"/>
                  <a:pt x="319" y="7509"/>
                </a:cubicBezTo>
                <a:cubicBezTo>
                  <a:pt x="319" y="7426"/>
                  <a:pt x="322" y="7360"/>
                  <a:pt x="322" y="7362"/>
                </a:cubicBezTo>
                <a:cubicBezTo>
                  <a:pt x="325" y="7362"/>
                  <a:pt x="330" y="7371"/>
                  <a:pt x="338" y="7379"/>
                </a:cubicBezTo>
                <a:close/>
                <a:moveTo>
                  <a:pt x="4399" y="7875"/>
                </a:moveTo>
                <a:lnTo>
                  <a:pt x="4399" y="7875"/>
                </a:lnTo>
                <a:cubicBezTo>
                  <a:pt x="4394" y="8147"/>
                  <a:pt x="4385" y="8369"/>
                  <a:pt x="4385" y="8369"/>
                </a:cubicBezTo>
                <a:cubicBezTo>
                  <a:pt x="4385" y="8372"/>
                  <a:pt x="4382" y="8369"/>
                  <a:pt x="4380" y="8366"/>
                </a:cubicBezTo>
                <a:cubicBezTo>
                  <a:pt x="4377" y="8364"/>
                  <a:pt x="4277" y="8247"/>
                  <a:pt x="4161" y="8108"/>
                </a:cubicBezTo>
                <a:cubicBezTo>
                  <a:pt x="4041" y="7970"/>
                  <a:pt x="3944" y="7853"/>
                  <a:pt x="3944" y="7851"/>
                </a:cubicBezTo>
                <a:cubicBezTo>
                  <a:pt x="3944" y="7848"/>
                  <a:pt x="4050" y="7737"/>
                  <a:pt x="4177" y="7604"/>
                </a:cubicBezTo>
                <a:cubicBezTo>
                  <a:pt x="4410" y="7362"/>
                  <a:pt x="4410" y="7362"/>
                  <a:pt x="4410" y="7362"/>
                </a:cubicBezTo>
                <a:cubicBezTo>
                  <a:pt x="4413" y="7371"/>
                  <a:pt x="4413" y="7371"/>
                  <a:pt x="4413" y="7371"/>
                </a:cubicBezTo>
                <a:cubicBezTo>
                  <a:pt x="4413" y="7379"/>
                  <a:pt x="4407" y="7604"/>
                  <a:pt x="4399" y="7875"/>
                </a:cubicBezTo>
                <a:close/>
                <a:moveTo>
                  <a:pt x="11635" y="8034"/>
                </a:moveTo>
                <a:lnTo>
                  <a:pt x="11635" y="8034"/>
                </a:lnTo>
                <a:cubicBezTo>
                  <a:pt x="11926" y="8391"/>
                  <a:pt x="12167" y="8685"/>
                  <a:pt x="12173" y="8691"/>
                </a:cubicBezTo>
                <a:cubicBezTo>
                  <a:pt x="12176" y="8696"/>
                  <a:pt x="12231" y="8916"/>
                  <a:pt x="12350" y="9395"/>
                </a:cubicBezTo>
                <a:cubicBezTo>
                  <a:pt x="12445" y="9778"/>
                  <a:pt x="12522" y="10092"/>
                  <a:pt x="12520" y="10094"/>
                </a:cubicBezTo>
                <a:cubicBezTo>
                  <a:pt x="12520" y="10094"/>
                  <a:pt x="12520" y="10094"/>
                  <a:pt x="12517" y="10094"/>
                </a:cubicBezTo>
                <a:cubicBezTo>
                  <a:pt x="12514" y="10089"/>
                  <a:pt x="11091" y="7376"/>
                  <a:pt x="11091" y="7373"/>
                </a:cubicBezTo>
                <a:cubicBezTo>
                  <a:pt x="11091" y="7368"/>
                  <a:pt x="11108" y="7387"/>
                  <a:pt x="11635" y="8034"/>
                </a:cubicBezTo>
                <a:close/>
                <a:moveTo>
                  <a:pt x="4851" y="7415"/>
                </a:moveTo>
                <a:lnTo>
                  <a:pt x="4851" y="7415"/>
                </a:lnTo>
                <a:cubicBezTo>
                  <a:pt x="4918" y="7437"/>
                  <a:pt x="4973" y="7454"/>
                  <a:pt x="4973" y="7454"/>
                </a:cubicBezTo>
                <a:cubicBezTo>
                  <a:pt x="4976" y="7457"/>
                  <a:pt x="4543" y="8045"/>
                  <a:pt x="4527" y="8061"/>
                </a:cubicBezTo>
                <a:cubicBezTo>
                  <a:pt x="4524" y="8067"/>
                  <a:pt x="4521" y="8067"/>
                  <a:pt x="4521" y="8064"/>
                </a:cubicBezTo>
                <a:cubicBezTo>
                  <a:pt x="4524" y="8061"/>
                  <a:pt x="4568" y="7909"/>
                  <a:pt x="4621" y="7726"/>
                </a:cubicBezTo>
                <a:cubicBezTo>
                  <a:pt x="4674" y="7543"/>
                  <a:pt x="4718" y="7390"/>
                  <a:pt x="4718" y="7387"/>
                </a:cubicBezTo>
                <a:cubicBezTo>
                  <a:pt x="4721" y="7382"/>
                  <a:pt x="4724" y="7379"/>
                  <a:pt x="4726" y="7379"/>
                </a:cubicBezTo>
                <a:cubicBezTo>
                  <a:pt x="4729" y="7379"/>
                  <a:pt x="4787" y="7396"/>
                  <a:pt x="4851" y="7415"/>
                </a:cubicBezTo>
                <a:close/>
                <a:moveTo>
                  <a:pt x="11055" y="7900"/>
                </a:moveTo>
                <a:lnTo>
                  <a:pt x="11055" y="7900"/>
                </a:lnTo>
                <a:cubicBezTo>
                  <a:pt x="11180" y="8142"/>
                  <a:pt x="11280" y="8339"/>
                  <a:pt x="11280" y="8339"/>
                </a:cubicBezTo>
                <a:cubicBezTo>
                  <a:pt x="11280" y="8339"/>
                  <a:pt x="10750" y="8408"/>
                  <a:pt x="10106" y="8491"/>
                </a:cubicBezTo>
                <a:cubicBezTo>
                  <a:pt x="9461" y="8574"/>
                  <a:pt x="8931" y="8641"/>
                  <a:pt x="8926" y="8644"/>
                </a:cubicBezTo>
                <a:cubicBezTo>
                  <a:pt x="8923" y="8644"/>
                  <a:pt x="8917" y="8644"/>
                  <a:pt x="8917" y="8641"/>
                </a:cubicBezTo>
                <a:cubicBezTo>
                  <a:pt x="8917" y="8635"/>
                  <a:pt x="9081" y="8536"/>
                  <a:pt x="9181" y="8483"/>
                </a:cubicBezTo>
                <a:cubicBezTo>
                  <a:pt x="9264" y="8436"/>
                  <a:pt x="9383" y="8364"/>
                  <a:pt x="9729" y="8142"/>
                </a:cubicBezTo>
                <a:cubicBezTo>
                  <a:pt x="10173" y="7862"/>
                  <a:pt x="10173" y="7862"/>
                  <a:pt x="10173" y="7862"/>
                </a:cubicBezTo>
                <a:cubicBezTo>
                  <a:pt x="10492" y="7645"/>
                  <a:pt x="10492" y="7645"/>
                  <a:pt x="10492" y="7645"/>
                </a:cubicBezTo>
                <a:cubicBezTo>
                  <a:pt x="10811" y="7429"/>
                  <a:pt x="10811" y="7429"/>
                  <a:pt x="10811" y="7429"/>
                </a:cubicBezTo>
                <a:cubicBezTo>
                  <a:pt x="10822" y="7446"/>
                  <a:pt x="10822" y="7446"/>
                  <a:pt x="10822" y="7446"/>
                </a:cubicBezTo>
                <a:cubicBezTo>
                  <a:pt x="10828" y="7454"/>
                  <a:pt x="10933" y="7659"/>
                  <a:pt x="11055" y="7900"/>
                </a:cubicBezTo>
                <a:close/>
                <a:moveTo>
                  <a:pt x="219" y="8222"/>
                </a:moveTo>
                <a:lnTo>
                  <a:pt x="219" y="8222"/>
                </a:lnTo>
                <a:cubicBezTo>
                  <a:pt x="300" y="8644"/>
                  <a:pt x="422" y="9273"/>
                  <a:pt x="491" y="9626"/>
                </a:cubicBezTo>
                <a:cubicBezTo>
                  <a:pt x="560" y="9978"/>
                  <a:pt x="613" y="10266"/>
                  <a:pt x="613" y="10266"/>
                </a:cubicBezTo>
                <a:cubicBezTo>
                  <a:pt x="613" y="10266"/>
                  <a:pt x="533" y="10166"/>
                  <a:pt x="438" y="10042"/>
                </a:cubicBezTo>
                <a:cubicBezTo>
                  <a:pt x="261" y="9814"/>
                  <a:pt x="261" y="9814"/>
                  <a:pt x="261" y="9814"/>
                </a:cubicBezTo>
                <a:cubicBezTo>
                  <a:pt x="166" y="8649"/>
                  <a:pt x="166" y="8649"/>
                  <a:pt x="166" y="8649"/>
                </a:cubicBezTo>
                <a:cubicBezTo>
                  <a:pt x="111" y="8009"/>
                  <a:pt x="67" y="7476"/>
                  <a:pt x="67" y="7462"/>
                </a:cubicBezTo>
                <a:cubicBezTo>
                  <a:pt x="64" y="7446"/>
                  <a:pt x="67" y="7443"/>
                  <a:pt x="69" y="7451"/>
                </a:cubicBezTo>
                <a:cubicBezTo>
                  <a:pt x="69" y="7454"/>
                  <a:pt x="139" y="7803"/>
                  <a:pt x="219" y="8222"/>
                </a:cubicBezTo>
                <a:close/>
                <a:moveTo>
                  <a:pt x="11793" y="8791"/>
                </a:moveTo>
                <a:lnTo>
                  <a:pt x="11793" y="8791"/>
                </a:lnTo>
                <a:cubicBezTo>
                  <a:pt x="12608" y="10344"/>
                  <a:pt x="12497" y="10130"/>
                  <a:pt x="12495" y="10130"/>
                </a:cubicBezTo>
                <a:cubicBezTo>
                  <a:pt x="12495" y="10130"/>
                  <a:pt x="12320" y="9947"/>
                  <a:pt x="12109" y="9723"/>
                </a:cubicBezTo>
                <a:cubicBezTo>
                  <a:pt x="11726" y="9318"/>
                  <a:pt x="11726" y="9318"/>
                  <a:pt x="11726" y="9318"/>
                </a:cubicBezTo>
                <a:cubicBezTo>
                  <a:pt x="11407" y="8386"/>
                  <a:pt x="11407" y="8386"/>
                  <a:pt x="11407" y="8386"/>
                </a:cubicBezTo>
                <a:cubicBezTo>
                  <a:pt x="11233" y="7875"/>
                  <a:pt x="11086" y="7451"/>
                  <a:pt x="11086" y="7448"/>
                </a:cubicBezTo>
                <a:cubicBezTo>
                  <a:pt x="11086" y="7443"/>
                  <a:pt x="11086" y="7446"/>
                  <a:pt x="11091" y="7451"/>
                </a:cubicBezTo>
                <a:cubicBezTo>
                  <a:pt x="11094" y="7457"/>
                  <a:pt x="11410" y="8061"/>
                  <a:pt x="11793" y="8791"/>
                </a:cubicBezTo>
                <a:close/>
                <a:moveTo>
                  <a:pt x="5486" y="7931"/>
                </a:moveTo>
                <a:lnTo>
                  <a:pt x="5486" y="7931"/>
                </a:lnTo>
                <a:cubicBezTo>
                  <a:pt x="5952" y="8383"/>
                  <a:pt x="5952" y="8383"/>
                  <a:pt x="5952" y="8383"/>
                </a:cubicBezTo>
                <a:cubicBezTo>
                  <a:pt x="5947" y="8386"/>
                  <a:pt x="5947" y="8386"/>
                  <a:pt x="5947" y="8386"/>
                </a:cubicBezTo>
                <a:cubicBezTo>
                  <a:pt x="5930" y="8391"/>
                  <a:pt x="4510" y="8938"/>
                  <a:pt x="4507" y="8935"/>
                </a:cubicBezTo>
                <a:cubicBezTo>
                  <a:pt x="4507" y="8935"/>
                  <a:pt x="4674" y="8455"/>
                  <a:pt x="4968" y="7606"/>
                </a:cubicBezTo>
                <a:cubicBezTo>
                  <a:pt x="4993" y="7537"/>
                  <a:pt x="5015" y="7479"/>
                  <a:pt x="5018" y="7479"/>
                </a:cubicBezTo>
                <a:cubicBezTo>
                  <a:pt x="5018" y="7482"/>
                  <a:pt x="5228" y="7684"/>
                  <a:pt x="5486" y="7931"/>
                </a:cubicBezTo>
                <a:close/>
                <a:moveTo>
                  <a:pt x="724" y="7529"/>
                </a:moveTo>
                <a:lnTo>
                  <a:pt x="724" y="7529"/>
                </a:lnTo>
                <a:cubicBezTo>
                  <a:pt x="730" y="7587"/>
                  <a:pt x="738" y="7770"/>
                  <a:pt x="738" y="7778"/>
                </a:cubicBezTo>
                <a:cubicBezTo>
                  <a:pt x="735" y="7784"/>
                  <a:pt x="660" y="7698"/>
                  <a:pt x="569" y="7590"/>
                </a:cubicBezTo>
                <a:cubicBezTo>
                  <a:pt x="560" y="7579"/>
                  <a:pt x="560" y="7579"/>
                  <a:pt x="560" y="7579"/>
                </a:cubicBezTo>
                <a:cubicBezTo>
                  <a:pt x="638" y="7540"/>
                  <a:pt x="638" y="7540"/>
                  <a:pt x="638" y="7540"/>
                </a:cubicBezTo>
                <a:cubicBezTo>
                  <a:pt x="682" y="7520"/>
                  <a:pt x="718" y="7501"/>
                  <a:pt x="718" y="7501"/>
                </a:cubicBezTo>
                <a:cubicBezTo>
                  <a:pt x="721" y="7501"/>
                  <a:pt x="724" y="7515"/>
                  <a:pt x="724" y="7529"/>
                </a:cubicBezTo>
                <a:close/>
                <a:moveTo>
                  <a:pt x="915" y="7695"/>
                </a:moveTo>
                <a:lnTo>
                  <a:pt x="915" y="7695"/>
                </a:lnTo>
                <a:cubicBezTo>
                  <a:pt x="993" y="7781"/>
                  <a:pt x="1062" y="7856"/>
                  <a:pt x="1071" y="7864"/>
                </a:cubicBezTo>
                <a:cubicBezTo>
                  <a:pt x="1076" y="7873"/>
                  <a:pt x="1082" y="7878"/>
                  <a:pt x="1082" y="7881"/>
                </a:cubicBezTo>
                <a:cubicBezTo>
                  <a:pt x="1079" y="7881"/>
                  <a:pt x="1018" y="7878"/>
                  <a:pt x="940" y="7873"/>
                </a:cubicBezTo>
                <a:cubicBezTo>
                  <a:pt x="804" y="7862"/>
                  <a:pt x="804" y="7862"/>
                  <a:pt x="804" y="7862"/>
                </a:cubicBezTo>
                <a:cubicBezTo>
                  <a:pt x="793" y="7851"/>
                  <a:pt x="793" y="7851"/>
                  <a:pt x="793" y="7851"/>
                </a:cubicBezTo>
                <a:cubicBezTo>
                  <a:pt x="788" y="7845"/>
                  <a:pt x="779" y="7837"/>
                  <a:pt x="779" y="7831"/>
                </a:cubicBezTo>
                <a:cubicBezTo>
                  <a:pt x="777" y="7826"/>
                  <a:pt x="771" y="7767"/>
                  <a:pt x="768" y="7701"/>
                </a:cubicBezTo>
                <a:cubicBezTo>
                  <a:pt x="766" y="7634"/>
                  <a:pt x="763" y="7568"/>
                  <a:pt x="760" y="7551"/>
                </a:cubicBezTo>
                <a:cubicBezTo>
                  <a:pt x="760" y="7523"/>
                  <a:pt x="760" y="7523"/>
                  <a:pt x="760" y="7523"/>
                </a:cubicBezTo>
                <a:cubicBezTo>
                  <a:pt x="766" y="7529"/>
                  <a:pt x="766" y="7529"/>
                  <a:pt x="766" y="7529"/>
                </a:cubicBezTo>
                <a:cubicBezTo>
                  <a:pt x="771" y="7534"/>
                  <a:pt x="838" y="7606"/>
                  <a:pt x="915" y="7695"/>
                </a:cubicBezTo>
                <a:close/>
                <a:moveTo>
                  <a:pt x="4790" y="8003"/>
                </a:moveTo>
                <a:lnTo>
                  <a:pt x="4790" y="8003"/>
                </a:lnTo>
                <a:cubicBezTo>
                  <a:pt x="4704" y="8244"/>
                  <a:pt x="4632" y="8444"/>
                  <a:pt x="4632" y="8444"/>
                </a:cubicBezTo>
                <a:cubicBezTo>
                  <a:pt x="4627" y="8444"/>
                  <a:pt x="4496" y="8164"/>
                  <a:pt x="4499" y="8161"/>
                </a:cubicBezTo>
                <a:cubicBezTo>
                  <a:pt x="4510" y="8147"/>
                  <a:pt x="4937" y="7570"/>
                  <a:pt x="4940" y="7565"/>
                </a:cubicBezTo>
                <a:cubicBezTo>
                  <a:pt x="4943" y="7562"/>
                  <a:pt x="4946" y="7559"/>
                  <a:pt x="4946" y="7559"/>
                </a:cubicBezTo>
                <a:cubicBezTo>
                  <a:pt x="4946" y="7559"/>
                  <a:pt x="4876" y="7759"/>
                  <a:pt x="4790" y="8003"/>
                </a:cubicBezTo>
                <a:close/>
                <a:moveTo>
                  <a:pt x="8363" y="7615"/>
                </a:moveTo>
                <a:lnTo>
                  <a:pt x="8363" y="7615"/>
                </a:lnTo>
                <a:cubicBezTo>
                  <a:pt x="8360" y="7618"/>
                  <a:pt x="8310" y="7939"/>
                  <a:pt x="8252" y="8325"/>
                </a:cubicBezTo>
                <a:cubicBezTo>
                  <a:pt x="8194" y="8710"/>
                  <a:pt x="8144" y="9029"/>
                  <a:pt x="8141" y="9029"/>
                </a:cubicBezTo>
                <a:cubicBezTo>
                  <a:pt x="8138" y="9035"/>
                  <a:pt x="6685" y="9229"/>
                  <a:pt x="6679" y="9226"/>
                </a:cubicBezTo>
                <a:cubicBezTo>
                  <a:pt x="6674" y="9226"/>
                  <a:pt x="8354" y="7609"/>
                  <a:pt x="8360" y="7609"/>
                </a:cubicBezTo>
                <a:cubicBezTo>
                  <a:pt x="8363" y="7609"/>
                  <a:pt x="8363" y="7612"/>
                  <a:pt x="8363" y="7615"/>
                </a:cubicBezTo>
                <a:close/>
                <a:moveTo>
                  <a:pt x="6529" y="7753"/>
                </a:moveTo>
                <a:lnTo>
                  <a:pt x="6529" y="7753"/>
                </a:lnTo>
                <a:cubicBezTo>
                  <a:pt x="7226" y="7826"/>
                  <a:pt x="7797" y="7884"/>
                  <a:pt x="7797" y="7884"/>
                </a:cubicBezTo>
                <a:cubicBezTo>
                  <a:pt x="7797" y="7887"/>
                  <a:pt x="7797" y="7887"/>
                  <a:pt x="7797" y="7887"/>
                </a:cubicBezTo>
                <a:cubicBezTo>
                  <a:pt x="7794" y="7889"/>
                  <a:pt x="5825" y="8167"/>
                  <a:pt x="5814" y="8167"/>
                </a:cubicBezTo>
                <a:cubicBezTo>
                  <a:pt x="5808" y="8167"/>
                  <a:pt x="5248" y="7631"/>
                  <a:pt x="5245" y="7623"/>
                </a:cubicBezTo>
                <a:cubicBezTo>
                  <a:pt x="5245" y="7620"/>
                  <a:pt x="5248" y="7620"/>
                  <a:pt x="5256" y="7620"/>
                </a:cubicBezTo>
                <a:cubicBezTo>
                  <a:pt x="5262" y="7623"/>
                  <a:pt x="5836" y="7681"/>
                  <a:pt x="6529" y="7753"/>
                </a:cubicBezTo>
                <a:close/>
                <a:moveTo>
                  <a:pt x="3764" y="7792"/>
                </a:moveTo>
                <a:lnTo>
                  <a:pt x="3764" y="7792"/>
                </a:lnTo>
                <a:cubicBezTo>
                  <a:pt x="3894" y="7859"/>
                  <a:pt x="3894" y="7859"/>
                  <a:pt x="3894" y="7859"/>
                </a:cubicBezTo>
                <a:cubicBezTo>
                  <a:pt x="3894" y="7867"/>
                  <a:pt x="3894" y="7867"/>
                  <a:pt x="3894" y="7867"/>
                </a:cubicBezTo>
                <a:cubicBezTo>
                  <a:pt x="3894" y="7873"/>
                  <a:pt x="3864" y="8139"/>
                  <a:pt x="3822" y="8461"/>
                </a:cubicBezTo>
                <a:cubicBezTo>
                  <a:pt x="3783" y="8782"/>
                  <a:pt x="3750" y="9049"/>
                  <a:pt x="3750" y="9051"/>
                </a:cubicBezTo>
                <a:cubicBezTo>
                  <a:pt x="3750" y="9057"/>
                  <a:pt x="3750" y="9060"/>
                  <a:pt x="3750" y="9060"/>
                </a:cubicBezTo>
                <a:cubicBezTo>
                  <a:pt x="3747" y="9060"/>
                  <a:pt x="3675" y="8275"/>
                  <a:pt x="3631" y="7776"/>
                </a:cubicBezTo>
                <a:cubicBezTo>
                  <a:pt x="3628" y="7748"/>
                  <a:pt x="3628" y="7728"/>
                  <a:pt x="3631" y="7728"/>
                </a:cubicBezTo>
                <a:cubicBezTo>
                  <a:pt x="3634" y="7728"/>
                  <a:pt x="3692" y="7756"/>
                  <a:pt x="3764" y="7792"/>
                </a:cubicBezTo>
                <a:close/>
                <a:moveTo>
                  <a:pt x="1373" y="7939"/>
                </a:moveTo>
                <a:lnTo>
                  <a:pt x="1373" y="7939"/>
                </a:lnTo>
                <a:cubicBezTo>
                  <a:pt x="1390" y="8028"/>
                  <a:pt x="1404" y="8100"/>
                  <a:pt x="1406" y="8103"/>
                </a:cubicBezTo>
                <a:cubicBezTo>
                  <a:pt x="1409" y="8114"/>
                  <a:pt x="1395" y="8106"/>
                  <a:pt x="1340" y="8061"/>
                </a:cubicBezTo>
                <a:cubicBezTo>
                  <a:pt x="1284" y="8017"/>
                  <a:pt x="1284" y="8017"/>
                  <a:pt x="1284" y="8017"/>
                </a:cubicBezTo>
                <a:cubicBezTo>
                  <a:pt x="1287" y="8011"/>
                  <a:pt x="1287" y="8011"/>
                  <a:pt x="1287" y="8011"/>
                </a:cubicBezTo>
                <a:cubicBezTo>
                  <a:pt x="1290" y="7992"/>
                  <a:pt x="1337" y="7773"/>
                  <a:pt x="1337" y="7770"/>
                </a:cubicBezTo>
                <a:cubicBezTo>
                  <a:pt x="1337" y="7756"/>
                  <a:pt x="1348" y="7801"/>
                  <a:pt x="1373" y="7939"/>
                </a:cubicBezTo>
                <a:close/>
                <a:moveTo>
                  <a:pt x="460" y="7806"/>
                </a:moveTo>
                <a:lnTo>
                  <a:pt x="460" y="7806"/>
                </a:lnTo>
                <a:cubicBezTo>
                  <a:pt x="483" y="7823"/>
                  <a:pt x="483" y="7823"/>
                  <a:pt x="483" y="7823"/>
                </a:cubicBezTo>
                <a:cubicBezTo>
                  <a:pt x="483" y="7842"/>
                  <a:pt x="483" y="7842"/>
                  <a:pt x="483" y="7842"/>
                </a:cubicBezTo>
                <a:cubicBezTo>
                  <a:pt x="483" y="7859"/>
                  <a:pt x="483" y="7859"/>
                  <a:pt x="483" y="7859"/>
                </a:cubicBezTo>
                <a:cubicBezTo>
                  <a:pt x="458" y="7834"/>
                  <a:pt x="458" y="7834"/>
                  <a:pt x="458" y="7834"/>
                </a:cubicBezTo>
                <a:cubicBezTo>
                  <a:pt x="444" y="7820"/>
                  <a:pt x="430" y="7801"/>
                  <a:pt x="427" y="7792"/>
                </a:cubicBezTo>
                <a:cubicBezTo>
                  <a:pt x="419" y="7778"/>
                  <a:pt x="419" y="7778"/>
                  <a:pt x="419" y="7778"/>
                </a:cubicBezTo>
                <a:cubicBezTo>
                  <a:pt x="430" y="7784"/>
                  <a:pt x="430" y="7784"/>
                  <a:pt x="430" y="7784"/>
                </a:cubicBezTo>
                <a:cubicBezTo>
                  <a:pt x="436" y="7787"/>
                  <a:pt x="449" y="7798"/>
                  <a:pt x="460" y="7806"/>
                </a:cubicBezTo>
                <a:close/>
                <a:moveTo>
                  <a:pt x="8077" y="7831"/>
                </a:moveTo>
                <a:lnTo>
                  <a:pt x="8077" y="7831"/>
                </a:lnTo>
                <a:cubicBezTo>
                  <a:pt x="7947" y="7959"/>
                  <a:pt x="6626" y="9223"/>
                  <a:pt x="6624" y="9223"/>
                </a:cubicBezTo>
                <a:cubicBezTo>
                  <a:pt x="6618" y="9223"/>
                  <a:pt x="6488" y="9024"/>
                  <a:pt x="6490" y="9021"/>
                </a:cubicBezTo>
                <a:cubicBezTo>
                  <a:pt x="6493" y="9021"/>
                  <a:pt x="6832" y="8766"/>
                  <a:pt x="7242" y="8455"/>
                </a:cubicBezTo>
                <a:cubicBezTo>
                  <a:pt x="7655" y="8145"/>
                  <a:pt x="8019" y="7870"/>
                  <a:pt x="8049" y="7842"/>
                </a:cubicBezTo>
                <a:cubicBezTo>
                  <a:pt x="8083" y="7814"/>
                  <a:pt x="8110" y="7795"/>
                  <a:pt x="8110" y="7795"/>
                </a:cubicBezTo>
                <a:cubicBezTo>
                  <a:pt x="8113" y="7795"/>
                  <a:pt x="8096" y="7809"/>
                  <a:pt x="8077" y="7831"/>
                </a:cubicBezTo>
                <a:close/>
                <a:moveTo>
                  <a:pt x="1972" y="7875"/>
                </a:moveTo>
                <a:lnTo>
                  <a:pt x="1972" y="7875"/>
                </a:lnTo>
                <a:cubicBezTo>
                  <a:pt x="1983" y="7906"/>
                  <a:pt x="2047" y="8086"/>
                  <a:pt x="2114" y="8278"/>
                </a:cubicBezTo>
                <a:cubicBezTo>
                  <a:pt x="2183" y="8472"/>
                  <a:pt x="2236" y="8627"/>
                  <a:pt x="2236" y="8630"/>
                </a:cubicBezTo>
                <a:cubicBezTo>
                  <a:pt x="2233" y="8630"/>
                  <a:pt x="2094" y="8547"/>
                  <a:pt x="1925" y="8447"/>
                </a:cubicBezTo>
                <a:cubicBezTo>
                  <a:pt x="1723" y="8328"/>
                  <a:pt x="1617" y="8264"/>
                  <a:pt x="1620" y="8261"/>
                </a:cubicBezTo>
                <a:cubicBezTo>
                  <a:pt x="1620" y="8255"/>
                  <a:pt x="1725" y="8117"/>
                  <a:pt x="1889" y="7900"/>
                </a:cubicBezTo>
                <a:cubicBezTo>
                  <a:pt x="1922" y="7856"/>
                  <a:pt x="1953" y="7820"/>
                  <a:pt x="1953" y="7820"/>
                </a:cubicBezTo>
                <a:cubicBezTo>
                  <a:pt x="1953" y="7823"/>
                  <a:pt x="1964" y="7848"/>
                  <a:pt x="1972" y="7875"/>
                </a:cubicBezTo>
                <a:close/>
                <a:moveTo>
                  <a:pt x="732" y="7931"/>
                </a:moveTo>
                <a:lnTo>
                  <a:pt x="732" y="7931"/>
                </a:lnTo>
                <a:cubicBezTo>
                  <a:pt x="890" y="8017"/>
                  <a:pt x="890" y="8017"/>
                  <a:pt x="890" y="8017"/>
                </a:cubicBezTo>
                <a:cubicBezTo>
                  <a:pt x="1243" y="8311"/>
                  <a:pt x="1243" y="8311"/>
                  <a:pt x="1243" y="8311"/>
                </a:cubicBezTo>
                <a:cubicBezTo>
                  <a:pt x="1437" y="8472"/>
                  <a:pt x="1600" y="8608"/>
                  <a:pt x="1606" y="8613"/>
                </a:cubicBezTo>
                <a:cubicBezTo>
                  <a:pt x="1614" y="8624"/>
                  <a:pt x="1614" y="8624"/>
                  <a:pt x="1614" y="8624"/>
                </a:cubicBezTo>
                <a:cubicBezTo>
                  <a:pt x="1603" y="8613"/>
                  <a:pt x="1603" y="8613"/>
                  <a:pt x="1603" y="8613"/>
                </a:cubicBezTo>
                <a:cubicBezTo>
                  <a:pt x="1539" y="8569"/>
                  <a:pt x="566" y="7842"/>
                  <a:pt x="560" y="7837"/>
                </a:cubicBezTo>
                <a:cubicBezTo>
                  <a:pt x="549" y="7826"/>
                  <a:pt x="549" y="7826"/>
                  <a:pt x="549" y="7826"/>
                </a:cubicBezTo>
                <a:cubicBezTo>
                  <a:pt x="563" y="7834"/>
                  <a:pt x="563" y="7834"/>
                  <a:pt x="563" y="7834"/>
                </a:cubicBezTo>
                <a:cubicBezTo>
                  <a:pt x="571" y="7837"/>
                  <a:pt x="646" y="7881"/>
                  <a:pt x="732" y="7931"/>
                </a:cubicBezTo>
                <a:close/>
                <a:moveTo>
                  <a:pt x="1473" y="8036"/>
                </a:moveTo>
                <a:lnTo>
                  <a:pt x="1473" y="8036"/>
                </a:lnTo>
                <a:cubicBezTo>
                  <a:pt x="1514" y="8133"/>
                  <a:pt x="1545" y="8211"/>
                  <a:pt x="1542" y="8211"/>
                </a:cubicBezTo>
                <a:cubicBezTo>
                  <a:pt x="1537" y="8211"/>
                  <a:pt x="1448" y="8145"/>
                  <a:pt x="1448" y="8142"/>
                </a:cubicBezTo>
                <a:cubicBezTo>
                  <a:pt x="1448" y="8139"/>
                  <a:pt x="1401" y="7895"/>
                  <a:pt x="1392" y="7856"/>
                </a:cubicBezTo>
                <a:cubicBezTo>
                  <a:pt x="1392" y="7848"/>
                  <a:pt x="1392" y="7848"/>
                  <a:pt x="1392" y="7848"/>
                </a:cubicBezTo>
                <a:cubicBezTo>
                  <a:pt x="1395" y="7853"/>
                  <a:pt x="1395" y="7853"/>
                  <a:pt x="1395" y="7853"/>
                </a:cubicBezTo>
                <a:cubicBezTo>
                  <a:pt x="1398" y="7859"/>
                  <a:pt x="1434" y="7939"/>
                  <a:pt x="1473" y="8036"/>
                </a:cubicBezTo>
                <a:close/>
                <a:moveTo>
                  <a:pt x="552" y="7875"/>
                </a:moveTo>
                <a:lnTo>
                  <a:pt x="552" y="7875"/>
                </a:lnTo>
                <a:cubicBezTo>
                  <a:pt x="574" y="7895"/>
                  <a:pt x="574" y="7895"/>
                  <a:pt x="574" y="7895"/>
                </a:cubicBezTo>
                <a:cubicBezTo>
                  <a:pt x="574" y="7925"/>
                  <a:pt x="574" y="7925"/>
                  <a:pt x="574" y="7925"/>
                </a:cubicBezTo>
                <a:cubicBezTo>
                  <a:pt x="574" y="7956"/>
                  <a:pt x="574" y="7956"/>
                  <a:pt x="574" y="7956"/>
                </a:cubicBezTo>
                <a:cubicBezTo>
                  <a:pt x="552" y="7931"/>
                  <a:pt x="552" y="7931"/>
                  <a:pt x="552" y="7931"/>
                </a:cubicBezTo>
                <a:cubicBezTo>
                  <a:pt x="527" y="7906"/>
                  <a:pt x="527" y="7906"/>
                  <a:pt x="527" y="7906"/>
                </a:cubicBezTo>
                <a:cubicBezTo>
                  <a:pt x="524" y="7881"/>
                  <a:pt x="524" y="7881"/>
                  <a:pt x="524" y="7881"/>
                </a:cubicBezTo>
                <a:cubicBezTo>
                  <a:pt x="524" y="7864"/>
                  <a:pt x="524" y="7856"/>
                  <a:pt x="527" y="7856"/>
                </a:cubicBezTo>
                <a:cubicBezTo>
                  <a:pt x="527" y="7859"/>
                  <a:pt x="538" y="7867"/>
                  <a:pt x="552" y="7875"/>
                </a:cubicBezTo>
                <a:close/>
                <a:moveTo>
                  <a:pt x="2657" y="7989"/>
                </a:moveTo>
                <a:lnTo>
                  <a:pt x="2657" y="7989"/>
                </a:lnTo>
                <a:cubicBezTo>
                  <a:pt x="3259" y="8111"/>
                  <a:pt x="3259" y="8111"/>
                  <a:pt x="3259" y="8111"/>
                </a:cubicBezTo>
                <a:cubicBezTo>
                  <a:pt x="3259" y="8139"/>
                  <a:pt x="3259" y="8139"/>
                  <a:pt x="3259" y="8139"/>
                </a:cubicBezTo>
                <a:cubicBezTo>
                  <a:pt x="3259" y="8153"/>
                  <a:pt x="3254" y="8361"/>
                  <a:pt x="3245" y="8602"/>
                </a:cubicBezTo>
                <a:cubicBezTo>
                  <a:pt x="3237" y="8841"/>
                  <a:pt x="3229" y="9040"/>
                  <a:pt x="3229" y="9046"/>
                </a:cubicBezTo>
                <a:cubicBezTo>
                  <a:pt x="3229" y="9051"/>
                  <a:pt x="3026" y="8852"/>
                  <a:pt x="2380" y="8208"/>
                </a:cubicBezTo>
                <a:cubicBezTo>
                  <a:pt x="2033" y="7864"/>
                  <a:pt x="2033" y="7864"/>
                  <a:pt x="2033" y="7864"/>
                </a:cubicBezTo>
                <a:cubicBezTo>
                  <a:pt x="2044" y="7864"/>
                  <a:pt x="2044" y="7864"/>
                  <a:pt x="2044" y="7864"/>
                </a:cubicBezTo>
                <a:cubicBezTo>
                  <a:pt x="2050" y="7867"/>
                  <a:pt x="2327" y="7923"/>
                  <a:pt x="2657" y="7989"/>
                </a:cubicBezTo>
                <a:close/>
                <a:moveTo>
                  <a:pt x="538" y="7967"/>
                </a:moveTo>
                <a:lnTo>
                  <a:pt x="538" y="7967"/>
                </a:lnTo>
                <a:cubicBezTo>
                  <a:pt x="624" y="8061"/>
                  <a:pt x="624" y="8061"/>
                  <a:pt x="624" y="8061"/>
                </a:cubicBezTo>
                <a:cubicBezTo>
                  <a:pt x="627" y="8414"/>
                  <a:pt x="627" y="8414"/>
                  <a:pt x="627" y="8414"/>
                </a:cubicBezTo>
                <a:cubicBezTo>
                  <a:pt x="630" y="8857"/>
                  <a:pt x="630" y="9911"/>
                  <a:pt x="627" y="9909"/>
                </a:cubicBezTo>
                <a:cubicBezTo>
                  <a:pt x="627" y="9906"/>
                  <a:pt x="444" y="7895"/>
                  <a:pt x="444" y="7881"/>
                </a:cubicBezTo>
                <a:cubicBezTo>
                  <a:pt x="444" y="7878"/>
                  <a:pt x="447" y="7875"/>
                  <a:pt x="447" y="7875"/>
                </a:cubicBezTo>
                <a:cubicBezTo>
                  <a:pt x="449" y="7875"/>
                  <a:pt x="491" y="7917"/>
                  <a:pt x="538" y="7967"/>
                </a:cubicBezTo>
                <a:close/>
                <a:moveTo>
                  <a:pt x="946" y="7906"/>
                </a:moveTo>
                <a:lnTo>
                  <a:pt x="946" y="7906"/>
                </a:lnTo>
                <a:cubicBezTo>
                  <a:pt x="996" y="7909"/>
                  <a:pt x="1037" y="7914"/>
                  <a:pt x="1043" y="7914"/>
                </a:cubicBezTo>
                <a:cubicBezTo>
                  <a:pt x="1049" y="7917"/>
                  <a:pt x="1032" y="7925"/>
                  <a:pt x="982" y="7948"/>
                </a:cubicBezTo>
                <a:cubicBezTo>
                  <a:pt x="943" y="7964"/>
                  <a:pt x="910" y="7978"/>
                  <a:pt x="910" y="7978"/>
                </a:cubicBezTo>
                <a:cubicBezTo>
                  <a:pt x="907" y="7981"/>
                  <a:pt x="893" y="7967"/>
                  <a:pt x="876" y="7948"/>
                </a:cubicBezTo>
                <a:cubicBezTo>
                  <a:pt x="860" y="7928"/>
                  <a:pt x="846" y="7912"/>
                  <a:pt x="840" y="7909"/>
                </a:cubicBezTo>
                <a:cubicBezTo>
                  <a:pt x="835" y="7900"/>
                  <a:pt x="835" y="7900"/>
                  <a:pt x="835" y="7900"/>
                </a:cubicBezTo>
                <a:cubicBezTo>
                  <a:pt x="846" y="7900"/>
                  <a:pt x="846" y="7900"/>
                  <a:pt x="846" y="7900"/>
                </a:cubicBezTo>
                <a:cubicBezTo>
                  <a:pt x="852" y="7900"/>
                  <a:pt x="899" y="7903"/>
                  <a:pt x="946" y="7906"/>
                </a:cubicBezTo>
                <a:close/>
                <a:moveTo>
                  <a:pt x="2655" y="8533"/>
                </a:moveTo>
                <a:lnTo>
                  <a:pt x="2655" y="8533"/>
                </a:lnTo>
                <a:cubicBezTo>
                  <a:pt x="2932" y="8807"/>
                  <a:pt x="3159" y="9035"/>
                  <a:pt x="3159" y="9035"/>
                </a:cubicBezTo>
                <a:cubicBezTo>
                  <a:pt x="3157" y="9038"/>
                  <a:pt x="2291" y="8663"/>
                  <a:pt x="2288" y="8660"/>
                </a:cubicBezTo>
                <a:cubicBezTo>
                  <a:pt x="2286" y="8658"/>
                  <a:pt x="2025" y="7914"/>
                  <a:pt x="2025" y="7912"/>
                </a:cubicBezTo>
                <a:cubicBezTo>
                  <a:pt x="2025" y="7906"/>
                  <a:pt x="2044" y="7925"/>
                  <a:pt x="2655" y="8533"/>
                </a:cubicBezTo>
                <a:close/>
                <a:moveTo>
                  <a:pt x="4169" y="8175"/>
                </a:moveTo>
                <a:lnTo>
                  <a:pt x="4169" y="8175"/>
                </a:lnTo>
                <a:cubicBezTo>
                  <a:pt x="4285" y="8311"/>
                  <a:pt x="4380" y="8422"/>
                  <a:pt x="4382" y="8425"/>
                </a:cubicBezTo>
                <a:cubicBezTo>
                  <a:pt x="4382" y="8427"/>
                  <a:pt x="4169" y="9282"/>
                  <a:pt x="4163" y="9301"/>
                </a:cubicBezTo>
                <a:cubicBezTo>
                  <a:pt x="4158" y="9309"/>
                  <a:pt x="4158" y="9309"/>
                  <a:pt x="4158" y="9309"/>
                </a:cubicBezTo>
                <a:cubicBezTo>
                  <a:pt x="4158" y="9295"/>
                  <a:pt x="4158" y="9295"/>
                  <a:pt x="4158" y="9295"/>
                </a:cubicBezTo>
                <a:cubicBezTo>
                  <a:pt x="4155" y="9287"/>
                  <a:pt x="4108" y="8979"/>
                  <a:pt x="4050" y="8608"/>
                </a:cubicBezTo>
                <a:cubicBezTo>
                  <a:pt x="3994" y="8236"/>
                  <a:pt x="3947" y="7928"/>
                  <a:pt x="3947" y="7923"/>
                </a:cubicBezTo>
                <a:cubicBezTo>
                  <a:pt x="3944" y="7912"/>
                  <a:pt x="3944" y="7912"/>
                  <a:pt x="3944" y="7912"/>
                </a:cubicBezTo>
                <a:cubicBezTo>
                  <a:pt x="3953" y="7920"/>
                  <a:pt x="3953" y="7920"/>
                  <a:pt x="3953" y="7920"/>
                </a:cubicBezTo>
                <a:cubicBezTo>
                  <a:pt x="3958" y="7925"/>
                  <a:pt x="4055" y="8039"/>
                  <a:pt x="4169" y="8175"/>
                </a:cubicBezTo>
                <a:close/>
                <a:moveTo>
                  <a:pt x="7888" y="7914"/>
                </a:moveTo>
                <a:lnTo>
                  <a:pt x="7888" y="7914"/>
                </a:lnTo>
                <a:cubicBezTo>
                  <a:pt x="7888" y="7914"/>
                  <a:pt x="6474" y="8990"/>
                  <a:pt x="6471" y="8990"/>
                </a:cubicBezTo>
                <a:cubicBezTo>
                  <a:pt x="6468" y="8990"/>
                  <a:pt x="6360" y="8855"/>
                  <a:pt x="6233" y="8685"/>
                </a:cubicBezTo>
                <a:cubicBezTo>
                  <a:pt x="5997" y="8378"/>
                  <a:pt x="5997" y="8378"/>
                  <a:pt x="5997" y="8378"/>
                </a:cubicBezTo>
                <a:cubicBezTo>
                  <a:pt x="5950" y="8330"/>
                  <a:pt x="5950" y="8330"/>
                  <a:pt x="5950" y="8330"/>
                </a:cubicBezTo>
                <a:cubicBezTo>
                  <a:pt x="5902" y="8286"/>
                  <a:pt x="5839" y="8206"/>
                  <a:pt x="5841" y="8203"/>
                </a:cubicBezTo>
                <a:cubicBezTo>
                  <a:pt x="5844" y="8200"/>
                  <a:pt x="7863" y="7914"/>
                  <a:pt x="7880" y="7912"/>
                </a:cubicBezTo>
                <a:cubicBezTo>
                  <a:pt x="7886" y="7912"/>
                  <a:pt x="7888" y="7912"/>
                  <a:pt x="7888" y="7914"/>
                </a:cubicBezTo>
                <a:close/>
                <a:moveTo>
                  <a:pt x="13640" y="9251"/>
                </a:moveTo>
                <a:lnTo>
                  <a:pt x="13640" y="9251"/>
                </a:lnTo>
                <a:cubicBezTo>
                  <a:pt x="13818" y="9986"/>
                  <a:pt x="13962" y="10588"/>
                  <a:pt x="13962" y="10588"/>
                </a:cubicBezTo>
                <a:cubicBezTo>
                  <a:pt x="13959" y="10588"/>
                  <a:pt x="12733" y="8125"/>
                  <a:pt x="12733" y="8120"/>
                </a:cubicBezTo>
                <a:cubicBezTo>
                  <a:pt x="12730" y="8117"/>
                  <a:pt x="13302" y="7917"/>
                  <a:pt x="13313" y="7917"/>
                </a:cubicBezTo>
                <a:cubicBezTo>
                  <a:pt x="13316" y="7917"/>
                  <a:pt x="13460" y="8513"/>
                  <a:pt x="13640" y="9251"/>
                </a:cubicBezTo>
                <a:close/>
                <a:moveTo>
                  <a:pt x="619" y="7925"/>
                </a:moveTo>
                <a:lnTo>
                  <a:pt x="619" y="7925"/>
                </a:lnTo>
                <a:cubicBezTo>
                  <a:pt x="619" y="7925"/>
                  <a:pt x="619" y="7928"/>
                  <a:pt x="616" y="7928"/>
                </a:cubicBezTo>
                <a:cubicBezTo>
                  <a:pt x="613" y="7931"/>
                  <a:pt x="610" y="7928"/>
                  <a:pt x="610" y="7928"/>
                </a:cubicBezTo>
                <a:cubicBezTo>
                  <a:pt x="610" y="7925"/>
                  <a:pt x="613" y="7923"/>
                  <a:pt x="616" y="7923"/>
                </a:cubicBezTo>
                <a:cubicBezTo>
                  <a:pt x="619" y="7923"/>
                  <a:pt x="619" y="7923"/>
                  <a:pt x="619" y="7925"/>
                </a:cubicBezTo>
                <a:close/>
                <a:moveTo>
                  <a:pt x="1151" y="7948"/>
                </a:moveTo>
                <a:lnTo>
                  <a:pt x="1151" y="7948"/>
                </a:lnTo>
                <a:cubicBezTo>
                  <a:pt x="1198" y="7989"/>
                  <a:pt x="1212" y="8000"/>
                  <a:pt x="1209" y="8003"/>
                </a:cubicBezTo>
                <a:cubicBezTo>
                  <a:pt x="1207" y="8006"/>
                  <a:pt x="985" y="7992"/>
                  <a:pt x="982" y="7989"/>
                </a:cubicBezTo>
                <a:cubicBezTo>
                  <a:pt x="982" y="7986"/>
                  <a:pt x="1115" y="7925"/>
                  <a:pt x="1121" y="7923"/>
                </a:cubicBezTo>
                <a:cubicBezTo>
                  <a:pt x="1123" y="7923"/>
                  <a:pt x="1137" y="7934"/>
                  <a:pt x="1151" y="7948"/>
                </a:cubicBezTo>
                <a:close/>
                <a:moveTo>
                  <a:pt x="674" y="7981"/>
                </a:moveTo>
                <a:lnTo>
                  <a:pt x="674" y="7981"/>
                </a:lnTo>
                <a:cubicBezTo>
                  <a:pt x="682" y="7986"/>
                  <a:pt x="682" y="7989"/>
                  <a:pt x="674" y="7992"/>
                </a:cubicBezTo>
                <a:cubicBezTo>
                  <a:pt x="671" y="7992"/>
                  <a:pt x="666" y="7992"/>
                  <a:pt x="666" y="7989"/>
                </a:cubicBezTo>
                <a:cubicBezTo>
                  <a:pt x="666" y="7989"/>
                  <a:pt x="666" y="7984"/>
                  <a:pt x="666" y="7981"/>
                </a:cubicBezTo>
                <a:cubicBezTo>
                  <a:pt x="663" y="7973"/>
                  <a:pt x="666" y="7973"/>
                  <a:pt x="674" y="7981"/>
                </a:cubicBezTo>
                <a:close/>
                <a:moveTo>
                  <a:pt x="4027" y="8691"/>
                </a:moveTo>
                <a:lnTo>
                  <a:pt x="4027" y="8691"/>
                </a:lnTo>
                <a:cubicBezTo>
                  <a:pt x="4086" y="9068"/>
                  <a:pt x="4133" y="9373"/>
                  <a:pt x="4130" y="9376"/>
                </a:cubicBezTo>
                <a:cubicBezTo>
                  <a:pt x="4130" y="9376"/>
                  <a:pt x="3794" y="9271"/>
                  <a:pt x="3794" y="9268"/>
                </a:cubicBezTo>
                <a:cubicBezTo>
                  <a:pt x="3792" y="9268"/>
                  <a:pt x="3822" y="8988"/>
                  <a:pt x="3855" y="8644"/>
                </a:cubicBezTo>
                <a:cubicBezTo>
                  <a:pt x="3889" y="8303"/>
                  <a:pt x="3916" y="8017"/>
                  <a:pt x="3916" y="8011"/>
                </a:cubicBezTo>
                <a:cubicBezTo>
                  <a:pt x="3916" y="8006"/>
                  <a:pt x="3919" y="8006"/>
                  <a:pt x="3922" y="8006"/>
                </a:cubicBezTo>
                <a:cubicBezTo>
                  <a:pt x="3922" y="8009"/>
                  <a:pt x="3972" y="8316"/>
                  <a:pt x="4027" y="8691"/>
                </a:cubicBezTo>
                <a:close/>
                <a:moveTo>
                  <a:pt x="707" y="8028"/>
                </a:moveTo>
                <a:lnTo>
                  <a:pt x="707" y="8028"/>
                </a:lnTo>
                <a:cubicBezTo>
                  <a:pt x="707" y="8031"/>
                  <a:pt x="707" y="8034"/>
                  <a:pt x="705" y="8034"/>
                </a:cubicBezTo>
                <a:cubicBezTo>
                  <a:pt x="699" y="8034"/>
                  <a:pt x="693" y="8025"/>
                  <a:pt x="696" y="8023"/>
                </a:cubicBezTo>
                <a:cubicBezTo>
                  <a:pt x="702" y="8017"/>
                  <a:pt x="707" y="8020"/>
                  <a:pt x="707" y="8028"/>
                </a:cubicBezTo>
                <a:close/>
                <a:moveTo>
                  <a:pt x="785" y="8050"/>
                </a:moveTo>
                <a:lnTo>
                  <a:pt x="785" y="8050"/>
                </a:lnTo>
                <a:cubicBezTo>
                  <a:pt x="785" y="8053"/>
                  <a:pt x="779" y="8064"/>
                  <a:pt x="774" y="8072"/>
                </a:cubicBezTo>
                <a:cubicBezTo>
                  <a:pt x="763" y="8092"/>
                  <a:pt x="763" y="8092"/>
                  <a:pt x="763" y="8092"/>
                </a:cubicBezTo>
                <a:cubicBezTo>
                  <a:pt x="754" y="8064"/>
                  <a:pt x="754" y="8064"/>
                  <a:pt x="754" y="8064"/>
                </a:cubicBezTo>
                <a:cubicBezTo>
                  <a:pt x="752" y="8047"/>
                  <a:pt x="749" y="8034"/>
                  <a:pt x="749" y="8028"/>
                </a:cubicBezTo>
                <a:cubicBezTo>
                  <a:pt x="749" y="8023"/>
                  <a:pt x="749" y="8023"/>
                  <a:pt x="749" y="8023"/>
                </a:cubicBezTo>
                <a:cubicBezTo>
                  <a:pt x="766" y="8034"/>
                  <a:pt x="766" y="8034"/>
                  <a:pt x="766" y="8034"/>
                </a:cubicBezTo>
                <a:cubicBezTo>
                  <a:pt x="774" y="8042"/>
                  <a:pt x="782" y="8050"/>
                  <a:pt x="785" y="8050"/>
                </a:cubicBezTo>
                <a:close/>
                <a:moveTo>
                  <a:pt x="1093" y="8034"/>
                </a:moveTo>
                <a:lnTo>
                  <a:pt x="1093" y="8034"/>
                </a:lnTo>
                <a:cubicBezTo>
                  <a:pt x="1143" y="8036"/>
                  <a:pt x="1184" y="8039"/>
                  <a:pt x="1187" y="8039"/>
                </a:cubicBezTo>
                <a:cubicBezTo>
                  <a:pt x="1195" y="8039"/>
                  <a:pt x="1093" y="8095"/>
                  <a:pt x="1085" y="8095"/>
                </a:cubicBezTo>
                <a:cubicBezTo>
                  <a:pt x="1079" y="8095"/>
                  <a:pt x="976" y="8031"/>
                  <a:pt x="976" y="8028"/>
                </a:cubicBezTo>
                <a:cubicBezTo>
                  <a:pt x="976" y="8025"/>
                  <a:pt x="996" y="8025"/>
                  <a:pt x="1093" y="8034"/>
                </a:cubicBezTo>
                <a:close/>
                <a:moveTo>
                  <a:pt x="3672" y="8638"/>
                </a:moveTo>
                <a:lnTo>
                  <a:pt x="3672" y="8638"/>
                </a:lnTo>
                <a:cubicBezTo>
                  <a:pt x="3700" y="8952"/>
                  <a:pt x="3722" y="9210"/>
                  <a:pt x="3722" y="9210"/>
                </a:cubicBezTo>
                <a:cubicBezTo>
                  <a:pt x="3717" y="9212"/>
                  <a:pt x="3592" y="9149"/>
                  <a:pt x="3589" y="9143"/>
                </a:cubicBezTo>
                <a:cubicBezTo>
                  <a:pt x="3589" y="9140"/>
                  <a:pt x="3595" y="8899"/>
                  <a:pt x="3600" y="8608"/>
                </a:cubicBezTo>
                <a:cubicBezTo>
                  <a:pt x="3609" y="8316"/>
                  <a:pt x="3614" y="8067"/>
                  <a:pt x="3614" y="8053"/>
                </a:cubicBezTo>
                <a:cubicBezTo>
                  <a:pt x="3617" y="8028"/>
                  <a:pt x="3617" y="8028"/>
                  <a:pt x="3617" y="8028"/>
                </a:cubicBezTo>
                <a:cubicBezTo>
                  <a:pt x="3620" y="8047"/>
                  <a:pt x="3620" y="8047"/>
                  <a:pt x="3620" y="8047"/>
                </a:cubicBezTo>
                <a:cubicBezTo>
                  <a:pt x="3620" y="8059"/>
                  <a:pt x="3645" y="8322"/>
                  <a:pt x="3672" y="8638"/>
                </a:cubicBezTo>
                <a:close/>
                <a:moveTo>
                  <a:pt x="1240" y="8061"/>
                </a:moveTo>
                <a:lnTo>
                  <a:pt x="1240" y="8061"/>
                </a:lnTo>
                <a:cubicBezTo>
                  <a:pt x="1240" y="8067"/>
                  <a:pt x="1218" y="8172"/>
                  <a:pt x="1215" y="8175"/>
                </a:cubicBezTo>
                <a:cubicBezTo>
                  <a:pt x="1215" y="8175"/>
                  <a:pt x="1121" y="8120"/>
                  <a:pt x="1121" y="8117"/>
                </a:cubicBezTo>
                <a:cubicBezTo>
                  <a:pt x="1121" y="8114"/>
                  <a:pt x="1232" y="8061"/>
                  <a:pt x="1237" y="8061"/>
                </a:cubicBezTo>
                <a:cubicBezTo>
                  <a:pt x="1240" y="8061"/>
                  <a:pt x="1240" y="8061"/>
                  <a:pt x="1240" y="8061"/>
                </a:cubicBezTo>
                <a:close/>
                <a:moveTo>
                  <a:pt x="1348" y="8114"/>
                </a:moveTo>
                <a:lnTo>
                  <a:pt x="1348" y="8114"/>
                </a:lnTo>
                <a:cubicBezTo>
                  <a:pt x="1384" y="8142"/>
                  <a:pt x="1440" y="8183"/>
                  <a:pt x="1470" y="8206"/>
                </a:cubicBezTo>
                <a:cubicBezTo>
                  <a:pt x="1498" y="8225"/>
                  <a:pt x="1523" y="8244"/>
                  <a:pt x="1526" y="8244"/>
                </a:cubicBezTo>
                <a:cubicBezTo>
                  <a:pt x="1531" y="8247"/>
                  <a:pt x="1512" y="8247"/>
                  <a:pt x="1420" y="8244"/>
                </a:cubicBezTo>
                <a:cubicBezTo>
                  <a:pt x="1320" y="8242"/>
                  <a:pt x="1320" y="8242"/>
                  <a:pt x="1320" y="8242"/>
                </a:cubicBezTo>
                <a:cubicBezTo>
                  <a:pt x="1287" y="8219"/>
                  <a:pt x="1287" y="8219"/>
                  <a:pt x="1287" y="8219"/>
                </a:cubicBezTo>
                <a:cubicBezTo>
                  <a:pt x="1265" y="8208"/>
                  <a:pt x="1251" y="8197"/>
                  <a:pt x="1251" y="8192"/>
                </a:cubicBezTo>
                <a:cubicBezTo>
                  <a:pt x="1251" y="8189"/>
                  <a:pt x="1257" y="8161"/>
                  <a:pt x="1262" y="8131"/>
                </a:cubicBezTo>
                <a:cubicBezTo>
                  <a:pt x="1276" y="8064"/>
                  <a:pt x="1276" y="8061"/>
                  <a:pt x="1279" y="8061"/>
                </a:cubicBezTo>
                <a:cubicBezTo>
                  <a:pt x="1279" y="8061"/>
                  <a:pt x="1312" y="8083"/>
                  <a:pt x="1348" y="8114"/>
                </a:cubicBezTo>
                <a:close/>
                <a:moveTo>
                  <a:pt x="827" y="8081"/>
                </a:moveTo>
                <a:lnTo>
                  <a:pt x="827" y="8081"/>
                </a:lnTo>
                <a:cubicBezTo>
                  <a:pt x="832" y="8083"/>
                  <a:pt x="835" y="8097"/>
                  <a:pt x="838" y="8125"/>
                </a:cubicBezTo>
                <a:cubicBezTo>
                  <a:pt x="843" y="8150"/>
                  <a:pt x="843" y="8172"/>
                  <a:pt x="843" y="8175"/>
                </a:cubicBezTo>
                <a:cubicBezTo>
                  <a:pt x="843" y="8183"/>
                  <a:pt x="843" y="8183"/>
                  <a:pt x="843" y="8183"/>
                </a:cubicBezTo>
                <a:cubicBezTo>
                  <a:pt x="813" y="8158"/>
                  <a:pt x="813" y="8158"/>
                  <a:pt x="813" y="8158"/>
                </a:cubicBezTo>
                <a:cubicBezTo>
                  <a:pt x="796" y="8147"/>
                  <a:pt x="782" y="8136"/>
                  <a:pt x="779" y="8133"/>
                </a:cubicBezTo>
                <a:cubicBezTo>
                  <a:pt x="777" y="8131"/>
                  <a:pt x="813" y="8075"/>
                  <a:pt x="818" y="8075"/>
                </a:cubicBezTo>
                <a:cubicBezTo>
                  <a:pt x="818" y="8075"/>
                  <a:pt x="824" y="8078"/>
                  <a:pt x="827" y="8081"/>
                </a:cubicBezTo>
                <a:close/>
                <a:moveTo>
                  <a:pt x="1135" y="8439"/>
                </a:moveTo>
                <a:lnTo>
                  <a:pt x="1135" y="8439"/>
                </a:lnTo>
                <a:cubicBezTo>
                  <a:pt x="1387" y="8624"/>
                  <a:pt x="1595" y="8777"/>
                  <a:pt x="1598" y="8780"/>
                </a:cubicBezTo>
                <a:cubicBezTo>
                  <a:pt x="1603" y="8782"/>
                  <a:pt x="1603" y="8782"/>
                  <a:pt x="1603" y="8782"/>
                </a:cubicBezTo>
                <a:cubicBezTo>
                  <a:pt x="1245" y="9540"/>
                  <a:pt x="1245" y="9540"/>
                  <a:pt x="1245" y="9540"/>
                </a:cubicBezTo>
                <a:cubicBezTo>
                  <a:pt x="1049" y="9953"/>
                  <a:pt x="885" y="10302"/>
                  <a:pt x="879" y="10311"/>
                </a:cubicBezTo>
                <a:cubicBezTo>
                  <a:pt x="871" y="10330"/>
                  <a:pt x="871" y="10330"/>
                  <a:pt x="871" y="10330"/>
                </a:cubicBezTo>
                <a:cubicBezTo>
                  <a:pt x="868" y="10316"/>
                  <a:pt x="868" y="10316"/>
                  <a:pt x="868" y="10316"/>
                </a:cubicBezTo>
                <a:cubicBezTo>
                  <a:pt x="868" y="10305"/>
                  <a:pt x="666" y="8108"/>
                  <a:pt x="666" y="8100"/>
                </a:cubicBezTo>
                <a:cubicBezTo>
                  <a:pt x="666" y="8097"/>
                  <a:pt x="669" y="8097"/>
                  <a:pt x="671" y="8100"/>
                </a:cubicBezTo>
                <a:cubicBezTo>
                  <a:pt x="674" y="8100"/>
                  <a:pt x="882" y="8253"/>
                  <a:pt x="1135" y="8439"/>
                </a:cubicBezTo>
                <a:close/>
                <a:moveTo>
                  <a:pt x="1040" y="8239"/>
                </a:moveTo>
                <a:lnTo>
                  <a:pt x="1040" y="8239"/>
                </a:lnTo>
                <a:cubicBezTo>
                  <a:pt x="1129" y="8305"/>
                  <a:pt x="1198" y="8361"/>
                  <a:pt x="1195" y="8361"/>
                </a:cubicBezTo>
                <a:cubicBezTo>
                  <a:pt x="1193" y="8361"/>
                  <a:pt x="1157" y="8353"/>
                  <a:pt x="1118" y="8344"/>
                </a:cubicBezTo>
                <a:cubicBezTo>
                  <a:pt x="1062" y="8330"/>
                  <a:pt x="1040" y="8325"/>
                  <a:pt x="1029" y="8316"/>
                </a:cubicBezTo>
                <a:cubicBezTo>
                  <a:pt x="1024" y="8314"/>
                  <a:pt x="987" y="8286"/>
                  <a:pt x="951" y="8261"/>
                </a:cubicBezTo>
                <a:cubicBezTo>
                  <a:pt x="888" y="8214"/>
                  <a:pt x="888" y="8214"/>
                  <a:pt x="888" y="8214"/>
                </a:cubicBezTo>
                <a:cubicBezTo>
                  <a:pt x="882" y="8186"/>
                  <a:pt x="882" y="8186"/>
                  <a:pt x="882" y="8186"/>
                </a:cubicBezTo>
                <a:cubicBezTo>
                  <a:pt x="876" y="8145"/>
                  <a:pt x="874" y="8120"/>
                  <a:pt x="876" y="8120"/>
                </a:cubicBezTo>
                <a:cubicBezTo>
                  <a:pt x="879" y="8120"/>
                  <a:pt x="951" y="8172"/>
                  <a:pt x="1040" y="8239"/>
                </a:cubicBezTo>
                <a:close/>
                <a:moveTo>
                  <a:pt x="13083" y="9298"/>
                </a:moveTo>
                <a:lnTo>
                  <a:pt x="13083" y="9298"/>
                </a:lnTo>
                <a:cubicBezTo>
                  <a:pt x="13293" y="9939"/>
                  <a:pt x="13468" y="10463"/>
                  <a:pt x="13468" y="10469"/>
                </a:cubicBezTo>
                <a:cubicBezTo>
                  <a:pt x="13468" y="10471"/>
                  <a:pt x="13465" y="10466"/>
                  <a:pt x="13463" y="10460"/>
                </a:cubicBezTo>
                <a:cubicBezTo>
                  <a:pt x="13346" y="10191"/>
                  <a:pt x="12753" y="8788"/>
                  <a:pt x="12730" y="8730"/>
                </a:cubicBezTo>
                <a:cubicBezTo>
                  <a:pt x="12714" y="8685"/>
                  <a:pt x="12689" y="8624"/>
                  <a:pt x="12675" y="8599"/>
                </a:cubicBezTo>
                <a:cubicBezTo>
                  <a:pt x="12650" y="8549"/>
                  <a:pt x="12489" y="8175"/>
                  <a:pt x="12492" y="8172"/>
                </a:cubicBezTo>
                <a:cubicBezTo>
                  <a:pt x="12495" y="8169"/>
                  <a:pt x="12678" y="8131"/>
                  <a:pt x="12686" y="8131"/>
                </a:cubicBezTo>
                <a:cubicBezTo>
                  <a:pt x="12694" y="8133"/>
                  <a:pt x="12694" y="8133"/>
                  <a:pt x="12694" y="8133"/>
                </a:cubicBezTo>
                <a:cubicBezTo>
                  <a:pt x="13083" y="9298"/>
                  <a:pt x="13083" y="9298"/>
                  <a:pt x="13083" y="9298"/>
                </a:cubicBezTo>
                <a:close/>
                <a:moveTo>
                  <a:pt x="13454" y="8164"/>
                </a:moveTo>
                <a:lnTo>
                  <a:pt x="13454" y="8164"/>
                </a:lnTo>
                <a:cubicBezTo>
                  <a:pt x="13601" y="8439"/>
                  <a:pt x="14966" y="11004"/>
                  <a:pt x="14966" y="11007"/>
                </a:cubicBezTo>
                <a:cubicBezTo>
                  <a:pt x="14966" y="11007"/>
                  <a:pt x="14819" y="10921"/>
                  <a:pt x="14644" y="10818"/>
                </a:cubicBezTo>
                <a:cubicBezTo>
                  <a:pt x="14322" y="10627"/>
                  <a:pt x="14322" y="10627"/>
                  <a:pt x="14322" y="10627"/>
                </a:cubicBezTo>
                <a:cubicBezTo>
                  <a:pt x="13879" y="9382"/>
                  <a:pt x="13879" y="9382"/>
                  <a:pt x="13879" y="9382"/>
                </a:cubicBezTo>
                <a:cubicBezTo>
                  <a:pt x="13635" y="8696"/>
                  <a:pt x="13435" y="8136"/>
                  <a:pt x="13432" y="8133"/>
                </a:cubicBezTo>
                <a:cubicBezTo>
                  <a:pt x="13432" y="8131"/>
                  <a:pt x="13432" y="8131"/>
                  <a:pt x="13435" y="8131"/>
                </a:cubicBezTo>
                <a:cubicBezTo>
                  <a:pt x="13435" y="8131"/>
                  <a:pt x="13443" y="8145"/>
                  <a:pt x="13454" y="8164"/>
                </a:cubicBezTo>
                <a:close/>
                <a:moveTo>
                  <a:pt x="1201" y="8208"/>
                </a:moveTo>
                <a:lnTo>
                  <a:pt x="1201" y="8208"/>
                </a:lnTo>
                <a:cubicBezTo>
                  <a:pt x="1207" y="8214"/>
                  <a:pt x="1209" y="8217"/>
                  <a:pt x="1209" y="8219"/>
                </a:cubicBezTo>
                <a:cubicBezTo>
                  <a:pt x="1207" y="8222"/>
                  <a:pt x="1162" y="8192"/>
                  <a:pt x="1162" y="8186"/>
                </a:cubicBezTo>
                <a:cubicBezTo>
                  <a:pt x="1162" y="8186"/>
                  <a:pt x="1182" y="8197"/>
                  <a:pt x="1201" y="8208"/>
                </a:cubicBezTo>
                <a:close/>
                <a:moveTo>
                  <a:pt x="12450" y="8439"/>
                </a:moveTo>
                <a:lnTo>
                  <a:pt x="12450" y="8439"/>
                </a:lnTo>
                <a:cubicBezTo>
                  <a:pt x="12669" y="8666"/>
                  <a:pt x="12669" y="8666"/>
                  <a:pt x="12669" y="8666"/>
                </a:cubicBezTo>
                <a:cubicBezTo>
                  <a:pt x="12786" y="9287"/>
                  <a:pt x="12786" y="9287"/>
                  <a:pt x="12786" y="9287"/>
                </a:cubicBezTo>
                <a:cubicBezTo>
                  <a:pt x="12852" y="9628"/>
                  <a:pt x="12902" y="9911"/>
                  <a:pt x="12902" y="9914"/>
                </a:cubicBezTo>
                <a:cubicBezTo>
                  <a:pt x="12902" y="9914"/>
                  <a:pt x="12750" y="9537"/>
                  <a:pt x="12567" y="9068"/>
                </a:cubicBezTo>
                <a:cubicBezTo>
                  <a:pt x="12184" y="8103"/>
                  <a:pt x="12225" y="8206"/>
                  <a:pt x="12228" y="8208"/>
                </a:cubicBezTo>
                <a:cubicBezTo>
                  <a:pt x="12231" y="8208"/>
                  <a:pt x="12331" y="8314"/>
                  <a:pt x="12450" y="8439"/>
                </a:cubicBezTo>
                <a:close/>
                <a:moveTo>
                  <a:pt x="4552" y="8364"/>
                </a:moveTo>
                <a:lnTo>
                  <a:pt x="4552" y="8364"/>
                </a:lnTo>
                <a:cubicBezTo>
                  <a:pt x="4585" y="8436"/>
                  <a:pt x="4613" y="8494"/>
                  <a:pt x="4613" y="8497"/>
                </a:cubicBezTo>
                <a:cubicBezTo>
                  <a:pt x="4613" y="8502"/>
                  <a:pt x="4538" y="8733"/>
                  <a:pt x="4460" y="8966"/>
                </a:cubicBezTo>
                <a:cubicBezTo>
                  <a:pt x="4435" y="9043"/>
                  <a:pt x="4402" y="9140"/>
                  <a:pt x="4388" y="9182"/>
                </a:cubicBezTo>
                <a:cubicBezTo>
                  <a:pt x="4374" y="9223"/>
                  <a:pt x="4363" y="9259"/>
                  <a:pt x="4363" y="9257"/>
                </a:cubicBezTo>
                <a:cubicBezTo>
                  <a:pt x="4363" y="9257"/>
                  <a:pt x="4391" y="9026"/>
                  <a:pt x="4424" y="8749"/>
                </a:cubicBezTo>
                <a:cubicBezTo>
                  <a:pt x="4457" y="8469"/>
                  <a:pt x="4482" y="8236"/>
                  <a:pt x="4482" y="8233"/>
                </a:cubicBezTo>
                <a:cubicBezTo>
                  <a:pt x="4482" y="8230"/>
                  <a:pt x="4485" y="8230"/>
                  <a:pt x="4488" y="8233"/>
                </a:cubicBezTo>
                <a:cubicBezTo>
                  <a:pt x="4488" y="8233"/>
                  <a:pt x="4518" y="8294"/>
                  <a:pt x="4552" y="8364"/>
                </a:cubicBezTo>
                <a:close/>
                <a:moveTo>
                  <a:pt x="13865" y="9451"/>
                </a:moveTo>
                <a:lnTo>
                  <a:pt x="13865" y="9451"/>
                </a:lnTo>
                <a:cubicBezTo>
                  <a:pt x="14095" y="10097"/>
                  <a:pt x="14284" y="10627"/>
                  <a:pt x="14281" y="10630"/>
                </a:cubicBezTo>
                <a:cubicBezTo>
                  <a:pt x="14278" y="10632"/>
                  <a:pt x="14034" y="10727"/>
                  <a:pt x="14034" y="10724"/>
                </a:cubicBezTo>
                <a:cubicBezTo>
                  <a:pt x="14031" y="10724"/>
                  <a:pt x="13438" y="8269"/>
                  <a:pt x="13435" y="8253"/>
                </a:cubicBezTo>
                <a:cubicBezTo>
                  <a:pt x="13432" y="8247"/>
                  <a:pt x="13435" y="8250"/>
                  <a:pt x="13440" y="8258"/>
                </a:cubicBezTo>
                <a:cubicBezTo>
                  <a:pt x="13443" y="8267"/>
                  <a:pt x="13635" y="8802"/>
                  <a:pt x="13865" y="9451"/>
                </a:cubicBezTo>
                <a:close/>
                <a:moveTo>
                  <a:pt x="3487" y="8627"/>
                </a:moveTo>
                <a:lnTo>
                  <a:pt x="3487" y="8627"/>
                </a:lnTo>
                <a:cubicBezTo>
                  <a:pt x="3464" y="8818"/>
                  <a:pt x="3442" y="8982"/>
                  <a:pt x="3442" y="8990"/>
                </a:cubicBezTo>
                <a:cubicBezTo>
                  <a:pt x="3439" y="9004"/>
                  <a:pt x="3439" y="9004"/>
                  <a:pt x="3439" y="9004"/>
                </a:cubicBezTo>
                <a:cubicBezTo>
                  <a:pt x="3437" y="8999"/>
                  <a:pt x="3437" y="8999"/>
                  <a:pt x="3437" y="8999"/>
                </a:cubicBezTo>
                <a:cubicBezTo>
                  <a:pt x="3434" y="8988"/>
                  <a:pt x="3326" y="8599"/>
                  <a:pt x="3326" y="8597"/>
                </a:cubicBezTo>
                <a:cubicBezTo>
                  <a:pt x="3326" y="8588"/>
                  <a:pt x="3528" y="8267"/>
                  <a:pt x="3528" y="8272"/>
                </a:cubicBezTo>
                <a:cubicBezTo>
                  <a:pt x="3528" y="8275"/>
                  <a:pt x="3512" y="8433"/>
                  <a:pt x="3487" y="8627"/>
                </a:cubicBezTo>
                <a:close/>
                <a:moveTo>
                  <a:pt x="1376" y="8316"/>
                </a:moveTo>
                <a:lnTo>
                  <a:pt x="1376" y="8316"/>
                </a:lnTo>
                <a:cubicBezTo>
                  <a:pt x="1412" y="8339"/>
                  <a:pt x="1442" y="8358"/>
                  <a:pt x="1442" y="8361"/>
                </a:cubicBezTo>
                <a:cubicBezTo>
                  <a:pt x="1442" y="8361"/>
                  <a:pt x="1440" y="8366"/>
                  <a:pt x="1434" y="8369"/>
                </a:cubicBezTo>
                <a:cubicBezTo>
                  <a:pt x="1426" y="8375"/>
                  <a:pt x="1426" y="8375"/>
                  <a:pt x="1426" y="8375"/>
                </a:cubicBezTo>
                <a:cubicBezTo>
                  <a:pt x="1356" y="8328"/>
                  <a:pt x="1356" y="8328"/>
                  <a:pt x="1356" y="8328"/>
                </a:cubicBezTo>
                <a:cubicBezTo>
                  <a:pt x="1318" y="8300"/>
                  <a:pt x="1284" y="8278"/>
                  <a:pt x="1284" y="8275"/>
                </a:cubicBezTo>
                <a:cubicBezTo>
                  <a:pt x="1284" y="8275"/>
                  <a:pt x="1290" y="8275"/>
                  <a:pt x="1295" y="8275"/>
                </a:cubicBezTo>
                <a:cubicBezTo>
                  <a:pt x="1304" y="8275"/>
                  <a:pt x="1326" y="8286"/>
                  <a:pt x="1376" y="8316"/>
                </a:cubicBezTo>
                <a:close/>
                <a:moveTo>
                  <a:pt x="1531" y="8286"/>
                </a:moveTo>
                <a:lnTo>
                  <a:pt x="1531" y="8286"/>
                </a:lnTo>
                <a:cubicBezTo>
                  <a:pt x="1537" y="8289"/>
                  <a:pt x="1537" y="8289"/>
                  <a:pt x="1537" y="8289"/>
                </a:cubicBezTo>
                <a:cubicBezTo>
                  <a:pt x="1509" y="8311"/>
                  <a:pt x="1509" y="8311"/>
                  <a:pt x="1509" y="8311"/>
                </a:cubicBezTo>
                <a:cubicBezTo>
                  <a:pt x="1492" y="8325"/>
                  <a:pt x="1478" y="8333"/>
                  <a:pt x="1476" y="8333"/>
                </a:cubicBezTo>
                <a:cubicBezTo>
                  <a:pt x="1470" y="8333"/>
                  <a:pt x="1392" y="8286"/>
                  <a:pt x="1390" y="8280"/>
                </a:cubicBezTo>
                <a:cubicBezTo>
                  <a:pt x="1387" y="8278"/>
                  <a:pt x="1520" y="8280"/>
                  <a:pt x="1531" y="8286"/>
                </a:cubicBezTo>
                <a:close/>
                <a:moveTo>
                  <a:pt x="1667" y="8341"/>
                </a:moveTo>
                <a:lnTo>
                  <a:pt x="1667" y="8341"/>
                </a:lnTo>
                <a:cubicBezTo>
                  <a:pt x="1709" y="8369"/>
                  <a:pt x="1739" y="8391"/>
                  <a:pt x="1739" y="8391"/>
                </a:cubicBezTo>
                <a:cubicBezTo>
                  <a:pt x="1739" y="8391"/>
                  <a:pt x="1698" y="8391"/>
                  <a:pt x="1648" y="8389"/>
                </a:cubicBezTo>
                <a:cubicBezTo>
                  <a:pt x="1556" y="8386"/>
                  <a:pt x="1556" y="8386"/>
                  <a:pt x="1556" y="8386"/>
                </a:cubicBezTo>
                <a:cubicBezTo>
                  <a:pt x="1534" y="8372"/>
                  <a:pt x="1534" y="8372"/>
                  <a:pt x="1534" y="8372"/>
                </a:cubicBezTo>
                <a:cubicBezTo>
                  <a:pt x="1520" y="8364"/>
                  <a:pt x="1512" y="8358"/>
                  <a:pt x="1512" y="8355"/>
                </a:cubicBezTo>
                <a:cubicBezTo>
                  <a:pt x="1512" y="8350"/>
                  <a:pt x="1587" y="8294"/>
                  <a:pt x="1589" y="8294"/>
                </a:cubicBezTo>
                <a:cubicBezTo>
                  <a:pt x="1592" y="8294"/>
                  <a:pt x="1628" y="8314"/>
                  <a:pt x="1667" y="8341"/>
                </a:cubicBezTo>
                <a:close/>
                <a:moveTo>
                  <a:pt x="1195" y="8397"/>
                </a:moveTo>
                <a:lnTo>
                  <a:pt x="1195" y="8397"/>
                </a:lnTo>
                <a:cubicBezTo>
                  <a:pt x="1234" y="8405"/>
                  <a:pt x="1268" y="8414"/>
                  <a:pt x="1273" y="8414"/>
                </a:cubicBezTo>
                <a:cubicBezTo>
                  <a:pt x="1281" y="8419"/>
                  <a:pt x="1281" y="8419"/>
                  <a:pt x="1281" y="8419"/>
                </a:cubicBezTo>
                <a:cubicBezTo>
                  <a:pt x="1276" y="8427"/>
                  <a:pt x="1276" y="8427"/>
                  <a:pt x="1276" y="8427"/>
                </a:cubicBezTo>
                <a:cubicBezTo>
                  <a:pt x="1276" y="8436"/>
                  <a:pt x="1268" y="8450"/>
                  <a:pt x="1262" y="8461"/>
                </a:cubicBezTo>
                <a:cubicBezTo>
                  <a:pt x="1254" y="8483"/>
                  <a:pt x="1254" y="8483"/>
                  <a:pt x="1254" y="8483"/>
                </a:cubicBezTo>
                <a:cubicBezTo>
                  <a:pt x="1193" y="8436"/>
                  <a:pt x="1193" y="8436"/>
                  <a:pt x="1193" y="8436"/>
                </a:cubicBezTo>
                <a:cubicBezTo>
                  <a:pt x="1129" y="8391"/>
                  <a:pt x="1118" y="8383"/>
                  <a:pt x="1123" y="8383"/>
                </a:cubicBezTo>
                <a:cubicBezTo>
                  <a:pt x="1126" y="8383"/>
                  <a:pt x="1159" y="8389"/>
                  <a:pt x="1195" y="8397"/>
                </a:cubicBezTo>
                <a:close/>
                <a:moveTo>
                  <a:pt x="11233" y="8386"/>
                </a:moveTo>
                <a:lnTo>
                  <a:pt x="11233" y="8386"/>
                </a:lnTo>
                <a:cubicBezTo>
                  <a:pt x="11233" y="8389"/>
                  <a:pt x="8604" y="10225"/>
                  <a:pt x="8601" y="10222"/>
                </a:cubicBezTo>
                <a:cubicBezTo>
                  <a:pt x="8598" y="10219"/>
                  <a:pt x="8848" y="8694"/>
                  <a:pt x="8851" y="8688"/>
                </a:cubicBezTo>
                <a:cubicBezTo>
                  <a:pt x="8851" y="8688"/>
                  <a:pt x="11210" y="8383"/>
                  <a:pt x="11227" y="8383"/>
                </a:cubicBezTo>
                <a:cubicBezTo>
                  <a:pt x="11230" y="8383"/>
                  <a:pt x="11233" y="8383"/>
                  <a:pt x="11233" y="8386"/>
                </a:cubicBezTo>
                <a:close/>
                <a:moveTo>
                  <a:pt x="12456" y="9068"/>
                </a:moveTo>
                <a:lnTo>
                  <a:pt x="12456" y="9068"/>
                </a:lnTo>
                <a:cubicBezTo>
                  <a:pt x="12575" y="9443"/>
                  <a:pt x="12675" y="9750"/>
                  <a:pt x="12672" y="9753"/>
                </a:cubicBezTo>
                <a:cubicBezTo>
                  <a:pt x="12672" y="9753"/>
                  <a:pt x="12594" y="9576"/>
                  <a:pt x="12500" y="9357"/>
                </a:cubicBezTo>
                <a:cubicBezTo>
                  <a:pt x="12328" y="8960"/>
                  <a:pt x="12328" y="8960"/>
                  <a:pt x="12328" y="8960"/>
                </a:cubicBezTo>
                <a:cubicBezTo>
                  <a:pt x="12281" y="8674"/>
                  <a:pt x="12281" y="8674"/>
                  <a:pt x="12281" y="8674"/>
                </a:cubicBezTo>
                <a:cubicBezTo>
                  <a:pt x="12234" y="8389"/>
                  <a:pt x="12234" y="8378"/>
                  <a:pt x="12237" y="8383"/>
                </a:cubicBezTo>
                <a:cubicBezTo>
                  <a:pt x="12237" y="8383"/>
                  <a:pt x="12336" y="8691"/>
                  <a:pt x="12456" y="9068"/>
                </a:cubicBezTo>
                <a:close/>
                <a:moveTo>
                  <a:pt x="11305" y="8397"/>
                </a:moveTo>
                <a:lnTo>
                  <a:pt x="11305" y="8397"/>
                </a:lnTo>
                <a:cubicBezTo>
                  <a:pt x="11307" y="8402"/>
                  <a:pt x="11346" y="8508"/>
                  <a:pt x="11393" y="8633"/>
                </a:cubicBezTo>
                <a:cubicBezTo>
                  <a:pt x="11441" y="8757"/>
                  <a:pt x="11479" y="8860"/>
                  <a:pt x="11479" y="8863"/>
                </a:cubicBezTo>
                <a:cubicBezTo>
                  <a:pt x="11479" y="8866"/>
                  <a:pt x="11485" y="8880"/>
                  <a:pt x="11490" y="8891"/>
                </a:cubicBezTo>
                <a:cubicBezTo>
                  <a:pt x="11496" y="8902"/>
                  <a:pt x="11621" y="9235"/>
                  <a:pt x="11768" y="9626"/>
                </a:cubicBezTo>
                <a:cubicBezTo>
                  <a:pt x="12037" y="10341"/>
                  <a:pt x="12037" y="10341"/>
                  <a:pt x="12037" y="10341"/>
                </a:cubicBezTo>
                <a:cubicBezTo>
                  <a:pt x="12001" y="10341"/>
                  <a:pt x="12001" y="10341"/>
                  <a:pt x="12001" y="10341"/>
                </a:cubicBezTo>
                <a:cubicBezTo>
                  <a:pt x="11956" y="10341"/>
                  <a:pt x="8637" y="10250"/>
                  <a:pt x="8635" y="10247"/>
                </a:cubicBezTo>
                <a:cubicBezTo>
                  <a:pt x="8635" y="10247"/>
                  <a:pt x="8754" y="10161"/>
                  <a:pt x="8901" y="10058"/>
                </a:cubicBezTo>
                <a:cubicBezTo>
                  <a:pt x="9048" y="9956"/>
                  <a:pt x="9646" y="9537"/>
                  <a:pt x="10228" y="9129"/>
                </a:cubicBezTo>
                <a:cubicBezTo>
                  <a:pt x="10814" y="8721"/>
                  <a:pt x="11294" y="8386"/>
                  <a:pt x="11296" y="8386"/>
                </a:cubicBezTo>
                <a:cubicBezTo>
                  <a:pt x="11299" y="8386"/>
                  <a:pt x="11302" y="8391"/>
                  <a:pt x="11305" y="8397"/>
                </a:cubicBezTo>
                <a:close/>
                <a:moveTo>
                  <a:pt x="13418" y="9578"/>
                </a:moveTo>
                <a:lnTo>
                  <a:pt x="13418" y="9578"/>
                </a:lnTo>
                <a:cubicBezTo>
                  <a:pt x="13734" y="10216"/>
                  <a:pt x="13995" y="10741"/>
                  <a:pt x="13995" y="10741"/>
                </a:cubicBezTo>
                <a:cubicBezTo>
                  <a:pt x="13995" y="10743"/>
                  <a:pt x="13973" y="10754"/>
                  <a:pt x="13948" y="10766"/>
                </a:cubicBezTo>
                <a:cubicBezTo>
                  <a:pt x="13920" y="10777"/>
                  <a:pt x="13859" y="10804"/>
                  <a:pt x="13809" y="10829"/>
                </a:cubicBezTo>
                <a:cubicBezTo>
                  <a:pt x="13762" y="10852"/>
                  <a:pt x="13721" y="10871"/>
                  <a:pt x="13721" y="10871"/>
                </a:cubicBezTo>
                <a:cubicBezTo>
                  <a:pt x="13718" y="10868"/>
                  <a:pt x="13521" y="10319"/>
                  <a:pt x="13279" y="9651"/>
                </a:cubicBezTo>
                <a:cubicBezTo>
                  <a:pt x="13038" y="8979"/>
                  <a:pt x="12839" y="8427"/>
                  <a:pt x="12836" y="8422"/>
                </a:cubicBezTo>
                <a:cubicBezTo>
                  <a:pt x="12833" y="8416"/>
                  <a:pt x="12833" y="8414"/>
                  <a:pt x="12836" y="8416"/>
                </a:cubicBezTo>
                <a:cubicBezTo>
                  <a:pt x="12839" y="8419"/>
                  <a:pt x="13099" y="8943"/>
                  <a:pt x="13418" y="9578"/>
                </a:cubicBezTo>
                <a:close/>
                <a:moveTo>
                  <a:pt x="1700" y="8516"/>
                </a:moveTo>
                <a:lnTo>
                  <a:pt x="1700" y="8516"/>
                </a:lnTo>
                <a:cubicBezTo>
                  <a:pt x="1856" y="8611"/>
                  <a:pt x="1856" y="8611"/>
                  <a:pt x="1856" y="8611"/>
                </a:cubicBezTo>
                <a:cubicBezTo>
                  <a:pt x="1861" y="8622"/>
                  <a:pt x="1861" y="8622"/>
                  <a:pt x="1861" y="8622"/>
                </a:cubicBezTo>
                <a:cubicBezTo>
                  <a:pt x="1864" y="8627"/>
                  <a:pt x="1864" y="8633"/>
                  <a:pt x="1861" y="8633"/>
                </a:cubicBezTo>
                <a:cubicBezTo>
                  <a:pt x="1858" y="8633"/>
                  <a:pt x="1512" y="8427"/>
                  <a:pt x="1503" y="8422"/>
                </a:cubicBezTo>
                <a:cubicBezTo>
                  <a:pt x="1503" y="8419"/>
                  <a:pt x="1509" y="8419"/>
                  <a:pt x="1523" y="8419"/>
                </a:cubicBezTo>
                <a:cubicBezTo>
                  <a:pt x="1542" y="8419"/>
                  <a:pt x="1542" y="8419"/>
                  <a:pt x="1542" y="8419"/>
                </a:cubicBezTo>
                <a:cubicBezTo>
                  <a:pt x="1700" y="8516"/>
                  <a:pt x="1700" y="8516"/>
                  <a:pt x="1700" y="8516"/>
                </a:cubicBezTo>
                <a:close/>
                <a:moveTo>
                  <a:pt x="1711" y="8427"/>
                </a:moveTo>
                <a:lnTo>
                  <a:pt x="1711" y="8427"/>
                </a:lnTo>
                <a:cubicBezTo>
                  <a:pt x="1767" y="8430"/>
                  <a:pt x="1795" y="8430"/>
                  <a:pt x="1795" y="8436"/>
                </a:cubicBezTo>
                <a:cubicBezTo>
                  <a:pt x="1800" y="8441"/>
                  <a:pt x="1836" y="8552"/>
                  <a:pt x="1833" y="8555"/>
                </a:cubicBezTo>
                <a:cubicBezTo>
                  <a:pt x="1833" y="8555"/>
                  <a:pt x="1631" y="8433"/>
                  <a:pt x="1623" y="8425"/>
                </a:cubicBezTo>
                <a:cubicBezTo>
                  <a:pt x="1620" y="8422"/>
                  <a:pt x="1614" y="8422"/>
                  <a:pt x="1711" y="8427"/>
                </a:cubicBezTo>
                <a:close/>
                <a:moveTo>
                  <a:pt x="1670" y="8563"/>
                </a:moveTo>
                <a:lnTo>
                  <a:pt x="1670" y="8563"/>
                </a:lnTo>
                <a:cubicBezTo>
                  <a:pt x="1892" y="8696"/>
                  <a:pt x="1892" y="8696"/>
                  <a:pt x="1892" y="8696"/>
                </a:cubicBezTo>
                <a:cubicBezTo>
                  <a:pt x="2141" y="8818"/>
                  <a:pt x="2141" y="8818"/>
                  <a:pt x="2141" y="8818"/>
                </a:cubicBezTo>
                <a:cubicBezTo>
                  <a:pt x="2277" y="8888"/>
                  <a:pt x="2391" y="8946"/>
                  <a:pt x="2391" y="8946"/>
                </a:cubicBezTo>
                <a:cubicBezTo>
                  <a:pt x="2391" y="8949"/>
                  <a:pt x="2347" y="8974"/>
                  <a:pt x="2294" y="9002"/>
                </a:cubicBezTo>
                <a:cubicBezTo>
                  <a:pt x="2194" y="9054"/>
                  <a:pt x="2194" y="9054"/>
                  <a:pt x="2194" y="9054"/>
                </a:cubicBezTo>
                <a:cubicBezTo>
                  <a:pt x="1825" y="8746"/>
                  <a:pt x="1825" y="8746"/>
                  <a:pt x="1825" y="8746"/>
                </a:cubicBezTo>
                <a:cubicBezTo>
                  <a:pt x="1423" y="8416"/>
                  <a:pt x="1440" y="8430"/>
                  <a:pt x="1445" y="8430"/>
                </a:cubicBezTo>
                <a:cubicBezTo>
                  <a:pt x="1445" y="8430"/>
                  <a:pt x="1548" y="8488"/>
                  <a:pt x="1670" y="8563"/>
                </a:cubicBezTo>
                <a:close/>
                <a:moveTo>
                  <a:pt x="6033" y="8888"/>
                </a:moveTo>
                <a:lnTo>
                  <a:pt x="6033" y="8888"/>
                </a:lnTo>
                <a:cubicBezTo>
                  <a:pt x="6066" y="9140"/>
                  <a:pt x="6091" y="9348"/>
                  <a:pt x="6091" y="9351"/>
                </a:cubicBezTo>
                <a:cubicBezTo>
                  <a:pt x="6086" y="9354"/>
                  <a:pt x="4837" y="9559"/>
                  <a:pt x="4837" y="9556"/>
                </a:cubicBezTo>
                <a:cubicBezTo>
                  <a:pt x="4835" y="9554"/>
                  <a:pt x="5966" y="8430"/>
                  <a:pt x="5969" y="8430"/>
                </a:cubicBezTo>
                <a:cubicBezTo>
                  <a:pt x="5972" y="8430"/>
                  <a:pt x="6000" y="8635"/>
                  <a:pt x="6033" y="8888"/>
                </a:cubicBezTo>
                <a:close/>
                <a:moveTo>
                  <a:pt x="5520" y="8827"/>
                </a:moveTo>
                <a:lnTo>
                  <a:pt x="5520" y="8827"/>
                </a:lnTo>
                <a:cubicBezTo>
                  <a:pt x="5303" y="9040"/>
                  <a:pt x="5051" y="9290"/>
                  <a:pt x="4957" y="9384"/>
                </a:cubicBezTo>
                <a:cubicBezTo>
                  <a:pt x="4782" y="9554"/>
                  <a:pt x="4782" y="9554"/>
                  <a:pt x="4782" y="9554"/>
                </a:cubicBezTo>
                <a:cubicBezTo>
                  <a:pt x="4710" y="9406"/>
                  <a:pt x="4710" y="9406"/>
                  <a:pt x="4710" y="9406"/>
                </a:cubicBezTo>
                <a:cubicBezTo>
                  <a:pt x="4671" y="9323"/>
                  <a:pt x="4607" y="9196"/>
                  <a:pt x="4568" y="9118"/>
                </a:cubicBezTo>
                <a:cubicBezTo>
                  <a:pt x="4532" y="9043"/>
                  <a:pt x="4502" y="8979"/>
                  <a:pt x="4502" y="8979"/>
                </a:cubicBezTo>
                <a:cubicBezTo>
                  <a:pt x="4504" y="8977"/>
                  <a:pt x="5905" y="8439"/>
                  <a:pt x="5908" y="8439"/>
                </a:cubicBezTo>
                <a:cubicBezTo>
                  <a:pt x="5908" y="8439"/>
                  <a:pt x="5733" y="8613"/>
                  <a:pt x="5520" y="8827"/>
                </a:cubicBezTo>
                <a:close/>
                <a:moveTo>
                  <a:pt x="4363" y="8946"/>
                </a:moveTo>
                <a:lnTo>
                  <a:pt x="4363" y="8946"/>
                </a:lnTo>
                <a:cubicBezTo>
                  <a:pt x="4333" y="9210"/>
                  <a:pt x="4305" y="9426"/>
                  <a:pt x="4305" y="9429"/>
                </a:cubicBezTo>
                <a:cubicBezTo>
                  <a:pt x="4302" y="9429"/>
                  <a:pt x="4274" y="9420"/>
                  <a:pt x="4241" y="9412"/>
                </a:cubicBezTo>
                <a:cubicBezTo>
                  <a:pt x="4177" y="9393"/>
                  <a:pt x="4177" y="9393"/>
                  <a:pt x="4177" y="9393"/>
                </a:cubicBezTo>
                <a:cubicBezTo>
                  <a:pt x="4180" y="9384"/>
                  <a:pt x="4180" y="9384"/>
                  <a:pt x="4180" y="9384"/>
                </a:cubicBezTo>
                <a:cubicBezTo>
                  <a:pt x="4180" y="9382"/>
                  <a:pt x="4230" y="9187"/>
                  <a:pt x="4288" y="8954"/>
                </a:cubicBezTo>
                <a:cubicBezTo>
                  <a:pt x="4349" y="8721"/>
                  <a:pt x="4402" y="8513"/>
                  <a:pt x="4407" y="8491"/>
                </a:cubicBezTo>
                <a:cubicBezTo>
                  <a:pt x="4413" y="8469"/>
                  <a:pt x="4419" y="8455"/>
                  <a:pt x="4419" y="8461"/>
                </a:cubicBezTo>
                <a:cubicBezTo>
                  <a:pt x="4421" y="8463"/>
                  <a:pt x="4396" y="8685"/>
                  <a:pt x="4363" y="8946"/>
                </a:cubicBezTo>
                <a:close/>
                <a:moveTo>
                  <a:pt x="1334" y="8458"/>
                </a:moveTo>
                <a:lnTo>
                  <a:pt x="1334" y="8458"/>
                </a:lnTo>
                <a:cubicBezTo>
                  <a:pt x="1337" y="8463"/>
                  <a:pt x="1318" y="8513"/>
                  <a:pt x="1312" y="8519"/>
                </a:cubicBezTo>
                <a:cubicBezTo>
                  <a:pt x="1309" y="8522"/>
                  <a:pt x="1304" y="8519"/>
                  <a:pt x="1301" y="8516"/>
                </a:cubicBezTo>
                <a:cubicBezTo>
                  <a:pt x="1293" y="8511"/>
                  <a:pt x="1293" y="8511"/>
                  <a:pt x="1293" y="8511"/>
                </a:cubicBezTo>
                <a:cubicBezTo>
                  <a:pt x="1306" y="8483"/>
                  <a:pt x="1306" y="8483"/>
                  <a:pt x="1306" y="8483"/>
                </a:cubicBezTo>
                <a:cubicBezTo>
                  <a:pt x="1323" y="8458"/>
                  <a:pt x="1329" y="8450"/>
                  <a:pt x="1334" y="8458"/>
                </a:cubicBezTo>
                <a:close/>
                <a:moveTo>
                  <a:pt x="2025" y="8555"/>
                </a:moveTo>
                <a:lnTo>
                  <a:pt x="2025" y="8555"/>
                </a:lnTo>
                <a:cubicBezTo>
                  <a:pt x="2202" y="8655"/>
                  <a:pt x="2202" y="8655"/>
                  <a:pt x="2202" y="8655"/>
                </a:cubicBezTo>
                <a:cubicBezTo>
                  <a:pt x="2183" y="8658"/>
                  <a:pt x="2183" y="8658"/>
                  <a:pt x="2183" y="8658"/>
                </a:cubicBezTo>
                <a:cubicBezTo>
                  <a:pt x="2172" y="8658"/>
                  <a:pt x="2127" y="8660"/>
                  <a:pt x="2083" y="8660"/>
                </a:cubicBezTo>
                <a:cubicBezTo>
                  <a:pt x="2000" y="8660"/>
                  <a:pt x="2000" y="8660"/>
                  <a:pt x="2000" y="8660"/>
                </a:cubicBezTo>
                <a:cubicBezTo>
                  <a:pt x="1947" y="8627"/>
                  <a:pt x="1947" y="8627"/>
                  <a:pt x="1947" y="8627"/>
                </a:cubicBezTo>
                <a:cubicBezTo>
                  <a:pt x="1917" y="8608"/>
                  <a:pt x="1889" y="8591"/>
                  <a:pt x="1889" y="8588"/>
                </a:cubicBezTo>
                <a:cubicBezTo>
                  <a:pt x="1883" y="8583"/>
                  <a:pt x="1842" y="8466"/>
                  <a:pt x="1842" y="8458"/>
                </a:cubicBezTo>
                <a:lnTo>
                  <a:pt x="1845" y="8455"/>
                </a:lnTo>
                <a:cubicBezTo>
                  <a:pt x="1847" y="8455"/>
                  <a:pt x="1928" y="8500"/>
                  <a:pt x="2025" y="8555"/>
                </a:cubicBezTo>
                <a:close/>
                <a:moveTo>
                  <a:pt x="6227" y="8738"/>
                </a:moveTo>
                <a:lnTo>
                  <a:pt x="6227" y="8738"/>
                </a:lnTo>
                <a:cubicBezTo>
                  <a:pt x="6343" y="8888"/>
                  <a:pt x="6438" y="9015"/>
                  <a:pt x="6438" y="9015"/>
                </a:cubicBezTo>
                <a:cubicBezTo>
                  <a:pt x="6438" y="9021"/>
                  <a:pt x="6130" y="9326"/>
                  <a:pt x="6127" y="9323"/>
                </a:cubicBezTo>
                <a:cubicBezTo>
                  <a:pt x="6127" y="9323"/>
                  <a:pt x="6099" y="9132"/>
                  <a:pt x="6069" y="8902"/>
                </a:cubicBezTo>
                <a:cubicBezTo>
                  <a:pt x="6041" y="8671"/>
                  <a:pt x="6013" y="8477"/>
                  <a:pt x="6013" y="8472"/>
                </a:cubicBezTo>
                <a:cubicBezTo>
                  <a:pt x="6011" y="8463"/>
                  <a:pt x="6013" y="8458"/>
                  <a:pt x="6013" y="8461"/>
                </a:cubicBezTo>
                <a:cubicBezTo>
                  <a:pt x="6016" y="8461"/>
                  <a:pt x="6113" y="8585"/>
                  <a:pt x="6227" y="8738"/>
                </a:cubicBezTo>
                <a:close/>
                <a:moveTo>
                  <a:pt x="1465" y="8555"/>
                </a:moveTo>
                <a:lnTo>
                  <a:pt x="1465" y="8555"/>
                </a:lnTo>
                <a:cubicBezTo>
                  <a:pt x="1517" y="8594"/>
                  <a:pt x="1562" y="8627"/>
                  <a:pt x="1564" y="8630"/>
                </a:cubicBezTo>
                <a:cubicBezTo>
                  <a:pt x="1567" y="8633"/>
                  <a:pt x="1553" y="8633"/>
                  <a:pt x="1523" y="8633"/>
                </a:cubicBezTo>
                <a:cubicBezTo>
                  <a:pt x="1451" y="8627"/>
                  <a:pt x="1453" y="8630"/>
                  <a:pt x="1401" y="8591"/>
                </a:cubicBezTo>
                <a:cubicBezTo>
                  <a:pt x="1376" y="8572"/>
                  <a:pt x="1351" y="8552"/>
                  <a:pt x="1345" y="8549"/>
                </a:cubicBezTo>
                <a:cubicBezTo>
                  <a:pt x="1340" y="8544"/>
                  <a:pt x="1340" y="8544"/>
                  <a:pt x="1340" y="8544"/>
                </a:cubicBezTo>
                <a:cubicBezTo>
                  <a:pt x="1351" y="8516"/>
                  <a:pt x="1351" y="8516"/>
                  <a:pt x="1351" y="8516"/>
                </a:cubicBezTo>
                <a:cubicBezTo>
                  <a:pt x="1359" y="8500"/>
                  <a:pt x="1365" y="8486"/>
                  <a:pt x="1368" y="8486"/>
                </a:cubicBezTo>
                <a:cubicBezTo>
                  <a:pt x="1368" y="8486"/>
                  <a:pt x="1412" y="8516"/>
                  <a:pt x="1465" y="8555"/>
                </a:cubicBezTo>
                <a:close/>
                <a:moveTo>
                  <a:pt x="3536" y="8818"/>
                </a:moveTo>
                <a:lnTo>
                  <a:pt x="3536" y="8818"/>
                </a:lnTo>
                <a:cubicBezTo>
                  <a:pt x="3534" y="8982"/>
                  <a:pt x="3534" y="9115"/>
                  <a:pt x="3531" y="9115"/>
                </a:cubicBezTo>
                <a:cubicBezTo>
                  <a:pt x="3531" y="9118"/>
                  <a:pt x="3476" y="9096"/>
                  <a:pt x="3470" y="9093"/>
                </a:cubicBezTo>
                <a:cubicBezTo>
                  <a:pt x="3467" y="9090"/>
                  <a:pt x="3534" y="8522"/>
                  <a:pt x="3536" y="8522"/>
                </a:cubicBezTo>
                <a:cubicBezTo>
                  <a:pt x="3536" y="8522"/>
                  <a:pt x="3536" y="8655"/>
                  <a:pt x="3536" y="8818"/>
                </a:cubicBezTo>
                <a:close/>
                <a:moveTo>
                  <a:pt x="3306" y="8818"/>
                </a:moveTo>
                <a:lnTo>
                  <a:pt x="3306" y="8818"/>
                </a:lnTo>
                <a:cubicBezTo>
                  <a:pt x="3315" y="8938"/>
                  <a:pt x="3320" y="9038"/>
                  <a:pt x="3320" y="9040"/>
                </a:cubicBezTo>
                <a:cubicBezTo>
                  <a:pt x="3320" y="9040"/>
                  <a:pt x="3273" y="9029"/>
                  <a:pt x="3270" y="9026"/>
                </a:cubicBezTo>
                <a:cubicBezTo>
                  <a:pt x="3267" y="9024"/>
                  <a:pt x="3270" y="8927"/>
                  <a:pt x="3276" y="8807"/>
                </a:cubicBezTo>
                <a:cubicBezTo>
                  <a:pt x="3279" y="8688"/>
                  <a:pt x="3281" y="8577"/>
                  <a:pt x="3281" y="8561"/>
                </a:cubicBezTo>
                <a:cubicBezTo>
                  <a:pt x="3284" y="8533"/>
                  <a:pt x="3284" y="8533"/>
                  <a:pt x="3284" y="8533"/>
                </a:cubicBezTo>
                <a:cubicBezTo>
                  <a:pt x="3287" y="8566"/>
                  <a:pt x="3287" y="8566"/>
                  <a:pt x="3287" y="8566"/>
                </a:cubicBezTo>
                <a:cubicBezTo>
                  <a:pt x="3287" y="8583"/>
                  <a:pt x="3295" y="8696"/>
                  <a:pt x="3306" y="8818"/>
                </a:cubicBezTo>
                <a:close/>
                <a:moveTo>
                  <a:pt x="1919" y="8652"/>
                </a:moveTo>
                <a:lnTo>
                  <a:pt x="1919" y="8652"/>
                </a:lnTo>
                <a:cubicBezTo>
                  <a:pt x="1930" y="8660"/>
                  <a:pt x="1930" y="8660"/>
                  <a:pt x="1930" y="8660"/>
                </a:cubicBezTo>
                <a:cubicBezTo>
                  <a:pt x="1919" y="8660"/>
                  <a:pt x="1919" y="8660"/>
                  <a:pt x="1919" y="8660"/>
                </a:cubicBezTo>
                <a:cubicBezTo>
                  <a:pt x="1914" y="8660"/>
                  <a:pt x="1908" y="8658"/>
                  <a:pt x="1908" y="8658"/>
                </a:cubicBezTo>
                <a:cubicBezTo>
                  <a:pt x="1908" y="8658"/>
                  <a:pt x="1908" y="8655"/>
                  <a:pt x="1908" y="8649"/>
                </a:cubicBezTo>
                <a:cubicBezTo>
                  <a:pt x="1906" y="8641"/>
                  <a:pt x="1908" y="8644"/>
                  <a:pt x="1919" y="8652"/>
                </a:cubicBezTo>
                <a:close/>
                <a:moveTo>
                  <a:pt x="12653" y="9387"/>
                </a:moveTo>
                <a:lnTo>
                  <a:pt x="12653" y="9387"/>
                </a:lnTo>
                <a:cubicBezTo>
                  <a:pt x="12808" y="9775"/>
                  <a:pt x="12933" y="10094"/>
                  <a:pt x="12933" y="10097"/>
                </a:cubicBezTo>
                <a:cubicBezTo>
                  <a:pt x="12930" y="10097"/>
                  <a:pt x="12822" y="10092"/>
                  <a:pt x="12819" y="10089"/>
                </a:cubicBezTo>
                <a:cubicBezTo>
                  <a:pt x="12819" y="10089"/>
                  <a:pt x="12375" y="8705"/>
                  <a:pt x="12364" y="8669"/>
                </a:cubicBezTo>
                <a:cubicBezTo>
                  <a:pt x="12353" y="8630"/>
                  <a:pt x="12414" y="8780"/>
                  <a:pt x="12653" y="9387"/>
                </a:cubicBezTo>
                <a:close/>
                <a:moveTo>
                  <a:pt x="1573" y="8671"/>
                </a:moveTo>
                <a:lnTo>
                  <a:pt x="1573" y="8671"/>
                </a:lnTo>
                <a:cubicBezTo>
                  <a:pt x="1623" y="8674"/>
                  <a:pt x="1623" y="8674"/>
                  <a:pt x="1623" y="8674"/>
                </a:cubicBezTo>
                <a:cubicBezTo>
                  <a:pt x="1634" y="8683"/>
                  <a:pt x="1634" y="8683"/>
                  <a:pt x="1634" y="8683"/>
                </a:cubicBezTo>
                <a:cubicBezTo>
                  <a:pt x="1639" y="8685"/>
                  <a:pt x="1645" y="8691"/>
                  <a:pt x="1648" y="8691"/>
                </a:cubicBezTo>
                <a:cubicBezTo>
                  <a:pt x="1648" y="8691"/>
                  <a:pt x="1642" y="8705"/>
                  <a:pt x="1634" y="8719"/>
                </a:cubicBezTo>
                <a:cubicBezTo>
                  <a:pt x="1620" y="8738"/>
                  <a:pt x="1614" y="8744"/>
                  <a:pt x="1612" y="8744"/>
                </a:cubicBezTo>
                <a:cubicBezTo>
                  <a:pt x="1603" y="8741"/>
                  <a:pt x="1514" y="8674"/>
                  <a:pt x="1512" y="8669"/>
                </a:cubicBezTo>
                <a:cubicBezTo>
                  <a:pt x="1509" y="8666"/>
                  <a:pt x="1514" y="8666"/>
                  <a:pt x="1573" y="8671"/>
                </a:cubicBezTo>
                <a:close/>
                <a:moveTo>
                  <a:pt x="2014" y="8710"/>
                </a:moveTo>
                <a:lnTo>
                  <a:pt x="2014" y="8710"/>
                </a:lnTo>
                <a:cubicBezTo>
                  <a:pt x="2030" y="8719"/>
                  <a:pt x="2041" y="8727"/>
                  <a:pt x="2041" y="8727"/>
                </a:cubicBezTo>
                <a:cubicBezTo>
                  <a:pt x="2041" y="8730"/>
                  <a:pt x="2041" y="8730"/>
                  <a:pt x="2039" y="8730"/>
                </a:cubicBezTo>
                <a:cubicBezTo>
                  <a:pt x="2039" y="8727"/>
                  <a:pt x="2025" y="8721"/>
                  <a:pt x="2008" y="8713"/>
                </a:cubicBezTo>
                <a:cubicBezTo>
                  <a:pt x="1992" y="8705"/>
                  <a:pt x="1980" y="8696"/>
                  <a:pt x="1980" y="8694"/>
                </a:cubicBezTo>
                <a:cubicBezTo>
                  <a:pt x="1980" y="8691"/>
                  <a:pt x="1986" y="8691"/>
                  <a:pt x="2014" y="8710"/>
                </a:cubicBezTo>
                <a:close/>
                <a:moveTo>
                  <a:pt x="2319" y="8788"/>
                </a:moveTo>
                <a:lnTo>
                  <a:pt x="2319" y="8788"/>
                </a:lnTo>
                <a:cubicBezTo>
                  <a:pt x="2352" y="8841"/>
                  <a:pt x="2374" y="8885"/>
                  <a:pt x="2374" y="8888"/>
                </a:cubicBezTo>
                <a:cubicBezTo>
                  <a:pt x="2374" y="8888"/>
                  <a:pt x="2069" y="8702"/>
                  <a:pt x="2064" y="8696"/>
                </a:cubicBezTo>
                <a:cubicBezTo>
                  <a:pt x="2061" y="8694"/>
                  <a:pt x="2094" y="8694"/>
                  <a:pt x="2161" y="8694"/>
                </a:cubicBezTo>
                <a:cubicBezTo>
                  <a:pt x="2263" y="8694"/>
                  <a:pt x="2263" y="8694"/>
                  <a:pt x="2263" y="8694"/>
                </a:cubicBezTo>
                <a:cubicBezTo>
                  <a:pt x="2319" y="8788"/>
                  <a:pt x="2319" y="8788"/>
                  <a:pt x="2319" y="8788"/>
                </a:cubicBezTo>
                <a:close/>
                <a:moveTo>
                  <a:pt x="8809" y="8719"/>
                </a:moveTo>
                <a:lnTo>
                  <a:pt x="8809" y="8719"/>
                </a:lnTo>
                <a:cubicBezTo>
                  <a:pt x="8807" y="8727"/>
                  <a:pt x="8751" y="9071"/>
                  <a:pt x="8682" y="9484"/>
                </a:cubicBezTo>
                <a:cubicBezTo>
                  <a:pt x="8615" y="9900"/>
                  <a:pt x="8560" y="10238"/>
                  <a:pt x="8557" y="10241"/>
                </a:cubicBezTo>
                <a:cubicBezTo>
                  <a:pt x="8557" y="10241"/>
                  <a:pt x="6951" y="9717"/>
                  <a:pt x="6945" y="9714"/>
                </a:cubicBezTo>
                <a:cubicBezTo>
                  <a:pt x="6943" y="9712"/>
                  <a:pt x="7217" y="9565"/>
                  <a:pt x="7556" y="9387"/>
                </a:cubicBezTo>
                <a:cubicBezTo>
                  <a:pt x="8010" y="9146"/>
                  <a:pt x="8188" y="9051"/>
                  <a:pt x="8246" y="9015"/>
                </a:cubicBezTo>
                <a:cubicBezTo>
                  <a:pt x="8313" y="8974"/>
                  <a:pt x="8798" y="8708"/>
                  <a:pt x="8809" y="8708"/>
                </a:cubicBezTo>
                <a:cubicBezTo>
                  <a:pt x="8809" y="8708"/>
                  <a:pt x="8809" y="8713"/>
                  <a:pt x="8809" y="8719"/>
                </a:cubicBezTo>
                <a:close/>
                <a:moveTo>
                  <a:pt x="1775" y="8788"/>
                </a:moveTo>
                <a:lnTo>
                  <a:pt x="1775" y="8788"/>
                </a:lnTo>
                <a:cubicBezTo>
                  <a:pt x="1839" y="8835"/>
                  <a:pt x="1872" y="8860"/>
                  <a:pt x="1867" y="8863"/>
                </a:cubicBezTo>
                <a:cubicBezTo>
                  <a:pt x="1861" y="8863"/>
                  <a:pt x="1656" y="8774"/>
                  <a:pt x="1650" y="8766"/>
                </a:cubicBezTo>
                <a:cubicBezTo>
                  <a:pt x="1648" y="8763"/>
                  <a:pt x="1673" y="8716"/>
                  <a:pt x="1675" y="8716"/>
                </a:cubicBezTo>
                <a:cubicBezTo>
                  <a:pt x="1678" y="8716"/>
                  <a:pt x="1723" y="8746"/>
                  <a:pt x="1775" y="8788"/>
                </a:cubicBezTo>
                <a:close/>
                <a:moveTo>
                  <a:pt x="2463" y="8799"/>
                </a:moveTo>
                <a:lnTo>
                  <a:pt x="2463" y="8799"/>
                </a:lnTo>
                <a:cubicBezTo>
                  <a:pt x="2524" y="8830"/>
                  <a:pt x="2571" y="8857"/>
                  <a:pt x="2571" y="8857"/>
                </a:cubicBezTo>
                <a:cubicBezTo>
                  <a:pt x="2571" y="8860"/>
                  <a:pt x="2463" y="8913"/>
                  <a:pt x="2444" y="8921"/>
                </a:cubicBezTo>
                <a:cubicBezTo>
                  <a:pt x="2441" y="8921"/>
                  <a:pt x="2324" y="8733"/>
                  <a:pt x="2324" y="8724"/>
                </a:cubicBezTo>
                <a:cubicBezTo>
                  <a:pt x="2324" y="8721"/>
                  <a:pt x="2330" y="8724"/>
                  <a:pt x="2338" y="8730"/>
                </a:cubicBezTo>
                <a:cubicBezTo>
                  <a:pt x="2349" y="8735"/>
                  <a:pt x="2405" y="8766"/>
                  <a:pt x="2463" y="8799"/>
                </a:cubicBezTo>
                <a:close/>
                <a:moveTo>
                  <a:pt x="766" y="9567"/>
                </a:moveTo>
                <a:lnTo>
                  <a:pt x="766" y="9567"/>
                </a:lnTo>
                <a:cubicBezTo>
                  <a:pt x="804" y="10003"/>
                  <a:pt x="838" y="10363"/>
                  <a:pt x="838" y="10369"/>
                </a:cubicBezTo>
                <a:cubicBezTo>
                  <a:pt x="838" y="10380"/>
                  <a:pt x="838" y="10380"/>
                  <a:pt x="838" y="10380"/>
                </a:cubicBezTo>
                <a:cubicBezTo>
                  <a:pt x="791" y="10380"/>
                  <a:pt x="791" y="10380"/>
                  <a:pt x="791" y="10380"/>
                </a:cubicBezTo>
                <a:cubicBezTo>
                  <a:pt x="746" y="10380"/>
                  <a:pt x="746" y="10380"/>
                  <a:pt x="746" y="10380"/>
                </a:cubicBezTo>
                <a:cubicBezTo>
                  <a:pt x="743" y="10333"/>
                  <a:pt x="743" y="10333"/>
                  <a:pt x="743" y="10333"/>
                </a:cubicBezTo>
                <a:cubicBezTo>
                  <a:pt x="741" y="10308"/>
                  <a:pt x="730" y="9956"/>
                  <a:pt x="716" y="9548"/>
                </a:cubicBezTo>
                <a:cubicBezTo>
                  <a:pt x="702" y="9137"/>
                  <a:pt x="688" y="8791"/>
                  <a:pt x="688" y="8774"/>
                </a:cubicBezTo>
                <a:cubicBezTo>
                  <a:pt x="688" y="8744"/>
                  <a:pt x="688" y="8744"/>
                  <a:pt x="688" y="8744"/>
                </a:cubicBezTo>
                <a:cubicBezTo>
                  <a:pt x="691" y="8760"/>
                  <a:pt x="691" y="8760"/>
                  <a:pt x="691" y="8760"/>
                </a:cubicBezTo>
                <a:cubicBezTo>
                  <a:pt x="691" y="8769"/>
                  <a:pt x="727" y="9132"/>
                  <a:pt x="766" y="9567"/>
                </a:cubicBezTo>
                <a:close/>
                <a:moveTo>
                  <a:pt x="3381" y="8935"/>
                </a:moveTo>
                <a:lnTo>
                  <a:pt x="3381" y="8935"/>
                </a:lnTo>
                <a:cubicBezTo>
                  <a:pt x="3403" y="9010"/>
                  <a:pt x="3417" y="9071"/>
                  <a:pt x="3417" y="9071"/>
                </a:cubicBezTo>
                <a:cubicBezTo>
                  <a:pt x="3417" y="9074"/>
                  <a:pt x="3403" y="9068"/>
                  <a:pt x="3387" y="9063"/>
                </a:cubicBezTo>
                <a:cubicBezTo>
                  <a:pt x="3359" y="9054"/>
                  <a:pt x="3359" y="9054"/>
                  <a:pt x="3359" y="9054"/>
                </a:cubicBezTo>
                <a:cubicBezTo>
                  <a:pt x="3359" y="9038"/>
                  <a:pt x="3359" y="9038"/>
                  <a:pt x="3359" y="9038"/>
                </a:cubicBezTo>
                <a:cubicBezTo>
                  <a:pt x="3356" y="9029"/>
                  <a:pt x="3353" y="8977"/>
                  <a:pt x="3348" y="8918"/>
                </a:cubicBezTo>
                <a:cubicBezTo>
                  <a:pt x="3345" y="8860"/>
                  <a:pt x="3340" y="8807"/>
                  <a:pt x="3340" y="8799"/>
                </a:cubicBezTo>
                <a:cubicBezTo>
                  <a:pt x="3334" y="8769"/>
                  <a:pt x="3345" y="8807"/>
                  <a:pt x="3381" y="8935"/>
                </a:cubicBezTo>
                <a:close/>
                <a:moveTo>
                  <a:pt x="1808" y="9573"/>
                </a:moveTo>
                <a:lnTo>
                  <a:pt x="1808" y="9573"/>
                </a:lnTo>
                <a:cubicBezTo>
                  <a:pt x="1911" y="9978"/>
                  <a:pt x="1992" y="10311"/>
                  <a:pt x="1992" y="10313"/>
                </a:cubicBezTo>
                <a:cubicBezTo>
                  <a:pt x="1989" y="10313"/>
                  <a:pt x="1892" y="10308"/>
                  <a:pt x="1770" y="10300"/>
                </a:cubicBezTo>
                <a:cubicBezTo>
                  <a:pt x="1553" y="10283"/>
                  <a:pt x="1553" y="10283"/>
                  <a:pt x="1553" y="10283"/>
                </a:cubicBezTo>
                <a:cubicBezTo>
                  <a:pt x="1379" y="10297"/>
                  <a:pt x="1379" y="10297"/>
                  <a:pt x="1379" y="10297"/>
                </a:cubicBezTo>
                <a:cubicBezTo>
                  <a:pt x="1204" y="10313"/>
                  <a:pt x="1204" y="10313"/>
                  <a:pt x="1204" y="10313"/>
                </a:cubicBezTo>
                <a:cubicBezTo>
                  <a:pt x="1049" y="10344"/>
                  <a:pt x="1049" y="10344"/>
                  <a:pt x="1049" y="10344"/>
                </a:cubicBezTo>
                <a:cubicBezTo>
                  <a:pt x="965" y="10361"/>
                  <a:pt x="893" y="10372"/>
                  <a:pt x="893" y="10372"/>
                </a:cubicBezTo>
                <a:cubicBezTo>
                  <a:pt x="893" y="10369"/>
                  <a:pt x="1617" y="8832"/>
                  <a:pt x="1620" y="8835"/>
                </a:cubicBezTo>
                <a:cubicBezTo>
                  <a:pt x="1623" y="8835"/>
                  <a:pt x="1706" y="9168"/>
                  <a:pt x="1808" y="9573"/>
                </a:cubicBezTo>
                <a:close/>
                <a:moveTo>
                  <a:pt x="1870" y="8904"/>
                </a:moveTo>
                <a:lnTo>
                  <a:pt x="1870" y="8904"/>
                </a:lnTo>
                <a:cubicBezTo>
                  <a:pt x="1953" y="8943"/>
                  <a:pt x="2028" y="8977"/>
                  <a:pt x="2030" y="8979"/>
                </a:cubicBezTo>
                <a:cubicBezTo>
                  <a:pt x="2036" y="8982"/>
                  <a:pt x="2072" y="9010"/>
                  <a:pt x="2114" y="9038"/>
                </a:cubicBezTo>
                <a:cubicBezTo>
                  <a:pt x="2183" y="9093"/>
                  <a:pt x="2183" y="9093"/>
                  <a:pt x="2183" y="9093"/>
                </a:cubicBezTo>
                <a:cubicBezTo>
                  <a:pt x="2441" y="9185"/>
                  <a:pt x="2441" y="9185"/>
                  <a:pt x="2441" y="9185"/>
                </a:cubicBezTo>
                <a:cubicBezTo>
                  <a:pt x="2699" y="9276"/>
                  <a:pt x="2699" y="9276"/>
                  <a:pt x="2699" y="9276"/>
                </a:cubicBezTo>
                <a:cubicBezTo>
                  <a:pt x="3037" y="9429"/>
                  <a:pt x="3037" y="9429"/>
                  <a:pt x="3037" y="9429"/>
                </a:cubicBezTo>
                <a:cubicBezTo>
                  <a:pt x="3376" y="9578"/>
                  <a:pt x="3376" y="9578"/>
                  <a:pt x="3376" y="9578"/>
                </a:cubicBezTo>
                <a:cubicBezTo>
                  <a:pt x="3378" y="9592"/>
                  <a:pt x="3378" y="9592"/>
                  <a:pt x="3378" y="9592"/>
                </a:cubicBezTo>
                <a:cubicBezTo>
                  <a:pt x="3381" y="9606"/>
                  <a:pt x="3442" y="10585"/>
                  <a:pt x="3439" y="10594"/>
                </a:cubicBezTo>
                <a:cubicBezTo>
                  <a:pt x="3439" y="10599"/>
                  <a:pt x="3143" y="10297"/>
                  <a:pt x="2666" y="9811"/>
                </a:cubicBezTo>
                <a:cubicBezTo>
                  <a:pt x="1695" y="8821"/>
                  <a:pt x="1709" y="8838"/>
                  <a:pt x="1711" y="8838"/>
                </a:cubicBezTo>
                <a:cubicBezTo>
                  <a:pt x="1714" y="8838"/>
                  <a:pt x="1784" y="8868"/>
                  <a:pt x="1870" y="8904"/>
                </a:cubicBezTo>
                <a:close/>
                <a:moveTo>
                  <a:pt x="2566" y="9761"/>
                </a:moveTo>
                <a:lnTo>
                  <a:pt x="2566" y="9761"/>
                </a:lnTo>
                <a:cubicBezTo>
                  <a:pt x="3026" y="10230"/>
                  <a:pt x="3403" y="10613"/>
                  <a:pt x="3403" y="10616"/>
                </a:cubicBezTo>
                <a:cubicBezTo>
                  <a:pt x="3403" y="10619"/>
                  <a:pt x="3401" y="10619"/>
                  <a:pt x="3398" y="10619"/>
                </a:cubicBezTo>
                <a:cubicBezTo>
                  <a:pt x="3395" y="10616"/>
                  <a:pt x="3301" y="10596"/>
                  <a:pt x="3193" y="10571"/>
                </a:cubicBezTo>
                <a:cubicBezTo>
                  <a:pt x="3046" y="10541"/>
                  <a:pt x="2929" y="10513"/>
                  <a:pt x="2746" y="10463"/>
                </a:cubicBezTo>
                <a:cubicBezTo>
                  <a:pt x="2544" y="10410"/>
                  <a:pt x="2491" y="10397"/>
                  <a:pt x="2471" y="10397"/>
                </a:cubicBezTo>
                <a:cubicBezTo>
                  <a:pt x="2427" y="10397"/>
                  <a:pt x="2272" y="10372"/>
                  <a:pt x="2152" y="10347"/>
                </a:cubicBezTo>
                <a:cubicBezTo>
                  <a:pt x="2089" y="10330"/>
                  <a:pt x="2033" y="10319"/>
                  <a:pt x="2033" y="10319"/>
                </a:cubicBezTo>
                <a:cubicBezTo>
                  <a:pt x="2030" y="10316"/>
                  <a:pt x="1661" y="8849"/>
                  <a:pt x="1661" y="8843"/>
                </a:cubicBezTo>
                <a:cubicBezTo>
                  <a:pt x="1661" y="8841"/>
                  <a:pt x="1678" y="8855"/>
                  <a:pt x="1698" y="8874"/>
                </a:cubicBezTo>
                <a:cubicBezTo>
                  <a:pt x="1714" y="8893"/>
                  <a:pt x="2105" y="9293"/>
                  <a:pt x="2566" y="9761"/>
                </a:cubicBezTo>
                <a:close/>
                <a:moveTo>
                  <a:pt x="2602" y="8935"/>
                </a:moveTo>
                <a:lnTo>
                  <a:pt x="2602" y="8935"/>
                </a:lnTo>
                <a:cubicBezTo>
                  <a:pt x="2605" y="8960"/>
                  <a:pt x="2605" y="8982"/>
                  <a:pt x="2605" y="8982"/>
                </a:cubicBezTo>
                <a:cubicBezTo>
                  <a:pt x="2602" y="8985"/>
                  <a:pt x="2516" y="8957"/>
                  <a:pt x="2485" y="8946"/>
                </a:cubicBezTo>
                <a:cubicBezTo>
                  <a:pt x="2480" y="8943"/>
                  <a:pt x="2588" y="8888"/>
                  <a:pt x="2596" y="8891"/>
                </a:cubicBezTo>
                <a:cubicBezTo>
                  <a:pt x="2599" y="8891"/>
                  <a:pt x="2602" y="8910"/>
                  <a:pt x="2602" y="8935"/>
                </a:cubicBezTo>
                <a:close/>
                <a:moveTo>
                  <a:pt x="2752" y="8940"/>
                </a:moveTo>
                <a:lnTo>
                  <a:pt x="2752" y="8940"/>
                </a:lnTo>
                <a:cubicBezTo>
                  <a:pt x="2771" y="8952"/>
                  <a:pt x="2771" y="8952"/>
                  <a:pt x="2771" y="8952"/>
                </a:cubicBezTo>
                <a:cubicBezTo>
                  <a:pt x="2774" y="8966"/>
                  <a:pt x="2774" y="8966"/>
                  <a:pt x="2774" y="8966"/>
                </a:cubicBezTo>
                <a:cubicBezTo>
                  <a:pt x="2774" y="8977"/>
                  <a:pt x="2774" y="8990"/>
                  <a:pt x="2774" y="8999"/>
                </a:cubicBezTo>
                <a:cubicBezTo>
                  <a:pt x="2774" y="9015"/>
                  <a:pt x="2774" y="9015"/>
                  <a:pt x="2774" y="9015"/>
                </a:cubicBezTo>
                <a:cubicBezTo>
                  <a:pt x="2732" y="8968"/>
                  <a:pt x="2732" y="8968"/>
                  <a:pt x="2732" y="8968"/>
                </a:cubicBezTo>
                <a:cubicBezTo>
                  <a:pt x="2710" y="8940"/>
                  <a:pt x="2691" y="8918"/>
                  <a:pt x="2691" y="8918"/>
                </a:cubicBezTo>
                <a:cubicBezTo>
                  <a:pt x="2691" y="8916"/>
                  <a:pt x="2699" y="8918"/>
                  <a:pt x="2710" y="8924"/>
                </a:cubicBezTo>
                <a:cubicBezTo>
                  <a:pt x="2721" y="8929"/>
                  <a:pt x="2740" y="8938"/>
                  <a:pt x="2752" y="8940"/>
                </a:cubicBezTo>
                <a:close/>
                <a:moveTo>
                  <a:pt x="2691" y="8971"/>
                </a:moveTo>
                <a:lnTo>
                  <a:pt x="2691" y="8971"/>
                </a:lnTo>
                <a:cubicBezTo>
                  <a:pt x="2715" y="9002"/>
                  <a:pt x="2738" y="9026"/>
                  <a:pt x="2738" y="9029"/>
                </a:cubicBezTo>
                <a:cubicBezTo>
                  <a:pt x="2738" y="9032"/>
                  <a:pt x="2646" y="9002"/>
                  <a:pt x="2643" y="8999"/>
                </a:cubicBezTo>
                <a:cubicBezTo>
                  <a:pt x="2641" y="8996"/>
                  <a:pt x="2638" y="8918"/>
                  <a:pt x="2641" y="8918"/>
                </a:cubicBezTo>
                <a:cubicBezTo>
                  <a:pt x="2643" y="8918"/>
                  <a:pt x="2666" y="8943"/>
                  <a:pt x="2691" y="8971"/>
                </a:cubicBezTo>
                <a:close/>
                <a:moveTo>
                  <a:pt x="2532" y="9007"/>
                </a:moveTo>
                <a:lnTo>
                  <a:pt x="2532" y="9007"/>
                </a:lnTo>
                <a:cubicBezTo>
                  <a:pt x="2585" y="9029"/>
                  <a:pt x="2702" y="9076"/>
                  <a:pt x="2790" y="9115"/>
                </a:cubicBezTo>
                <a:cubicBezTo>
                  <a:pt x="2879" y="9151"/>
                  <a:pt x="2998" y="9201"/>
                  <a:pt x="3054" y="9223"/>
                </a:cubicBezTo>
                <a:cubicBezTo>
                  <a:pt x="3112" y="9246"/>
                  <a:pt x="3168" y="9268"/>
                  <a:pt x="3181" y="9271"/>
                </a:cubicBezTo>
                <a:cubicBezTo>
                  <a:pt x="3220" y="9287"/>
                  <a:pt x="4180" y="9681"/>
                  <a:pt x="4197" y="9687"/>
                </a:cubicBezTo>
                <a:cubicBezTo>
                  <a:pt x="4205" y="9692"/>
                  <a:pt x="4208" y="9692"/>
                  <a:pt x="4202" y="9692"/>
                </a:cubicBezTo>
                <a:cubicBezTo>
                  <a:pt x="4177" y="9687"/>
                  <a:pt x="2247" y="9074"/>
                  <a:pt x="2247" y="9071"/>
                </a:cubicBezTo>
                <a:cubicBezTo>
                  <a:pt x="2247" y="9068"/>
                  <a:pt x="2427" y="8968"/>
                  <a:pt x="2433" y="8966"/>
                </a:cubicBezTo>
                <a:cubicBezTo>
                  <a:pt x="2435" y="8966"/>
                  <a:pt x="2480" y="8985"/>
                  <a:pt x="2532" y="9007"/>
                </a:cubicBezTo>
                <a:close/>
                <a:moveTo>
                  <a:pt x="17498" y="9326"/>
                </a:moveTo>
                <a:lnTo>
                  <a:pt x="17498" y="9326"/>
                </a:lnTo>
                <a:cubicBezTo>
                  <a:pt x="17889" y="9512"/>
                  <a:pt x="18208" y="9667"/>
                  <a:pt x="18208" y="9667"/>
                </a:cubicBezTo>
                <a:cubicBezTo>
                  <a:pt x="18208" y="9667"/>
                  <a:pt x="18197" y="9664"/>
                  <a:pt x="18183" y="9659"/>
                </a:cubicBezTo>
                <a:cubicBezTo>
                  <a:pt x="18150" y="9645"/>
                  <a:pt x="16841" y="9093"/>
                  <a:pt x="16833" y="9088"/>
                </a:cubicBezTo>
                <a:cubicBezTo>
                  <a:pt x="16824" y="9085"/>
                  <a:pt x="16816" y="9071"/>
                  <a:pt x="16802" y="9038"/>
                </a:cubicBezTo>
                <a:cubicBezTo>
                  <a:pt x="16780" y="8988"/>
                  <a:pt x="16777" y="8979"/>
                  <a:pt x="16783" y="8982"/>
                </a:cubicBezTo>
                <a:cubicBezTo>
                  <a:pt x="16785" y="8982"/>
                  <a:pt x="17107" y="9137"/>
                  <a:pt x="17498" y="9326"/>
                </a:cubicBezTo>
                <a:close/>
                <a:moveTo>
                  <a:pt x="2890" y="9046"/>
                </a:moveTo>
                <a:lnTo>
                  <a:pt x="2890" y="9046"/>
                </a:lnTo>
                <a:cubicBezTo>
                  <a:pt x="2932" y="9079"/>
                  <a:pt x="2962" y="9107"/>
                  <a:pt x="2962" y="9107"/>
                </a:cubicBezTo>
                <a:cubicBezTo>
                  <a:pt x="2965" y="9110"/>
                  <a:pt x="2824" y="9063"/>
                  <a:pt x="2818" y="9060"/>
                </a:cubicBezTo>
                <a:cubicBezTo>
                  <a:pt x="2818" y="9057"/>
                  <a:pt x="2815" y="9040"/>
                  <a:pt x="2813" y="9021"/>
                </a:cubicBezTo>
                <a:cubicBezTo>
                  <a:pt x="2810" y="8985"/>
                  <a:pt x="2810" y="8985"/>
                  <a:pt x="2810" y="8985"/>
                </a:cubicBezTo>
                <a:cubicBezTo>
                  <a:pt x="2815" y="8985"/>
                  <a:pt x="2815" y="8985"/>
                  <a:pt x="2815" y="8985"/>
                </a:cubicBezTo>
                <a:cubicBezTo>
                  <a:pt x="2818" y="8988"/>
                  <a:pt x="2851" y="9015"/>
                  <a:pt x="2890" y="9046"/>
                </a:cubicBezTo>
                <a:close/>
                <a:moveTo>
                  <a:pt x="12508" y="9559"/>
                </a:moveTo>
                <a:lnTo>
                  <a:pt x="12508" y="9559"/>
                </a:lnTo>
                <a:cubicBezTo>
                  <a:pt x="12625" y="9861"/>
                  <a:pt x="12719" y="10114"/>
                  <a:pt x="12722" y="10119"/>
                </a:cubicBezTo>
                <a:cubicBezTo>
                  <a:pt x="12722" y="10128"/>
                  <a:pt x="12722" y="10128"/>
                  <a:pt x="12722" y="10128"/>
                </a:cubicBezTo>
                <a:cubicBezTo>
                  <a:pt x="12683" y="10153"/>
                  <a:pt x="12683" y="10153"/>
                  <a:pt x="12683" y="10153"/>
                </a:cubicBezTo>
                <a:cubicBezTo>
                  <a:pt x="12661" y="10169"/>
                  <a:pt x="12639" y="10180"/>
                  <a:pt x="12633" y="10183"/>
                </a:cubicBezTo>
                <a:cubicBezTo>
                  <a:pt x="12630" y="10186"/>
                  <a:pt x="12619" y="10191"/>
                  <a:pt x="12608" y="10197"/>
                </a:cubicBezTo>
                <a:cubicBezTo>
                  <a:pt x="12600" y="10202"/>
                  <a:pt x="12592" y="10208"/>
                  <a:pt x="12589" y="10208"/>
                </a:cubicBezTo>
                <a:cubicBezTo>
                  <a:pt x="12589" y="10208"/>
                  <a:pt x="12583" y="10202"/>
                  <a:pt x="12583" y="10194"/>
                </a:cubicBezTo>
                <a:cubicBezTo>
                  <a:pt x="12581" y="10183"/>
                  <a:pt x="12514" y="9914"/>
                  <a:pt x="12434" y="9590"/>
                </a:cubicBezTo>
                <a:cubicBezTo>
                  <a:pt x="12353" y="9265"/>
                  <a:pt x="12289" y="8999"/>
                  <a:pt x="12287" y="8993"/>
                </a:cubicBezTo>
                <a:cubicBezTo>
                  <a:pt x="12281" y="8966"/>
                  <a:pt x="12320" y="9065"/>
                  <a:pt x="12508" y="9559"/>
                </a:cubicBezTo>
                <a:close/>
                <a:moveTo>
                  <a:pt x="3007" y="9038"/>
                </a:moveTo>
                <a:lnTo>
                  <a:pt x="3007" y="9038"/>
                </a:lnTo>
                <a:cubicBezTo>
                  <a:pt x="3120" y="9079"/>
                  <a:pt x="3120" y="9079"/>
                  <a:pt x="3120" y="9079"/>
                </a:cubicBezTo>
                <a:cubicBezTo>
                  <a:pt x="3123" y="9121"/>
                  <a:pt x="3123" y="9121"/>
                  <a:pt x="3123" y="9121"/>
                </a:cubicBezTo>
                <a:cubicBezTo>
                  <a:pt x="3126" y="9143"/>
                  <a:pt x="3126" y="9162"/>
                  <a:pt x="3126" y="9165"/>
                </a:cubicBezTo>
                <a:cubicBezTo>
                  <a:pt x="3123" y="9165"/>
                  <a:pt x="3112" y="9162"/>
                  <a:pt x="3095" y="9157"/>
                </a:cubicBezTo>
                <a:cubicBezTo>
                  <a:pt x="3068" y="9146"/>
                  <a:pt x="3068" y="9146"/>
                  <a:pt x="3068" y="9146"/>
                </a:cubicBezTo>
                <a:cubicBezTo>
                  <a:pt x="2979" y="9074"/>
                  <a:pt x="2979" y="9074"/>
                  <a:pt x="2979" y="9074"/>
                </a:cubicBezTo>
                <a:cubicBezTo>
                  <a:pt x="2904" y="9013"/>
                  <a:pt x="2885" y="8996"/>
                  <a:pt x="2890" y="8996"/>
                </a:cubicBezTo>
                <a:cubicBezTo>
                  <a:pt x="2890" y="8996"/>
                  <a:pt x="2943" y="9015"/>
                  <a:pt x="3007" y="9038"/>
                </a:cubicBezTo>
                <a:close/>
                <a:moveTo>
                  <a:pt x="4613" y="9287"/>
                </a:moveTo>
                <a:lnTo>
                  <a:pt x="4613" y="9287"/>
                </a:lnTo>
                <a:cubicBezTo>
                  <a:pt x="4685" y="9431"/>
                  <a:pt x="4740" y="9554"/>
                  <a:pt x="4740" y="9554"/>
                </a:cubicBezTo>
                <a:cubicBezTo>
                  <a:pt x="4740" y="9554"/>
                  <a:pt x="4649" y="9528"/>
                  <a:pt x="4541" y="9498"/>
                </a:cubicBezTo>
                <a:cubicBezTo>
                  <a:pt x="4396" y="9456"/>
                  <a:pt x="4344" y="9440"/>
                  <a:pt x="4344" y="9437"/>
                </a:cubicBezTo>
                <a:cubicBezTo>
                  <a:pt x="4346" y="9434"/>
                  <a:pt x="4377" y="9340"/>
                  <a:pt x="4413" y="9226"/>
                </a:cubicBezTo>
                <a:cubicBezTo>
                  <a:pt x="4449" y="9112"/>
                  <a:pt x="4480" y="9021"/>
                  <a:pt x="4480" y="9021"/>
                </a:cubicBezTo>
                <a:cubicBezTo>
                  <a:pt x="4480" y="9021"/>
                  <a:pt x="4541" y="9140"/>
                  <a:pt x="4613" y="9287"/>
                </a:cubicBezTo>
                <a:close/>
                <a:moveTo>
                  <a:pt x="6552" y="9187"/>
                </a:moveTo>
                <a:lnTo>
                  <a:pt x="6552" y="9187"/>
                </a:lnTo>
                <a:cubicBezTo>
                  <a:pt x="6676" y="9365"/>
                  <a:pt x="6676" y="9365"/>
                  <a:pt x="6676" y="9365"/>
                </a:cubicBezTo>
                <a:cubicBezTo>
                  <a:pt x="6682" y="9362"/>
                  <a:pt x="6682" y="9362"/>
                  <a:pt x="6682" y="9362"/>
                </a:cubicBezTo>
                <a:cubicBezTo>
                  <a:pt x="6693" y="9362"/>
                  <a:pt x="6707" y="9359"/>
                  <a:pt x="6707" y="9359"/>
                </a:cubicBezTo>
                <a:cubicBezTo>
                  <a:pt x="6696" y="9345"/>
                  <a:pt x="6662" y="9293"/>
                  <a:pt x="6657" y="9284"/>
                </a:cubicBezTo>
                <a:cubicBezTo>
                  <a:pt x="6654" y="9276"/>
                  <a:pt x="6651" y="9271"/>
                  <a:pt x="6654" y="9271"/>
                </a:cubicBezTo>
                <a:cubicBezTo>
                  <a:pt x="6654" y="9268"/>
                  <a:pt x="6965" y="9226"/>
                  <a:pt x="7345" y="9176"/>
                </a:cubicBezTo>
                <a:cubicBezTo>
                  <a:pt x="7722" y="9124"/>
                  <a:pt x="8038" y="9082"/>
                  <a:pt x="8044" y="9082"/>
                </a:cubicBezTo>
                <a:cubicBezTo>
                  <a:pt x="8052" y="9079"/>
                  <a:pt x="8052" y="9082"/>
                  <a:pt x="8049" y="9085"/>
                </a:cubicBezTo>
                <a:cubicBezTo>
                  <a:pt x="8047" y="9088"/>
                  <a:pt x="6907" y="9692"/>
                  <a:pt x="6901" y="9692"/>
                </a:cubicBezTo>
                <a:cubicBezTo>
                  <a:pt x="6901" y="9692"/>
                  <a:pt x="6857" y="9617"/>
                  <a:pt x="6804" y="9528"/>
                </a:cubicBezTo>
                <a:cubicBezTo>
                  <a:pt x="6751" y="9437"/>
                  <a:pt x="6707" y="9359"/>
                  <a:pt x="6707" y="9359"/>
                </a:cubicBezTo>
                <a:cubicBezTo>
                  <a:pt x="6699" y="9351"/>
                  <a:pt x="6699" y="9351"/>
                  <a:pt x="6699" y="9351"/>
                </a:cubicBezTo>
                <a:cubicBezTo>
                  <a:pt x="6429" y="9351"/>
                  <a:pt x="6429" y="9351"/>
                  <a:pt x="6429" y="9351"/>
                </a:cubicBezTo>
                <a:cubicBezTo>
                  <a:pt x="6285" y="9351"/>
                  <a:pt x="6163" y="9348"/>
                  <a:pt x="6160" y="9348"/>
                </a:cubicBezTo>
                <a:cubicBezTo>
                  <a:pt x="6160" y="9348"/>
                  <a:pt x="6227" y="9279"/>
                  <a:pt x="6310" y="9198"/>
                </a:cubicBezTo>
                <a:cubicBezTo>
                  <a:pt x="6424" y="9085"/>
                  <a:pt x="6463" y="9049"/>
                  <a:pt x="6466" y="9051"/>
                </a:cubicBezTo>
                <a:cubicBezTo>
                  <a:pt x="6466" y="9054"/>
                  <a:pt x="6507" y="9115"/>
                  <a:pt x="6552" y="9187"/>
                </a:cubicBezTo>
                <a:close/>
                <a:moveTo>
                  <a:pt x="17978" y="9470"/>
                </a:moveTo>
                <a:lnTo>
                  <a:pt x="17978" y="9470"/>
                </a:lnTo>
                <a:cubicBezTo>
                  <a:pt x="18489" y="9692"/>
                  <a:pt x="18907" y="9875"/>
                  <a:pt x="18910" y="9878"/>
                </a:cubicBezTo>
                <a:cubicBezTo>
                  <a:pt x="18910" y="9881"/>
                  <a:pt x="18924" y="9967"/>
                  <a:pt x="18921" y="9967"/>
                </a:cubicBezTo>
                <a:cubicBezTo>
                  <a:pt x="18921" y="9969"/>
                  <a:pt x="17140" y="9115"/>
                  <a:pt x="17074" y="9082"/>
                </a:cubicBezTo>
                <a:cubicBezTo>
                  <a:pt x="17057" y="9074"/>
                  <a:pt x="17043" y="9065"/>
                  <a:pt x="17046" y="9065"/>
                </a:cubicBezTo>
                <a:cubicBezTo>
                  <a:pt x="17046" y="9065"/>
                  <a:pt x="17465" y="9248"/>
                  <a:pt x="17978" y="9470"/>
                </a:cubicBezTo>
                <a:close/>
                <a:moveTo>
                  <a:pt x="12986" y="9617"/>
                </a:moveTo>
                <a:lnTo>
                  <a:pt x="12986" y="9617"/>
                </a:lnTo>
                <a:cubicBezTo>
                  <a:pt x="13096" y="9914"/>
                  <a:pt x="13185" y="10155"/>
                  <a:pt x="13185" y="10155"/>
                </a:cubicBezTo>
                <a:cubicBezTo>
                  <a:pt x="13182" y="10158"/>
                  <a:pt x="13135" y="10147"/>
                  <a:pt x="13080" y="10130"/>
                </a:cubicBezTo>
                <a:cubicBezTo>
                  <a:pt x="12977" y="10103"/>
                  <a:pt x="12977" y="10103"/>
                  <a:pt x="12977" y="10103"/>
                </a:cubicBezTo>
                <a:cubicBezTo>
                  <a:pt x="12974" y="10097"/>
                  <a:pt x="12974" y="10097"/>
                  <a:pt x="12974" y="10097"/>
                </a:cubicBezTo>
                <a:cubicBezTo>
                  <a:pt x="12974" y="10092"/>
                  <a:pt x="12933" y="9864"/>
                  <a:pt x="12880" y="9590"/>
                </a:cubicBezTo>
                <a:cubicBezTo>
                  <a:pt x="12827" y="9315"/>
                  <a:pt x="12786" y="9088"/>
                  <a:pt x="12783" y="9082"/>
                </a:cubicBezTo>
                <a:cubicBezTo>
                  <a:pt x="12777" y="9054"/>
                  <a:pt x="12814" y="9149"/>
                  <a:pt x="12986" y="9617"/>
                </a:cubicBezTo>
                <a:close/>
                <a:moveTo>
                  <a:pt x="3423" y="9198"/>
                </a:moveTo>
                <a:lnTo>
                  <a:pt x="3423" y="9198"/>
                </a:lnTo>
                <a:cubicBezTo>
                  <a:pt x="3506" y="9262"/>
                  <a:pt x="3570" y="9315"/>
                  <a:pt x="3567" y="9315"/>
                </a:cubicBezTo>
                <a:cubicBezTo>
                  <a:pt x="3561" y="9318"/>
                  <a:pt x="3284" y="9221"/>
                  <a:pt x="3281" y="9218"/>
                </a:cubicBezTo>
                <a:cubicBezTo>
                  <a:pt x="3281" y="9215"/>
                  <a:pt x="3279" y="9196"/>
                  <a:pt x="3276" y="9171"/>
                </a:cubicBezTo>
                <a:cubicBezTo>
                  <a:pt x="3276" y="9149"/>
                  <a:pt x="3273" y="9118"/>
                  <a:pt x="3273" y="9104"/>
                </a:cubicBezTo>
                <a:cubicBezTo>
                  <a:pt x="3270" y="9090"/>
                  <a:pt x="3270" y="9079"/>
                  <a:pt x="3273" y="9082"/>
                </a:cubicBezTo>
                <a:cubicBezTo>
                  <a:pt x="3276" y="9082"/>
                  <a:pt x="3342" y="9135"/>
                  <a:pt x="3423" y="9198"/>
                </a:cubicBezTo>
                <a:close/>
                <a:moveTo>
                  <a:pt x="3187" y="9101"/>
                </a:moveTo>
                <a:lnTo>
                  <a:pt x="3187" y="9101"/>
                </a:lnTo>
                <a:cubicBezTo>
                  <a:pt x="3198" y="9104"/>
                  <a:pt x="3206" y="9107"/>
                  <a:pt x="3206" y="9110"/>
                </a:cubicBezTo>
                <a:cubicBezTo>
                  <a:pt x="3206" y="9110"/>
                  <a:pt x="3198" y="9126"/>
                  <a:pt x="3190" y="9143"/>
                </a:cubicBezTo>
                <a:cubicBezTo>
                  <a:pt x="3170" y="9176"/>
                  <a:pt x="3170" y="9176"/>
                  <a:pt x="3170" y="9176"/>
                </a:cubicBezTo>
                <a:cubicBezTo>
                  <a:pt x="3168" y="9162"/>
                  <a:pt x="3168" y="9162"/>
                  <a:pt x="3168" y="9162"/>
                </a:cubicBezTo>
                <a:cubicBezTo>
                  <a:pt x="3162" y="9137"/>
                  <a:pt x="3159" y="9090"/>
                  <a:pt x="3165" y="9093"/>
                </a:cubicBezTo>
                <a:cubicBezTo>
                  <a:pt x="3168" y="9093"/>
                  <a:pt x="3179" y="9096"/>
                  <a:pt x="3187" y="9101"/>
                </a:cubicBezTo>
                <a:close/>
                <a:moveTo>
                  <a:pt x="3489" y="9143"/>
                </a:moveTo>
                <a:lnTo>
                  <a:pt x="3489" y="9143"/>
                </a:lnTo>
                <a:cubicBezTo>
                  <a:pt x="3550" y="9165"/>
                  <a:pt x="3550" y="9165"/>
                  <a:pt x="3550" y="9165"/>
                </a:cubicBezTo>
                <a:cubicBezTo>
                  <a:pt x="3611" y="9254"/>
                  <a:pt x="3611" y="9254"/>
                  <a:pt x="3611" y="9254"/>
                </a:cubicBezTo>
                <a:cubicBezTo>
                  <a:pt x="3645" y="9304"/>
                  <a:pt x="3670" y="9345"/>
                  <a:pt x="3670" y="9345"/>
                </a:cubicBezTo>
                <a:cubicBezTo>
                  <a:pt x="3667" y="9345"/>
                  <a:pt x="3359" y="9104"/>
                  <a:pt x="3356" y="9099"/>
                </a:cubicBezTo>
                <a:cubicBezTo>
                  <a:pt x="3356" y="9096"/>
                  <a:pt x="3367" y="9101"/>
                  <a:pt x="3489" y="9143"/>
                </a:cubicBezTo>
                <a:close/>
                <a:moveTo>
                  <a:pt x="17892" y="9573"/>
                </a:moveTo>
                <a:lnTo>
                  <a:pt x="17892" y="9573"/>
                </a:lnTo>
                <a:cubicBezTo>
                  <a:pt x="18464" y="9814"/>
                  <a:pt x="18930" y="10014"/>
                  <a:pt x="18930" y="10014"/>
                </a:cubicBezTo>
                <a:cubicBezTo>
                  <a:pt x="18932" y="10017"/>
                  <a:pt x="18943" y="10247"/>
                  <a:pt x="18941" y="10247"/>
                </a:cubicBezTo>
                <a:cubicBezTo>
                  <a:pt x="18941" y="10250"/>
                  <a:pt x="18472" y="10006"/>
                  <a:pt x="17901" y="9709"/>
                </a:cubicBezTo>
                <a:cubicBezTo>
                  <a:pt x="16860" y="9165"/>
                  <a:pt x="16860" y="9165"/>
                  <a:pt x="16860" y="9165"/>
                </a:cubicBezTo>
                <a:cubicBezTo>
                  <a:pt x="16852" y="9151"/>
                  <a:pt x="16852" y="9151"/>
                  <a:pt x="16852" y="9151"/>
                </a:cubicBezTo>
                <a:cubicBezTo>
                  <a:pt x="16849" y="9143"/>
                  <a:pt x="16847" y="9135"/>
                  <a:pt x="16847" y="9135"/>
                </a:cubicBezTo>
                <a:cubicBezTo>
                  <a:pt x="16847" y="9132"/>
                  <a:pt x="16702" y="9071"/>
                  <a:pt x="17892" y="9573"/>
                </a:cubicBezTo>
                <a:close/>
                <a:moveTo>
                  <a:pt x="3223" y="9182"/>
                </a:moveTo>
                <a:lnTo>
                  <a:pt x="3223" y="9182"/>
                </a:lnTo>
                <a:cubicBezTo>
                  <a:pt x="3226" y="9198"/>
                  <a:pt x="3226" y="9198"/>
                  <a:pt x="3226" y="9198"/>
                </a:cubicBezTo>
                <a:cubicBezTo>
                  <a:pt x="3215" y="9198"/>
                  <a:pt x="3215" y="9198"/>
                  <a:pt x="3215" y="9198"/>
                </a:cubicBezTo>
                <a:cubicBezTo>
                  <a:pt x="3201" y="9193"/>
                  <a:pt x="3201" y="9190"/>
                  <a:pt x="3209" y="9176"/>
                </a:cubicBezTo>
                <a:cubicBezTo>
                  <a:pt x="3215" y="9168"/>
                  <a:pt x="3220" y="9162"/>
                  <a:pt x="3220" y="9162"/>
                </a:cubicBezTo>
                <a:cubicBezTo>
                  <a:pt x="3220" y="9162"/>
                  <a:pt x="3223" y="9171"/>
                  <a:pt x="3223" y="9182"/>
                </a:cubicBezTo>
                <a:close/>
                <a:moveTo>
                  <a:pt x="691" y="9811"/>
                </a:moveTo>
                <a:lnTo>
                  <a:pt x="691" y="9811"/>
                </a:lnTo>
                <a:cubicBezTo>
                  <a:pt x="699" y="10108"/>
                  <a:pt x="707" y="10352"/>
                  <a:pt x="707" y="10355"/>
                </a:cubicBezTo>
                <a:cubicBezTo>
                  <a:pt x="707" y="10358"/>
                  <a:pt x="702" y="10358"/>
                  <a:pt x="688" y="10347"/>
                </a:cubicBezTo>
                <a:cubicBezTo>
                  <a:pt x="669" y="10336"/>
                  <a:pt x="669" y="10336"/>
                  <a:pt x="669" y="10336"/>
                </a:cubicBezTo>
                <a:cubicBezTo>
                  <a:pt x="666" y="10078"/>
                  <a:pt x="666" y="10078"/>
                  <a:pt x="666" y="10078"/>
                </a:cubicBezTo>
                <a:cubicBezTo>
                  <a:pt x="663" y="9725"/>
                  <a:pt x="663" y="9173"/>
                  <a:pt x="669" y="9232"/>
                </a:cubicBezTo>
                <a:cubicBezTo>
                  <a:pt x="669" y="9254"/>
                  <a:pt x="680" y="9517"/>
                  <a:pt x="691" y="9811"/>
                </a:cubicBezTo>
                <a:close/>
                <a:moveTo>
                  <a:pt x="3678" y="9229"/>
                </a:moveTo>
                <a:lnTo>
                  <a:pt x="3678" y="9229"/>
                </a:lnTo>
                <a:cubicBezTo>
                  <a:pt x="3728" y="9257"/>
                  <a:pt x="3728" y="9257"/>
                  <a:pt x="3728" y="9257"/>
                </a:cubicBezTo>
                <a:cubicBezTo>
                  <a:pt x="3720" y="9265"/>
                  <a:pt x="3720" y="9265"/>
                  <a:pt x="3720" y="9265"/>
                </a:cubicBezTo>
                <a:cubicBezTo>
                  <a:pt x="3714" y="9268"/>
                  <a:pt x="3711" y="9276"/>
                  <a:pt x="3711" y="9279"/>
                </a:cubicBezTo>
                <a:cubicBezTo>
                  <a:pt x="3711" y="9284"/>
                  <a:pt x="3720" y="9293"/>
                  <a:pt x="3725" y="9295"/>
                </a:cubicBezTo>
                <a:cubicBezTo>
                  <a:pt x="3728" y="9295"/>
                  <a:pt x="3731" y="9312"/>
                  <a:pt x="3731" y="9334"/>
                </a:cubicBezTo>
                <a:cubicBezTo>
                  <a:pt x="3733" y="9359"/>
                  <a:pt x="3733" y="9370"/>
                  <a:pt x="3731" y="9368"/>
                </a:cubicBezTo>
                <a:cubicBezTo>
                  <a:pt x="3728" y="9365"/>
                  <a:pt x="3628" y="9221"/>
                  <a:pt x="3620" y="9207"/>
                </a:cubicBezTo>
                <a:cubicBezTo>
                  <a:pt x="3614" y="9198"/>
                  <a:pt x="3628" y="9204"/>
                  <a:pt x="3678" y="9229"/>
                </a:cubicBezTo>
                <a:close/>
                <a:moveTo>
                  <a:pt x="16960" y="9257"/>
                </a:moveTo>
                <a:lnTo>
                  <a:pt x="16960" y="9257"/>
                </a:lnTo>
                <a:cubicBezTo>
                  <a:pt x="16996" y="9276"/>
                  <a:pt x="17027" y="9293"/>
                  <a:pt x="17027" y="9293"/>
                </a:cubicBezTo>
                <a:cubicBezTo>
                  <a:pt x="17024" y="9295"/>
                  <a:pt x="16885" y="9226"/>
                  <a:pt x="16885" y="9223"/>
                </a:cubicBezTo>
                <a:cubicBezTo>
                  <a:pt x="16885" y="9221"/>
                  <a:pt x="16880" y="9218"/>
                  <a:pt x="16960" y="9257"/>
                </a:cubicBezTo>
                <a:close/>
                <a:moveTo>
                  <a:pt x="3781" y="9321"/>
                </a:moveTo>
                <a:lnTo>
                  <a:pt x="3781" y="9321"/>
                </a:lnTo>
                <a:cubicBezTo>
                  <a:pt x="3778" y="9326"/>
                  <a:pt x="3775" y="9332"/>
                  <a:pt x="3775" y="9337"/>
                </a:cubicBezTo>
                <a:cubicBezTo>
                  <a:pt x="3772" y="9343"/>
                  <a:pt x="3772" y="9343"/>
                  <a:pt x="3769" y="9340"/>
                </a:cubicBezTo>
                <a:cubicBezTo>
                  <a:pt x="3767" y="9337"/>
                  <a:pt x="3767" y="9329"/>
                  <a:pt x="3767" y="9323"/>
                </a:cubicBezTo>
                <a:cubicBezTo>
                  <a:pt x="3767" y="9315"/>
                  <a:pt x="3767" y="9315"/>
                  <a:pt x="3775" y="9315"/>
                </a:cubicBezTo>
                <a:cubicBezTo>
                  <a:pt x="3781" y="9315"/>
                  <a:pt x="3781" y="9315"/>
                  <a:pt x="3781" y="9321"/>
                </a:cubicBezTo>
                <a:close/>
                <a:moveTo>
                  <a:pt x="17859" y="9318"/>
                </a:moveTo>
                <a:lnTo>
                  <a:pt x="17859" y="9318"/>
                </a:lnTo>
                <a:cubicBezTo>
                  <a:pt x="17862" y="9321"/>
                  <a:pt x="17864" y="9321"/>
                  <a:pt x="17862" y="9321"/>
                </a:cubicBezTo>
                <a:cubicBezTo>
                  <a:pt x="17859" y="9321"/>
                  <a:pt x="17856" y="9321"/>
                  <a:pt x="17851" y="9318"/>
                </a:cubicBezTo>
                <a:cubicBezTo>
                  <a:pt x="17848" y="9315"/>
                  <a:pt x="17848" y="9315"/>
                  <a:pt x="17851" y="9315"/>
                </a:cubicBezTo>
                <a:cubicBezTo>
                  <a:pt x="17853" y="9315"/>
                  <a:pt x="17856" y="9315"/>
                  <a:pt x="17859" y="9318"/>
                </a:cubicBezTo>
                <a:close/>
                <a:moveTo>
                  <a:pt x="18328" y="9501"/>
                </a:moveTo>
                <a:lnTo>
                  <a:pt x="18328" y="9501"/>
                </a:lnTo>
                <a:cubicBezTo>
                  <a:pt x="18785" y="9678"/>
                  <a:pt x="18785" y="9678"/>
                  <a:pt x="18785" y="9678"/>
                </a:cubicBezTo>
                <a:cubicBezTo>
                  <a:pt x="18802" y="9695"/>
                  <a:pt x="18802" y="9695"/>
                  <a:pt x="18802" y="9695"/>
                </a:cubicBezTo>
                <a:cubicBezTo>
                  <a:pt x="18810" y="9703"/>
                  <a:pt x="18816" y="9712"/>
                  <a:pt x="18813" y="9712"/>
                </a:cubicBezTo>
                <a:cubicBezTo>
                  <a:pt x="18813" y="9712"/>
                  <a:pt x="17989" y="9376"/>
                  <a:pt x="17898" y="9337"/>
                </a:cubicBezTo>
                <a:cubicBezTo>
                  <a:pt x="17873" y="9326"/>
                  <a:pt x="17862" y="9321"/>
                  <a:pt x="17867" y="9321"/>
                </a:cubicBezTo>
                <a:cubicBezTo>
                  <a:pt x="17867" y="9321"/>
                  <a:pt x="18075" y="9401"/>
                  <a:pt x="18328" y="9501"/>
                </a:cubicBezTo>
                <a:close/>
                <a:moveTo>
                  <a:pt x="3894" y="9401"/>
                </a:moveTo>
                <a:lnTo>
                  <a:pt x="3894" y="9401"/>
                </a:lnTo>
                <a:cubicBezTo>
                  <a:pt x="3925" y="9426"/>
                  <a:pt x="3950" y="9448"/>
                  <a:pt x="3950" y="9448"/>
                </a:cubicBezTo>
                <a:cubicBezTo>
                  <a:pt x="3947" y="9451"/>
                  <a:pt x="3828" y="9409"/>
                  <a:pt x="3825" y="9404"/>
                </a:cubicBezTo>
                <a:cubicBezTo>
                  <a:pt x="3822" y="9404"/>
                  <a:pt x="3822" y="9387"/>
                  <a:pt x="3822" y="9373"/>
                </a:cubicBezTo>
                <a:cubicBezTo>
                  <a:pt x="3822" y="9345"/>
                  <a:pt x="3822" y="9345"/>
                  <a:pt x="3822" y="9345"/>
                </a:cubicBezTo>
                <a:cubicBezTo>
                  <a:pt x="3828" y="9351"/>
                  <a:pt x="3828" y="9351"/>
                  <a:pt x="3828" y="9351"/>
                </a:cubicBezTo>
                <a:cubicBezTo>
                  <a:pt x="3833" y="9354"/>
                  <a:pt x="3861" y="9376"/>
                  <a:pt x="3894" y="9401"/>
                </a:cubicBezTo>
                <a:close/>
                <a:moveTo>
                  <a:pt x="17046" y="9426"/>
                </a:moveTo>
                <a:lnTo>
                  <a:pt x="17046" y="9426"/>
                </a:lnTo>
                <a:cubicBezTo>
                  <a:pt x="17157" y="9490"/>
                  <a:pt x="17202" y="9517"/>
                  <a:pt x="17171" y="9501"/>
                </a:cubicBezTo>
                <a:cubicBezTo>
                  <a:pt x="17132" y="9484"/>
                  <a:pt x="16907" y="9357"/>
                  <a:pt x="16907" y="9354"/>
                </a:cubicBezTo>
                <a:cubicBezTo>
                  <a:pt x="16907" y="9351"/>
                  <a:pt x="16910" y="9351"/>
                  <a:pt x="16913" y="9351"/>
                </a:cubicBezTo>
                <a:cubicBezTo>
                  <a:pt x="16916" y="9351"/>
                  <a:pt x="16974" y="9384"/>
                  <a:pt x="17046" y="9426"/>
                </a:cubicBezTo>
                <a:close/>
                <a:moveTo>
                  <a:pt x="4039" y="9412"/>
                </a:moveTo>
                <a:lnTo>
                  <a:pt x="4039" y="9412"/>
                </a:lnTo>
                <a:cubicBezTo>
                  <a:pt x="4111" y="9437"/>
                  <a:pt x="4166" y="9459"/>
                  <a:pt x="4166" y="9459"/>
                </a:cubicBezTo>
                <a:cubicBezTo>
                  <a:pt x="4169" y="9459"/>
                  <a:pt x="4169" y="9473"/>
                  <a:pt x="4172" y="9492"/>
                </a:cubicBezTo>
                <a:cubicBezTo>
                  <a:pt x="4172" y="9517"/>
                  <a:pt x="4172" y="9526"/>
                  <a:pt x="4169" y="9526"/>
                </a:cubicBezTo>
                <a:cubicBezTo>
                  <a:pt x="4166" y="9526"/>
                  <a:pt x="4141" y="9517"/>
                  <a:pt x="4113" y="9506"/>
                </a:cubicBezTo>
                <a:cubicBezTo>
                  <a:pt x="4061" y="9490"/>
                  <a:pt x="4061" y="9490"/>
                  <a:pt x="4061" y="9490"/>
                </a:cubicBezTo>
                <a:cubicBezTo>
                  <a:pt x="3986" y="9431"/>
                  <a:pt x="3986" y="9431"/>
                  <a:pt x="3986" y="9431"/>
                </a:cubicBezTo>
                <a:cubicBezTo>
                  <a:pt x="3905" y="9368"/>
                  <a:pt x="3903" y="9365"/>
                  <a:pt x="3908" y="9365"/>
                </a:cubicBezTo>
                <a:cubicBezTo>
                  <a:pt x="3911" y="9365"/>
                  <a:pt x="3969" y="9387"/>
                  <a:pt x="4039" y="9412"/>
                </a:cubicBezTo>
                <a:close/>
                <a:moveTo>
                  <a:pt x="17634" y="9847"/>
                </a:moveTo>
                <a:lnTo>
                  <a:pt x="17634" y="9847"/>
                </a:lnTo>
                <a:cubicBezTo>
                  <a:pt x="18039" y="10094"/>
                  <a:pt x="18372" y="10300"/>
                  <a:pt x="18375" y="10302"/>
                </a:cubicBezTo>
                <a:cubicBezTo>
                  <a:pt x="18380" y="10308"/>
                  <a:pt x="18325" y="10277"/>
                  <a:pt x="17551" y="9864"/>
                </a:cubicBezTo>
                <a:cubicBezTo>
                  <a:pt x="17135" y="9645"/>
                  <a:pt x="16797" y="9462"/>
                  <a:pt x="16797" y="9459"/>
                </a:cubicBezTo>
                <a:cubicBezTo>
                  <a:pt x="16797" y="9456"/>
                  <a:pt x="16813" y="9440"/>
                  <a:pt x="16835" y="9418"/>
                </a:cubicBezTo>
                <a:cubicBezTo>
                  <a:pt x="16877" y="9382"/>
                  <a:pt x="16877" y="9382"/>
                  <a:pt x="16877" y="9382"/>
                </a:cubicBezTo>
                <a:cubicBezTo>
                  <a:pt x="16888" y="9387"/>
                  <a:pt x="16888" y="9387"/>
                  <a:pt x="16888" y="9387"/>
                </a:cubicBezTo>
                <a:cubicBezTo>
                  <a:pt x="16894" y="9393"/>
                  <a:pt x="17229" y="9598"/>
                  <a:pt x="17634" y="9847"/>
                </a:cubicBezTo>
                <a:close/>
                <a:moveTo>
                  <a:pt x="6662" y="9387"/>
                </a:moveTo>
                <a:lnTo>
                  <a:pt x="6662" y="9387"/>
                </a:lnTo>
                <a:cubicBezTo>
                  <a:pt x="6665" y="9390"/>
                  <a:pt x="6510" y="9931"/>
                  <a:pt x="6504" y="9933"/>
                </a:cubicBezTo>
                <a:cubicBezTo>
                  <a:pt x="6504" y="9933"/>
                  <a:pt x="6502" y="9931"/>
                  <a:pt x="6496" y="9925"/>
                </a:cubicBezTo>
                <a:cubicBezTo>
                  <a:pt x="6482" y="9906"/>
                  <a:pt x="6147" y="9387"/>
                  <a:pt x="6147" y="9384"/>
                </a:cubicBezTo>
                <a:cubicBezTo>
                  <a:pt x="6147" y="9382"/>
                  <a:pt x="6662" y="9384"/>
                  <a:pt x="6662" y="9387"/>
                </a:cubicBezTo>
                <a:close/>
                <a:moveTo>
                  <a:pt x="6055" y="9398"/>
                </a:moveTo>
                <a:lnTo>
                  <a:pt x="6055" y="9398"/>
                </a:lnTo>
                <a:cubicBezTo>
                  <a:pt x="6055" y="9398"/>
                  <a:pt x="5728" y="9725"/>
                  <a:pt x="5686" y="9764"/>
                </a:cubicBezTo>
                <a:cubicBezTo>
                  <a:pt x="5661" y="9786"/>
                  <a:pt x="5661" y="9786"/>
                  <a:pt x="5661" y="9786"/>
                </a:cubicBezTo>
                <a:cubicBezTo>
                  <a:pt x="5281" y="9692"/>
                  <a:pt x="5281" y="9692"/>
                  <a:pt x="5281" y="9692"/>
                </a:cubicBezTo>
                <a:cubicBezTo>
                  <a:pt x="4843" y="9584"/>
                  <a:pt x="4873" y="9592"/>
                  <a:pt x="4876" y="9590"/>
                </a:cubicBezTo>
                <a:cubicBezTo>
                  <a:pt x="4879" y="9587"/>
                  <a:pt x="6033" y="9395"/>
                  <a:pt x="6047" y="9395"/>
                </a:cubicBezTo>
                <a:cubicBezTo>
                  <a:pt x="6052" y="9395"/>
                  <a:pt x="6055" y="9395"/>
                  <a:pt x="6055" y="9398"/>
                </a:cubicBezTo>
                <a:close/>
                <a:moveTo>
                  <a:pt x="6294" y="9678"/>
                </a:moveTo>
                <a:lnTo>
                  <a:pt x="6294" y="9678"/>
                </a:lnTo>
                <a:cubicBezTo>
                  <a:pt x="6391" y="9828"/>
                  <a:pt x="6468" y="9950"/>
                  <a:pt x="6468" y="9953"/>
                </a:cubicBezTo>
                <a:cubicBezTo>
                  <a:pt x="6466" y="9953"/>
                  <a:pt x="5711" y="9798"/>
                  <a:pt x="5708" y="9795"/>
                </a:cubicBezTo>
                <a:cubicBezTo>
                  <a:pt x="5706" y="9795"/>
                  <a:pt x="5797" y="9703"/>
                  <a:pt x="5908" y="9595"/>
                </a:cubicBezTo>
                <a:cubicBezTo>
                  <a:pt x="6058" y="9445"/>
                  <a:pt x="6110" y="9398"/>
                  <a:pt x="6113" y="9401"/>
                </a:cubicBezTo>
                <a:cubicBezTo>
                  <a:pt x="6116" y="9401"/>
                  <a:pt x="6196" y="9526"/>
                  <a:pt x="6294" y="9678"/>
                </a:cubicBezTo>
                <a:close/>
                <a:moveTo>
                  <a:pt x="12151" y="9817"/>
                </a:moveTo>
                <a:lnTo>
                  <a:pt x="12151" y="9817"/>
                </a:lnTo>
                <a:cubicBezTo>
                  <a:pt x="12364" y="10044"/>
                  <a:pt x="12536" y="10230"/>
                  <a:pt x="12536" y="10230"/>
                </a:cubicBezTo>
                <a:cubicBezTo>
                  <a:pt x="12533" y="10233"/>
                  <a:pt x="12431" y="10258"/>
                  <a:pt x="12306" y="10286"/>
                </a:cubicBezTo>
                <a:cubicBezTo>
                  <a:pt x="12151" y="10324"/>
                  <a:pt x="12078" y="10338"/>
                  <a:pt x="12076" y="10336"/>
                </a:cubicBezTo>
                <a:cubicBezTo>
                  <a:pt x="12073" y="10333"/>
                  <a:pt x="12001" y="10125"/>
                  <a:pt x="11915" y="9875"/>
                </a:cubicBezTo>
                <a:cubicBezTo>
                  <a:pt x="11829" y="9623"/>
                  <a:pt x="11760" y="9412"/>
                  <a:pt x="11757" y="9409"/>
                </a:cubicBezTo>
                <a:cubicBezTo>
                  <a:pt x="11757" y="9406"/>
                  <a:pt x="11757" y="9406"/>
                  <a:pt x="11760" y="9406"/>
                </a:cubicBezTo>
                <a:cubicBezTo>
                  <a:pt x="11762" y="9406"/>
                  <a:pt x="11937" y="9592"/>
                  <a:pt x="12151" y="9817"/>
                </a:cubicBezTo>
                <a:close/>
                <a:moveTo>
                  <a:pt x="3844" y="9617"/>
                </a:moveTo>
                <a:lnTo>
                  <a:pt x="3844" y="9617"/>
                </a:lnTo>
                <a:cubicBezTo>
                  <a:pt x="4199" y="9728"/>
                  <a:pt x="4521" y="9831"/>
                  <a:pt x="4560" y="9842"/>
                </a:cubicBezTo>
                <a:cubicBezTo>
                  <a:pt x="4629" y="9864"/>
                  <a:pt x="4629" y="9864"/>
                  <a:pt x="4629" y="9864"/>
                </a:cubicBezTo>
                <a:cubicBezTo>
                  <a:pt x="4627" y="9895"/>
                  <a:pt x="4627" y="9895"/>
                  <a:pt x="4627" y="9895"/>
                </a:cubicBezTo>
                <a:cubicBezTo>
                  <a:pt x="4624" y="9909"/>
                  <a:pt x="4624" y="9922"/>
                  <a:pt x="4624" y="9922"/>
                </a:cubicBezTo>
                <a:cubicBezTo>
                  <a:pt x="4621" y="9925"/>
                  <a:pt x="3273" y="9445"/>
                  <a:pt x="3223" y="9426"/>
                </a:cubicBezTo>
                <a:cubicBezTo>
                  <a:pt x="3206" y="9418"/>
                  <a:pt x="3195" y="9415"/>
                  <a:pt x="3198" y="9415"/>
                </a:cubicBezTo>
                <a:cubicBezTo>
                  <a:pt x="3198" y="9415"/>
                  <a:pt x="3489" y="9506"/>
                  <a:pt x="3844" y="9617"/>
                </a:cubicBezTo>
                <a:close/>
                <a:moveTo>
                  <a:pt x="6785" y="9565"/>
                </a:moveTo>
                <a:lnTo>
                  <a:pt x="6785" y="9565"/>
                </a:lnTo>
                <a:cubicBezTo>
                  <a:pt x="6832" y="9645"/>
                  <a:pt x="6868" y="9712"/>
                  <a:pt x="6868" y="9712"/>
                </a:cubicBezTo>
                <a:cubicBezTo>
                  <a:pt x="6859" y="9720"/>
                  <a:pt x="6546" y="9936"/>
                  <a:pt x="6546" y="9933"/>
                </a:cubicBezTo>
                <a:cubicBezTo>
                  <a:pt x="6543" y="9931"/>
                  <a:pt x="6693" y="9420"/>
                  <a:pt x="6696" y="9420"/>
                </a:cubicBezTo>
                <a:cubicBezTo>
                  <a:pt x="6696" y="9420"/>
                  <a:pt x="6737" y="9487"/>
                  <a:pt x="6785" y="9565"/>
                </a:cubicBezTo>
                <a:close/>
                <a:moveTo>
                  <a:pt x="3317" y="9498"/>
                </a:moveTo>
                <a:lnTo>
                  <a:pt x="3317" y="9498"/>
                </a:lnTo>
                <a:cubicBezTo>
                  <a:pt x="3473" y="9551"/>
                  <a:pt x="3473" y="9551"/>
                  <a:pt x="3473" y="9551"/>
                </a:cubicBezTo>
                <a:cubicBezTo>
                  <a:pt x="3517" y="9578"/>
                  <a:pt x="3517" y="9578"/>
                  <a:pt x="3517" y="9578"/>
                </a:cubicBezTo>
                <a:cubicBezTo>
                  <a:pt x="3542" y="9592"/>
                  <a:pt x="3561" y="9603"/>
                  <a:pt x="3561" y="9603"/>
                </a:cubicBezTo>
                <a:cubicBezTo>
                  <a:pt x="3561" y="9606"/>
                  <a:pt x="3525" y="9592"/>
                  <a:pt x="3478" y="9578"/>
                </a:cubicBezTo>
                <a:cubicBezTo>
                  <a:pt x="3423" y="9559"/>
                  <a:pt x="3362" y="9534"/>
                  <a:pt x="3287" y="9501"/>
                </a:cubicBezTo>
                <a:cubicBezTo>
                  <a:pt x="3187" y="9456"/>
                  <a:pt x="3145" y="9437"/>
                  <a:pt x="3159" y="9440"/>
                </a:cubicBezTo>
                <a:cubicBezTo>
                  <a:pt x="3162" y="9443"/>
                  <a:pt x="3234" y="9468"/>
                  <a:pt x="3317" y="9498"/>
                </a:cubicBezTo>
                <a:close/>
                <a:moveTo>
                  <a:pt x="4022" y="9567"/>
                </a:moveTo>
                <a:lnTo>
                  <a:pt x="4022" y="9567"/>
                </a:lnTo>
                <a:cubicBezTo>
                  <a:pt x="4136" y="9609"/>
                  <a:pt x="4235" y="9648"/>
                  <a:pt x="4238" y="9648"/>
                </a:cubicBezTo>
                <a:cubicBezTo>
                  <a:pt x="4247" y="9651"/>
                  <a:pt x="4249" y="9648"/>
                  <a:pt x="4258" y="9639"/>
                </a:cubicBezTo>
                <a:cubicBezTo>
                  <a:pt x="4269" y="9628"/>
                  <a:pt x="4269" y="9628"/>
                  <a:pt x="4269" y="9628"/>
                </a:cubicBezTo>
                <a:cubicBezTo>
                  <a:pt x="4482" y="9689"/>
                  <a:pt x="4482" y="9689"/>
                  <a:pt x="4482" y="9689"/>
                </a:cubicBezTo>
                <a:cubicBezTo>
                  <a:pt x="4602" y="9720"/>
                  <a:pt x="4699" y="9750"/>
                  <a:pt x="4699" y="9753"/>
                </a:cubicBezTo>
                <a:cubicBezTo>
                  <a:pt x="4699" y="9753"/>
                  <a:pt x="4685" y="9773"/>
                  <a:pt x="4671" y="9795"/>
                </a:cubicBezTo>
                <a:cubicBezTo>
                  <a:pt x="4643" y="9831"/>
                  <a:pt x="4643" y="9831"/>
                  <a:pt x="4643" y="9831"/>
                </a:cubicBezTo>
                <a:cubicBezTo>
                  <a:pt x="4635" y="9828"/>
                  <a:pt x="4635" y="9828"/>
                  <a:pt x="4635" y="9828"/>
                </a:cubicBezTo>
                <a:cubicBezTo>
                  <a:pt x="4585" y="9809"/>
                  <a:pt x="3819" y="9495"/>
                  <a:pt x="3814" y="9492"/>
                </a:cubicBezTo>
                <a:cubicBezTo>
                  <a:pt x="3811" y="9490"/>
                  <a:pt x="3808" y="9487"/>
                  <a:pt x="3811" y="9487"/>
                </a:cubicBezTo>
                <a:cubicBezTo>
                  <a:pt x="3811" y="9487"/>
                  <a:pt x="3908" y="9523"/>
                  <a:pt x="4022" y="9567"/>
                </a:cubicBezTo>
                <a:close/>
                <a:moveTo>
                  <a:pt x="17742" y="10008"/>
                </a:moveTo>
                <a:lnTo>
                  <a:pt x="17742" y="10008"/>
                </a:lnTo>
                <a:cubicBezTo>
                  <a:pt x="18275" y="10291"/>
                  <a:pt x="18719" y="10530"/>
                  <a:pt x="18730" y="10535"/>
                </a:cubicBezTo>
                <a:cubicBezTo>
                  <a:pt x="18741" y="10541"/>
                  <a:pt x="18746" y="10544"/>
                  <a:pt x="18741" y="10544"/>
                </a:cubicBezTo>
                <a:cubicBezTo>
                  <a:pt x="18691" y="10530"/>
                  <a:pt x="16405" y="9839"/>
                  <a:pt x="16405" y="9836"/>
                </a:cubicBezTo>
                <a:cubicBezTo>
                  <a:pt x="16405" y="9834"/>
                  <a:pt x="16486" y="9756"/>
                  <a:pt x="16586" y="9659"/>
                </a:cubicBezTo>
                <a:cubicBezTo>
                  <a:pt x="16708" y="9540"/>
                  <a:pt x="16763" y="9487"/>
                  <a:pt x="16769" y="9490"/>
                </a:cubicBezTo>
                <a:cubicBezTo>
                  <a:pt x="16772" y="9490"/>
                  <a:pt x="17210" y="9723"/>
                  <a:pt x="17742" y="10008"/>
                </a:cubicBezTo>
                <a:close/>
                <a:moveTo>
                  <a:pt x="4288" y="9556"/>
                </a:moveTo>
                <a:lnTo>
                  <a:pt x="4288" y="9556"/>
                </a:lnTo>
                <a:cubicBezTo>
                  <a:pt x="4288" y="9562"/>
                  <a:pt x="4274" y="9562"/>
                  <a:pt x="4255" y="9556"/>
                </a:cubicBezTo>
                <a:cubicBezTo>
                  <a:pt x="4230" y="9548"/>
                  <a:pt x="4227" y="9545"/>
                  <a:pt x="4230" y="9512"/>
                </a:cubicBezTo>
                <a:cubicBezTo>
                  <a:pt x="4230" y="9490"/>
                  <a:pt x="4230" y="9490"/>
                  <a:pt x="4230" y="9490"/>
                </a:cubicBezTo>
                <a:cubicBezTo>
                  <a:pt x="4258" y="9520"/>
                  <a:pt x="4258" y="9520"/>
                  <a:pt x="4258" y="9520"/>
                </a:cubicBezTo>
                <a:cubicBezTo>
                  <a:pt x="4274" y="9537"/>
                  <a:pt x="4288" y="9554"/>
                  <a:pt x="4288" y="9556"/>
                </a:cubicBezTo>
                <a:close/>
                <a:moveTo>
                  <a:pt x="4346" y="9509"/>
                </a:moveTo>
                <a:lnTo>
                  <a:pt x="4346" y="9509"/>
                </a:lnTo>
                <a:cubicBezTo>
                  <a:pt x="4355" y="9512"/>
                  <a:pt x="4360" y="9515"/>
                  <a:pt x="4360" y="9517"/>
                </a:cubicBezTo>
                <a:cubicBezTo>
                  <a:pt x="4360" y="9517"/>
                  <a:pt x="4352" y="9523"/>
                  <a:pt x="4341" y="9528"/>
                </a:cubicBezTo>
                <a:cubicBezTo>
                  <a:pt x="4321" y="9540"/>
                  <a:pt x="4321" y="9540"/>
                  <a:pt x="4321" y="9540"/>
                </a:cubicBezTo>
                <a:cubicBezTo>
                  <a:pt x="4302" y="9517"/>
                  <a:pt x="4302" y="9517"/>
                  <a:pt x="4302" y="9517"/>
                </a:cubicBezTo>
                <a:cubicBezTo>
                  <a:pt x="4294" y="9506"/>
                  <a:pt x="4283" y="9495"/>
                  <a:pt x="4283" y="9495"/>
                </a:cubicBezTo>
                <a:cubicBezTo>
                  <a:pt x="4283" y="9492"/>
                  <a:pt x="4297" y="9495"/>
                  <a:pt x="4308" y="9498"/>
                </a:cubicBezTo>
                <a:cubicBezTo>
                  <a:pt x="4321" y="9504"/>
                  <a:pt x="4341" y="9506"/>
                  <a:pt x="4346" y="9509"/>
                </a:cubicBezTo>
                <a:close/>
                <a:moveTo>
                  <a:pt x="18943" y="10313"/>
                </a:moveTo>
                <a:lnTo>
                  <a:pt x="18943" y="10313"/>
                </a:lnTo>
                <a:cubicBezTo>
                  <a:pt x="18943" y="10347"/>
                  <a:pt x="18938" y="10402"/>
                  <a:pt x="18935" y="10402"/>
                </a:cubicBezTo>
                <a:cubicBezTo>
                  <a:pt x="18932" y="10402"/>
                  <a:pt x="17396" y="9526"/>
                  <a:pt x="17390" y="9520"/>
                </a:cubicBezTo>
                <a:cubicBezTo>
                  <a:pt x="17390" y="9517"/>
                  <a:pt x="17737" y="9692"/>
                  <a:pt x="18164" y="9903"/>
                </a:cubicBezTo>
                <a:cubicBezTo>
                  <a:pt x="18943" y="10291"/>
                  <a:pt x="18943" y="10291"/>
                  <a:pt x="18943" y="10291"/>
                </a:cubicBezTo>
                <a:cubicBezTo>
                  <a:pt x="18943" y="10313"/>
                  <a:pt x="18943" y="10313"/>
                  <a:pt x="18943" y="10313"/>
                </a:cubicBezTo>
                <a:close/>
                <a:moveTo>
                  <a:pt x="18566" y="9653"/>
                </a:moveTo>
                <a:lnTo>
                  <a:pt x="18566" y="9653"/>
                </a:lnTo>
                <a:cubicBezTo>
                  <a:pt x="18730" y="9717"/>
                  <a:pt x="18866" y="9773"/>
                  <a:pt x="18869" y="9775"/>
                </a:cubicBezTo>
                <a:cubicBezTo>
                  <a:pt x="18874" y="9778"/>
                  <a:pt x="18882" y="9789"/>
                  <a:pt x="18880" y="9792"/>
                </a:cubicBezTo>
                <a:cubicBezTo>
                  <a:pt x="18880" y="9795"/>
                  <a:pt x="18846" y="9781"/>
                  <a:pt x="18810" y="9764"/>
                </a:cubicBezTo>
                <a:cubicBezTo>
                  <a:pt x="18300" y="9548"/>
                  <a:pt x="18247" y="9526"/>
                  <a:pt x="18267" y="9528"/>
                </a:cubicBezTo>
                <a:cubicBezTo>
                  <a:pt x="18269" y="9531"/>
                  <a:pt x="18405" y="9587"/>
                  <a:pt x="18566" y="9653"/>
                </a:cubicBezTo>
                <a:close/>
                <a:moveTo>
                  <a:pt x="4513" y="9603"/>
                </a:moveTo>
                <a:lnTo>
                  <a:pt x="4513" y="9603"/>
                </a:lnTo>
                <a:cubicBezTo>
                  <a:pt x="4568" y="9642"/>
                  <a:pt x="4613" y="9676"/>
                  <a:pt x="4613" y="9676"/>
                </a:cubicBezTo>
                <a:cubicBezTo>
                  <a:pt x="4613" y="9676"/>
                  <a:pt x="4613" y="9676"/>
                  <a:pt x="4613" y="9678"/>
                </a:cubicBezTo>
                <a:cubicBezTo>
                  <a:pt x="4610" y="9678"/>
                  <a:pt x="4330" y="9584"/>
                  <a:pt x="4327" y="9578"/>
                </a:cubicBezTo>
                <a:cubicBezTo>
                  <a:pt x="4324" y="9578"/>
                  <a:pt x="4405" y="9534"/>
                  <a:pt x="4410" y="9531"/>
                </a:cubicBezTo>
                <a:cubicBezTo>
                  <a:pt x="4413" y="9531"/>
                  <a:pt x="4457" y="9565"/>
                  <a:pt x="4513" y="9603"/>
                </a:cubicBezTo>
                <a:close/>
                <a:moveTo>
                  <a:pt x="4743" y="9603"/>
                </a:moveTo>
                <a:lnTo>
                  <a:pt x="4743" y="9603"/>
                </a:lnTo>
                <a:cubicBezTo>
                  <a:pt x="4818" y="9620"/>
                  <a:pt x="4879" y="9634"/>
                  <a:pt x="4879" y="9634"/>
                </a:cubicBezTo>
                <a:cubicBezTo>
                  <a:pt x="4879" y="9637"/>
                  <a:pt x="4846" y="9656"/>
                  <a:pt x="4807" y="9678"/>
                </a:cubicBezTo>
                <a:cubicBezTo>
                  <a:pt x="4735" y="9717"/>
                  <a:pt x="4735" y="9717"/>
                  <a:pt x="4735" y="9717"/>
                </a:cubicBezTo>
                <a:cubicBezTo>
                  <a:pt x="4726" y="9714"/>
                  <a:pt x="4726" y="9714"/>
                  <a:pt x="4726" y="9714"/>
                </a:cubicBezTo>
                <a:cubicBezTo>
                  <a:pt x="4710" y="9703"/>
                  <a:pt x="4504" y="9554"/>
                  <a:pt x="4502" y="9551"/>
                </a:cubicBezTo>
                <a:cubicBezTo>
                  <a:pt x="4502" y="9548"/>
                  <a:pt x="4527" y="9554"/>
                  <a:pt x="4554" y="9559"/>
                </a:cubicBezTo>
                <a:cubicBezTo>
                  <a:pt x="4585" y="9567"/>
                  <a:pt x="4668" y="9587"/>
                  <a:pt x="4743" y="9603"/>
                </a:cubicBezTo>
                <a:close/>
                <a:moveTo>
                  <a:pt x="13235" y="9631"/>
                </a:moveTo>
                <a:lnTo>
                  <a:pt x="13235" y="9631"/>
                </a:lnTo>
                <a:cubicBezTo>
                  <a:pt x="13257" y="9692"/>
                  <a:pt x="13684" y="10874"/>
                  <a:pt x="13684" y="10882"/>
                </a:cubicBezTo>
                <a:cubicBezTo>
                  <a:pt x="13687" y="10888"/>
                  <a:pt x="13654" y="10899"/>
                  <a:pt x="13651" y="10893"/>
                </a:cubicBezTo>
                <a:cubicBezTo>
                  <a:pt x="13648" y="10893"/>
                  <a:pt x="13551" y="10599"/>
                  <a:pt x="13432" y="10244"/>
                </a:cubicBezTo>
                <a:cubicBezTo>
                  <a:pt x="13316" y="9886"/>
                  <a:pt x="13216" y="9592"/>
                  <a:pt x="13216" y="9590"/>
                </a:cubicBezTo>
                <a:cubicBezTo>
                  <a:pt x="13213" y="9584"/>
                  <a:pt x="13213" y="9581"/>
                  <a:pt x="13216" y="9584"/>
                </a:cubicBezTo>
                <a:cubicBezTo>
                  <a:pt x="13216" y="9584"/>
                  <a:pt x="13224" y="9606"/>
                  <a:pt x="13235" y="9631"/>
                </a:cubicBezTo>
                <a:close/>
                <a:moveTo>
                  <a:pt x="3769" y="9714"/>
                </a:moveTo>
                <a:lnTo>
                  <a:pt x="3769" y="9714"/>
                </a:lnTo>
                <a:cubicBezTo>
                  <a:pt x="3772" y="9717"/>
                  <a:pt x="4061" y="10594"/>
                  <a:pt x="4058" y="10596"/>
                </a:cubicBezTo>
                <a:cubicBezTo>
                  <a:pt x="4055" y="10596"/>
                  <a:pt x="3445" y="9617"/>
                  <a:pt x="3442" y="9609"/>
                </a:cubicBezTo>
                <a:cubicBezTo>
                  <a:pt x="3439" y="9601"/>
                  <a:pt x="3761" y="9706"/>
                  <a:pt x="3769" y="9714"/>
                </a:cubicBezTo>
                <a:close/>
                <a:moveTo>
                  <a:pt x="3847" y="9687"/>
                </a:moveTo>
                <a:lnTo>
                  <a:pt x="3847" y="9687"/>
                </a:lnTo>
                <a:cubicBezTo>
                  <a:pt x="3933" y="9717"/>
                  <a:pt x="4002" y="9742"/>
                  <a:pt x="4000" y="9742"/>
                </a:cubicBezTo>
                <a:cubicBezTo>
                  <a:pt x="4000" y="9745"/>
                  <a:pt x="3947" y="9728"/>
                  <a:pt x="3836" y="9695"/>
                </a:cubicBezTo>
                <a:cubicBezTo>
                  <a:pt x="3758" y="9673"/>
                  <a:pt x="3758" y="9673"/>
                  <a:pt x="3758" y="9673"/>
                </a:cubicBezTo>
                <a:cubicBezTo>
                  <a:pt x="3722" y="9651"/>
                  <a:pt x="3722" y="9651"/>
                  <a:pt x="3722" y="9651"/>
                </a:cubicBezTo>
                <a:cubicBezTo>
                  <a:pt x="3700" y="9639"/>
                  <a:pt x="3683" y="9631"/>
                  <a:pt x="3683" y="9628"/>
                </a:cubicBezTo>
                <a:cubicBezTo>
                  <a:pt x="3683" y="9628"/>
                  <a:pt x="3686" y="9628"/>
                  <a:pt x="3689" y="9628"/>
                </a:cubicBezTo>
                <a:cubicBezTo>
                  <a:pt x="3689" y="9628"/>
                  <a:pt x="3761" y="9656"/>
                  <a:pt x="3847" y="9687"/>
                </a:cubicBezTo>
                <a:close/>
                <a:moveTo>
                  <a:pt x="13343" y="10269"/>
                </a:moveTo>
                <a:lnTo>
                  <a:pt x="13343" y="10269"/>
                </a:lnTo>
                <a:cubicBezTo>
                  <a:pt x="13488" y="10605"/>
                  <a:pt x="13604" y="10882"/>
                  <a:pt x="13607" y="10888"/>
                </a:cubicBezTo>
                <a:cubicBezTo>
                  <a:pt x="13610" y="10890"/>
                  <a:pt x="13610" y="10893"/>
                  <a:pt x="13610" y="10896"/>
                </a:cubicBezTo>
                <a:cubicBezTo>
                  <a:pt x="13607" y="10896"/>
                  <a:pt x="13496" y="10882"/>
                  <a:pt x="13493" y="10879"/>
                </a:cubicBezTo>
                <a:cubicBezTo>
                  <a:pt x="13493" y="10879"/>
                  <a:pt x="13443" y="10724"/>
                  <a:pt x="13385" y="10533"/>
                </a:cubicBezTo>
                <a:cubicBezTo>
                  <a:pt x="13277" y="10189"/>
                  <a:pt x="13277" y="10189"/>
                  <a:pt x="13277" y="10189"/>
                </a:cubicBezTo>
                <a:cubicBezTo>
                  <a:pt x="13177" y="9922"/>
                  <a:pt x="13177" y="9922"/>
                  <a:pt x="13177" y="9922"/>
                </a:cubicBezTo>
                <a:cubicBezTo>
                  <a:pt x="13124" y="9775"/>
                  <a:pt x="13077" y="9653"/>
                  <a:pt x="13077" y="9648"/>
                </a:cubicBezTo>
                <a:cubicBezTo>
                  <a:pt x="13066" y="9617"/>
                  <a:pt x="13116" y="9737"/>
                  <a:pt x="13343" y="10269"/>
                </a:cubicBezTo>
                <a:close/>
                <a:moveTo>
                  <a:pt x="4973" y="9676"/>
                </a:moveTo>
                <a:lnTo>
                  <a:pt x="4973" y="9676"/>
                </a:lnTo>
                <a:cubicBezTo>
                  <a:pt x="5065" y="9734"/>
                  <a:pt x="5167" y="9806"/>
                  <a:pt x="5167" y="9809"/>
                </a:cubicBezTo>
                <a:cubicBezTo>
                  <a:pt x="5165" y="9809"/>
                  <a:pt x="4787" y="9734"/>
                  <a:pt x="4787" y="9731"/>
                </a:cubicBezTo>
                <a:cubicBezTo>
                  <a:pt x="4787" y="9728"/>
                  <a:pt x="4926" y="9651"/>
                  <a:pt x="4932" y="9651"/>
                </a:cubicBezTo>
                <a:cubicBezTo>
                  <a:pt x="4934" y="9651"/>
                  <a:pt x="4954" y="9662"/>
                  <a:pt x="4973" y="9676"/>
                </a:cubicBezTo>
                <a:close/>
                <a:moveTo>
                  <a:pt x="12691" y="9883"/>
                </a:moveTo>
                <a:lnTo>
                  <a:pt x="12691" y="9883"/>
                </a:lnTo>
                <a:cubicBezTo>
                  <a:pt x="12741" y="10000"/>
                  <a:pt x="12780" y="10094"/>
                  <a:pt x="12780" y="10097"/>
                </a:cubicBezTo>
                <a:cubicBezTo>
                  <a:pt x="12780" y="10100"/>
                  <a:pt x="12758" y="10108"/>
                  <a:pt x="12758" y="10108"/>
                </a:cubicBezTo>
                <a:cubicBezTo>
                  <a:pt x="12755" y="10105"/>
                  <a:pt x="12592" y="9667"/>
                  <a:pt x="12589" y="9656"/>
                </a:cubicBezTo>
                <a:cubicBezTo>
                  <a:pt x="12581" y="9631"/>
                  <a:pt x="12611" y="9698"/>
                  <a:pt x="12691" y="9883"/>
                </a:cubicBezTo>
                <a:close/>
                <a:moveTo>
                  <a:pt x="3756" y="10183"/>
                </a:moveTo>
                <a:lnTo>
                  <a:pt x="3756" y="10183"/>
                </a:lnTo>
                <a:cubicBezTo>
                  <a:pt x="3933" y="10466"/>
                  <a:pt x="4077" y="10699"/>
                  <a:pt x="4080" y="10702"/>
                </a:cubicBezTo>
                <a:cubicBezTo>
                  <a:pt x="4080" y="10707"/>
                  <a:pt x="4080" y="10707"/>
                  <a:pt x="4080" y="10707"/>
                </a:cubicBezTo>
                <a:cubicBezTo>
                  <a:pt x="4072" y="10704"/>
                  <a:pt x="4072" y="10704"/>
                  <a:pt x="4072" y="10704"/>
                </a:cubicBezTo>
                <a:cubicBezTo>
                  <a:pt x="4066" y="10702"/>
                  <a:pt x="4041" y="10693"/>
                  <a:pt x="4016" y="10685"/>
                </a:cubicBezTo>
                <a:cubicBezTo>
                  <a:pt x="3991" y="10674"/>
                  <a:pt x="3944" y="10657"/>
                  <a:pt x="3911" y="10646"/>
                </a:cubicBezTo>
                <a:cubicBezTo>
                  <a:pt x="3880" y="10635"/>
                  <a:pt x="3828" y="10616"/>
                  <a:pt x="3800" y="10607"/>
                </a:cubicBezTo>
                <a:cubicBezTo>
                  <a:pt x="3769" y="10596"/>
                  <a:pt x="3722" y="10580"/>
                  <a:pt x="3695" y="10569"/>
                </a:cubicBezTo>
                <a:cubicBezTo>
                  <a:pt x="3670" y="10557"/>
                  <a:pt x="3623" y="10541"/>
                  <a:pt x="3592" y="10533"/>
                </a:cubicBezTo>
                <a:cubicBezTo>
                  <a:pt x="3536" y="10513"/>
                  <a:pt x="3536" y="10513"/>
                  <a:pt x="3536" y="10513"/>
                </a:cubicBezTo>
                <a:cubicBezTo>
                  <a:pt x="3534" y="10508"/>
                  <a:pt x="3534" y="10508"/>
                  <a:pt x="3534" y="10508"/>
                </a:cubicBezTo>
                <a:cubicBezTo>
                  <a:pt x="3534" y="10497"/>
                  <a:pt x="3426" y="9664"/>
                  <a:pt x="3426" y="9659"/>
                </a:cubicBezTo>
                <a:cubicBezTo>
                  <a:pt x="3426" y="9651"/>
                  <a:pt x="3401" y="9612"/>
                  <a:pt x="3756" y="10183"/>
                </a:cubicBezTo>
                <a:close/>
                <a:moveTo>
                  <a:pt x="5392" y="9759"/>
                </a:moveTo>
                <a:lnTo>
                  <a:pt x="5392" y="9759"/>
                </a:lnTo>
                <a:cubicBezTo>
                  <a:pt x="5547" y="9795"/>
                  <a:pt x="5683" y="9828"/>
                  <a:pt x="5697" y="9831"/>
                </a:cubicBezTo>
                <a:cubicBezTo>
                  <a:pt x="5711" y="9834"/>
                  <a:pt x="5722" y="9836"/>
                  <a:pt x="5725" y="9839"/>
                </a:cubicBezTo>
                <a:cubicBezTo>
                  <a:pt x="5731" y="9842"/>
                  <a:pt x="5731" y="9842"/>
                  <a:pt x="5731" y="9842"/>
                </a:cubicBezTo>
                <a:cubicBezTo>
                  <a:pt x="5725" y="9842"/>
                  <a:pt x="5725" y="9842"/>
                  <a:pt x="5725" y="9842"/>
                </a:cubicBezTo>
                <a:cubicBezTo>
                  <a:pt x="5719" y="9842"/>
                  <a:pt x="5653" y="9847"/>
                  <a:pt x="5572" y="9850"/>
                </a:cubicBezTo>
                <a:cubicBezTo>
                  <a:pt x="5425" y="9861"/>
                  <a:pt x="5425" y="9861"/>
                  <a:pt x="5425" y="9861"/>
                </a:cubicBezTo>
                <a:cubicBezTo>
                  <a:pt x="5345" y="9845"/>
                  <a:pt x="5345" y="9845"/>
                  <a:pt x="5345" y="9845"/>
                </a:cubicBezTo>
                <a:cubicBezTo>
                  <a:pt x="5265" y="9828"/>
                  <a:pt x="5265" y="9828"/>
                  <a:pt x="5265" y="9828"/>
                </a:cubicBezTo>
                <a:cubicBezTo>
                  <a:pt x="5154" y="9753"/>
                  <a:pt x="5154" y="9753"/>
                  <a:pt x="5154" y="9753"/>
                </a:cubicBezTo>
                <a:cubicBezTo>
                  <a:pt x="5090" y="9712"/>
                  <a:pt x="5037" y="9676"/>
                  <a:pt x="5037" y="9673"/>
                </a:cubicBezTo>
                <a:cubicBezTo>
                  <a:pt x="5034" y="9667"/>
                  <a:pt x="5068" y="9676"/>
                  <a:pt x="5392" y="9759"/>
                </a:cubicBezTo>
                <a:close/>
                <a:moveTo>
                  <a:pt x="4230" y="9847"/>
                </a:moveTo>
                <a:lnTo>
                  <a:pt x="4230" y="9847"/>
                </a:lnTo>
                <a:cubicBezTo>
                  <a:pt x="4444" y="9911"/>
                  <a:pt x="4618" y="9961"/>
                  <a:pt x="4621" y="9964"/>
                </a:cubicBezTo>
                <a:cubicBezTo>
                  <a:pt x="4621" y="9964"/>
                  <a:pt x="4665" y="10857"/>
                  <a:pt x="4665" y="10882"/>
                </a:cubicBezTo>
                <a:cubicBezTo>
                  <a:pt x="4665" y="10901"/>
                  <a:pt x="4665" y="10901"/>
                  <a:pt x="4665" y="10901"/>
                </a:cubicBezTo>
                <a:cubicBezTo>
                  <a:pt x="4249" y="10319"/>
                  <a:pt x="4249" y="10319"/>
                  <a:pt x="4249" y="10319"/>
                </a:cubicBezTo>
                <a:cubicBezTo>
                  <a:pt x="4019" y="9997"/>
                  <a:pt x="3833" y="9734"/>
                  <a:pt x="3833" y="9734"/>
                </a:cubicBezTo>
                <a:cubicBezTo>
                  <a:pt x="3833" y="9731"/>
                  <a:pt x="3836" y="9731"/>
                  <a:pt x="3839" y="9734"/>
                </a:cubicBezTo>
                <a:cubicBezTo>
                  <a:pt x="3842" y="9734"/>
                  <a:pt x="4016" y="9786"/>
                  <a:pt x="4230" y="9847"/>
                </a:cubicBezTo>
                <a:close/>
                <a:moveTo>
                  <a:pt x="6970" y="9900"/>
                </a:moveTo>
                <a:lnTo>
                  <a:pt x="6970" y="9900"/>
                </a:lnTo>
                <a:cubicBezTo>
                  <a:pt x="7012" y="9981"/>
                  <a:pt x="7048" y="10050"/>
                  <a:pt x="7045" y="10050"/>
                </a:cubicBezTo>
                <a:cubicBezTo>
                  <a:pt x="7045" y="10053"/>
                  <a:pt x="6565" y="9972"/>
                  <a:pt x="6563" y="9969"/>
                </a:cubicBezTo>
                <a:cubicBezTo>
                  <a:pt x="6560" y="9967"/>
                  <a:pt x="6549" y="9978"/>
                  <a:pt x="6732" y="9850"/>
                </a:cubicBezTo>
                <a:cubicBezTo>
                  <a:pt x="6818" y="9792"/>
                  <a:pt x="6887" y="9745"/>
                  <a:pt x="6887" y="9745"/>
                </a:cubicBezTo>
                <a:cubicBezTo>
                  <a:pt x="6890" y="9748"/>
                  <a:pt x="6926" y="9817"/>
                  <a:pt x="6970" y="9900"/>
                </a:cubicBezTo>
                <a:close/>
                <a:moveTo>
                  <a:pt x="7655" y="9983"/>
                </a:moveTo>
                <a:lnTo>
                  <a:pt x="7655" y="9983"/>
                </a:lnTo>
                <a:cubicBezTo>
                  <a:pt x="8047" y="10111"/>
                  <a:pt x="8371" y="10219"/>
                  <a:pt x="8371" y="10222"/>
                </a:cubicBezTo>
                <a:cubicBezTo>
                  <a:pt x="8374" y="10222"/>
                  <a:pt x="8371" y="10222"/>
                  <a:pt x="8363" y="10222"/>
                </a:cubicBezTo>
                <a:cubicBezTo>
                  <a:pt x="8357" y="10222"/>
                  <a:pt x="8069" y="10183"/>
                  <a:pt x="7722" y="10139"/>
                </a:cubicBezTo>
                <a:cubicBezTo>
                  <a:pt x="7342" y="10092"/>
                  <a:pt x="7095" y="10058"/>
                  <a:pt x="7092" y="10055"/>
                </a:cubicBezTo>
                <a:cubicBezTo>
                  <a:pt x="7090" y="10053"/>
                  <a:pt x="7056" y="9992"/>
                  <a:pt x="7018" y="9917"/>
                </a:cubicBezTo>
                <a:cubicBezTo>
                  <a:pt x="6926" y="9739"/>
                  <a:pt x="6932" y="9750"/>
                  <a:pt x="6937" y="9750"/>
                </a:cubicBezTo>
                <a:cubicBezTo>
                  <a:pt x="6940" y="9750"/>
                  <a:pt x="7262" y="9856"/>
                  <a:pt x="7655" y="9983"/>
                </a:cubicBezTo>
                <a:close/>
                <a:moveTo>
                  <a:pt x="5431" y="9992"/>
                </a:moveTo>
                <a:lnTo>
                  <a:pt x="5431" y="9992"/>
                </a:lnTo>
                <a:cubicBezTo>
                  <a:pt x="5814" y="10119"/>
                  <a:pt x="6122" y="10222"/>
                  <a:pt x="6119" y="10222"/>
                </a:cubicBezTo>
                <a:cubicBezTo>
                  <a:pt x="6113" y="10222"/>
                  <a:pt x="4690" y="9847"/>
                  <a:pt x="4685" y="9842"/>
                </a:cubicBezTo>
                <a:cubicBezTo>
                  <a:pt x="4682" y="9842"/>
                  <a:pt x="4690" y="9828"/>
                  <a:pt x="4710" y="9800"/>
                </a:cubicBezTo>
                <a:cubicBezTo>
                  <a:pt x="4724" y="9778"/>
                  <a:pt x="4737" y="9761"/>
                  <a:pt x="4737" y="9761"/>
                </a:cubicBezTo>
                <a:cubicBezTo>
                  <a:pt x="4740" y="9761"/>
                  <a:pt x="5051" y="9864"/>
                  <a:pt x="5431" y="9992"/>
                </a:cubicBezTo>
                <a:close/>
                <a:moveTo>
                  <a:pt x="4244" y="10372"/>
                </a:moveTo>
                <a:lnTo>
                  <a:pt x="4244" y="10372"/>
                </a:lnTo>
                <a:cubicBezTo>
                  <a:pt x="4457" y="10674"/>
                  <a:pt x="4635" y="10921"/>
                  <a:pt x="4635" y="10921"/>
                </a:cubicBezTo>
                <a:cubicBezTo>
                  <a:pt x="4632" y="10921"/>
                  <a:pt x="4144" y="10729"/>
                  <a:pt x="4141" y="10729"/>
                </a:cubicBezTo>
                <a:cubicBezTo>
                  <a:pt x="4141" y="10727"/>
                  <a:pt x="4077" y="10535"/>
                  <a:pt x="4000" y="10302"/>
                </a:cubicBezTo>
                <a:cubicBezTo>
                  <a:pt x="3925" y="10069"/>
                  <a:pt x="3858" y="9861"/>
                  <a:pt x="3850" y="9845"/>
                </a:cubicBezTo>
                <a:cubicBezTo>
                  <a:pt x="3844" y="9823"/>
                  <a:pt x="3842" y="9814"/>
                  <a:pt x="3844" y="9817"/>
                </a:cubicBezTo>
                <a:cubicBezTo>
                  <a:pt x="3847" y="9820"/>
                  <a:pt x="4027" y="10069"/>
                  <a:pt x="4244" y="10372"/>
                </a:cubicBezTo>
                <a:close/>
                <a:moveTo>
                  <a:pt x="18308" y="10178"/>
                </a:moveTo>
                <a:lnTo>
                  <a:pt x="18308" y="10178"/>
                </a:lnTo>
                <a:cubicBezTo>
                  <a:pt x="18924" y="10521"/>
                  <a:pt x="18924" y="10521"/>
                  <a:pt x="18924" y="10521"/>
                </a:cubicBezTo>
                <a:cubicBezTo>
                  <a:pt x="18921" y="10538"/>
                  <a:pt x="18921" y="10538"/>
                  <a:pt x="18921" y="10538"/>
                </a:cubicBezTo>
                <a:cubicBezTo>
                  <a:pt x="18921" y="10546"/>
                  <a:pt x="18918" y="10563"/>
                  <a:pt x="18916" y="10571"/>
                </a:cubicBezTo>
                <a:cubicBezTo>
                  <a:pt x="18913" y="10591"/>
                  <a:pt x="18913" y="10591"/>
                  <a:pt x="18913" y="10591"/>
                </a:cubicBezTo>
                <a:cubicBezTo>
                  <a:pt x="18905" y="10585"/>
                  <a:pt x="18905" y="10585"/>
                  <a:pt x="18905" y="10585"/>
                </a:cubicBezTo>
                <a:cubicBezTo>
                  <a:pt x="18899" y="10582"/>
                  <a:pt x="18630" y="10416"/>
                  <a:pt x="18305" y="10216"/>
                </a:cubicBezTo>
                <a:cubicBezTo>
                  <a:pt x="17704" y="9847"/>
                  <a:pt x="17668" y="9825"/>
                  <a:pt x="17668" y="9823"/>
                </a:cubicBezTo>
                <a:cubicBezTo>
                  <a:pt x="17668" y="9820"/>
                  <a:pt x="17648" y="9809"/>
                  <a:pt x="18308" y="10178"/>
                </a:cubicBezTo>
                <a:close/>
                <a:moveTo>
                  <a:pt x="5936" y="9922"/>
                </a:moveTo>
                <a:lnTo>
                  <a:pt x="5936" y="9922"/>
                </a:lnTo>
                <a:cubicBezTo>
                  <a:pt x="5977" y="9950"/>
                  <a:pt x="6008" y="9975"/>
                  <a:pt x="6005" y="9975"/>
                </a:cubicBezTo>
                <a:cubicBezTo>
                  <a:pt x="6002" y="9975"/>
                  <a:pt x="5578" y="9892"/>
                  <a:pt x="5575" y="9889"/>
                </a:cubicBezTo>
                <a:cubicBezTo>
                  <a:pt x="5575" y="9889"/>
                  <a:pt x="5578" y="9886"/>
                  <a:pt x="5581" y="9886"/>
                </a:cubicBezTo>
                <a:cubicBezTo>
                  <a:pt x="5589" y="9886"/>
                  <a:pt x="5847" y="9870"/>
                  <a:pt x="5855" y="9870"/>
                </a:cubicBezTo>
                <a:cubicBezTo>
                  <a:pt x="5858" y="9870"/>
                  <a:pt x="5894" y="9892"/>
                  <a:pt x="5936" y="9922"/>
                </a:cubicBezTo>
                <a:close/>
                <a:moveTo>
                  <a:pt x="17396" y="10441"/>
                </a:moveTo>
                <a:lnTo>
                  <a:pt x="17396" y="10441"/>
                </a:lnTo>
                <a:cubicBezTo>
                  <a:pt x="17953" y="10754"/>
                  <a:pt x="18411" y="11010"/>
                  <a:pt x="18408" y="11010"/>
                </a:cubicBezTo>
                <a:cubicBezTo>
                  <a:pt x="18405" y="11012"/>
                  <a:pt x="16192" y="10064"/>
                  <a:pt x="16192" y="10058"/>
                </a:cubicBezTo>
                <a:cubicBezTo>
                  <a:pt x="16195" y="10050"/>
                  <a:pt x="16367" y="9872"/>
                  <a:pt x="16372" y="9872"/>
                </a:cubicBezTo>
                <a:cubicBezTo>
                  <a:pt x="16378" y="9872"/>
                  <a:pt x="16835" y="10130"/>
                  <a:pt x="17396" y="10441"/>
                </a:cubicBezTo>
                <a:close/>
                <a:moveTo>
                  <a:pt x="5259" y="10033"/>
                </a:moveTo>
                <a:lnTo>
                  <a:pt x="5259" y="10033"/>
                </a:lnTo>
                <a:cubicBezTo>
                  <a:pt x="5578" y="10116"/>
                  <a:pt x="5847" y="10189"/>
                  <a:pt x="5855" y="10191"/>
                </a:cubicBezTo>
                <a:cubicBezTo>
                  <a:pt x="5872" y="10197"/>
                  <a:pt x="5872" y="10197"/>
                  <a:pt x="5872" y="10197"/>
                </a:cubicBezTo>
                <a:cubicBezTo>
                  <a:pt x="5858" y="10194"/>
                  <a:pt x="5858" y="10194"/>
                  <a:pt x="5858" y="10194"/>
                </a:cubicBezTo>
                <a:cubicBezTo>
                  <a:pt x="5847" y="10194"/>
                  <a:pt x="4704" y="9945"/>
                  <a:pt x="4665" y="9936"/>
                </a:cubicBezTo>
                <a:cubicBezTo>
                  <a:pt x="4657" y="9933"/>
                  <a:pt x="4657" y="9933"/>
                  <a:pt x="4657" y="9933"/>
                </a:cubicBezTo>
                <a:cubicBezTo>
                  <a:pt x="4660" y="9914"/>
                  <a:pt x="4660" y="9914"/>
                  <a:pt x="4660" y="9914"/>
                </a:cubicBezTo>
                <a:cubicBezTo>
                  <a:pt x="4663" y="9881"/>
                  <a:pt x="4665" y="9875"/>
                  <a:pt x="4671" y="9878"/>
                </a:cubicBezTo>
                <a:cubicBezTo>
                  <a:pt x="4674" y="9878"/>
                  <a:pt x="4940" y="9947"/>
                  <a:pt x="5259" y="10033"/>
                </a:cubicBezTo>
                <a:close/>
                <a:moveTo>
                  <a:pt x="5259" y="9889"/>
                </a:moveTo>
                <a:lnTo>
                  <a:pt x="5259" y="9889"/>
                </a:lnTo>
                <a:cubicBezTo>
                  <a:pt x="5287" y="9895"/>
                  <a:pt x="5506" y="9945"/>
                  <a:pt x="5747" y="9994"/>
                </a:cubicBezTo>
                <a:cubicBezTo>
                  <a:pt x="6241" y="10103"/>
                  <a:pt x="6499" y="10153"/>
                  <a:pt x="6685" y="10180"/>
                </a:cubicBezTo>
                <a:cubicBezTo>
                  <a:pt x="6751" y="10189"/>
                  <a:pt x="7411" y="10294"/>
                  <a:pt x="7411" y="10294"/>
                </a:cubicBezTo>
                <a:cubicBezTo>
                  <a:pt x="7414" y="10297"/>
                  <a:pt x="7406" y="10297"/>
                  <a:pt x="7051" y="10341"/>
                </a:cubicBezTo>
                <a:cubicBezTo>
                  <a:pt x="6715" y="10383"/>
                  <a:pt x="6715" y="10383"/>
                  <a:pt x="6715" y="10383"/>
                </a:cubicBezTo>
                <a:cubicBezTo>
                  <a:pt x="5961" y="10130"/>
                  <a:pt x="5961" y="10130"/>
                  <a:pt x="5961" y="10130"/>
                </a:cubicBezTo>
                <a:cubicBezTo>
                  <a:pt x="5547" y="9992"/>
                  <a:pt x="5206" y="9878"/>
                  <a:pt x="5206" y="9878"/>
                </a:cubicBezTo>
                <a:cubicBezTo>
                  <a:pt x="5203" y="9875"/>
                  <a:pt x="5209" y="9875"/>
                  <a:pt x="5259" y="9889"/>
                </a:cubicBezTo>
                <a:close/>
                <a:moveTo>
                  <a:pt x="6196" y="9936"/>
                </a:moveTo>
                <a:lnTo>
                  <a:pt x="6196" y="9936"/>
                </a:lnTo>
                <a:cubicBezTo>
                  <a:pt x="6321" y="9961"/>
                  <a:pt x="6424" y="9981"/>
                  <a:pt x="6424" y="9981"/>
                </a:cubicBezTo>
                <a:cubicBezTo>
                  <a:pt x="6429" y="9983"/>
                  <a:pt x="6421" y="9986"/>
                  <a:pt x="6346" y="10008"/>
                </a:cubicBezTo>
                <a:cubicBezTo>
                  <a:pt x="6269" y="10028"/>
                  <a:pt x="6269" y="10028"/>
                  <a:pt x="6269" y="10028"/>
                </a:cubicBezTo>
                <a:cubicBezTo>
                  <a:pt x="6188" y="10014"/>
                  <a:pt x="6188" y="10014"/>
                  <a:pt x="6188" y="10014"/>
                </a:cubicBezTo>
                <a:cubicBezTo>
                  <a:pt x="6105" y="9997"/>
                  <a:pt x="6105" y="9997"/>
                  <a:pt x="6105" y="9997"/>
                </a:cubicBezTo>
                <a:cubicBezTo>
                  <a:pt x="6036" y="9947"/>
                  <a:pt x="6036" y="9947"/>
                  <a:pt x="6036" y="9947"/>
                </a:cubicBezTo>
                <a:cubicBezTo>
                  <a:pt x="5997" y="9920"/>
                  <a:pt x="5961" y="9895"/>
                  <a:pt x="5958" y="9892"/>
                </a:cubicBezTo>
                <a:cubicBezTo>
                  <a:pt x="5950" y="9886"/>
                  <a:pt x="5950" y="9886"/>
                  <a:pt x="5950" y="9886"/>
                </a:cubicBezTo>
                <a:cubicBezTo>
                  <a:pt x="5958" y="9889"/>
                  <a:pt x="5958" y="9889"/>
                  <a:pt x="5958" y="9889"/>
                </a:cubicBezTo>
                <a:cubicBezTo>
                  <a:pt x="5964" y="9889"/>
                  <a:pt x="6072" y="9911"/>
                  <a:pt x="6196" y="9936"/>
                </a:cubicBezTo>
                <a:close/>
                <a:moveTo>
                  <a:pt x="13135" y="9909"/>
                </a:moveTo>
                <a:lnTo>
                  <a:pt x="13135" y="9909"/>
                </a:lnTo>
                <a:cubicBezTo>
                  <a:pt x="13135" y="9914"/>
                  <a:pt x="13135" y="9917"/>
                  <a:pt x="13133" y="9914"/>
                </a:cubicBezTo>
                <a:cubicBezTo>
                  <a:pt x="13133" y="9909"/>
                  <a:pt x="13130" y="9903"/>
                  <a:pt x="13127" y="9897"/>
                </a:cubicBezTo>
                <a:cubicBezTo>
                  <a:pt x="13127" y="9892"/>
                  <a:pt x="13127" y="9889"/>
                  <a:pt x="13130" y="9895"/>
                </a:cubicBezTo>
                <a:cubicBezTo>
                  <a:pt x="13130" y="9897"/>
                  <a:pt x="13133" y="9903"/>
                  <a:pt x="13135" y="9909"/>
                </a:cubicBezTo>
                <a:close/>
                <a:moveTo>
                  <a:pt x="17720" y="10275"/>
                </a:moveTo>
                <a:lnTo>
                  <a:pt x="17720" y="10275"/>
                </a:lnTo>
                <a:cubicBezTo>
                  <a:pt x="18367" y="10469"/>
                  <a:pt x="18899" y="10630"/>
                  <a:pt x="18899" y="10630"/>
                </a:cubicBezTo>
                <a:cubicBezTo>
                  <a:pt x="18902" y="10632"/>
                  <a:pt x="18735" y="11134"/>
                  <a:pt x="18730" y="11143"/>
                </a:cubicBezTo>
                <a:cubicBezTo>
                  <a:pt x="18727" y="11143"/>
                  <a:pt x="16577" y="9947"/>
                  <a:pt x="16541" y="9922"/>
                </a:cubicBezTo>
                <a:cubicBezTo>
                  <a:pt x="16533" y="9917"/>
                  <a:pt x="16533" y="9917"/>
                  <a:pt x="16536" y="9917"/>
                </a:cubicBezTo>
                <a:cubicBezTo>
                  <a:pt x="16541" y="9920"/>
                  <a:pt x="17074" y="10078"/>
                  <a:pt x="17720" y="10275"/>
                </a:cubicBezTo>
                <a:close/>
                <a:moveTo>
                  <a:pt x="13146" y="9939"/>
                </a:moveTo>
                <a:lnTo>
                  <a:pt x="13146" y="9939"/>
                </a:lnTo>
                <a:cubicBezTo>
                  <a:pt x="13146" y="9945"/>
                  <a:pt x="13146" y="9947"/>
                  <a:pt x="13144" y="9942"/>
                </a:cubicBezTo>
                <a:cubicBezTo>
                  <a:pt x="13144" y="9939"/>
                  <a:pt x="13141" y="9933"/>
                  <a:pt x="13138" y="9928"/>
                </a:cubicBezTo>
                <a:cubicBezTo>
                  <a:pt x="13138" y="9922"/>
                  <a:pt x="13138" y="9920"/>
                  <a:pt x="13141" y="9925"/>
                </a:cubicBezTo>
                <a:cubicBezTo>
                  <a:pt x="13141" y="9928"/>
                  <a:pt x="13144" y="9933"/>
                  <a:pt x="13146" y="9939"/>
                </a:cubicBezTo>
                <a:close/>
                <a:moveTo>
                  <a:pt x="13191" y="10061"/>
                </a:moveTo>
                <a:lnTo>
                  <a:pt x="13191" y="10061"/>
                </a:lnTo>
                <a:cubicBezTo>
                  <a:pt x="13213" y="10119"/>
                  <a:pt x="13232" y="10169"/>
                  <a:pt x="13232" y="10172"/>
                </a:cubicBezTo>
                <a:cubicBezTo>
                  <a:pt x="13230" y="10172"/>
                  <a:pt x="13227" y="10169"/>
                  <a:pt x="13227" y="10164"/>
                </a:cubicBezTo>
                <a:cubicBezTo>
                  <a:pt x="13196" y="10080"/>
                  <a:pt x="13146" y="9953"/>
                  <a:pt x="13146" y="9950"/>
                </a:cubicBezTo>
                <a:cubicBezTo>
                  <a:pt x="13146" y="9945"/>
                  <a:pt x="13155" y="9958"/>
                  <a:pt x="13191" y="10061"/>
                </a:cubicBezTo>
                <a:close/>
                <a:moveTo>
                  <a:pt x="5561" y="10175"/>
                </a:moveTo>
                <a:lnTo>
                  <a:pt x="5561" y="10175"/>
                </a:lnTo>
                <a:cubicBezTo>
                  <a:pt x="6033" y="10277"/>
                  <a:pt x="6416" y="10366"/>
                  <a:pt x="6418" y="10366"/>
                </a:cubicBezTo>
                <a:cubicBezTo>
                  <a:pt x="6418" y="10366"/>
                  <a:pt x="6429" y="11733"/>
                  <a:pt x="6427" y="11733"/>
                </a:cubicBezTo>
                <a:cubicBezTo>
                  <a:pt x="6427" y="11736"/>
                  <a:pt x="4701" y="9989"/>
                  <a:pt x="4699" y="9983"/>
                </a:cubicBezTo>
                <a:cubicBezTo>
                  <a:pt x="4699" y="9981"/>
                  <a:pt x="4699" y="9981"/>
                  <a:pt x="4701" y="9981"/>
                </a:cubicBezTo>
                <a:cubicBezTo>
                  <a:pt x="4704" y="9981"/>
                  <a:pt x="5093" y="10069"/>
                  <a:pt x="5561" y="10175"/>
                </a:cubicBezTo>
                <a:close/>
                <a:moveTo>
                  <a:pt x="5506" y="10854"/>
                </a:moveTo>
                <a:lnTo>
                  <a:pt x="5506" y="10854"/>
                </a:lnTo>
                <a:cubicBezTo>
                  <a:pt x="5972" y="11326"/>
                  <a:pt x="6352" y="11711"/>
                  <a:pt x="6349" y="11711"/>
                </a:cubicBezTo>
                <a:cubicBezTo>
                  <a:pt x="6349" y="11714"/>
                  <a:pt x="6246" y="11661"/>
                  <a:pt x="6122" y="11598"/>
                </a:cubicBezTo>
                <a:cubicBezTo>
                  <a:pt x="5772" y="11423"/>
                  <a:pt x="5614" y="11348"/>
                  <a:pt x="5206" y="11168"/>
                </a:cubicBezTo>
                <a:cubicBezTo>
                  <a:pt x="5032" y="11090"/>
                  <a:pt x="4979" y="11068"/>
                  <a:pt x="4973" y="11071"/>
                </a:cubicBezTo>
                <a:cubicBezTo>
                  <a:pt x="4968" y="11073"/>
                  <a:pt x="4937" y="11059"/>
                  <a:pt x="4837" y="11012"/>
                </a:cubicBezTo>
                <a:cubicBezTo>
                  <a:pt x="4707" y="10954"/>
                  <a:pt x="4707" y="10954"/>
                  <a:pt x="4707" y="10954"/>
                </a:cubicBezTo>
                <a:cubicBezTo>
                  <a:pt x="4704" y="10932"/>
                  <a:pt x="4704" y="10932"/>
                  <a:pt x="4704" y="10932"/>
                </a:cubicBezTo>
                <a:cubicBezTo>
                  <a:pt x="4704" y="10921"/>
                  <a:pt x="4693" y="10721"/>
                  <a:pt x="4682" y="10488"/>
                </a:cubicBezTo>
                <a:cubicBezTo>
                  <a:pt x="4671" y="10252"/>
                  <a:pt x="4660" y="10047"/>
                  <a:pt x="4660" y="10031"/>
                </a:cubicBezTo>
                <a:cubicBezTo>
                  <a:pt x="4657" y="10011"/>
                  <a:pt x="4657" y="9997"/>
                  <a:pt x="4660" y="9997"/>
                </a:cubicBezTo>
                <a:cubicBezTo>
                  <a:pt x="4660" y="9997"/>
                  <a:pt x="5043" y="10383"/>
                  <a:pt x="5506" y="10854"/>
                </a:cubicBezTo>
                <a:close/>
                <a:moveTo>
                  <a:pt x="6477" y="10036"/>
                </a:moveTo>
                <a:lnTo>
                  <a:pt x="6477" y="10036"/>
                </a:lnTo>
                <a:cubicBezTo>
                  <a:pt x="6474" y="10053"/>
                  <a:pt x="6468" y="10067"/>
                  <a:pt x="6468" y="10067"/>
                </a:cubicBezTo>
                <a:cubicBezTo>
                  <a:pt x="6466" y="10069"/>
                  <a:pt x="6355" y="10047"/>
                  <a:pt x="6352" y="10044"/>
                </a:cubicBezTo>
                <a:cubicBezTo>
                  <a:pt x="6352" y="10044"/>
                  <a:pt x="6357" y="10042"/>
                  <a:pt x="6366" y="10039"/>
                </a:cubicBezTo>
                <a:cubicBezTo>
                  <a:pt x="6371" y="10036"/>
                  <a:pt x="6402" y="10028"/>
                  <a:pt x="6429" y="10019"/>
                </a:cubicBezTo>
                <a:cubicBezTo>
                  <a:pt x="6460" y="10014"/>
                  <a:pt x="6482" y="10006"/>
                  <a:pt x="6485" y="10008"/>
                </a:cubicBezTo>
                <a:cubicBezTo>
                  <a:pt x="6485" y="10008"/>
                  <a:pt x="6482" y="10022"/>
                  <a:pt x="6477" y="10036"/>
                </a:cubicBezTo>
                <a:close/>
                <a:moveTo>
                  <a:pt x="6621" y="10025"/>
                </a:moveTo>
                <a:lnTo>
                  <a:pt x="6621" y="10025"/>
                </a:lnTo>
                <a:cubicBezTo>
                  <a:pt x="6649" y="10033"/>
                  <a:pt x="6671" y="10039"/>
                  <a:pt x="6671" y="10039"/>
                </a:cubicBezTo>
                <a:cubicBezTo>
                  <a:pt x="6674" y="10042"/>
                  <a:pt x="6635" y="10100"/>
                  <a:pt x="6632" y="10103"/>
                </a:cubicBezTo>
                <a:cubicBezTo>
                  <a:pt x="6629" y="10103"/>
                  <a:pt x="6563" y="10017"/>
                  <a:pt x="6563" y="10014"/>
                </a:cubicBezTo>
                <a:cubicBezTo>
                  <a:pt x="6563" y="10011"/>
                  <a:pt x="6571" y="10014"/>
                  <a:pt x="6621" y="10025"/>
                </a:cubicBezTo>
                <a:close/>
                <a:moveTo>
                  <a:pt x="6552" y="10058"/>
                </a:moveTo>
                <a:lnTo>
                  <a:pt x="6552" y="10058"/>
                </a:lnTo>
                <a:cubicBezTo>
                  <a:pt x="6563" y="10075"/>
                  <a:pt x="6574" y="10089"/>
                  <a:pt x="6571" y="10089"/>
                </a:cubicBezTo>
                <a:cubicBezTo>
                  <a:pt x="6571" y="10089"/>
                  <a:pt x="6507" y="10078"/>
                  <a:pt x="6504" y="10075"/>
                </a:cubicBezTo>
                <a:cubicBezTo>
                  <a:pt x="6504" y="10075"/>
                  <a:pt x="6507" y="10061"/>
                  <a:pt x="6513" y="10047"/>
                </a:cubicBezTo>
                <a:cubicBezTo>
                  <a:pt x="6518" y="10019"/>
                  <a:pt x="6518" y="10019"/>
                  <a:pt x="6518" y="10019"/>
                </a:cubicBezTo>
                <a:cubicBezTo>
                  <a:pt x="6524" y="10025"/>
                  <a:pt x="6524" y="10025"/>
                  <a:pt x="6524" y="10025"/>
                </a:cubicBezTo>
                <a:cubicBezTo>
                  <a:pt x="6527" y="10028"/>
                  <a:pt x="6538" y="10042"/>
                  <a:pt x="6552" y="10058"/>
                </a:cubicBezTo>
                <a:close/>
                <a:moveTo>
                  <a:pt x="6851" y="10069"/>
                </a:moveTo>
                <a:lnTo>
                  <a:pt x="6851" y="10069"/>
                </a:lnTo>
                <a:cubicBezTo>
                  <a:pt x="6918" y="10080"/>
                  <a:pt x="6973" y="10092"/>
                  <a:pt x="6976" y="10092"/>
                </a:cubicBezTo>
                <a:cubicBezTo>
                  <a:pt x="6976" y="10094"/>
                  <a:pt x="6976" y="10094"/>
                  <a:pt x="6973" y="10097"/>
                </a:cubicBezTo>
                <a:cubicBezTo>
                  <a:pt x="6970" y="10097"/>
                  <a:pt x="6937" y="10108"/>
                  <a:pt x="6901" y="10119"/>
                </a:cubicBezTo>
                <a:cubicBezTo>
                  <a:pt x="6834" y="10141"/>
                  <a:pt x="6834" y="10141"/>
                  <a:pt x="6834" y="10141"/>
                </a:cubicBezTo>
                <a:cubicBezTo>
                  <a:pt x="6787" y="10133"/>
                  <a:pt x="6787" y="10133"/>
                  <a:pt x="6787" y="10133"/>
                </a:cubicBezTo>
                <a:cubicBezTo>
                  <a:pt x="6760" y="10128"/>
                  <a:pt x="6735" y="10122"/>
                  <a:pt x="6729" y="10119"/>
                </a:cubicBezTo>
                <a:cubicBezTo>
                  <a:pt x="6721" y="10116"/>
                  <a:pt x="6721" y="10116"/>
                  <a:pt x="6721" y="10116"/>
                </a:cubicBezTo>
                <a:cubicBezTo>
                  <a:pt x="6721" y="10083"/>
                  <a:pt x="6721" y="10083"/>
                  <a:pt x="6721" y="10083"/>
                </a:cubicBezTo>
                <a:cubicBezTo>
                  <a:pt x="6721" y="10064"/>
                  <a:pt x="6723" y="10050"/>
                  <a:pt x="6723" y="10050"/>
                </a:cubicBezTo>
                <a:cubicBezTo>
                  <a:pt x="6726" y="10050"/>
                  <a:pt x="6782" y="10058"/>
                  <a:pt x="6851" y="10069"/>
                </a:cubicBezTo>
                <a:close/>
                <a:moveTo>
                  <a:pt x="17210" y="10749"/>
                </a:moveTo>
                <a:lnTo>
                  <a:pt x="17210" y="10749"/>
                </a:lnTo>
                <a:cubicBezTo>
                  <a:pt x="18411" y="11500"/>
                  <a:pt x="18322" y="11445"/>
                  <a:pt x="18311" y="11442"/>
                </a:cubicBezTo>
                <a:cubicBezTo>
                  <a:pt x="18297" y="11437"/>
                  <a:pt x="15862" y="10433"/>
                  <a:pt x="15859" y="10430"/>
                </a:cubicBezTo>
                <a:cubicBezTo>
                  <a:pt x="15853" y="10427"/>
                  <a:pt x="16159" y="10092"/>
                  <a:pt x="16164" y="10094"/>
                </a:cubicBezTo>
                <a:cubicBezTo>
                  <a:pt x="16167" y="10094"/>
                  <a:pt x="16636" y="10388"/>
                  <a:pt x="17210" y="10749"/>
                </a:cubicBezTo>
                <a:close/>
                <a:moveTo>
                  <a:pt x="7040" y="10147"/>
                </a:moveTo>
                <a:lnTo>
                  <a:pt x="7040" y="10147"/>
                </a:lnTo>
                <a:cubicBezTo>
                  <a:pt x="7040" y="10183"/>
                  <a:pt x="7040" y="10183"/>
                  <a:pt x="7040" y="10183"/>
                </a:cubicBezTo>
                <a:cubicBezTo>
                  <a:pt x="7029" y="10180"/>
                  <a:pt x="7029" y="10180"/>
                  <a:pt x="7029" y="10180"/>
                </a:cubicBezTo>
                <a:cubicBezTo>
                  <a:pt x="7023" y="10180"/>
                  <a:pt x="6995" y="10175"/>
                  <a:pt x="6968" y="10169"/>
                </a:cubicBezTo>
                <a:cubicBezTo>
                  <a:pt x="6937" y="10164"/>
                  <a:pt x="6912" y="10158"/>
                  <a:pt x="6912" y="10155"/>
                </a:cubicBezTo>
                <a:cubicBezTo>
                  <a:pt x="6909" y="10153"/>
                  <a:pt x="7023" y="10114"/>
                  <a:pt x="7031" y="10114"/>
                </a:cubicBezTo>
                <a:cubicBezTo>
                  <a:pt x="7040" y="10114"/>
                  <a:pt x="7040" y="10114"/>
                  <a:pt x="7040" y="10114"/>
                </a:cubicBezTo>
                <a:cubicBezTo>
                  <a:pt x="7040" y="10147"/>
                  <a:pt x="7040" y="10147"/>
                  <a:pt x="7040" y="10147"/>
                </a:cubicBezTo>
                <a:close/>
                <a:moveTo>
                  <a:pt x="7317" y="10147"/>
                </a:moveTo>
                <a:lnTo>
                  <a:pt x="7317" y="10147"/>
                </a:lnTo>
                <a:cubicBezTo>
                  <a:pt x="7420" y="10164"/>
                  <a:pt x="7503" y="10178"/>
                  <a:pt x="7506" y="10178"/>
                </a:cubicBezTo>
                <a:cubicBezTo>
                  <a:pt x="7508" y="10180"/>
                  <a:pt x="7506" y="10180"/>
                  <a:pt x="7445" y="10211"/>
                </a:cubicBezTo>
                <a:cubicBezTo>
                  <a:pt x="7389" y="10238"/>
                  <a:pt x="7389" y="10238"/>
                  <a:pt x="7389" y="10238"/>
                </a:cubicBezTo>
                <a:cubicBezTo>
                  <a:pt x="7309" y="10227"/>
                  <a:pt x="7309" y="10227"/>
                  <a:pt x="7309" y="10227"/>
                </a:cubicBezTo>
                <a:cubicBezTo>
                  <a:pt x="7231" y="10214"/>
                  <a:pt x="7231" y="10214"/>
                  <a:pt x="7231" y="10214"/>
                </a:cubicBezTo>
                <a:cubicBezTo>
                  <a:pt x="7217" y="10205"/>
                  <a:pt x="7217" y="10205"/>
                  <a:pt x="7217" y="10205"/>
                </a:cubicBezTo>
                <a:cubicBezTo>
                  <a:pt x="7201" y="10191"/>
                  <a:pt x="7117" y="10116"/>
                  <a:pt x="7117" y="10114"/>
                </a:cubicBezTo>
                <a:cubicBezTo>
                  <a:pt x="7117" y="10114"/>
                  <a:pt x="7120" y="10114"/>
                  <a:pt x="7126" y="10114"/>
                </a:cubicBezTo>
                <a:cubicBezTo>
                  <a:pt x="7128" y="10116"/>
                  <a:pt x="7217" y="10130"/>
                  <a:pt x="7317" y="10147"/>
                </a:cubicBezTo>
                <a:close/>
                <a:moveTo>
                  <a:pt x="7120" y="10164"/>
                </a:moveTo>
                <a:lnTo>
                  <a:pt x="7120" y="10164"/>
                </a:lnTo>
                <a:cubicBezTo>
                  <a:pt x="7140" y="10183"/>
                  <a:pt x="7156" y="10200"/>
                  <a:pt x="7156" y="10200"/>
                </a:cubicBezTo>
                <a:cubicBezTo>
                  <a:pt x="7156" y="10200"/>
                  <a:pt x="7137" y="10200"/>
                  <a:pt x="7115" y="10194"/>
                </a:cubicBezTo>
                <a:cubicBezTo>
                  <a:pt x="7076" y="10189"/>
                  <a:pt x="7076" y="10189"/>
                  <a:pt x="7076" y="10189"/>
                </a:cubicBezTo>
                <a:cubicBezTo>
                  <a:pt x="7076" y="10161"/>
                  <a:pt x="7076" y="10161"/>
                  <a:pt x="7076" y="10161"/>
                </a:cubicBezTo>
                <a:cubicBezTo>
                  <a:pt x="7076" y="10144"/>
                  <a:pt x="7076" y="10130"/>
                  <a:pt x="7078" y="10130"/>
                </a:cubicBezTo>
                <a:cubicBezTo>
                  <a:pt x="7078" y="10130"/>
                  <a:pt x="7098" y="10147"/>
                  <a:pt x="7120" y="10164"/>
                </a:cubicBezTo>
                <a:close/>
                <a:moveTo>
                  <a:pt x="3478" y="10338"/>
                </a:moveTo>
                <a:lnTo>
                  <a:pt x="3478" y="10338"/>
                </a:lnTo>
                <a:cubicBezTo>
                  <a:pt x="3489" y="10433"/>
                  <a:pt x="3500" y="10516"/>
                  <a:pt x="3500" y="10519"/>
                </a:cubicBezTo>
                <a:cubicBezTo>
                  <a:pt x="3500" y="10530"/>
                  <a:pt x="3481" y="10571"/>
                  <a:pt x="3478" y="10571"/>
                </a:cubicBezTo>
                <a:cubicBezTo>
                  <a:pt x="3476" y="10571"/>
                  <a:pt x="3470" y="10483"/>
                  <a:pt x="3464" y="10372"/>
                </a:cubicBezTo>
                <a:cubicBezTo>
                  <a:pt x="3456" y="10264"/>
                  <a:pt x="3450" y="10166"/>
                  <a:pt x="3450" y="10158"/>
                </a:cubicBezTo>
                <a:cubicBezTo>
                  <a:pt x="3448" y="10141"/>
                  <a:pt x="3448" y="10141"/>
                  <a:pt x="3448" y="10141"/>
                </a:cubicBezTo>
                <a:cubicBezTo>
                  <a:pt x="3453" y="10153"/>
                  <a:pt x="3453" y="10153"/>
                  <a:pt x="3453" y="10153"/>
                </a:cubicBezTo>
                <a:cubicBezTo>
                  <a:pt x="3453" y="10161"/>
                  <a:pt x="3464" y="10244"/>
                  <a:pt x="3478" y="10338"/>
                </a:cubicBezTo>
                <a:close/>
                <a:moveTo>
                  <a:pt x="12986" y="10178"/>
                </a:moveTo>
                <a:lnTo>
                  <a:pt x="12986" y="10178"/>
                </a:lnTo>
                <a:cubicBezTo>
                  <a:pt x="12986" y="10194"/>
                  <a:pt x="12986" y="10194"/>
                  <a:pt x="12986" y="10194"/>
                </a:cubicBezTo>
                <a:cubicBezTo>
                  <a:pt x="12974" y="10191"/>
                  <a:pt x="12974" y="10191"/>
                  <a:pt x="12974" y="10191"/>
                </a:cubicBezTo>
                <a:cubicBezTo>
                  <a:pt x="12972" y="10191"/>
                  <a:pt x="12952" y="10186"/>
                  <a:pt x="12933" y="10178"/>
                </a:cubicBezTo>
                <a:cubicBezTo>
                  <a:pt x="12902" y="10166"/>
                  <a:pt x="12902" y="10166"/>
                  <a:pt x="12902" y="10166"/>
                </a:cubicBezTo>
                <a:cubicBezTo>
                  <a:pt x="12930" y="10164"/>
                  <a:pt x="12930" y="10164"/>
                  <a:pt x="12930" y="10164"/>
                </a:cubicBezTo>
                <a:cubicBezTo>
                  <a:pt x="12947" y="10164"/>
                  <a:pt x="12966" y="10161"/>
                  <a:pt x="12972" y="10161"/>
                </a:cubicBezTo>
                <a:cubicBezTo>
                  <a:pt x="12986" y="10161"/>
                  <a:pt x="12986" y="10161"/>
                  <a:pt x="12986" y="10161"/>
                </a:cubicBezTo>
                <a:cubicBezTo>
                  <a:pt x="12986" y="10178"/>
                  <a:pt x="12986" y="10178"/>
                  <a:pt x="12986" y="10178"/>
                </a:cubicBezTo>
                <a:close/>
                <a:moveTo>
                  <a:pt x="13096" y="10180"/>
                </a:moveTo>
                <a:lnTo>
                  <a:pt x="13096" y="10180"/>
                </a:lnTo>
                <a:cubicBezTo>
                  <a:pt x="13113" y="10186"/>
                  <a:pt x="13130" y="10189"/>
                  <a:pt x="13133" y="10189"/>
                </a:cubicBezTo>
                <a:cubicBezTo>
                  <a:pt x="13138" y="10191"/>
                  <a:pt x="13058" y="10202"/>
                  <a:pt x="13033" y="10202"/>
                </a:cubicBezTo>
                <a:cubicBezTo>
                  <a:pt x="13022" y="10202"/>
                  <a:pt x="13022" y="10202"/>
                  <a:pt x="13022" y="10202"/>
                </a:cubicBezTo>
                <a:cubicBezTo>
                  <a:pt x="13022" y="10183"/>
                  <a:pt x="13022" y="10183"/>
                  <a:pt x="13022" y="10183"/>
                </a:cubicBezTo>
                <a:cubicBezTo>
                  <a:pt x="13022" y="10164"/>
                  <a:pt x="13022" y="10164"/>
                  <a:pt x="13022" y="10164"/>
                </a:cubicBezTo>
                <a:cubicBezTo>
                  <a:pt x="13044" y="10169"/>
                  <a:pt x="13044" y="10169"/>
                  <a:pt x="13044" y="10169"/>
                </a:cubicBezTo>
                <a:cubicBezTo>
                  <a:pt x="13055" y="10172"/>
                  <a:pt x="13080" y="10178"/>
                  <a:pt x="13096" y="10180"/>
                </a:cubicBezTo>
                <a:close/>
                <a:moveTo>
                  <a:pt x="12783" y="10197"/>
                </a:moveTo>
                <a:lnTo>
                  <a:pt x="12783" y="10197"/>
                </a:lnTo>
                <a:cubicBezTo>
                  <a:pt x="12783" y="10205"/>
                  <a:pt x="12780" y="10225"/>
                  <a:pt x="12777" y="10238"/>
                </a:cubicBezTo>
                <a:cubicBezTo>
                  <a:pt x="12775" y="10261"/>
                  <a:pt x="12775" y="10261"/>
                  <a:pt x="12775" y="10261"/>
                </a:cubicBezTo>
                <a:cubicBezTo>
                  <a:pt x="12592" y="10283"/>
                  <a:pt x="12592" y="10283"/>
                  <a:pt x="12592" y="10283"/>
                </a:cubicBezTo>
                <a:cubicBezTo>
                  <a:pt x="12492" y="10294"/>
                  <a:pt x="12406" y="10305"/>
                  <a:pt x="12397" y="10305"/>
                </a:cubicBezTo>
                <a:cubicBezTo>
                  <a:pt x="12392" y="10302"/>
                  <a:pt x="12431" y="10294"/>
                  <a:pt x="12484" y="10280"/>
                </a:cubicBezTo>
                <a:cubicBezTo>
                  <a:pt x="12581" y="10258"/>
                  <a:pt x="12581" y="10258"/>
                  <a:pt x="12581" y="10258"/>
                </a:cubicBezTo>
                <a:cubicBezTo>
                  <a:pt x="12614" y="10236"/>
                  <a:pt x="12614" y="10236"/>
                  <a:pt x="12614" y="10236"/>
                </a:cubicBezTo>
                <a:cubicBezTo>
                  <a:pt x="12650" y="10214"/>
                  <a:pt x="12650" y="10214"/>
                  <a:pt x="12650" y="10214"/>
                </a:cubicBezTo>
                <a:cubicBezTo>
                  <a:pt x="12711" y="10197"/>
                  <a:pt x="12711" y="10197"/>
                  <a:pt x="12711" y="10197"/>
                </a:cubicBezTo>
                <a:cubicBezTo>
                  <a:pt x="12744" y="10189"/>
                  <a:pt x="12775" y="10180"/>
                  <a:pt x="12780" y="10180"/>
                </a:cubicBezTo>
                <a:cubicBezTo>
                  <a:pt x="12786" y="10180"/>
                  <a:pt x="12786" y="10180"/>
                  <a:pt x="12786" y="10180"/>
                </a:cubicBezTo>
                <a:cubicBezTo>
                  <a:pt x="12783" y="10197"/>
                  <a:pt x="12783" y="10197"/>
                  <a:pt x="12783" y="10197"/>
                </a:cubicBezTo>
                <a:close/>
                <a:moveTo>
                  <a:pt x="12883" y="10197"/>
                </a:moveTo>
                <a:lnTo>
                  <a:pt x="12883" y="10197"/>
                </a:lnTo>
                <a:cubicBezTo>
                  <a:pt x="12916" y="10208"/>
                  <a:pt x="12938" y="10219"/>
                  <a:pt x="12938" y="10219"/>
                </a:cubicBezTo>
                <a:cubicBezTo>
                  <a:pt x="12936" y="10222"/>
                  <a:pt x="12814" y="10255"/>
                  <a:pt x="12814" y="10252"/>
                </a:cubicBezTo>
                <a:cubicBezTo>
                  <a:pt x="12811" y="10250"/>
                  <a:pt x="12819" y="10191"/>
                  <a:pt x="12819" y="10183"/>
                </a:cubicBezTo>
                <a:cubicBezTo>
                  <a:pt x="12822" y="10180"/>
                  <a:pt x="12822" y="10180"/>
                  <a:pt x="12825" y="10180"/>
                </a:cubicBezTo>
                <a:cubicBezTo>
                  <a:pt x="12827" y="10180"/>
                  <a:pt x="12852" y="10189"/>
                  <a:pt x="12883" y="10197"/>
                </a:cubicBezTo>
                <a:close/>
                <a:moveTo>
                  <a:pt x="17548" y="10682"/>
                </a:moveTo>
                <a:lnTo>
                  <a:pt x="17548" y="10682"/>
                </a:lnTo>
                <a:cubicBezTo>
                  <a:pt x="18186" y="10954"/>
                  <a:pt x="18710" y="11181"/>
                  <a:pt x="18710" y="11181"/>
                </a:cubicBezTo>
                <a:cubicBezTo>
                  <a:pt x="18710" y="11187"/>
                  <a:pt x="18525" y="11503"/>
                  <a:pt x="18516" y="11514"/>
                </a:cubicBezTo>
                <a:cubicBezTo>
                  <a:pt x="18511" y="11523"/>
                  <a:pt x="18511" y="11523"/>
                  <a:pt x="18511" y="11523"/>
                </a:cubicBezTo>
                <a:cubicBezTo>
                  <a:pt x="17451" y="10857"/>
                  <a:pt x="17451" y="10857"/>
                  <a:pt x="17451" y="10857"/>
                </a:cubicBezTo>
                <a:cubicBezTo>
                  <a:pt x="16866" y="10491"/>
                  <a:pt x="16386" y="10191"/>
                  <a:pt x="16383" y="10189"/>
                </a:cubicBezTo>
                <a:cubicBezTo>
                  <a:pt x="16381" y="10183"/>
                  <a:pt x="16381" y="10183"/>
                  <a:pt x="16383" y="10183"/>
                </a:cubicBezTo>
                <a:cubicBezTo>
                  <a:pt x="16383" y="10183"/>
                  <a:pt x="16910" y="10408"/>
                  <a:pt x="17548" y="10682"/>
                </a:cubicBezTo>
                <a:close/>
                <a:moveTo>
                  <a:pt x="7991" y="10227"/>
                </a:moveTo>
                <a:lnTo>
                  <a:pt x="7991" y="10227"/>
                </a:lnTo>
                <a:cubicBezTo>
                  <a:pt x="8332" y="10261"/>
                  <a:pt x="8365" y="10264"/>
                  <a:pt x="8363" y="10266"/>
                </a:cubicBezTo>
                <a:cubicBezTo>
                  <a:pt x="8363" y="10266"/>
                  <a:pt x="8232" y="10277"/>
                  <a:pt x="8074" y="10291"/>
                </a:cubicBezTo>
                <a:cubicBezTo>
                  <a:pt x="7789" y="10316"/>
                  <a:pt x="7789" y="10316"/>
                  <a:pt x="7789" y="10316"/>
                </a:cubicBezTo>
                <a:cubicBezTo>
                  <a:pt x="7711" y="10258"/>
                  <a:pt x="7711" y="10258"/>
                  <a:pt x="7711" y="10258"/>
                </a:cubicBezTo>
                <a:cubicBezTo>
                  <a:pt x="7669" y="10225"/>
                  <a:pt x="7636" y="10197"/>
                  <a:pt x="7636" y="10197"/>
                </a:cubicBezTo>
                <a:cubicBezTo>
                  <a:pt x="7633" y="10194"/>
                  <a:pt x="7636" y="10194"/>
                  <a:pt x="7639" y="10194"/>
                </a:cubicBezTo>
                <a:cubicBezTo>
                  <a:pt x="7642" y="10194"/>
                  <a:pt x="7800" y="10208"/>
                  <a:pt x="7991" y="10227"/>
                </a:cubicBezTo>
                <a:close/>
                <a:moveTo>
                  <a:pt x="5883" y="10200"/>
                </a:moveTo>
                <a:lnTo>
                  <a:pt x="5883" y="10200"/>
                </a:lnTo>
                <a:cubicBezTo>
                  <a:pt x="5883" y="10200"/>
                  <a:pt x="5880" y="10200"/>
                  <a:pt x="5877" y="10200"/>
                </a:cubicBezTo>
                <a:cubicBezTo>
                  <a:pt x="5875" y="10200"/>
                  <a:pt x="5875" y="10197"/>
                  <a:pt x="5880" y="10197"/>
                </a:cubicBezTo>
                <a:cubicBezTo>
                  <a:pt x="5883" y="10197"/>
                  <a:pt x="5886" y="10200"/>
                  <a:pt x="5883" y="10200"/>
                </a:cubicBezTo>
                <a:close/>
                <a:moveTo>
                  <a:pt x="7642" y="10247"/>
                </a:moveTo>
                <a:lnTo>
                  <a:pt x="7642" y="10247"/>
                </a:lnTo>
                <a:cubicBezTo>
                  <a:pt x="7675" y="10275"/>
                  <a:pt x="7705" y="10300"/>
                  <a:pt x="7705" y="10300"/>
                </a:cubicBezTo>
                <a:cubicBezTo>
                  <a:pt x="7703" y="10302"/>
                  <a:pt x="7539" y="10266"/>
                  <a:pt x="7536" y="10264"/>
                </a:cubicBezTo>
                <a:cubicBezTo>
                  <a:pt x="7533" y="10261"/>
                  <a:pt x="7570" y="10197"/>
                  <a:pt x="7575" y="10197"/>
                </a:cubicBezTo>
                <a:cubicBezTo>
                  <a:pt x="7575" y="10197"/>
                  <a:pt x="7606" y="10219"/>
                  <a:pt x="7642" y="10247"/>
                </a:cubicBezTo>
                <a:close/>
                <a:moveTo>
                  <a:pt x="7508" y="10236"/>
                </a:moveTo>
                <a:lnTo>
                  <a:pt x="7508" y="10236"/>
                </a:lnTo>
                <a:cubicBezTo>
                  <a:pt x="7495" y="10258"/>
                  <a:pt x="7495" y="10258"/>
                  <a:pt x="7495" y="10258"/>
                </a:cubicBezTo>
                <a:cubicBezTo>
                  <a:pt x="7478" y="10255"/>
                  <a:pt x="7478" y="10255"/>
                  <a:pt x="7478" y="10255"/>
                </a:cubicBezTo>
                <a:cubicBezTo>
                  <a:pt x="7445" y="10250"/>
                  <a:pt x="7445" y="10250"/>
                  <a:pt x="7483" y="10230"/>
                </a:cubicBezTo>
                <a:cubicBezTo>
                  <a:pt x="7503" y="10222"/>
                  <a:pt x="7520" y="10214"/>
                  <a:pt x="7520" y="10214"/>
                </a:cubicBezTo>
                <a:cubicBezTo>
                  <a:pt x="7520" y="10216"/>
                  <a:pt x="7514" y="10225"/>
                  <a:pt x="7508" y="10236"/>
                </a:cubicBezTo>
                <a:close/>
                <a:moveTo>
                  <a:pt x="13152" y="10233"/>
                </a:moveTo>
                <a:lnTo>
                  <a:pt x="13152" y="10233"/>
                </a:lnTo>
                <a:cubicBezTo>
                  <a:pt x="13146" y="10238"/>
                  <a:pt x="13138" y="10238"/>
                  <a:pt x="13124" y="10236"/>
                </a:cubicBezTo>
                <a:cubicBezTo>
                  <a:pt x="13116" y="10233"/>
                  <a:pt x="13116" y="10233"/>
                  <a:pt x="13116" y="10233"/>
                </a:cubicBezTo>
                <a:cubicBezTo>
                  <a:pt x="13124" y="10230"/>
                  <a:pt x="13124" y="10230"/>
                  <a:pt x="13124" y="10230"/>
                </a:cubicBezTo>
                <a:cubicBezTo>
                  <a:pt x="13127" y="10227"/>
                  <a:pt x="13138" y="10227"/>
                  <a:pt x="13146" y="10227"/>
                </a:cubicBezTo>
                <a:cubicBezTo>
                  <a:pt x="13160" y="10227"/>
                  <a:pt x="13160" y="10227"/>
                  <a:pt x="13160" y="10227"/>
                </a:cubicBezTo>
                <a:cubicBezTo>
                  <a:pt x="13152" y="10233"/>
                  <a:pt x="13152" y="10233"/>
                  <a:pt x="13152" y="10233"/>
                </a:cubicBezTo>
                <a:close/>
                <a:moveTo>
                  <a:pt x="13219" y="10560"/>
                </a:moveTo>
                <a:lnTo>
                  <a:pt x="13219" y="10560"/>
                </a:lnTo>
                <a:cubicBezTo>
                  <a:pt x="13191" y="10907"/>
                  <a:pt x="13191" y="10904"/>
                  <a:pt x="13188" y="10896"/>
                </a:cubicBezTo>
                <a:cubicBezTo>
                  <a:pt x="13185" y="10888"/>
                  <a:pt x="13088" y="10361"/>
                  <a:pt x="13088" y="10358"/>
                </a:cubicBezTo>
                <a:cubicBezTo>
                  <a:pt x="13091" y="10352"/>
                  <a:pt x="13235" y="10241"/>
                  <a:pt x="13238" y="10241"/>
                </a:cubicBezTo>
                <a:cubicBezTo>
                  <a:pt x="13241" y="10241"/>
                  <a:pt x="13232" y="10355"/>
                  <a:pt x="13219" y="10560"/>
                </a:cubicBezTo>
                <a:close/>
                <a:moveTo>
                  <a:pt x="12999" y="10266"/>
                </a:moveTo>
                <a:lnTo>
                  <a:pt x="12999" y="10266"/>
                </a:lnTo>
                <a:cubicBezTo>
                  <a:pt x="13002" y="10277"/>
                  <a:pt x="13002" y="10288"/>
                  <a:pt x="13002" y="10288"/>
                </a:cubicBezTo>
                <a:cubicBezTo>
                  <a:pt x="12999" y="10291"/>
                  <a:pt x="12980" y="10288"/>
                  <a:pt x="12955" y="10286"/>
                </a:cubicBezTo>
                <a:cubicBezTo>
                  <a:pt x="12897" y="10277"/>
                  <a:pt x="12888" y="10275"/>
                  <a:pt x="12891" y="10272"/>
                </a:cubicBezTo>
                <a:cubicBezTo>
                  <a:pt x="12894" y="10269"/>
                  <a:pt x="12980" y="10247"/>
                  <a:pt x="12986" y="10247"/>
                </a:cubicBezTo>
                <a:cubicBezTo>
                  <a:pt x="12991" y="10247"/>
                  <a:pt x="12994" y="10252"/>
                  <a:pt x="12999" y="10266"/>
                </a:cubicBezTo>
                <a:close/>
                <a:moveTo>
                  <a:pt x="13066" y="10255"/>
                </a:moveTo>
                <a:lnTo>
                  <a:pt x="13066" y="10255"/>
                </a:lnTo>
                <a:cubicBezTo>
                  <a:pt x="13091" y="10264"/>
                  <a:pt x="13091" y="10264"/>
                  <a:pt x="13091" y="10264"/>
                </a:cubicBezTo>
                <a:cubicBezTo>
                  <a:pt x="13066" y="10275"/>
                  <a:pt x="13066" y="10275"/>
                  <a:pt x="13066" y="10275"/>
                </a:cubicBezTo>
                <a:cubicBezTo>
                  <a:pt x="13055" y="10283"/>
                  <a:pt x="13041" y="10286"/>
                  <a:pt x="13041" y="10283"/>
                </a:cubicBezTo>
                <a:cubicBezTo>
                  <a:pt x="13038" y="10283"/>
                  <a:pt x="13035" y="10275"/>
                  <a:pt x="13033" y="10266"/>
                </a:cubicBezTo>
                <a:cubicBezTo>
                  <a:pt x="13030" y="10250"/>
                  <a:pt x="13030" y="10250"/>
                  <a:pt x="13030" y="10250"/>
                </a:cubicBezTo>
                <a:cubicBezTo>
                  <a:pt x="13035" y="10250"/>
                  <a:pt x="13035" y="10250"/>
                  <a:pt x="13035" y="10250"/>
                </a:cubicBezTo>
                <a:cubicBezTo>
                  <a:pt x="13038" y="10250"/>
                  <a:pt x="13052" y="10252"/>
                  <a:pt x="13066" y="10255"/>
                </a:cubicBezTo>
                <a:close/>
                <a:moveTo>
                  <a:pt x="8759" y="10319"/>
                </a:moveTo>
                <a:lnTo>
                  <a:pt x="8759" y="10319"/>
                </a:lnTo>
                <a:cubicBezTo>
                  <a:pt x="8956" y="10352"/>
                  <a:pt x="8956" y="10352"/>
                  <a:pt x="8954" y="10355"/>
                </a:cubicBezTo>
                <a:cubicBezTo>
                  <a:pt x="8954" y="10355"/>
                  <a:pt x="8793" y="10349"/>
                  <a:pt x="8598" y="10338"/>
                </a:cubicBezTo>
                <a:cubicBezTo>
                  <a:pt x="8407" y="10327"/>
                  <a:pt x="8241" y="10319"/>
                  <a:pt x="8235" y="10319"/>
                </a:cubicBezTo>
                <a:cubicBezTo>
                  <a:pt x="8227" y="10319"/>
                  <a:pt x="8224" y="10319"/>
                  <a:pt x="8224" y="10316"/>
                </a:cubicBezTo>
                <a:cubicBezTo>
                  <a:pt x="8227" y="10313"/>
                  <a:pt x="8565" y="10283"/>
                  <a:pt x="8576" y="10286"/>
                </a:cubicBezTo>
                <a:cubicBezTo>
                  <a:pt x="8579" y="10286"/>
                  <a:pt x="8662" y="10300"/>
                  <a:pt x="8759" y="10319"/>
                </a:cubicBezTo>
                <a:close/>
                <a:moveTo>
                  <a:pt x="12780" y="10313"/>
                </a:moveTo>
                <a:lnTo>
                  <a:pt x="12780" y="10313"/>
                </a:lnTo>
                <a:cubicBezTo>
                  <a:pt x="12789" y="10366"/>
                  <a:pt x="12794" y="10410"/>
                  <a:pt x="12791" y="10410"/>
                </a:cubicBezTo>
                <a:cubicBezTo>
                  <a:pt x="12789" y="10413"/>
                  <a:pt x="12248" y="10477"/>
                  <a:pt x="12165" y="10485"/>
                </a:cubicBezTo>
                <a:cubicBezTo>
                  <a:pt x="12151" y="10485"/>
                  <a:pt x="12151" y="10485"/>
                  <a:pt x="12151" y="10485"/>
                </a:cubicBezTo>
                <a:cubicBezTo>
                  <a:pt x="12162" y="10483"/>
                  <a:pt x="12162" y="10483"/>
                  <a:pt x="12162" y="10483"/>
                </a:cubicBezTo>
                <a:cubicBezTo>
                  <a:pt x="12173" y="10477"/>
                  <a:pt x="12769" y="10302"/>
                  <a:pt x="12775" y="10302"/>
                </a:cubicBezTo>
                <a:cubicBezTo>
                  <a:pt x="12777" y="10302"/>
                  <a:pt x="12777" y="10308"/>
                  <a:pt x="12780" y="10313"/>
                </a:cubicBezTo>
                <a:close/>
                <a:moveTo>
                  <a:pt x="12897" y="10311"/>
                </a:moveTo>
                <a:lnTo>
                  <a:pt x="12897" y="10311"/>
                </a:lnTo>
                <a:cubicBezTo>
                  <a:pt x="12933" y="10316"/>
                  <a:pt x="12963" y="10322"/>
                  <a:pt x="12963" y="10324"/>
                </a:cubicBezTo>
                <a:cubicBezTo>
                  <a:pt x="12963" y="10330"/>
                  <a:pt x="12833" y="10402"/>
                  <a:pt x="12830" y="10397"/>
                </a:cubicBezTo>
                <a:cubicBezTo>
                  <a:pt x="12827" y="10397"/>
                  <a:pt x="12814" y="10316"/>
                  <a:pt x="12814" y="10305"/>
                </a:cubicBezTo>
                <a:cubicBezTo>
                  <a:pt x="12814" y="10300"/>
                  <a:pt x="12822" y="10300"/>
                  <a:pt x="12897" y="10311"/>
                </a:cubicBezTo>
                <a:close/>
                <a:moveTo>
                  <a:pt x="10686" y="10341"/>
                </a:moveTo>
                <a:lnTo>
                  <a:pt x="10686" y="10341"/>
                </a:lnTo>
                <a:cubicBezTo>
                  <a:pt x="11421" y="10361"/>
                  <a:pt x="12026" y="10380"/>
                  <a:pt x="12026" y="10380"/>
                </a:cubicBezTo>
                <a:cubicBezTo>
                  <a:pt x="12026" y="10380"/>
                  <a:pt x="12004" y="10410"/>
                  <a:pt x="11976" y="10447"/>
                </a:cubicBezTo>
                <a:cubicBezTo>
                  <a:pt x="11926" y="10510"/>
                  <a:pt x="11926" y="10510"/>
                  <a:pt x="11926" y="10510"/>
                </a:cubicBezTo>
                <a:cubicBezTo>
                  <a:pt x="11907" y="10510"/>
                  <a:pt x="11907" y="10510"/>
                  <a:pt x="11907" y="10510"/>
                </a:cubicBezTo>
                <a:cubicBezTo>
                  <a:pt x="11870" y="10508"/>
                  <a:pt x="9336" y="10308"/>
                  <a:pt x="9331" y="10308"/>
                </a:cubicBezTo>
                <a:cubicBezTo>
                  <a:pt x="9328" y="10305"/>
                  <a:pt x="9331" y="10305"/>
                  <a:pt x="9336" y="10305"/>
                </a:cubicBezTo>
                <a:cubicBezTo>
                  <a:pt x="9345" y="10305"/>
                  <a:pt x="9951" y="10322"/>
                  <a:pt x="10686" y="10341"/>
                </a:cubicBezTo>
                <a:close/>
                <a:moveTo>
                  <a:pt x="13083" y="10313"/>
                </a:moveTo>
                <a:lnTo>
                  <a:pt x="13083" y="10313"/>
                </a:lnTo>
                <a:cubicBezTo>
                  <a:pt x="13072" y="10322"/>
                  <a:pt x="13063" y="10324"/>
                  <a:pt x="13063" y="10319"/>
                </a:cubicBezTo>
                <a:cubicBezTo>
                  <a:pt x="13063" y="10316"/>
                  <a:pt x="13085" y="10305"/>
                  <a:pt x="13091" y="10305"/>
                </a:cubicBezTo>
                <a:cubicBezTo>
                  <a:pt x="13094" y="10305"/>
                  <a:pt x="13088" y="10308"/>
                  <a:pt x="13083" y="10313"/>
                </a:cubicBezTo>
                <a:close/>
                <a:moveTo>
                  <a:pt x="9710" y="10374"/>
                </a:moveTo>
                <a:lnTo>
                  <a:pt x="9710" y="10374"/>
                </a:lnTo>
                <a:cubicBezTo>
                  <a:pt x="10115" y="10405"/>
                  <a:pt x="10448" y="10430"/>
                  <a:pt x="10453" y="10430"/>
                </a:cubicBezTo>
                <a:cubicBezTo>
                  <a:pt x="10459" y="10430"/>
                  <a:pt x="10464" y="10433"/>
                  <a:pt x="10461" y="10433"/>
                </a:cubicBezTo>
                <a:cubicBezTo>
                  <a:pt x="10459" y="10435"/>
                  <a:pt x="10461" y="10435"/>
                  <a:pt x="9774" y="10399"/>
                </a:cubicBezTo>
                <a:cubicBezTo>
                  <a:pt x="9253" y="10372"/>
                  <a:pt x="9253" y="10372"/>
                  <a:pt x="9253" y="10372"/>
                </a:cubicBezTo>
                <a:cubicBezTo>
                  <a:pt x="9109" y="10347"/>
                  <a:pt x="9109" y="10347"/>
                  <a:pt x="9109" y="10347"/>
                </a:cubicBezTo>
                <a:cubicBezTo>
                  <a:pt x="9028" y="10330"/>
                  <a:pt x="8962" y="10319"/>
                  <a:pt x="8956" y="10316"/>
                </a:cubicBezTo>
                <a:cubicBezTo>
                  <a:pt x="8951" y="10313"/>
                  <a:pt x="8954" y="10313"/>
                  <a:pt x="8965" y="10313"/>
                </a:cubicBezTo>
                <a:cubicBezTo>
                  <a:pt x="8973" y="10316"/>
                  <a:pt x="9309" y="10341"/>
                  <a:pt x="9710" y="10374"/>
                </a:cubicBezTo>
                <a:close/>
                <a:moveTo>
                  <a:pt x="8360" y="10497"/>
                </a:moveTo>
                <a:lnTo>
                  <a:pt x="8360" y="10497"/>
                </a:lnTo>
                <a:cubicBezTo>
                  <a:pt x="8812" y="10594"/>
                  <a:pt x="9187" y="10677"/>
                  <a:pt x="9192" y="10677"/>
                </a:cubicBezTo>
                <a:cubicBezTo>
                  <a:pt x="9198" y="10680"/>
                  <a:pt x="9203" y="10680"/>
                  <a:pt x="9200" y="10680"/>
                </a:cubicBezTo>
                <a:cubicBezTo>
                  <a:pt x="9200" y="10682"/>
                  <a:pt x="6887" y="10405"/>
                  <a:pt x="6879" y="10402"/>
                </a:cubicBezTo>
                <a:cubicBezTo>
                  <a:pt x="6873" y="10399"/>
                  <a:pt x="7492" y="10322"/>
                  <a:pt x="7522" y="10319"/>
                </a:cubicBezTo>
                <a:cubicBezTo>
                  <a:pt x="7531" y="10319"/>
                  <a:pt x="7908" y="10399"/>
                  <a:pt x="8360" y="10497"/>
                </a:cubicBezTo>
                <a:close/>
                <a:moveTo>
                  <a:pt x="12569" y="10322"/>
                </a:moveTo>
                <a:lnTo>
                  <a:pt x="12569" y="10322"/>
                </a:lnTo>
                <a:cubicBezTo>
                  <a:pt x="12567" y="10324"/>
                  <a:pt x="12542" y="10333"/>
                  <a:pt x="12514" y="10341"/>
                </a:cubicBezTo>
                <a:cubicBezTo>
                  <a:pt x="12486" y="10349"/>
                  <a:pt x="12356" y="10388"/>
                  <a:pt x="12228" y="10424"/>
                </a:cubicBezTo>
                <a:cubicBezTo>
                  <a:pt x="12098" y="10463"/>
                  <a:pt x="11990" y="10494"/>
                  <a:pt x="11987" y="10494"/>
                </a:cubicBezTo>
                <a:cubicBezTo>
                  <a:pt x="11984" y="10494"/>
                  <a:pt x="12070" y="10383"/>
                  <a:pt x="12076" y="10380"/>
                </a:cubicBezTo>
                <a:cubicBezTo>
                  <a:pt x="12078" y="10377"/>
                  <a:pt x="12189" y="10363"/>
                  <a:pt x="12325" y="10349"/>
                </a:cubicBezTo>
                <a:cubicBezTo>
                  <a:pt x="12458" y="10333"/>
                  <a:pt x="12569" y="10319"/>
                  <a:pt x="12569" y="10319"/>
                </a:cubicBezTo>
                <a:cubicBezTo>
                  <a:pt x="12572" y="10319"/>
                  <a:pt x="12569" y="10322"/>
                  <a:pt x="12569" y="10322"/>
                </a:cubicBezTo>
                <a:close/>
                <a:moveTo>
                  <a:pt x="13027" y="10341"/>
                </a:moveTo>
                <a:lnTo>
                  <a:pt x="13027" y="10341"/>
                </a:lnTo>
                <a:cubicBezTo>
                  <a:pt x="13024" y="10344"/>
                  <a:pt x="13019" y="10347"/>
                  <a:pt x="13013" y="10347"/>
                </a:cubicBezTo>
                <a:cubicBezTo>
                  <a:pt x="13002" y="10349"/>
                  <a:pt x="13002" y="10349"/>
                  <a:pt x="13002" y="10349"/>
                </a:cubicBezTo>
                <a:cubicBezTo>
                  <a:pt x="13013" y="10341"/>
                  <a:pt x="13013" y="10341"/>
                  <a:pt x="13013" y="10341"/>
                </a:cubicBezTo>
                <a:cubicBezTo>
                  <a:pt x="13024" y="10336"/>
                  <a:pt x="13033" y="10336"/>
                  <a:pt x="13027" y="10341"/>
                </a:cubicBezTo>
                <a:close/>
                <a:moveTo>
                  <a:pt x="8770" y="10383"/>
                </a:moveTo>
                <a:lnTo>
                  <a:pt x="8770" y="10383"/>
                </a:lnTo>
                <a:cubicBezTo>
                  <a:pt x="9259" y="10408"/>
                  <a:pt x="9259" y="10408"/>
                  <a:pt x="9259" y="10408"/>
                </a:cubicBezTo>
                <a:cubicBezTo>
                  <a:pt x="9475" y="10447"/>
                  <a:pt x="9475" y="10447"/>
                  <a:pt x="9475" y="10447"/>
                </a:cubicBezTo>
                <a:cubicBezTo>
                  <a:pt x="9591" y="10469"/>
                  <a:pt x="9688" y="10485"/>
                  <a:pt x="9690" y="10485"/>
                </a:cubicBezTo>
                <a:cubicBezTo>
                  <a:pt x="9693" y="10485"/>
                  <a:pt x="9693" y="10488"/>
                  <a:pt x="9690" y="10488"/>
                </a:cubicBezTo>
                <a:cubicBezTo>
                  <a:pt x="9688" y="10491"/>
                  <a:pt x="8266" y="10361"/>
                  <a:pt x="8232" y="10358"/>
                </a:cubicBezTo>
                <a:cubicBezTo>
                  <a:pt x="8210" y="10352"/>
                  <a:pt x="8210" y="10352"/>
                  <a:pt x="8210" y="10352"/>
                </a:cubicBezTo>
                <a:cubicBezTo>
                  <a:pt x="8243" y="10355"/>
                  <a:pt x="8243" y="10355"/>
                  <a:pt x="8243" y="10355"/>
                </a:cubicBezTo>
                <a:cubicBezTo>
                  <a:pt x="8263" y="10355"/>
                  <a:pt x="8501" y="10369"/>
                  <a:pt x="8770" y="10383"/>
                </a:cubicBezTo>
                <a:close/>
                <a:moveTo>
                  <a:pt x="9028" y="10466"/>
                </a:moveTo>
                <a:lnTo>
                  <a:pt x="9028" y="10466"/>
                </a:lnTo>
                <a:cubicBezTo>
                  <a:pt x="10112" y="10563"/>
                  <a:pt x="10112" y="10563"/>
                  <a:pt x="10112" y="10563"/>
                </a:cubicBezTo>
                <a:cubicBezTo>
                  <a:pt x="10334" y="10563"/>
                  <a:pt x="10334" y="10563"/>
                  <a:pt x="10334" y="10563"/>
                </a:cubicBezTo>
                <a:cubicBezTo>
                  <a:pt x="10556" y="10560"/>
                  <a:pt x="10556" y="10560"/>
                  <a:pt x="10556" y="10560"/>
                </a:cubicBezTo>
                <a:cubicBezTo>
                  <a:pt x="11055" y="10599"/>
                  <a:pt x="11055" y="10599"/>
                  <a:pt x="11055" y="10599"/>
                </a:cubicBezTo>
                <a:cubicBezTo>
                  <a:pt x="11332" y="10621"/>
                  <a:pt x="11557" y="10638"/>
                  <a:pt x="11560" y="10641"/>
                </a:cubicBezTo>
                <a:cubicBezTo>
                  <a:pt x="11563" y="10641"/>
                  <a:pt x="11565" y="10641"/>
                  <a:pt x="11565" y="10643"/>
                </a:cubicBezTo>
                <a:cubicBezTo>
                  <a:pt x="11563" y="10643"/>
                  <a:pt x="11124" y="10663"/>
                  <a:pt x="10586" y="10688"/>
                </a:cubicBezTo>
                <a:cubicBezTo>
                  <a:pt x="9610" y="10732"/>
                  <a:pt x="9610" y="10732"/>
                  <a:pt x="9610" y="10732"/>
                </a:cubicBezTo>
                <a:cubicBezTo>
                  <a:pt x="8787" y="10552"/>
                  <a:pt x="8787" y="10552"/>
                  <a:pt x="8787" y="10552"/>
                </a:cubicBezTo>
                <a:cubicBezTo>
                  <a:pt x="8024" y="10388"/>
                  <a:pt x="7936" y="10369"/>
                  <a:pt x="7941" y="10369"/>
                </a:cubicBezTo>
                <a:cubicBezTo>
                  <a:pt x="7944" y="10369"/>
                  <a:pt x="8432" y="10410"/>
                  <a:pt x="9028" y="10466"/>
                </a:cubicBezTo>
                <a:close/>
                <a:moveTo>
                  <a:pt x="6629" y="10402"/>
                </a:moveTo>
                <a:lnTo>
                  <a:pt x="6629" y="10402"/>
                </a:lnTo>
                <a:cubicBezTo>
                  <a:pt x="6715" y="10419"/>
                  <a:pt x="6715" y="10419"/>
                  <a:pt x="6715" y="10419"/>
                </a:cubicBezTo>
                <a:cubicBezTo>
                  <a:pt x="8163" y="10594"/>
                  <a:pt x="8163" y="10594"/>
                  <a:pt x="8163" y="10594"/>
                </a:cubicBezTo>
                <a:cubicBezTo>
                  <a:pt x="9607" y="10768"/>
                  <a:pt x="9607" y="10768"/>
                  <a:pt x="9607" y="10768"/>
                </a:cubicBezTo>
                <a:cubicBezTo>
                  <a:pt x="9671" y="10768"/>
                  <a:pt x="9671" y="10768"/>
                  <a:pt x="9671" y="10768"/>
                </a:cubicBezTo>
                <a:cubicBezTo>
                  <a:pt x="9729" y="10768"/>
                  <a:pt x="9810" y="10774"/>
                  <a:pt x="9815" y="10779"/>
                </a:cubicBezTo>
                <a:cubicBezTo>
                  <a:pt x="9815" y="10779"/>
                  <a:pt x="9696" y="11093"/>
                  <a:pt x="9546" y="11473"/>
                </a:cubicBezTo>
                <a:cubicBezTo>
                  <a:pt x="9364" y="11941"/>
                  <a:pt x="9275" y="12163"/>
                  <a:pt x="9273" y="12163"/>
                </a:cubicBezTo>
                <a:cubicBezTo>
                  <a:pt x="9264" y="12163"/>
                  <a:pt x="6518" y="10386"/>
                  <a:pt x="6518" y="10380"/>
                </a:cubicBezTo>
                <a:cubicBezTo>
                  <a:pt x="6518" y="10377"/>
                  <a:pt x="6527" y="10377"/>
                  <a:pt x="6629" y="10402"/>
                </a:cubicBezTo>
                <a:close/>
                <a:moveTo>
                  <a:pt x="13058" y="10388"/>
                </a:moveTo>
                <a:lnTo>
                  <a:pt x="13058" y="10388"/>
                </a:lnTo>
                <a:cubicBezTo>
                  <a:pt x="13058" y="10391"/>
                  <a:pt x="13080" y="10513"/>
                  <a:pt x="13108" y="10657"/>
                </a:cubicBezTo>
                <a:cubicBezTo>
                  <a:pt x="13133" y="10802"/>
                  <a:pt x="13155" y="10924"/>
                  <a:pt x="13157" y="10929"/>
                </a:cubicBezTo>
                <a:cubicBezTo>
                  <a:pt x="13160" y="10940"/>
                  <a:pt x="13160" y="10940"/>
                  <a:pt x="13160" y="10940"/>
                </a:cubicBezTo>
                <a:cubicBezTo>
                  <a:pt x="13155" y="10935"/>
                  <a:pt x="13155" y="10935"/>
                  <a:pt x="13155" y="10935"/>
                </a:cubicBezTo>
                <a:cubicBezTo>
                  <a:pt x="13144" y="10924"/>
                  <a:pt x="12900" y="10474"/>
                  <a:pt x="12902" y="10471"/>
                </a:cubicBezTo>
                <a:cubicBezTo>
                  <a:pt x="12905" y="10469"/>
                  <a:pt x="13049" y="10380"/>
                  <a:pt x="13052" y="10380"/>
                </a:cubicBezTo>
                <a:cubicBezTo>
                  <a:pt x="13055" y="10380"/>
                  <a:pt x="13055" y="10383"/>
                  <a:pt x="13058" y="10388"/>
                </a:cubicBezTo>
                <a:close/>
                <a:moveTo>
                  <a:pt x="2053" y="10391"/>
                </a:moveTo>
                <a:lnTo>
                  <a:pt x="2053" y="10391"/>
                </a:lnTo>
                <a:cubicBezTo>
                  <a:pt x="2086" y="10394"/>
                  <a:pt x="2103" y="10399"/>
                  <a:pt x="2075" y="10399"/>
                </a:cubicBezTo>
                <a:cubicBezTo>
                  <a:pt x="2058" y="10399"/>
                  <a:pt x="2014" y="10391"/>
                  <a:pt x="2011" y="10388"/>
                </a:cubicBezTo>
                <a:cubicBezTo>
                  <a:pt x="2008" y="10386"/>
                  <a:pt x="2011" y="10386"/>
                  <a:pt x="2014" y="10388"/>
                </a:cubicBezTo>
                <a:cubicBezTo>
                  <a:pt x="2019" y="10388"/>
                  <a:pt x="2036" y="10391"/>
                  <a:pt x="2053" y="10391"/>
                </a:cubicBezTo>
                <a:close/>
                <a:moveTo>
                  <a:pt x="13379" y="10638"/>
                </a:moveTo>
                <a:lnTo>
                  <a:pt x="13379" y="10638"/>
                </a:lnTo>
                <a:cubicBezTo>
                  <a:pt x="13421" y="10774"/>
                  <a:pt x="13454" y="10885"/>
                  <a:pt x="13454" y="10888"/>
                </a:cubicBezTo>
                <a:cubicBezTo>
                  <a:pt x="13452" y="10890"/>
                  <a:pt x="13352" y="10943"/>
                  <a:pt x="13349" y="10940"/>
                </a:cubicBezTo>
                <a:cubicBezTo>
                  <a:pt x="13349" y="10937"/>
                  <a:pt x="13299" y="10399"/>
                  <a:pt x="13299" y="10391"/>
                </a:cubicBezTo>
                <a:cubicBezTo>
                  <a:pt x="13299" y="10386"/>
                  <a:pt x="13299" y="10386"/>
                  <a:pt x="13299" y="10386"/>
                </a:cubicBezTo>
                <a:cubicBezTo>
                  <a:pt x="13302" y="10391"/>
                  <a:pt x="13302" y="10391"/>
                  <a:pt x="13302" y="10391"/>
                </a:cubicBezTo>
                <a:cubicBezTo>
                  <a:pt x="13305" y="10394"/>
                  <a:pt x="13341" y="10505"/>
                  <a:pt x="13379" y="10638"/>
                </a:cubicBezTo>
                <a:close/>
                <a:moveTo>
                  <a:pt x="18855" y="10399"/>
                </a:moveTo>
                <a:lnTo>
                  <a:pt x="18855" y="10399"/>
                </a:lnTo>
                <a:cubicBezTo>
                  <a:pt x="18855" y="10399"/>
                  <a:pt x="18852" y="10399"/>
                  <a:pt x="18846" y="10397"/>
                </a:cubicBezTo>
                <a:cubicBezTo>
                  <a:pt x="18844" y="10394"/>
                  <a:pt x="18838" y="10391"/>
                  <a:pt x="18838" y="10391"/>
                </a:cubicBezTo>
                <a:cubicBezTo>
                  <a:pt x="18838" y="10391"/>
                  <a:pt x="18844" y="10391"/>
                  <a:pt x="18846" y="10394"/>
                </a:cubicBezTo>
                <a:cubicBezTo>
                  <a:pt x="18852" y="10397"/>
                  <a:pt x="18855" y="10399"/>
                  <a:pt x="18855" y="10399"/>
                </a:cubicBezTo>
                <a:close/>
                <a:moveTo>
                  <a:pt x="18927" y="10438"/>
                </a:moveTo>
                <a:lnTo>
                  <a:pt x="18927" y="10438"/>
                </a:lnTo>
                <a:cubicBezTo>
                  <a:pt x="18932" y="10441"/>
                  <a:pt x="18935" y="10447"/>
                  <a:pt x="18932" y="10447"/>
                </a:cubicBezTo>
                <a:cubicBezTo>
                  <a:pt x="18927" y="10447"/>
                  <a:pt x="18857" y="10405"/>
                  <a:pt x="18857" y="10402"/>
                </a:cubicBezTo>
                <a:cubicBezTo>
                  <a:pt x="18857" y="10399"/>
                  <a:pt x="18905" y="10424"/>
                  <a:pt x="18927" y="10438"/>
                </a:cubicBezTo>
                <a:close/>
                <a:moveTo>
                  <a:pt x="7852" y="11290"/>
                </a:moveTo>
                <a:lnTo>
                  <a:pt x="7852" y="11290"/>
                </a:lnTo>
                <a:cubicBezTo>
                  <a:pt x="8601" y="11772"/>
                  <a:pt x="9214" y="12172"/>
                  <a:pt x="9217" y="12174"/>
                </a:cubicBezTo>
                <a:cubicBezTo>
                  <a:pt x="9223" y="12177"/>
                  <a:pt x="9223" y="12177"/>
                  <a:pt x="9223" y="12177"/>
                </a:cubicBezTo>
                <a:cubicBezTo>
                  <a:pt x="9187" y="12180"/>
                  <a:pt x="9187" y="12180"/>
                  <a:pt x="9187" y="12180"/>
                </a:cubicBezTo>
                <a:cubicBezTo>
                  <a:pt x="9087" y="12186"/>
                  <a:pt x="7392" y="12252"/>
                  <a:pt x="7384" y="12249"/>
                </a:cubicBezTo>
                <a:cubicBezTo>
                  <a:pt x="7373" y="12247"/>
                  <a:pt x="7373" y="12247"/>
                  <a:pt x="7373" y="12247"/>
                </a:cubicBezTo>
                <a:cubicBezTo>
                  <a:pt x="6929" y="11331"/>
                  <a:pt x="6929" y="11331"/>
                  <a:pt x="6929" y="11331"/>
                </a:cubicBezTo>
                <a:cubicBezTo>
                  <a:pt x="6685" y="10826"/>
                  <a:pt x="6485" y="10413"/>
                  <a:pt x="6485" y="10410"/>
                </a:cubicBezTo>
                <a:cubicBezTo>
                  <a:pt x="6485" y="10405"/>
                  <a:pt x="6485" y="10405"/>
                  <a:pt x="6488" y="10408"/>
                </a:cubicBezTo>
                <a:cubicBezTo>
                  <a:pt x="6490" y="10408"/>
                  <a:pt x="7106" y="10804"/>
                  <a:pt x="7852" y="11290"/>
                </a:cubicBezTo>
                <a:close/>
                <a:moveTo>
                  <a:pt x="2322" y="10419"/>
                </a:moveTo>
                <a:lnTo>
                  <a:pt x="2322" y="10419"/>
                </a:lnTo>
                <a:cubicBezTo>
                  <a:pt x="2430" y="10430"/>
                  <a:pt x="2430" y="10430"/>
                  <a:pt x="2430" y="10430"/>
                </a:cubicBezTo>
                <a:cubicBezTo>
                  <a:pt x="2655" y="10485"/>
                  <a:pt x="2655" y="10485"/>
                  <a:pt x="2655" y="10485"/>
                </a:cubicBezTo>
                <a:cubicBezTo>
                  <a:pt x="2777" y="10516"/>
                  <a:pt x="2876" y="10541"/>
                  <a:pt x="2874" y="10541"/>
                </a:cubicBezTo>
                <a:cubicBezTo>
                  <a:pt x="2871" y="10541"/>
                  <a:pt x="2208" y="10427"/>
                  <a:pt x="2208" y="10424"/>
                </a:cubicBezTo>
                <a:cubicBezTo>
                  <a:pt x="2205" y="10424"/>
                  <a:pt x="2205" y="10422"/>
                  <a:pt x="2202" y="10416"/>
                </a:cubicBezTo>
                <a:cubicBezTo>
                  <a:pt x="2200" y="10405"/>
                  <a:pt x="2191" y="10405"/>
                  <a:pt x="2322" y="10419"/>
                </a:cubicBezTo>
                <a:close/>
                <a:moveTo>
                  <a:pt x="12922" y="10416"/>
                </a:moveTo>
                <a:lnTo>
                  <a:pt x="12922" y="10416"/>
                </a:lnTo>
                <a:cubicBezTo>
                  <a:pt x="12919" y="10416"/>
                  <a:pt x="12908" y="10424"/>
                  <a:pt x="12897" y="10433"/>
                </a:cubicBezTo>
                <a:cubicBezTo>
                  <a:pt x="12875" y="10447"/>
                  <a:pt x="12875" y="10447"/>
                  <a:pt x="12875" y="10447"/>
                </a:cubicBezTo>
                <a:cubicBezTo>
                  <a:pt x="12866" y="10441"/>
                  <a:pt x="12866" y="10441"/>
                  <a:pt x="12866" y="10441"/>
                </a:cubicBezTo>
                <a:cubicBezTo>
                  <a:pt x="12861" y="10435"/>
                  <a:pt x="12858" y="10435"/>
                  <a:pt x="12863" y="10433"/>
                </a:cubicBezTo>
                <a:cubicBezTo>
                  <a:pt x="12869" y="10430"/>
                  <a:pt x="12919" y="10413"/>
                  <a:pt x="12922" y="10413"/>
                </a:cubicBezTo>
                <a:cubicBezTo>
                  <a:pt x="12922" y="10413"/>
                  <a:pt x="12922" y="10413"/>
                  <a:pt x="12922" y="10416"/>
                </a:cubicBezTo>
                <a:close/>
                <a:moveTo>
                  <a:pt x="10439" y="10469"/>
                </a:moveTo>
                <a:lnTo>
                  <a:pt x="10439" y="10469"/>
                </a:lnTo>
                <a:cubicBezTo>
                  <a:pt x="10889" y="10494"/>
                  <a:pt x="11266" y="10513"/>
                  <a:pt x="11277" y="10513"/>
                </a:cubicBezTo>
                <a:cubicBezTo>
                  <a:pt x="11288" y="10513"/>
                  <a:pt x="11294" y="10513"/>
                  <a:pt x="11294" y="10516"/>
                </a:cubicBezTo>
                <a:cubicBezTo>
                  <a:pt x="11291" y="10516"/>
                  <a:pt x="11030" y="10521"/>
                  <a:pt x="10705" y="10524"/>
                </a:cubicBezTo>
                <a:cubicBezTo>
                  <a:pt x="10123" y="10530"/>
                  <a:pt x="10123" y="10530"/>
                  <a:pt x="10123" y="10530"/>
                </a:cubicBezTo>
                <a:cubicBezTo>
                  <a:pt x="9843" y="10477"/>
                  <a:pt x="9843" y="10477"/>
                  <a:pt x="9843" y="10477"/>
                </a:cubicBezTo>
                <a:cubicBezTo>
                  <a:pt x="9688" y="10449"/>
                  <a:pt x="9557" y="10427"/>
                  <a:pt x="9557" y="10424"/>
                </a:cubicBezTo>
                <a:cubicBezTo>
                  <a:pt x="9554" y="10424"/>
                  <a:pt x="9568" y="10424"/>
                  <a:pt x="9588" y="10424"/>
                </a:cubicBezTo>
                <a:cubicBezTo>
                  <a:pt x="9607" y="10427"/>
                  <a:pt x="9990" y="10447"/>
                  <a:pt x="10439" y="10469"/>
                </a:cubicBezTo>
                <a:close/>
                <a:moveTo>
                  <a:pt x="13291" y="10691"/>
                </a:moveTo>
                <a:lnTo>
                  <a:pt x="13291" y="10691"/>
                </a:lnTo>
                <a:cubicBezTo>
                  <a:pt x="13305" y="10832"/>
                  <a:pt x="13313" y="10954"/>
                  <a:pt x="13313" y="10957"/>
                </a:cubicBezTo>
                <a:cubicBezTo>
                  <a:pt x="13313" y="10960"/>
                  <a:pt x="13299" y="10971"/>
                  <a:pt x="13266" y="10990"/>
                </a:cubicBezTo>
                <a:cubicBezTo>
                  <a:pt x="13241" y="11007"/>
                  <a:pt x="13219" y="11018"/>
                  <a:pt x="13219" y="11015"/>
                </a:cubicBezTo>
                <a:cubicBezTo>
                  <a:pt x="13219" y="11015"/>
                  <a:pt x="13227" y="10885"/>
                  <a:pt x="13241" y="10727"/>
                </a:cubicBezTo>
                <a:cubicBezTo>
                  <a:pt x="13252" y="10569"/>
                  <a:pt x="13263" y="10438"/>
                  <a:pt x="13263" y="10433"/>
                </a:cubicBezTo>
                <a:cubicBezTo>
                  <a:pt x="13263" y="10430"/>
                  <a:pt x="13263" y="10427"/>
                  <a:pt x="13266" y="10427"/>
                </a:cubicBezTo>
                <a:cubicBezTo>
                  <a:pt x="13266" y="10430"/>
                  <a:pt x="13277" y="10546"/>
                  <a:pt x="13291" y="10691"/>
                </a:cubicBezTo>
                <a:close/>
                <a:moveTo>
                  <a:pt x="6893" y="11334"/>
                </a:moveTo>
                <a:lnTo>
                  <a:pt x="6893" y="11334"/>
                </a:lnTo>
                <a:cubicBezTo>
                  <a:pt x="7128" y="11822"/>
                  <a:pt x="7323" y="12222"/>
                  <a:pt x="7320" y="12224"/>
                </a:cubicBezTo>
                <a:cubicBezTo>
                  <a:pt x="7317" y="12224"/>
                  <a:pt x="6474" y="11778"/>
                  <a:pt x="6468" y="11772"/>
                </a:cubicBezTo>
                <a:cubicBezTo>
                  <a:pt x="6466" y="11769"/>
                  <a:pt x="6463" y="11567"/>
                  <a:pt x="6460" y="11212"/>
                </a:cubicBezTo>
                <a:cubicBezTo>
                  <a:pt x="6454" y="10513"/>
                  <a:pt x="6454" y="10435"/>
                  <a:pt x="6460" y="10441"/>
                </a:cubicBezTo>
                <a:cubicBezTo>
                  <a:pt x="6460" y="10444"/>
                  <a:pt x="6657" y="10846"/>
                  <a:pt x="6893" y="11334"/>
                </a:cubicBezTo>
                <a:close/>
                <a:moveTo>
                  <a:pt x="12822" y="10455"/>
                </a:moveTo>
                <a:lnTo>
                  <a:pt x="12822" y="10455"/>
                </a:lnTo>
                <a:cubicBezTo>
                  <a:pt x="12827" y="10458"/>
                  <a:pt x="12830" y="10460"/>
                  <a:pt x="12827" y="10460"/>
                </a:cubicBezTo>
                <a:cubicBezTo>
                  <a:pt x="12822" y="10466"/>
                  <a:pt x="12719" y="10494"/>
                  <a:pt x="12716" y="10494"/>
                </a:cubicBezTo>
                <a:cubicBezTo>
                  <a:pt x="12716" y="10491"/>
                  <a:pt x="12805" y="10449"/>
                  <a:pt x="12811" y="10449"/>
                </a:cubicBezTo>
                <a:cubicBezTo>
                  <a:pt x="12811" y="10449"/>
                  <a:pt x="12816" y="10452"/>
                  <a:pt x="12822" y="10455"/>
                </a:cubicBezTo>
                <a:close/>
                <a:moveTo>
                  <a:pt x="12686" y="10463"/>
                </a:moveTo>
                <a:lnTo>
                  <a:pt x="12686" y="10463"/>
                </a:lnTo>
                <a:cubicBezTo>
                  <a:pt x="12683" y="10469"/>
                  <a:pt x="12295" y="10635"/>
                  <a:pt x="12289" y="10635"/>
                </a:cubicBezTo>
                <a:cubicBezTo>
                  <a:pt x="12287" y="10635"/>
                  <a:pt x="12084" y="10566"/>
                  <a:pt x="12023" y="10544"/>
                </a:cubicBezTo>
                <a:cubicBezTo>
                  <a:pt x="12020" y="10541"/>
                  <a:pt x="12020" y="10541"/>
                  <a:pt x="12020" y="10538"/>
                </a:cubicBezTo>
                <a:cubicBezTo>
                  <a:pt x="12023" y="10538"/>
                  <a:pt x="12642" y="10463"/>
                  <a:pt x="12686" y="10460"/>
                </a:cubicBezTo>
                <a:cubicBezTo>
                  <a:pt x="12689" y="10460"/>
                  <a:pt x="12689" y="10460"/>
                  <a:pt x="12686" y="10463"/>
                </a:cubicBezTo>
                <a:close/>
                <a:moveTo>
                  <a:pt x="16650" y="11414"/>
                </a:moveTo>
                <a:lnTo>
                  <a:pt x="16650" y="11414"/>
                </a:lnTo>
                <a:cubicBezTo>
                  <a:pt x="17102" y="11933"/>
                  <a:pt x="17471" y="12360"/>
                  <a:pt x="17468" y="12360"/>
                </a:cubicBezTo>
                <a:cubicBezTo>
                  <a:pt x="17468" y="12363"/>
                  <a:pt x="15501" y="10860"/>
                  <a:pt x="15498" y="10854"/>
                </a:cubicBezTo>
                <a:cubicBezTo>
                  <a:pt x="15496" y="10852"/>
                  <a:pt x="15543" y="10793"/>
                  <a:pt x="15657" y="10657"/>
                </a:cubicBezTo>
                <a:cubicBezTo>
                  <a:pt x="15745" y="10555"/>
                  <a:pt x="15820" y="10469"/>
                  <a:pt x="15823" y="10469"/>
                </a:cubicBezTo>
                <a:cubicBezTo>
                  <a:pt x="15826" y="10469"/>
                  <a:pt x="16197" y="10896"/>
                  <a:pt x="16650" y="11414"/>
                </a:cubicBezTo>
                <a:close/>
                <a:moveTo>
                  <a:pt x="12861" y="10505"/>
                </a:moveTo>
                <a:lnTo>
                  <a:pt x="12861" y="10505"/>
                </a:lnTo>
                <a:cubicBezTo>
                  <a:pt x="12866" y="10535"/>
                  <a:pt x="12933" y="11154"/>
                  <a:pt x="12930" y="11154"/>
                </a:cubicBezTo>
                <a:cubicBezTo>
                  <a:pt x="12930" y="11157"/>
                  <a:pt x="12927" y="11154"/>
                  <a:pt x="12924" y="11154"/>
                </a:cubicBezTo>
                <a:cubicBezTo>
                  <a:pt x="12922" y="11151"/>
                  <a:pt x="12786" y="11048"/>
                  <a:pt x="12622" y="10924"/>
                </a:cubicBezTo>
                <a:cubicBezTo>
                  <a:pt x="12458" y="10802"/>
                  <a:pt x="12323" y="10699"/>
                  <a:pt x="12325" y="10699"/>
                </a:cubicBezTo>
                <a:cubicBezTo>
                  <a:pt x="12328" y="10696"/>
                  <a:pt x="12850" y="10494"/>
                  <a:pt x="12855" y="10494"/>
                </a:cubicBezTo>
                <a:cubicBezTo>
                  <a:pt x="12858" y="10494"/>
                  <a:pt x="12861" y="10499"/>
                  <a:pt x="12861" y="10505"/>
                </a:cubicBezTo>
                <a:close/>
                <a:moveTo>
                  <a:pt x="16012" y="10533"/>
                </a:moveTo>
                <a:lnTo>
                  <a:pt x="16012" y="10533"/>
                </a:lnTo>
                <a:cubicBezTo>
                  <a:pt x="16039" y="10546"/>
                  <a:pt x="16608" y="10779"/>
                  <a:pt x="17274" y="11054"/>
                </a:cubicBezTo>
                <a:cubicBezTo>
                  <a:pt x="17939" y="11329"/>
                  <a:pt x="18483" y="11553"/>
                  <a:pt x="18486" y="11553"/>
                </a:cubicBezTo>
                <a:cubicBezTo>
                  <a:pt x="18489" y="11559"/>
                  <a:pt x="18039" y="12088"/>
                  <a:pt x="18034" y="12088"/>
                </a:cubicBezTo>
                <a:cubicBezTo>
                  <a:pt x="18028" y="12086"/>
                  <a:pt x="15967" y="10527"/>
                  <a:pt x="15959" y="10516"/>
                </a:cubicBezTo>
                <a:cubicBezTo>
                  <a:pt x="15951" y="10508"/>
                  <a:pt x="15956" y="10510"/>
                  <a:pt x="16012" y="10533"/>
                </a:cubicBezTo>
                <a:close/>
                <a:moveTo>
                  <a:pt x="11901" y="10552"/>
                </a:moveTo>
                <a:lnTo>
                  <a:pt x="11901" y="10552"/>
                </a:lnTo>
                <a:cubicBezTo>
                  <a:pt x="11901" y="10555"/>
                  <a:pt x="11893" y="10571"/>
                  <a:pt x="11884" y="10591"/>
                </a:cubicBezTo>
                <a:cubicBezTo>
                  <a:pt x="11870" y="10630"/>
                  <a:pt x="11870" y="10630"/>
                  <a:pt x="11870" y="10630"/>
                </a:cubicBezTo>
                <a:cubicBezTo>
                  <a:pt x="11857" y="10627"/>
                  <a:pt x="11857" y="10627"/>
                  <a:pt x="11857" y="10627"/>
                </a:cubicBezTo>
                <a:cubicBezTo>
                  <a:pt x="11740" y="10619"/>
                  <a:pt x="11000" y="10560"/>
                  <a:pt x="11000" y="10557"/>
                </a:cubicBezTo>
                <a:cubicBezTo>
                  <a:pt x="11000" y="10557"/>
                  <a:pt x="11024" y="10555"/>
                  <a:pt x="11058" y="10555"/>
                </a:cubicBezTo>
                <a:cubicBezTo>
                  <a:pt x="11088" y="10555"/>
                  <a:pt x="11216" y="10555"/>
                  <a:pt x="11338" y="10552"/>
                </a:cubicBezTo>
                <a:cubicBezTo>
                  <a:pt x="11693" y="10549"/>
                  <a:pt x="11901" y="10549"/>
                  <a:pt x="11901" y="10552"/>
                </a:cubicBezTo>
                <a:close/>
                <a:moveTo>
                  <a:pt x="3564" y="10569"/>
                </a:moveTo>
                <a:lnTo>
                  <a:pt x="3564" y="10569"/>
                </a:lnTo>
                <a:cubicBezTo>
                  <a:pt x="3584" y="10577"/>
                  <a:pt x="3600" y="10585"/>
                  <a:pt x="3600" y="10585"/>
                </a:cubicBezTo>
                <a:cubicBezTo>
                  <a:pt x="3600" y="10588"/>
                  <a:pt x="3506" y="10619"/>
                  <a:pt x="3498" y="10619"/>
                </a:cubicBezTo>
                <a:cubicBezTo>
                  <a:pt x="3495" y="10619"/>
                  <a:pt x="3525" y="10552"/>
                  <a:pt x="3528" y="10552"/>
                </a:cubicBezTo>
                <a:cubicBezTo>
                  <a:pt x="3531" y="10552"/>
                  <a:pt x="3548" y="10560"/>
                  <a:pt x="3564" y="10569"/>
                </a:cubicBezTo>
                <a:close/>
                <a:moveTo>
                  <a:pt x="12084" y="10602"/>
                </a:moveTo>
                <a:lnTo>
                  <a:pt x="12084" y="10602"/>
                </a:lnTo>
                <a:cubicBezTo>
                  <a:pt x="12156" y="10627"/>
                  <a:pt x="12214" y="10649"/>
                  <a:pt x="12214" y="10649"/>
                </a:cubicBezTo>
                <a:cubicBezTo>
                  <a:pt x="12214" y="10649"/>
                  <a:pt x="12148" y="10663"/>
                  <a:pt x="12062" y="10680"/>
                </a:cubicBezTo>
                <a:cubicBezTo>
                  <a:pt x="11979" y="10696"/>
                  <a:pt x="11907" y="10710"/>
                  <a:pt x="11901" y="10710"/>
                </a:cubicBezTo>
                <a:cubicBezTo>
                  <a:pt x="11898" y="10713"/>
                  <a:pt x="11893" y="10710"/>
                  <a:pt x="11893" y="10707"/>
                </a:cubicBezTo>
                <a:cubicBezTo>
                  <a:pt x="11893" y="10696"/>
                  <a:pt x="11943" y="10552"/>
                  <a:pt x="11948" y="10555"/>
                </a:cubicBezTo>
                <a:cubicBezTo>
                  <a:pt x="11948" y="10555"/>
                  <a:pt x="12012" y="10577"/>
                  <a:pt x="12084" y="10602"/>
                </a:cubicBezTo>
                <a:close/>
                <a:moveTo>
                  <a:pt x="13041" y="10807"/>
                </a:moveTo>
                <a:lnTo>
                  <a:pt x="13041" y="10807"/>
                </a:lnTo>
                <a:cubicBezTo>
                  <a:pt x="13113" y="10935"/>
                  <a:pt x="13171" y="11043"/>
                  <a:pt x="13171" y="11046"/>
                </a:cubicBezTo>
                <a:cubicBezTo>
                  <a:pt x="13169" y="11051"/>
                  <a:pt x="12974" y="11168"/>
                  <a:pt x="12972" y="11165"/>
                </a:cubicBezTo>
                <a:cubicBezTo>
                  <a:pt x="12969" y="11162"/>
                  <a:pt x="12902" y="10574"/>
                  <a:pt x="12905" y="10563"/>
                </a:cubicBezTo>
                <a:cubicBezTo>
                  <a:pt x="12905" y="10557"/>
                  <a:pt x="12905" y="10557"/>
                  <a:pt x="12905" y="10557"/>
                </a:cubicBezTo>
                <a:cubicBezTo>
                  <a:pt x="12908" y="10563"/>
                  <a:pt x="12908" y="10563"/>
                  <a:pt x="12908" y="10563"/>
                </a:cubicBezTo>
                <a:cubicBezTo>
                  <a:pt x="12911" y="10566"/>
                  <a:pt x="12969" y="10677"/>
                  <a:pt x="13041" y="10807"/>
                </a:cubicBezTo>
                <a:close/>
                <a:moveTo>
                  <a:pt x="16985" y="11342"/>
                </a:moveTo>
                <a:lnTo>
                  <a:pt x="16985" y="11342"/>
                </a:lnTo>
                <a:cubicBezTo>
                  <a:pt x="17545" y="11767"/>
                  <a:pt x="18006" y="12116"/>
                  <a:pt x="18006" y="12116"/>
                </a:cubicBezTo>
                <a:cubicBezTo>
                  <a:pt x="18006" y="12119"/>
                  <a:pt x="17615" y="12466"/>
                  <a:pt x="17612" y="12466"/>
                </a:cubicBezTo>
                <a:cubicBezTo>
                  <a:pt x="17609" y="12466"/>
                  <a:pt x="15987" y="10599"/>
                  <a:pt x="15964" y="10571"/>
                </a:cubicBezTo>
                <a:cubicBezTo>
                  <a:pt x="15959" y="10566"/>
                  <a:pt x="15959" y="10563"/>
                  <a:pt x="15962" y="10566"/>
                </a:cubicBezTo>
                <a:cubicBezTo>
                  <a:pt x="15964" y="10569"/>
                  <a:pt x="16425" y="10915"/>
                  <a:pt x="16985" y="11342"/>
                </a:cubicBezTo>
                <a:close/>
                <a:moveTo>
                  <a:pt x="3661" y="10660"/>
                </a:moveTo>
                <a:lnTo>
                  <a:pt x="3661" y="10660"/>
                </a:lnTo>
                <a:cubicBezTo>
                  <a:pt x="3670" y="10682"/>
                  <a:pt x="3678" y="10702"/>
                  <a:pt x="3675" y="10702"/>
                </a:cubicBezTo>
                <a:cubicBezTo>
                  <a:pt x="3675" y="10704"/>
                  <a:pt x="3536" y="10660"/>
                  <a:pt x="3525" y="10652"/>
                </a:cubicBezTo>
                <a:cubicBezTo>
                  <a:pt x="3523" y="10649"/>
                  <a:pt x="3525" y="10649"/>
                  <a:pt x="3536" y="10646"/>
                </a:cubicBezTo>
                <a:cubicBezTo>
                  <a:pt x="3542" y="10643"/>
                  <a:pt x="3570" y="10635"/>
                  <a:pt x="3595" y="10627"/>
                </a:cubicBezTo>
                <a:cubicBezTo>
                  <a:pt x="3620" y="10619"/>
                  <a:pt x="3639" y="10613"/>
                  <a:pt x="3642" y="10616"/>
                </a:cubicBezTo>
                <a:cubicBezTo>
                  <a:pt x="3642" y="10616"/>
                  <a:pt x="3650" y="10635"/>
                  <a:pt x="3661" y="10660"/>
                </a:cubicBezTo>
                <a:close/>
                <a:moveTo>
                  <a:pt x="3842" y="10685"/>
                </a:moveTo>
                <a:lnTo>
                  <a:pt x="3842" y="10685"/>
                </a:lnTo>
                <a:cubicBezTo>
                  <a:pt x="3941" y="10727"/>
                  <a:pt x="3969" y="10741"/>
                  <a:pt x="3961" y="10741"/>
                </a:cubicBezTo>
                <a:cubicBezTo>
                  <a:pt x="3955" y="10741"/>
                  <a:pt x="3900" y="10738"/>
                  <a:pt x="3836" y="10732"/>
                </a:cubicBezTo>
                <a:cubicBezTo>
                  <a:pt x="3725" y="10721"/>
                  <a:pt x="3725" y="10721"/>
                  <a:pt x="3725" y="10721"/>
                </a:cubicBezTo>
                <a:cubicBezTo>
                  <a:pt x="3706" y="10674"/>
                  <a:pt x="3706" y="10674"/>
                  <a:pt x="3706" y="10674"/>
                </a:cubicBezTo>
                <a:cubicBezTo>
                  <a:pt x="3695" y="10646"/>
                  <a:pt x="3683" y="10624"/>
                  <a:pt x="3683" y="10624"/>
                </a:cubicBezTo>
                <a:cubicBezTo>
                  <a:pt x="3683" y="10624"/>
                  <a:pt x="3689" y="10624"/>
                  <a:pt x="3697" y="10627"/>
                </a:cubicBezTo>
                <a:cubicBezTo>
                  <a:pt x="3703" y="10630"/>
                  <a:pt x="3769" y="10657"/>
                  <a:pt x="3842" y="10685"/>
                </a:cubicBezTo>
                <a:close/>
                <a:moveTo>
                  <a:pt x="15601" y="11670"/>
                </a:moveTo>
                <a:lnTo>
                  <a:pt x="15601" y="11670"/>
                </a:lnTo>
                <a:cubicBezTo>
                  <a:pt x="16752" y="12568"/>
                  <a:pt x="16921" y="12701"/>
                  <a:pt x="16907" y="12693"/>
                </a:cubicBezTo>
                <a:cubicBezTo>
                  <a:pt x="16896" y="12688"/>
                  <a:pt x="13757" y="10901"/>
                  <a:pt x="13754" y="10901"/>
                </a:cubicBezTo>
                <a:lnTo>
                  <a:pt x="13754" y="10899"/>
                </a:lnTo>
                <a:cubicBezTo>
                  <a:pt x="13757" y="10896"/>
                  <a:pt x="14297" y="10660"/>
                  <a:pt x="14303" y="10660"/>
                </a:cubicBezTo>
                <a:cubicBezTo>
                  <a:pt x="14303" y="10660"/>
                  <a:pt x="14888" y="11115"/>
                  <a:pt x="15601" y="11670"/>
                </a:cubicBezTo>
                <a:close/>
                <a:moveTo>
                  <a:pt x="11857" y="10677"/>
                </a:moveTo>
                <a:lnTo>
                  <a:pt x="11857" y="10677"/>
                </a:lnTo>
                <a:cubicBezTo>
                  <a:pt x="11857" y="10682"/>
                  <a:pt x="11854" y="10696"/>
                  <a:pt x="11854" y="10707"/>
                </a:cubicBezTo>
                <a:cubicBezTo>
                  <a:pt x="11851" y="10718"/>
                  <a:pt x="11848" y="10732"/>
                  <a:pt x="11848" y="10738"/>
                </a:cubicBezTo>
                <a:cubicBezTo>
                  <a:pt x="11848" y="10746"/>
                  <a:pt x="11848" y="10746"/>
                  <a:pt x="11848" y="10746"/>
                </a:cubicBezTo>
                <a:cubicBezTo>
                  <a:pt x="11504" y="10743"/>
                  <a:pt x="11504" y="10743"/>
                  <a:pt x="11504" y="10743"/>
                </a:cubicBezTo>
                <a:cubicBezTo>
                  <a:pt x="11316" y="10743"/>
                  <a:pt x="10983" y="10741"/>
                  <a:pt x="10767" y="10738"/>
                </a:cubicBezTo>
                <a:cubicBezTo>
                  <a:pt x="10550" y="10738"/>
                  <a:pt x="10378" y="10735"/>
                  <a:pt x="10387" y="10732"/>
                </a:cubicBezTo>
                <a:cubicBezTo>
                  <a:pt x="10400" y="10729"/>
                  <a:pt x="11760" y="10668"/>
                  <a:pt x="11826" y="10668"/>
                </a:cubicBezTo>
                <a:cubicBezTo>
                  <a:pt x="11857" y="10668"/>
                  <a:pt x="11857" y="10668"/>
                  <a:pt x="11857" y="10668"/>
                </a:cubicBezTo>
                <a:cubicBezTo>
                  <a:pt x="11857" y="10677"/>
                  <a:pt x="11857" y="10677"/>
                  <a:pt x="11857" y="10677"/>
                </a:cubicBezTo>
                <a:close/>
                <a:moveTo>
                  <a:pt x="12267" y="10724"/>
                </a:moveTo>
                <a:lnTo>
                  <a:pt x="12267" y="10724"/>
                </a:lnTo>
                <a:cubicBezTo>
                  <a:pt x="12267" y="10729"/>
                  <a:pt x="12275" y="10899"/>
                  <a:pt x="12281" y="11104"/>
                </a:cubicBezTo>
                <a:cubicBezTo>
                  <a:pt x="12289" y="11309"/>
                  <a:pt x="12295" y="11476"/>
                  <a:pt x="12295" y="11476"/>
                </a:cubicBezTo>
                <a:cubicBezTo>
                  <a:pt x="12295" y="11478"/>
                  <a:pt x="12292" y="11478"/>
                  <a:pt x="12292" y="11476"/>
                </a:cubicBezTo>
                <a:cubicBezTo>
                  <a:pt x="12287" y="11470"/>
                  <a:pt x="11893" y="10777"/>
                  <a:pt x="11895" y="10777"/>
                </a:cubicBezTo>
                <a:cubicBezTo>
                  <a:pt x="11895" y="10774"/>
                  <a:pt x="12248" y="10716"/>
                  <a:pt x="12259" y="10716"/>
                </a:cubicBezTo>
                <a:cubicBezTo>
                  <a:pt x="12264" y="10716"/>
                  <a:pt x="12267" y="10718"/>
                  <a:pt x="12267" y="10724"/>
                </a:cubicBezTo>
                <a:close/>
                <a:moveTo>
                  <a:pt x="12617" y="10965"/>
                </a:moveTo>
                <a:lnTo>
                  <a:pt x="12617" y="10965"/>
                </a:lnTo>
                <a:cubicBezTo>
                  <a:pt x="12783" y="11090"/>
                  <a:pt x="12922" y="11195"/>
                  <a:pt x="12922" y="11195"/>
                </a:cubicBezTo>
                <a:cubicBezTo>
                  <a:pt x="12922" y="11198"/>
                  <a:pt x="12336" y="11525"/>
                  <a:pt x="12334" y="11523"/>
                </a:cubicBezTo>
                <a:cubicBezTo>
                  <a:pt x="12334" y="11523"/>
                  <a:pt x="12306" y="10790"/>
                  <a:pt x="12303" y="10752"/>
                </a:cubicBezTo>
                <a:cubicBezTo>
                  <a:pt x="12303" y="10741"/>
                  <a:pt x="12306" y="10732"/>
                  <a:pt x="12309" y="10735"/>
                </a:cubicBezTo>
                <a:cubicBezTo>
                  <a:pt x="12309" y="10735"/>
                  <a:pt x="12447" y="10838"/>
                  <a:pt x="12617" y="10965"/>
                </a:cubicBezTo>
                <a:close/>
                <a:moveTo>
                  <a:pt x="3972" y="10777"/>
                </a:moveTo>
                <a:lnTo>
                  <a:pt x="3972" y="10777"/>
                </a:lnTo>
                <a:cubicBezTo>
                  <a:pt x="4066" y="10785"/>
                  <a:pt x="4094" y="10790"/>
                  <a:pt x="4102" y="10796"/>
                </a:cubicBezTo>
                <a:cubicBezTo>
                  <a:pt x="4127" y="10813"/>
                  <a:pt x="4430" y="11015"/>
                  <a:pt x="4432" y="11018"/>
                </a:cubicBezTo>
                <a:cubicBezTo>
                  <a:pt x="4438" y="11023"/>
                  <a:pt x="4424" y="11018"/>
                  <a:pt x="4374" y="10996"/>
                </a:cubicBezTo>
                <a:cubicBezTo>
                  <a:pt x="4349" y="10982"/>
                  <a:pt x="4222" y="10929"/>
                  <a:pt x="4088" y="10874"/>
                </a:cubicBezTo>
                <a:cubicBezTo>
                  <a:pt x="3955" y="10818"/>
                  <a:pt x="3844" y="10771"/>
                  <a:pt x="3839" y="10771"/>
                </a:cubicBezTo>
                <a:cubicBezTo>
                  <a:pt x="3831" y="10766"/>
                  <a:pt x="3842" y="10766"/>
                  <a:pt x="3972" y="10777"/>
                </a:cubicBezTo>
                <a:close/>
                <a:moveTo>
                  <a:pt x="11790" y="10785"/>
                </a:moveTo>
                <a:lnTo>
                  <a:pt x="11790" y="10785"/>
                </a:lnTo>
                <a:cubicBezTo>
                  <a:pt x="11785" y="10788"/>
                  <a:pt x="9322" y="12152"/>
                  <a:pt x="9322" y="12152"/>
                </a:cubicBezTo>
                <a:cubicBezTo>
                  <a:pt x="9320" y="12150"/>
                  <a:pt x="9439" y="11842"/>
                  <a:pt x="9588" y="11467"/>
                </a:cubicBezTo>
                <a:cubicBezTo>
                  <a:pt x="9854" y="10782"/>
                  <a:pt x="9854" y="10782"/>
                  <a:pt x="9854" y="10782"/>
                </a:cubicBezTo>
                <a:cubicBezTo>
                  <a:pt x="10822" y="10782"/>
                  <a:pt x="10822" y="10782"/>
                  <a:pt x="10822" y="10782"/>
                </a:cubicBezTo>
                <a:cubicBezTo>
                  <a:pt x="11355" y="10782"/>
                  <a:pt x="11790" y="10782"/>
                  <a:pt x="11790" y="10785"/>
                </a:cubicBezTo>
                <a:close/>
                <a:moveTo>
                  <a:pt x="11848" y="11259"/>
                </a:moveTo>
                <a:lnTo>
                  <a:pt x="11848" y="11259"/>
                </a:lnTo>
                <a:cubicBezTo>
                  <a:pt x="11848" y="11514"/>
                  <a:pt x="11848" y="11722"/>
                  <a:pt x="11848" y="11722"/>
                </a:cubicBezTo>
                <a:cubicBezTo>
                  <a:pt x="11846" y="11725"/>
                  <a:pt x="9397" y="12158"/>
                  <a:pt x="9395" y="12158"/>
                </a:cubicBezTo>
                <a:cubicBezTo>
                  <a:pt x="9392" y="12155"/>
                  <a:pt x="11837" y="10796"/>
                  <a:pt x="11843" y="10796"/>
                </a:cubicBezTo>
                <a:cubicBezTo>
                  <a:pt x="11843" y="10796"/>
                  <a:pt x="11846" y="11004"/>
                  <a:pt x="11848" y="11259"/>
                </a:cubicBezTo>
                <a:close/>
                <a:moveTo>
                  <a:pt x="14788" y="10946"/>
                </a:moveTo>
                <a:lnTo>
                  <a:pt x="14788" y="10946"/>
                </a:lnTo>
                <a:cubicBezTo>
                  <a:pt x="15005" y="11073"/>
                  <a:pt x="15005" y="11073"/>
                  <a:pt x="15005" y="11073"/>
                </a:cubicBezTo>
                <a:cubicBezTo>
                  <a:pt x="15659" y="11625"/>
                  <a:pt x="15659" y="11625"/>
                  <a:pt x="15659" y="11625"/>
                </a:cubicBezTo>
                <a:cubicBezTo>
                  <a:pt x="16020" y="11928"/>
                  <a:pt x="16319" y="12180"/>
                  <a:pt x="16325" y="12186"/>
                </a:cubicBezTo>
                <a:cubicBezTo>
                  <a:pt x="16333" y="12197"/>
                  <a:pt x="16333" y="12197"/>
                  <a:pt x="16333" y="12197"/>
                </a:cubicBezTo>
                <a:cubicBezTo>
                  <a:pt x="16319" y="12186"/>
                  <a:pt x="16319" y="12186"/>
                  <a:pt x="16319" y="12186"/>
                </a:cubicBezTo>
                <a:cubicBezTo>
                  <a:pt x="16272" y="12150"/>
                  <a:pt x="14569" y="10821"/>
                  <a:pt x="14561" y="10815"/>
                </a:cubicBezTo>
                <a:cubicBezTo>
                  <a:pt x="14555" y="10807"/>
                  <a:pt x="14555" y="10807"/>
                  <a:pt x="14555" y="10807"/>
                </a:cubicBezTo>
                <a:cubicBezTo>
                  <a:pt x="14564" y="10813"/>
                  <a:pt x="14564" y="10813"/>
                  <a:pt x="14564" y="10813"/>
                </a:cubicBezTo>
                <a:cubicBezTo>
                  <a:pt x="14569" y="10815"/>
                  <a:pt x="14672" y="10874"/>
                  <a:pt x="14788" y="10946"/>
                </a:cubicBezTo>
                <a:close/>
                <a:moveTo>
                  <a:pt x="12090" y="11193"/>
                </a:moveTo>
                <a:lnTo>
                  <a:pt x="12090" y="11193"/>
                </a:lnTo>
                <a:cubicBezTo>
                  <a:pt x="12245" y="11467"/>
                  <a:pt x="12289" y="11545"/>
                  <a:pt x="12287" y="11548"/>
                </a:cubicBezTo>
                <a:cubicBezTo>
                  <a:pt x="12275" y="11556"/>
                  <a:pt x="11887" y="11714"/>
                  <a:pt x="11887" y="11711"/>
                </a:cubicBezTo>
                <a:cubicBezTo>
                  <a:pt x="11884" y="11711"/>
                  <a:pt x="11882" y="11514"/>
                  <a:pt x="11882" y="11273"/>
                </a:cubicBezTo>
                <a:cubicBezTo>
                  <a:pt x="11882" y="11015"/>
                  <a:pt x="11884" y="10838"/>
                  <a:pt x="11887" y="10840"/>
                </a:cubicBezTo>
                <a:cubicBezTo>
                  <a:pt x="11887" y="10840"/>
                  <a:pt x="11979" y="11001"/>
                  <a:pt x="12090" y="11193"/>
                </a:cubicBezTo>
                <a:close/>
                <a:moveTo>
                  <a:pt x="16303" y="11609"/>
                </a:moveTo>
                <a:lnTo>
                  <a:pt x="16303" y="11609"/>
                </a:lnTo>
                <a:cubicBezTo>
                  <a:pt x="16761" y="12008"/>
                  <a:pt x="17135" y="12338"/>
                  <a:pt x="17138" y="12341"/>
                </a:cubicBezTo>
                <a:cubicBezTo>
                  <a:pt x="17138" y="12341"/>
                  <a:pt x="17132" y="12338"/>
                  <a:pt x="17121" y="12330"/>
                </a:cubicBezTo>
                <a:cubicBezTo>
                  <a:pt x="17110" y="12324"/>
                  <a:pt x="16708" y="12030"/>
                  <a:pt x="16222" y="11681"/>
                </a:cubicBezTo>
                <a:cubicBezTo>
                  <a:pt x="15740" y="11331"/>
                  <a:pt x="15343" y="11040"/>
                  <a:pt x="15343" y="11037"/>
                </a:cubicBezTo>
                <a:cubicBezTo>
                  <a:pt x="15343" y="11032"/>
                  <a:pt x="15468" y="10882"/>
                  <a:pt x="15471" y="10882"/>
                </a:cubicBezTo>
                <a:cubicBezTo>
                  <a:pt x="15471" y="10882"/>
                  <a:pt x="15848" y="11209"/>
                  <a:pt x="16303" y="11609"/>
                </a:cubicBezTo>
                <a:close/>
                <a:moveTo>
                  <a:pt x="4457" y="10954"/>
                </a:moveTo>
                <a:lnTo>
                  <a:pt x="4457" y="10954"/>
                </a:lnTo>
                <a:cubicBezTo>
                  <a:pt x="4541" y="10993"/>
                  <a:pt x="4610" y="11023"/>
                  <a:pt x="4613" y="11026"/>
                </a:cubicBezTo>
                <a:cubicBezTo>
                  <a:pt x="4615" y="11032"/>
                  <a:pt x="4615" y="11043"/>
                  <a:pt x="4615" y="11065"/>
                </a:cubicBezTo>
                <a:cubicBezTo>
                  <a:pt x="4615" y="11098"/>
                  <a:pt x="4615" y="11098"/>
                  <a:pt x="4615" y="11098"/>
                </a:cubicBezTo>
                <a:cubicBezTo>
                  <a:pt x="4477" y="11004"/>
                  <a:pt x="4477" y="11004"/>
                  <a:pt x="4477" y="11004"/>
                </a:cubicBezTo>
                <a:cubicBezTo>
                  <a:pt x="4310" y="10893"/>
                  <a:pt x="4299" y="10885"/>
                  <a:pt x="4305" y="10885"/>
                </a:cubicBezTo>
                <a:cubicBezTo>
                  <a:pt x="4305" y="10885"/>
                  <a:pt x="4374" y="10915"/>
                  <a:pt x="4457" y="10954"/>
                </a:cubicBezTo>
                <a:close/>
                <a:moveTo>
                  <a:pt x="14198" y="11370"/>
                </a:moveTo>
                <a:lnTo>
                  <a:pt x="14198" y="11370"/>
                </a:lnTo>
                <a:cubicBezTo>
                  <a:pt x="14467" y="11617"/>
                  <a:pt x="14697" y="11828"/>
                  <a:pt x="14705" y="11836"/>
                </a:cubicBezTo>
                <a:cubicBezTo>
                  <a:pt x="14752" y="11880"/>
                  <a:pt x="14669" y="11808"/>
                  <a:pt x="14187" y="11378"/>
                </a:cubicBezTo>
                <a:cubicBezTo>
                  <a:pt x="13676" y="10929"/>
                  <a:pt x="13676" y="10929"/>
                  <a:pt x="13676" y="10929"/>
                </a:cubicBezTo>
                <a:cubicBezTo>
                  <a:pt x="13687" y="10924"/>
                  <a:pt x="13687" y="10924"/>
                  <a:pt x="13687" y="10924"/>
                </a:cubicBezTo>
                <a:cubicBezTo>
                  <a:pt x="13693" y="10921"/>
                  <a:pt x="13698" y="10918"/>
                  <a:pt x="13704" y="10921"/>
                </a:cubicBezTo>
                <a:cubicBezTo>
                  <a:pt x="13707" y="10921"/>
                  <a:pt x="13929" y="11123"/>
                  <a:pt x="14198" y="11370"/>
                </a:cubicBezTo>
                <a:close/>
                <a:moveTo>
                  <a:pt x="14164" y="11686"/>
                </a:moveTo>
                <a:lnTo>
                  <a:pt x="14164" y="11686"/>
                </a:lnTo>
                <a:cubicBezTo>
                  <a:pt x="14933" y="12541"/>
                  <a:pt x="14910" y="12513"/>
                  <a:pt x="14897" y="12502"/>
                </a:cubicBezTo>
                <a:cubicBezTo>
                  <a:pt x="14885" y="12493"/>
                  <a:pt x="13415" y="10957"/>
                  <a:pt x="13415" y="10951"/>
                </a:cubicBezTo>
                <a:cubicBezTo>
                  <a:pt x="13413" y="10949"/>
                  <a:pt x="13465" y="10924"/>
                  <a:pt x="13474" y="10924"/>
                </a:cubicBezTo>
                <a:cubicBezTo>
                  <a:pt x="13476" y="10924"/>
                  <a:pt x="13787" y="11267"/>
                  <a:pt x="14164" y="11686"/>
                </a:cubicBezTo>
                <a:close/>
                <a:moveTo>
                  <a:pt x="13590" y="10929"/>
                </a:moveTo>
                <a:lnTo>
                  <a:pt x="13590" y="10929"/>
                </a:lnTo>
                <a:cubicBezTo>
                  <a:pt x="13629" y="10935"/>
                  <a:pt x="13629" y="10935"/>
                  <a:pt x="13629" y="10935"/>
                </a:cubicBezTo>
                <a:cubicBezTo>
                  <a:pt x="13676" y="10979"/>
                  <a:pt x="13676" y="10979"/>
                  <a:pt x="13676" y="10979"/>
                </a:cubicBezTo>
                <a:cubicBezTo>
                  <a:pt x="13701" y="11004"/>
                  <a:pt x="14034" y="11323"/>
                  <a:pt x="14414" y="11692"/>
                </a:cubicBezTo>
                <a:cubicBezTo>
                  <a:pt x="14797" y="12058"/>
                  <a:pt x="15107" y="12357"/>
                  <a:pt x="15107" y="12360"/>
                </a:cubicBezTo>
                <a:cubicBezTo>
                  <a:pt x="15107" y="12360"/>
                  <a:pt x="15102" y="12355"/>
                  <a:pt x="15091" y="12346"/>
                </a:cubicBezTo>
                <a:cubicBezTo>
                  <a:pt x="15082" y="12338"/>
                  <a:pt x="14730" y="12016"/>
                  <a:pt x="14306" y="11628"/>
                </a:cubicBezTo>
                <a:cubicBezTo>
                  <a:pt x="13881" y="11243"/>
                  <a:pt x="13535" y="10924"/>
                  <a:pt x="13535" y="10924"/>
                </a:cubicBezTo>
                <a:cubicBezTo>
                  <a:pt x="13535" y="10924"/>
                  <a:pt x="13540" y="10924"/>
                  <a:pt x="13543" y="10924"/>
                </a:cubicBezTo>
                <a:cubicBezTo>
                  <a:pt x="13549" y="10924"/>
                  <a:pt x="13571" y="10926"/>
                  <a:pt x="13590" y="10929"/>
                </a:cubicBezTo>
                <a:close/>
                <a:moveTo>
                  <a:pt x="14345" y="11978"/>
                </a:moveTo>
                <a:lnTo>
                  <a:pt x="14345" y="11978"/>
                </a:lnTo>
                <a:cubicBezTo>
                  <a:pt x="14872" y="12529"/>
                  <a:pt x="15307" y="12984"/>
                  <a:pt x="15307" y="12987"/>
                </a:cubicBezTo>
                <a:cubicBezTo>
                  <a:pt x="15307" y="12990"/>
                  <a:pt x="15302" y="12984"/>
                  <a:pt x="15290" y="12973"/>
                </a:cubicBezTo>
                <a:cubicBezTo>
                  <a:pt x="15279" y="12965"/>
                  <a:pt x="14813" y="12529"/>
                  <a:pt x="14250" y="12008"/>
                </a:cubicBezTo>
                <a:cubicBezTo>
                  <a:pt x="13690" y="11487"/>
                  <a:pt x="13230" y="11057"/>
                  <a:pt x="13230" y="11057"/>
                </a:cubicBezTo>
                <a:cubicBezTo>
                  <a:pt x="13230" y="11051"/>
                  <a:pt x="13374" y="10971"/>
                  <a:pt x="13379" y="10971"/>
                </a:cubicBezTo>
                <a:cubicBezTo>
                  <a:pt x="13382" y="10971"/>
                  <a:pt x="13815" y="11426"/>
                  <a:pt x="14345" y="11978"/>
                </a:cubicBezTo>
                <a:close/>
                <a:moveTo>
                  <a:pt x="4929" y="11193"/>
                </a:moveTo>
                <a:lnTo>
                  <a:pt x="4929" y="11193"/>
                </a:lnTo>
                <a:cubicBezTo>
                  <a:pt x="5079" y="11270"/>
                  <a:pt x="5201" y="11334"/>
                  <a:pt x="5198" y="11337"/>
                </a:cubicBezTo>
                <a:cubicBezTo>
                  <a:pt x="5198" y="11337"/>
                  <a:pt x="4660" y="11126"/>
                  <a:pt x="4657" y="11123"/>
                </a:cubicBezTo>
                <a:cubicBezTo>
                  <a:pt x="4652" y="11118"/>
                  <a:pt x="4652" y="11048"/>
                  <a:pt x="4654" y="11048"/>
                </a:cubicBezTo>
                <a:cubicBezTo>
                  <a:pt x="4657" y="11048"/>
                  <a:pt x="4779" y="11112"/>
                  <a:pt x="4929" y="11193"/>
                </a:cubicBezTo>
                <a:close/>
                <a:moveTo>
                  <a:pt x="15401" y="12025"/>
                </a:moveTo>
                <a:lnTo>
                  <a:pt x="15401" y="12025"/>
                </a:lnTo>
                <a:cubicBezTo>
                  <a:pt x="16203" y="12549"/>
                  <a:pt x="16860" y="12982"/>
                  <a:pt x="16863" y="12982"/>
                </a:cubicBezTo>
                <a:cubicBezTo>
                  <a:pt x="16866" y="12984"/>
                  <a:pt x="16403" y="13251"/>
                  <a:pt x="16397" y="13248"/>
                </a:cubicBezTo>
                <a:cubicBezTo>
                  <a:pt x="16392" y="13245"/>
                  <a:pt x="13959" y="11096"/>
                  <a:pt x="13937" y="11073"/>
                </a:cubicBezTo>
                <a:cubicBezTo>
                  <a:pt x="13923" y="11057"/>
                  <a:pt x="13923" y="11057"/>
                  <a:pt x="13923" y="11057"/>
                </a:cubicBezTo>
                <a:cubicBezTo>
                  <a:pt x="13934" y="11065"/>
                  <a:pt x="13934" y="11065"/>
                  <a:pt x="13934" y="11065"/>
                </a:cubicBezTo>
                <a:cubicBezTo>
                  <a:pt x="13940" y="11068"/>
                  <a:pt x="14600" y="11500"/>
                  <a:pt x="15401" y="12025"/>
                </a:cubicBezTo>
                <a:close/>
                <a:moveTo>
                  <a:pt x="15851" y="11473"/>
                </a:moveTo>
                <a:lnTo>
                  <a:pt x="15851" y="11473"/>
                </a:lnTo>
                <a:cubicBezTo>
                  <a:pt x="16430" y="11911"/>
                  <a:pt x="16455" y="11930"/>
                  <a:pt x="16333" y="11844"/>
                </a:cubicBezTo>
                <a:cubicBezTo>
                  <a:pt x="16175" y="11733"/>
                  <a:pt x="15299" y="11109"/>
                  <a:pt x="15293" y="11107"/>
                </a:cubicBezTo>
                <a:cubicBezTo>
                  <a:pt x="15288" y="11101"/>
                  <a:pt x="15288" y="11101"/>
                  <a:pt x="15288" y="11101"/>
                </a:cubicBezTo>
                <a:cubicBezTo>
                  <a:pt x="15302" y="11084"/>
                  <a:pt x="15302" y="11084"/>
                  <a:pt x="15302" y="11084"/>
                </a:cubicBezTo>
                <a:cubicBezTo>
                  <a:pt x="15307" y="11076"/>
                  <a:pt x="15313" y="11071"/>
                  <a:pt x="15315" y="11071"/>
                </a:cubicBezTo>
                <a:cubicBezTo>
                  <a:pt x="15315" y="11071"/>
                  <a:pt x="15557" y="11251"/>
                  <a:pt x="15851" y="11473"/>
                </a:cubicBezTo>
                <a:close/>
                <a:moveTo>
                  <a:pt x="14101" y="12080"/>
                </a:moveTo>
                <a:lnTo>
                  <a:pt x="14101" y="12080"/>
                </a:lnTo>
                <a:cubicBezTo>
                  <a:pt x="14589" y="12624"/>
                  <a:pt x="15005" y="13084"/>
                  <a:pt x="15021" y="13104"/>
                </a:cubicBezTo>
                <a:cubicBezTo>
                  <a:pt x="15041" y="13123"/>
                  <a:pt x="15052" y="13137"/>
                  <a:pt x="15049" y="13137"/>
                </a:cubicBezTo>
                <a:cubicBezTo>
                  <a:pt x="15044" y="13134"/>
                  <a:pt x="12991" y="11207"/>
                  <a:pt x="12991" y="11201"/>
                </a:cubicBezTo>
                <a:cubicBezTo>
                  <a:pt x="12991" y="11201"/>
                  <a:pt x="13035" y="11170"/>
                  <a:pt x="13091" y="11137"/>
                </a:cubicBezTo>
                <a:cubicBezTo>
                  <a:pt x="13194" y="11073"/>
                  <a:pt x="13194" y="11073"/>
                  <a:pt x="13194" y="11073"/>
                </a:cubicBezTo>
                <a:cubicBezTo>
                  <a:pt x="13202" y="11082"/>
                  <a:pt x="13202" y="11082"/>
                  <a:pt x="13202" y="11082"/>
                </a:cubicBezTo>
                <a:cubicBezTo>
                  <a:pt x="13205" y="11087"/>
                  <a:pt x="13610" y="11537"/>
                  <a:pt x="14101" y="12080"/>
                </a:cubicBezTo>
                <a:close/>
                <a:moveTo>
                  <a:pt x="5101" y="11159"/>
                </a:moveTo>
                <a:lnTo>
                  <a:pt x="5101" y="11159"/>
                </a:lnTo>
                <a:cubicBezTo>
                  <a:pt x="5140" y="11176"/>
                  <a:pt x="5170" y="11190"/>
                  <a:pt x="5167" y="11193"/>
                </a:cubicBezTo>
                <a:cubicBezTo>
                  <a:pt x="5165" y="11193"/>
                  <a:pt x="5134" y="11184"/>
                  <a:pt x="5101" y="11173"/>
                </a:cubicBezTo>
                <a:cubicBezTo>
                  <a:pt x="5034" y="11151"/>
                  <a:pt x="5034" y="11151"/>
                  <a:pt x="5034" y="11151"/>
                </a:cubicBezTo>
                <a:cubicBezTo>
                  <a:pt x="5029" y="11140"/>
                  <a:pt x="5029" y="11140"/>
                  <a:pt x="5029" y="11140"/>
                </a:cubicBezTo>
                <a:cubicBezTo>
                  <a:pt x="5023" y="11129"/>
                  <a:pt x="5023" y="11123"/>
                  <a:pt x="5026" y="11126"/>
                </a:cubicBezTo>
                <a:cubicBezTo>
                  <a:pt x="5029" y="11126"/>
                  <a:pt x="5062" y="11143"/>
                  <a:pt x="5101" y="11159"/>
                </a:cubicBezTo>
                <a:close/>
                <a:moveTo>
                  <a:pt x="15604" y="11370"/>
                </a:moveTo>
                <a:lnTo>
                  <a:pt x="15604" y="11370"/>
                </a:lnTo>
                <a:cubicBezTo>
                  <a:pt x="15795" y="11506"/>
                  <a:pt x="15951" y="11617"/>
                  <a:pt x="15953" y="11620"/>
                </a:cubicBezTo>
                <a:cubicBezTo>
                  <a:pt x="15962" y="11628"/>
                  <a:pt x="15862" y="11562"/>
                  <a:pt x="15532" y="11337"/>
                </a:cubicBezTo>
                <a:cubicBezTo>
                  <a:pt x="15368" y="11226"/>
                  <a:pt x="15235" y="11134"/>
                  <a:pt x="15235" y="11134"/>
                </a:cubicBezTo>
                <a:cubicBezTo>
                  <a:pt x="15232" y="11129"/>
                  <a:pt x="15241" y="11126"/>
                  <a:pt x="15252" y="11126"/>
                </a:cubicBezTo>
                <a:cubicBezTo>
                  <a:pt x="15257" y="11126"/>
                  <a:pt x="15415" y="11237"/>
                  <a:pt x="15604" y="11370"/>
                </a:cubicBezTo>
                <a:close/>
                <a:moveTo>
                  <a:pt x="15171" y="11137"/>
                </a:moveTo>
                <a:lnTo>
                  <a:pt x="15171" y="11137"/>
                </a:lnTo>
                <a:cubicBezTo>
                  <a:pt x="15182" y="11143"/>
                  <a:pt x="15385" y="11290"/>
                  <a:pt x="15385" y="11290"/>
                </a:cubicBezTo>
                <a:cubicBezTo>
                  <a:pt x="15385" y="11292"/>
                  <a:pt x="15351" y="11270"/>
                  <a:pt x="15229" y="11187"/>
                </a:cubicBezTo>
                <a:cubicBezTo>
                  <a:pt x="15191" y="11159"/>
                  <a:pt x="15160" y="11134"/>
                  <a:pt x="15160" y="11134"/>
                </a:cubicBezTo>
                <a:cubicBezTo>
                  <a:pt x="15160" y="11132"/>
                  <a:pt x="15163" y="11132"/>
                  <a:pt x="15171" y="11137"/>
                </a:cubicBezTo>
                <a:close/>
                <a:moveTo>
                  <a:pt x="15504" y="11939"/>
                </a:moveTo>
                <a:lnTo>
                  <a:pt x="15504" y="11939"/>
                </a:lnTo>
                <a:cubicBezTo>
                  <a:pt x="17157" y="12876"/>
                  <a:pt x="17088" y="12835"/>
                  <a:pt x="17088" y="12840"/>
                </a:cubicBezTo>
                <a:cubicBezTo>
                  <a:pt x="17091" y="12843"/>
                  <a:pt x="17046" y="12871"/>
                  <a:pt x="16994" y="12904"/>
                </a:cubicBezTo>
                <a:cubicBezTo>
                  <a:pt x="16896" y="12962"/>
                  <a:pt x="16896" y="12962"/>
                  <a:pt x="16896" y="12962"/>
                </a:cubicBezTo>
                <a:cubicBezTo>
                  <a:pt x="15568" y="12091"/>
                  <a:pt x="15568" y="12091"/>
                  <a:pt x="15568" y="12091"/>
                </a:cubicBezTo>
                <a:cubicBezTo>
                  <a:pt x="14836" y="11614"/>
                  <a:pt x="14236" y="11220"/>
                  <a:pt x="14234" y="11218"/>
                </a:cubicBezTo>
                <a:cubicBezTo>
                  <a:pt x="14228" y="11212"/>
                  <a:pt x="14109" y="11143"/>
                  <a:pt x="15504" y="11939"/>
                </a:cubicBezTo>
                <a:close/>
                <a:moveTo>
                  <a:pt x="18744" y="11265"/>
                </a:moveTo>
                <a:lnTo>
                  <a:pt x="18744" y="11265"/>
                </a:lnTo>
                <a:cubicBezTo>
                  <a:pt x="18730" y="11309"/>
                  <a:pt x="18730" y="11309"/>
                  <a:pt x="18730" y="11309"/>
                </a:cubicBezTo>
                <a:cubicBezTo>
                  <a:pt x="18697" y="11351"/>
                  <a:pt x="18697" y="11351"/>
                  <a:pt x="18697" y="11351"/>
                </a:cubicBezTo>
                <a:cubicBezTo>
                  <a:pt x="18680" y="11376"/>
                  <a:pt x="18663" y="11395"/>
                  <a:pt x="18663" y="11395"/>
                </a:cubicBezTo>
                <a:cubicBezTo>
                  <a:pt x="18660" y="11392"/>
                  <a:pt x="18683" y="11353"/>
                  <a:pt x="18708" y="11304"/>
                </a:cubicBezTo>
                <a:cubicBezTo>
                  <a:pt x="18735" y="11254"/>
                  <a:pt x="18758" y="11218"/>
                  <a:pt x="18758" y="11218"/>
                </a:cubicBezTo>
                <a:cubicBezTo>
                  <a:pt x="18758" y="11220"/>
                  <a:pt x="18752" y="11240"/>
                  <a:pt x="18744" y="11265"/>
                </a:cubicBezTo>
                <a:close/>
                <a:moveTo>
                  <a:pt x="13804" y="12150"/>
                </a:moveTo>
                <a:lnTo>
                  <a:pt x="13804" y="12150"/>
                </a:lnTo>
                <a:cubicBezTo>
                  <a:pt x="14273" y="12660"/>
                  <a:pt x="14655" y="13081"/>
                  <a:pt x="14655" y="13084"/>
                </a:cubicBezTo>
                <a:cubicBezTo>
                  <a:pt x="14658" y="13084"/>
                  <a:pt x="14644" y="13073"/>
                  <a:pt x="14628" y="13056"/>
                </a:cubicBezTo>
                <a:cubicBezTo>
                  <a:pt x="14611" y="13043"/>
                  <a:pt x="14189" y="12646"/>
                  <a:pt x="13693" y="12177"/>
                </a:cubicBezTo>
                <a:cubicBezTo>
                  <a:pt x="13199" y="11709"/>
                  <a:pt x="12794" y="11323"/>
                  <a:pt x="12794" y="11320"/>
                </a:cubicBezTo>
                <a:cubicBezTo>
                  <a:pt x="12794" y="11317"/>
                  <a:pt x="12947" y="11223"/>
                  <a:pt x="12952" y="11223"/>
                </a:cubicBezTo>
                <a:cubicBezTo>
                  <a:pt x="12952" y="11223"/>
                  <a:pt x="13335" y="11639"/>
                  <a:pt x="13804" y="12150"/>
                </a:cubicBezTo>
                <a:close/>
                <a:moveTo>
                  <a:pt x="16758" y="11864"/>
                </a:moveTo>
                <a:lnTo>
                  <a:pt x="16758" y="11864"/>
                </a:lnTo>
                <a:cubicBezTo>
                  <a:pt x="17202" y="12202"/>
                  <a:pt x="17568" y="12482"/>
                  <a:pt x="17573" y="12488"/>
                </a:cubicBezTo>
                <a:cubicBezTo>
                  <a:pt x="17579" y="12493"/>
                  <a:pt x="17579" y="12493"/>
                  <a:pt x="17579" y="12493"/>
                </a:cubicBezTo>
                <a:cubicBezTo>
                  <a:pt x="17523" y="12535"/>
                  <a:pt x="17523" y="12535"/>
                  <a:pt x="17523" y="12535"/>
                </a:cubicBezTo>
                <a:cubicBezTo>
                  <a:pt x="17496" y="12557"/>
                  <a:pt x="17468" y="12577"/>
                  <a:pt x="17468" y="12577"/>
                </a:cubicBezTo>
                <a:cubicBezTo>
                  <a:pt x="17465" y="12577"/>
                  <a:pt x="15959" y="11262"/>
                  <a:pt x="15931" y="11237"/>
                </a:cubicBezTo>
                <a:cubicBezTo>
                  <a:pt x="15920" y="11223"/>
                  <a:pt x="15920" y="11223"/>
                  <a:pt x="15920" y="11223"/>
                </a:cubicBezTo>
                <a:cubicBezTo>
                  <a:pt x="15934" y="11234"/>
                  <a:pt x="15934" y="11234"/>
                  <a:pt x="15934" y="11234"/>
                </a:cubicBezTo>
                <a:cubicBezTo>
                  <a:pt x="15942" y="11240"/>
                  <a:pt x="16314" y="11523"/>
                  <a:pt x="16758" y="11864"/>
                </a:cubicBezTo>
                <a:close/>
                <a:moveTo>
                  <a:pt x="5359" y="11290"/>
                </a:moveTo>
                <a:lnTo>
                  <a:pt x="5359" y="11290"/>
                </a:lnTo>
                <a:cubicBezTo>
                  <a:pt x="5473" y="11326"/>
                  <a:pt x="5473" y="11326"/>
                  <a:pt x="5473" y="11326"/>
                </a:cubicBezTo>
                <a:cubicBezTo>
                  <a:pt x="5492" y="11365"/>
                  <a:pt x="5492" y="11365"/>
                  <a:pt x="5492" y="11365"/>
                </a:cubicBezTo>
                <a:cubicBezTo>
                  <a:pt x="5503" y="11395"/>
                  <a:pt x="5506" y="11403"/>
                  <a:pt x="5500" y="11401"/>
                </a:cubicBezTo>
                <a:cubicBezTo>
                  <a:pt x="5492" y="11398"/>
                  <a:pt x="5217" y="11251"/>
                  <a:pt x="5215" y="11248"/>
                </a:cubicBezTo>
                <a:cubicBezTo>
                  <a:pt x="5209" y="11243"/>
                  <a:pt x="5209" y="11243"/>
                  <a:pt x="5359" y="11290"/>
                </a:cubicBezTo>
                <a:close/>
                <a:moveTo>
                  <a:pt x="16336" y="11997"/>
                </a:moveTo>
                <a:lnTo>
                  <a:pt x="16336" y="11997"/>
                </a:lnTo>
                <a:cubicBezTo>
                  <a:pt x="16880" y="12374"/>
                  <a:pt x="17324" y="12682"/>
                  <a:pt x="17321" y="12682"/>
                </a:cubicBezTo>
                <a:cubicBezTo>
                  <a:pt x="17321" y="12685"/>
                  <a:pt x="17140" y="12812"/>
                  <a:pt x="17132" y="12815"/>
                </a:cubicBezTo>
                <a:cubicBezTo>
                  <a:pt x="17129" y="12815"/>
                  <a:pt x="15368" y="11334"/>
                  <a:pt x="15343" y="11312"/>
                </a:cubicBezTo>
                <a:cubicBezTo>
                  <a:pt x="15338" y="11306"/>
                  <a:pt x="15338" y="11306"/>
                  <a:pt x="15338" y="11306"/>
                </a:cubicBezTo>
                <a:cubicBezTo>
                  <a:pt x="15346" y="11309"/>
                  <a:pt x="15346" y="11309"/>
                  <a:pt x="15346" y="11309"/>
                </a:cubicBezTo>
                <a:cubicBezTo>
                  <a:pt x="15349" y="11312"/>
                  <a:pt x="15795" y="11620"/>
                  <a:pt x="16336" y="11997"/>
                </a:cubicBezTo>
                <a:close/>
                <a:moveTo>
                  <a:pt x="5276" y="11406"/>
                </a:moveTo>
                <a:lnTo>
                  <a:pt x="5276" y="11406"/>
                </a:lnTo>
                <a:cubicBezTo>
                  <a:pt x="5400" y="11456"/>
                  <a:pt x="5506" y="11498"/>
                  <a:pt x="5509" y="11500"/>
                </a:cubicBezTo>
                <a:cubicBezTo>
                  <a:pt x="5517" y="11503"/>
                  <a:pt x="5850" y="11764"/>
                  <a:pt x="5858" y="11775"/>
                </a:cubicBezTo>
                <a:cubicBezTo>
                  <a:pt x="5864" y="11781"/>
                  <a:pt x="5841" y="11767"/>
                  <a:pt x="5786" y="11731"/>
                </a:cubicBezTo>
                <a:cubicBezTo>
                  <a:pt x="5753" y="11711"/>
                  <a:pt x="5575" y="11611"/>
                  <a:pt x="5387" y="11509"/>
                </a:cubicBezTo>
                <a:cubicBezTo>
                  <a:pt x="5201" y="11406"/>
                  <a:pt x="5045" y="11320"/>
                  <a:pt x="5043" y="11317"/>
                </a:cubicBezTo>
                <a:cubicBezTo>
                  <a:pt x="5040" y="11312"/>
                  <a:pt x="5015" y="11304"/>
                  <a:pt x="5276" y="11406"/>
                </a:cubicBezTo>
                <a:close/>
                <a:moveTo>
                  <a:pt x="15032" y="12341"/>
                </a:moveTo>
                <a:lnTo>
                  <a:pt x="15032" y="12341"/>
                </a:lnTo>
                <a:cubicBezTo>
                  <a:pt x="15643" y="12901"/>
                  <a:pt x="16142" y="13356"/>
                  <a:pt x="16142" y="13359"/>
                </a:cubicBezTo>
                <a:cubicBezTo>
                  <a:pt x="16142" y="13359"/>
                  <a:pt x="16095" y="13370"/>
                  <a:pt x="16037" y="13386"/>
                </a:cubicBezTo>
                <a:cubicBezTo>
                  <a:pt x="15928" y="13411"/>
                  <a:pt x="15928" y="13411"/>
                  <a:pt x="15928" y="13411"/>
                </a:cubicBezTo>
                <a:cubicBezTo>
                  <a:pt x="15895" y="13378"/>
                  <a:pt x="15895" y="13378"/>
                  <a:pt x="15895" y="13378"/>
                </a:cubicBezTo>
                <a:cubicBezTo>
                  <a:pt x="15879" y="13362"/>
                  <a:pt x="15443" y="12909"/>
                  <a:pt x="14927" y="12374"/>
                </a:cubicBezTo>
                <a:cubicBezTo>
                  <a:pt x="14411" y="11839"/>
                  <a:pt x="13973" y="11384"/>
                  <a:pt x="13951" y="11362"/>
                </a:cubicBezTo>
                <a:cubicBezTo>
                  <a:pt x="13929" y="11340"/>
                  <a:pt x="13915" y="11323"/>
                  <a:pt x="13917" y="11323"/>
                </a:cubicBezTo>
                <a:cubicBezTo>
                  <a:pt x="13920" y="11326"/>
                  <a:pt x="14422" y="11783"/>
                  <a:pt x="15032" y="12341"/>
                </a:cubicBezTo>
                <a:close/>
                <a:moveTo>
                  <a:pt x="13779" y="12305"/>
                </a:moveTo>
                <a:lnTo>
                  <a:pt x="13779" y="12305"/>
                </a:lnTo>
                <a:cubicBezTo>
                  <a:pt x="14339" y="12835"/>
                  <a:pt x="14805" y="13276"/>
                  <a:pt x="14813" y="13281"/>
                </a:cubicBezTo>
                <a:cubicBezTo>
                  <a:pt x="14822" y="13289"/>
                  <a:pt x="14827" y="13295"/>
                  <a:pt x="14825" y="13295"/>
                </a:cubicBezTo>
                <a:cubicBezTo>
                  <a:pt x="14822" y="13298"/>
                  <a:pt x="12370" y="11573"/>
                  <a:pt x="12359" y="11562"/>
                </a:cubicBezTo>
                <a:cubicBezTo>
                  <a:pt x="12353" y="11556"/>
                  <a:pt x="12353" y="11556"/>
                  <a:pt x="12353" y="11556"/>
                </a:cubicBezTo>
                <a:cubicBezTo>
                  <a:pt x="12553" y="11448"/>
                  <a:pt x="12553" y="11448"/>
                  <a:pt x="12553" y="11448"/>
                </a:cubicBezTo>
                <a:cubicBezTo>
                  <a:pt x="12664" y="11390"/>
                  <a:pt x="12755" y="11342"/>
                  <a:pt x="12755" y="11342"/>
                </a:cubicBezTo>
                <a:cubicBezTo>
                  <a:pt x="12758" y="11342"/>
                  <a:pt x="13219" y="11775"/>
                  <a:pt x="13779" y="12305"/>
                </a:cubicBezTo>
                <a:close/>
                <a:moveTo>
                  <a:pt x="5561" y="11365"/>
                </a:moveTo>
                <a:lnTo>
                  <a:pt x="5561" y="11365"/>
                </a:lnTo>
                <a:cubicBezTo>
                  <a:pt x="5578" y="11373"/>
                  <a:pt x="5592" y="11381"/>
                  <a:pt x="5592" y="11384"/>
                </a:cubicBezTo>
                <a:cubicBezTo>
                  <a:pt x="5592" y="11387"/>
                  <a:pt x="5559" y="11414"/>
                  <a:pt x="5553" y="11414"/>
                </a:cubicBezTo>
                <a:cubicBezTo>
                  <a:pt x="5553" y="11414"/>
                  <a:pt x="5545" y="11401"/>
                  <a:pt x="5536" y="11384"/>
                </a:cubicBezTo>
                <a:cubicBezTo>
                  <a:pt x="5531" y="11365"/>
                  <a:pt x="5525" y="11351"/>
                  <a:pt x="5525" y="11351"/>
                </a:cubicBezTo>
                <a:cubicBezTo>
                  <a:pt x="5528" y="11351"/>
                  <a:pt x="5545" y="11359"/>
                  <a:pt x="5561" y="11365"/>
                </a:cubicBezTo>
                <a:close/>
                <a:moveTo>
                  <a:pt x="14628" y="12405"/>
                </a:moveTo>
                <a:lnTo>
                  <a:pt x="14628" y="12405"/>
                </a:lnTo>
                <a:cubicBezTo>
                  <a:pt x="15235" y="12970"/>
                  <a:pt x="15731" y="13436"/>
                  <a:pt x="15729" y="13436"/>
                </a:cubicBezTo>
                <a:cubicBezTo>
                  <a:pt x="15729" y="13436"/>
                  <a:pt x="15648" y="13439"/>
                  <a:pt x="15554" y="13445"/>
                </a:cubicBezTo>
                <a:cubicBezTo>
                  <a:pt x="15382" y="13450"/>
                  <a:pt x="15382" y="13450"/>
                  <a:pt x="15382" y="13450"/>
                </a:cubicBezTo>
                <a:cubicBezTo>
                  <a:pt x="15376" y="13445"/>
                  <a:pt x="15376" y="13445"/>
                  <a:pt x="15376" y="13445"/>
                </a:cubicBezTo>
                <a:cubicBezTo>
                  <a:pt x="15371" y="13439"/>
                  <a:pt x="13529" y="11392"/>
                  <a:pt x="13512" y="11373"/>
                </a:cubicBezTo>
                <a:cubicBezTo>
                  <a:pt x="13501" y="11362"/>
                  <a:pt x="13501" y="11362"/>
                  <a:pt x="13501" y="11362"/>
                </a:cubicBezTo>
                <a:cubicBezTo>
                  <a:pt x="13510" y="11367"/>
                  <a:pt x="13510" y="11367"/>
                  <a:pt x="13510" y="11367"/>
                </a:cubicBezTo>
                <a:cubicBezTo>
                  <a:pt x="13515" y="11373"/>
                  <a:pt x="14017" y="11839"/>
                  <a:pt x="14628" y="12405"/>
                </a:cubicBezTo>
                <a:close/>
                <a:moveTo>
                  <a:pt x="5520" y="11456"/>
                </a:moveTo>
                <a:lnTo>
                  <a:pt x="5520" y="11456"/>
                </a:lnTo>
                <a:cubicBezTo>
                  <a:pt x="5520" y="11456"/>
                  <a:pt x="5517" y="11459"/>
                  <a:pt x="5514" y="11459"/>
                </a:cubicBezTo>
                <a:cubicBezTo>
                  <a:pt x="5511" y="11459"/>
                  <a:pt x="5414" y="11403"/>
                  <a:pt x="5409" y="11398"/>
                </a:cubicBezTo>
                <a:cubicBezTo>
                  <a:pt x="5409" y="11398"/>
                  <a:pt x="5431" y="11409"/>
                  <a:pt x="5461" y="11423"/>
                </a:cubicBezTo>
                <a:cubicBezTo>
                  <a:pt x="5495" y="11439"/>
                  <a:pt x="5520" y="11453"/>
                  <a:pt x="5520" y="11456"/>
                </a:cubicBezTo>
                <a:close/>
                <a:moveTo>
                  <a:pt x="5639" y="11448"/>
                </a:moveTo>
                <a:lnTo>
                  <a:pt x="5639" y="11448"/>
                </a:lnTo>
                <a:cubicBezTo>
                  <a:pt x="5647" y="11467"/>
                  <a:pt x="5653" y="11484"/>
                  <a:pt x="5653" y="11484"/>
                </a:cubicBezTo>
                <a:cubicBezTo>
                  <a:pt x="5647" y="11484"/>
                  <a:pt x="5608" y="11464"/>
                  <a:pt x="5586" y="11448"/>
                </a:cubicBezTo>
                <a:cubicBezTo>
                  <a:pt x="5578" y="11442"/>
                  <a:pt x="5578" y="11442"/>
                  <a:pt x="5578" y="11442"/>
                </a:cubicBezTo>
                <a:cubicBezTo>
                  <a:pt x="5597" y="11428"/>
                  <a:pt x="5597" y="11428"/>
                  <a:pt x="5597" y="11428"/>
                </a:cubicBezTo>
                <a:cubicBezTo>
                  <a:pt x="5608" y="11417"/>
                  <a:pt x="5620" y="11412"/>
                  <a:pt x="5620" y="11412"/>
                </a:cubicBezTo>
                <a:cubicBezTo>
                  <a:pt x="5622" y="11412"/>
                  <a:pt x="5631" y="11428"/>
                  <a:pt x="5639" y="11448"/>
                </a:cubicBezTo>
                <a:close/>
                <a:moveTo>
                  <a:pt x="5750" y="11456"/>
                </a:moveTo>
                <a:lnTo>
                  <a:pt x="5750" y="11456"/>
                </a:lnTo>
                <a:cubicBezTo>
                  <a:pt x="5794" y="11476"/>
                  <a:pt x="5828" y="11495"/>
                  <a:pt x="5828" y="11495"/>
                </a:cubicBezTo>
                <a:cubicBezTo>
                  <a:pt x="5822" y="11500"/>
                  <a:pt x="5708" y="11512"/>
                  <a:pt x="5703" y="11509"/>
                </a:cubicBezTo>
                <a:cubicBezTo>
                  <a:pt x="5703" y="11506"/>
                  <a:pt x="5667" y="11423"/>
                  <a:pt x="5667" y="11420"/>
                </a:cubicBezTo>
                <a:cubicBezTo>
                  <a:pt x="5667" y="11417"/>
                  <a:pt x="5672" y="11417"/>
                  <a:pt x="5750" y="11456"/>
                </a:cubicBezTo>
                <a:close/>
                <a:moveTo>
                  <a:pt x="6099" y="11700"/>
                </a:moveTo>
                <a:lnTo>
                  <a:pt x="6099" y="11700"/>
                </a:lnTo>
                <a:cubicBezTo>
                  <a:pt x="6210" y="11797"/>
                  <a:pt x="6302" y="11878"/>
                  <a:pt x="6302" y="11878"/>
                </a:cubicBezTo>
                <a:cubicBezTo>
                  <a:pt x="6302" y="11880"/>
                  <a:pt x="6310" y="11886"/>
                  <a:pt x="6202" y="11817"/>
                </a:cubicBezTo>
                <a:cubicBezTo>
                  <a:pt x="6155" y="11786"/>
                  <a:pt x="6033" y="11711"/>
                  <a:pt x="5936" y="11656"/>
                </a:cubicBezTo>
                <a:cubicBezTo>
                  <a:pt x="5841" y="11598"/>
                  <a:pt x="5758" y="11548"/>
                  <a:pt x="5755" y="11545"/>
                </a:cubicBezTo>
                <a:cubicBezTo>
                  <a:pt x="5753" y="11542"/>
                  <a:pt x="5753" y="11542"/>
                  <a:pt x="5753" y="11542"/>
                </a:cubicBezTo>
                <a:cubicBezTo>
                  <a:pt x="5819" y="11534"/>
                  <a:pt x="5819" y="11534"/>
                  <a:pt x="5819" y="11534"/>
                </a:cubicBezTo>
                <a:cubicBezTo>
                  <a:pt x="5858" y="11528"/>
                  <a:pt x="5889" y="11525"/>
                  <a:pt x="5891" y="11525"/>
                </a:cubicBezTo>
                <a:cubicBezTo>
                  <a:pt x="5891" y="11525"/>
                  <a:pt x="5986" y="11603"/>
                  <a:pt x="6099" y="11700"/>
                </a:cubicBezTo>
                <a:close/>
                <a:moveTo>
                  <a:pt x="15315" y="12430"/>
                </a:moveTo>
                <a:lnTo>
                  <a:pt x="15315" y="12430"/>
                </a:lnTo>
                <a:cubicBezTo>
                  <a:pt x="15853" y="12907"/>
                  <a:pt x="16295" y="13298"/>
                  <a:pt x="16295" y="13298"/>
                </a:cubicBezTo>
                <a:cubicBezTo>
                  <a:pt x="16295" y="13303"/>
                  <a:pt x="16192" y="13345"/>
                  <a:pt x="16186" y="13345"/>
                </a:cubicBezTo>
                <a:cubicBezTo>
                  <a:pt x="16184" y="13342"/>
                  <a:pt x="15779" y="12957"/>
                  <a:pt x="15288" y="12482"/>
                </a:cubicBezTo>
                <a:cubicBezTo>
                  <a:pt x="14447" y="11672"/>
                  <a:pt x="14306" y="11537"/>
                  <a:pt x="14328" y="11553"/>
                </a:cubicBezTo>
                <a:cubicBezTo>
                  <a:pt x="14333" y="11559"/>
                  <a:pt x="14777" y="11953"/>
                  <a:pt x="15315" y="12430"/>
                </a:cubicBezTo>
                <a:close/>
                <a:moveTo>
                  <a:pt x="18575" y="11578"/>
                </a:moveTo>
                <a:lnTo>
                  <a:pt x="18575" y="11578"/>
                </a:lnTo>
                <a:cubicBezTo>
                  <a:pt x="18561" y="11603"/>
                  <a:pt x="18555" y="11611"/>
                  <a:pt x="18555" y="11600"/>
                </a:cubicBezTo>
                <a:cubicBezTo>
                  <a:pt x="18555" y="11595"/>
                  <a:pt x="18586" y="11550"/>
                  <a:pt x="18588" y="11553"/>
                </a:cubicBezTo>
                <a:cubicBezTo>
                  <a:pt x="18588" y="11553"/>
                  <a:pt x="18583" y="11564"/>
                  <a:pt x="18575" y="11578"/>
                </a:cubicBezTo>
                <a:close/>
                <a:moveTo>
                  <a:pt x="5725" y="11575"/>
                </a:moveTo>
                <a:lnTo>
                  <a:pt x="5725" y="11575"/>
                </a:lnTo>
                <a:cubicBezTo>
                  <a:pt x="5739" y="11586"/>
                  <a:pt x="5747" y="11595"/>
                  <a:pt x="5747" y="11595"/>
                </a:cubicBezTo>
                <a:cubicBezTo>
                  <a:pt x="5744" y="11598"/>
                  <a:pt x="5692" y="11564"/>
                  <a:pt x="5692" y="11562"/>
                </a:cubicBezTo>
                <a:cubicBezTo>
                  <a:pt x="5692" y="11556"/>
                  <a:pt x="5703" y="11559"/>
                  <a:pt x="5725" y="11575"/>
                </a:cubicBezTo>
                <a:close/>
                <a:moveTo>
                  <a:pt x="14314" y="12499"/>
                </a:moveTo>
                <a:lnTo>
                  <a:pt x="14314" y="12499"/>
                </a:lnTo>
                <a:cubicBezTo>
                  <a:pt x="14858" y="13007"/>
                  <a:pt x="15307" y="13431"/>
                  <a:pt x="15315" y="13436"/>
                </a:cubicBezTo>
                <a:cubicBezTo>
                  <a:pt x="15321" y="13442"/>
                  <a:pt x="15327" y="13448"/>
                  <a:pt x="15327" y="13450"/>
                </a:cubicBezTo>
                <a:cubicBezTo>
                  <a:pt x="15324" y="13450"/>
                  <a:pt x="15260" y="13450"/>
                  <a:pt x="15182" y="13448"/>
                </a:cubicBezTo>
                <a:cubicBezTo>
                  <a:pt x="15038" y="13448"/>
                  <a:pt x="15038" y="13448"/>
                  <a:pt x="15038" y="13448"/>
                </a:cubicBezTo>
                <a:cubicBezTo>
                  <a:pt x="14189" y="12518"/>
                  <a:pt x="14189" y="12518"/>
                  <a:pt x="14189" y="12518"/>
                </a:cubicBezTo>
                <a:cubicBezTo>
                  <a:pt x="13721" y="12008"/>
                  <a:pt x="13332" y="11584"/>
                  <a:pt x="13327" y="11575"/>
                </a:cubicBezTo>
                <a:cubicBezTo>
                  <a:pt x="13318" y="11567"/>
                  <a:pt x="13316" y="11564"/>
                  <a:pt x="13321" y="11567"/>
                </a:cubicBezTo>
                <a:cubicBezTo>
                  <a:pt x="13324" y="11570"/>
                  <a:pt x="13771" y="11989"/>
                  <a:pt x="14314" y="12499"/>
                </a:cubicBezTo>
                <a:close/>
                <a:moveTo>
                  <a:pt x="13230" y="12432"/>
                </a:moveTo>
                <a:lnTo>
                  <a:pt x="13230" y="12432"/>
                </a:lnTo>
                <a:cubicBezTo>
                  <a:pt x="13732" y="12904"/>
                  <a:pt x="14142" y="13287"/>
                  <a:pt x="14139" y="13289"/>
                </a:cubicBezTo>
                <a:cubicBezTo>
                  <a:pt x="14139" y="13289"/>
                  <a:pt x="13637" y="12943"/>
                  <a:pt x="13022" y="12518"/>
                </a:cubicBezTo>
                <a:cubicBezTo>
                  <a:pt x="12409" y="12094"/>
                  <a:pt x="11907" y="11745"/>
                  <a:pt x="11907" y="11745"/>
                </a:cubicBezTo>
                <a:cubicBezTo>
                  <a:pt x="11909" y="11742"/>
                  <a:pt x="12311" y="11578"/>
                  <a:pt x="12314" y="11578"/>
                </a:cubicBezTo>
                <a:cubicBezTo>
                  <a:pt x="12314" y="11578"/>
                  <a:pt x="12728" y="11964"/>
                  <a:pt x="13230" y="12432"/>
                </a:cubicBezTo>
                <a:close/>
                <a:moveTo>
                  <a:pt x="6235" y="11697"/>
                </a:moveTo>
                <a:lnTo>
                  <a:pt x="6235" y="11697"/>
                </a:lnTo>
                <a:cubicBezTo>
                  <a:pt x="6432" y="11795"/>
                  <a:pt x="6432" y="11795"/>
                  <a:pt x="6432" y="11795"/>
                </a:cubicBezTo>
                <a:cubicBezTo>
                  <a:pt x="6435" y="11806"/>
                  <a:pt x="6435" y="11806"/>
                  <a:pt x="6435" y="11806"/>
                </a:cubicBezTo>
                <a:cubicBezTo>
                  <a:pt x="6463" y="11892"/>
                  <a:pt x="6488" y="11980"/>
                  <a:pt x="6488" y="11983"/>
                </a:cubicBezTo>
                <a:cubicBezTo>
                  <a:pt x="6488" y="11986"/>
                  <a:pt x="6388" y="11903"/>
                  <a:pt x="6266" y="11797"/>
                </a:cubicBezTo>
                <a:cubicBezTo>
                  <a:pt x="6052" y="11614"/>
                  <a:pt x="6027" y="11592"/>
                  <a:pt x="6036" y="11595"/>
                </a:cubicBezTo>
                <a:cubicBezTo>
                  <a:pt x="6038" y="11598"/>
                  <a:pt x="6127" y="11642"/>
                  <a:pt x="6235" y="11697"/>
                </a:cubicBezTo>
                <a:close/>
                <a:moveTo>
                  <a:pt x="18511" y="11667"/>
                </a:moveTo>
                <a:lnTo>
                  <a:pt x="18511" y="11667"/>
                </a:lnTo>
                <a:cubicBezTo>
                  <a:pt x="18508" y="11689"/>
                  <a:pt x="18508" y="11689"/>
                  <a:pt x="18508" y="11689"/>
                </a:cubicBezTo>
                <a:cubicBezTo>
                  <a:pt x="18425" y="11772"/>
                  <a:pt x="18425" y="11772"/>
                  <a:pt x="18425" y="11772"/>
                </a:cubicBezTo>
                <a:cubicBezTo>
                  <a:pt x="18378" y="11819"/>
                  <a:pt x="18336" y="11858"/>
                  <a:pt x="18333" y="11858"/>
                </a:cubicBezTo>
                <a:cubicBezTo>
                  <a:pt x="18328" y="11864"/>
                  <a:pt x="18330" y="11858"/>
                  <a:pt x="18439" y="11728"/>
                </a:cubicBezTo>
                <a:cubicBezTo>
                  <a:pt x="18480" y="11681"/>
                  <a:pt x="18513" y="11645"/>
                  <a:pt x="18513" y="11645"/>
                </a:cubicBezTo>
                <a:cubicBezTo>
                  <a:pt x="18513" y="11645"/>
                  <a:pt x="18513" y="11653"/>
                  <a:pt x="18511" y="11667"/>
                </a:cubicBezTo>
                <a:close/>
                <a:moveTo>
                  <a:pt x="5980" y="11941"/>
                </a:moveTo>
                <a:lnTo>
                  <a:pt x="5980" y="11941"/>
                </a:lnTo>
                <a:cubicBezTo>
                  <a:pt x="6382" y="12169"/>
                  <a:pt x="6382" y="12169"/>
                  <a:pt x="6382" y="12169"/>
                </a:cubicBezTo>
                <a:cubicBezTo>
                  <a:pt x="6674" y="12363"/>
                  <a:pt x="6674" y="12363"/>
                  <a:pt x="6674" y="12363"/>
                </a:cubicBezTo>
                <a:cubicBezTo>
                  <a:pt x="6834" y="12468"/>
                  <a:pt x="6970" y="12560"/>
                  <a:pt x="6973" y="12563"/>
                </a:cubicBezTo>
                <a:cubicBezTo>
                  <a:pt x="6976" y="12568"/>
                  <a:pt x="6976" y="12574"/>
                  <a:pt x="6976" y="12574"/>
                </a:cubicBezTo>
                <a:cubicBezTo>
                  <a:pt x="6976" y="12577"/>
                  <a:pt x="6718" y="12419"/>
                  <a:pt x="6402" y="12224"/>
                </a:cubicBezTo>
                <a:cubicBezTo>
                  <a:pt x="6086" y="12030"/>
                  <a:pt x="5775" y="11839"/>
                  <a:pt x="5708" y="11800"/>
                </a:cubicBezTo>
                <a:cubicBezTo>
                  <a:pt x="5603" y="11736"/>
                  <a:pt x="5561" y="11709"/>
                  <a:pt x="5575" y="11714"/>
                </a:cubicBezTo>
                <a:cubicBezTo>
                  <a:pt x="5578" y="11717"/>
                  <a:pt x="5761" y="11819"/>
                  <a:pt x="5980" y="11941"/>
                </a:cubicBezTo>
                <a:close/>
                <a:moveTo>
                  <a:pt x="15099" y="12602"/>
                </a:moveTo>
                <a:lnTo>
                  <a:pt x="15099" y="12602"/>
                </a:lnTo>
                <a:cubicBezTo>
                  <a:pt x="15532" y="13051"/>
                  <a:pt x="15881" y="13420"/>
                  <a:pt x="15881" y="13420"/>
                </a:cubicBezTo>
                <a:cubicBezTo>
                  <a:pt x="15879" y="13420"/>
                  <a:pt x="15856" y="13425"/>
                  <a:pt x="15831" y="13428"/>
                </a:cubicBezTo>
                <a:cubicBezTo>
                  <a:pt x="15787" y="13434"/>
                  <a:pt x="15787" y="13434"/>
                  <a:pt x="15787" y="13434"/>
                </a:cubicBezTo>
                <a:cubicBezTo>
                  <a:pt x="15773" y="13420"/>
                  <a:pt x="15773" y="13420"/>
                  <a:pt x="15773" y="13420"/>
                </a:cubicBezTo>
                <a:cubicBezTo>
                  <a:pt x="15759" y="13406"/>
                  <a:pt x="14270" y="11747"/>
                  <a:pt x="14250" y="11728"/>
                </a:cubicBezTo>
                <a:cubicBezTo>
                  <a:pt x="14225" y="11697"/>
                  <a:pt x="14364" y="11842"/>
                  <a:pt x="15099" y="12602"/>
                </a:cubicBezTo>
                <a:close/>
                <a:moveTo>
                  <a:pt x="13743" y="12579"/>
                </a:moveTo>
                <a:lnTo>
                  <a:pt x="13743" y="12579"/>
                </a:lnTo>
                <a:cubicBezTo>
                  <a:pt x="15010" y="13472"/>
                  <a:pt x="14971" y="13445"/>
                  <a:pt x="14971" y="13448"/>
                </a:cubicBezTo>
                <a:cubicBezTo>
                  <a:pt x="14969" y="13448"/>
                  <a:pt x="14849" y="13445"/>
                  <a:pt x="14702" y="13442"/>
                </a:cubicBezTo>
                <a:cubicBezTo>
                  <a:pt x="14555" y="13439"/>
                  <a:pt x="14417" y="13436"/>
                  <a:pt x="14395" y="13436"/>
                </a:cubicBezTo>
                <a:cubicBezTo>
                  <a:pt x="14353" y="13436"/>
                  <a:pt x="14353" y="13436"/>
                  <a:pt x="14353" y="13436"/>
                </a:cubicBezTo>
                <a:cubicBezTo>
                  <a:pt x="13457" y="12596"/>
                  <a:pt x="13457" y="12596"/>
                  <a:pt x="13457" y="12596"/>
                </a:cubicBezTo>
                <a:cubicBezTo>
                  <a:pt x="12558" y="11756"/>
                  <a:pt x="12522" y="11725"/>
                  <a:pt x="12533" y="11731"/>
                </a:cubicBezTo>
                <a:cubicBezTo>
                  <a:pt x="12536" y="11733"/>
                  <a:pt x="13080" y="12113"/>
                  <a:pt x="13743" y="12579"/>
                </a:cubicBezTo>
                <a:close/>
                <a:moveTo>
                  <a:pt x="6038" y="11756"/>
                </a:moveTo>
                <a:lnTo>
                  <a:pt x="6038" y="11756"/>
                </a:lnTo>
                <a:cubicBezTo>
                  <a:pt x="6077" y="11778"/>
                  <a:pt x="6080" y="11783"/>
                  <a:pt x="6072" y="11786"/>
                </a:cubicBezTo>
                <a:cubicBezTo>
                  <a:pt x="6069" y="11786"/>
                  <a:pt x="6052" y="11778"/>
                  <a:pt x="6033" y="11761"/>
                </a:cubicBezTo>
                <a:cubicBezTo>
                  <a:pt x="6013" y="11747"/>
                  <a:pt x="5997" y="11733"/>
                  <a:pt x="5997" y="11733"/>
                </a:cubicBezTo>
                <a:cubicBezTo>
                  <a:pt x="5997" y="11731"/>
                  <a:pt x="5994" y="11731"/>
                  <a:pt x="6038" y="11756"/>
                </a:cubicBezTo>
                <a:close/>
                <a:moveTo>
                  <a:pt x="12711" y="12571"/>
                </a:moveTo>
                <a:lnTo>
                  <a:pt x="12711" y="12571"/>
                </a:lnTo>
                <a:cubicBezTo>
                  <a:pt x="13177" y="13018"/>
                  <a:pt x="13557" y="13384"/>
                  <a:pt x="13557" y="13384"/>
                </a:cubicBezTo>
                <a:cubicBezTo>
                  <a:pt x="13557" y="13384"/>
                  <a:pt x="12827" y="13142"/>
                  <a:pt x="11937" y="12843"/>
                </a:cubicBezTo>
                <a:cubicBezTo>
                  <a:pt x="11047" y="12546"/>
                  <a:pt x="10215" y="12266"/>
                  <a:pt x="10090" y="12224"/>
                </a:cubicBezTo>
                <a:cubicBezTo>
                  <a:pt x="9965" y="12183"/>
                  <a:pt x="9865" y="12150"/>
                  <a:pt x="9865" y="12147"/>
                </a:cubicBezTo>
                <a:cubicBezTo>
                  <a:pt x="9868" y="12144"/>
                  <a:pt x="11837" y="11764"/>
                  <a:pt x="11851" y="11761"/>
                </a:cubicBezTo>
                <a:cubicBezTo>
                  <a:pt x="11862" y="11761"/>
                  <a:pt x="11862" y="11761"/>
                  <a:pt x="11862" y="11761"/>
                </a:cubicBezTo>
                <a:cubicBezTo>
                  <a:pt x="12711" y="12571"/>
                  <a:pt x="12711" y="12571"/>
                  <a:pt x="12711" y="12571"/>
                </a:cubicBezTo>
                <a:close/>
                <a:moveTo>
                  <a:pt x="6149" y="11833"/>
                </a:moveTo>
                <a:lnTo>
                  <a:pt x="6149" y="11833"/>
                </a:lnTo>
                <a:cubicBezTo>
                  <a:pt x="6169" y="11850"/>
                  <a:pt x="6185" y="11864"/>
                  <a:pt x="6185" y="11864"/>
                </a:cubicBezTo>
                <a:cubicBezTo>
                  <a:pt x="6185" y="11864"/>
                  <a:pt x="6174" y="11858"/>
                  <a:pt x="6163" y="11853"/>
                </a:cubicBezTo>
                <a:cubicBezTo>
                  <a:pt x="6152" y="11844"/>
                  <a:pt x="6133" y="11833"/>
                  <a:pt x="6122" y="11825"/>
                </a:cubicBezTo>
                <a:cubicBezTo>
                  <a:pt x="6113" y="11819"/>
                  <a:pt x="6102" y="11811"/>
                  <a:pt x="6102" y="11808"/>
                </a:cubicBezTo>
                <a:cubicBezTo>
                  <a:pt x="6102" y="11797"/>
                  <a:pt x="6110" y="11803"/>
                  <a:pt x="6149" y="11833"/>
                </a:cubicBezTo>
                <a:close/>
                <a:moveTo>
                  <a:pt x="6599" y="11883"/>
                </a:moveTo>
                <a:lnTo>
                  <a:pt x="6599" y="11883"/>
                </a:lnTo>
                <a:cubicBezTo>
                  <a:pt x="6662" y="11917"/>
                  <a:pt x="6715" y="11947"/>
                  <a:pt x="6715" y="11947"/>
                </a:cubicBezTo>
                <a:cubicBezTo>
                  <a:pt x="6715" y="11950"/>
                  <a:pt x="6546" y="12019"/>
                  <a:pt x="6540" y="12022"/>
                </a:cubicBezTo>
                <a:cubicBezTo>
                  <a:pt x="6538" y="12022"/>
                  <a:pt x="6524" y="11978"/>
                  <a:pt x="6510" y="11925"/>
                </a:cubicBezTo>
                <a:cubicBezTo>
                  <a:pt x="6493" y="11872"/>
                  <a:pt x="6479" y="11828"/>
                  <a:pt x="6479" y="11825"/>
                </a:cubicBezTo>
                <a:cubicBezTo>
                  <a:pt x="6477" y="11822"/>
                  <a:pt x="6477" y="11822"/>
                  <a:pt x="6479" y="11822"/>
                </a:cubicBezTo>
                <a:cubicBezTo>
                  <a:pt x="6482" y="11822"/>
                  <a:pt x="6535" y="11850"/>
                  <a:pt x="6599" y="11883"/>
                </a:cubicBezTo>
                <a:close/>
                <a:moveTo>
                  <a:pt x="13149" y="12649"/>
                </a:moveTo>
                <a:lnTo>
                  <a:pt x="13149" y="12649"/>
                </a:lnTo>
                <a:cubicBezTo>
                  <a:pt x="14361" y="13486"/>
                  <a:pt x="14281" y="13431"/>
                  <a:pt x="14278" y="13431"/>
                </a:cubicBezTo>
                <a:cubicBezTo>
                  <a:pt x="14275" y="13434"/>
                  <a:pt x="13654" y="13414"/>
                  <a:pt x="13646" y="13411"/>
                </a:cubicBezTo>
                <a:cubicBezTo>
                  <a:pt x="13640" y="13411"/>
                  <a:pt x="13296" y="13084"/>
                  <a:pt x="12880" y="12688"/>
                </a:cubicBezTo>
                <a:cubicBezTo>
                  <a:pt x="12126" y="11964"/>
                  <a:pt x="12051" y="11892"/>
                  <a:pt x="12059" y="11897"/>
                </a:cubicBezTo>
                <a:cubicBezTo>
                  <a:pt x="12065" y="11900"/>
                  <a:pt x="12553" y="12235"/>
                  <a:pt x="13149" y="12649"/>
                </a:cubicBezTo>
                <a:close/>
                <a:moveTo>
                  <a:pt x="18328" y="11919"/>
                </a:moveTo>
                <a:lnTo>
                  <a:pt x="18328" y="11919"/>
                </a:lnTo>
                <a:cubicBezTo>
                  <a:pt x="18325" y="11925"/>
                  <a:pt x="18300" y="11958"/>
                  <a:pt x="18269" y="11997"/>
                </a:cubicBezTo>
                <a:cubicBezTo>
                  <a:pt x="18217" y="12064"/>
                  <a:pt x="18217" y="12064"/>
                  <a:pt x="18217" y="12064"/>
                </a:cubicBezTo>
                <a:cubicBezTo>
                  <a:pt x="18183" y="12080"/>
                  <a:pt x="18183" y="12080"/>
                  <a:pt x="18183" y="12080"/>
                </a:cubicBezTo>
                <a:cubicBezTo>
                  <a:pt x="18164" y="12088"/>
                  <a:pt x="18150" y="12094"/>
                  <a:pt x="18150" y="12094"/>
                </a:cubicBezTo>
                <a:cubicBezTo>
                  <a:pt x="18147" y="12091"/>
                  <a:pt x="18328" y="11914"/>
                  <a:pt x="18330" y="11914"/>
                </a:cubicBezTo>
                <a:cubicBezTo>
                  <a:pt x="18333" y="11914"/>
                  <a:pt x="18330" y="11917"/>
                  <a:pt x="18328" y="11919"/>
                </a:cubicBezTo>
                <a:close/>
                <a:moveTo>
                  <a:pt x="16952" y="12341"/>
                </a:moveTo>
                <a:lnTo>
                  <a:pt x="16952" y="12341"/>
                </a:lnTo>
                <a:cubicBezTo>
                  <a:pt x="17190" y="12502"/>
                  <a:pt x="17385" y="12635"/>
                  <a:pt x="17385" y="12638"/>
                </a:cubicBezTo>
                <a:cubicBezTo>
                  <a:pt x="17385" y="12640"/>
                  <a:pt x="17379" y="12646"/>
                  <a:pt x="17371" y="12652"/>
                </a:cubicBezTo>
                <a:cubicBezTo>
                  <a:pt x="17357" y="12660"/>
                  <a:pt x="17357" y="12660"/>
                  <a:pt x="17357" y="12660"/>
                </a:cubicBezTo>
                <a:cubicBezTo>
                  <a:pt x="17343" y="12652"/>
                  <a:pt x="17343" y="12652"/>
                  <a:pt x="17343" y="12652"/>
                </a:cubicBezTo>
                <a:cubicBezTo>
                  <a:pt x="17324" y="12638"/>
                  <a:pt x="16389" y="11966"/>
                  <a:pt x="16364" y="11947"/>
                </a:cubicBezTo>
                <a:cubicBezTo>
                  <a:pt x="16308" y="11908"/>
                  <a:pt x="16339" y="11925"/>
                  <a:pt x="16428" y="11986"/>
                </a:cubicBezTo>
                <a:cubicBezTo>
                  <a:pt x="16478" y="12019"/>
                  <a:pt x="16713" y="12180"/>
                  <a:pt x="16952" y="12341"/>
                </a:cubicBezTo>
                <a:close/>
                <a:moveTo>
                  <a:pt x="6926" y="12194"/>
                </a:moveTo>
                <a:lnTo>
                  <a:pt x="6926" y="12194"/>
                </a:lnTo>
                <a:cubicBezTo>
                  <a:pt x="7090" y="12413"/>
                  <a:pt x="7092" y="12416"/>
                  <a:pt x="7084" y="12410"/>
                </a:cubicBezTo>
                <a:cubicBezTo>
                  <a:pt x="7076" y="12407"/>
                  <a:pt x="6601" y="12075"/>
                  <a:pt x="6582" y="12061"/>
                </a:cubicBezTo>
                <a:cubicBezTo>
                  <a:pt x="6565" y="12050"/>
                  <a:pt x="6565" y="12050"/>
                  <a:pt x="6565" y="12050"/>
                </a:cubicBezTo>
                <a:cubicBezTo>
                  <a:pt x="6660" y="12011"/>
                  <a:pt x="6660" y="12011"/>
                  <a:pt x="6660" y="12011"/>
                </a:cubicBezTo>
                <a:cubicBezTo>
                  <a:pt x="6757" y="11972"/>
                  <a:pt x="6757" y="11972"/>
                  <a:pt x="6757" y="11972"/>
                </a:cubicBezTo>
                <a:cubicBezTo>
                  <a:pt x="6762" y="11980"/>
                  <a:pt x="6762" y="11980"/>
                  <a:pt x="6762" y="11980"/>
                </a:cubicBezTo>
                <a:cubicBezTo>
                  <a:pt x="6765" y="11983"/>
                  <a:pt x="6840" y="12080"/>
                  <a:pt x="6926" y="12194"/>
                </a:cubicBezTo>
                <a:close/>
                <a:moveTo>
                  <a:pt x="6457" y="12019"/>
                </a:moveTo>
                <a:lnTo>
                  <a:pt x="6457" y="12019"/>
                </a:lnTo>
                <a:cubicBezTo>
                  <a:pt x="6496" y="12047"/>
                  <a:pt x="6504" y="12052"/>
                  <a:pt x="6496" y="12061"/>
                </a:cubicBezTo>
                <a:cubicBezTo>
                  <a:pt x="6490" y="12061"/>
                  <a:pt x="6402" y="11994"/>
                  <a:pt x="6402" y="11989"/>
                </a:cubicBezTo>
                <a:cubicBezTo>
                  <a:pt x="6402" y="11986"/>
                  <a:pt x="6402" y="11986"/>
                  <a:pt x="6457" y="12019"/>
                </a:cubicBezTo>
                <a:close/>
                <a:moveTo>
                  <a:pt x="6723" y="12291"/>
                </a:moveTo>
                <a:lnTo>
                  <a:pt x="6723" y="12291"/>
                </a:lnTo>
                <a:cubicBezTo>
                  <a:pt x="7162" y="12579"/>
                  <a:pt x="7162" y="12579"/>
                  <a:pt x="7162" y="12579"/>
                </a:cubicBezTo>
                <a:cubicBezTo>
                  <a:pt x="7164" y="12596"/>
                  <a:pt x="7164" y="12596"/>
                  <a:pt x="7164" y="12596"/>
                </a:cubicBezTo>
                <a:cubicBezTo>
                  <a:pt x="7170" y="12629"/>
                  <a:pt x="7170" y="12640"/>
                  <a:pt x="7162" y="12638"/>
                </a:cubicBezTo>
                <a:cubicBezTo>
                  <a:pt x="7159" y="12635"/>
                  <a:pt x="7084" y="12582"/>
                  <a:pt x="6995" y="12518"/>
                </a:cubicBezTo>
                <a:cubicBezTo>
                  <a:pt x="6907" y="12455"/>
                  <a:pt x="6718" y="12319"/>
                  <a:pt x="6574" y="12216"/>
                </a:cubicBezTo>
                <a:cubicBezTo>
                  <a:pt x="6429" y="12113"/>
                  <a:pt x="6305" y="12022"/>
                  <a:pt x="6294" y="12016"/>
                </a:cubicBezTo>
                <a:cubicBezTo>
                  <a:pt x="6283" y="12008"/>
                  <a:pt x="6274" y="12000"/>
                  <a:pt x="6274" y="12000"/>
                </a:cubicBezTo>
                <a:cubicBezTo>
                  <a:pt x="6274" y="11997"/>
                  <a:pt x="6224" y="11964"/>
                  <a:pt x="6723" y="12291"/>
                </a:cubicBezTo>
                <a:close/>
                <a:moveTo>
                  <a:pt x="6959" y="12080"/>
                </a:moveTo>
                <a:lnTo>
                  <a:pt x="6959" y="12080"/>
                </a:lnTo>
                <a:cubicBezTo>
                  <a:pt x="7018" y="12111"/>
                  <a:pt x="7065" y="12138"/>
                  <a:pt x="7065" y="12138"/>
                </a:cubicBezTo>
                <a:cubicBezTo>
                  <a:pt x="7070" y="12141"/>
                  <a:pt x="7131" y="12402"/>
                  <a:pt x="7131" y="12405"/>
                </a:cubicBezTo>
                <a:cubicBezTo>
                  <a:pt x="7128" y="12407"/>
                  <a:pt x="6843" y="12030"/>
                  <a:pt x="6834" y="12014"/>
                </a:cubicBezTo>
                <a:cubicBezTo>
                  <a:pt x="6832" y="12008"/>
                  <a:pt x="6832" y="12008"/>
                  <a:pt x="6832" y="12008"/>
                </a:cubicBezTo>
                <a:cubicBezTo>
                  <a:pt x="6843" y="12016"/>
                  <a:pt x="6843" y="12016"/>
                  <a:pt x="6843" y="12016"/>
                </a:cubicBezTo>
                <a:cubicBezTo>
                  <a:pt x="6851" y="12019"/>
                  <a:pt x="6904" y="12047"/>
                  <a:pt x="6959" y="12080"/>
                </a:cubicBezTo>
                <a:close/>
                <a:moveTo>
                  <a:pt x="18125" y="12047"/>
                </a:moveTo>
                <a:lnTo>
                  <a:pt x="18125" y="12047"/>
                </a:lnTo>
                <a:cubicBezTo>
                  <a:pt x="18081" y="12105"/>
                  <a:pt x="18003" y="12183"/>
                  <a:pt x="17973" y="12205"/>
                </a:cubicBezTo>
                <a:cubicBezTo>
                  <a:pt x="17962" y="12213"/>
                  <a:pt x="17998" y="12174"/>
                  <a:pt x="18028" y="12147"/>
                </a:cubicBezTo>
                <a:cubicBezTo>
                  <a:pt x="18039" y="12136"/>
                  <a:pt x="18064" y="12111"/>
                  <a:pt x="18078" y="12094"/>
                </a:cubicBezTo>
                <a:cubicBezTo>
                  <a:pt x="18106" y="12061"/>
                  <a:pt x="18125" y="12039"/>
                  <a:pt x="18128" y="12039"/>
                </a:cubicBezTo>
                <a:cubicBezTo>
                  <a:pt x="18128" y="12039"/>
                  <a:pt x="18128" y="12041"/>
                  <a:pt x="18125" y="12047"/>
                </a:cubicBezTo>
                <a:close/>
                <a:moveTo>
                  <a:pt x="6610" y="12133"/>
                </a:moveTo>
                <a:lnTo>
                  <a:pt x="6610" y="12133"/>
                </a:lnTo>
                <a:cubicBezTo>
                  <a:pt x="6649" y="12166"/>
                  <a:pt x="6685" y="12197"/>
                  <a:pt x="6685" y="12197"/>
                </a:cubicBezTo>
                <a:cubicBezTo>
                  <a:pt x="6685" y="12197"/>
                  <a:pt x="6679" y="12197"/>
                  <a:pt x="6674" y="12191"/>
                </a:cubicBezTo>
                <a:cubicBezTo>
                  <a:pt x="6601" y="12141"/>
                  <a:pt x="6532" y="12091"/>
                  <a:pt x="6529" y="12088"/>
                </a:cubicBezTo>
                <a:cubicBezTo>
                  <a:pt x="6524" y="12083"/>
                  <a:pt x="6521" y="12080"/>
                  <a:pt x="6527" y="12077"/>
                </a:cubicBezTo>
                <a:cubicBezTo>
                  <a:pt x="6527" y="12075"/>
                  <a:pt x="6529" y="12072"/>
                  <a:pt x="6532" y="12072"/>
                </a:cubicBezTo>
                <a:cubicBezTo>
                  <a:pt x="6532" y="12072"/>
                  <a:pt x="6568" y="12100"/>
                  <a:pt x="6610" y="12133"/>
                </a:cubicBezTo>
                <a:close/>
                <a:moveTo>
                  <a:pt x="17110" y="12366"/>
                </a:moveTo>
                <a:lnTo>
                  <a:pt x="17110" y="12366"/>
                </a:lnTo>
                <a:cubicBezTo>
                  <a:pt x="17288" y="12493"/>
                  <a:pt x="17432" y="12599"/>
                  <a:pt x="17435" y="12599"/>
                </a:cubicBezTo>
                <a:cubicBezTo>
                  <a:pt x="17437" y="12602"/>
                  <a:pt x="17426" y="12613"/>
                  <a:pt x="17421" y="12613"/>
                </a:cubicBezTo>
                <a:cubicBezTo>
                  <a:pt x="17418" y="12613"/>
                  <a:pt x="17299" y="12524"/>
                  <a:pt x="17157" y="12416"/>
                </a:cubicBezTo>
                <a:cubicBezTo>
                  <a:pt x="16799" y="12147"/>
                  <a:pt x="16780" y="12130"/>
                  <a:pt x="16780" y="12130"/>
                </a:cubicBezTo>
                <a:cubicBezTo>
                  <a:pt x="16780" y="12127"/>
                  <a:pt x="16783" y="12127"/>
                  <a:pt x="16783" y="12130"/>
                </a:cubicBezTo>
                <a:cubicBezTo>
                  <a:pt x="16785" y="12133"/>
                  <a:pt x="16933" y="12238"/>
                  <a:pt x="17110" y="12366"/>
                </a:cubicBezTo>
                <a:close/>
                <a:moveTo>
                  <a:pt x="7187" y="12205"/>
                </a:moveTo>
                <a:lnTo>
                  <a:pt x="7187" y="12205"/>
                </a:lnTo>
                <a:cubicBezTo>
                  <a:pt x="7226" y="12230"/>
                  <a:pt x="7259" y="12247"/>
                  <a:pt x="7262" y="12249"/>
                </a:cubicBezTo>
                <a:cubicBezTo>
                  <a:pt x="7262" y="12249"/>
                  <a:pt x="7181" y="12435"/>
                  <a:pt x="7178" y="12435"/>
                </a:cubicBezTo>
                <a:cubicBezTo>
                  <a:pt x="7178" y="12435"/>
                  <a:pt x="7162" y="12377"/>
                  <a:pt x="7145" y="12305"/>
                </a:cubicBezTo>
                <a:cubicBezTo>
                  <a:pt x="7128" y="12233"/>
                  <a:pt x="7112" y="12172"/>
                  <a:pt x="7112" y="12169"/>
                </a:cubicBezTo>
                <a:cubicBezTo>
                  <a:pt x="7112" y="12166"/>
                  <a:pt x="7112" y="12166"/>
                  <a:pt x="7112" y="12166"/>
                </a:cubicBezTo>
                <a:cubicBezTo>
                  <a:pt x="7115" y="12166"/>
                  <a:pt x="7148" y="12183"/>
                  <a:pt x="7187" y="12205"/>
                </a:cubicBezTo>
                <a:close/>
                <a:moveTo>
                  <a:pt x="18072" y="12174"/>
                </a:moveTo>
                <a:lnTo>
                  <a:pt x="18072" y="12174"/>
                </a:lnTo>
                <a:cubicBezTo>
                  <a:pt x="18053" y="12188"/>
                  <a:pt x="18028" y="12205"/>
                  <a:pt x="18028" y="12205"/>
                </a:cubicBezTo>
                <a:cubicBezTo>
                  <a:pt x="18028" y="12199"/>
                  <a:pt x="18075" y="12166"/>
                  <a:pt x="18078" y="12166"/>
                </a:cubicBezTo>
                <a:cubicBezTo>
                  <a:pt x="18081" y="12166"/>
                  <a:pt x="18078" y="12169"/>
                  <a:pt x="18072" y="12174"/>
                </a:cubicBezTo>
                <a:close/>
                <a:moveTo>
                  <a:pt x="9657" y="12172"/>
                </a:moveTo>
                <a:lnTo>
                  <a:pt x="9657" y="12172"/>
                </a:lnTo>
                <a:cubicBezTo>
                  <a:pt x="9654" y="12174"/>
                  <a:pt x="9261" y="12321"/>
                  <a:pt x="8787" y="12499"/>
                </a:cubicBezTo>
                <a:cubicBezTo>
                  <a:pt x="7922" y="12823"/>
                  <a:pt x="7922" y="12823"/>
                  <a:pt x="7922" y="12823"/>
                </a:cubicBezTo>
                <a:cubicBezTo>
                  <a:pt x="7913" y="12815"/>
                  <a:pt x="7913" y="12815"/>
                  <a:pt x="7913" y="12815"/>
                </a:cubicBezTo>
                <a:cubicBezTo>
                  <a:pt x="7888" y="12790"/>
                  <a:pt x="7453" y="12294"/>
                  <a:pt x="7453" y="12291"/>
                </a:cubicBezTo>
                <a:cubicBezTo>
                  <a:pt x="7459" y="12288"/>
                  <a:pt x="7955" y="12263"/>
                  <a:pt x="8568" y="12241"/>
                </a:cubicBezTo>
                <a:cubicBezTo>
                  <a:pt x="9281" y="12213"/>
                  <a:pt x="9281" y="12213"/>
                  <a:pt x="9281" y="12213"/>
                </a:cubicBezTo>
                <a:cubicBezTo>
                  <a:pt x="9386" y="12194"/>
                  <a:pt x="9386" y="12194"/>
                  <a:pt x="9386" y="12194"/>
                </a:cubicBezTo>
                <a:cubicBezTo>
                  <a:pt x="9461" y="12183"/>
                  <a:pt x="9510" y="12174"/>
                  <a:pt x="9549" y="12172"/>
                </a:cubicBezTo>
                <a:cubicBezTo>
                  <a:pt x="9629" y="12169"/>
                  <a:pt x="9663" y="12169"/>
                  <a:pt x="9657" y="12172"/>
                </a:cubicBezTo>
                <a:close/>
                <a:moveTo>
                  <a:pt x="11637" y="12782"/>
                </a:moveTo>
                <a:lnTo>
                  <a:pt x="11637" y="12782"/>
                </a:lnTo>
                <a:cubicBezTo>
                  <a:pt x="13771" y="13495"/>
                  <a:pt x="13479" y="13395"/>
                  <a:pt x="13476" y="13398"/>
                </a:cubicBezTo>
                <a:cubicBezTo>
                  <a:pt x="13476" y="13398"/>
                  <a:pt x="13382" y="13392"/>
                  <a:pt x="13271" y="13384"/>
                </a:cubicBezTo>
                <a:cubicBezTo>
                  <a:pt x="13160" y="13373"/>
                  <a:pt x="12309" y="13303"/>
                  <a:pt x="11377" y="13226"/>
                </a:cubicBezTo>
                <a:cubicBezTo>
                  <a:pt x="10448" y="13151"/>
                  <a:pt x="9685" y="13087"/>
                  <a:pt x="9685" y="13084"/>
                </a:cubicBezTo>
                <a:cubicBezTo>
                  <a:pt x="9682" y="13084"/>
                  <a:pt x="9707" y="12876"/>
                  <a:pt x="9740" y="12627"/>
                </a:cubicBezTo>
                <a:cubicBezTo>
                  <a:pt x="9774" y="12377"/>
                  <a:pt x="9801" y="12172"/>
                  <a:pt x="9801" y="12172"/>
                </a:cubicBezTo>
                <a:cubicBezTo>
                  <a:pt x="9801" y="12169"/>
                  <a:pt x="9804" y="12169"/>
                  <a:pt x="9804" y="12169"/>
                </a:cubicBezTo>
                <a:cubicBezTo>
                  <a:pt x="9807" y="12169"/>
                  <a:pt x="10633" y="12443"/>
                  <a:pt x="11637" y="12782"/>
                </a:cubicBezTo>
                <a:close/>
                <a:moveTo>
                  <a:pt x="9762" y="12180"/>
                </a:moveTo>
                <a:lnTo>
                  <a:pt x="9762" y="12180"/>
                </a:lnTo>
                <a:cubicBezTo>
                  <a:pt x="9762" y="12194"/>
                  <a:pt x="9646" y="13079"/>
                  <a:pt x="9643" y="13081"/>
                </a:cubicBezTo>
                <a:cubicBezTo>
                  <a:pt x="9643" y="13081"/>
                  <a:pt x="8033" y="12846"/>
                  <a:pt x="8002" y="12840"/>
                </a:cubicBezTo>
                <a:cubicBezTo>
                  <a:pt x="7997" y="12837"/>
                  <a:pt x="7994" y="12837"/>
                  <a:pt x="7994" y="12835"/>
                </a:cubicBezTo>
                <a:cubicBezTo>
                  <a:pt x="7999" y="12832"/>
                  <a:pt x="9751" y="12174"/>
                  <a:pt x="9760" y="12172"/>
                </a:cubicBezTo>
                <a:cubicBezTo>
                  <a:pt x="9762" y="12172"/>
                  <a:pt x="9762" y="12177"/>
                  <a:pt x="9762" y="12180"/>
                </a:cubicBezTo>
                <a:close/>
                <a:moveTo>
                  <a:pt x="16344" y="12202"/>
                </a:moveTo>
                <a:lnTo>
                  <a:pt x="16344" y="12202"/>
                </a:lnTo>
                <a:cubicBezTo>
                  <a:pt x="16347" y="12208"/>
                  <a:pt x="16347" y="12208"/>
                  <a:pt x="16347" y="12208"/>
                </a:cubicBezTo>
                <a:cubicBezTo>
                  <a:pt x="16342" y="12202"/>
                  <a:pt x="16342" y="12202"/>
                  <a:pt x="16342" y="12202"/>
                </a:cubicBezTo>
                <a:cubicBezTo>
                  <a:pt x="16336" y="12197"/>
                  <a:pt x="16333" y="12194"/>
                  <a:pt x="16336" y="12194"/>
                </a:cubicBezTo>
                <a:cubicBezTo>
                  <a:pt x="16339" y="12194"/>
                  <a:pt x="16342" y="12197"/>
                  <a:pt x="16344" y="12202"/>
                </a:cubicBezTo>
                <a:close/>
                <a:moveTo>
                  <a:pt x="15801" y="12768"/>
                </a:moveTo>
                <a:lnTo>
                  <a:pt x="15801" y="12768"/>
                </a:lnTo>
                <a:cubicBezTo>
                  <a:pt x="16367" y="13267"/>
                  <a:pt x="16367" y="13267"/>
                  <a:pt x="16367" y="13267"/>
                </a:cubicBezTo>
                <a:cubicBezTo>
                  <a:pt x="16356" y="13276"/>
                  <a:pt x="16356" y="13276"/>
                  <a:pt x="16356" y="13276"/>
                </a:cubicBezTo>
                <a:cubicBezTo>
                  <a:pt x="16350" y="13278"/>
                  <a:pt x="16342" y="13281"/>
                  <a:pt x="16339" y="13281"/>
                </a:cubicBezTo>
                <a:cubicBezTo>
                  <a:pt x="16333" y="13281"/>
                  <a:pt x="15376" y="12407"/>
                  <a:pt x="15241" y="12277"/>
                </a:cubicBezTo>
                <a:cubicBezTo>
                  <a:pt x="15182" y="12224"/>
                  <a:pt x="15210" y="12247"/>
                  <a:pt x="15801" y="12768"/>
                </a:cubicBezTo>
                <a:close/>
                <a:moveTo>
                  <a:pt x="7361" y="12280"/>
                </a:moveTo>
                <a:lnTo>
                  <a:pt x="7361" y="12280"/>
                </a:lnTo>
                <a:cubicBezTo>
                  <a:pt x="7375" y="12283"/>
                  <a:pt x="7392" y="12288"/>
                  <a:pt x="7395" y="12288"/>
                </a:cubicBezTo>
                <a:cubicBezTo>
                  <a:pt x="7397" y="12291"/>
                  <a:pt x="7420" y="12333"/>
                  <a:pt x="7453" y="12410"/>
                </a:cubicBezTo>
                <a:cubicBezTo>
                  <a:pt x="7514" y="12546"/>
                  <a:pt x="7517" y="12557"/>
                  <a:pt x="7514" y="12552"/>
                </a:cubicBezTo>
                <a:cubicBezTo>
                  <a:pt x="7511" y="12549"/>
                  <a:pt x="7339" y="12291"/>
                  <a:pt x="7331" y="12277"/>
                </a:cubicBezTo>
                <a:cubicBezTo>
                  <a:pt x="7325" y="12272"/>
                  <a:pt x="7328" y="12272"/>
                  <a:pt x="7361" y="12280"/>
                </a:cubicBezTo>
                <a:close/>
                <a:moveTo>
                  <a:pt x="7428" y="12488"/>
                </a:moveTo>
                <a:lnTo>
                  <a:pt x="7428" y="12488"/>
                </a:lnTo>
                <a:cubicBezTo>
                  <a:pt x="7503" y="12602"/>
                  <a:pt x="7564" y="12696"/>
                  <a:pt x="7564" y="12696"/>
                </a:cubicBezTo>
                <a:cubicBezTo>
                  <a:pt x="7564" y="12696"/>
                  <a:pt x="7481" y="12652"/>
                  <a:pt x="7381" y="12593"/>
                </a:cubicBezTo>
                <a:cubicBezTo>
                  <a:pt x="7248" y="12518"/>
                  <a:pt x="7201" y="12488"/>
                  <a:pt x="7201" y="12482"/>
                </a:cubicBezTo>
                <a:cubicBezTo>
                  <a:pt x="7201" y="12474"/>
                  <a:pt x="7284" y="12283"/>
                  <a:pt x="7289" y="12283"/>
                </a:cubicBezTo>
                <a:cubicBezTo>
                  <a:pt x="7289" y="12283"/>
                  <a:pt x="7353" y="12377"/>
                  <a:pt x="7428" y="12488"/>
                </a:cubicBezTo>
                <a:close/>
                <a:moveTo>
                  <a:pt x="17945" y="12319"/>
                </a:moveTo>
                <a:lnTo>
                  <a:pt x="17945" y="12319"/>
                </a:lnTo>
                <a:cubicBezTo>
                  <a:pt x="17945" y="12321"/>
                  <a:pt x="17645" y="12602"/>
                  <a:pt x="17643" y="12599"/>
                </a:cubicBezTo>
                <a:cubicBezTo>
                  <a:pt x="17643" y="12599"/>
                  <a:pt x="17643" y="12585"/>
                  <a:pt x="17643" y="12571"/>
                </a:cubicBezTo>
                <a:cubicBezTo>
                  <a:pt x="17645" y="12541"/>
                  <a:pt x="17645" y="12541"/>
                  <a:pt x="17645" y="12541"/>
                </a:cubicBezTo>
                <a:cubicBezTo>
                  <a:pt x="17795" y="12430"/>
                  <a:pt x="17795" y="12430"/>
                  <a:pt x="17795" y="12430"/>
                </a:cubicBezTo>
                <a:cubicBezTo>
                  <a:pt x="17876" y="12369"/>
                  <a:pt x="17942" y="12316"/>
                  <a:pt x="17942" y="12316"/>
                </a:cubicBezTo>
                <a:cubicBezTo>
                  <a:pt x="17945" y="12316"/>
                  <a:pt x="17945" y="12316"/>
                  <a:pt x="17945" y="12319"/>
                </a:cubicBezTo>
                <a:close/>
                <a:moveTo>
                  <a:pt x="7056" y="12435"/>
                </a:moveTo>
                <a:lnTo>
                  <a:pt x="7056" y="12435"/>
                </a:lnTo>
                <a:cubicBezTo>
                  <a:pt x="7106" y="12471"/>
                  <a:pt x="7145" y="12499"/>
                  <a:pt x="7145" y="12502"/>
                </a:cubicBezTo>
                <a:cubicBezTo>
                  <a:pt x="7145" y="12507"/>
                  <a:pt x="7137" y="12513"/>
                  <a:pt x="7131" y="12510"/>
                </a:cubicBezTo>
                <a:cubicBezTo>
                  <a:pt x="7120" y="12502"/>
                  <a:pt x="6970" y="12380"/>
                  <a:pt x="6965" y="12374"/>
                </a:cubicBezTo>
                <a:cubicBezTo>
                  <a:pt x="6948" y="12360"/>
                  <a:pt x="6970" y="12374"/>
                  <a:pt x="7056" y="12435"/>
                </a:cubicBezTo>
                <a:close/>
                <a:moveTo>
                  <a:pt x="7672" y="12593"/>
                </a:moveTo>
                <a:lnTo>
                  <a:pt x="7672" y="12593"/>
                </a:lnTo>
                <a:cubicBezTo>
                  <a:pt x="7772" y="12710"/>
                  <a:pt x="7855" y="12804"/>
                  <a:pt x="7852" y="12804"/>
                </a:cubicBezTo>
                <a:cubicBezTo>
                  <a:pt x="7847" y="12807"/>
                  <a:pt x="7644" y="12740"/>
                  <a:pt x="7639" y="12738"/>
                </a:cubicBezTo>
                <a:cubicBezTo>
                  <a:pt x="7636" y="12732"/>
                  <a:pt x="7495" y="12419"/>
                  <a:pt x="7483" y="12388"/>
                </a:cubicBezTo>
                <a:cubicBezTo>
                  <a:pt x="7478" y="12374"/>
                  <a:pt x="7464" y="12357"/>
                  <a:pt x="7672" y="12593"/>
                </a:cubicBezTo>
                <a:close/>
                <a:moveTo>
                  <a:pt x="17645" y="12488"/>
                </a:moveTo>
                <a:lnTo>
                  <a:pt x="17645" y="12488"/>
                </a:lnTo>
                <a:cubicBezTo>
                  <a:pt x="17645" y="12488"/>
                  <a:pt x="17643" y="12491"/>
                  <a:pt x="17637" y="12493"/>
                </a:cubicBezTo>
                <a:cubicBezTo>
                  <a:pt x="17631" y="12499"/>
                  <a:pt x="17631" y="12499"/>
                  <a:pt x="17631" y="12499"/>
                </a:cubicBezTo>
                <a:cubicBezTo>
                  <a:pt x="17637" y="12493"/>
                  <a:pt x="17637" y="12493"/>
                  <a:pt x="17637" y="12493"/>
                </a:cubicBezTo>
                <a:cubicBezTo>
                  <a:pt x="17643" y="12488"/>
                  <a:pt x="17645" y="12485"/>
                  <a:pt x="17645" y="12488"/>
                </a:cubicBezTo>
                <a:close/>
                <a:moveTo>
                  <a:pt x="7275" y="12588"/>
                </a:moveTo>
                <a:lnTo>
                  <a:pt x="7275" y="12588"/>
                </a:lnTo>
                <a:cubicBezTo>
                  <a:pt x="7300" y="12607"/>
                  <a:pt x="7320" y="12621"/>
                  <a:pt x="7320" y="12621"/>
                </a:cubicBezTo>
                <a:cubicBezTo>
                  <a:pt x="7317" y="12624"/>
                  <a:pt x="7212" y="12568"/>
                  <a:pt x="7212" y="12566"/>
                </a:cubicBezTo>
                <a:cubicBezTo>
                  <a:pt x="7212" y="12560"/>
                  <a:pt x="7220" y="12554"/>
                  <a:pt x="7223" y="12554"/>
                </a:cubicBezTo>
                <a:cubicBezTo>
                  <a:pt x="7226" y="12557"/>
                  <a:pt x="7248" y="12571"/>
                  <a:pt x="7275" y="12588"/>
                </a:cubicBezTo>
                <a:close/>
                <a:moveTo>
                  <a:pt x="7054" y="12615"/>
                </a:moveTo>
                <a:lnTo>
                  <a:pt x="7054" y="12615"/>
                </a:lnTo>
                <a:cubicBezTo>
                  <a:pt x="7067" y="12624"/>
                  <a:pt x="7067" y="12624"/>
                  <a:pt x="7067" y="12624"/>
                </a:cubicBezTo>
                <a:cubicBezTo>
                  <a:pt x="7056" y="12621"/>
                  <a:pt x="7056" y="12621"/>
                  <a:pt x="7056" y="12621"/>
                </a:cubicBezTo>
                <a:cubicBezTo>
                  <a:pt x="7037" y="12615"/>
                  <a:pt x="7020" y="12604"/>
                  <a:pt x="7020" y="12596"/>
                </a:cubicBezTo>
                <a:cubicBezTo>
                  <a:pt x="7020" y="12593"/>
                  <a:pt x="7029" y="12599"/>
                  <a:pt x="7054" y="12615"/>
                </a:cubicBezTo>
                <a:close/>
                <a:moveTo>
                  <a:pt x="17601" y="12621"/>
                </a:moveTo>
                <a:lnTo>
                  <a:pt x="17601" y="12621"/>
                </a:lnTo>
                <a:cubicBezTo>
                  <a:pt x="17601" y="12643"/>
                  <a:pt x="17601" y="12643"/>
                  <a:pt x="17601" y="12643"/>
                </a:cubicBezTo>
                <a:cubicBezTo>
                  <a:pt x="17548" y="12682"/>
                  <a:pt x="17548" y="12682"/>
                  <a:pt x="17548" y="12682"/>
                </a:cubicBezTo>
                <a:cubicBezTo>
                  <a:pt x="17521" y="12701"/>
                  <a:pt x="17498" y="12718"/>
                  <a:pt x="17498" y="12718"/>
                </a:cubicBezTo>
                <a:cubicBezTo>
                  <a:pt x="17496" y="12718"/>
                  <a:pt x="17521" y="12688"/>
                  <a:pt x="17548" y="12654"/>
                </a:cubicBezTo>
                <a:cubicBezTo>
                  <a:pt x="17579" y="12621"/>
                  <a:pt x="17604" y="12596"/>
                  <a:pt x="17604" y="12596"/>
                </a:cubicBezTo>
                <a:cubicBezTo>
                  <a:pt x="17604" y="12599"/>
                  <a:pt x="17604" y="12610"/>
                  <a:pt x="17601" y="12621"/>
                </a:cubicBezTo>
                <a:close/>
                <a:moveTo>
                  <a:pt x="7275" y="12646"/>
                </a:moveTo>
                <a:lnTo>
                  <a:pt x="7275" y="12646"/>
                </a:lnTo>
                <a:cubicBezTo>
                  <a:pt x="7345" y="12688"/>
                  <a:pt x="7359" y="12696"/>
                  <a:pt x="7345" y="12693"/>
                </a:cubicBezTo>
                <a:cubicBezTo>
                  <a:pt x="7339" y="12690"/>
                  <a:pt x="7309" y="12685"/>
                  <a:pt x="7273" y="12676"/>
                </a:cubicBezTo>
                <a:cubicBezTo>
                  <a:pt x="7237" y="12668"/>
                  <a:pt x="7206" y="12663"/>
                  <a:pt x="7203" y="12663"/>
                </a:cubicBezTo>
                <a:cubicBezTo>
                  <a:pt x="7201" y="12660"/>
                  <a:pt x="7201" y="12604"/>
                  <a:pt x="7203" y="12604"/>
                </a:cubicBezTo>
                <a:cubicBezTo>
                  <a:pt x="7203" y="12604"/>
                  <a:pt x="7237" y="12624"/>
                  <a:pt x="7275" y="12646"/>
                </a:cubicBezTo>
                <a:close/>
                <a:moveTo>
                  <a:pt x="17490" y="12668"/>
                </a:moveTo>
                <a:lnTo>
                  <a:pt x="17490" y="12668"/>
                </a:lnTo>
                <a:cubicBezTo>
                  <a:pt x="17487" y="12674"/>
                  <a:pt x="17462" y="12701"/>
                  <a:pt x="17440" y="12729"/>
                </a:cubicBezTo>
                <a:cubicBezTo>
                  <a:pt x="17415" y="12757"/>
                  <a:pt x="17393" y="12782"/>
                  <a:pt x="17393" y="12782"/>
                </a:cubicBezTo>
                <a:cubicBezTo>
                  <a:pt x="17390" y="12782"/>
                  <a:pt x="17390" y="12776"/>
                  <a:pt x="17390" y="12765"/>
                </a:cubicBezTo>
                <a:cubicBezTo>
                  <a:pt x="17393" y="12757"/>
                  <a:pt x="17393" y="12746"/>
                  <a:pt x="17393" y="12740"/>
                </a:cubicBezTo>
                <a:cubicBezTo>
                  <a:pt x="17393" y="12738"/>
                  <a:pt x="17410" y="12721"/>
                  <a:pt x="17443" y="12699"/>
                </a:cubicBezTo>
                <a:cubicBezTo>
                  <a:pt x="17490" y="12660"/>
                  <a:pt x="17504" y="12652"/>
                  <a:pt x="17490" y="12668"/>
                </a:cubicBezTo>
                <a:close/>
                <a:moveTo>
                  <a:pt x="17349" y="12721"/>
                </a:moveTo>
                <a:lnTo>
                  <a:pt x="17349" y="12721"/>
                </a:lnTo>
                <a:cubicBezTo>
                  <a:pt x="17346" y="12724"/>
                  <a:pt x="17343" y="12726"/>
                  <a:pt x="17340" y="12726"/>
                </a:cubicBezTo>
                <a:cubicBezTo>
                  <a:pt x="17337" y="12726"/>
                  <a:pt x="17340" y="12724"/>
                  <a:pt x="17340" y="12721"/>
                </a:cubicBezTo>
                <a:cubicBezTo>
                  <a:pt x="17343" y="12718"/>
                  <a:pt x="17349" y="12715"/>
                  <a:pt x="17349" y="12715"/>
                </a:cubicBezTo>
                <a:cubicBezTo>
                  <a:pt x="17351" y="12715"/>
                  <a:pt x="17351" y="12718"/>
                  <a:pt x="17349" y="12721"/>
                </a:cubicBezTo>
                <a:close/>
                <a:moveTo>
                  <a:pt x="7594" y="12757"/>
                </a:moveTo>
                <a:lnTo>
                  <a:pt x="7594" y="12757"/>
                </a:lnTo>
                <a:cubicBezTo>
                  <a:pt x="7597" y="12760"/>
                  <a:pt x="7594" y="12760"/>
                  <a:pt x="7589" y="12757"/>
                </a:cubicBezTo>
                <a:cubicBezTo>
                  <a:pt x="7578" y="12757"/>
                  <a:pt x="7528" y="12724"/>
                  <a:pt x="7528" y="12721"/>
                </a:cubicBezTo>
                <a:cubicBezTo>
                  <a:pt x="7528" y="12718"/>
                  <a:pt x="7592" y="12751"/>
                  <a:pt x="7594" y="12757"/>
                </a:cubicBezTo>
                <a:close/>
                <a:moveTo>
                  <a:pt x="7409" y="12743"/>
                </a:moveTo>
                <a:lnTo>
                  <a:pt x="7409" y="12743"/>
                </a:lnTo>
                <a:cubicBezTo>
                  <a:pt x="7450" y="12751"/>
                  <a:pt x="7450" y="12751"/>
                  <a:pt x="7450" y="12751"/>
                </a:cubicBezTo>
                <a:cubicBezTo>
                  <a:pt x="7533" y="12798"/>
                  <a:pt x="7533" y="12798"/>
                  <a:pt x="7533" y="12798"/>
                </a:cubicBezTo>
                <a:cubicBezTo>
                  <a:pt x="7581" y="12826"/>
                  <a:pt x="7617" y="12846"/>
                  <a:pt x="7614" y="12848"/>
                </a:cubicBezTo>
                <a:cubicBezTo>
                  <a:pt x="7614" y="12851"/>
                  <a:pt x="7364" y="12738"/>
                  <a:pt x="7359" y="12732"/>
                </a:cubicBezTo>
                <a:cubicBezTo>
                  <a:pt x="7356" y="12732"/>
                  <a:pt x="7356" y="12729"/>
                  <a:pt x="7361" y="12732"/>
                </a:cubicBezTo>
                <a:cubicBezTo>
                  <a:pt x="7364" y="12732"/>
                  <a:pt x="7386" y="12738"/>
                  <a:pt x="7409" y="12743"/>
                </a:cubicBezTo>
                <a:close/>
                <a:moveTo>
                  <a:pt x="17354" y="12785"/>
                </a:moveTo>
                <a:lnTo>
                  <a:pt x="17354" y="12785"/>
                </a:lnTo>
                <a:cubicBezTo>
                  <a:pt x="17354" y="12796"/>
                  <a:pt x="17351" y="12812"/>
                  <a:pt x="17349" y="12821"/>
                </a:cubicBezTo>
                <a:cubicBezTo>
                  <a:pt x="17346" y="12832"/>
                  <a:pt x="17346" y="12832"/>
                  <a:pt x="17346" y="12832"/>
                </a:cubicBezTo>
                <a:cubicBezTo>
                  <a:pt x="17207" y="12896"/>
                  <a:pt x="17207" y="12896"/>
                  <a:pt x="17207" y="12896"/>
                </a:cubicBezTo>
                <a:cubicBezTo>
                  <a:pt x="17071" y="12959"/>
                  <a:pt x="17043" y="12970"/>
                  <a:pt x="17052" y="12965"/>
                </a:cubicBezTo>
                <a:cubicBezTo>
                  <a:pt x="17055" y="12962"/>
                  <a:pt x="17077" y="12948"/>
                  <a:pt x="17104" y="12929"/>
                </a:cubicBezTo>
                <a:cubicBezTo>
                  <a:pt x="17132" y="12912"/>
                  <a:pt x="17199" y="12868"/>
                  <a:pt x="17251" y="12832"/>
                </a:cubicBezTo>
                <a:cubicBezTo>
                  <a:pt x="17307" y="12796"/>
                  <a:pt x="17351" y="12765"/>
                  <a:pt x="17354" y="12765"/>
                </a:cubicBezTo>
                <a:cubicBezTo>
                  <a:pt x="17354" y="12765"/>
                  <a:pt x="17354" y="12774"/>
                  <a:pt x="17354" y="12785"/>
                </a:cubicBezTo>
                <a:close/>
                <a:moveTo>
                  <a:pt x="17166" y="12843"/>
                </a:moveTo>
                <a:lnTo>
                  <a:pt x="17166" y="12843"/>
                </a:lnTo>
                <a:cubicBezTo>
                  <a:pt x="17160" y="12846"/>
                  <a:pt x="17154" y="12848"/>
                  <a:pt x="17154" y="12848"/>
                </a:cubicBezTo>
                <a:cubicBezTo>
                  <a:pt x="17152" y="12846"/>
                  <a:pt x="17154" y="12843"/>
                  <a:pt x="17157" y="12840"/>
                </a:cubicBezTo>
                <a:cubicBezTo>
                  <a:pt x="17168" y="12832"/>
                  <a:pt x="17174" y="12832"/>
                  <a:pt x="17166" y="12843"/>
                </a:cubicBezTo>
                <a:close/>
                <a:moveTo>
                  <a:pt x="7802" y="12873"/>
                </a:moveTo>
                <a:lnTo>
                  <a:pt x="7802" y="12873"/>
                </a:lnTo>
                <a:cubicBezTo>
                  <a:pt x="7863" y="12890"/>
                  <a:pt x="7916" y="12907"/>
                  <a:pt x="7919" y="12907"/>
                </a:cubicBezTo>
                <a:cubicBezTo>
                  <a:pt x="7922" y="12907"/>
                  <a:pt x="7922" y="12918"/>
                  <a:pt x="7922" y="12945"/>
                </a:cubicBezTo>
                <a:cubicBezTo>
                  <a:pt x="7922" y="12965"/>
                  <a:pt x="7922" y="12982"/>
                  <a:pt x="7922" y="12982"/>
                </a:cubicBezTo>
                <a:cubicBezTo>
                  <a:pt x="7916" y="12982"/>
                  <a:pt x="7689" y="12848"/>
                  <a:pt x="7683" y="12843"/>
                </a:cubicBezTo>
                <a:cubicBezTo>
                  <a:pt x="7678" y="12837"/>
                  <a:pt x="7678" y="12837"/>
                  <a:pt x="7678" y="12837"/>
                </a:cubicBezTo>
                <a:cubicBezTo>
                  <a:pt x="7683" y="12840"/>
                  <a:pt x="7683" y="12840"/>
                  <a:pt x="7683" y="12840"/>
                </a:cubicBezTo>
                <a:cubicBezTo>
                  <a:pt x="7689" y="12840"/>
                  <a:pt x="7741" y="12857"/>
                  <a:pt x="7802" y="12873"/>
                </a:cubicBezTo>
                <a:close/>
                <a:moveTo>
                  <a:pt x="7977" y="12871"/>
                </a:moveTo>
                <a:lnTo>
                  <a:pt x="7977" y="12871"/>
                </a:lnTo>
                <a:cubicBezTo>
                  <a:pt x="8022" y="12879"/>
                  <a:pt x="8038" y="12882"/>
                  <a:pt x="8019" y="12882"/>
                </a:cubicBezTo>
                <a:cubicBezTo>
                  <a:pt x="7999" y="12882"/>
                  <a:pt x="7941" y="12873"/>
                  <a:pt x="7927" y="12871"/>
                </a:cubicBezTo>
                <a:cubicBezTo>
                  <a:pt x="7908" y="12862"/>
                  <a:pt x="7922" y="12862"/>
                  <a:pt x="7977" y="12871"/>
                </a:cubicBezTo>
                <a:close/>
                <a:moveTo>
                  <a:pt x="17124" y="12876"/>
                </a:moveTo>
                <a:lnTo>
                  <a:pt x="17124" y="12876"/>
                </a:lnTo>
                <a:cubicBezTo>
                  <a:pt x="17121" y="12876"/>
                  <a:pt x="17113" y="12884"/>
                  <a:pt x="17102" y="12890"/>
                </a:cubicBezTo>
                <a:cubicBezTo>
                  <a:pt x="17080" y="12904"/>
                  <a:pt x="17080" y="12901"/>
                  <a:pt x="17102" y="12882"/>
                </a:cubicBezTo>
                <a:cubicBezTo>
                  <a:pt x="17118" y="12871"/>
                  <a:pt x="17124" y="12868"/>
                  <a:pt x="17124" y="12876"/>
                </a:cubicBezTo>
                <a:close/>
                <a:moveTo>
                  <a:pt x="9139" y="13106"/>
                </a:moveTo>
                <a:lnTo>
                  <a:pt x="9139" y="13106"/>
                </a:lnTo>
                <a:cubicBezTo>
                  <a:pt x="9782" y="13212"/>
                  <a:pt x="10312" y="13298"/>
                  <a:pt x="10314" y="13298"/>
                </a:cubicBezTo>
                <a:cubicBezTo>
                  <a:pt x="10317" y="13298"/>
                  <a:pt x="10309" y="13298"/>
                  <a:pt x="10295" y="13298"/>
                </a:cubicBezTo>
                <a:cubicBezTo>
                  <a:pt x="10265" y="13295"/>
                  <a:pt x="7963" y="13001"/>
                  <a:pt x="7961" y="13001"/>
                </a:cubicBezTo>
                <a:cubicBezTo>
                  <a:pt x="7961" y="12998"/>
                  <a:pt x="7958" y="12929"/>
                  <a:pt x="7961" y="12918"/>
                </a:cubicBezTo>
                <a:cubicBezTo>
                  <a:pt x="7961" y="12918"/>
                  <a:pt x="7963" y="12915"/>
                  <a:pt x="7966" y="12915"/>
                </a:cubicBezTo>
                <a:cubicBezTo>
                  <a:pt x="7969" y="12915"/>
                  <a:pt x="8496" y="13001"/>
                  <a:pt x="9139" y="13106"/>
                </a:cubicBezTo>
                <a:close/>
                <a:moveTo>
                  <a:pt x="7658" y="12932"/>
                </a:moveTo>
                <a:lnTo>
                  <a:pt x="7658" y="12932"/>
                </a:lnTo>
                <a:cubicBezTo>
                  <a:pt x="7661" y="12932"/>
                  <a:pt x="7655" y="12932"/>
                  <a:pt x="7650" y="12932"/>
                </a:cubicBezTo>
                <a:cubicBezTo>
                  <a:pt x="7642" y="12929"/>
                  <a:pt x="7636" y="12926"/>
                  <a:pt x="7636" y="12923"/>
                </a:cubicBezTo>
                <a:cubicBezTo>
                  <a:pt x="7633" y="12921"/>
                  <a:pt x="7636" y="12921"/>
                  <a:pt x="7644" y="12923"/>
                </a:cubicBezTo>
                <a:cubicBezTo>
                  <a:pt x="7650" y="12926"/>
                  <a:pt x="7655" y="12929"/>
                  <a:pt x="7658" y="12932"/>
                </a:cubicBezTo>
                <a:close/>
                <a:moveTo>
                  <a:pt x="17171" y="12957"/>
                </a:moveTo>
                <a:lnTo>
                  <a:pt x="17171" y="12957"/>
                </a:lnTo>
                <a:cubicBezTo>
                  <a:pt x="17168" y="12957"/>
                  <a:pt x="17143" y="12973"/>
                  <a:pt x="17116" y="12993"/>
                </a:cubicBezTo>
                <a:cubicBezTo>
                  <a:pt x="17063" y="13029"/>
                  <a:pt x="17063" y="13029"/>
                  <a:pt x="17063" y="13029"/>
                </a:cubicBezTo>
                <a:cubicBezTo>
                  <a:pt x="17016" y="13040"/>
                  <a:pt x="17016" y="13040"/>
                  <a:pt x="17016" y="13040"/>
                </a:cubicBezTo>
                <a:cubicBezTo>
                  <a:pt x="16988" y="13045"/>
                  <a:pt x="16966" y="13048"/>
                  <a:pt x="16966" y="13048"/>
                </a:cubicBezTo>
                <a:cubicBezTo>
                  <a:pt x="16966" y="13045"/>
                  <a:pt x="17163" y="12954"/>
                  <a:pt x="17168" y="12954"/>
                </a:cubicBezTo>
                <a:cubicBezTo>
                  <a:pt x="17171" y="12954"/>
                  <a:pt x="17171" y="12954"/>
                  <a:pt x="17171" y="12957"/>
                </a:cubicBezTo>
                <a:close/>
                <a:moveTo>
                  <a:pt x="8992" y="13020"/>
                </a:moveTo>
                <a:lnTo>
                  <a:pt x="8992" y="13020"/>
                </a:lnTo>
                <a:cubicBezTo>
                  <a:pt x="9031" y="13026"/>
                  <a:pt x="9062" y="13031"/>
                  <a:pt x="9059" y="13034"/>
                </a:cubicBezTo>
                <a:cubicBezTo>
                  <a:pt x="9053" y="13034"/>
                  <a:pt x="8890" y="13012"/>
                  <a:pt x="8890" y="13009"/>
                </a:cubicBezTo>
                <a:cubicBezTo>
                  <a:pt x="8887" y="13007"/>
                  <a:pt x="8901" y="13009"/>
                  <a:pt x="8992" y="13020"/>
                </a:cubicBezTo>
                <a:close/>
                <a:moveTo>
                  <a:pt x="9084" y="13037"/>
                </a:moveTo>
                <a:lnTo>
                  <a:pt x="9084" y="13037"/>
                </a:lnTo>
                <a:cubicBezTo>
                  <a:pt x="9078" y="13037"/>
                  <a:pt x="9073" y="13037"/>
                  <a:pt x="9070" y="13037"/>
                </a:cubicBezTo>
                <a:cubicBezTo>
                  <a:pt x="9067" y="13034"/>
                  <a:pt x="9070" y="13034"/>
                  <a:pt x="9076" y="13034"/>
                </a:cubicBezTo>
                <a:cubicBezTo>
                  <a:pt x="9084" y="13034"/>
                  <a:pt x="9087" y="13034"/>
                  <a:pt x="9084" y="13037"/>
                </a:cubicBezTo>
                <a:close/>
                <a:moveTo>
                  <a:pt x="9109" y="13040"/>
                </a:moveTo>
                <a:lnTo>
                  <a:pt x="9109" y="13040"/>
                </a:lnTo>
                <a:cubicBezTo>
                  <a:pt x="9106" y="13040"/>
                  <a:pt x="9101" y="13040"/>
                  <a:pt x="9095" y="13040"/>
                </a:cubicBezTo>
                <a:cubicBezTo>
                  <a:pt x="9092" y="13040"/>
                  <a:pt x="9095" y="13037"/>
                  <a:pt x="9103" y="13037"/>
                </a:cubicBezTo>
                <a:cubicBezTo>
                  <a:pt x="9109" y="13037"/>
                  <a:pt x="9112" y="13040"/>
                  <a:pt x="9109" y="13040"/>
                </a:cubicBezTo>
                <a:close/>
                <a:moveTo>
                  <a:pt x="16841" y="13043"/>
                </a:moveTo>
                <a:lnTo>
                  <a:pt x="16841" y="13043"/>
                </a:lnTo>
                <a:cubicBezTo>
                  <a:pt x="16835" y="13051"/>
                  <a:pt x="16802" y="13076"/>
                  <a:pt x="16799" y="13076"/>
                </a:cubicBezTo>
                <a:cubicBezTo>
                  <a:pt x="16791" y="13076"/>
                  <a:pt x="16802" y="13065"/>
                  <a:pt x="16822" y="13054"/>
                </a:cubicBezTo>
                <a:cubicBezTo>
                  <a:pt x="16847" y="13037"/>
                  <a:pt x="16849" y="13034"/>
                  <a:pt x="16841" y="13043"/>
                </a:cubicBezTo>
                <a:close/>
                <a:moveTo>
                  <a:pt x="9134" y="13043"/>
                </a:moveTo>
                <a:lnTo>
                  <a:pt x="9134" y="13043"/>
                </a:lnTo>
                <a:cubicBezTo>
                  <a:pt x="9131" y="13045"/>
                  <a:pt x="9126" y="13045"/>
                  <a:pt x="9123" y="13043"/>
                </a:cubicBezTo>
                <a:cubicBezTo>
                  <a:pt x="9120" y="13043"/>
                  <a:pt x="9123" y="13043"/>
                  <a:pt x="9128" y="13043"/>
                </a:cubicBezTo>
                <a:cubicBezTo>
                  <a:pt x="9137" y="13043"/>
                  <a:pt x="9139" y="13043"/>
                  <a:pt x="9134" y="13043"/>
                </a:cubicBezTo>
                <a:close/>
                <a:moveTo>
                  <a:pt x="9159" y="13048"/>
                </a:moveTo>
                <a:lnTo>
                  <a:pt x="9159" y="13048"/>
                </a:lnTo>
                <a:cubicBezTo>
                  <a:pt x="9156" y="13048"/>
                  <a:pt x="9150" y="13048"/>
                  <a:pt x="9148" y="13048"/>
                </a:cubicBezTo>
                <a:cubicBezTo>
                  <a:pt x="9145" y="13045"/>
                  <a:pt x="9148" y="13045"/>
                  <a:pt x="9153" y="13045"/>
                </a:cubicBezTo>
                <a:cubicBezTo>
                  <a:pt x="9159" y="13045"/>
                  <a:pt x="9162" y="13045"/>
                  <a:pt x="9159" y="13048"/>
                </a:cubicBezTo>
                <a:close/>
                <a:moveTo>
                  <a:pt x="9184" y="13051"/>
                </a:moveTo>
                <a:lnTo>
                  <a:pt x="9184" y="13051"/>
                </a:lnTo>
                <a:cubicBezTo>
                  <a:pt x="9184" y="13054"/>
                  <a:pt x="9178" y="13054"/>
                  <a:pt x="9173" y="13051"/>
                </a:cubicBezTo>
                <a:cubicBezTo>
                  <a:pt x="9170" y="13051"/>
                  <a:pt x="9173" y="13048"/>
                  <a:pt x="9178" y="13048"/>
                </a:cubicBezTo>
                <a:cubicBezTo>
                  <a:pt x="9184" y="13048"/>
                  <a:pt x="9187" y="13051"/>
                  <a:pt x="9184" y="13051"/>
                </a:cubicBezTo>
                <a:close/>
                <a:moveTo>
                  <a:pt x="9212" y="13054"/>
                </a:moveTo>
                <a:lnTo>
                  <a:pt x="9212" y="13054"/>
                </a:lnTo>
                <a:cubicBezTo>
                  <a:pt x="9209" y="13056"/>
                  <a:pt x="9203" y="13056"/>
                  <a:pt x="9200" y="13054"/>
                </a:cubicBezTo>
                <a:cubicBezTo>
                  <a:pt x="9195" y="13054"/>
                  <a:pt x="9198" y="13054"/>
                  <a:pt x="9203" y="13054"/>
                </a:cubicBezTo>
                <a:cubicBezTo>
                  <a:pt x="9212" y="13054"/>
                  <a:pt x="9214" y="13054"/>
                  <a:pt x="9212" y="13054"/>
                </a:cubicBezTo>
                <a:close/>
                <a:moveTo>
                  <a:pt x="9236" y="13059"/>
                </a:moveTo>
                <a:lnTo>
                  <a:pt x="9236" y="13059"/>
                </a:lnTo>
                <a:cubicBezTo>
                  <a:pt x="9234" y="13059"/>
                  <a:pt x="9228" y="13059"/>
                  <a:pt x="9225" y="13059"/>
                </a:cubicBezTo>
                <a:cubicBezTo>
                  <a:pt x="9223" y="13056"/>
                  <a:pt x="9225" y="13056"/>
                  <a:pt x="9231" y="13056"/>
                </a:cubicBezTo>
                <a:cubicBezTo>
                  <a:pt x="9236" y="13056"/>
                  <a:pt x="9239" y="13056"/>
                  <a:pt x="9236" y="13059"/>
                </a:cubicBezTo>
                <a:close/>
                <a:moveTo>
                  <a:pt x="9259" y="13062"/>
                </a:moveTo>
                <a:lnTo>
                  <a:pt x="9259" y="13062"/>
                </a:lnTo>
                <a:cubicBezTo>
                  <a:pt x="9256" y="13062"/>
                  <a:pt x="9253" y="13062"/>
                  <a:pt x="9250" y="13062"/>
                </a:cubicBezTo>
                <a:cubicBezTo>
                  <a:pt x="9248" y="13062"/>
                  <a:pt x="9250" y="13059"/>
                  <a:pt x="9253" y="13059"/>
                </a:cubicBezTo>
                <a:cubicBezTo>
                  <a:pt x="9259" y="13059"/>
                  <a:pt x="9261" y="13062"/>
                  <a:pt x="9259" y="13062"/>
                </a:cubicBezTo>
                <a:close/>
                <a:moveTo>
                  <a:pt x="16769" y="13093"/>
                </a:moveTo>
                <a:lnTo>
                  <a:pt x="16769" y="13093"/>
                </a:lnTo>
                <a:cubicBezTo>
                  <a:pt x="16769" y="13098"/>
                  <a:pt x="16747" y="13106"/>
                  <a:pt x="16719" y="13117"/>
                </a:cubicBezTo>
                <a:cubicBezTo>
                  <a:pt x="16700" y="13123"/>
                  <a:pt x="16702" y="13120"/>
                  <a:pt x="16733" y="13104"/>
                </a:cubicBezTo>
                <a:cubicBezTo>
                  <a:pt x="16761" y="13090"/>
                  <a:pt x="16769" y="13087"/>
                  <a:pt x="16769" y="13093"/>
                </a:cubicBezTo>
                <a:close/>
                <a:moveTo>
                  <a:pt x="16863" y="13112"/>
                </a:moveTo>
                <a:lnTo>
                  <a:pt x="16863" y="13112"/>
                </a:lnTo>
                <a:cubicBezTo>
                  <a:pt x="16849" y="13120"/>
                  <a:pt x="16705" y="13178"/>
                  <a:pt x="16705" y="13176"/>
                </a:cubicBezTo>
                <a:cubicBezTo>
                  <a:pt x="16705" y="13176"/>
                  <a:pt x="16727" y="13165"/>
                  <a:pt x="16752" y="13148"/>
                </a:cubicBezTo>
                <a:cubicBezTo>
                  <a:pt x="16788" y="13129"/>
                  <a:pt x="16808" y="13120"/>
                  <a:pt x="16830" y="13115"/>
                </a:cubicBezTo>
                <a:cubicBezTo>
                  <a:pt x="16863" y="13106"/>
                  <a:pt x="16871" y="13106"/>
                  <a:pt x="16863" y="13112"/>
                </a:cubicBezTo>
                <a:close/>
                <a:moveTo>
                  <a:pt x="10223" y="13167"/>
                </a:moveTo>
                <a:lnTo>
                  <a:pt x="10223" y="13167"/>
                </a:lnTo>
                <a:cubicBezTo>
                  <a:pt x="10722" y="13209"/>
                  <a:pt x="10722" y="13209"/>
                  <a:pt x="10722" y="13209"/>
                </a:cubicBezTo>
                <a:cubicBezTo>
                  <a:pt x="10739" y="13217"/>
                  <a:pt x="10739" y="13217"/>
                  <a:pt x="10739" y="13217"/>
                </a:cubicBezTo>
                <a:cubicBezTo>
                  <a:pt x="10747" y="13223"/>
                  <a:pt x="10753" y="13228"/>
                  <a:pt x="10750" y="13228"/>
                </a:cubicBezTo>
                <a:cubicBezTo>
                  <a:pt x="10747" y="13228"/>
                  <a:pt x="10578" y="13217"/>
                  <a:pt x="10373" y="13201"/>
                </a:cubicBezTo>
                <a:cubicBezTo>
                  <a:pt x="9998" y="13170"/>
                  <a:pt x="9998" y="13170"/>
                  <a:pt x="9998" y="13170"/>
                </a:cubicBezTo>
                <a:cubicBezTo>
                  <a:pt x="9843" y="13148"/>
                  <a:pt x="9843" y="13148"/>
                  <a:pt x="9843" y="13148"/>
                </a:cubicBezTo>
                <a:cubicBezTo>
                  <a:pt x="9757" y="13137"/>
                  <a:pt x="9688" y="13126"/>
                  <a:pt x="9688" y="13123"/>
                </a:cubicBezTo>
                <a:cubicBezTo>
                  <a:pt x="9685" y="13123"/>
                  <a:pt x="9693" y="13123"/>
                  <a:pt x="9704" y="13123"/>
                </a:cubicBezTo>
                <a:cubicBezTo>
                  <a:pt x="9715" y="13126"/>
                  <a:pt x="9948" y="13145"/>
                  <a:pt x="10223" y="13167"/>
                </a:cubicBezTo>
                <a:close/>
                <a:moveTo>
                  <a:pt x="16824" y="13170"/>
                </a:moveTo>
                <a:lnTo>
                  <a:pt x="16824" y="13170"/>
                </a:lnTo>
                <a:cubicBezTo>
                  <a:pt x="16816" y="13178"/>
                  <a:pt x="16430" y="13403"/>
                  <a:pt x="16430" y="13403"/>
                </a:cubicBezTo>
                <a:cubicBezTo>
                  <a:pt x="16428" y="13400"/>
                  <a:pt x="16428" y="13384"/>
                  <a:pt x="16430" y="13364"/>
                </a:cubicBezTo>
                <a:cubicBezTo>
                  <a:pt x="16433" y="13331"/>
                  <a:pt x="16433" y="13331"/>
                  <a:pt x="16433" y="13331"/>
                </a:cubicBezTo>
                <a:cubicBezTo>
                  <a:pt x="16627" y="13248"/>
                  <a:pt x="16627" y="13248"/>
                  <a:pt x="16627" y="13248"/>
                </a:cubicBezTo>
                <a:cubicBezTo>
                  <a:pt x="16736" y="13203"/>
                  <a:pt x="16824" y="13167"/>
                  <a:pt x="16824" y="13167"/>
                </a:cubicBezTo>
                <a:cubicBezTo>
                  <a:pt x="16827" y="13167"/>
                  <a:pt x="16827" y="13167"/>
                  <a:pt x="16824" y="13170"/>
                </a:cubicBezTo>
                <a:close/>
                <a:moveTo>
                  <a:pt x="9990" y="13206"/>
                </a:moveTo>
                <a:lnTo>
                  <a:pt x="9990" y="13206"/>
                </a:lnTo>
                <a:cubicBezTo>
                  <a:pt x="9987" y="13206"/>
                  <a:pt x="9984" y="13206"/>
                  <a:pt x="9982" y="13206"/>
                </a:cubicBezTo>
                <a:cubicBezTo>
                  <a:pt x="9979" y="13206"/>
                  <a:pt x="9982" y="13203"/>
                  <a:pt x="9984" y="13203"/>
                </a:cubicBezTo>
                <a:cubicBezTo>
                  <a:pt x="9990" y="13203"/>
                  <a:pt x="9993" y="13206"/>
                  <a:pt x="9990" y="13206"/>
                </a:cubicBezTo>
                <a:close/>
                <a:moveTo>
                  <a:pt x="10012" y="13209"/>
                </a:moveTo>
                <a:lnTo>
                  <a:pt x="10012" y="13209"/>
                </a:lnTo>
                <a:cubicBezTo>
                  <a:pt x="10009" y="13212"/>
                  <a:pt x="10007" y="13212"/>
                  <a:pt x="10004" y="13209"/>
                </a:cubicBezTo>
                <a:cubicBezTo>
                  <a:pt x="10001" y="13209"/>
                  <a:pt x="10004" y="13209"/>
                  <a:pt x="10007" y="13209"/>
                </a:cubicBezTo>
                <a:cubicBezTo>
                  <a:pt x="10012" y="13209"/>
                  <a:pt x="10015" y="13209"/>
                  <a:pt x="10012" y="13209"/>
                </a:cubicBezTo>
                <a:close/>
                <a:moveTo>
                  <a:pt x="10894" y="13223"/>
                </a:moveTo>
                <a:lnTo>
                  <a:pt x="10894" y="13223"/>
                </a:lnTo>
                <a:cubicBezTo>
                  <a:pt x="10941" y="13226"/>
                  <a:pt x="10980" y="13231"/>
                  <a:pt x="10983" y="13231"/>
                </a:cubicBezTo>
                <a:cubicBezTo>
                  <a:pt x="10988" y="13231"/>
                  <a:pt x="10988" y="13234"/>
                  <a:pt x="10983" y="13242"/>
                </a:cubicBezTo>
                <a:cubicBezTo>
                  <a:pt x="10977" y="13248"/>
                  <a:pt x="10977" y="13248"/>
                  <a:pt x="10977" y="13248"/>
                </a:cubicBezTo>
                <a:cubicBezTo>
                  <a:pt x="10902" y="13242"/>
                  <a:pt x="10902" y="13242"/>
                  <a:pt x="10902" y="13242"/>
                </a:cubicBezTo>
                <a:cubicBezTo>
                  <a:pt x="10828" y="13237"/>
                  <a:pt x="10828" y="13237"/>
                  <a:pt x="10828" y="13237"/>
                </a:cubicBezTo>
                <a:cubicBezTo>
                  <a:pt x="10814" y="13226"/>
                  <a:pt x="10814" y="13226"/>
                  <a:pt x="10814" y="13226"/>
                </a:cubicBezTo>
                <a:cubicBezTo>
                  <a:pt x="10805" y="13223"/>
                  <a:pt x="10800" y="13217"/>
                  <a:pt x="10800" y="13217"/>
                </a:cubicBezTo>
                <a:cubicBezTo>
                  <a:pt x="10800" y="13215"/>
                  <a:pt x="10808" y="13215"/>
                  <a:pt x="10894" y="13223"/>
                </a:cubicBezTo>
                <a:close/>
                <a:moveTo>
                  <a:pt x="11188" y="13248"/>
                </a:moveTo>
                <a:lnTo>
                  <a:pt x="11188" y="13248"/>
                </a:lnTo>
                <a:cubicBezTo>
                  <a:pt x="11360" y="13262"/>
                  <a:pt x="11965" y="13323"/>
                  <a:pt x="11901" y="13320"/>
                </a:cubicBezTo>
                <a:cubicBezTo>
                  <a:pt x="11848" y="13317"/>
                  <a:pt x="11024" y="13251"/>
                  <a:pt x="11022" y="13251"/>
                </a:cubicBezTo>
                <a:cubicBezTo>
                  <a:pt x="11019" y="13248"/>
                  <a:pt x="11027" y="13234"/>
                  <a:pt x="11030" y="13234"/>
                </a:cubicBezTo>
                <a:cubicBezTo>
                  <a:pt x="11033" y="13234"/>
                  <a:pt x="11102" y="13239"/>
                  <a:pt x="11188" y="13248"/>
                </a:cubicBezTo>
                <a:close/>
                <a:moveTo>
                  <a:pt x="16489" y="13256"/>
                </a:moveTo>
                <a:lnTo>
                  <a:pt x="16489" y="13256"/>
                </a:lnTo>
                <a:cubicBezTo>
                  <a:pt x="16483" y="13259"/>
                  <a:pt x="16433" y="13289"/>
                  <a:pt x="16428" y="13289"/>
                </a:cubicBezTo>
                <a:cubicBezTo>
                  <a:pt x="16425" y="13289"/>
                  <a:pt x="16422" y="13289"/>
                  <a:pt x="16422" y="13287"/>
                </a:cubicBezTo>
                <a:cubicBezTo>
                  <a:pt x="16422" y="13284"/>
                  <a:pt x="16436" y="13276"/>
                  <a:pt x="16455" y="13267"/>
                </a:cubicBezTo>
                <a:cubicBezTo>
                  <a:pt x="16491" y="13251"/>
                  <a:pt x="16494" y="13251"/>
                  <a:pt x="16489" y="13256"/>
                </a:cubicBezTo>
                <a:close/>
                <a:moveTo>
                  <a:pt x="11671" y="13395"/>
                </a:moveTo>
                <a:lnTo>
                  <a:pt x="11671" y="13395"/>
                </a:lnTo>
                <a:cubicBezTo>
                  <a:pt x="12300" y="13467"/>
                  <a:pt x="12825" y="13528"/>
                  <a:pt x="12841" y="13528"/>
                </a:cubicBezTo>
                <a:cubicBezTo>
                  <a:pt x="12869" y="13531"/>
                  <a:pt x="12869" y="13531"/>
                  <a:pt x="12869" y="13531"/>
                </a:cubicBezTo>
                <a:cubicBezTo>
                  <a:pt x="12852" y="13533"/>
                  <a:pt x="12852" y="13533"/>
                  <a:pt x="12852" y="13533"/>
                </a:cubicBezTo>
                <a:cubicBezTo>
                  <a:pt x="12844" y="13533"/>
                  <a:pt x="12520" y="13514"/>
                  <a:pt x="12134" y="13489"/>
                </a:cubicBezTo>
                <a:cubicBezTo>
                  <a:pt x="11432" y="13445"/>
                  <a:pt x="11432" y="13445"/>
                  <a:pt x="11432" y="13445"/>
                </a:cubicBezTo>
                <a:cubicBezTo>
                  <a:pt x="10977" y="13356"/>
                  <a:pt x="10977" y="13356"/>
                  <a:pt x="10977" y="13356"/>
                </a:cubicBezTo>
                <a:cubicBezTo>
                  <a:pt x="10725" y="13309"/>
                  <a:pt x="10517" y="13267"/>
                  <a:pt x="10511" y="13267"/>
                </a:cubicBezTo>
                <a:cubicBezTo>
                  <a:pt x="10500" y="13264"/>
                  <a:pt x="10500" y="13264"/>
                  <a:pt x="10500" y="13264"/>
                </a:cubicBezTo>
                <a:cubicBezTo>
                  <a:pt x="10517" y="13264"/>
                  <a:pt x="10517" y="13264"/>
                  <a:pt x="10517" y="13264"/>
                </a:cubicBezTo>
                <a:cubicBezTo>
                  <a:pt x="10525" y="13267"/>
                  <a:pt x="11044" y="13325"/>
                  <a:pt x="11671" y="13395"/>
                </a:cubicBezTo>
                <a:close/>
                <a:moveTo>
                  <a:pt x="12356" y="13392"/>
                </a:moveTo>
                <a:lnTo>
                  <a:pt x="12356" y="13392"/>
                </a:lnTo>
                <a:cubicBezTo>
                  <a:pt x="13024" y="13445"/>
                  <a:pt x="13579" y="13489"/>
                  <a:pt x="13590" y="13489"/>
                </a:cubicBezTo>
                <a:cubicBezTo>
                  <a:pt x="13607" y="13486"/>
                  <a:pt x="13607" y="13486"/>
                  <a:pt x="13607" y="13486"/>
                </a:cubicBezTo>
                <a:cubicBezTo>
                  <a:pt x="13610" y="13475"/>
                  <a:pt x="13610" y="13475"/>
                  <a:pt x="13610" y="13475"/>
                </a:cubicBezTo>
                <a:cubicBezTo>
                  <a:pt x="13610" y="13470"/>
                  <a:pt x="13607" y="13461"/>
                  <a:pt x="13604" y="13459"/>
                </a:cubicBezTo>
                <a:cubicBezTo>
                  <a:pt x="13601" y="13459"/>
                  <a:pt x="13543" y="13450"/>
                  <a:pt x="13471" y="13442"/>
                </a:cubicBezTo>
                <a:cubicBezTo>
                  <a:pt x="13327" y="13428"/>
                  <a:pt x="13257" y="13420"/>
                  <a:pt x="13268" y="13420"/>
                </a:cubicBezTo>
                <a:cubicBezTo>
                  <a:pt x="13277" y="13417"/>
                  <a:pt x="13598" y="13445"/>
                  <a:pt x="13610" y="13448"/>
                </a:cubicBezTo>
                <a:cubicBezTo>
                  <a:pt x="13618" y="13448"/>
                  <a:pt x="13618" y="13448"/>
                  <a:pt x="13618" y="13448"/>
                </a:cubicBezTo>
                <a:cubicBezTo>
                  <a:pt x="13618" y="13470"/>
                  <a:pt x="13618" y="13470"/>
                  <a:pt x="13618" y="13470"/>
                </a:cubicBezTo>
                <a:cubicBezTo>
                  <a:pt x="13618" y="13489"/>
                  <a:pt x="13618" y="13489"/>
                  <a:pt x="13618" y="13489"/>
                </a:cubicBezTo>
                <a:cubicBezTo>
                  <a:pt x="13629" y="13492"/>
                  <a:pt x="13629" y="13492"/>
                  <a:pt x="13629" y="13492"/>
                </a:cubicBezTo>
                <a:cubicBezTo>
                  <a:pt x="13640" y="13497"/>
                  <a:pt x="13640" y="13497"/>
                  <a:pt x="13640" y="13497"/>
                </a:cubicBezTo>
                <a:cubicBezTo>
                  <a:pt x="13637" y="13517"/>
                  <a:pt x="13637" y="13517"/>
                  <a:pt x="13637" y="13517"/>
                </a:cubicBezTo>
                <a:cubicBezTo>
                  <a:pt x="13637" y="13525"/>
                  <a:pt x="13635" y="13545"/>
                  <a:pt x="13635" y="13558"/>
                </a:cubicBezTo>
                <a:cubicBezTo>
                  <a:pt x="13635" y="13581"/>
                  <a:pt x="13635" y="13581"/>
                  <a:pt x="13635" y="13581"/>
                </a:cubicBezTo>
                <a:cubicBezTo>
                  <a:pt x="13626" y="13581"/>
                  <a:pt x="13626" y="13581"/>
                  <a:pt x="13626" y="13581"/>
                </a:cubicBezTo>
                <a:cubicBezTo>
                  <a:pt x="13618" y="13581"/>
                  <a:pt x="11313" y="13320"/>
                  <a:pt x="11185" y="13306"/>
                </a:cubicBezTo>
                <a:cubicBezTo>
                  <a:pt x="11141" y="13300"/>
                  <a:pt x="11124" y="13298"/>
                  <a:pt x="11135" y="13298"/>
                </a:cubicBezTo>
                <a:cubicBezTo>
                  <a:pt x="11135" y="13298"/>
                  <a:pt x="11685" y="13339"/>
                  <a:pt x="12356" y="13392"/>
                </a:cubicBezTo>
                <a:close/>
                <a:moveTo>
                  <a:pt x="16325" y="13334"/>
                </a:moveTo>
                <a:lnTo>
                  <a:pt x="16325" y="13334"/>
                </a:lnTo>
                <a:cubicBezTo>
                  <a:pt x="16325" y="13337"/>
                  <a:pt x="16319" y="13337"/>
                  <a:pt x="16317" y="13337"/>
                </a:cubicBezTo>
                <a:cubicBezTo>
                  <a:pt x="16308" y="13337"/>
                  <a:pt x="16308" y="13337"/>
                  <a:pt x="16308" y="13337"/>
                </a:cubicBezTo>
                <a:cubicBezTo>
                  <a:pt x="16314" y="13334"/>
                  <a:pt x="16314" y="13334"/>
                  <a:pt x="16314" y="13334"/>
                </a:cubicBezTo>
                <a:cubicBezTo>
                  <a:pt x="16319" y="13328"/>
                  <a:pt x="16325" y="13328"/>
                  <a:pt x="16325" y="13334"/>
                </a:cubicBezTo>
                <a:close/>
                <a:moveTo>
                  <a:pt x="16369" y="13370"/>
                </a:moveTo>
                <a:lnTo>
                  <a:pt x="16369" y="13370"/>
                </a:lnTo>
                <a:cubicBezTo>
                  <a:pt x="16367" y="13373"/>
                  <a:pt x="16364" y="13373"/>
                  <a:pt x="16364" y="13373"/>
                </a:cubicBezTo>
                <a:cubicBezTo>
                  <a:pt x="16364" y="13367"/>
                  <a:pt x="16369" y="13362"/>
                  <a:pt x="16372" y="13364"/>
                </a:cubicBezTo>
                <a:cubicBezTo>
                  <a:pt x="16372" y="13367"/>
                  <a:pt x="16372" y="13370"/>
                  <a:pt x="16369" y="13370"/>
                </a:cubicBezTo>
                <a:close/>
                <a:moveTo>
                  <a:pt x="16222" y="13386"/>
                </a:moveTo>
                <a:lnTo>
                  <a:pt x="16222" y="13386"/>
                </a:lnTo>
                <a:cubicBezTo>
                  <a:pt x="16222" y="13386"/>
                  <a:pt x="16217" y="13389"/>
                  <a:pt x="16214" y="13389"/>
                </a:cubicBezTo>
                <a:cubicBezTo>
                  <a:pt x="16211" y="13389"/>
                  <a:pt x="16209" y="13386"/>
                  <a:pt x="16209" y="13386"/>
                </a:cubicBezTo>
                <a:cubicBezTo>
                  <a:pt x="16209" y="13384"/>
                  <a:pt x="16214" y="13381"/>
                  <a:pt x="16217" y="13381"/>
                </a:cubicBezTo>
                <a:cubicBezTo>
                  <a:pt x="16222" y="13381"/>
                  <a:pt x="16225" y="13384"/>
                  <a:pt x="16222" y="13386"/>
                </a:cubicBezTo>
                <a:close/>
                <a:moveTo>
                  <a:pt x="16172" y="13398"/>
                </a:moveTo>
                <a:lnTo>
                  <a:pt x="16172" y="13398"/>
                </a:lnTo>
                <a:cubicBezTo>
                  <a:pt x="16172" y="13400"/>
                  <a:pt x="16161" y="13406"/>
                  <a:pt x="16142" y="13409"/>
                </a:cubicBezTo>
                <a:cubicBezTo>
                  <a:pt x="16098" y="13417"/>
                  <a:pt x="16095" y="13417"/>
                  <a:pt x="16134" y="13403"/>
                </a:cubicBezTo>
                <a:cubicBezTo>
                  <a:pt x="16167" y="13389"/>
                  <a:pt x="16172" y="13389"/>
                  <a:pt x="16172" y="13398"/>
                </a:cubicBezTo>
                <a:close/>
                <a:moveTo>
                  <a:pt x="16281" y="13406"/>
                </a:moveTo>
                <a:lnTo>
                  <a:pt x="16281" y="13406"/>
                </a:lnTo>
                <a:cubicBezTo>
                  <a:pt x="16253" y="13436"/>
                  <a:pt x="16220" y="13475"/>
                  <a:pt x="16217" y="13478"/>
                </a:cubicBezTo>
                <a:cubicBezTo>
                  <a:pt x="16214" y="13478"/>
                  <a:pt x="16217" y="13431"/>
                  <a:pt x="16220" y="13425"/>
                </a:cubicBezTo>
                <a:cubicBezTo>
                  <a:pt x="16222" y="13422"/>
                  <a:pt x="16278" y="13400"/>
                  <a:pt x="16281" y="13400"/>
                </a:cubicBezTo>
                <a:cubicBezTo>
                  <a:pt x="16283" y="13400"/>
                  <a:pt x="16283" y="13403"/>
                  <a:pt x="16281" y="13406"/>
                </a:cubicBezTo>
                <a:close/>
                <a:moveTo>
                  <a:pt x="16325" y="13436"/>
                </a:moveTo>
                <a:lnTo>
                  <a:pt x="16325" y="13436"/>
                </a:lnTo>
                <a:cubicBezTo>
                  <a:pt x="16325" y="13461"/>
                  <a:pt x="16325" y="13461"/>
                  <a:pt x="16325" y="13461"/>
                </a:cubicBezTo>
                <a:cubicBezTo>
                  <a:pt x="16292" y="13475"/>
                  <a:pt x="16292" y="13475"/>
                  <a:pt x="16292" y="13475"/>
                </a:cubicBezTo>
                <a:cubicBezTo>
                  <a:pt x="16275" y="13484"/>
                  <a:pt x="16258" y="13489"/>
                  <a:pt x="16258" y="13486"/>
                </a:cubicBezTo>
                <a:cubicBezTo>
                  <a:pt x="16258" y="13486"/>
                  <a:pt x="16272" y="13467"/>
                  <a:pt x="16292" y="13448"/>
                </a:cubicBezTo>
                <a:cubicBezTo>
                  <a:pt x="16311" y="13425"/>
                  <a:pt x="16328" y="13409"/>
                  <a:pt x="16328" y="13409"/>
                </a:cubicBezTo>
                <a:cubicBezTo>
                  <a:pt x="16328" y="13409"/>
                  <a:pt x="16328" y="13422"/>
                  <a:pt x="16325" y="13436"/>
                </a:cubicBezTo>
                <a:close/>
                <a:moveTo>
                  <a:pt x="13252" y="13417"/>
                </a:moveTo>
                <a:lnTo>
                  <a:pt x="13252" y="13417"/>
                </a:lnTo>
                <a:cubicBezTo>
                  <a:pt x="13249" y="13417"/>
                  <a:pt x="13246" y="13417"/>
                  <a:pt x="13243" y="13417"/>
                </a:cubicBezTo>
                <a:cubicBezTo>
                  <a:pt x="13241" y="13417"/>
                  <a:pt x="13243" y="13414"/>
                  <a:pt x="13246" y="13414"/>
                </a:cubicBezTo>
                <a:cubicBezTo>
                  <a:pt x="13252" y="13414"/>
                  <a:pt x="13255" y="13417"/>
                  <a:pt x="13252" y="13417"/>
                </a:cubicBezTo>
                <a:close/>
                <a:moveTo>
                  <a:pt x="16389" y="13425"/>
                </a:moveTo>
                <a:lnTo>
                  <a:pt x="16389" y="13425"/>
                </a:lnTo>
                <a:cubicBezTo>
                  <a:pt x="16386" y="13428"/>
                  <a:pt x="16383" y="13428"/>
                  <a:pt x="16383" y="13428"/>
                </a:cubicBezTo>
                <a:cubicBezTo>
                  <a:pt x="16383" y="13422"/>
                  <a:pt x="16389" y="13417"/>
                  <a:pt x="16392" y="13420"/>
                </a:cubicBezTo>
                <a:cubicBezTo>
                  <a:pt x="16392" y="13422"/>
                  <a:pt x="16392" y="13425"/>
                  <a:pt x="16389" y="13425"/>
                </a:cubicBezTo>
                <a:close/>
                <a:moveTo>
                  <a:pt x="16178" y="13472"/>
                </a:moveTo>
                <a:lnTo>
                  <a:pt x="16178" y="13472"/>
                </a:lnTo>
                <a:cubicBezTo>
                  <a:pt x="16178" y="13486"/>
                  <a:pt x="16175" y="13500"/>
                  <a:pt x="16175" y="13500"/>
                </a:cubicBezTo>
                <a:cubicBezTo>
                  <a:pt x="16170" y="13500"/>
                  <a:pt x="16117" y="13461"/>
                  <a:pt x="16117" y="13459"/>
                </a:cubicBezTo>
                <a:cubicBezTo>
                  <a:pt x="16117" y="13456"/>
                  <a:pt x="16178" y="13439"/>
                  <a:pt x="16181" y="13442"/>
                </a:cubicBezTo>
                <a:cubicBezTo>
                  <a:pt x="16181" y="13445"/>
                  <a:pt x="16181" y="13459"/>
                  <a:pt x="16178" y="13472"/>
                </a:cubicBezTo>
                <a:close/>
                <a:moveTo>
                  <a:pt x="13823" y="13456"/>
                </a:moveTo>
                <a:lnTo>
                  <a:pt x="13823" y="13456"/>
                </a:lnTo>
                <a:cubicBezTo>
                  <a:pt x="13859" y="13459"/>
                  <a:pt x="13859" y="13459"/>
                  <a:pt x="13859" y="13459"/>
                </a:cubicBezTo>
                <a:cubicBezTo>
                  <a:pt x="13768" y="13459"/>
                  <a:pt x="13768" y="13459"/>
                  <a:pt x="13768" y="13459"/>
                </a:cubicBezTo>
                <a:cubicBezTo>
                  <a:pt x="13696" y="13459"/>
                  <a:pt x="13676" y="13459"/>
                  <a:pt x="13676" y="13453"/>
                </a:cubicBezTo>
                <a:cubicBezTo>
                  <a:pt x="13676" y="13450"/>
                  <a:pt x="13751" y="13450"/>
                  <a:pt x="13823" y="13456"/>
                </a:cubicBezTo>
                <a:close/>
                <a:moveTo>
                  <a:pt x="15765" y="13481"/>
                </a:moveTo>
                <a:lnTo>
                  <a:pt x="15765" y="13481"/>
                </a:lnTo>
                <a:cubicBezTo>
                  <a:pt x="15765" y="13486"/>
                  <a:pt x="15765" y="13486"/>
                  <a:pt x="15765" y="13486"/>
                </a:cubicBezTo>
                <a:cubicBezTo>
                  <a:pt x="15734" y="13484"/>
                  <a:pt x="15734" y="13484"/>
                  <a:pt x="15734" y="13484"/>
                </a:cubicBezTo>
                <a:cubicBezTo>
                  <a:pt x="15701" y="13484"/>
                  <a:pt x="15701" y="13484"/>
                  <a:pt x="15701" y="13484"/>
                </a:cubicBezTo>
                <a:cubicBezTo>
                  <a:pt x="15726" y="13481"/>
                  <a:pt x="15726" y="13481"/>
                  <a:pt x="15726" y="13481"/>
                </a:cubicBezTo>
                <a:cubicBezTo>
                  <a:pt x="15759" y="13472"/>
                  <a:pt x="15765" y="13472"/>
                  <a:pt x="15765" y="13481"/>
                </a:cubicBezTo>
                <a:close/>
                <a:moveTo>
                  <a:pt x="16020" y="13481"/>
                </a:moveTo>
                <a:lnTo>
                  <a:pt x="16020" y="13481"/>
                </a:lnTo>
                <a:cubicBezTo>
                  <a:pt x="16020" y="13481"/>
                  <a:pt x="16001" y="13506"/>
                  <a:pt x="15976" y="13531"/>
                </a:cubicBezTo>
                <a:cubicBezTo>
                  <a:pt x="15931" y="13578"/>
                  <a:pt x="15931" y="13578"/>
                  <a:pt x="15931" y="13578"/>
                </a:cubicBezTo>
                <a:cubicBezTo>
                  <a:pt x="15890" y="13547"/>
                  <a:pt x="15890" y="13547"/>
                  <a:pt x="15890" y="13547"/>
                </a:cubicBezTo>
                <a:cubicBezTo>
                  <a:pt x="15867" y="13531"/>
                  <a:pt x="15851" y="13514"/>
                  <a:pt x="15851" y="13511"/>
                </a:cubicBezTo>
                <a:cubicBezTo>
                  <a:pt x="15851" y="13511"/>
                  <a:pt x="15887" y="13503"/>
                  <a:pt x="15934" y="13495"/>
                </a:cubicBezTo>
                <a:cubicBezTo>
                  <a:pt x="16031" y="13475"/>
                  <a:pt x="16020" y="13478"/>
                  <a:pt x="16020" y="13481"/>
                </a:cubicBezTo>
                <a:close/>
                <a:moveTo>
                  <a:pt x="16114" y="13500"/>
                </a:moveTo>
                <a:lnTo>
                  <a:pt x="16114" y="13500"/>
                </a:lnTo>
                <a:cubicBezTo>
                  <a:pt x="16131" y="13514"/>
                  <a:pt x="16148" y="13525"/>
                  <a:pt x="16148" y="13525"/>
                </a:cubicBezTo>
                <a:cubicBezTo>
                  <a:pt x="16148" y="13528"/>
                  <a:pt x="16001" y="13567"/>
                  <a:pt x="15995" y="13567"/>
                </a:cubicBezTo>
                <a:cubicBezTo>
                  <a:pt x="15992" y="13564"/>
                  <a:pt x="16073" y="13478"/>
                  <a:pt x="16078" y="13478"/>
                </a:cubicBezTo>
                <a:cubicBezTo>
                  <a:pt x="16078" y="13478"/>
                  <a:pt x="16095" y="13489"/>
                  <a:pt x="16114" y="13500"/>
                </a:cubicBezTo>
                <a:close/>
                <a:moveTo>
                  <a:pt x="15465" y="13484"/>
                </a:moveTo>
                <a:lnTo>
                  <a:pt x="15465" y="13484"/>
                </a:lnTo>
                <a:cubicBezTo>
                  <a:pt x="15462" y="13486"/>
                  <a:pt x="15415" y="13497"/>
                  <a:pt x="15401" y="13497"/>
                </a:cubicBezTo>
                <a:cubicBezTo>
                  <a:pt x="15396" y="13497"/>
                  <a:pt x="15393" y="13495"/>
                  <a:pt x="15393" y="13492"/>
                </a:cubicBezTo>
                <a:cubicBezTo>
                  <a:pt x="15393" y="13486"/>
                  <a:pt x="15399" y="13486"/>
                  <a:pt x="15421" y="13484"/>
                </a:cubicBezTo>
                <a:cubicBezTo>
                  <a:pt x="15437" y="13484"/>
                  <a:pt x="15454" y="13484"/>
                  <a:pt x="15460" y="13481"/>
                </a:cubicBezTo>
                <a:cubicBezTo>
                  <a:pt x="15465" y="13481"/>
                  <a:pt x="15465" y="13484"/>
                  <a:pt x="15465" y="13484"/>
                </a:cubicBezTo>
                <a:close/>
                <a:moveTo>
                  <a:pt x="15016" y="13489"/>
                </a:moveTo>
                <a:lnTo>
                  <a:pt x="15016" y="13489"/>
                </a:lnTo>
                <a:cubicBezTo>
                  <a:pt x="15016" y="13495"/>
                  <a:pt x="15016" y="13495"/>
                  <a:pt x="15016" y="13495"/>
                </a:cubicBezTo>
                <a:cubicBezTo>
                  <a:pt x="14938" y="13495"/>
                  <a:pt x="14938" y="13495"/>
                  <a:pt x="14938" y="13495"/>
                </a:cubicBezTo>
                <a:cubicBezTo>
                  <a:pt x="14791" y="13489"/>
                  <a:pt x="14769" y="13486"/>
                  <a:pt x="14899" y="13486"/>
                </a:cubicBezTo>
                <a:cubicBezTo>
                  <a:pt x="15016" y="13486"/>
                  <a:pt x="15016" y="13486"/>
                  <a:pt x="15016" y="13486"/>
                </a:cubicBezTo>
                <a:cubicBezTo>
                  <a:pt x="15016" y="13489"/>
                  <a:pt x="15016" y="13489"/>
                  <a:pt x="15016" y="13489"/>
                </a:cubicBezTo>
                <a:close/>
                <a:moveTo>
                  <a:pt x="15354" y="13492"/>
                </a:moveTo>
                <a:lnTo>
                  <a:pt x="15354" y="13492"/>
                </a:lnTo>
                <a:cubicBezTo>
                  <a:pt x="15354" y="13495"/>
                  <a:pt x="15332" y="13495"/>
                  <a:pt x="15321" y="13489"/>
                </a:cubicBezTo>
                <a:cubicBezTo>
                  <a:pt x="15315" y="13486"/>
                  <a:pt x="15318" y="13486"/>
                  <a:pt x="15335" y="13486"/>
                </a:cubicBezTo>
                <a:cubicBezTo>
                  <a:pt x="15346" y="13486"/>
                  <a:pt x="15354" y="13489"/>
                  <a:pt x="15354" y="13492"/>
                </a:cubicBezTo>
                <a:close/>
                <a:moveTo>
                  <a:pt x="15069" y="13492"/>
                </a:moveTo>
                <a:lnTo>
                  <a:pt x="15069" y="13492"/>
                </a:lnTo>
                <a:cubicBezTo>
                  <a:pt x="15066" y="13492"/>
                  <a:pt x="15060" y="13492"/>
                  <a:pt x="15058" y="13492"/>
                </a:cubicBezTo>
                <a:cubicBezTo>
                  <a:pt x="15055" y="13489"/>
                  <a:pt x="15058" y="13489"/>
                  <a:pt x="15063" y="13489"/>
                </a:cubicBezTo>
                <a:cubicBezTo>
                  <a:pt x="15071" y="13489"/>
                  <a:pt x="15074" y="13489"/>
                  <a:pt x="15069" y="13492"/>
                </a:cubicBezTo>
                <a:close/>
                <a:moveTo>
                  <a:pt x="14017" y="13550"/>
                </a:moveTo>
                <a:lnTo>
                  <a:pt x="14017" y="13550"/>
                </a:lnTo>
                <a:cubicBezTo>
                  <a:pt x="14203" y="13578"/>
                  <a:pt x="14356" y="13603"/>
                  <a:pt x="14356" y="13603"/>
                </a:cubicBezTo>
                <a:cubicBezTo>
                  <a:pt x="14359" y="13603"/>
                  <a:pt x="14359" y="13603"/>
                  <a:pt x="14356" y="13606"/>
                </a:cubicBezTo>
                <a:cubicBezTo>
                  <a:pt x="14356" y="13606"/>
                  <a:pt x="13673" y="13586"/>
                  <a:pt x="13671" y="13583"/>
                </a:cubicBezTo>
                <a:cubicBezTo>
                  <a:pt x="13668" y="13581"/>
                  <a:pt x="13673" y="13500"/>
                  <a:pt x="13679" y="13500"/>
                </a:cubicBezTo>
                <a:cubicBezTo>
                  <a:pt x="13679" y="13500"/>
                  <a:pt x="13834" y="13522"/>
                  <a:pt x="14017" y="13550"/>
                </a:cubicBezTo>
                <a:close/>
                <a:moveTo>
                  <a:pt x="14184" y="13514"/>
                </a:moveTo>
                <a:lnTo>
                  <a:pt x="14184" y="13514"/>
                </a:lnTo>
                <a:cubicBezTo>
                  <a:pt x="14345" y="13520"/>
                  <a:pt x="14345" y="13520"/>
                  <a:pt x="14345" y="13520"/>
                </a:cubicBezTo>
                <a:cubicBezTo>
                  <a:pt x="14431" y="13553"/>
                  <a:pt x="14431" y="13553"/>
                  <a:pt x="14431" y="13553"/>
                </a:cubicBezTo>
                <a:cubicBezTo>
                  <a:pt x="14478" y="13572"/>
                  <a:pt x="14514" y="13586"/>
                  <a:pt x="14511" y="13589"/>
                </a:cubicBezTo>
                <a:cubicBezTo>
                  <a:pt x="14506" y="13589"/>
                  <a:pt x="13995" y="13511"/>
                  <a:pt x="13990" y="13508"/>
                </a:cubicBezTo>
                <a:cubicBezTo>
                  <a:pt x="13981" y="13506"/>
                  <a:pt x="14023" y="13508"/>
                  <a:pt x="14184" y="13514"/>
                </a:cubicBezTo>
                <a:close/>
                <a:moveTo>
                  <a:pt x="15779" y="13553"/>
                </a:moveTo>
                <a:lnTo>
                  <a:pt x="15779" y="13553"/>
                </a:lnTo>
                <a:cubicBezTo>
                  <a:pt x="15776" y="13570"/>
                  <a:pt x="15776" y="13583"/>
                  <a:pt x="15776" y="13583"/>
                </a:cubicBezTo>
                <a:cubicBezTo>
                  <a:pt x="15773" y="13586"/>
                  <a:pt x="15759" y="13572"/>
                  <a:pt x="15740" y="13556"/>
                </a:cubicBezTo>
                <a:cubicBezTo>
                  <a:pt x="15720" y="13539"/>
                  <a:pt x="15707" y="13528"/>
                  <a:pt x="15712" y="13525"/>
                </a:cubicBezTo>
                <a:cubicBezTo>
                  <a:pt x="15723" y="13525"/>
                  <a:pt x="15776" y="13520"/>
                  <a:pt x="15779" y="13520"/>
                </a:cubicBezTo>
                <a:cubicBezTo>
                  <a:pt x="15779" y="13522"/>
                  <a:pt x="15779" y="13536"/>
                  <a:pt x="15779" y="13553"/>
                </a:cubicBezTo>
                <a:close/>
                <a:moveTo>
                  <a:pt x="14985" y="13531"/>
                </a:moveTo>
                <a:lnTo>
                  <a:pt x="14985" y="13531"/>
                </a:lnTo>
                <a:cubicBezTo>
                  <a:pt x="15074" y="13531"/>
                  <a:pt x="15199" y="13533"/>
                  <a:pt x="15263" y="13533"/>
                </a:cubicBezTo>
                <a:cubicBezTo>
                  <a:pt x="15379" y="13533"/>
                  <a:pt x="15379" y="13533"/>
                  <a:pt x="15379" y="13533"/>
                </a:cubicBezTo>
                <a:cubicBezTo>
                  <a:pt x="15376" y="13575"/>
                  <a:pt x="15376" y="13575"/>
                  <a:pt x="15376" y="13575"/>
                </a:cubicBezTo>
                <a:cubicBezTo>
                  <a:pt x="15374" y="13597"/>
                  <a:pt x="15374" y="13617"/>
                  <a:pt x="15371" y="13619"/>
                </a:cubicBezTo>
                <a:cubicBezTo>
                  <a:pt x="15371" y="13619"/>
                  <a:pt x="14672" y="13528"/>
                  <a:pt x="14669" y="13525"/>
                </a:cubicBezTo>
                <a:cubicBezTo>
                  <a:pt x="14666" y="13522"/>
                  <a:pt x="14702" y="13522"/>
                  <a:pt x="14744" y="13522"/>
                </a:cubicBezTo>
                <a:cubicBezTo>
                  <a:pt x="14788" y="13525"/>
                  <a:pt x="14897" y="13528"/>
                  <a:pt x="14985" y="13531"/>
                </a:cubicBezTo>
                <a:close/>
                <a:moveTo>
                  <a:pt x="15629" y="13531"/>
                </a:moveTo>
                <a:lnTo>
                  <a:pt x="15629" y="13531"/>
                </a:lnTo>
                <a:cubicBezTo>
                  <a:pt x="15629" y="13533"/>
                  <a:pt x="15604" y="13581"/>
                  <a:pt x="15593" y="13603"/>
                </a:cubicBezTo>
                <a:cubicBezTo>
                  <a:pt x="15584" y="13614"/>
                  <a:pt x="15584" y="13614"/>
                  <a:pt x="15584" y="13614"/>
                </a:cubicBezTo>
                <a:cubicBezTo>
                  <a:pt x="15523" y="13575"/>
                  <a:pt x="15523" y="13575"/>
                  <a:pt x="15523" y="13575"/>
                </a:cubicBezTo>
                <a:cubicBezTo>
                  <a:pt x="15460" y="13536"/>
                  <a:pt x="15460" y="13536"/>
                  <a:pt x="15460" y="13536"/>
                </a:cubicBezTo>
                <a:cubicBezTo>
                  <a:pt x="15512" y="13533"/>
                  <a:pt x="15512" y="13533"/>
                  <a:pt x="15512" y="13533"/>
                </a:cubicBezTo>
                <a:cubicBezTo>
                  <a:pt x="15598" y="13531"/>
                  <a:pt x="15629" y="13528"/>
                  <a:pt x="15629" y="13531"/>
                </a:cubicBezTo>
                <a:close/>
                <a:moveTo>
                  <a:pt x="15851" y="13561"/>
                </a:moveTo>
                <a:lnTo>
                  <a:pt x="15851" y="13561"/>
                </a:lnTo>
                <a:cubicBezTo>
                  <a:pt x="15870" y="13575"/>
                  <a:pt x="15884" y="13589"/>
                  <a:pt x="15884" y="13589"/>
                </a:cubicBezTo>
                <a:cubicBezTo>
                  <a:pt x="15884" y="13592"/>
                  <a:pt x="15812" y="13603"/>
                  <a:pt x="15812" y="13600"/>
                </a:cubicBezTo>
                <a:cubicBezTo>
                  <a:pt x="15809" y="13600"/>
                  <a:pt x="15815" y="13536"/>
                  <a:pt x="15817" y="13536"/>
                </a:cubicBezTo>
                <a:cubicBezTo>
                  <a:pt x="15817" y="13536"/>
                  <a:pt x="15834" y="13547"/>
                  <a:pt x="15851" y="13561"/>
                </a:cubicBezTo>
                <a:close/>
                <a:moveTo>
                  <a:pt x="14788" y="13578"/>
                </a:moveTo>
                <a:lnTo>
                  <a:pt x="14788" y="13578"/>
                </a:lnTo>
                <a:cubicBezTo>
                  <a:pt x="14941" y="13597"/>
                  <a:pt x="15069" y="13614"/>
                  <a:pt x="15071" y="13617"/>
                </a:cubicBezTo>
                <a:cubicBezTo>
                  <a:pt x="15074" y="13617"/>
                  <a:pt x="14988" y="13617"/>
                  <a:pt x="14880" y="13617"/>
                </a:cubicBezTo>
                <a:cubicBezTo>
                  <a:pt x="14683" y="13614"/>
                  <a:pt x="14683" y="13614"/>
                  <a:pt x="14683" y="13614"/>
                </a:cubicBezTo>
                <a:cubicBezTo>
                  <a:pt x="14594" y="13581"/>
                  <a:pt x="14594" y="13581"/>
                  <a:pt x="14594" y="13581"/>
                </a:cubicBezTo>
                <a:cubicBezTo>
                  <a:pt x="14544" y="13561"/>
                  <a:pt x="14503" y="13542"/>
                  <a:pt x="14503" y="13542"/>
                </a:cubicBezTo>
                <a:cubicBezTo>
                  <a:pt x="14497" y="13539"/>
                  <a:pt x="14517" y="13542"/>
                  <a:pt x="14788" y="13578"/>
                </a:cubicBezTo>
                <a:close/>
                <a:moveTo>
                  <a:pt x="15707" y="13575"/>
                </a:moveTo>
                <a:lnTo>
                  <a:pt x="15707" y="13575"/>
                </a:lnTo>
                <a:cubicBezTo>
                  <a:pt x="15726" y="13592"/>
                  <a:pt x="15743" y="13606"/>
                  <a:pt x="15743" y="13608"/>
                </a:cubicBezTo>
                <a:cubicBezTo>
                  <a:pt x="15745" y="13611"/>
                  <a:pt x="15629" y="13619"/>
                  <a:pt x="15626" y="13617"/>
                </a:cubicBezTo>
                <a:cubicBezTo>
                  <a:pt x="15623" y="13614"/>
                  <a:pt x="15662" y="13545"/>
                  <a:pt x="15668" y="13545"/>
                </a:cubicBezTo>
                <a:cubicBezTo>
                  <a:pt x="15668" y="13545"/>
                  <a:pt x="15687" y="13558"/>
                  <a:pt x="15707" y="13575"/>
                </a:cubicBezTo>
                <a:close/>
                <a:moveTo>
                  <a:pt x="15471" y="13583"/>
                </a:moveTo>
                <a:lnTo>
                  <a:pt x="15471" y="13583"/>
                </a:lnTo>
                <a:cubicBezTo>
                  <a:pt x="15498" y="13600"/>
                  <a:pt x="15521" y="13617"/>
                  <a:pt x="15523" y="13619"/>
                </a:cubicBezTo>
                <a:cubicBezTo>
                  <a:pt x="15526" y="13619"/>
                  <a:pt x="15504" y="13622"/>
                  <a:pt x="15468" y="13622"/>
                </a:cubicBezTo>
                <a:cubicBezTo>
                  <a:pt x="15407" y="13622"/>
                  <a:pt x="15407" y="13622"/>
                  <a:pt x="15407" y="13622"/>
                </a:cubicBezTo>
                <a:cubicBezTo>
                  <a:pt x="15410" y="13589"/>
                  <a:pt x="15410" y="13589"/>
                  <a:pt x="15410" y="13589"/>
                </a:cubicBezTo>
                <a:cubicBezTo>
                  <a:pt x="15413" y="13550"/>
                  <a:pt x="15413" y="13547"/>
                  <a:pt x="15421" y="13550"/>
                </a:cubicBezTo>
                <a:cubicBezTo>
                  <a:pt x="15421" y="13553"/>
                  <a:pt x="15446" y="13567"/>
                  <a:pt x="15471" y="13583"/>
                </a:cubicBezTo>
                <a:close/>
              </a:path>
            </a:pathLst>
          </a:custGeom>
          <a:solidFill>
            <a:schemeClr val="tx2"/>
          </a:solidFill>
          <a:ln>
            <a:noFill/>
          </a:ln>
          <a:effectLst/>
        </p:spPr>
        <p:txBody>
          <a:bodyPr wrap="none" anchor="ctr"/>
          <a:lstStyle/>
          <a:p>
            <a:endParaRPr lang="en-US"/>
          </a:p>
        </p:txBody>
      </p:sp>
      <p:sp>
        <p:nvSpPr>
          <p:cNvPr id="128" name="TextBox 127">
            <a:extLst>
              <a:ext uri="{FF2B5EF4-FFF2-40B4-BE49-F238E27FC236}">
                <a16:creationId xmlns:a16="http://schemas.microsoft.com/office/drawing/2014/main" id="{67D6DE94-7D07-4051-91DD-FF7E6DABAA22}"/>
              </a:ext>
            </a:extLst>
          </p:cNvPr>
          <p:cNvSpPr txBox="1"/>
          <p:nvPr userDrawn="1"/>
        </p:nvSpPr>
        <p:spPr>
          <a:xfrm>
            <a:off x="360000" y="1260000"/>
            <a:ext cx="3924000" cy="875304"/>
          </a:xfrm>
          <a:prstGeom prst="rect">
            <a:avLst/>
          </a:prstGeom>
          <a:noFill/>
        </p:spPr>
        <p:txBody>
          <a:bodyPr wrap="square" lIns="0" tIns="0" rIns="0" bIns="0" rtlCol="0">
            <a:spAutoFit/>
          </a:bodyPr>
          <a:lstStyle/>
          <a:p>
            <a:pPr>
              <a:lnSpc>
                <a:spcPct val="108000"/>
              </a:lnSpc>
              <a:spcAft>
                <a:spcPts val="700"/>
              </a:spcAft>
            </a:pPr>
            <a:r>
              <a:rPr lang="en-GB" dirty="0"/>
              <a:t>Sandvik’s objective is zero harm to our people,</a:t>
            </a:r>
            <a:r>
              <a:rPr lang="en-GB" baseline="0" dirty="0"/>
              <a:t> the environment we work in, our customers and our suppliers.</a:t>
            </a:r>
            <a:endParaRPr lang="en-GB" dirty="0"/>
          </a:p>
        </p:txBody>
      </p:sp>
      <p:sp>
        <p:nvSpPr>
          <p:cNvPr id="48" name="Platshållare för text 8">
            <a:extLst>
              <a:ext uri="{FF2B5EF4-FFF2-40B4-BE49-F238E27FC236}">
                <a16:creationId xmlns:a16="http://schemas.microsoft.com/office/drawing/2014/main" id="{C68344DC-E8D1-6A47-BF13-86EF5DCEBA15}"/>
              </a:ext>
            </a:extLst>
          </p:cNvPr>
          <p:cNvSpPr txBox="1">
            <a:spLocks/>
          </p:cNvSpPr>
          <p:nvPr userDrawn="1"/>
        </p:nvSpPr>
        <p:spPr>
          <a:xfrm>
            <a:off x="943508" y="2289175"/>
            <a:ext cx="805261" cy="568637"/>
          </a:xfrm>
          <a:prstGeom prst="rect">
            <a:avLst/>
          </a:prstGeom>
          <a:noFill/>
        </p:spPr>
        <p:txBody>
          <a:bodyPr lIns="36000" rIns="36000" anchor="ctr" anchorCtr="0">
            <a:normAutofit/>
          </a:bodyPr>
          <a:lstStyle>
            <a:lvl1pPr marL="87313" indent="-87313" algn="l" defTabSz="914400" rtl="0" eaLnBrk="1" latinLnBrk="0" hangingPunct="1">
              <a:lnSpc>
                <a:spcPts val="1800"/>
              </a:lnSpc>
              <a:spcBef>
                <a:spcPct val="20000"/>
              </a:spcBef>
              <a:buClr>
                <a:schemeClr val="accent6"/>
              </a:buClr>
              <a:buFont typeface="Arial" pitchFamily="34" charset="0"/>
              <a:buChar char="•"/>
              <a:defRPr sz="1300" kern="1200">
                <a:solidFill>
                  <a:schemeClr val="tx1"/>
                </a:solidFill>
                <a:latin typeface="+mn-lt"/>
                <a:ea typeface="+mn-ea"/>
                <a:cs typeface="+mn-cs"/>
              </a:defRPr>
            </a:lvl1pPr>
            <a:lvl2pPr marL="269875" indent="-88900" algn="l" defTabSz="914400" rtl="0" eaLnBrk="1" latinLnBrk="0" hangingPunct="1">
              <a:lnSpc>
                <a:spcPts val="1800"/>
              </a:lnSpc>
              <a:spcBef>
                <a:spcPct val="20000"/>
              </a:spcBef>
              <a:buClr>
                <a:schemeClr val="accent6"/>
              </a:buClr>
              <a:buFont typeface="Arial" pitchFamily="34" charset="0"/>
              <a:buChar char="•"/>
              <a:defRPr sz="1300" kern="1200">
                <a:solidFill>
                  <a:schemeClr val="tx1"/>
                </a:solidFill>
                <a:latin typeface="+mn-lt"/>
                <a:ea typeface="+mn-ea"/>
                <a:cs typeface="+mn-cs"/>
              </a:defRPr>
            </a:lvl2pPr>
            <a:lvl3pPr marL="444500" indent="-87313" algn="l" defTabSz="914400" rtl="0" eaLnBrk="1" latinLnBrk="0" hangingPunct="1">
              <a:lnSpc>
                <a:spcPts val="1800"/>
              </a:lnSpc>
              <a:spcBef>
                <a:spcPct val="20000"/>
              </a:spcBef>
              <a:buClr>
                <a:schemeClr val="accent6"/>
              </a:buClr>
              <a:buFont typeface="Arial" pitchFamily="34" charset="0"/>
              <a:buChar char="•"/>
              <a:defRPr sz="1300" kern="1200">
                <a:solidFill>
                  <a:schemeClr val="tx1"/>
                </a:solidFill>
                <a:latin typeface="+mn-lt"/>
                <a:ea typeface="+mn-ea"/>
                <a:cs typeface="+mn-cs"/>
              </a:defRPr>
            </a:lvl3pPr>
            <a:lvl4pPr marL="627063" indent="-88900" algn="l" defTabSz="914400" rtl="0" eaLnBrk="1" latinLnBrk="0" hangingPunct="1">
              <a:lnSpc>
                <a:spcPts val="1800"/>
              </a:lnSpc>
              <a:spcBef>
                <a:spcPct val="20000"/>
              </a:spcBef>
              <a:buClr>
                <a:schemeClr val="accent6"/>
              </a:buClr>
              <a:buFont typeface="Arial" pitchFamily="34" charset="0"/>
              <a:buChar char="•"/>
              <a:defRPr sz="1300" kern="1200">
                <a:solidFill>
                  <a:schemeClr val="tx1"/>
                </a:solidFill>
                <a:latin typeface="+mn-lt"/>
                <a:ea typeface="+mn-ea"/>
                <a:cs typeface="+mn-cs"/>
              </a:defRPr>
            </a:lvl4pPr>
            <a:lvl5pPr marL="808038" indent="-87313" algn="l" defTabSz="914400" rtl="0" eaLnBrk="1" latinLnBrk="0" hangingPunct="1">
              <a:lnSpc>
                <a:spcPts val="1800"/>
              </a:lnSpc>
              <a:spcBef>
                <a:spcPct val="20000"/>
              </a:spcBef>
              <a:buClr>
                <a:schemeClr val="accent6"/>
              </a:buClr>
              <a:buFont typeface="Arial" pitchFamily="34" charset="0"/>
              <a:buChar char="•"/>
              <a:defRPr sz="13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00000"/>
              </a:lnSpc>
              <a:buNone/>
            </a:pPr>
            <a:r>
              <a:rPr lang="en-US" sz="800" b="1" dirty="0">
                <a:solidFill>
                  <a:schemeClr val="tx1"/>
                </a:solidFill>
              </a:rPr>
              <a:t> PROTECTIVE   </a:t>
            </a:r>
            <a:br>
              <a:rPr lang="en-US" sz="800" b="1" dirty="0">
                <a:solidFill>
                  <a:schemeClr val="tx1"/>
                </a:solidFill>
              </a:rPr>
            </a:br>
            <a:r>
              <a:rPr lang="en-US" sz="800" b="1" dirty="0">
                <a:solidFill>
                  <a:schemeClr val="tx1"/>
                </a:solidFill>
              </a:rPr>
              <a:t> EQUIPMENT</a:t>
            </a:r>
          </a:p>
        </p:txBody>
      </p:sp>
      <p:sp>
        <p:nvSpPr>
          <p:cNvPr id="49" name="Platshållare för text 9">
            <a:extLst>
              <a:ext uri="{FF2B5EF4-FFF2-40B4-BE49-F238E27FC236}">
                <a16:creationId xmlns:a16="http://schemas.microsoft.com/office/drawing/2014/main" id="{5E1F8F5A-2F9A-0841-91F4-BFA315A81B9B}"/>
              </a:ext>
            </a:extLst>
          </p:cNvPr>
          <p:cNvSpPr txBox="1">
            <a:spLocks/>
          </p:cNvSpPr>
          <p:nvPr userDrawn="1"/>
        </p:nvSpPr>
        <p:spPr>
          <a:xfrm>
            <a:off x="3657193" y="3003798"/>
            <a:ext cx="768951" cy="556086"/>
          </a:xfrm>
          <a:prstGeom prst="rect">
            <a:avLst/>
          </a:prstGeom>
          <a:noFill/>
        </p:spPr>
        <p:txBody>
          <a:bodyPr lIns="36000" rIns="36000" anchor="ctr" anchorCtr="0">
            <a:normAutofit/>
          </a:bodyPr>
          <a:lstStyle>
            <a:lvl1pPr marL="87313" indent="-87313" algn="l" defTabSz="914400" rtl="0" eaLnBrk="1" latinLnBrk="0" hangingPunct="1">
              <a:lnSpc>
                <a:spcPts val="1800"/>
              </a:lnSpc>
              <a:spcBef>
                <a:spcPct val="20000"/>
              </a:spcBef>
              <a:buClr>
                <a:schemeClr val="accent6"/>
              </a:buClr>
              <a:buFont typeface="Arial" pitchFamily="34" charset="0"/>
              <a:buChar char="•"/>
              <a:defRPr sz="1300" kern="1200">
                <a:solidFill>
                  <a:schemeClr val="tx1"/>
                </a:solidFill>
                <a:latin typeface="+mn-lt"/>
                <a:ea typeface="+mn-ea"/>
                <a:cs typeface="+mn-cs"/>
              </a:defRPr>
            </a:lvl1pPr>
            <a:lvl2pPr marL="269875" indent="-88900" algn="l" defTabSz="914400" rtl="0" eaLnBrk="1" latinLnBrk="0" hangingPunct="1">
              <a:lnSpc>
                <a:spcPts val="1800"/>
              </a:lnSpc>
              <a:spcBef>
                <a:spcPct val="20000"/>
              </a:spcBef>
              <a:buClr>
                <a:schemeClr val="accent6"/>
              </a:buClr>
              <a:buFont typeface="Arial" pitchFamily="34" charset="0"/>
              <a:buChar char="•"/>
              <a:defRPr sz="1300" kern="1200">
                <a:solidFill>
                  <a:schemeClr val="tx1"/>
                </a:solidFill>
                <a:latin typeface="+mn-lt"/>
                <a:ea typeface="+mn-ea"/>
                <a:cs typeface="+mn-cs"/>
              </a:defRPr>
            </a:lvl2pPr>
            <a:lvl3pPr marL="444500" indent="-87313" algn="l" defTabSz="914400" rtl="0" eaLnBrk="1" latinLnBrk="0" hangingPunct="1">
              <a:lnSpc>
                <a:spcPts val="1800"/>
              </a:lnSpc>
              <a:spcBef>
                <a:spcPct val="20000"/>
              </a:spcBef>
              <a:buClr>
                <a:schemeClr val="accent6"/>
              </a:buClr>
              <a:buFont typeface="Arial" pitchFamily="34" charset="0"/>
              <a:buChar char="•"/>
              <a:defRPr sz="1300" kern="1200">
                <a:solidFill>
                  <a:schemeClr val="tx1"/>
                </a:solidFill>
                <a:latin typeface="+mn-lt"/>
                <a:ea typeface="+mn-ea"/>
                <a:cs typeface="+mn-cs"/>
              </a:defRPr>
            </a:lvl3pPr>
            <a:lvl4pPr marL="627063" indent="-88900" algn="l" defTabSz="914400" rtl="0" eaLnBrk="1" latinLnBrk="0" hangingPunct="1">
              <a:lnSpc>
                <a:spcPts val="1800"/>
              </a:lnSpc>
              <a:spcBef>
                <a:spcPct val="20000"/>
              </a:spcBef>
              <a:buClr>
                <a:schemeClr val="accent6"/>
              </a:buClr>
              <a:buFont typeface="Arial" pitchFamily="34" charset="0"/>
              <a:buChar char="•"/>
              <a:defRPr sz="1300" kern="1200">
                <a:solidFill>
                  <a:schemeClr val="tx1"/>
                </a:solidFill>
                <a:latin typeface="+mn-lt"/>
                <a:ea typeface="+mn-ea"/>
                <a:cs typeface="+mn-cs"/>
              </a:defRPr>
            </a:lvl4pPr>
            <a:lvl5pPr marL="808038" indent="-87313" algn="l" defTabSz="914400" rtl="0" eaLnBrk="1" latinLnBrk="0" hangingPunct="1">
              <a:lnSpc>
                <a:spcPts val="1800"/>
              </a:lnSpc>
              <a:spcBef>
                <a:spcPct val="20000"/>
              </a:spcBef>
              <a:buClr>
                <a:schemeClr val="accent6"/>
              </a:buClr>
              <a:buFont typeface="Arial" pitchFamily="34" charset="0"/>
              <a:buChar char="•"/>
              <a:defRPr sz="13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00000"/>
              </a:lnSpc>
              <a:buNone/>
            </a:pPr>
            <a:r>
              <a:rPr lang="en-US" sz="800" b="1" dirty="0">
                <a:solidFill>
                  <a:schemeClr val="tx1"/>
                </a:solidFill>
              </a:rPr>
              <a:t> ASSEMBLY</a:t>
            </a:r>
            <a:br>
              <a:rPr lang="en-US" sz="800" b="1" dirty="0">
                <a:solidFill>
                  <a:schemeClr val="tx1"/>
                </a:solidFill>
              </a:rPr>
            </a:br>
            <a:r>
              <a:rPr lang="en-US" sz="800" b="1" dirty="0">
                <a:solidFill>
                  <a:schemeClr val="tx1"/>
                </a:solidFill>
              </a:rPr>
              <a:t> POINT</a:t>
            </a:r>
          </a:p>
        </p:txBody>
      </p:sp>
      <p:sp>
        <p:nvSpPr>
          <p:cNvPr id="50" name="Platshållare för text 10">
            <a:extLst>
              <a:ext uri="{FF2B5EF4-FFF2-40B4-BE49-F238E27FC236}">
                <a16:creationId xmlns:a16="http://schemas.microsoft.com/office/drawing/2014/main" id="{1A19E4B8-48B3-8240-AD0B-3A8FFE817022}"/>
              </a:ext>
            </a:extLst>
          </p:cNvPr>
          <p:cNvSpPr txBox="1">
            <a:spLocks/>
          </p:cNvSpPr>
          <p:nvPr userDrawn="1"/>
        </p:nvSpPr>
        <p:spPr>
          <a:xfrm>
            <a:off x="2292097" y="3003798"/>
            <a:ext cx="805260" cy="556086"/>
          </a:xfrm>
          <a:prstGeom prst="rect">
            <a:avLst/>
          </a:prstGeom>
          <a:noFill/>
        </p:spPr>
        <p:txBody>
          <a:bodyPr lIns="36000" rIns="36000" anchor="ctr" anchorCtr="0">
            <a:normAutofit/>
          </a:bodyPr>
          <a:lstStyle>
            <a:lvl1pPr marL="87313" indent="-87313" algn="l" defTabSz="914400" rtl="0" eaLnBrk="1" latinLnBrk="0" hangingPunct="1">
              <a:lnSpc>
                <a:spcPts val="1800"/>
              </a:lnSpc>
              <a:spcBef>
                <a:spcPct val="20000"/>
              </a:spcBef>
              <a:buClr>
                <a:schemeClr val="accent6"/>
              </a:buClr>
              <a:buFont typeface="Arial" pitchFamily="34" charset="0"/>
              <a:buChar char="•"/>
              <a:defRPr sz="1300" kern="1200">
                <a:solidFill>
                  <a:schemeClr val="tx1"/>
                </a:solidFill>
                <a:latin typeface="+mn-lt"/>
                <a:ea typeface="+mn-ea"/>
                <a:cs typeface="+mn-cs"/>
              </a:defRPr>
            </a:lvl1pPr>
            <a:lvl2pPr marL="269875" indent="-88900" algn="l" defTabSz="914400" rtl="0" eaLnBrk="1" latinLnBrk="0" hangingPunct="1">
              <a:lnSpc>
                <a:spcPts val="1800"/>
              </a:lnSpc>
              <a:spcBef>
                <a:spcPct val="20000"/>
              </a:spcBef>
              <a:buClr>
                <a:schemeClr val="accent6"/>
              </a:buClr>
              <a:buFont typeface="Arial" pitchFamily="34" charset="0"/>
              <a:buChar char="•"/>
              <a:defRPr sz="1300" kern="1200">
                <a:solidFill>
                  <a:schemeClr val="tx1"/>
                </a:solidFill>
                <a:latin typeface="+mn-lt"/>
                <a:ea typeface="+mn-ea"/>
                <a:cs typeface="+mn-cs"/>
              </a:defRPr>
            </a:lvl2pPr>
            <a:lvl3pPr marL="444500" indent="-87313" algn="l" defTabSz="914400" rtl="0" eaLnBrk="1" latinLnBrk="0" hangingPunct="1">
              <a:lnSpc>
                <a:spcPts val="1800"/>
              </a:lnSpc>
              <a:spcBef>
                <a:spcPct val="20000"/>
              </a:spcBef>
              <a:buClr>
                <a:schemeClr val="accent6"/>
              </a:buClr>
              <a:buFont typeface="Arial" pitchFamily="34" charset="0"/>
              <a:buChar char="•"/>
              <a:defRPr sz="1300" kern="1200">
                <a:solidFill>
                  <a:schemeClr val="tx1"/>
                </a:solidFill>
                <a:latin typeface="+mn-lt"/>
                <a:ea typeface="+mn-ea"/>
                <a:cs typeface="+mn-cs"/>
              </a:defRPr>
            </a:lvl3pPr>
            <a:lvl4pPr marL="627063" indent="-88900" algn="l" defTabSz="914400" rtl="0" eaLnBrk="1" latinLnBrk="0" hangingPunct="1">
              <a:lnSpc>
                <a:spcPts val="1800"/>
              </a:lnSpc>
              <a:spcBef>
                <a:spcPct val="20000"/>
              </a:spcBef>
              <a:buClr>
                <a:schemeClr val="accent6"/>
              </a:buClr>
              <a:buFont typeface="Arial" pitchFamily="34" charset="0"/>
              <a:buChar char="•"/>
              <a:defRPr sz="1300" kern="1200">
                <a:solidFill>
                  <a:schemeClr val="tx1"/>
                </a:solidFill>
                <a:latin typeface="+mn-lt"/>
                <a:ea typeface="+mn-ea"/>
                <a:cs typeface="+mn-cs"/>
              </a:defRPr>
            </a:lvl4pPr>
            <a:lvl5pPr marL="808038" indent="-87313" algn="l" defTabSz="914400" rtl="0" eaLnBrk="1" latinLnBrk="0" hangingPunct="1">
              <a:lnSpc>
                <a:spcPts val="1800"/>
              </a:lnSpc>
              <a:spcBef>
                <a:spcPct val="20000"/>
              </a:spcBef>
              <a:buClr>
                <a:schemeClr val="accent6"/>
              </a:buClr>
              <a:buFont typeface="Arial" pitchFamily="34" charset="0"/>
              <a:buChar char="•"/>
              <a:defRPr sz="13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00000"/>
              </a:lnSpc>
              <a:buNone/>
            </a:pPr>
            <a:r>
              <a:rPr lang="en-US" sz="800" b="1" dirty="0">
                <a:solidFill>
                  <a:schemeClr val="tx1"/>
                </a:solidFill>
              </a:rPr>
              <a:t> EMERGENCY</a:t>
            </a:r>
            <a:br>
              <a:rPr lang="en-US" sz="800" b="1" dirty="0">
                <a:solidFill>
                  <a:schemeClr val="tx1"/>
                </a:solidFill>
              </a:rPr>
            </a:br>
            <a:r>
              <a:rPr lang="en-US" sz="800" b="1" dirty="0">
                <a:solidFill>
                  <a:schemeClr val="tx1"/>
                </a:solidFill>
              </a:rPr>
              <a:t> EXIT</a:t>
            </a:r>
          </a:p>
        </p:txBody>
      </p:sp>
      <p:sp>
        <p:nvSpPr>
          <p:cNvPr id="51" name="Platshållare för text 12">
            <a:extLst>
              <a:ext uri="{FF2B5EF4-FFF2-40B4-BE49-F238E27FC236}">
                <a16:creationId xmlns:a16="http://schemas.microsoft.com/office/drawing/2014/main" id="{F4738510-B5C7-334D-AFB7-3315814E0364}"/>
              </a:ext>
            </a:extLst>
          </p:cNvPr>
          <p:cNvSpPr txBox="1">
            <a:spLocks/>
          </p:cNvSpPr>
          <p:nvPr userDrawn="1"/>
        </p:nvSpPr>
        <p:spPr>
          <a:xfrm>
            <a:off x="943508" y="3003798"/>
            <a:ext cx="802808" cy="556086"/>
          </a:xfrm>
          <a:prstGeom prst="rect">
            <a:avLst/>
          </a:prstGeom>
          <a:noFill/>
        </p:spPr>
        <p:txBody>
          <a:bodyPr lIns="36000" rIns="36000" anchor="ctr" anchorCtr="0">
            <a:normAutofit/>
          </a:bodyPr>
          <a:lstStyle>
            <a:lvl1pPr marL="87313" indent="-87313" algn="l" defTabSz="914400" rtl="0" eaLnBrk="1" latinLnBrk="0" hangingPunct="1">
              <a:lnSpc>
                <a:spcPts val="1800"/>
              </a:lnSpc>
              <a:spcBef>
                <a:spcPct val="20000"/>
              </a:spcBef>
              <a:buClr>
                <a:schemeClr val="accent6"/>
              </a:buClr>
              <a:buFont typeface="Arial" pitchFamily="34" charset="0"/>
              <a:buChar char="•"/>
              <a:defRPr sz="1300" kern="1200">
                <a:solidFill>
                  <a:schemeClr val="tx1"/>
                </a:solidFill>
                <a:latin typeface="+mn-lt"/>
                <a:ea typeface="+mn-ea"/>
                <a:cs typeface="+mn-cs"/>
              </a:defRPr>
            </a:lvl1pPr>
            <a:lvl2pPr marL="269875" indent="-88900" algn="l" defTabSz="914400" rtl="0" eaLnBrk="1" latinLnBrk="0" hangingPunct="1">
              <a:lnSpc>
                <a:spcPts val="1800"/>
              </a:lnSpc>
              <a:spcBef>
                <a:spcPct val="20000"/>
              </a:spcBef>
              <a:buClr>
                <a:schemeClr val="accent6"/>
              </a:buClr>
              <a:buFont typeface="Arial" pitchFamily="34" charset="0"/>
              <a:buChar char="•"/>
              <a:defRPr sz="1300" kern="1200">
                <a:solidFill>
                  <a:schemeClr val="tx1"/>
                </a:solidFill>
                <a:latin typeface="+mn-lt"/>
                <a:ea typeface="+mn-ea"/>
                <a:cs typeface="+mn-cs"/>
              </a:defRPr>
            </a:lvl2pPr>
            <a:lvl3pPr marL="444500" indent="-87313" algn="l" defTabSz="914400" rtl="0" eaLnBrk="1" latinLnBrk="0" hangingPunct="1">
              <a:lnSpc>
                <a:spcPts val="1800"/>
              </a:lnSpc>
              <a:spcBef>
                <a:spcPct val="20000"/>
              </a:spcBef>
              <a:buClr>
                <a:schemeClr val="accent6"/>
              </a:buClr>
              <a:buFont typeface="Arial" pitchFamily="34" charset="0"/>
              <a:buChar char="•"/>
              <a:defRPr sz="1300" kern="1200">
                <a:solidFill>
                  <a:schemeClr val="tx1"/>
                </a:solidFill>
                <a:latin typeface="+mn-lt"/>
                <a:ea typeface="+mn-ea"/>
                <a:cs typeface="+mn-cs"/>
              </a:defRPr>
            </a:lvl3pPr>
            <a:lvl4pPr marL="627063" indent="-88900" algn="l" defTabSz="914400" rtl="0" eaLnBrk="1" latinLnBrk="0" hangingPunct="1">
              <a:lnSpc>
                <a:spcPts val="1800"/>
              </a:lnSpc>
              <a:spcBef>
                <a:spcPct val="20000"/>
              </a:spcBef>
              <a:buClr>
                <a:schemeClr val="accent6"/>
              </a:buClr>
              <a:buFont typeface="Arial" pitchFamily="34" charset="0"/>
              <a:buChar char="•"/>
              <a:defRPr sz="1300" kern="1200">
                <a:solidFill>
                  <a:schemeClr val="tx1"/>
                </a:solidFill>
                <a:latin typeface="+mn-lt"/>
                <a:ea typeface="+mn-ea"/>
                <a:cs typeface="+mn-cs"/>
              </a:defRPr>
            </a:lvl4pPr>
            <a:lvl5pPr marL="808038" indent="-87313" algn="l" defTabSz="914400" rtl="0" eaLnBrk="1" latinLnBrk="0" hangingPunct="1">
              <a:lnSpc>
                <a:spcPts val="1800"/>
              </a:lnSpc>
              <a:spcBef>
                <a:spcPct val="20000"/>
              </a:spcBef>
              <a:buClr>
                <a:schemeClr val="accent6"/>
              </a:buClr>
              <a:buFont typeface="Arial" pitchFamily="34" charset="0"/>
              <a:buChar char="•"/>
              <a:defRPr sz="13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00000"/>
              </a:lnSpc>
              <a:buNone/>
            </a:pPr>
            <a:r>
              <a:rPr lang="en-US" sz="800" b="1" dirty="0">
                <a:solidFill>
                  <a:schemeClr val="tx1"/>
                </a:solidFill>
              </a:rPr>
              <a:t> EMERGENCY</a:t>
            </a:r>
            <a:br>
              <a:rPr lang="en-US" sz="800" b="1" dirty="0">
                <a:solidFill>
                  <a:schemeClr val="tx1"/>
                </a:solidFill>
              </a:rPr>
            </a:br>
            <a:r>
              <a:rPr lang="en-US" sz="800" b="1" dirty="0">
                <a:solidFill>
                  <a:schemeClr val="tx1"/>
                </a:solidFill>
              </a:rPr>
              <a:t> NUMBER</a:t>
            </a:r>
          </a:p>
        </p:txBody>
      </p:sp>
      <p:sp>
        <p:nvSpPr>
          <p:cNvPr id="52" name="Platshållare för text 13">
            <a:extLst>
              <a:ext uri="{FF2B5EF4-FFF2-40B4-BE49-F238E27FC236}">
                <a16:creationId xmlns:a16="http://schemas.microsoft.com/office/drawing/2014/main" id="{A2E78317-93D5-7042-907E-A420C33EBE3A}"/>
              </a:ext>
            </a:extLst>
          </p:cNvPr>
          <p:cNvSpPr txBox="1">
            <a:spLocks/>
          </p:cNvSpPr>
          <p:nvPr userDrawn="1"/>
        </p:nvSpPr>
        <p:spPr>
          <a:xfrm>
            <a:off x="3657193" y="2289175"/>
            <a:ext cx="704054" cy="568637"/>
          </a:xfrm>
          <a:prstGeom prst="rect">
            <a:avLst/>
          </a:prstGeom>
          <a:noFill/>
        </p:spPr>
        <p:txBody>
          <a:bodyPr lIns="36000" rIns="36000" anchor="ctr" anchorCtr="0">
            <a:normAutofit/>
          </a:bodyPr>
          <a:lstStyle>
            <a:lvl1pPr marL="87313" indent="-87313" algn="l" defTabSz="914400" rtl="0" eaLnBrk="1" latinLnBrk="0" hangingPunct="1">
              <a:lnSpc>
                <a:spcPts val="1800"/>
              </a:lnSpc>
              <a:spcBef>
                <a:spcPct val="20000"/>
              </a:spcBef>
              <a:buClr>
                <a:schemeClr val="accent6"/>
              </a:buClr>
              <a:buFont typeface="Arial" pitchFamily="34" charset="0"/>
              <a:buChar char="•"/>
              <a:defRPr sz="1300" kern="1200">
                <a:solidFill>
                  <a:schemeClr val="tx1"/>
                </a:solidFill>
                <a:latin typeface="+mn-lt"/>
                <a:ea typeface="+mn-ea"/>
                <a:cs typeface="+mn-cs"/>
              </a:defRPr>
            </a:lvl1pPr>
            <a:lvl2pPr marL="269875" indent="-88900" algn="l" defTabSz="914400" rtl="0" eaLnBrk="1" latinLnBrk="0" hangingPunct="1">
              <a:lnSpc>
                <a:spcPts val="1800"/>
              </a:lnSpc>
              <a:spcBef>
                <a:spcPct val="20000"/>
              </a:spcBef>
              <a:buClr>
                <a:schemeClr val="accent6"/>
              </a:buClr>
              <a:buFont typeface="Arial" pitchFamily="34" charset="0"/>
              <a:buChar char="•"/>
              <a:defRPr sz="1300" kern="1200">
                <a:solidFill>
                  <a:schemeClr val="tx1"/>
                </a:solidFill>
                <a:latin typeface="+mn-lt"/>
                <a:ea typeface="+mn-ea"/>
                <a:cs typeface="+mn-cs"/>
              </a:defRPr>
            </a:lvl2pPr>
            <a:lvl3pPr marL="444500" indent="-87313" algn="l" defTabSz="914400" rtl="0" eaLnBrk="1" latinLnBrk="0" hangingPunct="1">
              <a:lnSpc>
                <a:spcPts val="1800"/>
              </a:lnSpc>
              <a:spcBef>
                <a:spcPct val="20000"/>
              </a:spcBef>
              <a:buClr>
                <a:schemeClr val="accent6"/>
              </a:buClr>
              <a:buFont typeface="Arial" pitchFamily="34" charset="0"/>
              <a:buChar char="•"/>
              <a:defRPr sz="1300" kern="1200">
                <a:solidFill>
                  <a:schemeClr val="tx1"/>
                </a:solidFill>
                <a:latin typeface="+mn-lt"/>
                <a:ea typeface="+mn-ea"/>
                <a:cs typeface="+mn-cs"/>
              </a:defRPr>
            </a:lvl3pPr>
            <a:lvl4pPr marL="627063" indent="-88900" algn="l" defTabSz="914400" rtl="0" eaLnBrk="1" latinLnBrk="0" hangingPunct="1">
              <a:lnSpc>
                <a:spcPts val="1800"/>
              </a:lnSpc>
              <a:spcBef>
                <a:spcPct val="20000"/>
              </a:spcBef>
              <a:buClr>
                <a:schemeClr val="accent6"/>
              </a:buClr>
              <a:buFont typeface="Arial" pitchFamily="34" charset="0"/>
              <a:buChar char="•"/>
              <a:defRPr sz="1300" kern="1200">
                <a:solidFill>
                  <a:schemeClr val="tx1"/>
                </a:solidFill>
                <a:latin typeface="+mn-lt"/>
                <a:ea typeface="+mn-ea"/>
                <a:cs typeface="+mn-cs"/>
              </a:defRPr>
            </a:lvl4pPr>
            <a:lvl5pPr marL="808038" indent="-87313" algn="l" defTabSz="914400" rtl="0" eaLnBrk="1" latinLnBrk="0" hangingPunct="1">
              <a:lnSpc>
                <a:spcPts val="1800"/>
              </a:lnSpc>
              <a:spcBef>
                <a:spcPct val="20000"/>
              </a:spcBef>
              <a:buClr>
                <a:schemeClr val="accent6"/>
              </a:buClr>
              <a:buFont typeface="Arial" pitchFamily="34" charset="0"/>
              <a:buChar char="•"/>
              <a:defRPr sz="13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00000"/>
              </a:lnSpc>
              <a:buNone/>
            </a:pPr>
            <a:r>
              <a:rPr lang="en-US" sz="800" b="1" dirty="0">
                <a:solidFill>
                  <a:schemeClr val="tx1"/>
                </a:solidFill>
              </a:rPr>
              <a:t> ALARM</a:t>
            </a:r>
          </a:p>
        </p:txBody>
      </p:sp>
      <p:sp>
        <p:nvSpPr>
          <p:cNvPr id="53" name="Platshållare för text 10">
            <a:extLst>
              <a:ext uri="{FF2B5EF4-FFF2-40B4-BE49-F238E27FC236}">
                <a16:creationId xmlns:a16="http://schemas.microsoft.com/office/drawing/2014/main" id="{645639CE-19A2-F047-98A2-5C605B77D012}"/>
              </a:ext>
            </a:extLst>
          </p:cNvPr>
          <p:cNvSpPr txBox="1">
            <a:spLocks/>
          </p:cNvSpPr>
          <p:nvPr userDrawn="1"/>
        </p:nvSpPr>
        <p:spPr>
          <a:xfrm>
            <a:off x="2292097" y="2287087"/>
            <a:ext cx="805260" cy="572695"/>
          </a:xfrm>
          <a:prstGeom prst="rect">
            <a:avLst/>
          </a:prstGeom>
          <a:noFill/>
        </p:spPr>
        <p:txBody>
          <a:bodyPr lIns="36000" rIns="36000" anchor="ctr" anchorCtr="0">
            <a:normAutofit/>
          </a:bodyPr>
          <a:lstStyle>
            <a:lvl1pPr marL="87313" indent="-87313" algn="l" defTabSz="914400" rtl="0" eaLnBrk="1" latinLnBrk="0" hangingPunct="1">
              <a:lnSpc>
                <a:spcPts val="1800"/>
              </a:lnSpc>
              <a:spcBef>
                <a:spcPct val="20000"/>
              </a:spcBef>
              <a:buClr>
                <a:schemeClr val="accent6"/>
              </a:buClr>
              <a:buFont typeface="Arial" pitchFamily="34" charset="0"/>
              <a:buChar char="•"/>
              <a:defRPr sz="1300" kern="1200">
                <a:solidFill>
                  <a:schemeClr val="tx1"/>
                </a:solidFill>
                <a:latin typeface="+mn-lt"/>
                <a:ea typeface="+mn-ea"/>
                <a:cs typeface="+mn-cs"/>
              </a:defRPr>
            </a:lvl1pPr>
            <a:lvl2pPr marL="269875" indent="-88900" algn="l" defTabSz="914400" rtl="0" eaLnBrk="1" latinLnBrk="0" hangingPunct="1">
              <a:lnSpc>
                <a:spcPts val="1800"/>
              </a:lnSpc>
              <a:spcBef>
                <a:spcPct val="20000"/>
              </a:spcBef>
              <a:buClr>
                <a:schemeClr val="accent6"/>
              </a:buClr>
              <a:buFont typeface="Arial" pitchFamily="34" charset="0"/>
              <a:buChar char="•"/>
              <a:defRPr sz="1300" kern="1200">
                <a:solidFill>
                  <a:schemeClr val="tx1"/>
                </a:solidFill>
                <a:latin typeface="+mn-lt"/>
                <a:ea typeface="+mn-ea"/>
                <a:cs typeface="+mn-cs"/>
              </a:defRPr>
            </a:lvl2pPr>
            <a:lvl3pPr marL="444500" indent="-87313" algn="l" defTabSz="914400" rtl="0" eaLnBrk="1" latinLnBrk="0" hangingPunct="1">
              <a:lnSpc>
                <a:spcPts val="1800"/>
              </a:lnSpc>
              <a:spcBef>
                <a:spcPct val="20000"/>
              </a:spcBef>
              <a:buClr>
                <a:schemeClr val="accent6"/>
              </a:buClr>
              <a:buFont typeface="Arial" pitchFamily="34" charset="0"/>
              <a:buChar char="•"/>
              <a:defRPr sz="1300" kern="1200">
                <a:solidFill>
                  <a:schemeClr val="tx1"/>
                </a:solidFill>
                <a:latin typeface="+mn-lt"/>
                <a:ea typeface="+mn-ea"/>
                <a:cs typeface="+mn-cs"/>
              </a:defRPr>
            </a:lvl3pPr>
            <a:lvl4pPr marL="627063" indent="-88900" algn="l" defTabSz="914400" rtl="0" eaLnBrk="1" latinLnBrk="0" hangingPunct="1">
              <a:lnSpc>
                <a:spcPts val="1800"/>
              </a:lnSpc>
              <a:spcBef>
                <a:spcPct val="20000"/>
              </a:spcBef>
              <a:buClr>
                <a:schemeClr val="accent6"/>
              </a:buClr>
              <a:buFont typeface="Arial" pitchFamily="34" charset="0"/>
              <a:buChar char="•"/>
              <a:defRPr sz="1300" kern="1200">
                <a:solidFill>
                  <a:schemeClr val="tx1"/>
                </a:solidFill>
                <a:latin typeface="+mn-lt"/>
                <a:ea typeface="+mn-ea"/>
                <a:cs typeface="+mn-cs"/>
              </a:defRPr>
            </a:lvl4pPr>
            <a:lvl5pPr marL="808038" indent="-87313" algn="l" defTabSz="914400" rtl="0" eaLnBrk="1" latinLnBrk="0" hangingPunct="1">
              <a:lnSpc>
                <a:spcPts val="1800"/>
              </a:lnSpc>
              <a:spcBef>
                <a:spcPct val="20000"/>
              </a:spcBef>
              <a:buClr>
                <a:schemeClr val="accent6"/>
              </a:buClr>
              <a:buFont typeface="Arial" pitchFamily="34" charset="0"/>
              <a:buChar char="•"/>
              <a:defRPr sz="13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00000"/>
              </a:lnSpc>
              <a:buNone/>
            </a:pPr>
            <a:r>
              <a:rPr lang="en-US" sz="800" b="1" dirty="0">
                <a:solidFill>
                  <a:schemeClr val="tx1"/>
                </a:solidFill>
              </a:rPr>
              <a:t> FIRST</a:t>
            </a:r>
            <a:r>
              <a:rPr lang="en-US" sz="800" b="1" baseline="0" dirty="0">
                <a:solidFill>
                  <a:schemeClr val="tx1"/>
                </a:solidFill>
              </a:rPr>
              <a:t> AID </a:t>
            </a:r>
            <a:br>
              <a:rPr lang="en-US" sz="800" b="1" baseline="0" dirty="0">
                <a:solidFill>
                  <a:schemeClr val="tx1"/>
                </a:solidFill>
              </a:rPr>
            </a:br>
            <a:r>
              <a:rPr lang="en-US" sz="800" b="1" baseline="0" dirty="0">
                <a:solidFill>
                  <a:schemeClr val="tx1"/>
                </a:solidFill>
              </a:rPr>
              <a:t> KIT</a:t>
            </a:r>
            <a:endParaRPr lang="en-US" sz="800" b="1" dirty="0">
              <a:solidFill>
                <a:schemeClr val="tx1"/>
              </a:solidFill>
            </a:endParaRPr>
          </a:p>
        </p:txBody>
      </p:sp>
      <p:grpSp>
        <p:nvGrpSpPr>
          <p:cNvPr id="54" name="Group 134">
            <a:extLst>
              <a:ext uri="{FF2B5EF4-FFF2-40B4-BE49-F238E27FC236}">
                <a16:creationId xmlns:a16="http://schemas.microsoft.com/office/drawing/2014/main" id="{6893DE02-C5A6-CA43-89BC-18AE377A5F13}"/>
              </a:ext>
            </a:extLst>
          </p:cNvPr>
          <p:cNvGrpSpPr/>
          <p:nvPr userDrawn="1"/>
        </p:nvGrpSpPr>
        <p:grpSpPr>
          <a:xfrm>
            <a:off x="1736412" y="2298911"/>
            <a:ext cx="546389" cy="550949"/>
            <a:chOff x="1736412" y="2895785"/>
            <a:chExt cx="546389" cy="550949"/>
          </a:xfrm>
        </p:grpSpPr>
        <p:sp>
          <p:nvSpPr>
            <p:cNvPr id="55" name="Freeform 1">
              <a:extLst>
                <a:ext uri="{FF2B5EF4-FFF2-40B4-BE49-F238E27FC236}">
                  <a16:creationId xmlns:a16="http://schemas.microsoft.com/office/drawing/2014/main" id="{FC30395E-E580-034C-BC8B-B1541365C18F}"/>
                </a:ext>
              </a:extLst>
            </p:cNvPr>
            <p:cNvSpPr>
              <a:spLocks noChangeArrowheads="1"/>
            </p:cNvSpPr>
            <p:nvPr/>
          </p:nvSpPr>
          <p:spPr bwMode="auto">
            <a:xfrm>
              <a:off x="1826843" y="2990776"/>
              <a:ext cx="365526" cy="366286"/>
            </a:xfrm>
            <a:custGeom>
              <a:avLst/>
              <a:gdLst>
                <a:gd name="T0" fmla="*/ 2122 w 2123"/>
                <a:gd name="T1" fmla="*/ 718 h 2125"/>
                <a:gd name="T2" fmla="*/ 1377 w 2123"/>
                <a:gd name="T3" fmla="*/ 718 h 2125"/>
                <a:gd name="T4" fmla="*/ 1377 w 2123"/>
                <a:gd name="T5" fmla="*/ 0 h 2125"/>
                <a:gd name="T6" fmla="*/ 744 w 2123"/>
                <a:gd name="T7" fmla="*/ 0 h 2125"/>
                <a:gd name="T8" fmla="*/ 744 w 2123"/>
                <a:gd name="T9" fmla="*/ 718 h 2125"/>
                <a:gd name="T10" fmla="*/ 0 w 2123"/>
                <a:gd name="T11" fmla="*/ 718 h 2125"/>
                <a:gd name="T12" fmla="*/ 0 w 2123"/>
                <a:gd name="T13" fmla="*/ 1379 h 2125"/>
                <a:gd name="T14" fmla="*/ 744 w 2123"/>
                <a:gd name="T15" fmla="*/ 1379 h 2125"/>
                <a:gd name="T16" fmla="*/ 744 w 2123"/>
                <a:gd name="T17" fmla="*/ 2124 h 2125"/>
                <a:gd name="T18" fmla="*/ 1377 w 2123"/>
                <a:gd name="T19" fmla="*/ 2124 h 2125"/>
                <a:gd name="T20" fmla="*/ 1377 w 2123"/>
                <a:gd name="T21" fmla="*/ 1379 h 2125"/>
                <a:gd name="T22" fmla="*/ 2122 w 2123"/>
                <a:gd name="T23" fmla="*/ 1379 h 2125"/>
                <a:gd name="T24" fmla="*/ 2122 w 2123"/>
                <a:gd name="T25" fmla="*/ 718 h 2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23" h="2125">
                  <a:moveTo>
                    <a:pt x="2122" y="718"/>
                  </a:moveTo>
                  <a:lnTo>
                    <a:pt x="1377" y="718"/>
                  </a:lnTo>
                  <a:lnTo>
                    <a:pt x="1377" y="0"/>
                  </a:lnTo>
                  <a:lnTo>
                    <a:pt x="744" y="0"/>
                  </a:lnTo>
                  <a:lnTo>
                    <a:pt x="744" y="718"/>
                  </a:lnTo>
                  <a:lnTo>
                    <a:pt x="0" y="718"/>
                  </a:lnTo>
                  <a:lnTo>
                    <a:pt x="0" y="1379"/>
                  </a:lnTo>
                  <a:lnTo>
                    <a:pt x="744" y="1379"/>
                  </a:lnTo>
                  <a:lnTo>
                    <a:pt x="744" y="2124"/>
                  </a:lnTo>
                  <a:lnTo>
                    <a:pt x="1377" y="2124"/>
                  </a:lnTo>
                  <a:lnTo>
                    <a:pt x="1377" y="1379"/>
                  </a:lnTo>
                  <a:lnTo>
                    <a:pt x="2122" y="1379"/>
                  </a:lnTo>
                  <a:lnTo>
                    <a:pt x="2122" y="718"/>
                  </a:lnTo>
                </a:path>
              </a:pathLst>
            </a:custGeom>
            <a:noFill/>
            <a:ln w="7620" cap="sq" cmpd="sng">
              <a:solidFill>
                <a:srgbClr val="06B866"/>
              </a:solid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56" name="Freeform 2">
              <a:extLst>
                <a:ext uri="{FF2B5EF4-FFF2-40B4-BE49-F238E27FC236}">
                  <a16:creationId xmlns:a16="http://schemas.microsoft.com/office/drawing/2014/main" id="{619D3116-A696-204D-B9FC-567647A695F8}"/>
                </a:ext>
              </a:extLst>
            </p:cNvPr>
            <p:cNvSpPr>
              <a:spLocks noChangeArrowheads="1"/>
            </p:cNvSpPr>
            <p:nvPr/>
          </p:nvSpPr>
          <p:spPr bwMode="auto">
            <a:xfrm>
              <a:off x="1736412" y="2895785"/>
              <a:ext cx="546389" cy="550949"/>
            </a:xfrm>
            <a:custGeom>
              <a:avLst/>
              <a:gdLst>
                <a:gd name="T0" fmla="*/ 3170 w 3171"/>
                <a:gd name="T1" fmla="*/ 3198 h 3199"/>
                <a:gd name="T2" fmla="*/ 0 w 3171"/>
                <a:gd name="T3" fmla="*/ 3198 h 3199"/>
                <a:gd name="T4" fmla="*/ 0 w 3171"/>
                <a:gd name="T5" fmla="*/ 0 h 3199"/>
                <a:gd name="T6" fmla="*/ 3170 w 3171"/>
                <a:gd name="T7" fmla="*/ 0 h 3199"/>
                <a:gd name="T8" fmla="*/ 3170 w 3171"/>
                <a:gd name="T9" fmla="*/ 3198 h 3199"/>
              </a:gdLst>
              <a:ahLst/>
              <a:cxnLst>
                <a:cxn ang="0">
                  <a:pos x="T0" y="T1"/>
                </a:cxn>
                <a:cxn ang="0">
                  <a:pos x="T2" y="T3"/>
                </a:cxn>
                <a:cxn ang="0">
                  <a:pos x="T4" y="T5"/>
                </a:cxn>
                <a:cxn ang="0">
                  <a:pos x="T6" y="T7"/>
                </a:cxn>
                <a:cxn ang="0">
                  <a:pos x="T8" y="T9"/>
                </a:cxn>
              </a:cxnLst>
              <a:rect l="0" t="0" r="r" b="b"/>
              <a:pathLst>
                <a:path w="3171" h="3199">
                  <a:moveTo>
                    <a:pt x="3170" y="3198"/>
                  </a:moveTo>
                  <a:lnTo>
                    <a:pt x="0" y="3198"/>
                  </a:lnTo>
                  <a:lnTo>
                    <a:pt x="0" y="0"/>
                  </a:lnTo>
                  <a:lnTo>
                    <a:pt x="3170" y="0"/>
                  </a:lnTo>
                  <a:lnTo>
                    <a:pt x="3170" y="3198"/>
                  </a:lnTo>
                </a:path>
              </a:pathLst>
            </a:custGeom>
            <a:noFill/>
            <a:ln w="7620" cap="sq" cmpd="sng">
              <a:solidFill>
                <a:srgbClr val="06B866"/>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grpSp>
      <p:grpSp>
        <p:nvGrpSpPr>
          <p:cNvPr id="57" name="Group 137">
            <a:extLst>
              <a:ext uri="{FF2B5EF4-FFF2-40B4-BE49-F238E27FC236}">
                <a16:creationId xmlns:a16="http://schemas.microsoft.com/office/drawing/2014/main" id="{3EB4816D-4AE5-724F-B15F-177FC5335D29}"/>
              </a:ext>
            </a:extLst>
          </p:cNvPr>
          <p:cNvGrpSpPr/>
          <p:nvPr userDrawn="1"/>
        </p:nvGrpSpPr>
        <p:grpSpPr>
          <a:xfrm>
            <a:off x="3095165" y="3011401"/>
            <a:ext cx="551709" cy="546389"/>
            <a:chOff x="3095165" y="3607839"/>
            <a:chExt cx="551709" cy="546389"/>
          </a:xfrm>
        </p:grpSpPr>
        <p:sp>
          <p:nvSpPr>
            <p:cNvPr id="58" name="Freeform 6">
              <a:extLst>
                <a:ext uri="{FF2B5EF4-FFF2-40B4-BE49-F238E27FC236}">
                  <a16:creationId xmlns:a16="http://schemas.microsoft.com/office/drawing/2014/main" id="{3BD1423F-D013-1947-BBC1-6E8D76D5635E}"/>
                </a:ext>
              </a:extLst>
            </p:cNvPr>
            <p:cNvSpPr>
              <a:spLocks noChangeArrowheads="1"/>
            </p:cNvSpPr>
            <p:nvPr/>
          </p:nvSpPr>
          <p:spPr bwMode="auto">
            <a:xfrm>
              <a:off x="3095165" y="3607839"/>
              <a:ext cx="551709" cy="546389"/>
            </a:xfrm>
            <a:custGeom>
              <a:avLst/>
              <a:gdLst>
                <a:gd name="T0" fmla="*/ 3199 w 3200"/>
                <a:gd name="T1" fmla="*/ 3171 h 3172"/>
                <a:gd name="T2" fmla="*/ 0 w 3200"/>
                <a:gd name="T3" fmla="*/ 3171 h 3172"/>
                <a:gd name="T4" fmla="*/ 0 w 3200"/>
                <a:gd name="T5" fmla="*/ 0 h 3172"/>
                <a:gd name="T6" fmla="*/ 3199 w 3200"/>
                <a:gd name="T7" fmla="*/ 0 h 3172"/>
                <a:gd name="T8" fmla="*/ 3199 w 3200"/>
                <a:gd name="T9" fmla="*/ 3171 h 3172"/>
              </a:gdLst>
              <a:ahLst/>
              <a:cxnLst>
                <a:cxn ang="0">
                  <a:pos x="T0" y="T1"/>
                </a:cxn>
                <a:cxn ang="0">
                  <a:pos x="T2" y="T3"/>
                </a:cxn>
                <a:cxn ang="0">
                  <a:pos x="T4" y="T5"/>
                </a:cxn>
                <a:cxn ang="0">
                  <a:pos x="T6" y="T7"/>
                </a:cxn>
                <a:cxn ang="0">
                  <a:pos x="T8" y="T9"/>
                </a:cxn>
              </a:cxnLst>
              <a:rect l="0" t="0" r="r" b="b"/>
              <a:pathLst>
                <a:path w="3200" h="3172">
                  <a:moveTo>
                    <a:pt x="3199" y="3171"/>
                  </a:moveTo>
                  <a:lnTo>
                    <a:pt x="0" y="3171"/>
                  </a:lnTo>
                  <a:lnTo>
                    <a:pt x="0" y="0"/>
                  </a:lnTo>
                  <a:lnTo>
                    <a:pt x="3199" y="0"/>
                  </a:lnTo>
                  <a:lnTo>
                    <a:pt x="3199" y="3171"/>
                  </a:lnTo>
                </a:path>
              </a:pathLst>
            </a:custGeom>
            <a:noFill/>
            <a:ln w="7620" cap="sq" cmpd="sng">
              <a:solidFill>
                <a:srgbClr val="0B981B"/>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59" name="Freeform 8">
              <a:extLst>
                <a:ext uri="{FF2B5EF4-FFF2-40B4-BE49-F238E27FC236}">
                  <a16:creationId xmlns:a16="http://schemas.microsoft.com/office/drawing/2014/main" id="{7A1FF39C-A0AE-1B4E-BBDF-AD80674EBC86}"/>
                </a:ext>
              </a:extLst>
            </p:cNvPr>
            <p:cNvSpPr>
              <a:spLocks noChangeArrowheads="1"/>
            </p:cNvSpPr>
            <p:nvPr/>
          </p:nvSpPr>
          <p:spPr bwMode="auto">
            <a:xfrm>
              <a:off x="3337583" y="3845697"/>
              <a:ext cx="75993" cy="75993"/>
            </a:xfrm>
            <a:custGeom>
              <a:avLst/>
              <a:gdLst>
                <a:gd name="T0" fmla="*/ 441 w 442"/>
                <a:gd name="T1" fmla="*/ 221 h 442"/>
                <a:gd name="T2" fmla="*/ 441 w 442"/>
                <a:gd name="T3" fmla="*/ 221 h 442"/>
                <a:gd name="T4" fmla="*/ 220 w 442"/>
                <a:gd name="T5" fmla="*/ 441 h 442"/>
                <a:gd name="T6" fmla="*/ 0 w 442"/>
                <a:gd name="T7" fmla="*/ 221 h 442"/>
                <a:gd name="T8" fmla="*/ 220 w 442"/>
                <a:gd name="T9" fmla="*/ 0 h 442"/>
                <a:gd name="T10" fmla="*/ 441 w 442"/>
                <a:gd name="T11" fmla="*/ 221 h 442"/>
              </a:gdLst>
              <a:ahLst/>
              <a:cxnLst>
                <a:cxn ang="0">
                  <a:pos x="T0" y="T1"/>
                </a:cxn>
                <a:cxn ang="0">
                  <a:pos x="T2" y="T3"/>
                </a:cxn>
                <a:cxn ang="0">
                  <a:pos x="T4" y="T5"/>
                </a:cxn>
                <a:cxn ang="0">
                  <a:pos x="T6" y="T7"/>
                </a:cxn>
                <a:cxn ang="0">
                  <a:pos x="T8" y="T9"/>
                </a:cxn>
                <a:cxn ang="0">
                  <a:pos x="T10" y="T11"/>
                </a:cxn>
              </a:cxnLst>
              <a:rect l="0" t="0" r="r" b="b"/>
              <a:pathLst>
                <a:path w="442" h="442">
                  <a:moveTo>
                    <a:pt x="441" y="221"/>
                  </a:moveTo>
                  <a:lnTo>
                    <a:pt x="441" y="221"/>
                  </a:lnTo>
                  <a:cubicBezTo>
                    <a:pt x="441" y="331"/>
                    <a:pt x="331" y="441"/>
                    <a:pt x="220" y="441"/>
                  </a:cubicBezTo>
                  <a:cubicBezTo>
                    <a:pt x="83" y="441"/>
                    <a:pt x="0" y="331"/>
                    <a:pt x="0" y="221"/>
                  </a:cubicBezTo>
                  <a:cubicBezTo>
                    <a:pt x="0" y="110"/>
                    <a:pt x="83" y="0"/>
                    <a:pt x="220" y="0"/>
                  </a:cubicBezTo>
                  <a:cubicBezTo>
                    <a:pt x="331" y="0"/>
                    <a:pt x="441" y="110"/>
                    <a:pt x="441" y="221"/>
                  </a:cubicBezTo>
                </a:path>
              </a:pathLst>
            </a:custGeom>
            <a:noFill/>
            <a:ln w="7620" cap="sq" cmpd="sng">
              <a:solidFill>
                <a:srgbClr val="0B981B"/>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60" name="Freeform 9">
              <a:extLst>
                <a:ext uri="{FF2B5EF4-FFF2-40B4-BE49-F238E27FC236}">
                  <a16:creationId xmlns:a16="http://schemas.microsoft.com/office/drawing/2014/main" id="{B2DEBCE6-17F1-8741-942F-13D3D9CF85D0}"/>
                </a:ext>
              </a:extLst>
            </p:cNvPr>
            <p:cNvSpPr>
              <a:spLocks noChangeArrowheads="1"/>
            </p:cNvSpPr>
            <p:nvPr/>
          </p:nvSpPr>
          <p:spPr bwMode="auto">
            <a:xfrm>
              <a:off x="3295026" y="3698270"/>
              <a:ext cx="157306" cy="90432"/>
            </a:xfrm>
            <a:custGeom>
              <a:avLst/>
              <a:gdLst>
                <a:gd name="T0" fmla="*/ 0 w 911"/>
                <a:gd name="T1" fmla="*/ 0 h 524"/>
                <a:gd name="T2" fmla="*/ 0 w 911"/>
                <a:gd name="T3" fmla="*/ 82 h 524"/>
                <a:gd name="T4" fmla="*/ 414 w 911"/>
                <a:gd name="T5" fmla="*/ 523 h 524"/>
                <a:gd name="T6" fmla="*/ 496 w 911"/>
                <a:gd name="T7" fmla="*/ 523 h 524"/>
                <a:gd name="T8" fmla="*/ 910 w 911"/>
                <a:gd name="T9" fmla="*/ 82 h 524"/>
                <a:gd name="T10" fmla="*/ 910 w 911"/>
                <a:gd name="T11" fmla="*/ 0 h 524"/>
                <a:gd name="T12" fmla="*/ 0 w 911"/>
                <a:gd name="T13" fmla="*/ 0 h 524"/>
              </a:gdLst>
              <a:ahLst/>
              <a:cxnLst>
                <a:cxn ang="0">
                  <a:pos x="T0" y="T1"/>
                </a:cxn>
                <a:cxn ang="0">
                  <a:pos x="T2" y="T3"/>
                </a:cxn>
                <a:cxn ang="0">
                  <a:pos x="T4" y="T5"/>
                </a:cxn>
                <a:cxn ang="0">
                  <a:pos x="T6" y="T7"/>
                </a:cxn>
                <a:cxn ang="0">
                  <a:pos x="T8" y="T9"/>
                </a:cxn>
                <a:cxn ang="0">
                  <a:pos x="T10" y="T11"/>
                </a:cxn>
                <a:cxn ang="0">
                  <a:pos x="T12" y="T13"/>
                </a:cxn>
              </a:cxnLst>
              <a:rect l="0" t="0" r="r" b="b"/>
              <a:pathLst>
                <a:path w="911" h="524">
                  <a:moveTo>
                    <a:pt x="0" y="0"/>
                  </a:moveTo>
                  <a:lnTo>
                    <a:pt x="0" y="82"/>
                  </a:lnTo>
                  <a:lnTo>
                    <a:pt x="414" y="523"/>
                  </a:lnTo>
                  <a:lnTo>
                    <a:pt x="496" y="523"/>
                  </a:lnTo>
                  <a:lnTo>
                    <a:pt x="910" y="82"/>
                  </a:lnTo>
                  <a:lnTo>
                    <a:pt x="910" y="0"/>
                  </a:lnTo>
                  <a:lnTo>
                    <a:pt x="0" y="0"/>
                  </a:lnTo>
                </a:path>
              </a:pathLst>
            </a:custGeom>
            <a:noFill/>
            <a:ln w="7620" cap="sq" cmpd="sng">
              <a:solidFill>
                <a:srgbClr val="0B981B"/>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61" name="Freeform 10">
              <a:extLst>
                <a:ext uri="{FF2B5EF4-FFF2-40B4-BE49-F238E27FC236}">
                  <a16:creationId xmlns:a16="http://schemas.microsoft.com/office/drawing/2014/main" id="{26B5F2A8-6B09-CB44-9880-B41E8ED5DD46}"/>
                </a:ext>
              </a:extLst>
            </p:cNvPr>
            <p:cNvSpPr>
              <a:spLocks noChangeArrowheads="1"/>
            </p:cNvSpPr>
            <p:nvPr/>
          </p:nvSpPr>
          <p:spPr bwMode="auto">
            <a:xfrm>
              <a:off x="3295026" y="3978685"/>
              <a:ext cx="157306" cy="90431"/>
            </a:xfrm>
            <a:custGeom>
              <a:avLst/>
              <a:gdLst>
                <a:gd name="T0" fmla="*/ 910 w 911"/>
                <a:gd name="T1" fmla="*/ 524 h 525"/>
                <a:gd name="T2" fmla="*/ 910 w 911"/>
                <a:gd name="T3" fmla="*/ 441 h 525"/>
                <a:gd name="T4" fmla="*/ 496 w 911"/>
                <a:gd name="T5" fmla="*/ 0 h 525"/>
                <a:gd name="T6" fmla="*/ 414 w 911"/>
                <a:gd name="T7" fmla="*/ 0 h 525"/>
                <a:gd name="T8" fmla="*/ 0 w 911"/>
                <a:gd name="T9" fmla="*/ 441 h 525"/>
                <a:gd name="T10" fmla="*/ 0 w 911"/>
                <a:gd name="T11" fmla="*/ 524 h 525"/>
                <a:gd name="T12" fmla="*/ 910 w 911"/>
                <a:gd name="T13" fmla="*/ 524 h 525"/>
              </a:gdLst>
              <a:ahLst/>
              <a:cxnLst>
                <a:cxn ang="0">
                  <a:pos x="T0" y="T1"/>
                </a:cxn>
                <a:cxn ang="0">
                  <a:pos x="T2" y="T3"/>
                </a:cxn>
                <a:cxn ang="0">
                  <a:pos x="T4" y="T5"/>
                </a:cxn>
                <a:cxn ang="0">
                  <a:pos x="T6" y="T7"/>
                </a:cxn>
                <a:cxn ang="0">
                  <a:pos x="T8" y="T9"/>
                </a:cxn>
                <a:cxn ang="0">
                  <a:pos x="T10" y="T11"/>
                </a:cxn>
                <a:cxn ang="0">
                  <a:pos x="T12" y="T13"/>
                </a:cxn>
              </a:cxnLst>
              <a:rect l="0" t="0" r="r" b="b"/>
              <a:pathLst>
                <a:path w="911" h="525">
                  <a:moveTo>
                    <a:pt x="910" y="524"/>
                  </a:moveTo>
                  <a:lnTo>
                    <a:pt x="910" y="441"/>
                  </a:lnTo>
                  <a:lnTo>
                    <a:pt x="496" y="0"/>
                  </a:lnTo>
                  <a:lnTo>
                    <a:pt x="414" y="0"/>
                  </a:lnTo>
                  <a:lnTo>
                    <a:pt x="0" y="441"/>
                  </a:lnTo>
                  <a:lnTo>
                    <a:pt x="0" y="524"/>
                  </a:lnTo>
                  <a:lnTo>
                    <a:pt x="910" y="524"/>
                  </a:lnTo>
                </a:path>
              </a:pathLst>
            </a:custGeom>
            <a:noFill/>
            <a:ln w="7620" cap="sq" cmpd="sng">
              <a:solidFill>
                <a:srgbClr val="0B981B"/>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62" name="Freeform 11">
              <a:extLst>
                <a:ext uri="{FF2B5EF4-FFF2-40B4-BE49-F238E27FC236}">
                  <a16:creationId xmlns:a16="http://schemas.microsoft.com/office/drawing/2014/main" id="{1D7445AA-63B8-9847-9252-ACA0692B5F73}"/>
                </a:ext>
              </a:extLst>
            </p:cNvPr>
            <p:cNvSpPr>
              <a:spLocks noChangeArrowheads="1"/>
            </p:cNvSpPr>
            <p:nvPr/>
          </p:nvSpPr>
          <p:spPr bwMode="auto">
            <a:xfrm>
              <a:off x="3470570" y="3803141"/>
              <a:ext cx="90431" cy="161865"/>
            </a:xfrm>
            <a:custGeom>
              <a:avLst/>
              <a:gdLst>
                <a:gd name="T0" fmla="*/ 524 w 525"/>
                <a:gd name="T1" fmla="*/ 0 h 939"/>
                <a:gd name="T2" fmla="*/ 441 w 525"/>
                <a:gd name="T3" fmla="*/ 0 h 939"/>
                <a:gd name="T4" fmla="*/ 0 w 525"/>
                <a:gd name="T5" fmla="*/ 441 h 939"/>
                <a:gd name="T6" fmla="*/ 0 w 525"/>
                <a:gd name="T7" fmla="*/ 497 h 939"/>
                <a:gd name="T8" fmla="*/ 441 w 525"/>
                <a:gd name="T9" fmla="*/ 938 h 939"/>
                <a:gd name="T10" fmla="*/ 524 w 525"/>
                <a:gd name="T11" fmla="*/ 938 h 939"/>
                <a:gd name="T12" fmla="*/ 524 w 525"/>
                <a:gd name="T13" fmla="*/ 0 h 939"/>
              </a:gdLst>
              <a:ahLst/>
              <a:cxnLst>
                <a:cxn ang="0">
                  <a:pos x="T0" y="T1"/>
                </a:cxn>
                <a:cxn ang="0">
                  <a:pos x="T2" y="T3"/>
                </a:cxn>
                <a:cxn ang="0">
                  <a:pos x="T4" y="T5"/>
                </a:cxn>
                <a:cxn ang="0">
                  <a:pos x="T6" y="T7"/>
                </a:cxn>
                <a:cxn ang="0">
                  <a:pos x="T8" y="T9"/>
                </a:cxn>
                <a:cxn ang="0">
                  <a:pos x="T10" y="T11"/>
                </a:cxn>
                <a:cxn ang="0">
                  <a:pos x="T12" y="T13"/>
                </a:cxn>
              </a:cxnLst>
              <a:rect l="0" t="0" r="r" b="b"/>
              <a:pathLst>
                <a:path w="525" h="939">
                  <a:moveTo>
                    <a:pt x="524" y="0"/>
                  </a:moveTo>
                  <a:lnTo>
                    <a:pt x="441" y="0"/>
                  </a:lnTo>
                  <a:lnTo>
                    <a:pt x="0" y="441"/>
                  </a:lnTo>
                  <a:lnTo>
                    <a:pt x="0" y="497"/>
                  </a:lnTo>
                  <a:lnTo>
                    <a:pt x="441" y="938"/>
                  </a:lnTo>
                  <a:lnTo>
                    <a:pt x="524" y="938"/>
                  </a:lnTo>
                  <a:lnTo>
                    <a:pt x="524" y="0"/>
                  </a:lnTo>
                </a:path>
              </a:pathLst>
            </a:custGeom>
            <a:noFill/>
            <a:ln w="7620" cap="sq" cmpd="sng">
              <a:solidFill>
                <a:srgbClr val="0B981B"/>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63" name="Freeform 12">
              <a:extLst>
                <a:ext uri="{FF2B5EF4-FFF2-40B4-BE49-F238E27FC236}">
                  <a16:creationId xmlns:a16="http://schemas.microsoft.com/office/drawing/2014/main" id="{63B9EDB8-41A4-DF44-8330-D486044DF2B0}"/>
                </a:ext>
              </a:extLst>
            </p:cNvPr>
            <p:cNvSpPr>
              <a:spLocks noChangeArrowheads="1"/>
            </p:cNvSpPr>
            <p:nvPr/>
          </p:nvSpPr>
          <p:spPr bwMode="auto">
            <a:xfrm>
              <a:off x="3190156" y="3803141"/>
              <a:ext cx="90432" cy="161865"/>
            </a:xfrm>
            <a:custGeom>
              <a:avLst/>
              <a:gdLst>
                <a:gd name="T0" fmla="*/ 0 w 525"/>
                <a:gd name="T1" fmla="*/ 938 h 939"/>
                <a:gd name="T2" fmla="*/ 83 w 525"/>
                <a:gd name="T3" fmla="*/ 938 h 939"/>
                <a:gd name="T4" fmla="*/ 524 w 525"/>
                <a:gd name="T5" fmla="*/ 497 h 939"/>
                <a:gd name="T6" fmla="*/ 524 w 525"/>
                <a:gd name="T7" fmla="*/ 441 h 939"/>
                <a:gd name="T8" fmla="*/ 83 w 525"/>
                <a:gd name="T9" fmla="*/ 0 h 939"/>
                <a:gd name="T10" fmla="*/ 0 w 525"/>
                <a:gd name="T11" fmla="*/ 0 h 939"/>
                <a:gd name="T12" fmla="*/ 0 w 525"/>
                <a:gd name="T13" fmla="*/ 938 h 939"/>
              </a:gdLst>
              <a:ahLst/>
              <a:cxnLst>
                <a:cxn ang="0">
                  <a:pos x="T0" y="T1"/>
                </a:cxn>
                <a:cxn ang="0">
                  <a:pos x="T2" y="T3"/>
                </a:cxn>
                <a:cxn ang="0">
                  <a:pos x="T4" y="T5"/>
                </a:cxn>
                <a:cxn ang="0">
                  <a:pos x="T6" y="T7"/>
                </a:cxn>
                <a:cxn ang="0">
                  <a:pos x="T8" y="T9"/>
                </a:cxn>
                <a:cxn ang="0">
                  <a:pos x="T10" y="T11"/>
                </a:cxn>
                <a:cxn ang="0">
                  <a:pos x="T12" y="T13"/>
                </a:cxn>
              </a:cxnLst>
              <a:rect l="0" t="0" r="r" b="b"/>
              <a:pathLst>
                <a:path w="525" h="939">
                  <a:moveTo>
                    <a:pt x="0" y="938"/>
                  </a:moveTo>
                  <a:lnTo>
                    <a:pt x="83" y="938"/>
                  </a:lnTo>
                  <a:lnTo>
                    <a:pt x="524" y="497"/>
                  </a:lnTo>
                  <a:lnTo>
                    <a:pt x="524" y="441"/>
                  </a:lnTo>
                  <a:lnTo>
                    <a:pt x="83" y="0"/>
                  </a:lnTo>
                  <a:lnTo>
                    <a:pt x="0" y="0"/>
                  </a:lnTo>
                  <a:lnTo>
                    <a:pt x="0" y="938"/>
                  </a:lnTo>
                </a:path>
              </a:pathLst>
            </a:custGeom>
            <a:noFill/>
            <a:ln w="7620" cap="sq" cmpd="sng">
              <a:solidFill>
                <a:srgbClr val="0B981B"/>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grpSp>
      <p:grpSp>
        <p:nvGrpSpPr>
          <p:cNvPr id="64" name="Group 144">
            <a:extLst>
              <a:ext uri="{FF2B5EF4-FFF2-40B4-BE49-F238E27FC236}">
                <a16:creationId xmlns:a16="http://schemas.microsoft.com/office/drawing/2014/main" id="{CE03098A-C13E-5E44-8C96-40EFBF307E57}"/>
              </a:ext>
            </a:extLst>
          </p:cNvPr>
          <p:cNvGrpSpPr/>
          <p:nvPr userDrawn="1"/>
        </p:nvGrpSpPr>
        <p:grpSpPr>
          <a:xfrm>
            <a:off x="377658" y="2298911"/>
            <a:ext cx="551709" cy="550949"/>
            <a:chOff x="377658" y="2895785"/>
            <a:chExt cx="551709" cy="550949"/>
          </a:xfrm>
        </p:grpSpPr>
        <p:sp>
          <p:nvSpPr>
            <p:cNvPr id="65" name="Freeform 4">
              <a:extLst>
                <a:ext uri="{FF2B5EF4-FFF2-40B4-BE49-F238E27FC236}">
                  <a16:creationId xmlns:a16="http://schemas.microsoft.com/office/drawing/2014/main" id="{630AA53F-4856-0640-AE28-942657A676A3}"/>
                </a:ext>
              </a:extLst>
            </p:cNvPr>
            <p:cNvSpPr>
              <a:spLocks noChangeArrowheads="1"/>
            </p:cNvSpPr>
            <p:nvPr/>
          </p:nvSpPr>
          <p:spPr bwMode="auto">
            <a:xfrm>
              <a:off x="377658" y="2895785"/>
              <a:ext cx="551709" cy="550949"/>
            </a:xfrm>
            <a:custGeom>
              <a:avLst/>
              <a:gdLst>
                <a:gd name="T0" fmla="*/ 3199 w 3200"/>
                <a:gd name="T1" fmla="*/ 3198 h 3199"/>
                <a:gd name="T2" fmla="*/ 0 w 3200"/>
                <a:gd name="T3" fmla="*/ 3198 h 3199"/>
                <a:gd name="T4" fmla="*/ 0 w 3200"/>
                <a:gd name="T5" fmla="*/ 0 h 3199"/>
                <a:gd name="T6" fmla="*/ 3199 w 3200"/>
                <a:gd name="T7" fmla="*/ 0 h 3199"/>
                <a:gd name="T8" fmla="*/ 3199 w 3200"/>
                <a:gd name="T9" fmla="*/ 3198 h 3199"/>
              </a:gdLst>
              <a:ahLst/>
              <a:cxnLst>
                <a:cxn ang="0">
                  <a:pos x="T0" y="T1"/>
                </a:cxn>
                <a:cxn ang="0">
                  <a:pos x="T2" y="T3"/>
                </a:cxn>
                <a:cxn ang="0">
                  <a:pos x="T4" y="T5"/>
                </a:cxn>
                <a:cxn ang="0">
                  <a:pos x="T6" y="T7"/>
                </a:cxn>
                <a:cxn ang="0">
                  <a:pos x="T8" y="T9"/>
                </a:cxn>
              </a:cxnLst>
              <a:rect l="0" t="0" r="r" b="b"/>
              <a:pathLst>
                <a:path w="3200" h="3199">
                  <a:moveTo>
                    <a:pt x="3199" y="3198"/>
                  </a:moveTo>
                  <a:lnTo>
                    <a:pt x="0" y="3198"/>
                  </a:lnTo>
                  <a:lnTo>
                    <a:pt x="0" y="0"/>
                  </a:lnTo>
                  <a:lnTo>
                    <a:pt x="3199" y="0"/>
                  </a:lnTo>
                  <a:lnTo>
                    <a:pt x="3199" y="3198"/>
                  </a:lnTo>
                </a:path>
              </a:pathLst>
            </a:custGeom>
            <a:noFill/>
            <a:ln w="7620" cap="sq" cmpd="sng">
              <a:solidFill>
                <a:srgbClr val="0069A8"/>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66" name="Freeform 13">
              <a:extLst>
                <a:ext uri="{FF2B5EF4-FFF2-40B4-BE49-F238E27FC236}">
                  <a16:creationId xmlns:a16="http://schemas.microsoft.com/office/drawing/2014/main" id="{AAEDEBAC-DA89-5E4F-A130-D909CD569F37}"/>
                </a:ext>
              </a:extLst>
            </p:cNvPr>
            <p:cNvSpPr>
              <a:spLocks noChangeArrowheads="1"/>
            </p:cNvSpPr>
            <p:nvPr/>
          </p:nvSpPr>
          <p:spPr bwMode="auto">
            <a:xfrm>
              <a:off x="515205" y="2971778"/>
              <a:ext cx="275855" cy="170984"/>
            </a:xfrm>
            <a:custGeom>
              <a:avLst/>
              <a:gdLst>
                <a:gd name="T0" fmla="*/ 800 w 1600"/>
                <a:gd name="T1" fmla="*/ 993 h 994"/>
                <a:gd name="T2" fmla="*/ 800 w 1600"/>
                <a:gd name="T3" fmla="*/ 993 h 994"/>
                <a:gd name="T4" fmla="*/ 1075 w 1600"/>
                <a:gd name="T5" fmla="*/ 993 h 994"/>
                <a:gd name="T6" fmla="*/ 1351 w 1600"/>
                <a:gd name="T7" fmla="*/ 938 h 994"/>
                <a:gd name="T8" fmla="*/ 1599 w 1600"/>
                <a:gd name="T9" fmla="*/ 938 h 994"/>
                <a:gd name="T10" fmla="*/ 1599 w 1600"/>
                <a:gd name="T11" fmla="*/ 855 h 994"/>
                <a:gd name="T12" fmla="*/ 1516 w 1600"/>
                <a:gd name="T13" fmla="*/ 772 h 994"/>
                <a:gd name="T14" fmla="*/ 1296 w 1600"/>
                <a:gd name="T15" fmla="*/ 221 h 994"/>
                <a:gd name="T16" fmla="*/ 1185 w 1600"/>
                <a:gd name="T17" fmla="*/ 193 h 994"/>
                <a:gd name="T18" fmla="*/ 1158 w 1600"/>
                <a:gd name="T19" fmla="*/ 110 h 994"/>
                <a:gd name="T20" fmla="*/ 800 w 1600"/>
                <a:gd name="T21" fmla="*/ 0 h 994"/>
                <a:gd name="T22" fmla="*/ 800 w 1600"/>
                <a:gd name="T23" fmla="*/ 0 h 994"/>
                <a:gd name="T24" fmla="*/ 441 w 1600"/>
                <a:gd name="T25" fmla="*/ 110 h 994"/>
                <a:gd name="T26" fmla="*/ 413 w 1600"/>
                <a:gd name="T27" fmla="*/ 193 h 994"/>
                <a:gd name="T28" fmla="*/ 303 w 1600"/>
                <a:gd name="T29" fmla="*/ 221 h 994"/>
                <a:gd name="T30" fmla="*/ 82 w 1600"/>
                <a:gd name="T31" fmla="*/ 772 h 994"/>
                <a:gd name="T32" fmla="*/ 0 w 1600"/>
                <a:gd name="T33" fmla="*/ 855 h 994"/>
                <a:gd name="T34" fmla="*/ 0 w 1600"/>
                <a:gd name="T35" fmla="*/ 938 h 994"/>
                <a:gd name="T36" fmla="*/ 248 w 1600"/>
                <a:gd name="T37" fmla="*/ 938 h 994"/>
                <a:gd name="T38" fmla="*/ 524 w 1600"/>
                <a:gd name="T39" fmla="*/ 993 h 994"/>
                <a:gd name="T40" fmla="*/ 800 w 1600"/>
                <a:gd name="T41" fmla="*/ 993 h 9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00" h="994">
                  <a:moveTo>
                    <a:pt x="800" y="993"/>
                  </a:moveTo>
                  <a:lnTo>
                    <a:pt x="800" y="993"/>
                  </a:lnTo>
                  <a:cubicBezTo>
                    <a:pt x="1075" y="993"/>
                    <a:pt x="1075" y="993"/>
                    <a:pt x="1075" y="993"/>
                  </a:cubicBezTo>
                  <a:cubicBezTo>
                    <a:pt x="1268" y="993"/>
                    <a:pt x="1351" y="938"/>
                    <a:pt x="1351" y="938"/>
                  </a:cubicBezTo>
                  <a:cubicBezTo>
                    <a:pt x="1599" y="938"/>
                    <a:pt x="1599" y="938"/>
                    <a:pt x="1599" y="938"/>
                  </a:cubicBezTo>
                  <a:cubicBezTo>
                    <a:pt x="1599" y="938"/>
                    <a:pt x="1599" y="938"/>
                    <a:pt x="1599" y="855"/>
                  </a:cubicBezTo>
                  <a:cubicBezTo>
                    <a:pt x="1599" y="800"/>
                    <a:pt x="1516" y="772"/>
                    <a:pt x="1516" y="772"/>
                  </a:cubicBezTo>
                  <a:cubicBezTo>
                    <a:pt x="1516" y="524"/>
                    <a:pt x="1296" y="221"/>
                    <a:pt x="1296" y="221"/>
                  </a:cubicBezTo>
                  <a:cubicBezTo>
                    <a:pt x="1185" y="193"/>
                    <a:pt x="1185" y="193"/>
                    <a:pt x="1185" y="193"/>
                  </a:cubicBezTo>
                  <a:cubicBezTo>
                    <a:pt x="1185" y="193"/>
                    <a:pt x="1185" y="193"/>
                    <a:pt x="1158" y="110"/>
                  </a:cubicBezTo>
                  <a:cubicBezTo>
                    <a:pt x="1131" y="28"/>
                    <a:pt x="910" y="0"/>
                    <a:pt x="800" y="0"/>
                  </a:cubicBezTo>
                  <a:lnTo>
                    <a:pt x="800" y="0"/>
                  </a:lnTo>
                  <a:cubicBezTo>
                    <a:pt x="689" y="0"/>
                    <a:pt x="469" y="28"/>
                    <a:pt x="441" y="110"/>
                  </a:cubicBezTo>
                  <a:cubicBezTo>
                    <a:pt x="413" y="193"/>
                    <a:pt x="413" y="193"/>
                    <a:pt x="413" y="193"/>
                  </a:cubicBezTo>
                  <a:cubicBezTo>
                    <a:pt x="303" y="221"/>
                    <a:pt x="303" y="221"/>
                    <a:pt x="303" y="221"/>
                  </a:cubicBezTo>
                  <a:cubicBezTo>
                    <a:pt x="303" y="221"/>
                    <a:pt x="82" y="524"/>
                    <a:pt x="82" y="772"/>
                  </a:cubicBezTo>
                  <a:cubicBezTo>
                    <a:pt x="82" y="772"/>
                    <a:pt x="0" y="800"/>
                    <a:pt x="0" y="855"/>
                  </a:cubicBezTo>
                  <a:cubicBezTo>
                    <a:pt x="0" y="938"/>
                    <a:pt x="0" y="938"/>
                    <a:pt x="0" y="938"/>
                  </a:cubicBezTo>
                  <a:cubicBezTo>
                    <a:pt x="248" y="938"/>
                    <a:pt x="248" y="938"/>
                    <a:pt x="248" y="938"/>
                  </a:cubicBezTo>
                  <a:cubicBezTo>
                    <a:pt x="248" y="938"/>
                    <a:pt x="331" y="993"/>
                    <a:pt x="524" y="993"/>
                  </a:cubicBezTo>
                  <a:cubicBezTo>
                    <a:pt x="800" y="993"/>
                    <a:pt x="800" y="993"/>
                    <a:pt x="800" y="993"/>
                  </a:cubicBezTo>
                </a:path>
              </a:pathLst>
            </a:custGeom>
            <a:noFill/>
            <a:ln w="7620" cap="sq" cmpd="sng">
              <a:solidFill>
                <a:srgbClr val="0069A8"/>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67" name="Freeform 14">
              <a:extLst>
                <a:ext uri="{FF2B5EF4-FFF2-40B4-BE49-F238E27FC236}">
                  <a16:creationId xmlns:a16="http://schemas.microsoft.com/office/drawing/2014/main" id="{6011D339-FBC4-5E4A-ADED-50BAB4FDF030}"/>
                </a:ext>
              </a:extLst>
            </p:cNvPr>
            <p:cNvSpPr>
              <a:spLocks noChangeArrowheads="1"/>
            </p:cNvSpPr>
            <p:nvPr/>
          </p:nvSpPr>
          <p:spPr bwMode="auto">
            <a:xfrm>
              <a:off x="515205" y="3132883"/>
              <a:ext cx="280414" cy="237858"/>
            </a:xfrm>
            <a:custGeom>
              <a:avLst/>
              <a:gdLst>
                <a:gd name="T0" fmla="*/ 1489 w 1628"/>
                <a:gd name="T1" fmla="*/ 0 h 1379"/>
                <a:gd name="T2" fmla="*/ 1489 w 1628"/>
                <a:gd name="T3" fmla="*/ 0 h 1379"/>
                <a:gd name="T4" fmla="*/ 1489 w 1628"/>
                <a:gd name="T5" fmla="*/ 165 h 1379"/>
                <a:gd name="T6" fmla="*/ 1599 w 1628"/>
                <a:gd name="T7" fmla="*/ 221 h 1379"/>
                <a:gd name="T8" fmla="*/ 1599 w 1628"/>
                <a:gd name="T9" fmla="*/ 385 h 1379"/>
                <a:gd name="T10" fmla="*/ 1516 w 1628"/>
                <a:gd name="T11" fmla="*/ 606 h 1379"/>
                <a:gd name="T12" fmla="*/ 1434 w 1628"/>
                <a:gd name="T13" fmla="*/ 606 h 1379"/>
                <a:gd name="T14" fmla="*/ 1048 w 1628"/>
                <a:gd name="T15" fmla="*/ 1296 h 1379"/>
                <a:gd name="T16" fmla="*/ 800 w 1628"/>
                <a:gd name="T17" fmla="*/ 1378 h 1379"/>
                <a:gd name="T18" fmla="*/ 800 w 1628"/>
                <a:gd name="T19" fmla="*/ 1378 h 1379"/>
                <a:gd name="T20" fmla="*/ 552 w 1628"/>
                <a:gd name="T21" fmla="*/ 1296 h 1379"/>
                <a:gd name="T22" fmla="*/ 165 w 1628"/>
                <a:gd name="T23" fmla="*/ 606 h 1379"/>
                <a:gd name="T24" fmla="*/ 111 w 1628"/>
                <a:gd name="T25" fmla="*/ 606 h 1379"/>
                <a:gd name="T26" fmla="*/ 0 w 1628"/>
                <a:gd name="T27" fmla="*/ 385 h 1379"/>
                <a:gd name="T28" fmla="*/ 0 w 1628"/>
                <a:gd name="T29" fmla="*/ 221 h 1379"/>
                <a:gd name="T30" fmla="*/ 111 w 1628"/>
                <a:gd name="T31" fmla="*/ 165 h 1379"/>
                <a:gd name="T32" fmla="*/ 111 w 1628"/>
                <a:gd name="T33" fmla="*/ 0 h 13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28" h="1379">
                  <a:moveTo>
                    <a:pt x="1489" y="0"/>
                  </a:moveTo>
                  <a:lnTo>
                    <a:pt x="1489" y="0"/>
                  </a:lnTo>
                  <a:cubicBezTo>
                    <a:pt x="1489" y="165"/>
                    <a:pt x="1489" y="165"/>
                    <a:pt x="1489" y="165"/>
                  </a:cubicBezTo>
                  <a:cubicBezTo>
                    <a:pt x="1489" y="165"/>
                    <a:pt x="1599" y="138"/>
                    <a:pt x="1599" y="221"/>
                  </a:cubicBezTo>
                  <a:cubicBezTo>
                    <a:pt x="1599" y="275"/>
                    <a:pt x="1627" y="331"/>
                    <a:pt x="1599" y="385"/>
                  </a:cubicBezTo>
                  <a:cubicBezTo>
                    <a:pt x="1599" y="441"/>
                    <a:pt x="1572" y="579"/>
                    <a:pt x="1516" y="606"/>
                  </a:cubicBezTo>
                  <a:cubicBezTo>
                    <a:pt x="1462" y="606"/>
                    <a:pt x="1434" y="606"/>
                    <a:pt x="1434" y="606"/>
                  </a:cubicBezTo>
                  <a:cubicBezTo>
                    <a:pt x="1434" y="606"/>
                    <a:pt x="1323" y="1157"/>
                    <a:pt x="1048" y="1296"/>
                  </a:cubicBezTo>
                  <a:cubicBezTo>
                    <a:pt x="1020" y="1378"/>
                    <a:pt x="854" y="1378"/>
                    <a:pt x="800" y="1378"/>
                  </a:cubicBezTo>
                  <a:lnTo>
                    <a:pt x="800" y="1378"/>
                  </a:lnTo>
                  <a:cubicBezTo>
                    <a:pt x="744" y="1378"/>
                    <a:pt x="579" y="1378"/>
                    <a:pt x="552" y="1296"/>
                  </a:cubicBezTo>
                  <a:cubicBezTo>
                    <a:pt x="276" y="1157"/>
                    <a:pt x="165" y="606"/>
                    <a:pt x="165" y="606"/>
                  </a:cubicBezTo>
                  <a:cubicBezTo>
                    <a:pt x="165" y="606"/>
                    <a:pt x="138" y="606"/>
                    <a:pt x="111" y="606"/>
                  </a:cubicBezTo>
                  <a:cubicBezTo>
                    <a:pt x="55" y="579"/>
                    <a:pt x="0" y="441"/>
                    <a:pt x="0" y="385"/>
                  </a:cubicBezTo>
                  <a:cubicBezTo>
                    <a:pt x="0" y="331"/>
                    <a:pt x="0" y="275"/>
                    <a:pt x="0" y="221"/>
                  </a:cubicBezTo>
                  <a:cubicBezTo>
                    <a:pt x="0" y="138"/>
                    <a:pt x="111" y="165"/>
                    <a:pt x="111" y="165"/>
                  </a:cubicBezTo>
                  <a:cubicBezTo>
                    <a:pt x="111" y="0"/>
                    <a:pt x="111" y="0"/>
                    <a:pt x="111" y="0"/>
                  </a:cubicBezTo>
                </a:path>
              </a:pathLst>
            </a:custGeom>
            <a:noFill/>
            <a:ln w="7620" cap="sq" cmpd="sng">
              <a:solidFill>
                <a:srgbClr val="0069A8"/>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grpSp>
      <p:grpSp>
        <p:nvGrpSpPr>
          <p:cNvPr id="68" name="Group 148">
            <a:extLst>
              <a:ext uri="{FF2B5EF4-FFF2-40B4-BE49-F238E27FC236}">
                <a16:creationId xmlns:a16="http://schemas.microsoft.com/office/drawing/2014/main" id="{8243C8F2-48CB-2E4D-B35F-A3938B0C618F}"/>
              </a:ext>
            </a:extLst>
          </p:cNvPr>
          <p:cNvGrpSpPr/>
          <p:nvPr userDrawn="1"/>
        </p:nvGrpSpPr>
        <p:grpSpPr>
          <a:xfrm>
            <a:off x="1736412" y="3011401"/>
            <a:ext cx="546389" cy="546389"/>
            <a:chOff x="1736412" y="3607839"/>
            <a:chExt cx="546389" cy="546389"/>
          </a:xfrm>
        </p:grpSpPr>
        <p:sp>
          <p:nvSpPr>
            <p:cNvPr id="69" name="Freeform 5">
              <a:extLst>
                <a:ext uri="{FF2B5EF4-FFF2-40B4-BE49-F238E27FC236}">
                  <a16:creationId xmlns:a16="http://schemas.microsoft.com/office/drawing/2014/main" id="{C7AEFF91-B847-4F4C-95CB-DD072D124078}"/>
                </a:ext>
              </a:extLst>
            </p:cNvPr>
            <p:cNvSpPr>
              <a:spLocks noChangeArrowheads="1"/>
            </p:cNvSpPr>
            <p:nvPr/>
          </p:nvSpPr>
          <p:spPr bwMode="auto">
            <a:xfrm>
              <a:off x="1736412" y="3607839"/>
              <a:ext cx="546389" cy="546389"/>
            </a:xfrm>
            <a:custGeom>
              <a:avLst/>
              <a:gdLst>
                <a:gd name="T0" fmla="*/ 3170 w 3171"/>
                <a:gd name="T1" fmla="*/ 3171 h 3172"/>
                <a:gd name="T2" fmla="*/ 0 w 3171"/>
                <a:gd name="T3" fmla="*/ 3171 h 3172"/>
                <a:gd name="T4" fmla="*/ 0 w 3171"/>
                <a:gd name="T5" fmla="*/ 0 h 3172"/>
                <a:gd name="T6" fmla="*/ 3170 w 3171"/>
                <a:gd name="T7" fmla="*/ 0 h 3172"/>
                <a:gd name="T8" fmla="*/ 3170 w 3171"/>
                <a:gd name="T9" fmla="*/ 3171 h 3172"/>
              </a:gdLst>
              <a:ahLst/>
              <a:cxnLst>
                <a:cxn ang="0">
                  <a:pos x="T0" y="T1"/>
                </a:cxn>
                <a:cxn ang="0">
                  <a:pos x="T2" y="T3"/>
                </a:cxn>
                <a:cxn ang="0">
                  <a:pos x="T4" y="T5"/>
                </a:cxn>
                <a:cxn ang="0">
                  <a:pos x="T6" y="T7"/>
                </a:cxn>
                <a:cxn ang="0">
                  <a:pos x="T8" y="T9"/>
                </a:cxn>
              </a:cxnLst>
              <a:rect l="0" t="0" r="r" b="b"/>
              <a:pathLst>
                <a:path w="3171" h="3172">
                  <a:moveTo>
                    <a:pt x="3170" y="3171"/>
                  </a:moveTo>
                  <a:lnTo>
                    <a:pt x="0" y="3171"/>
                  </a:lnTo>
                  <a:lnTo>
                    <a:pt x="0" y="0"/>
                  </a:lnTo>
                  <a:lnTo>
                    <a:pt x="3170" y="0"/>
                  </a:lnTo>
                  <a:lnTo>
                    <a:pt x="3170" y="3171"/>
                  </a:lnTo>
                </a:path>
              </a:pathLst>
            </a:custGeom>
            <a:noFill/>
            <a:ln w="7620" cap="sq" cmpd="sng">
              <a:solidFill>
                <a:srgbClr val="2BBB4E"/>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70" name="Freeform 18">
              <a:extLst>
                <a:ext uri="{FF2B5EF4-FFF2-40B4-BE49-F238E27FC236}">
                  <a16:creationId xmlns:a16="http://schemas.microsoft.com/office/drawing/2014/main" id="{430A43F8-9229-294F-8FFA-AC43AAB42531}"/>
                </a:ext>
              </a:extLst>
            </p:cNvPr>
            <p:cNvSpPr>
              <a:spLocks noChangeArrowheads="1"/>
            </p:cNvSpPr>
            <p:nvPr/>
          </p:nvSpPr>
          <p:spPr bwMode="auto">
            <a:xfrm>
              <a:off x="1978829" y="3717269"/>
              <a:ext cx="85112" cy="85872"/>
            </a:xfrm>
            <a:custGeom>
              <a:avLst/>
              <a:gdLst>
                <a:gd name="T0" fmla="*/ 247 w 496"/>
                <a:gd name="T1" fmla="*/ 0 h 497"/>
                <a:gd name="T2" fmla="*/ 247 w 496"/>
                <a:gd name="T3" fmla="*/ 0 h 497"/>
                <a:gd name="T4" fmla="*/ 495 w 496"/>
                <a:gd name="T5" fmla="*/ 248 h 497"/>
                <a:gd name="T6" fmla="*/ 247 w 496"/>
                <a:gd name="T7" fmla="*/ 496 h 497"/>
                <a:gd name="T8" fmla="*/ 0 w 496"/>
                <a:gd name="T9" fmla="*/ 248 h 497"/>
                <a:gd name="T10" fmla="*/ 247 w 496"/>
                <a:gd name="T11" fmla="*/ 0 h 497"/>
              </a:gdLst>
              <a:ahLst/>
              <a:cxnLst>
                <a:cxn ang="0">
                  <a:pos x="T0" y="T1"/>
                </a:cxn>
                <a:cxn ang="0">
                  <a:pos x="T2" y="T3"/>
                </a:cxn>
                <a:cxn ang="0">
                  <a:pos x="T4" y="T5"/>
                </a:cxn>
                <a:cxn ang="0">
                  <a:pos x="T6" y="T7"/>
                </a:cxn>
                <a:cxn ang="0">
                  <a:pos x="T8" y="T9"/>
                </a:cxn>
                <a:cxn ang="0">
                  <a:pos x="T10" y="T11"/>
                </a:cxn>
              </a:cxnLst>
              <a:rect l="0" t="0" r="r" b="b"/>
              <a:pathLst>
                <a:path w="496" h="497">
                  <a:moveTo>
                    <a:pt x="247" y="0"/>
                  </a:moveTo>
                  <a:lnTo>
                    <a:pt x="247" y="0"/>
                  </a:lnTo>
                  <a:cubicBezTo>
                    <a:pt x="385" y="0"/>
                    <a:pt x="495" y="111"/>
                    <a:pt x="495" y="248"/>
                  </a:cubicBezTo>
                  <a:cubicBezTo>
                    <a:pt x="495" y="386"/>
                    <a:pt x="385" y="496"/>
                    <a:pt x="247" y="496"/>
                  </a:cubicBezTo>
                  <a:cubicBezTo>
                    <a:pt x="109" y="496"/>
                    <a:pt x="0" y="386"/>
                    <a:pt x="0" y="248"/>
                  </a:cubicBezTo>
                  <a:cubicBezTo>
                    <a:pt x="0" y="111"/>
                    <a:pt x="109" y="0"/>
                    <a:pt x="247" y="0"/>
                  </a:cubicBezTo>
                </a:path>
              </a:pathLst>
            </a:custGeom>
            <a:noFill/>
            <a:ln w="7620" cap="sq" cmpd="sng">
              <a:solidFill>
                <a:srgbClr val="2BBB4E"/>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71" name="Freeform 19">
              <a:extLst>
                <a:ext uri="{FF2B5EF4-FFF2-40B4-BE49-F238E27FC236}">
                  <a16:creationId xmlns:a16="http://schemas.microsoft.com/office/drawing/2014/main" id="{9A108747-7A4F-6F41-8E64-F1EB27EE4DF8}"/>
                </a:ext>
              </a:extLst>
            </p:cNvPr>
            <p:cNvSpPr>
              <a:spLocks noChangeArrowheads="1"/>
            </p:cNvSpPr>
            <p:nvPr/>
          </p:nvSpPr>
          <p:spPr bwMode="auto">
            <a:xfrm>
              <a:off x="1807845" y="3784143"/>
              <a:ext cx="280414" cy="294853"/>
            </a:xfrm>
            <a:custGeom>
              <a:avLst/>
              <a:gdLst>
                <a:gd name="T0" fmla="*/ 1267 w 1627"/>
                <a:gd name="T1" fmla="*/ 551 h 1711"/>
                <a:gd name="T2" fmla="*/ 1267 w 1627"/>
                <a:gd name="T3" fmla="*/ 551 h 1711"/>
                <a:gd name="T4" fmla="*/ 1267 w 1627"/>
                <a:gd name="T5" fmla="*/ 303 h 1711"/>
                <a:gd name="T6" fmla="*/ 1213 w 1627"/>
                <a:gd name="T7" fmla="*/ 193 h 1711"/>
                <a:gd name="T8" fmla="*/ 937 w 1627"/>
                <a:gd name="T9" fmla="*/ 27 h 1711"/>
                <a:gd name="T10" fmla="*/ 883 w 1627"/>
                <a:gd name="T11" fmla="*/ 0 h 1711"/>
                <a:gd name="T12" fmla="*/ 413 w 1627"/>
                <a:gd name="T13" fmla="*/ 0 h 1711"/>
                <a:gd name="T14" fmla="*/ 359 w 1627"/>
                <a:gd name="T15" fmla="*/ 27 h 1711"/>
                <a:gd name="T16" fmla="*/ 221 w 1627"/>
                <a:gd name="T17" fmla="*/ 276 h 1711"/>
                <a:gd name="T18" fmla="*/ 248 w 1627"/>
                <a:gd name="T19" fmla="*/ 414 h 1711"/>
                <a:gd name="T20" fmla="*/ 248 w 1627"/>
                <a:gd name="T21" fmla="*/ 414 h 1711"/>
                <a:gd name="T22" fmla="*/ 386 w 1627"/>
                <a:gd name="T23" fmla="*/ 358 h 1711"/>
                <a:gd name="T24" fmla="*/ 496 w 1627"/>
                <a:gd name="T25" fmla="*/ 193 h 1711"/>
                <a:gd name="T26" fmla="*/ 800 w 1627"/>
                <a:gd name="T27" fmla="*/ 193 h 1711"/>
                <a:gd name="T28" fmla="*/ 469 w 1627"/>
                <a:gd name="T29" fmla="*/ 717 h 1711"/>
                <a:gd name="T30" fmla="*/ 469 w 1627"/>
                <a:gd name="T31" fmla="*/ 772 h 1711"/>
                <a:gd name="T32" fmla="*/ 469 w 1627"/>
                <a:gd name="T33" fmla="*/ 1130 h 1711"/>
                <a:gd name="T34" fmla="*/ 111 w 1627"/>
                <a:gd name="T35" fmla="*/ 1130 h 1711"/>
                <a:gd name="T36" fmla="*/ 0 w 1627"/>
                <a:gd name="T37" fmla="*/ 1213 h 1711"/>
                <a:gd name="T38" fmla="*/ 0 w 1627"/>
                <a:gd name="T39" fmla="*/ 1269 h 1711"/>
                <a:gd name="T40" fmla="*/ 111 w 1627"/>
                <a:gd name="T41" fmla="*/ 1379 h 1711"/>
                <a:gd name="T42" fmla="*/ 634 w 1627"/>
                <a:gd name="T43" fmla="*/ 1379 h 1711"/>
                <a:gd name="T44" fmla="*/ 717 w 1627"/>
                <a:gd name="T45" fmla="*/ 1296 h 1711"/>
                <a:gd name="T46" fmla="*/ 717 w 1627"/>
                <a:gd name="T47" fmla="*/ 938 h 1711"/>
                <a:gd name="T48" fmla="*/ 965 w 1627"/>
                <a:gd name="T49" fmla="*/ 1103 h 1711"/>
                <a:gd name="T50" fmla="*/ 965 w 1627"/>
                <a:gd name="T51" fmla="*/ 1599 h 1711"/>
                <a:gd name="T52" fmla="*/ 1075 w 1627"/>
                <a:gd name="T53" fmla="*/ 1710 h 1711"/>
                <a:gd name="T54" fmla="*/ 1102 w 1627"/>
                <a:gd name="T55" fmla="*/ 1710 h 1711"/>
                <a:gd name="T56" fmla="*/ 1213 w 1627"/>
                <a:gd name="T57" fmla="*/ 1599 h 1711"/>
                <a:gd name="T58" fmla="*/ 1213 w 1627"/>
                <a:gd name="T59" fmla="*/ 1020 h 1711"/>
                <a:gd name="T60" fmla="*/ 1158 w 1627"/>
                <a:gd name="T61" fmla="*/ 938 h 1711"/>
                <a:gd name="T62" fmla="*/ 883 w 1627"/>
                <a:gd name="T63" fmla="*/ 772 h 1711"/>
                <a:gd name="T64" fmla="*/ 1075 w 1627"/>
                <a:gd name="T65" fmla="*/ 497 h 1711"/>
                <a:gd name="T66" fmla="*/ 1075 w 1627"/>
                <a:gd name="T67" fmla="*/ 689 h 1711"/>
                <a:gd name="T68" fmla="*/ 1131 w 1627"/>
                <a:gd name="T69" fmla="*/ 744 h 1711"/>
                <a:gd name="T70" fmla="*/ 1544 w 1627"/>
                <a:gd name="T71" fmla="*/ 744 h 1711"/>
                <a:gd name="T72" fmla="*/ 1626 w 1627"/>
                <a:gd name="T73" fmla="*/ 662 h 1711"/>
                <a:gd name="T74" fmla="*/ 1626 w 1627"/>
                <a:gd name="T75" fmla="*/ 662 h 1711"/>
                <a:gd name="T76" fmla="*/ 1544 w 1627"/>
                <a:gd name="T77" fmla="*/ 551 h 1711"/>
                <a:gd name="T78" fmla="*/ 1267 w 1627"/>
                <a:gd name="T79" fmla="*/ 551 h 17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627" h="1711">
                  <a:moveTo>
                    <a:pt x="1267" y="551"/>
                  </a:moveTo>
                  <a:lnTo>
                    <a:pt x="1267" y="551"/>
                  </a:lnTo>
                  <a:cubicBezTo>
                    <a:pt x="1267" y="303"/>
                    <a:pt x="1267" y="303"/>
                    <a:pt x="1267" y="303"/>
                  </a:cubicBezTo>
                  <a:cubicBezTo>
                    <a:pt x="1267" y="248"/>
                    <a:pt x="1240" y="220"/>
                    <a:pt x="1213" y="193"/>
                  </a:cubicBezTo>
                  <a:cubicBezTo>
                    <a:pt x="937" y="27"/>
                    <a:pt x="937" y="27"/>
                    <a:pt x="937" y="27"/>
                  </a:cubicBezTo>
                  <a:cubicBezTo>
                    <a:pt x="910" y="0"/>
                    <a:pt x="910" y="0"/>
                    <a:pt x="883" y="0"/>
                  </a:cubicBezTo>
                  <a:cubicBezTo>
                    <a:pt x="413" y="0"/>
                    <a:pt x="413" y="0"/>
                    <a:pt x="413" y="0"/>
                  </a:cubicBezTo>
                  <a:cubicBezTo>
                    <a:pt x="386" y="0"/>
                    <a:pt x="359" y="0"/>
                    <a:pt x="359" y="27"/>
                  </a:cubicBezTo>
                  <a:cubicBezTo>
                    <a:pt x="221" y="276"/>
                    <a:pt x="221" y="276"/>
                    <a:pt x="221" y="276"/>
                  </a:cubicBezTo>
                  <a:cubicBezTo>
                    <a:pt x="193" y="303"/>
                    <a:pt x="193" y="386"/>
                    <a:pt x="248" y="414"/>
                  </a:cubicBezTo>
                  <a:lnTo>
                    <a:pt x="248" y="414"/>
                  </a:lnTo>
                  <a:cubicBezTo>
                    <a:pt x="276" y="441"/>
                    <a:pt x="359" y="414"/>
                    <a:pt x="386" y="358"/>
                  </a:cubicBezTo>
                  <a:cubicBezTo>
                    <a:pt x="496" y="193"/>
                    <a:pt x="496" y="193"/>
                    <a:pt x="496" y="193"/>
                  </a:cubicBezTo>
                  <a:cubicBezTo>
                    <a:pt x="800" y="193"/>
                    <a:pt x="800" y="193"/>
                    <a:pt x="800" y="193"/>
                  </a:cubicBezTo>
                  <a:cubicBezTo>
                    <a:pt x="469" y="717"/>
                    <a:pt x="469" y="717"/>
                    <a:pt x="469" y="717"/>
                  </a:cubicBezTo>
                  <a:cubicBezTo>
                    <a:pt x="469" y="744"/>
                    <a:pt x="469" y="744"/>
                    <a:pt x="469" y="772"/>
                  </a:cubicBezTo>
                  <a:cubicBezTo>
                    <a:pt x="469" y="1130"/>
                    <a:pt x="469" y="1130"/>
                    <a:pt x="469" y="1130"/>
                  </a:cubicBezTo>
                  <a:cubicBezTo>
                    <a:pt x="111" y="1130"/>
                    <a:pt x="111" y="1130"/>
                    <a:pt x="111" y="1130"/>
                  </a:cubicBezTo>
                  <a:cubicBezTo>
                    <a:pt x="55" y="1130"/>
                    <a:pt x="0" y="1158"/>
                    <a:pt x="0" y="1213"/>
                  </a:cubicBezTo>
                  <a:cubicBezTo>
                    <a:pt x="0" y="1269"/>
                    <a:pt x="0" y="1269"/>
                    <a:pt x="0" y="1269"/>
                  </a:cubicBezTo>
                  <a:cubicBezTo>
                    <a:pt x="0" y="1323"/>
                    <a:pt x="55" y="1379"/>
                    <a:pt x="111" y="1379"/>
                  </a:cubicBezTo>
                  <a:cubicBezTo>
                    <a:pt x="634" y="1379"/>
                    <a:pt x="634" y="1379"/>
                    <a:pt x="634" y="1379"/>
                  </a:cubicBezTo>
                  <a:cubicBezTo>
                    <a:pt x="662" y="1379"/>
                    <a:pt x="717" y="1323"/>
                    <a:pt x="717" y="1296"/>
                  </a:cubicBezTo>
                  <a:cubicBezTo>
                    <a:pt x="717" y="938"/>
                    <a:pt x="717" y="938"/>
                    <a:pt x="717" y="938"/>
                  </a:cubicBezTo>
                  <a:cubicBezTo>
                    <a:pt x="965" y="1103"/>
                    <a:pt x="965" y="1103"/>
                    <a:pt x="965" y="1103"/>
                  </a:cubicBezTo>
                  <a:cubicBezTo>
                    <a:pt x="965" y="1599"/>
                    <a:pt x="965" y="1599"/>
                    <a:pt x="965" y="1599"/>
                  </a:cubicBezTo>
                  <a:cubicBezTo>
                    <a:pt x="965" y="1654"/>
                    <a:pt x="993" y="1710"/>
                    <a:pt x="1075" y="1710"/>
                  </a:cubicBezTo>
                  <a:cubicBezTo>
                    <a:pt x="1102" y="1710"/>
                    <a:pt x="1102" y="1710"/>
                    <a:pt x="1102" y="1710"/>
                  </a:cubicBezTo>
                  <a:cubicBezTo>
                    <a:pt x="1158" y="1710"/>
                    <a:pt x="1213" y="1654"/>
                    <a:pt x="1213" y="1599"/>
                  </a:cubicBezTo>
                  <a:cubicBezTo>
                    <a:pt x="1213" y="1020"/>
                    <a:pt x="1213" y="1020"/>
                    <a:pt x="1213" y="1020"/>
                  </a:cubicBezTo>
                  <a:cubicBezTo>
                    <a:pt x="1213" y="992"/>
                    <a:pt x="1185" y="965"/>
                    <a:pt x="1158" y="938"/>
                  </a:cubicBezTo>
                  <a:cubicBezTo>
                    <a:pt x="883" y="772"/>
                    <a:pt x="883" y="772"/>
                    <a:pt x="883" y="772"/>
                  </a:cubicBezTo>
                  <a:cubicBezTo>
                    <a:pt x="1075" y="497"/>
                    <a:pt x="1075" y="497"/>
                    <a:pt x="1075" y="497"/>
                  </a:cubicBezTo>
                  <a:cubicBezTo>
                    <a:pt x="1075" y="689"/>
                    <a:pt x="1075" y="689"/>
                    <a:pt x="1075" y="689"/>
                  </a:cubicBezTo>
                  <a:cubicBezTo>
                    <a:pt x="1075" y="717"/>
                    <a:pt x="1102" y="744"/>
                    <a:pt x="1131" y="744"/>
                  </a:cubicBezTo>
                  <a:cubicBezTo>
                    <a:pt x="1544" y="744"/>
                    <a:pt x="1544" y="744"/>
                    <a:pt x="1544" y="744"/>
                  </a:cubicBezTo>
                  <a:cubicBezTo>
                    <a:pt x="1598" y="744"/>
                    <a:pt x="1626" y="717"/>
                    <a:pt x="1626" y="662"/>
                  </a:cubicBezTo>
                  <a:lnTo>
                    <a:pt x="1626" y="662"/>
                  </a:lnTo>
                  <a:cubicBezTo>
                    <a:pt x="1626" y="607"/>
                    <a:pt x="1598" y="551"/>
                    <a:pt x="1544" y="551"/>
                  </a:cubicBezTo>
                  <a:lnTo>
                    <a:pt x="1267" y="551"/>
                  </a:lnTo>
                </a:path>
              </a:pathLst>
            </a:custGeom>
            <a:noFill/>
            <a:ln w="7620" cap="sq" cmpd="sng">
              <a:solidFill>
                <a:srgbClr val="2BBB4E"/>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72" name="Freeform 20">
              <a:extLst>
                <a:ext uri="{FF2B5EF4-FFF2-40B4-BE49-F238E27FC236}">
                  <a16:creationId xmlns:a16="http://schemas.microsoft.com/office/drawing/2014/main" id="{B6430C53-4F61-5C45-AEE2-5232B35F397B}"/>
                </a:ext>
              </a:extLst>
            </p:cNvPr>
            <p:cNvSpPr>
              <a:spLocks noChangeArrowheads="1"/>
            </p:cNvSpPr>
            <p:nvPr/>
          </p:nvSpPr>
          <p:spPr bwMode="auto">
            <a:xfrm>
              <a:off x="2130815" y="3831258"/>
              <a:ext cx="81313" cy="100311"/>
            </a:xfrm>
            <a:custGeom>
              <a:avLst/>
              <a:gdLst>
                <a:gd name="T0" fmla="*/ 0 w 470"/>
                <a:gd name="T1" fmla="*/ 0 h 580"/>
                <a:gd name="T2" fmla="*/ 469 w 470"/>
                <a:gd name="T3" fmla="*/ 303 h 580"/>
                <a:gd name="T4" fmla="*/ 0 w 470"/>
                <a:gd name="T5" fmla="*/ 579 h 580"/>
                <a:gd name="T6" fmla="*/ 0 w 470"/>
                <a:gd name="T7" fmla="*/ 0 h 580"/>
              </a:gdLst>
              <a:ahLst/>
              <a:cxnLst>
                <a:cxn ang="0">
                  <a:pos x="T0" y="T1"/>
                </a:cxn>
                <a:cxn ang="0">
                  <a:pos x="T2" y="T3"/>
                </a:cxn>
                <a:cxn ang="0">
                  <a:pos x="T4" y="T5"/>
                </a:cxn>
                <a:cxn ang="0">
                  <a:pos x="T6" y="T7"/>
                </a:cxn>
              </a:cxnLst>
              <a:rect l="0" t="0" r="r" b="b"/>
              <a:pathLst>
                <a:path w="470" h="580">
                  <a:moveTo>
                    <a:pt x="0" y="0"/>
                  </a:moveTo>
                  <a:lnTo>
                    <a:pt x="469" y="303"/>
                  </a:lnTo>
                  <a:lnTo>
                    <a:pt x="0" y="579"/>
                  </a:lnTo>
                  <a:lnTo>
                    <a:pt x="0" y="0"/>
                  </a:lnTo>
                </a:path>
              </a:pathLst>
            </a:custGeom>
            <a:noFill/>
            <a:ln w="7620" cap="sq" cmpd="sng">
              <a:solidFill>
                <a:srgbClr val="2BBB4E"/>
              </a:solid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grpSp>
      <p:grpSp>
        <p:nvGrpSpPr>
          <p:cNvPr id="73" name="Group 153">
            <a:extLst>
              <a:ext uri="{FF2B5EF4-FFF2-40B4-BE49-F238E27FC236}">
                <a16:creationId xmlns:a16="http://schemas.microsoft.com/office/drawing/2014/main" id="{5F4269B5-6410-5C4D-8D09-8C08EE34E7C1}"/>
              </a:ext>
            </a:extLst>
          </p:cNvPr>
          <p:cNvGrpSpPr/>
          <p:nvPr userDrawn="1"/>
        </p:nvGrpSpPr>
        <p:grpSpPr>
          <a:xfrm>
            <a:off x="374977" y="3013075"/>
            <a:ext cx="555298" cy="544715"/>
            <a:chOff x="377658" y="3609513"/>
            <a:chExt cx="555298" cy="544715"/>
          </a:xfrm>
        </p:grpSpPr>
        <p:sp>
          <p:nvSpPr>
            <p:cNvPr id="74" name="Freeform 7">
              <a:extLst>
                <a:ext uri="{FF2B5EF4-FFF2-40B4-BE49-F238E27FC236}">
                  <a16:creationId xmlns:a16="http://schemas.microsoft.com/office/drawing/2014/main" id="{621DD5D0-9C01-8F4C-8D43-E2FD3820A875}"/>
                </a:ext>
              </a:extLst>
            </p:cNvPr>
            <p:cNvSpPr>
              <a:spLocks noChangeArrowheads="1"/>
            </p:cNvSpPr>
            <p:nvPr/>
          </p:nvSpPr>
          <p:spPr bwMode="auto">
            <a:xfrm>
              <a:off x="377658" y="3609513"/>
              <a:ext cx="555298" cy="544715"/>
            </a:xfrm>
            <a:custGeom>
              <a:avLst/>
              <a:gdLst>
                <a:gd name="T0" fmla="*/ 3199 w 3200"/>
                <a:gd name="T1" fmla="*/ 3171 h 3172"/>
                <a:gd name="T2" fmla="*/ 0 w 3200"/>
                <a:gd name="T3" fmla="*/ 3171 h 3172"/>
                <a:gd name="T4" fmla="*/ 0 w 3200"/>
                <a:gd name="T5" fmla="*/ 0 h 3172"/>
                <a:gd name="T6" fmla="*/ 3199 w 3200"/>
                <a:gd name="T7" fmla="*/ 0 h 3172"/>
                <a:gd name="T8" fmla="*/ 3199 w 3200"/>
                <a:gd name="T9" fmla="*/ 3171 h 3172"/>
              </a:gdLst>
              <a:ahLst/>
              <a:cxnLst>
                <a:cxn ang="0">
                  <a:pos x="T0" y="T1"/>
                </a:cxn>
                <a:cxn ang="0">
                  <a:pos x="T2" y="T3"/>
                </a:cxn>
                <a:cxn ang="0">
                  <a:pos x="T4" y="T5"/>
                </a:cxn>
                <a:cxn ang="0">
                  <a:pos x="T6" y="T7"/>
                </a:cxn>
                <a:cxn ang="0">
                  <a:pos x="T8" y="T9"/>
                </a:cxn>
              </a:cxnLst>
              <a:rect l="0" t="0" r="r" b="b"/>
              <a:pathLst>
                <a:path w="3200" h="3172">
                  <a:moveTo>
                    <a:pt x="3199" y="3171"/>
                  </a:moveTo>
                  <a:lnTo>
                    <a:pt x="0" y="3171"/>
                  </a:lnTo>
                  <a:lnTo>
                    <a:pt x="0" y="0"/>
                  </a:lnTo>
                  <a:lnTo>
                    <a:pt x="3199" y="0"/>
                  </a:lnTo>
                  <a:lnTo>
                    <a:pt x="3199" y="3171"/>
                  </a:lnTo>
                </a:path>
              </a:pathLst>
            </a:custGeom>
            <a:noFill/>
            <a:ln w="7620" cap="sq" cmpd="sng">
              <a:solidFill>
                <a:schemeClr val="accent2"/>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75" name="Freeform 21">
              <a:extLst>
                <a:ext uri="{FF2B5EF4-FFF2-40B4-BE49-F238E27FC236}">
                  <a16:creationId xmlns:a16="http://schemas.microsoft.com/office/drawing/2014/main" id="{DB79E39D-CE2A-E843-B93D-29DC7C0E0D8E}"/>
                </a:ext>
              </a:extLst>
            </p:cNvPr>
            <p:cNvSpPr>
              <a:spLocks noChangeArrowheads="1"/>
            </p:cNvSpPr>
            <p:nvPr/>
          </p:nvSpPr>
          <p:spPr bwMode="auto">
            <a:xfrm>
              <a:off x="605637" y="3693711"/>
              <a:ext cx="237858" cy="237858"/>
            </a:xfrm>
            <a:custGeom>
              <a:avLst/>
              <a:gdLst>
                <a:gd name="T0" fmla="*/ 690 w 1380"/>
                <a:gd name="T1" fmla="*/ 0 h 1380"/>
                <a:gd name="T2" fmla="*/ 690 w 1380"/>
                <a:gd name="T3" fmla="*/ 0 h 1380"/>
                <a:gd name="T4" fmla="*/ 0 w 1380"/>
                <a:gd name="T5" fmla="*/ 690 h 1380"/>
                <a:gd name="T6" fmla="*/ 193 w 1380"/>
                <a:gd name="T7" fmla="*/ 1186 h 1380"/>
                <a:gd name="T8" fmla="*/ 28 w 1380"/>
                <a:gd name="T9" fmla="*/ 1379 h 1380"/>
                <a:gd name="T10" fmla="*/ 441 w 1380"/>
                <a:gd name="T11" fmla="*/ 1351 h 1380"/>
                <a:gd name="T12" fmla="*/ 690 w 1380"/>
                <a:gd name="T13" fmla="*/ 1379 h 1380"/>
                <a:gd name="T14" fmla="*/ 1379 w 1380"/>
                <a:gd name="T15" fmla="*/ 690 h 1380"/>
                <a:gd name="T16" fmla="*/ 690 w 1380"/>
                <a:gd name="T17" fmla="*/ 0 h 1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80" h="1380">
                  <a:moveTo>
                    <a:pt x="690" y="0"/>
                  </a:moveTo>
                  <a:lnTo>
                    <a:pt x="690" y="0"/>
                  </a:lnTo>
                  <a:cubicBezTo>
                    <a:pt x="303" y="0"/>
                    <a:pt x="0" y="303"/>
                    <a:pt x="0" y="690"/>
                  </a:cubicBezTo>
                  <a:cubicBezTo>
                    <a:pt x="0" y="882"/>
                    <a:pt x="82" y="1048"/>
                    <a:pt x="193" y="1186"/>
                  </a:cubicBezTo>
                  <a:cubicBezTo>
                    <a:pt x="28" y="1379"/>
                    <a:pt x="28" y="1379"/>
                    <a:pt x="28" y="1379"/>
                  </a:cubicBezTo>
                  <a:cubicBezTo>
                    <a:pt x="441" y="1351"/>
                    <a:pt x="441" y="1351"/>
                    <a:pt x="441" y="1351"/>
                  </a:cubicBezTo>
                  <a:cubicBezTo>
                    <a:pt x="524" y="1379"/>
                    <a:pt x="607" y="1379"/>
                    <a:pt x="690" y="1379"/>
                  </a:cubicBezTo>
                  <a:cubicBezTo>
                    <a:pt x="1075" y="1379"/>
                    <a:pt x="1379" y="1075"/>
                    <a:pt x="1379" y="690"/>
                  </a:cubicBezTo>
                  <a:cubicBezTo>
                    <a:pt x="1379" y="303"/>
                    <a:pt x="1075" y="0"/>
                    <a:pt x="690" y="0"/>
                  </a:cubicBezTo>
                </a:path>
              </a:pathLst>
            </a:custGeom>
            <a:noFill/>
            <a:ln w="7620" cap="sq" cmpd="sng">
              <a:solidFill>
                <a:schemeClr val="accent2"/>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76" name="Freeform 22">
              <a:extLst>
                <a:ext uri="{FF2B5EF4-FFF2-40B4-BE49-F238E27FC236}">
                  <a16:creationId xmlns:a16="http://schemas.microsoft.com/office/drawing/2014/main" id="{D69E5C0D-5DBC-9B49-B04D-2B4E8EF0DA48}"/>
                </a:ext>
              </a:extLst>
            </p:cNvPr>
            <p:cNvSpPr>
              <a:spLocks noChangeArrowheads="1"/>
            </p:cNvSpPr>
            <p:nvPr/>
          </p:nvSpPr>
          <p:spPr bwMode="auto">
            <a:xfrm>
              <a:off x="462770" y="3835818"/>
              <a:ext cx="233298" cy="246977"/>
            </a:xfrm>
            <a:custGeom>
              <a:avLst/>
              <a:gdLst>
                <a:gd name="T0" fmla="*/ 248 w 1352"/>
                <a:gd name="T1" fmla="*/ 28 h 1435"/>
                <a:gd name="T2" fmla="*/ 248 w 1352"/>
                <a:gd name="T3" fmla="*/ 28 h 1435"/>
                <a:gd name="T4" fmla="*/ 248 w 1352"/>
                <a:gd name="T5" fmla="*/ 28 h 1435"/>
                <a:gd name="T6" fmla="*/ 220 w 1352"/>
                <a:gd name="T7" fmla="*/ 28 h 1435"/>
                <a:gd name="T8" fmla="*/ 54 w 1352"/>
                <a:gd name="T9" fmla="*/ 194 h 1435"/>
                <a:gd name="T10" fmla="*/ 331 w 1352"/>
                <a:gd name="T11" fmla="*/ 1048 h 1435"/>
                <a:gd name="T12" fmla="*/ 1130 w 1352"/>
                <a:gd name="T13" fmla="*/ 1434 h 1435"/>
                <a:gd name="T14" fmla="*/ 1130 w 1352"/>
                <a:gd name="T15" fmla="*/ 1434 h 1435"/>
                <a:gd name="T16" fmla="*/ 1130 w 1352"/>
                <a:gd name="T17" fmla="*/ 1434 h 1435"/>
                <a:gd name="T18" fmla="*/ 1323 w 1352"/>
                <a:gd name="T19" fmla="*/ 1296 h 1435"/>
                <a:gd name="T20" fmla="*/ 1323 w 1352"/>
                <a:gd name="T21" fmla="*/ 1103 h 1435"/>
                <a:gd name="T22" fmla="*/ 1296 w 1352"/>
                <a:gd name="T23" fmla="*/ 1103 h 1435"/>
                <a:gd name="T24" fmla="*/ 992 w 1352"/>
                <a:gd name="T25" fmla="*/ 966 h 1435"/>
                <a:gd name="T26" fmla="*/ 965 w 1352"/>
                <a:gd name="T27" fmla="*/ 966 h 1435"/>
                <a:gd name="T28" fmla="*/ 799 w 1352"/>
                <a:gd name="T29" fmla="*/ 1076 h 1435"/>
                <a:gd name="T30" fmla="*/ 524 w 1352"/>
                <a:gd name="T31" fmla="*/ 855 h 1435"/>
                <a:gd name="T32" fmla="*/ 331 w 1352"/>
                <a:gd name="T33" fmla="*/ 552 h 1435"/>
                <a:gd name="T34" fmla="*/ 468 w 1352"/>
                <a:gd name="T35" fmla="*/ 386 h 1435"/>
                <a:gd name="T36" fmla="*/ 385 w 1352"/>
                <a:gd name="T37" fmla="*/ 55 h 1435"/>
                <a:gd name="T38" fmla="*/ 385 w 1352"/>
                <a:gd name="T39" fmla="*/ 55 h 1435"/>
                <a:gd name="T40" fmla="*/ 248 w 1352"/>
                <a:gd name="T41" fmla="*/ 28 h 1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352" h="1435">
                  <a:moveTo>
                    <a:pt x="248" y="28"/>
                  </a:moveTo>
                  <a:lnTo>
                    <a:pt x="248" y="28"/>
                  </a:lnTo>
                  <a:lnTo>
                    <a:pt x="248" y="28"/>
                  </a:lnTo>
                  <a:cubicBezTo>
                    <a:pt x="220" y="28"/>
                    <a:pt x="220" y="28"/>
                    <a:pt x="220" y="28"/>
                  </a:cubicBezTo>
                  <a:cubicBezTo>
                    <a:pt x="165" y="55"/>
                    <a:pt x="83" y="111"/>
                    <a:pt x="54" y="194"/>
                  </a:cubicBezTo>
                  <a:cubicBezTo>
                    <a:pt x="27" y="248"/>
                    <a:pt x="0" y="689"/>
                    <a:pt x="331" y="1048"/>
                  </a:cubicBezTo>
                  <a:cubicBezTo>
                    <a:pt x="662" y="1407"/>
                    <a:pt x="1075" y="1434"/>
                    <a:pt x="1130" y="1434"/>
                  </a:cubicBezTo>
                  <a:lnTo>
                    <a:pt x="1130" y="1434"/>
                  </a:lnTo>
                  <a:lnTo>
                    <a:pt x="1130" y="1434"/>
                  </a:lnTo>
                  <a:cubicBezTo>
                    <a:pt x="1213" y="1378"/>
                    <a:pt x="1296" y="1324"/>
                    <a:pt x="1323" y="1296"/>
                  </a:cubicBezTo>
                  <a:cubicBezTo>
                    <a:pt x="1351" y="1213"/>
                    <a:pt x="1323" y="1158"/>
                    <a:pt x="1323" y="1103"/>
                  </a:cubicBezTo>
                  <a:cubicBezTo>
                    <a:pt x="1296" y="1103"/>
                    <a:pt x="1296" y="1103"/>
                    <a:pt x="1296" y="1103"/>
                  </a:cubicBezTo>
                  <a:cubicBezTo>
                    <a:pt x="1296" y="1048"/>
                    <a:pt x="1020" y="966"/>
                    <a:pt x="992" y="966"/>
                  </a:cubicBezTo>
                  <a:cubicBezTo>
                    <a:pt x="992" y="966"/>
                    <a:pt x="992" y="966"/>
                    <a:pt x="965" y="966"/>
                  </a:cubicBezTo>
                  <a:cubicBezTo>
                    <a:pt x="937" y="966"/>
                    <a:pt x="882" y="1020"/>
                    <a:pt x="799" y="1076"/>
                  </a:cubicBezTo>
                  <a:cubicBezTo>
                    <a:pt x="716" y="1048"/>
                    <a:pt x="579" y="910"/>
                    <a:pt x="524" y="855"/>
                  </a:cubicBezTo>
                  <a:cubicBezTo>
                    <a:pt x="468" y="772"/>
                    <a:pt x="358" y="662"/>
                    <a:pt x="331" y="552"/>
                  </a:cubicBezTo>
                  <a:cubicBezTo>
                    <a:pt x="441" y="469"/>
                    <a:pt x="468" y="441"/>
                    <a:pt x="468" y="386"/>
                  </a:cubicBezTo>
                  <a:cubicBezTo>
                    <a:pt x="496" y="359"/>
                    <a:pt x="441" y="83"/>
                    <a:pt x="385" y="55"/>
                  </a:cubicBezTo>
                  <a:lnTo>
                    <a:pt x="385" y="55"/>
                  </a:lnTo>
                  <a:cubicBezTo>
                    <a:pt x="331" y="28"/>
                    <a:pt x="303" y="0"/>
                    <a:pt x="248" y="28"/>
                  </a:cubicBezTo>
                </a:path>
              </a:pathLst>
            </a:custGeom>
            <a:noFill/>
            <a:ln w="7620" cap="sq" cmpd="sng">
              <a:solidFill>
                <a:schemeClr val="accent2"/>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77" name="Freeform 23">
              <a:extLst>
                <a:ext uri="{FF2B5EF4-FFF2-40B4-BE49-F238E27FC236}">
                  <a16:creationId xmlns:a16="http://schemas.microsoft.com/office/drawing/2014/main" id="{4C1B9D24-9213-D948-AC9A-8DF86E8FD1FF}"/>
                </a:ext>
              </a:extLst>
            </p:cNvPr>
            <p:cNvSpPr>
              <a:spLocks noChangeArrowheads="1"/>
            </p:cNvSpPr>
            <p:nvPr/>
          </p:nvSpPr>
          <p:spPr bwMode="auto">
            <a:xfrm>
              <a:off x="662631" y="3736267"/>
              <a:ext cx="119309" cy="151986"/>
            </a:xfrm>
            <a:custGeom>
              <a:avLst/>
              <a:gdLst>
                <a:gd name="T0" fmla="*/ 221 w 691"/>
                <a:gd name="T1" fmla="*/ 882 h 883"/>
                <a:gd name="T2" fmla="*/ 221 w 691"/>
                <a:gd name="T3" fmla="*/ 882 h 883"/>
                <a:gd name="T4" fmla="*/ 0 w 691"/>
                <a:gd name="T5" fmla="*/ 606 h 883"/>
                <a:gd name="T6" fmla="*/ 442 w 691"/>
                <a:gd name="T7" fmla="*/ 0 h 883"/>
                <a:gd name="T8" fmla="*/ 469 w 691"/>
                <a:gd name="T9" fmla="*/ 275 h 883"/>
                <a:gd name="T10" fmla="*/ 690 w 691"/>
                <a:gd name="T11" fmla="*/ 606 h 883"/>
                <a:gd name="T12" fmla="*/ 442 w 691"/>
                <a:gd name="T13" fmla="*/ 882 h 883"/>
                <a:gd name="T14" fmla="*/ 525 w 691"/>
                <a:gd name="T15" fmla="*/ 633 h 883"/>
                <a:gd name="T16" fmla="*/ 360 w 691"/>
                <a:gd name="T17" fmla="*/ 358 h 883"/>
                <a:gd name="T18" fmla="*/ 387 w 691"/>
                <a:gd name="T19" fmla="*/ 551 h 883"/>
                <a:gd name="T20" fmla="*/ 360 w 691"/>
                <a:gd name="T21" fmla="*/ 716 h 883"/>
                <a:gd name="T22" fmla="*/ 249 w 691"/>
                <a:gd name="T23" fmla="*/ 551 h 883"/>
                <a:gd name="T24" fmla="*/ 194 w 691"/>
                <a:gd name="T25" fmla="*/ 743 h 883"/>
                <a:gd name="T26" fmla="*/ 221 w 691"/>
                <a:gd name="T27" fmla="*/ 882 h 8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91" h="883">
                  <a:moveTo>
                    <a:pt x="221" y="882"/>
                  </a:moveTo>
                  <a:lnTo>
                    <a:pt x="221" y="882"/>
                  </a:lnTo>
                  <a:cubicBezTo>
                    <a:pt x="221" y="882"/>
                    <a:pt x="0" y="772"/>
                    <a:pt x="0" y="606"/>
                  </a:cubicBezTo>
                  <a:cubicBezTo>
                    <a:pt x="0" y="302"/>
                    <a:pt x="442" y="0"/>
                    <a:pt x="442" y="0"/>
                  </a:cubicBezTo>
                  <a:cubicBezTo>
                    <a:pt x="442" y="0"/>
                    <a:pt x="387" y="165"/>
                    <a:pt x="469" y="275"/>
                  </a:cubicBezTo>
                  <a:cubicBezTo>
                    <a:pt x="525" y="330"/>
                    <a:pt x="690" y="441"/>
                    <a:pt x="690" y="606"/>
                  </a:cubicBezTo>
                  <a:cubicBezTo>
                    <a:pt x="690" y="716"/>
                    <a:pt x="442" y="882"/>
                    <a:pt x="442" y="882"/>
                  </a:cubicBezTo>
                  <a:cubicBezTo>
                    <a:pt x="442" y="882"/>
                    <a:pt x="525" y="716"/>
                    <a:pt x="525" y="633"/>
                  </a:cubicBezTo>
                  <a:cubicBezTo>
                    <a:pt x="525" y="523"/>
                    <a:pt x="360" y="441"/>
                    <a:pt x="360" y="358"/>
                  </a:cubicBezTo>
                  <a:cubicBezTo>
                    <a:pt x="360" y="468"/>
                    <a:pt x="387" y="495"/>
                    <a:pt x="387" y="551"/>
                  </a:cubicBezTo>
                  <a:cubicBezTo>
                    <a:pt x="387" y="633"/>
                    <a:pt x="360" y="716"/>
                    <a:pt x="360" y="716"/>
                  </a:cubicBezTo>
                  <a:cubicBezTo>
                    <a:pt x="360" y="716"/>
                    <a:pt x="249" y="633"/>
                    <a:pt x="249" y="551"/>
                  </a:cubicBezTo>
                  <a:cubicBezTo>
                    <a:pt x="221" y="633"/>
                    <a:pt x="194" y="661"/>
                    <a:pt x="194" y="743"/>
                  </a:cubicBezTo>
                  <a:cubicBezTo>
                    <a:pt x="194" y="799"/>
                    <a:pt x="221" y="882"/>
                    <a:pt x="221" y="882"/>
                  </a:cubicBezTo>
                </a:path>
              </a:pathLst>
            </a:custGeom>
            <a:noFill/>
            <a:ln w="7620" cap="sq" cmpd="sng">
              <a:solidFill>
                <a:schemeClr val="accent2"/>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grpSp>
      <p:grpSp>
        <p:nvGrpSpPr>
          <p:cNvPr id="78" name="Group 158">
            <a:extLst>
              <a:ext uri="{FF2B5EF4-FFF2-40B4-BE49-F238E27FC236}">
                <a16:creationId xmlns:a16="http://schemas.microsoft.com/office/drawing/2014/main" id="{7EFAE54E-9886-9E4F-B907-195D6653D6E1}"/>
              </a:ext>
            </a:extLst>
          </p:cNvPr>
          <p:cNvGrpSpPr/>
          <p:nvPr userDrawn="1"/>
        </p:nvGrpSpPr>
        <p:grpSpPr>
          <a:xfrm>
            <a:off x="3095165" y="2298911"/>
            <a:ext cx="551709" cy="550949"/>
            <a:chOff x="3095165" y="2895785"/>
            <a:chExt cx="551709" cy="550949"/>
          </a:xfrm>
        </p:grpSpPr>
        <p:sp>
          <p:nvSpPr>
            <p:cNvPr id="79" name="Freeform 3">
              <a:extLst>
                <a:ext uri="{FF2B5EF4-FFF2-40B4-BE49-F238E27FC236}">
                  <a16:creationId xmlns:a16="http://schemas.microsoft.com/office/drawing/2014/main" id="{FBD52E91-96DF-2546-AE4B-A0101535BD1C}"/>
                </a:ext>
              </a:extLst>
            </p:cNvPr>
            <p:cNvSpPr>
              <a:spLocks noChangeArrowheads="1"/>
            </p:cNvSpPr>
            <p:nvPr/>
          </p:nvSpPr>
          <p:spPr bwMode="auto">
            <a:xfrm>
              <a:off x="3095165" y="2895785"/>
              <a:ext cx="551709" cy="550949"/>
            </a:xfrm>
            <a:custGeom>
              <a:avLst/>
              <a:gdLst>
                <a:gd name="T0" fmla="*/ 3199 w 3200"/>
                <a:gd name="T1" fmla="*/ 3198 h 3199"/>
                <a:gd name="T2" fmla="*/ 0 w 3200"/>
                <a:gd name="T3" fmla="*/ 3198 h 3199"/>
                <a:gd name="T4" fmla="*/ 0 w 3200"/>
                <a:gd name="T5" fmla="*/ 0 h 3199"/>
                <a:gd name="T6" fmla="*/ 3199 w 3200"/>
                <a:gd name="T7" fmla="*/ 0 h 3199"/>
                <a:gd name="T8" fmla="*/ 3199 w 3200"/>
                <a:gd name="T9" fmla="*/ 3198 h 3199"/>
              </a:gdLst>
              <a:ahLst/>
              <a:cxnLst>
                <a:cxn ang="0">
                  <a:pos x="T0" y="T1"/>
                </a:cxn>
                <a:cxn ang="0">
                  <a:pos x="T2" y="T3"/>
                </a:cxn>
                <a:cxn ang="0">
                  <a:pos x="T4" y="T5"/>
                </a:cxn>
                <a:cxn ang="0">
                  <a:pos x="T6" y="T7"/>
                </a:cxn>
                <a:cxn ang="0">
                  <a:pos x="T8" y="T9"/>
                </a:cxn>
              </a:cxnLst>
              <a:rect l="0" t="0" r="r" b="b"/>
              <a:pathLst>
                <a:path w="3200" h="3199">
                  <a:moveTo>
                    <a:pt x="3199" y="3198"/>
                  </a:moveTo>
                  <a:lnTo>
                    <a:pt x="0" y="3198"/>
                  </a:lnTo>
                  <a:lnTo>
                    <a:pt x="0" y="0"/>
                  </a:lnTo>
                  <a:lnTo>
                    <a:pt x="3199" y="0"/>
                  </a:lnTo>
                  <a:lnTo>
                    <a:pt x="3199" y="3198"/>
                  </a:lnTo>
                </a:path>
              </a:pathLst>
            </a:custGeom>
            <a:noFill/>
            <a:ln w="7620" cap="sq" cmpd="sng">
              <a:solidFill>
                <a:srgbClr val="E22E1D"/>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80" name="Freeform 15">
              <a:extLst>
                <a:ext uri="{FF2B5EF4-FFF2-40B4-BE49-F238E27FC236}">
                  <a16:creationId xmlns:a16="http://schemas.microsoft.com/office/drawing/2014/main" id="{4EDA8DB3-7BAE-D348-B316-9E9A5FA3847C}"/>
                </a:ext>
              </a:extLst>
            </p:cNvPr>
            <p:cNvSpPr>
              <a:spLocks noChangeArrowheads="1"/>
            </p:cNvSpPr>
            <p:nvPr/>
          </p:nvSpPr>
          <p:spPr bwMode="auto">
            <a:xfrm>
              <a:off x="3238032" y="3033332"/>
              <a:ext cx="275854" cy="275854"/>
            </a:xfrm>
            <a:custGeom>
              <a:avLst/>
              <a:gdLst>
                <a:gd name="T0" fmla="*/ 1599 w 1600"/>
                <a:gd name="T1" fmla="*/ 800 h 1600"/>
                <a:gd name="T2" fmla="*/ 1599 w 1600"/>
                <a:gd name="T3" fmla="*/ 800 h 1600"/>
                <a:gd name="T4" fmla="*/ 799 w 1600"/>
                <a:gd name="T5" fmla="*/ 1599 h 1600"/>
                <a:gd name="T6" fmla="*/ 0 w 1600"/>
                <a:gd name="T7" fmla="*/ 800 h 1600"/>
                <a:gd name="T8" fmla="*/ 799 w 1600"/>
                <a:gd name="T9" fmla="*/ 0 h 1600"/>
                <a:gd name="T10" fmla="*/ 1599 w 1600"/>
                <a:gd name="T11" fmla="*/ 800 h 1600"/>
              </a:gdLst>
              <a:ahLst/>
              <a:cxnLst>
                <a:cxn ang="0">
                  <a:pos x="T0" y="T1"/>
                </a:cxn>
                <a:cxn ang="0">
                  <a:pos x="T2" y="T3"/>
                </a:cxn>
                <a:cxn ang="0">
                  <a:pos x="T4" y="T5"/>
                </a:cxn>
                <a:cxn ang="0">
                  <a:pos x="T6" y="T7"/>
                </a:cxn>
                <a:cxn ang="0">
                  <a:pos x="T8" y="T9"/>
                </a:cxn>
                <a:cxn ang="0">
                  <a:pos x="T10" y="T11"/>
                </a:cxn>
              </a:cxnLst>
              <a:rect l="0" t="0" r="r" b="b"/>
              <a:pathLst>
                <a:path w="1600" h="1600">
                  <a:moveTo>
                    <a:pt x="1599" y="800"/>
                  </a:moveTo>
                  <a:lnTo>
                    <a:pt x="1599" y="800"/>
                  </a:lnTo>
                  <a:cubicBezTo>
                    <a:pt x="1599" y="1241"/>
                    <a:pt x="1241" y="1599"/>
                    <a:pt x="799" y="1599"/>
                  </a:cubicBezTo>
                  <a:cubicBezTo>
                    <a:pt x="358" y="1599"/>
                    <a:pt x="0" y="1241"/>
                    <a:pt x="0" y="800"/>
                  </a:cubicBezTo>
                  <a:cubicBezTo>
                    <a:pt x="0" y="358"/>
                    <a:pt x="358" y="0"/>
                    <a:pt x="799" y="0"/>
                  </a:cubicBezTo>
                  <a:cubicBezTo>
                    <a:pt x="1241" y="0"/>
                    <a:pt x="1599" y="358"/>
                    <a:pt x="1599" y="800"/>
                  </a:cubicBezTo>
                </a:path>
              </a:pathLst>
            </a:custGeom>
            <a:noFill/>
            <a:ln w="7620" cap="sq" cmpd="sng">
              <a:solidFill>
                <a:srgbClr val="E22E1D"/>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81" name="Freeform 16">
              <a:extLst>
                <a:ext uri="{FF2B5EF4-FFF2-40B4-BE49-F238E27FC236}">
                  <a16:creationId xmlns:a16="http://schemas.microsoft.com/office/drawing/2014/main" id="{513F2F5C-8E13-2E43-AB9F-96F517710BD6}"/>
                </a:ext>
              </a:extLst>
            </p:cNvPr>
            <p:cNvSpPr>
              <a:spLocks noChangeArrowheads="1"/>
            </p:cNvSpPr>
            <p:nvPr/>
          </p:nvSpPr>
          <p:spPr bwMode="auto">
            <a:xfrm>
              <a:off x="3171158" y="3151881"/>
              <a:ext cx="142867" cy="180863"/>
            </a:xfrm>
            <a:custGeom>
              <a:avLst/>
              <a:gdLst>
                <a:gd name="T0" fmla="*/ 194 w 829"/>
                <a:gd name="T1" fmla="*/ 111 h 1048"/>
                <a:gd name="T2" fmla="*/ 194 w 829"/>
                <a:gd name="T3" fmla="*/ 111 h 1048"/>
                <a:gd name="T4" fmla="*/ 194 w 829"/>
                <a:gd name="T5" fmla="*/ 0 h 1048"/>
                <a:gd name="T6" fmla="*/ 139 w 829"/>
                <a:gd name="T7" fmla="*/ 745 h 1048"/>
                <a:gd name="T8" fmla="*/ 828 w 829"/>
                <a:gd name="T9" fmla="*/ 1047 h 1048"/>
                <a:gd name="T10" fmla="*/ 194 w 829"/>
                <a:gd name="T11" fmla="*/ 111 h 1048"/>
              </a:gdLst>
              <a:ahLst/>
              <a:cxnLst>
                <a:cxn ang="0">
                  <a:pos x="T0" y="T1"/>
                </a:cxn>
                <a:cxn ang="0">
                  <a:pos x="T2" y="T3"/>
                </a:cxn>
                <a:cxn ang="0">
                  <a:pos x="T4" y="T5"/>
                </a:cxn>
                <a:cxn ang="0">
                  <a:pos x="T6" y="T7"/>
                </a:cxn>
                <a:cxn ang="0">
                  <a:pos x="T8" y="T9"/>
                </a:cxn>
                <a:cxn ang="0">
                  <a:pos x="T10" y="T11"/>
                </a:cxn>
              </a:cxnLst>
              <a:rect l="0" t="0" r="r" b="b"/>
              <a:pathLst>
                <a:path w="829" h="1048">
                  <a:moveTo>
                    <a:pt x="194" y="111"/>
                  </a:moveTo>
                  <a:lnTo>
                    <a:pt x="194" y="111"/>
                  </a:lnTo>
                  <a:cubicBezTo>
                    <a:pt x="194" y="83"/>
                    <a:pt x="194" y="28"/>
                    <a:pt x="194" y="0"/>
                  </a:cubicBezTo>
                  <a:cubicBezTo>
                    <a:pt x="29" y="248"/>
                    <a:pt x="0" y="524"/>
                    <a:pt x="139" y="745"/>
                  </a:cubicBezTo>
                  <a:cubicBezTo>
                    <a:pt x="249" y="937"/>
                    <a:pt x="525" y="1047"/>
                    <a:pt x="828" y="1047"/>
                  </a:cubicBezTo>
                  <a:cubicBezTo>
                    <a:pt x="442" y="910"/>
                    <a:pt x="194" y="524"/>
                    <a:pt x="194" y="111"/>
                  </a:cubicBezTo>
                </a:path>
              </a:pathLst>
            </a:custGeom>
            <a:noFill/>
            <a:ln w="7620" cap="sq" cmpd="sng">
              <a:solidFill>
                <a:srgbClr val="E22E1D"/>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82" name="Freeform 17">
              <a:extLst>
                <a:ext uri="{FF2B5EF4-FFF2-40B4-BE49-F238E27FC236}">
                  <a16:creationId xmlns:a16="http://schemas.microsoft.com/office/drawing/2014/main" id="{65035B8D-8BDB-6645-98F9-9217F76566E6}"/>
                </a:ext>
              </a:extLst>
            </p:cNvPr>
            <p:cNvSpPr>
              <a:spLocks noChangeArrowheads="1"/>
            </p:cNvSpPr>
            <p:nvPr/>
          </p:nvSpPr>
          <p:spPr bwMode="auto">
            <a:xfrm>
              <a:off x="3437893" y="3009774"/>
              <a:ext cx="138307" cy="185423"/>
            </a:xfrm>
            <a:custGeom>
              <a:avLst/>
              <a:gdLst>
                <a:gd name="T0" fmla="*/ 634 w 801"/>
                <a:gd name="T1" fmla="*/ 938 h 1076"/>
                <a:gd name="T2" fmla="*/ 634 w 801"/>
                <a:gd name="T3" fmla="*/ 938 h 1076"/>
                <a:gd name="T4" fmla="*/ 607 w 801"/>
                <a:gd name="T5" fmla="*/ 1075 h 1076"/>
                <a:gd name="T6" fmla="*/ 661 w 801"/>
                <a:gd name="T7" fmla="*/ 331 h 1076"/>
                <a:gd name="T8" fmla="*/ 0 w 801"/>
                <a:gd name="T9" fmla="*/ 28 h 1076"/>
                <a:gd name="T10" fmla="*/ 634 w 801"/>
                <a:gd name="T11" fmla="*/ 938 h 1076"/>
              </a:gdLst>
              <a:ahLst/>
              <a:cxnLst>
                <a:cxn ang="0">
                  <a:pos x="T0" y="T1"/>
                </a:cxn>
                <a:cxn ang="0">
                  <a:pos x="T2" y="T3"/>
                </a:cxn>
                <a:cxn ang="0">
                  <a:pos x="T4" y="T5"/>
                </a:cxn>
                <a:cxn ang="0">
                  <a:pos x="T6" y="T7"/>
                </a:cxn>
                <a:cxn ang="0">
                  <a:pos x="T8" y="T9"/>
                </a:cxn>
                <a:cxn ang="0">
                  <a:pos x="T10" y="T11"/>
                </a:cxn>
              </a:cxnLst>
              <a:rect l="0" t="0" r="r" b="b"/>
              <a:pathLst>
                <a:path w="801" h="1076">
                  <a:moveTo>
                    <a:pt x="634" y="938"/>
                  </a:moveTo>
                  <a:lnTo>
                    <a:pt x="634" y="938"/>
                  </a:lnTo>
                  <a:cubicBezTo>
                    <a:pt x="634" y="992"/>
                    <a:pt x="607" y="1020"/>
                    <a:pt x="607" y="1075"/>
                  </a:cubicBezTo>
                  <a:cubicBezTo>
                    <a:pt x="772" y="800"/>
                    <a:pt x="800" y="524"/>
                    <a:pt x="661" y="331"/>
                  </a:cubicBezTo>
                  <a:cubicBezTo>
                    <a:pt x="551" y="110"/>
                    <a:pt x="276" y="0"/>
                    <a:pt x="0" y="28"/>
                  </a:cubicBezTo>
                  <a:cubicBezTo>
                    <a:pt x="359" y="166"/>
                    <a:pt x="634" y="524"/>
                    <a:pt x="634" y="938"/>
                  </a:cubicBezTo>
                </a:path>
              </a:pathLst>
            </a:custGeom>
            <a:noFill/>
            <a:ln w="7620" cap="sq" cmpd="sng">
              <a:solidFill>
                <a:srgbClr val="E22E1D"/>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83" name="Freeform 24">
              <a:extLst>
                <a:ext uri="{FF2B5EF4-FFF2-40B4-BE49-F238E27FC236}">
                  <a16:creationId xmlns:a16="http://schemas.microsoft.com/office/drawing/2014/main" id="{4C9FCF79-5648-7649-AAF7-86086E716DFA}"/>
                </a:ext>
              </a:extLst>
            </p:cNvPr>
            <p:cNvSpPr>
              <a:spLocks noChangeArrowheads="1"/>
            </p:cNvSpPr>
            <p:nvPr/>
          </p:nvSpPr>
          <p:spPr bwMode="auto">
            <a:xfrm>
              <a:off x="3285148" y="3085767"/>
              <a:ext cx="166424" cy="180863"/>
            </a:xfrm>
            <a:custGeom>
              <a:avLst/>
              <a:gdLst>
                <a:gd name="T0" fmla="*/ 966 w 967"/>
                <a:gd name="T1" fmla="*/ 855 h 1049"/>
                <a:gd name="T2" fmla="*/ 966 w 967"/>
                <a:gd name="T3" fmla="*/ 855 h 1049"/>
                <a:gd name="T4" fmla="*/ 745 w 967"/>
                <a:gd name="T5" fmla="*/ 607 h 1049"/>
                <a:gd name="T6" fmla="*/ 745 w 967"/>
                <a:gd name="T7" fmla="*/ 386 h 1049"/>
                <a:gd name="T8" fmla="*/ 552 w 967"/>
                <a:gd name="T9" fmla="*/ 138 h 1049"/>
                <a:gd name="T10" fmla="*/ 552 w 967"/>
                <a:gd name="T11" fmla="*/ 83 h 1049"/>
                <a:gd name="T12" fmla="*/ 497 w 967"/>
                <a:gd name="T13" fmla="*/ 0 h 1049"/>
                <a:gd name="T14" fmla="*/ 414 w 967"/>
                <a:gd name="T15" fmla="*/ 83 h 1049"/>
                <a:gd name="T16" fmla="*/ 414 w 967"/>
                <a:gd name="T17" fmla="*/ 138 h 1049"/>
                <a:gd name="T18" fmla="*/ 221 w 967"/>
                <a:gd name="T19" fmla="*/ 386 h 1049"/>
                <a:gd name="T20" fmla="*/ 221 w 967"/>
                <a:gd name="T21" fmla="*/ 607 h 1049"/>
                <a:gd name="T22" fmla="*/ 0 w 967"/>
                <a:gd name="T23" fmla="*/ 855 h 1049"/>
                <a:gd name="T24" fmla="*/ 0 w 967"/>
                <a:gd name="T25" fmla="*/ 910 h 1049"/>
                <a:gd name="T26" fmla="*/ 387 w 967"/>
                <a:gd name="T27" fmla="*/ 910 h 1049"/>
                <a:gd name="T28" fmla="*/ 387 w 967"/>
                <a:gd name="T29" fmla="*/ 938 h 1049"/>
                <a:gd name="T30" fmla="*/ 497 w 967"/>
                <a:gd name="T31" fmla="*/ 1048 h 1049"/>
                <a:gd name="T32" fmla="*/ 580 w 967"/>
                <a:gd name="T33" fmla="*/ 938 h 1049"/>
                <a:gd name="T34" fmla="*/ 580 w 967"/>
                <a:gd name="T35" fmla="*/ 910 h 1049"/>
                <a:gd name="T36" fmla="*/ 966 w 967"/>
                <a:gd name="T37" fmla="*/ 910 h 1049"/>
                <a:gd name="T38" fmla="*/ 966 w 967"/>
                <a:gd name="T39" fmla="*/ 855 h 10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67" h="1049">
                  <a:moveTo>
                    <a:pt x="966" y="855"/>
                  </a:moveTo>
                  <a:lnTo>
                    <a:pt x="966" y="855"/>
                  </a:lnTo>
                  <a:cubicBezTo>
                    <a:pt x="745" y="607"/>
                    <a:pt x="745" y="607"/>
                    <a:pt x="745" y="607"/>
                  </a:cubicBezTo>
                  <a:cubicBezTo>
                    <a:pt x="745" y="386"/>
                    <a:pt x="745" y="386"/>
                    <a:pt x="745" y="386"/>
                  </a:cubicBezTo>
                  <a:cubicBezTo>
                    <a:pt x="745" y="276"/>
                    <a:pt x="662" y="166"/>
                    <a:pt x="552" y="138"/>
                  </a:cubicBezTo>
                  <a:cubicBezTo>
                    <a:pt x="552" y="83"/>
                    <a:pt x="552" y="83"/>
                    <a:pt x="552" y="83"/>
                  </a:cubicBezTo>
                  <a:cubicBezTo>
                    <a:pt x="552" y="28"/>
                    <a:pt x="524" y="0"/>
                    <a:pt x="497" y="0"/>
                  </a:cubicBezTo>
                  <a:cubicBezTo>
                    <a:pt x="441" y="0"/>
                    <a:pt x="414" y="28"/>
                    <a:pt x="414" y="83"/>
                  </a:cubicBezTo>
                  <a:cubicBezTo>
                    <a:pt x="414" y="138"/>
                    <a:pt x="414" y="138"/>
                    <a:pt x="414" y="138"/>
                  </a:cubicBezTo>
                  <a:cubicBezTo>
                    <a:pt x="304" y="166"/>
                    <a:pt x="221" y="276"/>
                    <a:pt x="221" y="386"/>
                  </a:cubicBezTo>
                  <a:cubicBezTo>
                    <a:pt x="221" y="607"/>
                    <a:pt x="221" y="607"/>
                    <a:pt x="221" y="607"/>
                  </a:cubicBezTo>
                  <a:cubicBezTo>
                    <a:pt x="0" y="855"/>
                    <a:pt x="0" y="855"/>
                    <a:pt x="0" y="855"/>
                  </a:cubicBezTo>
                  <a:cubicBezTo>
                    <a:pt x="0" y="910"/>
                    <a:pt x="0" y="910"/>
                    <a:pt x="0" y="910"/>
                  </a:cubicBezTo>
                  <a:cubicBezTo>
                    <a:pt x="387" y="910"/>
                    <a:pt x="387" y="910"/>
                    <a:pt x="387" y="910"/>
                  </a:cubicBezTo>
                  <a:cubicBezTo>
                    <a:pt x="387" y="938"/>
                    <a:pt x="387" y="938"/>
                    <a:pt x="387" y="938"/>
                  </a:cubicBezTo>
                  <a:cubicBezTo>
                    <a:pt x="387" y="992"/>
                    <a:pt x="441" y="1048"/>
                    <a:pt x="497" y="1048"/>
                  </a:cubicBezTo>
                  <a:cubicBezTo>
                    <a:pt x="552" y="1048"/>
                    <a:pt x="580" y="992"/>
                    <a:pt x="580" y="938"/>
                  </a:cubicBezTo>
                  <a:cubicBezTo>
                    <a:pt x="580" y="910"/>
                    <a:pt x="580" y="910"/>
                    <a:pt x="580" y="910"/>
                  </a:cubicBezTo>
                  <a:cubicBezTo>
                    <a:pt x="966" y="910"/>
                    <a:pt x="966" y="910"/>
                    <a:pt x="966" y="910"/>
                  </a:cubicBezTo>
                  <a:lnTo>
                    <a:pt x="966" y="855"/>
                  </a:lnTo>
                </a:path>
              </a:pathLst>
            </a:custGeom>
            <a:noFill/>
            <a:ln w="7620" cap="sq" cmpd="sng">
              <a:solidFill>
                <a:srgbClr val="E22E1D"/>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grpSp>
      <p:grpSp>
        <p:nvGrpSpPr>
          <p:cNvPr id="84" name="Group 164">
            <a:extLst>
              <a:ext uri="{FF2B5EF4-FFF2-40B4-BE49-F238E27FC236}">
                <a16:creationId xmlns:a16="http://schemas.microsoft.com/office/drawing/2014/main" id="{0099DAE9-F549-8D40-A3EA-4DEA1D7A7344}"/>
              </a:ext>
            </a:extLst>
          </p:cNvPr>
          <p:cNvGrpSpPr/>
          <p:nvPr userDrawn="1"/>
        </p:nvGrpSpPr>
        <p:grpSpPr>
          <a:xfrm>
            <a:off x="377658" y="3723513"/>
            <a:ext cx="551709" cy="550949"/>
            <a:chOff x="375808" y="4371950"/>
            <a:chExt cx="551709" cy="550949"/>
          </a:xfrm>
        </p:grpSpPr>
        <p:sp>
          <p:nvSpPr>
            <p:cNvPr id="85" name="Freeform 1">
              <a:extLst>
                <a:ext uri="{FF2B5EF4-FFF2-40B4-BE49-F238E27FC236}">
                  <a16:creationId xmlns:a16="http://schemas.microsoft.com/office/drawing/2014/main" id="{EAD83F0C-F444-8443-9DE6-C033A9B12349}"/>
                </a:ext>
              </a:extLst>
            </p:cNvPr>
            <p:cNvSpPr>
              <a:spLocks noChangeArrowheads="1"/>
            </p:cNvSpPr>
            <p:nvPr/>
          </p:nvSpPr>
          <p:spPr bwMode="auto">
            <a:xfrm>
              <a:off x="456120" y="4466941"/>
              <a:ext cx="365526" cy="366286"/>
            </a:xfrm>
            <a:prstGeom prst="sun">
              <a:avLst/>
            </a:prstGeom>
            <a:noFill/>
            <a:ln w="7620" cap="sq" cmpd="sng">
              <a:solidFill>
                <a:schemeClr val="accent4"/>
              </a:solid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86" name="Freeform 2">
              <a:extLst>
                <a:ext uri="{FF2B5EF4-FFF2-40B4-BE49-F238E27FC236}">
                  <a16:creationId xmlns:a16="http://schemas.microsoft.com/office/drawing/2014/main" id="{6BD57A6A-23B0-8B4D-A8E6-094454C77165}"/>
                </a:ext>
              </a:extLst>
            </p:cNvPr>
            <p:cNvSpPr>
              <a:spLocks noChangeArrowheads="1"/>
            </p:cNvSpPr>
            <p:nvPr/>
          </p:nvSpPr>
          <p:spPr bwMode="auto">
            <a:xfrm>
              <a:off x="375808" y="4371950"/>
              <a:ext cx="551709" cy="550949"/>
            </a:xfrm>
            <a:custGeom>
              <a:avLst/>
              <a:gdLst>
                <a:gd name="T0" fmla="*/ 3170 w 3171"/>
                <a:gd name="T1" fmla="*/ 3198 h 3199"/>
                <a:gd name="T2" fmla="*/ 0 w 3171"/>
                <a:gd name="T3" fmla="*/ 3198 h 3199"/>
                <a:gd name="T4" fmla="*/ 0 w 3171"/>
                <a:gd name="T5" fmla="*/ 0 h 3199"/>
                <a:gd name="T6" fmla="*/ 3170 w 3171"/>
                <a:gd name="T7" fmla="*/ 0 h 3199"/>
                <a:gd name="T8" fmla="*/ 3170 w 3171"/>
                <a:gd name="T9" fmla="*/ 3198 h 3199"/>
              </a:gdLst>
              <a:ahLst/>
              <a:cxnLst>
                <a:cxn ang="0">
                  <a:pos x="T0" y="T1"/>
                </a:cxn>
                <a:cxn ang="0">
                  <a:pos x="T2" y="T3"/>
                </a:cxn>
                <a:cxn ang="0">
                  <a:pos x="T4" y="T5"/>
                </a:cxn>
                <a:cxn ang="0">
                  <a:pos x="T6" y="T7"/>
                </a:cxn>
                <a:cxn ang="0">
                  <a:pos x="T8" y="T9"/>
                </a:cxn>
              </a:cxnLst>
              <a:rect l="0" t="0" r="r" b="b"/>
              <a:pathLst>
                <a:path w="3171" h="3199">
                  <a:moveTo>
                    <a:pt x="3170" y="3198"/>
                  </a:moveTo>
                  <a:lnTo>
                    <a:pt x="0" y="3198"/>
                  </a:lnTo>
                  <a:lnTo>
                    <a:pt x="0" y="0"/>
                  </a:lnTo>
                  <a:lnTo>
                    <a:pt x="3170" y="0"/>
                  </a:lnTo>
                  <a:lnTo>
                    <a:pt x="3170" y="3198"/>
                  </a:lnTo>
                </a:path>
              </a:pathLst>
            </a:custGeom>
            <a:noFill/>
            <a:ln w="7620" cap="sq" cmpd="sng">
              <a:solidFill>
                <a:schemeClr val="accent4"/>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grpSp>
      <p:sp>
        <p:nvSpPr>
          <p:cNvPr id="87" name="Platshållare för text 12">
            <a:extLst>
              <a:ext uri="{FF2B5EF4-FFF2-40B4-BE49-F238E27FC236}">
                <a16:creationId xmlns:a16="http://schemas.microsoft.com/office/drawing/2014/main" id="{D5EAFEF3-D5B9-0C4C-BE7C-D56D055B0BE1}"/>
              </a:ext>
            </a:extLst>
          </p:cNvPr>
          <p:cNvSpPr txBox="1">
            <a:spLocks/>
          </p:cNvSpPr>
          <p:nvPr userDrawn="1"/>
        </p:nvSpPr>
        <p:spPr>
          <a:xfrm>
            <a:off x="971390" y="3713060"/>
            <a:ext cx="961224" cy="566840"/>
          </a:xfrm>
          <a:prstGeom prst="rect">
            <a:avLst/>
          </a:prstGeom>
          <a:noFill/>
        </p:spPr>
        <p:txBody>
          <a:bodyPr lIns="36000" rIns="36000" anchor="ctr" anchorCtr="0">
            <a:normAutofit/>
          </a:bodyPr>
          <a:lstStyle>
            <a:lvl1pPr marL="87313" indent="-87313" algn="l" defTabSz="914400" rtl="0" eaLnBrk="1" latinLnBrk="0" hangingPunct="1">
              <a:lnSpc>
                <a:spcPts val="1800"/>
              </a:lnSpc>
              <a:spcBef>
                <a:spcPct val="20000"/>
              </a:spcBef>
              <a:buClr>
                <a:schemeClr val="accent6"/>
              </a:buClr>
              <a:buFont typeface="Arial" pitchFamily="34" charset="0"/>
              <a:buChar char="•"/>
              <a:defRPr sz="1300" kern="1200">
                <a:solidFill>
                  <a:schemeClr val="tx1"/>
                </a:solidFill>
                <a:latin typeface="+mn-lt"/>
                <a:ea typeface="+mn-ea"/>
                <a:cs typeface="+mn-cs"/>
              </a:defRPr>
            </a:lvl1pPr>
            <a:lvl2pPr marL="269875" indent="-88900" algn="l" defTabSz="914400" rtl="0" eaLnBrk="1" latinLnBrk="0" hangingPunct="1">
              <a:lnSpc>
                <a:spcPts val="1800"/>
              </a:lnSpc>
              <a:spcBef>
                <a:spcPct val="20000"/>
              </a:spcBef>
              <a:buClr>
                <a:schemeClr val="accent6"/>
              </a:buClr>
              <a:buFont typeface="Arial" pitchFamily="34" charset="0"/>
              <a:buChar char="•"/>
              <a:defRPr sz="1300" kern="1200">
                <a:solidFill>
                  <a:schemeClr val="tx1"/>
                </a:solidFill>
                <a:latin typeface="+mn-lt"/>
                <a:ea typeface="+mn-ea"/>
                <a:cs typeface="+mn-cs"/>
              </a:defRPr>
            </a:lvl2pPr>
            <a:lvl3pPr marL="444500" indent="-87313" algn="l" defTabSz="914400" rtl="0" eaLnBrk="1" latinLnBrk="0" hangingPunct="1">
              <a:lnSpc>
                <a:spcPts val="1800"/>
              </a:lnSpc>
              <a:spcBef>
                <a:spcPct val="20000"/>
              </a:spcBef>
              <a:buClr>
                <a:schemeClr val="accent6"/>
              </a:buClr>
              <a:buFont typeface="Arial" pitchFamily="34" charset="0"/>
              <a:buChar char="•"/>
              <a:defRPr sz="1300" kern="1200">
                <a:solidFill>
                  <a:schemeClr val="tx1"/>
                </a:solidFill>
                <a:latin typeface="+mn-lt"/>
                <a:ea typeface="+mn-ea"/>
                <a:cs typeface="+mn-cs"/>
              </a:defRPr>
            </a:lvl3pPr>
            <a:lvl4pPr marL="627063" indent="-88900" algn="l" defTabSz="914400" rtl="0" eaLnBrk="1" latinLnBrk="0" hangingPunct="1">
              <a:lnSpc>
                <a:spcPts val="1800"/>
              </a:lnSpc>
              <a:spcBef>
                <a:spcPct val="20000"/>
              </a:spcBef>
              <a:buClr>
                <a:schemeClr val="accent6"/>
              </a:buClr>
              <a:buFont typeface="Arial" pitchFamily="34" charset="0"/>
              <a:buChar char="•"/>
              <a:defRPr sz="1300" kern="1200">
                <a:solidFill>
                  <a:schemeClr val="tx1"/>
                </a:solidFill>
                <a:latin typeface="+mn-lt"/>
                <a:ea typeface="+mn-ea"/>
                <a:cs typeface="+mn-cs"/>
              </a:defRPr>
            </a:lvl4pPr>
            <a:lvl5pPr marL="808038" indent="-87313" algn="l" defTabSz="914400" rtl="0" eaLnBrk="1" latinLnBrk="0" hangingPunct="1">
              <a:lnSpc>
                <a:spcPts val="1800"/>
              </a:lnSpc>
              <a:spcBef>
                <a:spcPct val="20000"/>
              </a:spcBef>
              <a:buClr>
                <a:schemeClr val="accent6"/>
              </a:buClr>
              <a:buFont typeface="Arial" pitchFamily="34" charset="0"/>
              <a:buChar char="•"/>
              <a:defRPr sz="13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00000"/>
              </a:lnSpc>
              <a:buNone/>
            </a:pPr>
            <a:r>
              <a:rPr lang="en-US" sz="800" b="1" dirty="0">
                <a:solidFill>
                  <a:schemeClr val="tx1"/>
                </a:solidFill>
              </a:rPr>
              <a:t>PSYCHOLOGICALSAFETY</a:t>
            </a:r>
          </a:p>
        </p:txBody>
      </p:sp>
    </p:spTree>
    <p:extLst>
      <p:ext uri="{BB962C8B-B14F-4D97-AF65-F5344CB8AC3E}">
        <p14:creationId xmlns:p14="http://schemas.microsoft.com/office/powerpoint/2010/main" val="527606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360000" y="414000"/>
            <a:ext cx="8424000" cy="360000"/>
          </a:xfrm>
        </p:spPr>
        <p:txBody>
          <a:bodyPr/>
          <a:lstStyle>
            <a:lvl1pPr>
              <a:defRPr/>
            </a:lvl1pPr>
          </a:lstStyle>
          <a:p>
            <a:r>
              <a:rPr lang="en-US" noProof="0" dirty="0"/>
              <a:t>Headline one line</a:t>
            </a:r>
          </a:p>
        </p:txBody>
      </p:sp>
      <p:sp>
        <p:nvSpPr>
          <p:cNvPr id="3" name="Platshållare för innehåll 2"/>
          <p:cNvSpPr>
            <a:spLocks noGrp="1"/>
          </p:cNvSpPr>
          <p:nvPr>
            <p:ph idx="1" hasCustomPrompt="1"/>
          </p:nvPr>
        </p:nvSpPr>
        <p:spPr/>
        <p:txBody>
          <a:bodyPr/>
          <a:lstStyle>
            <a:lvl2pPr marL="540000" indent="-162000">
              <a:buFont typeface="Arial" panose="020B0604020202020204" pitchFamily="34" charset="0"/>
              <a:buChar char="−"/>
              <a:defRPr/>
            </a:lvl2pPr>
          </a:lstStyle>
          <a:p>
            <a:pPr lvl="0"/>
            <a:r>
              <a:rPr lang="en-US" dirty="0"/>
              <a:t>Click to edit Master text styles</a:t>
            </a:r>
          </a:p>
          <a:p>
            <a:pPr lvl="1"/>
            <a:r>
              <a:rPr lang="en-US" dirty="0"/>
              <a:t>Second level</a:t>
            </a:r>
          </a:p>
        </p:txBody>
      </p:sp>
      <p:sp>
        <p:nvSpPr>
          <p:cNvPr id="4" name="Platshållare för datum 3"/>
          <p:cNvSpPr>
            <a:spLocks noGrp="1"/>
          </p:cNvSpPr>
          <p:nvPr>
            <p:ph type="dt" sz="half" idx="10"/>
          </p:nvPr>
        </p:nvSpPr>
        <p:spPr/>
        <p:txBody>
          <a:bodyPr/>
          <a:lstStyle/>
          <a:p>
            <a:fld id="{C29E6C7A-CD18-4FE5-9CB6-16EC811B9DFD}" type="datetime1">
              <a:rPr lang="en-US" smtClean="0"/>
              <a:t>11/3/2021</a:t>
            </a:fld>
            <a:endParaRPr lang="en-US"/>
          </a:p>
        </p:txBody>
      </p:sp>
      <p:sp>
        <p:nvSpPr>
          <p:cNvPr id="5" name="Platshållare för sidfot 4"/>
          <p:cNvSpPr>
            <a:spLocks noGrp="1"/>
          </p:cNvSpPr>
          <p:nvPr>
            <p:ph type="ftr" sz="quarter" idx="11"/>
          </p:nvPr>
        </p:nvSpPr>
        <p:spPr/>
        <p:txBody>
          <a:bodyPr/>
          <a:lstStyle/>
          <a:p>
            <a:r>
              <a:rPr lang="en-US"/>
              <a:t>SANDVIK: Title of presentation</a:t>
            </a:r>
          </a:p>
        </p:txBody>
      </p:sp>
      <p:sp>
        <p:nvSpPr>
          <p:cNvPr id="6" name="Platshållare för bildnummer 5"/>
          <p:cNvSpPr>
            <a:spLocks noGrp="1"/>
          </p:cNvSpPr>
          <p:nvPr>
            <p:ph type="sldNum" sz="quarter" idx="12"/>
          </p:nvPr>
        </p:nvSpPr>
        <p:spPr/>
        <p:txBody>
          <a:bodyPr/>
          <a:lstStyle/>
          <a:p>
            <a:fld id="{469B62F1-B431-48B6-8270-02431A1685B7}" type="slidenum">
              <a:rPr lang="en-US" smtClean="0"/>
              <a:t>‹#›</a:t>
            </a:fld>
            <a:endParaRPr lang="en-US"/>
          </a:p>
        </p:txBody>
      </p:sp>
    </p:spTree>
    <p:extLst>
      <p:ext uri="{BB962C8B-B14F-4D97-AF65-F5344CB8AC3E}">
        <p14:creationId xmlns:p14="http://schemas.microsoft.com/office/powerpoint/2010/main" val="519170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and content - subhead">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360000" y="414000"/>
            <a:ext cx="8424000" cy="360000"/>
          </a:xfrm>
        </p:spPr>
        <p:txBody>
          <a:bodyPr/>
          <a:lstStyle>
            <a:lvl1pPr>
              <a:defRPr/>
            </a:lvl1pPr>
          </a:lstStyle>
          <a:p>
            <a:r>
              <a:rPr lang="en-US" noProof="0" dirty="0"/>
              <a:t>Headline one line</a:t>
            </a:r>
          </a:p>
        </p:txBody>
      </p:sp>
      <p:sp>
        <p:nvSpPr>
          <p:cNvPr id="3" name="Platshållare för innehåll 2"/>
          <p:cNvSpPr>
            <a:spLocks noGrp="1"/>
          </p:cNvSpPr>
          <p:nvPr>
            <p:ph idx="1" hasCustomPrompt="1"/>
          </p:nvPr>
        </p:nvSpPr>
        <p:spPr>
          <a:xfrm>
            <a:off x="360000" y="1530000"/>
            <a:ext cx="8424000" cy="2844000"/>
          </a:xfrm>
        </p:spPr>
        <p:txBody>
          <a:bodyPr/>
          <a:lstStyle>
            <a:lvl2pPr marL="540000" indent="-162000">
              <a:buFont typeface="Arial" panose="020B0604020202020204" pitchFamily="34" charset="0"/>
              <a:buChar char="−"/>
              <a:defRPr/>
            </a:lvl2pPr>
          </a:lstStyle>
          <a:p>
            <a:pPr lvl="0"/>
            <a:r>
              <a:rPr lang="en-US" dirty="0"/>
              <a:t>Click to edit Master text styles</a:t>
            </a:r>
          </a:p>
          <a:p>
            <a:pPr lvl="1"/>
            <a:r>
              <a:rPr lang="en-US" dirty="0"/>
              <a:t>Second level</a:t>
            </a:r>
          </a:p>
        </p:txBody>
      </p:sp>
      <p:sp>
        <p:nvSpPr>
          <p:cNvPr id="4" name="Platshållare för datum 3"/>
          <p:cNvSpPr>
            <a:spLocks noGrp="1"/>
          </p:cNvSpPr>
          <p:nvPr>
            <p:ph type="dt" sz="half" idx="10"/>
          </p:nvPr>
        </p:nvSpPr>
        <p:spPr/>
        <p:txBody>
          <a:bodyPr/>
          <a:lstStyle/>
          <a:p>
            <a:fld id="{9567CFF2-0FC3-45CF-A5BF-BAC9AD3AD346}" type="datetime1">
              <a:rPr lang="en-US" smtClean="0"/>
              <a:t>11/3/2021</a:t>
            </a:fld>
            <a:endParaRPr lang="en-US"/>
          </a:p>
        </p:txBody>
      </p:sp>
      <p:sp>
        <p:nvSpPr>
          <p:cNvPr id="5" name="Platshållare för sidfot 4"/>
          <p:cNvSpPr>
            <a:spLocks noGrp="1"/>
          </p:cNvSpPr>
          <p:nvPr>
            <p:ph type="ftr" sz="quarter" idx="11"/>
          </p:nvPr>
        </p:nvSpPr>
        <p:spPr/>
        <p:txBody>
          <a:bodyPr/>
          <a:lstStyle/>
          <a:p>
            <a:r>
              <a:rPr lang="en-US"/>
              <a:t>SANDVIK: Title of presentation</a:t>
            </a:r>
          </a:p>
        </p:txBody>
      </p:sp>
      <p:sp>
        <p:nvSpPr>
          <p:cNvPr id="6" name="Platshållare för bildnummer 5"/>
          <p:cNvSpPr>
            <a:spLocks noGrp="1"/>
          </p:cNvSpPr>
          <p:nvPr>
            <p:ph type="sldNum" sz="quarter" idx="12"/>
          </p:nvPr>
        </p:nvSpPr>
        <p:spPr/>
        <p:txBody>
          <a:bodyPr/>
          <a:lstStyle/>
          <a:p>
            <a:fld id="{469B62F1-B431-48B6-8270-02431A1685B7}" type="slidenum">
              <a:rPr lang="en-US" smtClean="0"/>
              <a:t>‹#›</a:t>
            </a:fld>
            <a:endParaRPr lang="en-US" dirty="0"/>
          </a:p>
        </p:txBody>
      </p:sp>
      <p:sp>
        <p:nvSpPr>
          <p:cNvPr id="8" name="Platshållare för text 7"/>
          <p:cNvSpPr>
            <a:spLocks noGrp="1"/>
          </p:cNvSpPr>
          <p:nvPr>
            <p:ph type="body" sz="quarter" idx="13" hasCustomPrompt="1"/>
          </p:nvPr>
        </p:nvSpPr>
        <p:spPr>
          <a:xfrm>
            <a:off x="360000" y="1080000"/>
            <a:ext cx="8424000" cy="270000"/>
          </a:xfrm>
        </p:spPr>
        <p:txBody>
          <a:bodyPr>
            <a:noAutofit/>
          </a:bodyPr>
          <a:lstStyle>
            <a:lvl1pPr marL="0" indent="0">
              <a:lnSpc>
                <a:spcPct val="100000"/>
              </a:lnSpc>
              <a:buNone/>
              <a:defRPr sz="1800" b="0" cap="all" baseline="0">
                <a:solidFill>
                  <a:schemeClr val="accent2"/>
                </a:solidFill>
              </a:defRPr>
            </a:lvl1pPr>
          </a:lstStyle>
          <a:p>
            <a:pPr lvl="0"/>
            <a:r>
              <a:rPr lang="en-US" noProof="0" dirty="0"/>
              <a:t>Subheading</a:t>
            </a:r>
          </a:p>
        </p:txBody>
      </p:sp>
    </p:spTree>
    <p:extLst>
      <p:ext uri="{BB962C8B-B14F-4D97-AF65-F5344CB8AC3E}">
        <p14:creationId xmlns:p14="http://schemas.microsoft.com/office/powerpoint/2010/main" val="92497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p:cSld name="Agenda cyan">
    <p:bg>
      <p:bgPr>
        <a:solidFill>
          <a:schemeClr val="accent1"/>
        </a:solidFill>
        <a:effectLst/>
      </p:bgPr>
    </p:bg>
    <p:spTree>
      <p:nvGrpSpPr>
        <p:cNvPr id="1" name=""/>
        <p:cNvGrpSpPr/>
        <p:nvPr/>
      </p:nvGrpSpPr>
      <p:grpSpPr>
        <a:xfrm>
          <a:off x="0" y="0"/>
          <a:ext cx="0" cy="0"/>
          <a:chOff x="0" y="0"/>
          <a:chExt cx="0" cy="0"/>
        </a:xfrm>
      </p:grpSpPr>
      <p:sp>
        <p:nvSpPr>
          <p:cNvPr id="2" name="Rubrik 1"/>
          <p:cNvSpPr>
            <a:spLocks noGrp="1"/>
          </p:cNvSpPr>
          <p:nvPr>
            <p:ph type="title" hasCustomPrompt="1"/>
          </p:nvPr>
        </p:nvSpPr>
        <p:spPr/>
        <p:txBody>
          <a:bodyPr/>
          <a:lstStyle>
            <a:lvl1pPr>
              <a:defRPr>
                <a:solidFill>
                  <a:schemeClr val="bg1"/>
                </a:solidFill>
              </a:defRPr>
            </a:lvl1pPr>
          </a:lstStyle>
          <a:p>
            <a:r>
              <a:rPr lang="en-US" noProof="0" dirty="0"/>
              <a:t>Agenda for today</a:t>
            </a:r>
          </a:p>
        </p:txBody>
      </p:sp>
      <p:sp>
        <p:nvSpPr>
          <p:cNvPr id="4" name="Platshållare för datum 3"/>
          <p:cNvSpPr>
            <a:spLocks noGrp="1"/>
          </p:cNvSpPr>
          <p:nvPr>
            <p:ph type="dt" sz="half" idx="10"/>
          </p:nvPr>
        </p:nvSpPr>
        <p:spPr/>
        <p:txBody>
          <a:bodyPr/>
          <a:lstStyle>
            <a:lvl1pPr>
              <a:defRPr>
                <a:solidFill>
                  <a:schemeClr val="bg1"/>
                </a:solidFill>
              </a:defRPr>
            </a:lvl1pPr>
          </a:lstStyle>
          <a:p>
            <a:fld id="{F0879A06-EAF7-4EC6-A444-8258C5159BF5}" type="datetime1">
              <a:rPr lang="en-US" smtClean="0"/>
              <a:t>11/3/2021</a:t>
            </a:fld>
            <a:endParaRPr lang="en-US" dirty="0"/>
          </a:p>
        </p:txBody>
      </p:sp>
      <p:sp>
        <p:nvSpPr>
          <p:cNvPr id="5" name="Platshållare för sidfot 4"/>
          <p:cNvSpPr>
            <a:spLocks noGrp="1"/>
          </p:cNvSpPr>
          <p:nvPr>
            <p:ph type="ftr" sz="quarter" idx="11"/>
          </p:nvPr>
        </p:nvSpPr>
        <p:spPr/>
        <p:txBody>
          <a:bodyPr/>
          <a:lstStyle>
            <a:lvl1pPr>
              <a:defRPr>
                <a:solidFill>
                  <a:schemeClr val="bg1"/>
                </a:solidFill>
              </a:defRPr>
            </a:lvl1pPr>
          </a:lstStyle>
          <a:p>
            <a:r>
              <a:rPr lang="en-US"/>
              <a:t>SANDVIK: Title of presentation</a:t>
            </a:r>
            <a:endParaRPr lang="en-US" dirty="0"/>
          </a:p>
        </p:txBody>
      </p:sp>
      <p:sp>
        <p:nvSpPr>
          <p:cNvPr id="6" name="Platshållare för bildnummer 5"/>
          <p:cNvSpPr>
            <a:spLocks noGrp="1"/>
          </p:cNvSpPr>
          <p:nvPr>
            <p:ph type="sldNum" sz="quarter" idx="12"/>
          </p:nvPr>
        </p:nvSpPr>
        <p:spPr/>
        <p:txBody>
          <a:bodyPr/>
          <a:lstStyle>
            <a:lvl1pPr>
              <a:defRPr>
                <a:solidFill>
                  <a:schemeClr val="bg1"/>
                </a:solidFill>
              </a:defRPr>
            </a:lvl1pPr>
          </a:lstStyle>
          <a:p>
            <a:fld id="{469B62F1-B431-48B6-8270-02431A1685B7}" type="slidenum">
              <a:rPr lang="en-US" smtClean="0"/>
              <a:pPr/>
              <a:t>‹#›</a:t>
            </a:fld>
            <a:endParaRPr lang="en-US" dirty="0"/>
          </a:p>
        </p:txBody>
      </p:sp>
      <p:sp>
        <p:nvSpPr>
          <p:cNvPr id="10" name="Platshållare för text 9"/>
          <p:cNvSpPr>
            <a:spLocks noGrp="1"/>
          </p:cNvSpPr>
          <p:nvPr>
            <p:ph type="body" sz="quarter" idx="13" hasCustomPrompt="1"/>
          </p:nvPr>
        </p:nvSpPr>
        <p:spPr>
          <a:xfrm>
            <a:off x="360000" y="1080000"/>
            <a:ext cx="8424000" cy="270000"/>
          </a:xfrm>
        </p:spPr>
        <p:txBody>
          <a:bodyPr>
            <a:noAutofit/>
          </a:bodyPr>
          <a:lstStyle>
            <a:lvl1pPr marL="0" indent="0">
              <a:lnSpc>
                <a:spcPct val="100000"/>
              </a:lnSpc>
              <a:buNone/>
              <a:defRPr sz="1800" b="0" cap="all" baseline="0">
                <a:solidFill>
                  <a:schemeClr val="bg1"/>
                </a:solidFill>
              </a:defRPr>
            </a:lvl1pPr>
          </a:lstStyle>
          <a:p>
            <a:pPr lvl="0"/>
            <a:r>
              <a:rPr lang="en-US" noProof="0" dirty="0"/>
              <a:t>Subheading (if needed)</a:t>
            </a:r>
          </a:p>
        </p:txBody>
      </p:sp>
      <p:pic>
        <p:nvPicPr>
          <p:cNvPr id="11" name="Bildobjekt 10" descr="SAV_Logo_white_RGB300.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902837" y="4554000"/>
            <a:ext cx="889869" cy="324000"/>
          </a:xfrm>
          <a:prstGeom prst="rect">
            <a:avLst/>
          </a:prstGeom>
        </p:spPr>
      </p:pic>
      <p:sp>
        <p:nvSpPr>
          <p:cNvPr id="13" name="Platshållare för text 12"/>
          <p:cNvSpPr>
            <a:spLocks noGrp="1"/>
          </p:cNvSpPr>
          <p:nvPr>
            <p:ph type="body" sz="quarter" idx="14" hasCustomPrompt="1"/>
          </p:nvPr>
        </p:nvSpPr>
        <p:spPr>
          <a:xfrm>
            <a:off x="360000" y="1530000"/>
            <a:ext cx="8424000" cy="2844000"/>
          </a:xfrm>
        </p:spPr>
        <p:txBody>
          <a:bodyPr/>
          <a:lstStyle>
            <a:lvl1pPr>
              <a:defRPr>
                <a:solidFill>
                  <a:schemeClr val="bg1"/>
                </a:solidFill>
              </a:defRPr>
            </a:lvl1pPr>
            <a:lvl2pPr marL="540000" indent="-162000">
              <a:buFont typeface="Arial" panose="020B0604020202020204" pitchFamily="34" charset="0"/>
              <a:buChar cha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18320648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p:cSld name="Agenda orange">
    <p:bg>
      <p:bgPr>
        <a:solidFill>
          <a:schemeClr val="accent2"/>
        </a:solidFill>
        <a:effectLst/>
      </p:bgPr>
    </p:bg>
    <p:spTree>
      <p:nvGrpSpPr>
        <p:cNvPr id="1" name=""/>
        <p:cNvGrpSpPr/>
        <p:nvPr/>
      </p:nvGrpSpPr>
      <p:grpSpPr>
        <a:xfrm>
          <a:off x="0" y="0"/>
          <a:ext cx="0" cy="0"/>
          <a:chOff x="0" y="0"/>
          <a:chExt cx="0" cy="0"/>
        </a:xfrm>
      </p:grpSpPr>
      <p:sp>
        <p:nvSpPr>
          <p:cNvPr id="2" name="Rubrik 1"/>
          <p:cNvSpPr>
            <a:spLocks noGrp="1"/>
          </p:cNvSpPr>
          <p:nvPr>
            <p:ph type="title" hasCustomPrompt="1"/>
          </p:nvPr>
        </p:nvSpPr>
        <p:spPr/>
        <p:txBody>
          <a:bodyPr/>
          <a:lstStyle>
            <a:lvl1pPr>
              <a:defRPr>
                <a:solidFill>
                  <a:schemeClr val="bg1"/>
                </a:solidFill>
              </a:defRPr>
            </a:lvl1pPr>
          </a:lstStyle>
          <a:p>
            <a:r>
              <a:rPr lang="en-US" noProof="0" dirty="0"/>
              <a:t>Agenda for today</a:t>
            </a:r>
          </a:p>
        </p:txBody>
      </p:sp>
      <p:sp>
        <p:nvSpPr>
          <p:cNvPr id="4" name="Platshållare för datum 3"/>
          <p:cNvSpPr>
            <a:spLocks noGrp="1"/>
          </p:cNvSpPr>
          <p:nvPr>
            <p:ph type="dt" sz="half" idx="10"/>
          </p:nvPr>
        </p:nvSpPr>
        <p:spPr/>
        <p:txBody>
          <a:bodyPr/>
          <a:lstStyle>
            <a:lvl1pPr>
              <a:defRPr>
                <a:solidFill>
                  <a:schemeClr val="bg1"/>
                </a:solidFill>
              </a:defRPr>
            </a:lvl1pPr>
          </a:lstStyle>
          <a:p>
            <a:fld id="{FE2DA2F3-4AA8-4350-8324-EDE8AF0B4FF2}" type="datetime1">
              <a:rPr lang="en-US" smtClean="0"/>
              <a:t>11/3/2021</a:t>
            </a:fld>
            <a:endParaRPr lang="en-US"/>
          </a:p>
        </p:txBody>
      </p:sp>
      <p:sp>
        <p:nvSpPr>
          <p:cNvPr id="5" name="Platshållare för sidfot 4"/>
          <p:cNvSpPr>
            <a:spLocks noGrp="1"/>
          </p:cNvSpPr>
          <p:nvPr>
            <p:ph type="ftr" sz="quarter" idx="11"/>
          </p:nvPr>
        </p:nvSpPr>
        <p:spPr/>
        <p:txBody>
          <a:bodyPr/>
          <a:lstStyle>
            <a:lvl1pPr>
              <a:defRPr>
                <a:solidFill>
                  <a:schemeClr val="bg1"/>
                </a:solidFill>
              </a:defRPr>
            </a:lvl1pPr>
          </a:lstStyle>
          <a:p>
            <a:r>
              <a:rPr lang="en-US"/>
              <a:t>SANDVIK: Title of presentation</a:t>
            </a:r>
          </a:p>
        </p:txBody>
      </p:sp>
      <p:sp>
        <p:nvSpPr>
          <p:cNvPr id="6" name="Platshållare för bildnummer 5"/>
          <p:cNvSpPr>
            <a:spLocks noGrp="1"/>
          </p:cNvSpPr>
          <p:nvPr>
            <p:ph type="sldNum" sz="quarter" idx="12"/>
          </p:nvPr>
        </p:nvSpPr>
        <p:spPr/>
        <p:txBody>
          <a:bodyPr/>
          <a:lstStyle>
            <a:lvl1pPr>
              <a:defRPr>
                <a:solidFill>
                  <a:schemeClr val="bg1"/>
                </a:solidFill>
              </a:defRPr>
            </a:lvl1pPr>
          </a:lstStyle>
          <a:p>
            <a:fld id="{469B62F1-B431-48B6-8270-02431A1685B7}" type="slidenum">
              <a:rPr lang="en-US" smtClean="0"/>
              <a:pPr/>
              <a:t>‹#›</a:t>
            </a:fld>
            <a:endParaRPr lang="en-US" dirty="0"/>
          </a:p>
        </p:txBody>
      </p:sp>
      <p:sp>
        <p:nvSpPr>
          <p:cNvPr id="10" name="Platshållare för text 9"/>
          <p:cNvSpPr>
            <a:spLocks noGrp="1"/>
          </p:cNvSpPr>
          <p:nvPr>
            <p:ph type="body" sz="quarter" idx="13" hasCustomPrompt="1"/>
          </p:nvPr>
        </p:nvSpPr>
        <p:spPr>
          <a:xfrm>
            <a:off x="360000" y="1080000"/>
            <a:ext cx="8424000" cy="270000"/>
          </a:xfrm>
        </p:spPr>
        <p:txBody>
          <a:bodyPr>
            <a:noAutofit/>
          </a:bodyPr>
          <a:lstStyle>
            <a:lvl1pPr marL="0" indent="0">
              <a:lnSpc>
                <a:spcPct val="100000"/>
              </a:lnSpc>
              <a:buNone/>
              <a:defRPr sz="1800" b="0" cap="all" baseline="0">
                <a:solidFill>
                  <a:schemeClr val="bg1"/>
                </a:solidFill>
              </a:defRPr>
            </a:lvl1pPr>
          </a:lstStyle>
          <a:p>
            <a:pPr lvl="0"/>
            <a:r>
              <a:rPr lang="en-US" noProof="0" dirty="0"/>
              <a:t>Subheading (if needed)</a:t>
            </a:r>
          </a:p>
        </p:txBody>
      </p:sp>
      <p:pic>
        <p:nvPicPr>
          <p:cNvPr id="11" name="Bildobjekt 10" descr="SAV_Logo_white_RGB300.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902837" y="4554000"/>
            <a:ext cx="889869" cy="324000"/>
          </a:xfrm>
          <a:prstGeom prst="rect">
            <a:avLst/>
          </a:prstGeom>
        </p:spPr>
      </p:pic>
      <p:sp>
        <p:nvSpPr>
          <p:cNvPr id="13" name="Platshållare för text 12"/>
          <p:cNvSpPr>
            <a:spLocks noGrp="1"/>
          </p:cNvSpPr>
          <p:nvPr>
            <p:ph type="body" sz="quarter" idx="14" hasCustomPrompt="1"/>
          </p:nvPr>
        </p:nvSpPr>
        <p:spPr>
          <a:xfrm>
            <a:off x="360000" y="1530000"/>
            <a:ext cx="8424000" cy="2844000"/>
          </a:xfrm>
        </p:spPr>
        <p:txBody>
          <a:bodyPr/>
          <a:lstStyle>
            <a:lvl1pPr>
              <a:defRPr>
                <a:solidFill>
                  <a:schemeClr val="bg1"/>
                </a:solidFill>
              </a:defRPr>
            </a:lvl1pPr>
            <a:lvl2pPr marL="540000" indent="-162000">
              <a:buFont typeface="Arial" panose="020B0604020202020204" pitchFamily="34" charset="0"/>
              <a:buChar char="−"/>
              <a:defRPr>
                <a:solidFill>
                  <a:schemeClr val="bg1"/>
                </a:solidFill>
              </a:defRPr>
            </a:lvl2pPr>
            <a:lvl3pPr marL="738000" indent="0">
              <a:buNone/>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22452589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Chapter divider orange">
    <p:bg>
      <p:bgPr>
        <a:solidFill>
          <a:schemeClr val="accent2"/>
        </a:solidFill>
        <a:effectLst/>
      </p:bgPr>
    </p:bg>
    <p:spTree>
      <p:nvGrpSpPr>
        <p:cNvPr id="1" name=""/>
        <p:cNvGrpSpPr/>
        <p:nvPr/>
      </p:nvGrpSpPr>
      <p:grpSpPr>
        <a:xfrm>
          <a:off x="0" y="0"/>
          <a:ext cx="0" cy="0"/>
          <a:chOff x="0" y="0"/>
          <a:chExt cx="0" cy="0"/>
        </a:xfrm>
      </p:grpSpPr>
      <p:pic>
        <p:nvPicPr>
          <p:cNvPr id="9" name="Bildobjekt 8"/>
          <p:cNvPicPr>
            <a:picLocks noChangeAspect="1"/>
          </p:cNvPicPr>
          <p:nvPr/>
        </p:nvPicPr>
        <p:blipFill rotWithShape="1">
          <a:blip r:embed="rId2"/>
          <a:srcRect r="7637" b="33802"/>
          <a:stretch/>
        </p:blipFill>
        <p:spPr>
          <a:xfrm>
            <a:off x="0" y="2160000"/>
            <a:ext cx="9144000" cy="2983500"/>
          </a:xfrm>
          <a:prstGeom prst="rect">
            <a:avLst/>
          </a:prstGeom>
        </p:spPr>
      </p:pic>
      <p:sp>
        <p:nvSpPr>
          <p:cNvPr id="2" name="Rubrik 1"/>
          <p:cNvSpPr>
            <a:spLocks noGrp="1"/>
          </p:cNvSpPr>
          <p:nvPr>
            <p:ph type="title" hasCustomPrompt="1"/>
          </p:nvPr>
        </p:nvSpPr>
        <p:spPr>
          <a:xfrm>
            <a:off x="360000" y="1260000"/>
            <a:ext cx="8424000" cy="1080000"/>
          </a:xfrm>
        </p:spPr>
        <p:txBody>
          <a:bodyPr anchor="t">
            <a:noAutofit/>
          </a:bodyPr>
          <a:lstStyle>
            <a:lvl1pPr algn="l">
              <a:lnSpc>
                <a:spcPct val="100000"/>
              </a:lnSpc>
              <a:spcAft>
                <a:spcPts val="700"/>
              </a:spcAft>
              <a:defRPr sz="4800" b="0" cap="all">
                <a:solidFill>
                  <a:schemeClr val="bg1"/>
                </a:solidFill>
              </a:defRPr>
            </a:lvl1pPr>
          </a:lstStyle>
          <a:p>
            <a:r>
              <a:rPr lang="en-US" noProof="0" dirty="0"/>
              <a:t>Divider slide, one line</a:t>
            </a:r>
          </a:p>
        </p:txBody>
      </p:sp>
      <p:sp>
        <p:nvSpPr>
          <p:cNvPr id="4" name="Platshållare för datum 3"/>
          <p:cNvSpPr>
            <a:spLocks noGrp="1"/>
          </p:cNvSpPr>
          <p:nvPr>
            <p:ph type="dt" sz="half" idx="10"/>
          </p:nvPr>
        </p:nvSpPr>
        <p:spPr/>
        <p:txBody>
          <a:bodyPr/>
          <a:lstStyle>
            <a:lvl1pPr>
              <a:defRPr>
                <a:solidFill>
                  <a:schemeClr val="bg1"/>
                </a:solidFill>
              </a:defRPr>
            </a:lvl1pPr>
          </a:lstStyle>
          <a:p>
            <a:fld id="{BE171C09-F294-48F0-98F0-E231882A15E0}" type="datetime1">
              <a:rPr lang="en-US" smtClean="0"/>
              <a:t>11/3/2021</a:t>
            </a:fld>
            <a:endParaRPr lang="en-US" dirty="0"/>
          </a:p>
        </p:txBody>
      </p:sp>
      <p:sp>
        <p:nvSpPr>
          <p:cNvPr id="5" name="Platshållare för sidfot 4"/>
          <p:cNvSpPr>
            <a:spLocks noGrp="1"/>
          </p:cNvSpPr>
          <p:nvPr>
            <p:ph type="ftr" sz="quarter" idx="11"/>
          </p:nvPr>
        </p:nvSpPr>
        <p:spPr/>
        <p:txBody>
          <a:bodyPr/>
          <a:lstStyle>
            <a:lvl1pPr>
              <a:defRPr>
                <a:solidFill>
                  <a:schemeClr val="bg1"/>
                </a:solidFill>
              </a:defRPr>
            </a:lvl1pPr>
          </a:lstStyle>
          <a:p>
            <a:r>
              <a:rPr lang="en-US"/>
              <a:t>SANDVIK: Title of presentation</a:t>
            </a:r>
            <a:endParaRPr lang="en-US" dirty="0"/>
          </a:p>
        </p:txBody>
      </p:sp>
      <p:sp>
        <p:nvSpPr>
          <p:cNvPr id="6" name="Platshållare för bildnummer 5"/>
          <p:cNvSpPr>
            <a:spLocks noGrp="1"/>
          </p:cNvSpPr>
          <p:nvPr>
            <p:ph type="sldNum" sz="quarter" idx="12"/>
          </p:nvPr>
        </p:nvSpPr>
        <p:spPr/>
        <p:txBody>
          <a:bodyPr/>
          <a:lstStyle>
            <a:lvl1pPr>
              <a:defRPr>
                <a:solidFill>
                  <a:schemeClr val="bg1"/>
                </a:solidFill>
              </a:defRPr>
            </a:lvl1pPr>
          </a:lstStyle>
          <a:p>
            <a:fld id="{469B62F1-B431-48B6-8270-02431A1685B7}" type="slidenum">
              <a:rPr lang="en-US" smtClean="0"/>
              <a:pPr/>
              <a:t>‹#›</a:t>
            </a:fld>
            <a:endParaRPr lang="en-US" dirty="0"/>
          </a:p>
        </p:txBody>
      </p:sp>
      <p:pic>
        <p:nvPicPr>
          <p:cNvPr id="8" name="Bildobjekt 7" descr="SAV_Logo_white_RGB300.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02837" y="4554000"/>
            <a:ext cx="889869" cy="324000"/>
          </a:xfrm>
          <a:prstGeom prst="rect">
            <a:avLst/>
          </a:prstGeom>
        </p:spPr>
      </p:pic>
    </p:spTree>
    <p:extLst>
      <p:ext uri="{BB962C8B-B14F-4D97-AF65-F5344CB8AC3E}">
        <p14:creationId xmlns:p14="http://schemas.microsoft.com/office/powerpoint/2010/main" val="41823607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Chapter divider blue">
    <p:bg>
      <p:bgPr>
        <a:solidFill>
          <a:schemeClr val="accent1"/>
        </a:solidFill>
        <a:effectLst/>
      </p:bgPr>
    </p:bg>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360000" y="3060000"/>
            <a:ext cx="8424000" cy="1440000"/>
          </a:xfrm>
        </p:spPr>
        <p:txBody>
          <a:bodyPr anchor="t">
            <a:noAutofit/>
          </a:bodyPr>
          <a:lstStyle>
            <a:lvl1pPr algn="l">
              <a:lnSpc>
                <a:spcPct val="100000"/>
              </a:lnSpc>
              <a:spcAft>
                <a:spcPts val="700"/>
              </a:spcAft>
              <a:defRPr sz="4800" b="0" cap="all">
                <a:solidFill>
                  <a:schemeClr val="bg1"/>
                </a:solidFill>
              </a:defRPr>
            </a:lvl1pPr>
          </a:lstStyle>
          <a:p>
            <a:r>
              <a:rPr lang="en-US" noProof="0" dirty="0"/>
              <a:t>Divider slide,</a:t>
            </a:r>
            <a:br>
              <a:rPr lang="en-US" noProof="0" dirty="0"/>
            </a:br>
            <a:r>
              <a:rPr lang="en-US" noProof="0" dirty="0"/>
              <a:t>text over two lines</a:t>
            </a:r>
          </a:p>
        </p:txBody>
      </p:sp>
      <p:sp>
        <p:nvSpPr>
          <p:cNvPr id="4" name="Platshållare för datum 3"/>
          <p:cNvSpPr>
            <a:spLocks noGrp="1"/>
          </p:cNvSpPr>
          <p:nvPr>
            <p:ph type="dt" sz="half" idx="10"/>
          </p:nvPr>
        </p:nvSpPr>
        <p:spPr/>
        <p:txBody>
          <a:bodyPr/>
          <a:lstStyle>
            <a:lvl1pPr>
              <a:defRPr>
                <a:solidFill>
                  <a:schemeClr val="bg1"/>
                </a:solidFill>
              </a:defRPr>
            </a:lvl1pPr>
          </a:lstStyle>
          <a:p>
            <a:fld id="{E03E505D-A21F-4E59-9FEC-31B1E2CDF3A8}" type="datetime1">
              <a:rPr lang="en-US" smtClean="0"/>
              <a:t>11/3/2021</a:t>
            </a:fld>
            <a:endParaRPr lang="en-US" dirty="0"/>
          </a:p>
        </p:txBody>
      </p:sp>
      <p:sp>
        <p:nvSpPr>
          <p:cNvPr id="5" name="Platshållare för sidfot 4"/>
          <p:cNvSpPr>
            <a:spLocks noGrp="1"/>
          </p:cNvSpPr>
          <p:nvPr>
            <p:ph type="ftr" sz="quarter" idx="11"/>
          </p:nvPr>
        </p:nvSpPr>
        <p:spPr/>
        <p:txBody>
          <a:bodyPr/>
          <a:lstStyle>
            <a:lvl1pPr>
              <a:defRPr>
                <a:solidFill>
                  <a:schemeClr val="bg1"/>
                </a:solidFill>
              </a:defRPr>
            </a:lvl1pPr>
          </a:lstStyle>
          <a:p>
            <a:r>
              <a:rPr lang="en-US"/>
              <a:t>SANDVIK: Title of presentation</a:t>
            </a:r>
            <a:endParaRPr lang="en-US" dirty="0"/>
          </a:p>
        </p:txBody>
      </p:sp>
      <p:sp>
        <p:nvSpPr>
          <p:cNvPr id="6" name="Platshållare för bildnummer 5"/>
          <p:cNvSpPr>
            <a:spLocks noGrp="1"/>
          </p:cNvSpPr>
          <p:nvPr>
            <p:ph type="sldNum" sz="quarter" idx="12"/>
          </p:nvPr>
        </p:nvSpPr>
        <p:spPr/>
        <p:txBody>
          <a:bodyPr/>
          <a:lstStyle>
            <a:lvl1pPr>
              <a:defRPr>
                <a:solidFill>
                  <a:schemeClr val="bg1"/>
                </a:solidFill>
              </a:defRPr>
            </a:lvl1pPr>
          </a:lstStyle>
          <a:p>
            <a:fld id="{469B62F1-B431-48B6-8270-02431A1685B7}" type="slidenum">
              <a:rPr lang="en-US" smtClean="0"/>
              <a:pPr/>
              <a:t>‹#›</a:t>
            </a:fld>
            <a:endParaRPr lang="en-US" dirty="0"/>
          </a:p>
        </p:txBody>
      </p:sp>
      <p:pic>
        <p:nvPicPr>
          <p:cNvPr id="8" name="Bildobjekt 7" descr="SAV_Logo_white_RGB300.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902837" y="4554000"/>
            <a:ext cx="889869" cy="324000"/>
          </a:xfrm>
          <a:prstGeom prst="rect">
            <a:avLst/>
          </a:prstGeom>
        </p:spPr>
      </p:pic>
      <p:pic>
        <p:nvPicPr>
          <p:cNvPr id="11" name="Bildobjekt 10"/>
          <p:cNvPicPr>
            <a:picLocks noChangeAspect="1"/>
          </p:cNvPicPr>
          <p:nvPr/>
        </p:nvPicPr>
        <p:blipFill rotWithShape="1">
          <a:blip r:embed="rId3"/>
          <a:srcRect r="7637"/>
          <a:stretch/>
        </p:blipFill>
        <p:spPr>
          <a:xfrm>
            <a:off x="0" y="720000"/>
            <a:ext cx="9144000" cy="2304092"/>
          </a:xfrm>
          <a:prstGeom prst="rect">
            <a:avLst/>
          </a:prstGeom>
        </p:spPr>
      </p:pic>
    </p:spTree>
    <p:extLst>
      <p:ext uri="{BB962C8B-B14F-4D97-AF65-F5344CB8AC3E}">
        <p14:creationId xmlns:p14="http://schemas.microsoft.com/office/powerpoint/2010/main" val="13604839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p:cNvSpPr>
            <a:spLocks noGrp="1"/>
          </p:cNvSpPr>
          <p:nvPr>
            <p:ph type="title" hasCustomPrompt="1"/>
          </p:nvPr>
        </p:nvSpPr>
        <p:spPr/>
        <p:txBody>
          <a:bodyPr/>
          <a:lstStyle>
            <a:lvl1pPr>
              <a:defRPr/>
            </a:lvl1pPr>
          </a:lstStyle>
          <a:p>
            <a:r>
              <a:rPr lang="en-US" noProof="0" dirty="0"/>
              <a:t>Headline one line</a:t>
            </a:r>
          </a:p>
        </p:txBody>
      </p:sp>
      <p:sp>
        <p:nvSpPr>
          <p:cNvPr id="3" name="Platshållare för innehåll 2"/>
          <p:cNvSpPr>
            <a:spLocks noGrp="1"/>
          </p:cNvSpPr>
          <p:nvPr>
            <p:ph sz="half" idx="1" hasCustomPrompt="1"/>
          </p:nvPr>
        </p:nvSpPr>
        <p:spPr>
          <a:xfrm>
            <a:off x="360000" y="1134000"/>
            <a:ext cx="4122000" cy="3240000"/>
          </a:xfrm>
        </p:spPr>
        <p:txBody>
          <a:bodyPr>
            <a:noAutofit/>
          </a:bodyPr>
          <a:lstStyle>
            <a:lvl1pPr>
              <a:defRPr sz="1800"/>
            </a:lvl1pPr>
            <a:lvl2pPr marL="540000" indent="-162000">
              <a:buFont typeface="Arial" panose="020B0604020202020204" pitchFamily="34" charset="0"/>
              <a:buChar char="−"/>
              <a:defRPr sz="1600"/>
            </a:lvl2pPr>
            <a:lvl3pPr>
              <a:defRPr sz="1400"/>
            </a:lvl3pPr>
            <a:lvl4pPr>
              <a:defRPr sz="1200"/>
            </a:lvl4pPr>
            <a:lvl5pPr>
              <a:defRPr sz="105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p:txBody>
      </p:sp>
      <p:sp>
        <p:nvSpPr>
          <p:cNvPr id="4" name="Platshållare för innehåll 3"/>
          <p:cNvSpPr>
            <a:spLocks noGrp="1"/>
          </p:cNvSpPr>
          <p:nvPr>
            <p:ph sz="half" idx="2" hasCustomPrompt="1"/>
          </p:nvPr>
        </p:nvSpPr>
        <p:spPr>
          <a:xfrm>
            <a:off x="4662000" y="1134000"/>
            <a:ext cx="4122000" cy="3240000"/>
          </a:xfrm>
        </p:spPr>
        <p:txBody>
          <a:bodyPr>
            <a:noAutofit/>
          </a:bodyPr>
          <a:lstStyle>
            <a:lvl1pPr>
              <a:defRPr sz="1800"/>
            </a:lvl1pPr>
            <a:lvl2pPr marL="540000" indent="-162000">
              <a:buFont typeface="Arial" panose="020B0604020202020204" pitchFamily="34" charset="0"/>
              <a:buChar char="−"/>
              <a:defRPr sz="1600"/>
            </a:lvl2pPr>
            <a:lvl3pPr>
              <a:defRPr sz="1400"/>
            </a:lvl3pPr>
            <a:lvl4pPr>
              <a:defRPr sz="1200"/>
            </a:lvl4pPr>
            <a:lvl5pPr>
              <a:defRPr sz="105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p:txBody>
      </p:sp>
      <p:sp>
        <p:nvSpPr>
          <p:cNvPr id="5" name="Platshållare för datum 4"/>
          <p:cNvSpPr>
            <a:spLocks noGrp="1"/>
          </p:cNvSpPr>
          <p:nvPr>
            <p:ph type="dt" sz="half" idx="10"/>
          </p:nvPr>
        </p:nvSpPr>
        <p:spPr/>
        <p:txBody>
          <a:bodyPr/>
          <a:lstStyle/>
          <a:p>
            <a:fld id="{099FC9A5-D370-4F2A-A29B-6BAB358185B7}" type="datetime1">
              <a:rPr lang="en-US" smtClean="0"/>
              <a:t>11/3/2021</a:t>
            </a:fld>
            <a:endParaRPr lang="en-US"/>
          </a:p>
        </p:txBody>
      </p:sp>
      <p:sp>
        <p:nvSpPr>
          <p:cNvPr id="6" name="Platshållare för sidfot 5"/>
          <p:cNvSpPr>
            <a:spLocks noGrp="1"/>
          </p:cNvSpPr>
          <p:nvPr>
            <p:ph type="ftr" sz="quarter" idx="11"/>
          </p:nvPr>
        </p:nvSpPr>
        <p:spPr/>
        <p:txBody>
          <a:bodyPr/>
          <a:lstStyle/>
          <a:p>
            <a:r>
              <a:rPr lang="en-US"/>
              <a:t>SANDVIK: Title of presentation</a:t>
            </a:r>
          </a:p>
        </p:txBody>
      </p:sp>
      <p:sp>
        <p:nvSpPr>
          <p:cNvPr id="7" name="Platshållare för bildnummer 6"/>
          <p:cNvSpPr>
            <a:spLocks noGrp="1"/>
          </p:cNvSpPr>
          <p:nvPr>
            <p:ph type="sldNum" sz="quarter" idx="12"/>
          </p:nvPr>
        </p:nvSpPr>
        <p:spPr/>
        <p:txBody>
          <a:bodyPr/>
          <a:lstStyle/>
          <a:p>
            <a:fld id="{469B62F1-B431-48B6-8270-02431A1685B7}" type="slidenum">
              <a:rPr lang="en-US" smtClean="0"/>
              <a:t>‹#›</a:t>
            </a:fld>
            <a:endParaRPr lang="en-US"/>
          </a:p>
        </p:txBody>
      </p:sp>
    </p:spTree>
    <p:extLst>
      <p:ext uri="{BB962C8B-B14F-4D97-AF65-F5344CB8AC3E}">
        <p14:creationId xmlns:p14="http://schemas.microsoft.com/office/powerpoint/2010/main" val="273617327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wo content no title">
    <p:spTree>
      <p:nvGrpSpPr>
        <p:cNvPr id="1" name=""/>
        <p:cNvGrpSpPr/>
        <p:nvPr/>
      </p:nvGrpSpPr>
      <p:grpSpPr>
        <a:xfrm>
          <a:off x="0" y="0"/>
          <a:ext cx="0" cy="0"/>
          <a:chOff x="0" y="0"/>
          <a:chExt cx="0" cy="0"/>
        </a:xfrm>
      </p:grpSpPr>
      <p:sp>
        <p:nvSpPr>
          <p:cNvPr id="3" name="Platshållare för innehåll 2"/>
          <p:cNvSpPr>
            <a:spLocks noGrp="1"/>
          </p:cNvSpPr>
          <p:nvPr>
            <p:ph sz="half" idx="1" hasCustomPrompt="1"/>
          </p:nvPr>
        </p:nvSpPr>
        <p:spPr>
          <a:xfrm>
            <a:off x="360000" y="414000"/>
            <a:ext cx="4122000" cy="3960000"/>
          </a:xfrm>
        </p:spPr>
        <p:txBody>
          <a:bodyPr>
            <a:noAutofit/>
          </a:bodyPr>
          <a:lstStyle>
            <a:lvl1pPr>
              <a:defRPr sz="1800"/>
            </a:lvl1pPr>
            <a:lvl2pPr marL="540000" indent="-162000">
              <a:buFont typeface="Arial" panose="020B0604020202020204" pitchFamily="34" charset="0"/>
              <a:buChar char="−"/>
              <a:defRPr sz="1600"/>
            </a:lvl2pPr>
            <a:lvl3pPr>
              <a:defRPr sz="1400"/>
            </a:lvl3pPr>
            <a:lvl4pPr>
              <a:defRPr sz="1200"/>
            </a:lvl4pPr>
            <a:lvl5pPr>
              <a:defRPr sz="105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p:txBody>
      </p:sp>
      <p:sp>
        <p:nvSpPr>
          <p:cNvPr id="4" name="Platshållare för innehåll 3"/>
          <p:cNvSpPr>
            <a:spLocks noGrp="1"/>
          </p:cNvSpPr>
          <p:nvPr>
            <p:ph sz="half" idx="2" hasCustomPrompt="1"/>
          </p:nvPr>
        </p:nvSpPr>
        <p:spPr>
          <a:xfrm>
            <a:off x="4662000" y="414000"/>
            <a:ext cx="4122000" cy="3960000"/>
          </a:xfrm>
        </p:spPr>
        <p:txBody>
          <a:bodyPr>
            <a:noAutofit/>
          </a:bodyPr>
          <a:lstStyle>
            <a:lvl1pPr>
              <a:defRPr sz="1800"/>
            </a:lvl1pPr>
            <a:lvl2pPr marL="540000" indent="-162000">
              <a:buFont typeface="Arial" panose="020B0604020202020204" pitchFamily="34" charset="0"/>
              <a:buChar char="−"/>
              <a:defRPr sz="1600"/>
            </a:lvl2pPr>
            <a:lvl3pPr>
              <a:defRPr sz="1400"/>
            </a:lvl3pPr>
            <a:lvl4pPr>
              <a:defRPr sz="1200"/>
            </a:lvl4pPr>
            <a:lvl5pPr>
              <a:defRPr sz="105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p:txBody>
      </p:sp>
      <p:sp>
        <p:nvSpPr>
          <p:cNvPr id="5" name="Platshållare för datum 4"/>
          <p:cNvSpPr>
            <a:spLocks noGrp="1"/>
          </p:cNvSpPr>
          <p:nvPr>
            <p:ph type="dt" sz="half" idx="10"/>
          </p:nvPr>
        </p:nvSpPr>
        <p:spPr/>
        <p:txBody>
          <a:bodyPr/>
          <a:lstStyle/>
          <a:p>
            <a:fld id="{45C6DC22-FF31-46C8-A0FB-4EE9094BA6B9}" type="datetime1">
              <a:rPr lang="en-US" smtClean="0"/>
              <a:t>11/3/2021</a:t>
            </a:fld>
            <a:endParaRPr lang="en-US"/>
          </a:p>
        </p:txBody>
      </p:sp>
      <p:sp>
        <p:nvSpPr>
          <p:cNvPr id="6" name="Platshållare för sidfot 5"/>
          <p:cNvSpPr>
            <a:spLocks noGrp="1"/>
          </p:cNvSpPr>
          <p:nvPr>
            <p:ph type="ftr" sz="quarter" idx="11"/>
          </p:nvPr>
        </p:nvSpPr>
        <p:spPr/>
        <p:txBody>
          <a:bodyPr/>
          <a:lstStyle/>
          <a:p>
            <a:r>
              <a:rPr lang="en-US"/>
              <a:t>SANDVIK: Title of presentation</a:t>
            </a:r>
          </a:p>
        </p:txBody>
      </p:sp>
      <p:sp>
        <p:nvSpPr>
          <p:cNvPr id="7" name="Platshållare för bildnummer 6"/>
          <p:cNvSpPr>
            <a:spLocks noGrp="1"/>
          </p:cNvSpPr>
          <p:nvPr>
            <p:ph type="sldNum" sz="quarter" idx="12"/>
          </p:nvPr>
        </p:nvSpPr>
        <p:spPr/>
        <p:txBody>
          <a:bodyPr/>
          <a:lstStyle/>
          <a:p>
            <a:fld id="{469B62F1-B431-48B6-8270-02431A1685B7}" type="slidenum">
              <a:rPr lang="en-US" smtClean="0"/>
              <a:t>‹#›</a:t>
            </a:fld>
            <a:endParaRPr lang="en-US"/>
          </a:p>
        </p:txBody>
      </p:sp>
    </p:spTree>
    <p:extLst>
      <p:ext uri="{BB962C8B-B14F-4D97-AF65-F5344CB8AC3E}">
        <p14:creationId xmlns:p14="http://schemas.microsoft.com/office/powerpoint/2010/main" val="132351192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360000" y="414000"/>
            <a:ext cx="8424000" cy="360000"/>
          </a:xfrm>
        </p:spPr>
        <p:txBody>
          <a:bodyPr/>
          <a:lstStyle>
            <a:lvl1pPr>
              <a:defRPr/>
            </a:lvl1pPr>
          </a:lstStyle>
          <a:p>
            <a:r>
              <a:rPr lang="en-US" noProof="0" dirty="0"/>
              <a:t>Headline one line</a:t>
            </a:r>
          </a:p>
        </p:txBody>
      </p:sp>
      <p:sp>
        <p:nvSpPr>
          <p:cNvPr id="3" name="Platshållare för text 2"/>
          <p:cNvSpPr>
            <a:spLocks noGrp="1"/>
          </p:cNvSpPr>
          <p:nvPr>
            <p:ph type="body" idx="1" hasCustomPrompt="1"/>
          </p:nvPr>
        </p:nvSpPr>
        <p:spPr>
          <a:xfrm>
            <a:off x="360000" y="1080000"/>
            <a:ext cx="4122000" cy="270000"/>
          </a:xfrm>
        </p:spPr>
        <p:txBody>
          <a:bodyPr anchor="t">
            <a:noAutofit/>
          </a:bodyPr>
          <a:lstStyle>
            <a:lvl1pPr marL="0" indent="0">
              <a:lnSpc>
                <a:spcPct val="100000"/>
              </a:lnSpc>
              <a:buNone/>
              <a:defRPr sz="1800" b="0" cap="all" baseline="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dirty="0"/>
              <a:t>Subheading</a:t>
            </a:r>
          </a:p>
        </p:txBody>
      </p:sp>
      <p:sp>
        <p:nvSpPr>
          <p:cNvPr id="4" name="Platshållare för innehåll 3"/>
          <p:cNvSpPr>
            <a:spLocks noGrp="1"/>
          </p:cNvSpPr>
          <p:nvPr>
            <p:ph sz="half" idx="2" hasCustomPrompt="1"/>
          </p:nvPr>
        </p:nvSpPr>
        <p:spPr>
          <a:xfrm>
            <a:off x="360000" y="1530000"/>
            <a:ext cx="4122000" cy="2844000"/>
          </a:xfrm>
        </p:spPr>
        <p:txBody>
          <a:bodyPr>
            <a:noAutofit/>
          </a:bodyPr>
          <a:lstStyle>
            <a:lvl1pPr>
              <a:defRPr sz="1800"/>
            </a:lvl1pPr>
            <a:lvl2pPr marL="540000" indent="-162000">
              <a:buFont typeface="Arial" panose="020B0604020202020204" pitchFamily="34" charset="0"/>
              <a:buChar char="−"/>
              <a:defRPr sz="1600"/>
            </a:lvl2pPr>
            <a:lvl3pPr>
              <a:defRPr sz="1400"/>
            </a:lvl3pPr>
            <a:lvl4pPr>
              <a:defRPr sz="1200"/>
            </a:lvl4pPr>
            <a:lvl5pPr>
              <a:defRPr sz="105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p:txBody>
      </p:sp>
      <p:sp>
        <p:nvSpPr>
          <p:cNvPr id="5" name="Platshållare för text 4"/>
          <p:cNvSpPr>
            <a:spLocks noGrp="1"/>
          </p:cNvSpPr>
          <p:nvPr>
            <p:ph type="body" sz="quarter" idx="3" hasCustomPrompt="1"/>
          </p:nvPr>
        </p:nvSpPr>
        <p:spPr>
          <a:xfrm>
            <a:off x="4662000" y="1080000"/>
            <a:ext cx="4122000" cy="270000"/>
          </a:xfrm>
        </p:spPr>
        <p:txBody>
          <a:bodyPr anchor="t">
            <a:noAutofit/>
          </a:bodyPr>
          <a:lstStyle>
            <a:lvl1pPr marL="0" indent="0">
              <a:lnSpc>
                <a:spcPct val="100000"/>
              </a:lnSpc>
              <a:buNone/>
              <a:defRPr sz="1800" b="0" cap="all" baseline="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dirty="0"/>
              <a:t>Subheading</a:t>
            </a:r>
          </a:p>
        </p:txBody>
      </p:sp>
      <p:sp>
        <p:nvSpPr>
          <p:cNvPr id="6" name="Platshållare för innehåll 5"/>
          <p:cNvSpPr>
            <a:spLocks noGrp="1"/>
          </p:cNvSpPr>
          <p:nvPr>
            <p:ph sz="quarter" idx="4" hasCustomPrompt="1"/>
          </p:nvPr>
        </p:nvSpPr>
        <p:spPr>
          <a:xfrm>
            <a:off x="4662000" y="1530000"/>
            <a:ext cx="4122000" cy="2844000"/>
          </a:xfrm>
        </p:spPr>
        <p:txBody>
          <a:bodyPr>
            <a:noAutofit/>
          </a:bodyPr>
          <a:lstStyle>
            <a:lvl1pPr>
              <a:defRPr sz="1800"/>
            </a:lvl1pPr>
            <a:lvl2pPr marL="540000" indent="-162000">
              <a:buFont typeface="Arial" panose="020B0604020202020204" pitchFamily="34" charset="0"/>
              <a:buChar char="−"/>
              <a:defRPr sz="1600"/>
            </a:lvl2pPr>
            <a:lvl3pPr>
              <a:defRPr sz="1400"/>
            </a:lvl3pPr>
            <a:lvl4pPr>
              <a:defRPr sz="1200"/>
            </a:lvl4pPr>
            <a:lvl5pPr>
              <a:defRPr sz="105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p:txBody>
      </p:sp>
      <p:sp>
        <p:nvSpPr>
          <p:cNvPr id="7" name="Platshållare för datum 6"/>
          <p:cNvSpPr>
            <a:spLocks noGrp="1"/>
          </p:cNvSpPr>
          <p:nvPr>
            <p:ph type="dt" sz="half" idx="10"/>
          </p:nvPr>
        </p:nvSpPr>
        <p:spPr/>
        <p:txBody>
          <a:bodyPr/>
          <a:lstStyle/>
          <a:p>
            <a:fld id="{3BFC0077-3493-4E36-8354-3833B53CD4EF}" type="datetime1">
              <a:rPr lang="en-US" smtClean="0"/>
              <a:t>11/3/2021</a:t>
            </a:fld>
            <a:endParaRPr lang="en-US"/>
          </a:p>
        </p:txBody>
      </p:sp>
      <p:sp>
        <p:nvSpPr>
          <p:cNvPr id="8" name="Platshållare för sidfot 7"/>
          <p:cNvSpPr>
            <a:spLocks noGrp="1"/>
          </p:cNvSpPr>
          <p:nvPr>
            <p:ph type="ftr" sz="quarter" idx="11"/>
          </p:nvPr>
        </p:nvSpPr>
        <p:spPr/>
        <p:txBody>
          <a:bodyPr/>
          <a:lstStyle/>
          <a:p>
            <a:r>
              <a:rPr lang="en-US"/>
              <a:t>SANDVIK: Title of presentation</a:t>
            </a:r>
          </a:p>
        </p:txBody>
      </p:sp>
      <p:sp>
        <p:nvSpPr>
          <p:cNvPr id="9" name="Platshållare för bildnummer 8"/>
          <p:cNvSpPr>
            <a:spLocks noGrp="1"/>
          </p:cNvSpPr>
          <p:nvPr>
            <p:ph type="sldNum" sz="quarter" idx="12"/>
          </p:nvPr>
        </p:nvSpPr>
        <p:spPr/>
        <p:txBody>
          <a:bodyPr/>
          <a:lstStyle/>
          <a:p>
            <a:fld id="{469B62F1-B431-48B6-8270-02431A1685B7}" type="slidenum">
              <a:rPr lang="en-US" smtClean="0"/>
              <a:t>‹#›</a:t>
            </a:fld>
            <a:endParaRPr lang="en-US"/>
          </a:p>
        </p:txBody>
      </p:sp>
    </p:spTree>
    <p:extLst>
      <p:ext uri="{BB962C8B-B14F-4D97-AF65-F5344CB8AC3E}">
        <p14:creationId xmlns:p14="http://schemas.microsoft.com/office/powerpoint/2010/main" val="275297194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wo content text">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360000" y="414000"/>
            <a:ext cx="8424000" cy="360000"/>
          </a:xfrm>
        </p:spPr>
        <p:txBody>
          <a:bodyPr/>
          <a:lstStyle>
            <a:lvl1pPr>
              <a:defRPr/>
            </a:lvl1pPr>
          </a:lstStyle>
          <a:p>
            <a:r>
              <a:rPr lang="en-US" noProof="0" dirty="0"/>
              <a:t>Headline one line</a:t>
            </a:r>
          </a:p>
        </p:txBody>
      </p:sp>
      <p:sp>
        <p:nvSpPr>
          <p:cNvPr id="3" name="Platshållare för text 2"/>
          <p:cNvSpPr>
            <a:spLocks noGrp="1"/>
          </p:cNvSpPr>
          <p:nvPr>
            <p:ph type="body" idx="1" hasCustomPrompt="1"/>
          </p:nvPr>
        </p:nvSpPr>
        <p:spPr>
          <a:xfrm>
            <a:off x="360000" y="1080000"/>
            <a:ext cx="8424000" cy="270000"/>
          </a:xfrm>
        </p:spPr>
        <p:txBody>
          <a:bodyPr anchor="t">
            <a:noAutofit/>
          </a:bodyPr>
          <a:lstStyle>
            <a:lvl1pPr marL="0" indent="0">
              <a:lnSpc>
                <a:spcPct val="100000"/>
              </a:lnSpc>
              <a:buNone/>
              <a:defRPr sz="1800" b="0" cap="all" baseline="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dirty="0"/>
              <a:t>Subheading</a:t>
            </a:r>
          </a:p>
        </p:txBody>
      </p:sp>
      <p:sp>
        <p:nvSpPr>
          <p:cNvPr id="7" name="Platshållare för datum 6"/>
          <p:cNvSpPr>
            <a:spLocks noGrp="1"/>
          </p:cNvSpPr>
          <p:nvPr>
            <p:ph type="dt" sz="half" idx="10"/>
          </p:nvPr>
        </p:nvSpPr>
        <p:spPr/>
        <p:txBody>
          <a:bodyPr/>
          <a:lstStyle/>
          <a:p>
            <a:fld id="{6715932F-B69C-4BB0-8584-8D9CB8E2177D}" type="datetime1">
              <a:rPr lang="en-US" smtClean="0"/>
              <a:t>11/3/2021</a:t>
            </a:fld>
            <a:endParaRPr lang="en-US"/>
          </a:p>
        </p:txBody>
      </p:sp>
      <p:sp>
        <p:nvSpPr>
          <p:cNvPr id="8" name="Platshållare för sidfot 7"/>
          <p:cNvSpPr>
            <a:spLocks noGrp="1"/>
          </p:cNvSpPr>
          <p:nvPr>
            <p:ph type="ftr" sz="quarter" idx="11"/>
          </p:nvPr>
        </p:nvSpPr>
        <p:spPr/>
        <p:txBody>
          <a:bodyPr/>
          <a:lstStyle/>
          <a:p>
            <a:r>
              <a:rPr lang="en-US"/>
              <a:t>SANDVIK: Title of presentation</a:t>
            </a:r>
          </a:p>
        </p:txBody>
      </p:sp>
      <p:sp>
        <p:nvSpPr>
          <p:cNvPr id="9" name="Platshållare för bildnummer 8"/>
          <p:cNvSpPr>
            <a:spLocks noGrp="1"/>
          </p:cNvSpPr>
          <p:nvPr>
            <p:ph type="sldNum" sz="quarter" idx="12"/>
          </p:nvPr>
        </p:nvSpPr>
        <p:spPr/>
        <p:txBody>
          <a:bodyPr/>
          <a:lstStyle/>
          <a:p>
            <a:fld id="{469B62F1-B431-48B6-8270-02431A1685B7}" type="slidenum">
              <a:rPr lang="en-US" smtClean="0"/>
              <a:t>‹#›</a:t>
            </a:fld>
            <a:endParaRPr lang="en-US"/>
          </a:p>
        </p:txBody>
      </p:sp>
      <p:sp>
        <p:nvSpPr>
          <p:cNvPr id="11" name="Platshållare för text 10"/>
          <p:cNvSpPr>
            <a:spLocks noGrp="1"/>
          </p:cNvSpPr>
          <p:nvPr>
            <p:ph type="body" sz="quarter" idx="13" hasCustomPrompt="1"/>
          </p:nvPr>
        </p:nvSpPr>
        <p:spPr>
          <a:xfrm>
            <a:off x="360000" y="1530000"/>
            <a:ext cx="4122000" cy="2844000"/>
          </a:xfrm>
        </p:spPr>
        <p:txBody>
          <a:bodyPr/>
          <a:lstStyle>
            <a:lvl2pPr marL="540000" indent="-162000">
              <a:buFont typeface="Arial" panose="020B0604020202020204" pitchFamily="34" charset="0"/>
              <a:buChar char="−"/>
              <a:defRPr/>
            </a:lvl2pPr>
          </a:lstStyle>
          <a:p>
            <a:pPr lvl="0"/>
            <a:r>
              <a:rPr lang="en-US" dirty="0"/>
              <a:t>Click to edit Master text styles</a:t>
            </a:r>
          </a:p>
          <a:p>
            <a:pPr lvl="1"/>
            <a:r>
              <a:rPr lang="en-US" dirty="0"/>
              <a:t>Second level</a:t>
            </a:r>
          </a:p>
        </p:txBody>
      </p:sp>
      <p:sp>
        <p:nvSpPr>
          <p:cNvPr id="13" name="Platshållare för text 12"/>
          <p:cNvSpPr>
            <a:spLocks noGrp="1"/>
          </p:cNvSpPr>
          <p:nvPr>
            <p:ph type="body" sz="quarter" idx="14" hasCustomPrompt="1"/>
          </p:nvPr>
        </p:nvSpPr>
        <p:spPr>
          <a:xfrm>
            <a:off x="4662000" y="1530000"/>
            <a:ext cx="4122000" cy="2844000"/>
          </a:xfrm>
        </p:spPr>
        <p:txBody>
          <a:bodyPr/>
          <a:lstStyle>
            <a:lvl2pPr marL="540000" indent="-162000">
              <a:buFont typeface="Arial" panose="020B0604020202020204" pitchFamily="34" charset="0"/>
              <a:buChar char="−"/>
              <a:defRPr/>
            </a:lvl2p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192148983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 pictures">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360000" y="414000"/>
            <a:ext cx="4122000" cy="900000"/>
          </a:xfrm>
        </p:spPr>
        <p:txBody>
          <a:bodyPr/>
          <a:lstStyle>
            <a:lvl1pPr>
              <a:defRPr/>
            </a:lvl1pPr>
          </a:lstStyle>
          <a:p>
            <a:r>
              <a:rPr lang="en-US" noProof="0" dirty="0"/>
              <a:t>Headline over</a:t>
            </a:r>
            <a:br>
              <a:rPr lang="en-US" noProof="0" dirty="0"/>
            </a:br>
            <a:r>
              <a:rPr lang="en-US" noProof="0" dirty="0"/>
              <a:t>two lines</a:t>
            </a:r>
          </a:p>
        </p:txBody>
      </p:sp>
      <p:sp>
        <p:nvSpPr>
          <p:cNvPr id="3" name="Platshållare för text 2"/>
          <p:cNvSpPr>
            <a:spLocks noGrp="1"/>
          </p:cNvSpPr>
          <p:nvPr>
            <p:ph type="body" idx="1" hasCustomPrompt="1"/>
          </p:nvPr>
        </p:nvSpPr>
        <p:spPr>
          <a:xfrm>
            <a:off x="360000" y="1440000"/>
            <a:ext cx="4122000" cy="270000"/>
          </a:xfrm>
        </p:spPr>
        <p:txBody>
          <a:bodyPr anchor="t">
            <a:noAutofit/>
          </a:bodyPr>
          <a:lstStyle>
            <a:lvl1pPr marL="0" indent="0">
              <a:lnSpc>
                <a:spcPct val="100000"/>
              </a:lnSpc>
              <a:buNone/>
              <a:defRPr sz="1800" b="0" cap="all" baseline="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dirty="0"/>
              <a:t>Subheading (if needed)</a:t>
            </a:r>
          </a:p>
        </p:txBody>
      </p:sp>
      <p:sp>
        <p:nvSpPr>
          <p:cNvPr id="7" name="Platshållare för datum 6"/>
          <p:cNvSpPr>
            <a:spLocks noGrp="1"/>
          </p:cNvSpPr>
          <p:nvPr>
            <p:ph type="dt" sz="half" idx="10"/>
          </p:nvPr>
        </p:nvSpPr>
        <p:spPr/>
        <p:txBody>
          <a:bodyPr/>
          <a:lstStyle/>
          <a:p>
            <a:fld id="{22B2939B-B46D-4CD6-860D-D01AABEBC57B}" type="datetime1">
              <a:rPr lang="en-US" smtClean="0"/>
              <a:t>11/3/2021</a:t>
            </a:fld>
            <a:endParaRPr lang="en-US"/>
          </a:p>
        </p:txBody>
      </p:sp>
      <p:sp>
        <p:nvSpPr>
          <p:cNvPr id="8" name="Platshållare för sidfot 7"/>
          <p:cNvSpPr>
            <a:spLocks noGrp="1"/>
          </p:cNvSpPr>
          <p:nvPr>
            <p:ph type="ftr" sz="quarter" idx="11"/>
          </p:nvPr>
        </p:nvSpPr>
        <p:spPr/>
        <p:txBody>
          <a:bodyPr/>
          <a:lstStyle/>
          <a:p>
            <a:r>
              <a:rPr lang="en-US"/>
              <a:t>SANDVIK: Title of presentation</a:t>
            </a:r>
          </a:p>
        </p:txBody>
      </p:sp>
      <p:sp>
        <p:nvSpPr>
          <p:cNvPr id="9" name="Platshållare för bildnummer 8"/>
          <p:cNvSpPr>
            <a:spLocks noGrp="1"/>
          </p:cNvSpPr>
          <p:nvPr>
            <p:ph type="sldNum" sz="quarter" idx="12"/>
          </p:nvPr>
        </p:nvSpPr>
        <p:spPr/>
        <p:txBody>
          <a:bodyPr/>
          <a:lstStyle/>
          <a:p>
            <a:fld id="{469B62F1-B431-48B6-8270-02431A1685B7}" type="slidenum">
              <a:rPr lang="en-US" smtClean="0"/>
              <a:t>‹#›</a:t>
            </a:fld>
            <a:endParaRPr lang="en-US"/>
          </a:p>
        </p:txBody>
      </p:sp>
      <p:sp>
        <p:nvSpPr>
          <p:cNvPr id="11" name="Platshållare för text 10"/>
          <p:cNvSpPr>
            <a:spLocks noGrp="1"/>
          </p:cNvSpPr>
          <p:nvPr>
            <p:ph type="body" sz="quarter" idx="13" hasCustomPrompt="1"/>
          </p:nvPr>
        </p:nvSpPr>
        <p:spPr>
          <a:xfrm>
            <a:off x="360000" y="1890000"/>
            <a:ext cx="4122000" cy="2484000"/>
          </a:xfrm>
        </p:spPr>
        <p:txBody>
          <a:bodyPr/>
          <a:lstStyle>
            <a:lvl2pPr marL="540000" indent="-162000">
              <a:buFont typeface="Arial" panose="020B0604020202020204" pitchFamily="34" charset="0"/>
              <a:buChar char="−"/>
              <a:defRPr/>
            </a:lvl2pPr>
          </a:lstStyle>
          <a:p>
            <a:pPr lvl="0"/>
            <a:r>
              <a:rPr lang="en-US" dirty="0"/>
              <a:t>Click to edit Master text styles</a:t>
            </a:r>
          </a:p>
          <a:p>
            <a:pPr lvl="1"/>
            <a:r>
              <a:rPr lang="en-US" dirty="0"/>
              <a:t>Second level</a:t>
            </a:r>
          </a:p>
        </p:txBody>
      </p:sp>
      <p:sp>
        <p:nvSpPr>
          <p:cNvPr id="5" name="Picture Placeholder 4"/>
          <p:cNvSpPr>
            <a:spLocks noGrp="1"/>
          </p:cNvSpPr>
          <p:nvPr>
            <p:ph type="pic" sz="quarter" idx="23"/>
          </p:nvPr>
        </p:nvSpPr>
        <p:spPr>
          <a:xfrm>
            <a:off x="6814800" y="2484000"/>
            <a:ext cx="1971675" cy="1890000"/>
          </a:xfrm>
        </p:spPr>
        <p:txBody>
          <a:bodyPr/>
          <a:lstStyle>
            <a:lvl1pPr marL="0" indent="0">
              <a:buNone/>
              <a:defRPr/>
            </a:lvl1pPr>
          </a:lstStyle>
          <a:p>
            <a:r>
              <a:rPr lang="en-US"/>
              <a:t>Click icon to add picture</a:t>
            </a:r>
            <a:endParaRPr lang="sv-SE" dirty="0"/>
          </a:p>
        </p:txBody>
      </p:sp>
      <p:sp>
        <p:nvSpPr>
          <p:cNvPr id="14" name="Picture Placeholder 4"/>
          <p:cNvSpPr>
            <a:spLocks noGrp="1"/>
          </p:cNvSpPr>
          <p:nvPr>
            <p:ph type="pic" sz="quarter" idx="24"/>
          </p:nvPr>
        </p:nvSpPr>
        <p:spPr>
          <a:xfrm>
            <a:off x="6814800" y="414000"/>
            <a:ext cx="1971675" cy="1890000"/>
          </a:xfrm>
        </p:spPr>
        <p:txBody>
          <a:bodyPr/>
          <a:lstStyle>
            <a:lvl1pPr marL="0" indent="0">
              <a:buNone/>
              <a:defRPr/>
            </a:lvl1pPr>
          </a:lstStyle>
          <a:p>
            <a:r>
              <a:rPr lang="en-US"/>
              <a:t>Click icon to add picture</a:t>
            </a:r>
            <a:endParaRPr lang="sv-SE" dirty="0"/>
          </a:p>
        </p:txBody>
      </p:sp>
      <p:sp>
        <p:nvSpPr>
          <p:cNvPr id="15" name="Picture Placeholder 4"/>
          <p:cNvSpPr>
            <a:spLocks noGrp="1"/>
          </p:cNvSpPr>
          <p:nvPr>
            <p:ph type="pic" sz="quarter" idx="25"/>
          </p:nvPr>
        </p:nvSpPr>
        <p:spPr>
          <a:xfrm>
            <a:off x="4662000" y="2484000"/>
            <a:ext cx="1972800" cy="1890000"/>
          </a:xfrm>
        </p:spPr>
        <p:txBody>
          <a:bodyPr/>
          <a:lstStyle>
            <a:lvl1pPr marL="0" indent="0">
              <a:buNone/>
              <a:defRPr/>
            </a:lvl1pPr>
          </a:lstStyle>
          <a:p>
            <a:r>
              <a:rPr lang="en-US"/>
              <a:t>Click icon to add picture</a:t>
            </a:r>
            <a:endParaRPr lang="sv-SE" dirty="0"/>
          </a:p>
        </p:txBody>
      </p:sp>
      <p:sp>
        <p:nvSpPr>
          <p:cNvPr id="16" name="Picture Placeholder 4"/>
          <p:cNvSpPr>
            <a:spLocks noGrp="1"/>
          </p:cNvSpPr>
          <p:nvPr>
            <p:ph type="pic" sz="quarter" idx="26"/>
          </p:nvPr>
        </p:nvSpPr>
        <p:spPr>
          <a:xfrm>
            <a:off x="4662000" y="412650"/>
            <a:ext cx="1972800" cy="1890000"/>
          </a:xfrm>
        </p:spPr>
        <p:txBody>
          <a:bodyPr/>
          <a:lstStyle>
            <a:lvl1pPr marL="0" indent="0">
              <a:buNone/>
              <a:defRPr/>
            </a:lvl1pPr>
          </a:lstStyle>
          <a:p>
            <a:r>
              <a:rPr lang="en-US"/>
              <a:t>Click icon to add picture</a:t>
            </a:r>
            <a:endParaRPr lang="sv-SE" dirty="0"/>
          </a:p>
        </p:txBody>
      </p:sp>
    </p:spTree>
    <p:extLst>
      <p:ext uri="{BB962C8B-B14F-4D97-AF65-F5344CB8AC3E}">
        <p14:creationId xmlns:p14="http://schemas.microsoft.com/office/powerpoint/2010/main" val="285545336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 pictures">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360000" y="414000"/>
            <a:ext cx="4122000" cy="900000"/>
          </a:xfrm>
        </p:spPr>
        <p:txBody>
          <a:bodyPr/>
          <a:lstStyle>
            <a:lvl1pPr>
              <a:defRPr/>
            </a:lvl1pPr>
          </a:lstStyle>
          <a:p>
            <a:r>
              <a:rPr lang="en-US" noProof="0" dirty="0"/>
              <a:t>Headline over</a:t>
            </a:r>
            <a:br>
              <a:rPr lang="en-US" noProof="0" dirty="0"/>
            </a:br>
            <a:r>
              <a:rPr lang="en-US" noProof="0" dirty="0"/>
              <a:t>two lines</a:t>
            </a:r>
          </a:p>
        </p:txBody>
      </p:sp>
      <p:sp>
        <p:nvSpPr>
          <p:cNvPr id="3" name="Platshållare för text 2"/>
          <p:cNvSpPr>
            <a:spLocks noGrp="1"/>
          </p:cNvSpPr>
          <p:nvPr>
            <p:ph type="body" idx="1" hasCustomPrompt="1"/>
          </p:nvPr>
        </p:nvSpPr>
        <p:spPr>
          <a:xfrm>
            <a:off x="360000" y="1440000"/>
            <a:ext cx="4122000" cy="270000"/>
          </a:xfrm>
        </p:spPr>
        <p:txBody>
          <a:bodyPr anchor="t">
            <a:noAutofit/>
          </a:bodyPr>
          <a:lstStyle>
            <a:lvl1pPr marL="0" indent="0">
              <a:lnSpc>
                <a:spcPct val="100000"/>
              </a:lnSpc>
              <a:buNone/>
              <a:defRPr sz="1800" b="0" cap="all" baseline="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dirty="0"/>
              <a:t>Subheading (if needed)</a:t>
            </a:r>
          </a:p>
        </p:txBody>
      </p:sp>
      <p:sp>
        <p:nvSpPr>
          <p:cNvPr id="7" name="Platshållare för datum 6"/>
          <p:cNvSpPr>
            <a:spLocks noGrp="1"/>
          </p:cNvSpPr>
          <p:nvPr>
            <p:ph type="dt" sz="half" idx="10"/>
          </p:nvPr>
        </p:nvSpPr>
        <p:spPr/>
        <p:txBody>
          <a:bodyPr/>
          <a:lstStyle/>
          <a:p>
            <a:fld id="{728B4D1C-A571-4AE7-A009-B4F4C6620154}" type="datetime1">
              <a:rPr lang="en-US" smtClean="0"/>
              <a:t>11/3/2021</a:t>
            </a:fld>
            <a:endParaRPr lang="en-US"/>
          </a:p>
        </p:txBody>
      </p:sp>
      <p:sp>
        <p:nvSpPr>
          <p:cNvPr id="8" name="Platshållare för sidfot 7"/>
          <p:cNvSpPr>
            <a:spLocks noGrp="1"/>
          </p:cNvSpPr>
          <p:nvPr>
            <p:ph type="ftr" sz="quarter" idx="11"/>
          </p:nvPr>
        </p:nvSpPr>
        <p:spPr/>
        <p:txBody>
          <a:bodyPr/>
          <a:lstStyle/>
          <a:p>
            <a:r>
              <a:rPr lang="en-US"/>
              <a:t>SANDVIK: Title of presentation</a:t>
            </a:r>
          </a:p>
        </p:txBody>
      </p:sp>
      <p:sp>
        <p:nvSpPr>
          <p:cNvPr id="9" name="Platshållare för bildnummer 8"/>
          <p:cNvSpPr>
            <a:spLocks noGrp="1"/>
          </p:cNvSpPr>
          <p:nvPr>
            <p:ph type="sldNum" sz="quarter" idx="12"/>
          </p:nvPr>
        </p:nvSpPr>
        <p:spPr/>
        <p:txBody>
          <a:bodyPr/>
          <a:lstStyle/>
          <a:p>
            <a:fld id="{469B62F1-B431-48B6-8270-02431A1685B7}" type="slidenum">
              <a:rPr lang="en-US" smtClean="0"/>
              <a:t>‹#›</a:t>
            </a:fld>
            <a:endParaRPr lang="en-US"/>
          </a:p>
        </p:txBody>
      </p:sp>
      <p:sp>
        <p:nvSpPr>
          <p:cNvPr id="11" name="Platshållare för text 10"/>
          <p:cNvSpPr>
            <a:spLocks noGrp="1"/>
          </p:cNvSpPr>
          <p:nvPr>
            <p:ph type="body" sz="quarter" idx="13" hasCustomPrompt="1"/>
          </p:nvPr>
        </p:nvSpPr>
        <p:spPr>
          <a:xfrm>
            <a:off x="360000" y="1890000"/>
            <a:ext cx="4122000" cy="2484000"/>
          </a:xfrm>
        </p:spPr>
        <p:txBody>
          <a:bodyPr/>
          <a:lstStyle>
            <a:lvl2pPr marL="540000" indent="-162000">
              <a:buFont typeface="Arial" panose="020B0604020202020204" pitchFamily="34" charset="0"/>
              <a:buChar char="−"/>
              <a:defRPr/>
            </a:lvl2pPr>
          </a:lstStyle>
          <a:p>
            <a:pPr lvl="0"/>
            <a:r>
              <a:rPr lang="en-US" dirty="0"/>
              <a:t>Click to edit Master text styles</a:t>
            </a:r>
          </a:p>
          <a:p>
            <a:pPr lvl="1"/>
            <a:r>
              <a:rPr lang="en-US" dirty="0"/>
              <a:t>Second level</a:t>
            </a:r>
          </a:p>
        </p:txBody>
      </p:sp>
      <p:sp>
        <p:nvSpPr>
          <p:cNvPr id="5" name="Picture Placeholder 4"/>
          <p:cNvSpPr>
            <a:spLocks noGrp="1"/>
          </p:cNvSpPr>
          <p:nvPr>
            <p:ph type="pic" sz="quarter" idx="23"/>
          </p:nvPr>
        </p:nvSpPr>
        <p:spPr>
          <a:xfrm>
            <a:off x="4662000" y="414000"/>
            <a:ext cx="4122000" cy="1890000"/>
          </a:xfrm>
        </p:spPr>
        <p:txBody>
          <a:bodyPr/>
          <a:lstStyle>
            <a:lvl1pPr marL="0" indent="0">
              <a:buNone/>
              <a:defRPr/>
            </a:lvl1pPr>
          </a:lstStyle>
          <a:p>
            <a:r>
              <a:rPr lang="en-US" noProof="0"/>
              <a:t>Click icon to add picture</a:t>
            </a:r>
            <a:endParaRPr lang="en-US" noProof="0" dirty="0"/>
          </a:p>
        </p:txBody>
      </p:sp>
      <p:sp>
        <p:nvSpPr>
          <p:cNvPr id="10" name="Picture Placeholder 9"/>
          <p:cNvSpPr>
            <a:spLocks noGrp="1"/>
          </p:cNvSpPr>
          <p:nvPr>
            <p:ph type="pic" sz="quarter" idx="24"/>
          </p:nvPr>
        </p:nvSpPr>
        <p:spPr>
          <a:xfrm>
            <a:off x="4662000" y="2484000"/>
            <a:ext cx="1971675" cy="1890000"/>
          </a:xfrm>
        </p:spPr>
        <p:txBody>
          <a:bodyPr/>
          <a:lstStyle>
            <a:lvl1pPr marL="0" indent="0">
              <a:buNone/>
              <a:defRPr/>
            </a:lvl1pPr>
          </a:lstStyle>
          <a:p>
            <a:r>
              <a:rPr lang="en-US" noProof="0"/>
              <a:t>Click icon to add picture</a:t>
            </a:r>
            <a:endParaRPr lang="en-US" noProof="0" dirty="0"/>
          </a:p>
        </p:txBody>
      </p:sp>
      <p:sp>
        <p:nvSpPr>
          <p:cNvPr id="13" name="Picture Placeholder 12"/>
          <p:cNvSpPr>
            <a:spLocks noGrp="1"/>
          </p:cNvSpPr>
          <p:nvPr>
            <p:ph type="pic" sz="quarter" idx="25"/>
          </p:nvPr>
        </p:nvSpPr>
        <p:spPr>
          <a:xfrm>
            <a:off x="6814800" y="2484000"/>
            <a:ext cx="1971675" cy="1890000"/>
          </a:xfrm>
        </p:spPr>
        <p:txBody>
          <a:bodyPr/>
          <a:lstStyle>
            <a:lvl1pPr marL="0" indent="0">
              <a:buNone/>
              <a:defRPr/>
            </a:lvl1pPr>
          </a:lstStyle>
          <a:p>
            <a:r>
              <a:rPr lang="en-US" noProof="0"/>
              <a:t>Click icon to add picture</a:t>
            </a:r>
            <a:endParaRPr lang="en-US" noProof="0" dirty="0"/>
          </a:p>
        </p:txBody>
      </p:sp>
    </p:spTree>
    <p:extLst>
      <p:ext uri="{BB962C8B-B14F-4D97-AF65-F5344CB8AC3E}">
        <p14:creationId xmlns:p14="http://schemas.microsoft.com/office/powerpoint/2010/main" val="164514403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 pictures">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360000" y="414000"/>
            <a:ext cx="4122000" cy="900000"/>
          </a:xfrm>
        </p:spPr>
        <p:txBody>
          <a:bodyPr/>
          <a:lstStyle>
            <a:lvl1pPr>
              <a:defRPr/>
            </a:lvl1pPr>
          </a:lstStyle>
          <a:p>
            <a:r>
              <a:rPr lang="en-US" noProof="0" dirty="0"/>
              <a:t>Headline over</a:t>
            </a:r>
            <a:br>
              <a:rPr lang="en-US" noProof="0" dirty="0"/>
            </a:br>
            <a:r>
              <a:rPr lang="en-US" noProof="0" dirty="0"/>
              <a:t>two lines</a:t>
            </a:r>
          </a:p>
        </p:txBody>
      </p:sp>
      <p:sp>
        <p:nvSpPr>
          <p:cNvPr id="3" name="Platshållare för text 2"/>
          <p:cNvSpPr>
            <a:spLocks noGrp="1"/>
          </p:cNvSpPr>
          <p:nvPr>
            <p:ph type="body" idx="1" hasCustomPrompt="1"/>
          </p:nvPr>
        </p:nvSpPr>
        <p:spPr>
          <a:xfrm>
            <a:off x="360000" y="1440000"/>
            <a:ext cx="4122000" cy="270000"/>
          </a:xfrm>
        </p:spPr>
        <p:txBody>
          <a:bodyPr anchor="t">
            <a:noAutofit/>
          </a:bodyPr>
          <a:lstStyle>
            <a:lvl1pPr marL="0" indent="0">
              <a:lnSpc>
                <a:spcPct val="100000"/>
              </a:lnSpc>
              <a:buNone/>
              <a:defRPr sz="1800" b="0" cap="all" baseline="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dirty="0"/>
              <a:t>Subheading (if needed)</a:t>
            </a:r>
          </a:p>
        </p:txBody>
      </p:sp>
      <p:sp>
        <p:nvSpPr>
          <p:cNvPr id="7" name="Platshållare för datum 6"/>
          <p:cNvSpPr>
            <a:spLocks noGrp="1"/>
          </p:cNvSpPr>
          <p:nvPr>
            <p:ph type="dt" sz="half" idx="10"/>
          </p:nvPr>
        </p:nvSpPr>
        <p:spPr/>
        <p:txBody>
          <a:bodyPr/>
          <a:lstStyle/>
          <a:p>
            <a:fld id="{9BCB198D-49D3-423D-A640-A92B0BCA9AA3}" type="datetime1">
              <a:rPr lang="en-US" smtClean="0"/>
              <a:t>11/3/2021</a:t>
            </a:fld>
            <a:endParaRPr lang="en-US"/>
          </a:p>
        </p:txBody>
      </p:sp>
      <p:sp>
        <p:nvSpPr>
          <p:cNvPr id="8" name="Platshållare för sidfot 7"/>
          <p:cNvSpPr>
            <a:spLocks noGrp="1"/>
          </p:cNvSpPr>
          <p:nvPr>
            <p:ph type="ftr" sz="quarter" idx="11"/>
          </p:nvPr>
        </p:nvSpPr>
        <p:spPr/>
        <p:txBody>
          <a:bodyPr/>
          <a:lstStyle/>
          <a:p>
            <a:r>
              <a:rPr lang="en-US"/>
              <a:t>SANDVIK: Title of presentation</a:t>
            </a:r>
          </a:p>
        </p:txBody>
      </p:sp>
      <p:sp>
        <p:nvSpPr>
          <p:cNvPr id="9" name="Platshållare för bildnummer 8"/>
          <p:cNvSpPr>
            <a:spLocks noGrp="1"/>
          </p:cNvSpPr>
          <p:nvPr>
            <p:ph type="sldNum" sz="quarter" idx="12"/>
          </p:nvPr>
        </p:nvSpPr>
        <p:spPr/>
        <p:txBody>
          <a:bodyPr/>
          <a:lstStyle/>
          <a:p>
            <a:fld id="{469B62F1-B431-48B6-8270-02431A1685B7}" type="slidenum">
              <a:rPr lang="en-US" smtClean="0"/>
              <a:t>‹#›</a:t>
            </a:fld>
            <a:endParaRPr lang="en-US"/>
          </a:p>
        </p:txBody>
      </p:sp>
      <p:sp>
        <p:nvSpPr>
          <p:cNvPr id="11" name="Platshållare för text 10"/>
          <p:cNvSpPr>
            <a:spLocks noGrp="1"/>
          </p:cNvSpPr>
          <p:nvPr>
            <p:ph type="body" sz="quarter" idx="13" hasCustomPrompt="1"/>
          </p:nvPr>
        </p:nvSpPr>
        <p:spPr>
          <a:xfrm>
            <a:off x="360000" y="1890000"/>
            <a:ext cx="4122000" cy="2484000"/>
          </a:xfrm>
        </p:spPr>
        <p:txBody>
          <a:bodyPr/>
          <a:lstStyle>
            <a:lvl2pPr marL="540000" indent="-162000">
              <a:buFont typeface="Arial" panose="020B0604020202020204" pitchFamily="34" charset="0"/>
              <a:buChar char="−"/>
              <a:defRPr/>
            </a:lvl2pPr>
          </a:lstStyle>
          <a:p>
            <a:pPr lvl="0"/>
            <a:r>
              <a:rPr lang="en-US" dirty="0"/>
              <a:t>Click to edit Master text styles</a:t>
            </a:r>
          </a:p>
          <a:p>
            <a:pPr lvl="1"/>
            <a:r>
              <a:rPr lang="en-US" dirty="0"/>
              <a:t>Second level</a:t>
            </a:r>
          </a:p>
        </p:txBody>
      </p:sp>
      <p:sp>
        <p:nvSpPr>
          <p:cNvPr id="5" name="Picture Placeholder 4"/>
          <p:cNvSpPr>
            <a:spLocks noGrp="1"/>
          </p:cNvSpPr>
          <p:nvPr>
            <p:ph type="pic" sz="quarter" idx="20"/>
          </p:nvPr>
        </p:nvSpPr>
        <p:spPr>
          <a:xfrm>
            <a:off x="4662000" y="2484000"/>
            <a:ext cx="4122000" cy="1890000"/>
          </a:xfrm>
        </p:spPr>
        <p:txBody>
          <a:bodyPr/>
          <a:lstStyle>
            <a:lvl1pPr marL="0" indent="0">
              <a:buNone/>
              <a:defRPr/>
            </a:lvl1pPr>
          </a:lstStyle>
          <a:p>
            <a:r>
              <a:rPr lang="en-US"/>
              <a:t>Click icon to add picture</a:t>
            </a:r>
            <a:endParaRPr lang="sv-SE" dirty="0"/>
          </a:p>
        </p:txBody>
      </p:sp>
      <p:sp>
        <p:nvSpPr>
          <p:cNvPr id="10" name="Picture Placeholder 9"/>
          <p:cNvSpPr>
            <a:spLocks noGrp="1"/>
          </p:cNvSpPr>
          <p:nvPr>
            <p:ph type="pic" sz="quarter" idx="21"/>
          </p:nvPr>
        </p:nvSpPr>
        <p:spPr>
          <a:xfrm>
            <a:off x="4662000" y="414000"/>
            <a:ext cx="4122000" cy="1890000"/>
          </a:xfrm>
        </p:spPr>
        <p:txBody>
          <a:bodyPr/>
          <a:lstStyle>
            <a:lvl1pPr marL="0" indent="0">
              <a:buNone/>
              <a:defRPr/>
            </a:lvl1pPr>
          </a:lstStyle>
          <a:p>
            <a:r>
              <a:rPr lang="en-US"/>
              <a:t>Click icon to add picture</a:t>
            </a:r>
            <a:endParaRPr lang="sv-SE" dirty="0"/>
          </a:p>
        </p:txBody>
      </p:sp>
    </p:spTree>
    <p:extLst>
      <p:ext uri="{BB962C8B-B14F-4D97-AF65-F5344CB8AC3E}">
        <p14:creationId xmlns:p14="http://schemas.microsoft.com/office/powerpoint/2010/main" val="402340763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 picture">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360000" y="414000"/>
            <a:ext cx="4122000" cy="900000"/>
          </a:xfrm>
        </p:spPr>
        <p:txBody>
          <a:bodyPr/>
          <a:lstStyle>
            <a:lvl1pPr>
              <a:defRPr/>
            </a:lvl1pPr>
          </a:lstStyle>
          <a:p>
            <a:r>
              <a:rPr lang="en-US" noProof="0" dirty="0"/>
              <a:t>Headline over</a:t>
            </a:r>
            <a:br>
              <a:rPr lang="en-US" noProof="0" dirty="0"/>
            </a:br>
            <a:r>
              <a:rPr lang="en-US" noProof="0" dirty="0"/>
              <a:t>two lines</a:t>
            </a:r>
          </a:p>
        </p:txBody>
      </p:sp>
      <p:sp>
        <p:nvSpPr>
          <p:cNvPr id="3" name="Platshållare för text 2"/>
          <p:cNvSpPr>
            <a:spLocks noGrp="1"/>
          </p:cNvSpPr>
          <p:nvPr>
            <p:ph type="body" idx="1" hasCustomPrompt="1"/>
          </p:nvPr>
        </p:nvSpPr>
        <p:spPr>
          <a:xfrm>
            <a:off x="360000" y="1440000"/>
            <a:ext cx="4122000" cy="270000"/>
          </a:xfrm>
        </p:spPr>
        <p:txBody>
          <a:bodyPr anchor="t">
            <a:noAutofit/>
          </a:bodyPr>
          <a:lstStyle>
            <a:lvl1pPr marL="0" indent="0">
              <a:lnSpc>
                <a:spcPct val="100000"/>
              </a:lnSpc>
              <a:buNone/>
              <a:defRPr sz="1800" b="0" cap="all" baseline="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dirty="0"/>
              <a:t>Subheading (if needed)</a:t>
            </a:r>
          </a:p>
        </p:txBody>
      </p:sp>
      <p:sp>
        <p:nvSpPr>
          <p:cNvPr id="7" name="Platshållare för datum 6"/>
          <p:cNvSpPr>
            <a:spLocks noGrp="1"/>
          </p:cNvSpPr>
          <p:nvPr>
            <p:ph type="dt" sz="half" idx="10"/>
          </p:nvPr>
        </p:nvSpPr>
        <p:spPr/>
        <p:txBody>
          <a:bodyPr/>
          <a:lstStyle/>
          <a:p>
            <a:fld id="{C680051F-A4B1-4F1A-9B59-6BC4ADD1202D}" type="datetime1">
              <a:rPr lang="en-US" smtClean="0"/>
              <a:t>11/3/2021</a:t>
            </a:fld>
            <a:endParaRPr lang="en-US"/>
          </a:p>
        </p:txBody>
      </p:sp>
      <p:sp>
        <p:nvSpPr>
          <p:cNvPr id="8" name="Platshållare för sidfot 7"/>
          <p:cNvSpPr>
            <a:spLocks noGrp="1"/>
          </p:cNvSpPr>
          <p:nvPr>
            <p:ph type="ftr" sz="quarter" idx="11"/>
          </p:nvPr>
        </p:nvSpPr>
        <p:spPr/>
        <p:txBody>
          <a:bodyPr/>
          <a:lstStyle/>
          <a:p>
            <a:r>
              <a:rPr lang="en-US"/>
              <a:t>SANDVIK: Title of presentation</a:t>
            </a:r>
          </a:p>
        </p:txBody>
      </p:sp>
      <p:sp>
        <p:nvSpPr>
          <p:cNvPr id="9" name="Platshållare för bildnummer 8"/>
          <p:cNvSpPr>
            <a:spLocks noGrp="1"/>
          </p:cNvSpPr>
          <p:nvPr>
            <p:ph type="sldNum" sz="quarter" idx="12"/>
          </p:nvPr>
        </p:nvSpPr>
        <p:spPr/>
        <p:txBody>
          <a:bodyPr/>
          <a:lstStyle/>
          <a:p>
            <a:fld id="{469B62F1-B431-48B6-8270-02431A1685B7}" type="slidenum">
              <a:rPr lang="en-US" smtClean="0"/>
              <a:t>‹#›</a:t>
            </a:fld>
            <a:endParaRPr lang="en-US"/>
          </a:p>
        </p:txBody>
      </p:sp>
      <p:sp>
        <p:nvSpPr>
          <p:cNvPr id="11" name="Platshållare för text 10"/>
          <p:cNvSpPr>
            <a:spLocks noGrp="1"/>
          </p:cNvSpPr>
          <p:nvPr>
            <p:ph type="body" sz="quarter" idx="13" hasCustomPrompt="1"/>
          </p:nvPr>
        </p:nvSpPr>
        <p:spPr>
          <a:xfrm>
            <a:off x="360000" y="1890000"/>
            <a:ext cx="4122000" cy="2484000"/>
          </a:xfrm>
        </p:spPr>
        <p:txBody>
          <a:bodyPr/>
          <a:lstStyle>
            <a:lvl2pPr marL="540000" indent="-162000">
              <a:buFont typeface="Arial" panose="020B0604020202020204" pitchFamily="34" charset="0"/>
              <a:buChar char="−"/>
              <a:defRPr/>
            </a:lvl2pPr>
          </a:lstStyle>
          <a:p>
            <a:pPr lvl="0"/>
            <a:r>
              <a:rPr lang="en-US" dirty="0"/>
              <a:t>Click to edit Master text styles</a:t>
            </a:r>
          </a:p>
          <a:p>
            <a:pPr lvl="1"/>
            <a:r>
              <a:rPr lang="en-US" dirty="0"/>
              <a:t>Second level</a:t>
            </a:r>
          </a:p>
        </p:txBody>
      </p:sp>
      <p:sp>
        <p:nvSpPr>
          <p:cNvPr id="5" name="Picture Placeholder 4"/>
          <p:cNvSpPr>
            <a:spLocks noGrp="1"/>
          </p:cNvSpPr>
          <p:nvPr>
            <p:ph type="pic" sz="quarter" idx="14"/>
          </p:nvPr>
        </p:nvSpPr>
        <p:spPr>
          <a:xfrm>
            <a:off x="4662000" y="414000"/>
            <a:ext cx="4122000" cy="3960000"/>
          </a:xfrm>
        </p:spPr>
        <p:txBody>
          <a:bodyPr/>
          <a:lstStyle>
            <a:lvl1pPr marL="0" indent="0">
              <a:buNone/>
              <a:defRPr/>
            </a:lvl1pPr>
          </a:lstStyle>
          <a:p>
            <a:r>
              <a:rPr lang="en-US"/>
              <a:t>Click icon to add picture</a:t>
            </a:r>
            <a:endParaRPr lang="sv-SE" dirty="0"/>
          </a:p>
        </p:txBody>
      </p:sp>
    </p:spTree>
    <p:extLst>
      <p:ext uri="{BB962C8B-B14F-4D97-AF65-F5344CB8AC3E}">
        <p14:creationId xmlns:p14="http://schemas.microsoft.com/office/powerpoint/2010/main" val="357009820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hasCustomPrompt="1"/>
          </p:nvPr>
        </p:nvSpPr>
        <p:spPr/>
        <p:txBody>
          <a:bodyPr/>
          <a:lstStyle>
            <a:lvl1pPr>
              <a:defRPr/>
            </a:lvl1pPr>
          </a:lstStyle>
          <a:p>
            <a:r>
              <a:rPr lang="en-US" noProof="0" dirty="0"/>
              <a:t>Headline one line</a:t>
            </a:r>
          </a:p>
        </p:txBody>
      </p:sp>
      <p:sp>
        <p:nvSpPr>
          <p:cNvPr id="3" name="Platshållare för datum 2"/>
          <p:cNvSpPr>
            <a:spLocks noGrp="1"/>
          </p:cNvSpPr>
          <p:nvPr>
            <p:ph type="dt" sz="half" idx="10"/>
          </p:nvPr>
        </p:nvSpPr>
        <p:spPr/>
        <p:txBody>
          <a:bodyPr/>
          <a:lstStyle/>
          <a:p>
            <a:fld id="{A0BC125F-3FAE-45AA-A1D5-22CF1C11F8CB}" type="datetime1">
              <a:rPr lang="en-US" smtClean="0"/>
              <a:t>11/3/2021</a:t>
            </a:fld>
            <a:endParaRPr lang="en-US"/>
          </a:p>
        </p:txBody>
      </p:sp>
      <p:sp>
        <p:nvSpPr>
          <p:cNvPr id="4" name="Platshållare för sidfot 3"/>
          <p:cNvSpPr>
            <a:spLocks noGrp="1"/>
          </p:cNvSpPr>
          <p:nvPr>
            <p:ph type="ftr" sz="quarter" idx="11"/>
          </p:nvPr>
        </p:nvSpPr>
        <p:spPr/>
        <p:txBody>
          <a:bodyPr/>
          <a:lstStyle/>
          <a:p>
            <a:r>
              <a:rPr lang="en-US"/>
              <a:t>SANDVIK: Title of presentation</a:t>
            </a:r>
          </a:p>
        </p:txBody>
      </p:sp>
      <p:sp>
        <p:nvSpPr>
          <p:cNvPr id="5" name="Platshållare för bildnummer 4"/>
          <p:cNvSpPr>
            <a:spLocks noGrp="1"/>
          </p:cNvSpPr>
          <p:nvPr>
            <p:ph type="sldNum" sz="quarter" idx="12"/>
          </p:nvPr>
        </p:nvSpPr>
        <p:spPr/>
        <p:txBody>
          <a:bodyPr/>
          <a:lstStyle/>
          <a:p>
            <a:fld id="{469B62F1-B431-48B6-8270-02431A1685B7}" type="slidenum">
              <a:rPr lang="en-US" smtClean="0"/>
              <a:t>‹#›</a:t>
            </a:fld>
            <a:endParaRPr lang="en-US"/>
          </a:p>
        </p:txBody>
      </p:sp>
    </p:spTree>
    <p:extLst>
      <p:ext uri="{BB962C8B-B14F-4D97-AF65-F5344CB8AC3E}">
        <p14:creationId xmlns:p14="http://schemas.microsoft.com/office/powerpoint/2010/main" val="42086862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titleOnly" preserve="1">
  <p:cSld name="Only text blue">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360000" y="1800000"/>
            <a:ext cx="8424000" cy="1440000"/>
          </a:xfrm>
        </p:spPr>
        <p:txBody>
          <a:bodyPr>
            <a:noAutofit/>
          </a:bodyPr>
          <a:lstStyle>
            <a:lvl1pPr algn="l">
              <a:lnSpc>
                <a:spcPct val="100000"/>
              </a:lnSpc>
              <a:spcAft>
                <a:spcPts val="700"/>
              </a:spcAft>
              <a:defRPr sz="4800" baseline="0"/>
            </a:lvl1pPr>
          </a:lstStyle>
          <a:p>
            <a:r>
              <a:rPr lang="en-US" noProof="0" dirty="0"/>
              <a:t>”Quote” or big text on</a:t>
            </a:r>
            <a:br>
              <a:rPr lang="en-US" noProof="0" dirty="0"/>
            </a:br>
            <a:r>
              <a:rPr lang="en-US" noProof="0" dirty="0"/>
              <a:t>white background</a:t>
            </a:r>
          </a:p>
        </p:txBody>
      </p:sp>
      <p:sp>
        <p:nvSpPr>
          <p:cNvPr id="3" name="Platshållare för datum 2"/>
          <p:cNvSpPr>
            <a:spLocks noGrp="1"/>
          </p:cNvSpPr>
          <p:nvPr>
            <p:ph type="dt" sz="half" idx="10"/>
          </p:nvPr>
        </p:nvSpPr>
        <p:spPr/>
        <p:txBody>
          <a:bodyPr/>
          <a:lstStyle/>
          <a:p>
            <a:fld id="{6FD9AF61-2D2D-4997-923E-03B2C54181BD}" type="datetime1">
              <a:rPr lang="en-US" smtClean="0"/>
              <a:t>11/3/2021</a:t>
            </a:fld>
            <a:endParaRPr lang="en-US"/>
          </a:p>
        </p:txBody>
      </p:sp>
      <p:sp>
        <p:nvSpPr>
          <p:cNvPr id="4" name="Platshållare för sidfot 3"/>
          <p:cNvSpPr>
            <a:spLocks noGrp="1"/>
          </p:cNvSpPr>
          <p:nvPr>
            <p:ph type="ftr" sz="quarter" idx="11"/>
          </p:nvPr>
        </p:nvSpPr>
        <p:spPr/>
        <p:txBody>
          <a:bodyPr/>
          <a:lstStyle/>
          <a:p>
            <a:r>
              <a:rPr lang="en-US"/>
              <a:t>SANDVIK: Title of presentation</a:t>
            </a:r>
          </a:p>
        </p:txBody>
      </p:sp>
      <p:sp>
        <p:nvSpPr>
          <p:cNvPr id="5" name="Platshållare för bildnummer 4"/>
          <p:cNvSpPr>
            <a:spLocks noGrp="1"/>
          </p:cNvSpPr>
          <p:nvPr>
            <p:ph type="sldNum" sz="quarter" idx="12"/>
          </p:nvPr>
        </p:nvSpPr>
        <p:spPr/>
        <p:txBody>
          <a:bodyPr/>
          <a:lstStyle/>
          <a:p>
            <a:fld id="{469B62F1-B431-48B6-8270-02431A1685B7}" type="slidenum">
              <a:rPr lang="en-US" smtClean="0"/>
              <a:t>‹#›</a:t>
            </a:fld>
            <a:endParaRPr lang="en-US"/>
          </a:p>
        </p:txBody>
      </p:sp>
      <p:sp>
        <p:nvSpPr>
          <p:cNvPr id="6" name="Rectangular Callout 5"/>
          <p:cNvSpPr/>
          <p:nvPr userDrawn="1"/>
        </p:nvSpPr>
        <p:spPr>
          <a:xfrm>
            <a:off x="9432540" y="1923678"/>
            <a:ext cx="1440000" cy="720000"/>
          </a:xfrm>
          <a:prstGeom prst="wedgeRectCallout">
            <a:avLst>
              <a:gd name="adj1" fmla="val -60810"/>
              <a:gd name="adj2" fmla="val -20925"/>
            </a:avLst>
          </a:prstGeom>
          <a:solidFill>
            <a:schemeClr val="accent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800" noProof="0" dirty="0"/>
              <a:t>Feel free to make vertical adjustment</a:t>
            </a:r>
            <a:r>
              <a:rPr lang="en-US" sz="800" baseline="0" noProof="0" dirty="0"/>
              <a:t> for text placement – it depends on amount of text content. </a:t>
            </a:r>
            <a:endParaRPr lang="en-US" sz="800" noProof="0" dirty="0"/>
          </a:p>
        </p:txBody>
      </p:sp>
    </p:spTree>
    <p:extLst>
      <p:ext uri="{BB962C8B-B14F-4D97-AF65-F5344CB8AC3E}">
        <p14:creationId xmlns:p14="http://schemas.microsoft.com/office/powerpoint/2010/main" val="247776840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titleOnly" preserve="1">
  <p:cSld name="Only text orange">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360000" y="1800000"/>
            <a:ext cx="8424000" cy="1440000"/>
          </a:xfrm>
        </p:spPr>
        <p:txBody>
          <a:bodyPr>
            <a:noAutofit/>
          </a:bodyPr>
          <a:lstStyle>
            <a:lvl1pPr algn="l">
              <a:lnSpc>
                <a:spcPct val="100000"/>
              </a:lnSpc>
              <a:spcAft>
                <a:spcPts val="700"/>
              </a:spcAft>
              <a:defRPr sz="4800" baseline="0">
                <a:solidFill>
                  <a:schemeClr val="accent2"/>
                </a:solidFill>
              </a:defRPr>
            </a:lvl1pPr>
          </a:lstStyle>
          <a:p>
            <a:r>
              <a:rPr lang="en-US" noProof="0" dirty="0"/>
              <a:t>”Quote” or big text on</a:t>
            </a:r>
            <a:br>
              <a:rPr lang="en-US" noProof="0" dirty="0"/>
            </a:br>
            <a:r>
              <a:rPr lang="en-US" noProof="0" dirty="0"/>
              <a:t>white background</a:t>
            </a:r>
          </a:p>
        </p:txBody>
      </p:sp>
      <p:sp>
        <p:nvSpPr>
          <p:cNvPr id="3" name="Platshållare för datum 2"/>
          <p:cNvSpPr>
            <a:spLocks noGrp="1"/>
          </p:cNvSpPr>
          <p:nvPr>
            <p:ph type="dt" sz="half" idx="10"/>
          </p:nvPr>
        </p:nvSpPr>
        <p:spPr/>
        <p:txBody>
          <a:bodyPr/>
          <a:lstStyle/>
          <a:p>
            <a:fld id="{63526969-1DB6-4262-AAB1-0489A8CD801C}" type="datetime1">
              <a:rPr lang="en-US" smtClean="0"/>
              <a:t>11/3/2021</a:t>
            </a:fld>
            <a:endParaRPr lang="en-US"/>
          </a:p>
        </p:txBody>
      </p:sp>
      <p:sp>
        <p:nvSpPr>
          <p:cNvPr id="4" name="Platshållare för sidfot 3"/>
          <p:cNvSpPr>
            <a:spLocks noGrp="1"/>
          </p:cNvSpPr>
          <p:nvPr>
            <p:ph type="ftr" sz="quarter" idx="11"/>
          </p:nvPr>
        </p:nvSpPr>
        <p:spPr/>
        <p:txBody>
          <a:bodyPr/>
          <a:lstStyle/>
          <a:p>
            <a:r>
              <a:rPr lang="en-US"/>
              <a:t>SANDVIK: Title of presentation</a:t>
            </a:r>
          </a:p>
        </p:txBody>
      </p:sp>
      <p:sp>
        <p:nvSpPr>
          <p:cNvPr id="5" name="Platshållare för bildnummer 4"/>
          <p:cNvSpPr>
            <a:spLocks noGrp="1"/>
          </p:cNvSpPr>
          <p:nvPr>
            <p:ph type="sldNum" sz="quarter" idx="12"/>
          </p:nvPr>
        </p:nvSpPr>
        <p:spPr/>
        <p:txBody>
          <a:bodyPr/>
          <a:lstStyle/>
          <a:p>
            <a:fld id="{469B62F1-B431-48B6-8270-02431A1685B7}" type="slidenum">
              <a:rPr lang="en-US" smtClean="0"/>
              <a:t>‹#›</a:t>
            </a:fld>
            <a:endParaRPr lang="en-US"/>
          </a:p>
        </p:txBody>
      </p:sp>
      <p:sp>
        <p:nvSpPr>
          <p:cNvPr id="7" name="Rectangular Callout 6"/>
          <p:cNvSpPr/>
          <p:nvPr userDrawn="1"/>
        </p:nvSpPr>
        <p:spPr>
          <a:xfrm>
            <a:off x="9432540" y="1923678"/>
            <a:ext cx="1440000" cy="720000"/>
          </a:xfrm>
          <a:prstGeom prst="wedgeRectCallout">
            <a:avLst>
              <a:gd name="adj1" fmla="val -60810"/>
              <a:gd name="adj2" fmla="val -20925"/>
            </a:avLst>
          </a:prstGeom>
          <a:solidFill>
            <a:schemeClr val="accent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800" noProof="0" dirty="0"/>
              <a:t>Feel free to make vertical adjustment</a:t>
            </a:r>
            <a:r>
              <a:rPr lang="en-US" sz="800" baseline="0" noProof="0" dirty="0"/>
              <a:t> for text placement – it depends on amount of text content. </a:t>
            </a:r>
            <a:endParaRPr lang="en-US" sz="800" noProof="0" dirty="0"/>
          </a:p>
        </p:txBody>
      </p:sp>
    </p:spTree>
    <p:extLst>
      <p:ext uri="{BB962C8B-B14F-4D97-AF65-F5344CB8AC3E}">
        <p14:creationId xmlns:p14="http://schemas.microsoft.com/office/powerpoint/2010/main" val="115604694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p:cSld name="Big text on picture">
    <p:spTree>
      <p:nvGrpSpPr>
        <p:cNvPr id="1" name=""/>
        <p:cNvGrpSpPr/>
        <p:nvPr/>
      </p:nvGrpSpPr>
      <p:grpSpPr>
        <a:xfrm>
          <a:off x="0" y="0"/>
          <a:ext cx="0" cy="0"/>
          <a:chOff x="0" y="0"/>
          <a:chExt cx="0" cy="0"/>
        </a:xfrm>
      </p:grpSpPr>
      <p:sp>
        <p:nvSpPr>
          <p:cNvPr id="8" name="Platshållare för bild 7"/>
          <p:cNvSpPr>
            <a:spLocks noGrp="1"/>
          </p:cNvSpPr>
          <p:nvPr>
            <p:ph type="pic" sz="quarter" idx="13"/>
          </p:nvPr>
        </p:nvSpPr>
        <p:spPr>
          <a:xfrm>
            <a:off x="0" y="0"/>
            <a:ext cx="9144000" cy="5143500"/>
          </a:xfrm>
        </p:spPr>
        <p:txBody>
          <a:bodyPr/>
          <a:lstStyle/>
          <a:p>
            <a:r>
              <a:rPr lang="en-US"/>
              <a:t>Click icon to add picture</a:t>
            </a:r>
            <a:endParaRPr lang="sv-SE" dirty="0"/>
          </a:p>
        </p:txBody>
      </p:sp>
      <p:sp>
        <p:nvSpPr>
          <p:cNvPr id="2" name="Rubrik 1"/>
          <p:cNvSpPr>
            <a:spLocks noGrp="1"/>
          </p:cNvSpPr>
          <p:nvPr>
            <p:ph type="title" hasCustomPrompt="1"/>
          </p:nvPr>
        </p:nvSpPr>
        <p:spPr>
          <a:xfrm>
            <a:off x="360000" y="1170000"/>
            <a:ext cx="4122000" cy="2700000"/>
          </a:xfrm>
        </p:spPr>
        <p:txBody>
          <a:bodyPr>
            <a:noAutofit/>
          </a:bodyPr>
          <a:lstStyle>
            <a:lvl1pPr algn="l">
              <a:lnSpc>
                <a:spcPct val="100000"/>
              </a:lnSpc>
              <a:spcAft>
                <a:spcPts val="700"/>
              </a:spcAft>
              <a:defRPr sz="3600" baseline="0">
                <a:solidFill>
                  <a:schemeClr val="tx1"/>
                </a:solidFill>
              </a:defRPr>
            </a:lvl1pPr>
          </a:lstStyle>
          <a:p>
            <a:r>
              <a:rPr lang="en-US" noProof="0" dirty="0"/>
              <a:t>”Quote”, or big text (black, white, blue or orange) on picture </a:t>
            </a:r>
          </a:p>
        </p:txBody>
      </p:sp>
      <p:sp>
        <p:nvSpPr>
          <p:cNvPr id="3" name="Platshållare för datum 2"/>
          <p:cNvSpPr>
            <a:spLocks noGrp="1"/>
          </p:cNvSpPr>
          <p:nvPr>
            <p:ph type="dt" sz="half" idx="10"/>
          </p:nvPr>
        </p:nvSpPr>
        <p:spPr/>
        <p:txBody>
          <a:bodyPr/>
          <a:lstStyle/>
          <a:p>
            <a:fld id="{9B7204ED-F5A4-49B1-A568-4266C4312E57}" type="datetime1">
              <a:rPr lang="en-US" smtClean="0"/>
              <a:t>11/3/2021</a:t>
            </a:fld>
            <a:endParaRPr lang="en-US"/>
          </a:p>
        </p:txBody>
      </p:sp>
      <p:sp>
        <p:nvSpPr>
          <p:cNvPr id="4" name="Platshållare för sidfot 3"/>
          <p:cNvSpPr>
            <a:spLocks noGrp="1"/>
          </p:cNvSpPr>
          <p:nvPr>
            <p:ph type="ftr" sz="quarter" idx="11"/>
          </p:nvPr>
        </p:nvSpPr>
        <p:spPr/>
        <p:txBody>
          <a:bodyPr/>
          <a:lstStyle/>
          <a:p>
            <a:r>
              <a:rPr lang="en-US"/>
              <a:t>SANDVIK: Title of presentation</a:t>
            </a:r>
          </a:p>
        </p:txBody>
      </p:sp>
      <p:sp>
        <p:nvSpPr>
          <p:cNvPr id="5" name="Platshållare för bildnummer 4"/>
          <p:cNvSpPr>
            <a:spLocks noGrp="1"/>
          </p:cNvSpPr>
          <p:nvPr>
            <p:ph type="sldNum" sz="quarter" idx="12"/>
          </p:nvPr>
        </p:nvSpPr>
        <p:spPr/>
        <p:txBody>
          <a:bodyPr/>
          <a:lstStyle/>
          <a:p>
            <a:fld id="{469B62F1-B431-48B6-8270-02431A1685B7}" type="slidenum">
              <a:rPr lang="en-US" smtClean="0"/>
              <a:t>‹#›</a:t>
            </a:fld>
            <a:endParaRPr lang="en-US"/>
          </a:p>
        </p:txBody>
      </p:sp>
      <p:sp>
        <p:nvSpPr>
          <p:cNvPr id="7" name="Rectangular Callout 6"/>
          <p:cNvSpPr/>
          <p:nvPr userDrawn="1"/>
        </p:nvSpPr>
        <p:spPr>
          <a:xfrm>
            <a:off x="9432540" y="1923678"/>
            <a:ext cx="1440000" cy="720000"/>
          </a:xfrm>
          <a:prstGeom prst="wedgeRectCallout">
            <a:avLst>
              <a:gd name="adj1" fmla="val -60810"/>
              <a:gd name="adj2" fmla="val -20925"/>
            </a:avLst>
          </a:prstGeom>
          <a:solidFill>
            <a:schemeClr val="accent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800" noProof="0" dirty="0"/>
              <a:t>Feel free to make vertical adjustment</a:t>
            </a:r>
            <a:r>
              <a:rPr lang="en-US" sz="800" baseline="0" noProof="0" dirty="0"/>
              <a:t> for text placement – it depends on amount of text content. </a:t>
            </a:r>
            <a:endParaRPr lang="en-US" sz="800" noProof="0" dirty="0"/>
          </a:p>
        </p:txBody>
      </p:sp>
    </p:spTree>
    <p:extLst>
      <p:ext uri="{BB962C8B-B14F-4D97-AF65-F5344CB8AC3E}">
        <p14:creationId xmlns:p14="http://schemas.microsoft.com/office/powerpoint/2010/main" val="213507955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Big text left blue">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360000" y="414000"/>
            <a:ext cx="4122000" cy="3960000"/>
          </a:xfrm>
        </p:spPr>
        <p:txBody>
          <a:bodyPr>
            <a:noAutofit/>
          </a:bodyPr>
          <a:lstStyle>
            <a:lvl1pPr algn="l">
              <a:lnSpc>
                <a:spcPct val="100000"/>
              </a:lnSpc>
              <a:spcAft>
                <a:spcPts val="700"/>
              </a:spcAft>
              <a:defRPr sz="4800" baseline="0">
                <a:solidFill>
                  <a:schemeClr val="accent1"/>
                </a:solidFill>
              </a:defRPr>
            </a:lvl1pPr>
          </a:lstStyle>
          <a:p>
            <a:r>
              <a:rPr lang="en-US" noProof="0" dirty="0"/>
              <a:t>Big text,</a:t>
            </a:r>
            <a:br>
              <a:rPr lang="en-US" noProof="0" dirty="0"/>
            </a:br>
            <a:r>
              <a:rPr lang="en-US" noProof="0" dirty="0"/>
              <a:t>more than one line </a:t>
            </a:r>
          </a:p>
        </p:txBody>
      </p:sp>
      <p:sp>
        <p:nvSpPr>
          <p:cNvPr id="3" name="Platshållare för datum 2"/>
          <p:cNvSpPr>
            <a:spLocks noGrp="1"/>
          </p:cNvSpPr>
          <p:nvPr>
            <p:ph type="dt" sz="half" idx="10"/>
          </p:nvPr>
        </p:nvSpPr>
        <p:spPr/>
        <p:txBody>
          <a:bodyPr/>
          <a:lstStyle/>
          <a:p>
            <a:fld id="{289E0679-1120-41DD-AF2A-27CB1CDD1C05}" type="datetime1">
              <a:rPr lang="en-US" smtClean="0"/>
              <a:t>11/3/2021</a:t>
            </a:fld>
            <a:endParaRPr lang="en-US"/>
          </a:p>
        </p:txBody>
      </p:sp>
      <p:sp>
        <p:nvSpPr>
          <p:cNvPr id="4" name="Platshållare för sidfot 3"/>
          <p:cNvSpPr>
            <a:spLocks noGrp="1"/>
          </p:cNvSpPr>
          <p:nvPr>
            <p:ph type="ftr" sz="quarter" idx="11"/>
          </p:nvPr>
        </p:nvSpPr>
        <p:spPr/>
        <p:txBody>
          <a:bodyPr/>
          <a:lstStyle/>
          <a:p>
            <a:r>
              <a:rPr lang="en-US"/>
              <a:t>SANDVIK: Title of presentation</a:t>
            </a:r>
          </a:p>
        </p:txBody>
      </p:sp>
      <p:sp>
        <p:nvSpPr>
          <p:cNvPr id="5" name="Platshållare för bildnummer 4"/>
          <p:cNvSpPr>
            <a:spLocks noGrp="1"/>
          </p:cNvSpPr>
          <p:nvPr>
            <p:ph type="sldNum" sz="quarter" idx="12"/>
          </p:nvPr>
        </p:nvSpPr>
        <p:spPr/>
        <p:txBody>
          <a:bodyPr/>
          <a:lstStyle/>
          <a:p>
            <a:fld id="{469B62F1-B431-48B6-8270-02431A1685B7}" type="slidenum">
              <a:rPr lang="en-US" smtClean="0"/>
              <a:t>‹#›</a:t>
            </a:fld>
            <a:endParaRPr lang="en-US"/>
          </a:p>
        </p:txBody>
      </p:sp>
      <p:sp>
        <p:nvSpPr>
          <p:cNvPr id="8" name="Picture Placeholder 7"/>
          <p:cNvSpPr>
            <a:spLocks noGrp="1"/>
          </p:cNvSpPr>
          <p:nvPr>
            <p:ph type="pic" sz="quarter" idx="13"/>
          </p:nvPr>
        </p:nvSpPr>
        <p:spPr>
          <a:xfrm>
            <a:off x="4662000" y="414000"/>
            <a:ext cx="4122000" cy="3960000"/>
          </a:xfrm>
        </p:spPr>
        <p:txBody>
          <a:bodyPr/>
          <a:lstStyle>
            <a:lvl1pPr marL="0" indent="0">
              <a:buNone/>
              <a:defRPr/>
            </a:lvl1pPr>
          </a:lstStyle>
          <a:p>
            <a:r>
              <a:rPr lang="en-US"/>
              <a:t>Click icon to add picture</a:t>
            </a:r>
            <a:endParaRPr lang="sv-SE" dirty="0"/>
          </a:p>
        </p:txBody>
      </p:sp>
    </p:spTree>
    <p:extLst>
      <p:ext uri="{BB962C8B-B14F-4D97-AF65-F5344CB8AC3E}">
        <p14:creationId xmlns:p14="http://schemas.microsoft.com/office/powerpoint/2010/main" val="220016658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Big text left orange">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360000" y="414000"/>
            <a:ext cx="4122000" cy="3960000"/>
          </a:xfrm>
        </p:spPr>
        <p:txBody>
          <a:bodyPr>
            <a:noAutofit/>
          </a:bodyPr>
          <a:lstStyle>
            <a:lvl1pPr algn="l">
              <a:lnSpc>
                <a:spcPct val="100000"/>
              </a:lnSpc>
              <a:spcAft>
                <a:spcPts val="700"/>
              </a:spcAft>
              <a:defRPr sz="4800" baseline="0">
                <a:solidFill>
                  <a:schemeClr val="accent2"/>
                </a:solidFill>
              </a:defRPr>
            </a:lvl1pPr>
          </a:lstStyle>
          <a:p>
            <a:r>
              <a:rPr lang="en-US" noProof="0" dirty="0"/>
              <a:t>Big text,</a:t>
            </a:r>
            <a:br>
              <a:rPr lang="en-US" noProof="0" dirty="0"/>
            </a:br>
            <a:r>
              <a:rPr lang="en-US" noProof="0" dirty="0"/>
              <a:t>more than one line </a:t>
            </a:r>
          </a:p>
        </p:txBody>
      </p:sp>
      <p:sp>
        <p:nvSpPr>
          <p:cNvPr id="3" name="Platshållare för datum 2"/>
          <p:cNvSpPr>
            <a:spLocks noGrp="1"/>
          </p:cNvSpPr>
          <p:nvPr>
            <p:ph type="dt" sz="half" idx="10"/>
          </p:nvPr>
        </p:nvSpPr>
        <p:spPr/>
        <p:txBody>
          <a:bodyPr/>
          <a:lstStyle/>
          <a:p>
            <a:fld id="{B086D459-BE16-4E65-B712-8C0B332A8AB1}" type="datetime1">
              <a:rPr lang="en-US" smtClean="0"/>
              <a:t>11/3/2021</a:t>
            </a:fld>
            <a:endParaRPr lang="en-US"/>
          </a:p>
        </p:txBody>
      </p:sp>
      <p:sp>
        <p:nvSpPr>
          <p:cNvPr id="4" name="Platshållare för sidfot 3"/>
          <p:cNvSpPr>
            <a:spLocks noGrp="1"/>
          </p:cNvSpPr>
          <p:nvPr>
            <p:ph type="ftr" sz="quarter" idx="11"/>
          </p:nvPr>
        </p:nvSpPr>
        <p:spPr/>
        <p:txBody>
          <a:bodyPr/>
          <a:lstStyle/>
          <a:p>
            <a:r>
              <a:rPr lang="en-US"/>
              <a:t>SANDVIK: Title of presentation</a:t>
            </a:r>
          </a:p>
        </p:txBody>
      </p:sp>
      <p:sp>
        <p:nvSpPr>
          <p:cNvPr id="5" name="Platshållare för bildnummer 4"/>
          <p:cNvSpPr>
            <a:spLocks noGrp="1"/>
          </p:cNvSpPr>
          <p:nvPr>
            <p:ph type="sldNum" sz="quarter" idx="12"/>
          </p:nvPr>
        </p:nvSpPr>
        <p:spPr/>
        <p:txBody>
          <a:bodyPr/>
          <a:lstStyle/>
          <a:p>
            <a:fld id="{469B62F1-B431-48B6-8270-02431A1685B7}" type="slidenum">
              <a:rPr lang="en-US" smtClean="0"/>
              <a:t>‹#›</a:t>
            </a:fld>
            <a:endParaRPr lang="en-US"/>
          </a:p>
        </p:txBody>
      </p:sp>
      <p:sp>
        <p:nvSpPr>
          <p:cNvPr id="8" name="Picture Placeholder 7"/>
          <p:cNvSpPr>
            <a:spLocks noGrp="1"/>
          </p:cNvSpPr>
          <p:nvPr>
            <p:ph type="pic" sz="quarter" idx="13"/>
          </p:nvPr>
        </p:nvSpPr>
        <p:spPr>
          <a:xfrm>
            <a:off x="4662000" y="414000"/>
            <a:ext cx="4122000" cy="3960000"/>
          </a:xfrm>
        </p:spPr>
        <p:txBody>
          <a:bodyPr/>
          <a:lstStyle>
            <a:lvl1pPr marL="0" indent="0">
              <a:buNone/>
              <a:defRPr/>
            </a:lvl1pPr>
          </a:lstStyle>
          <a:p>
            <a:r>
              <a:rPr lang="en-US"/>
              <a:t>Click icon to add picture</a:t>
            </a:r>
            <a:endParaRPr lang="sv-SE" dirty="0"/>
          </a:p>
        </p:txBody>
      </p:sp>
    </p:spTree>
    <p:extLst>
      <p:ext uri="{BB962C8B-B14F-4D97-AF65-F5344CB8AC3E}">
        <p14:creationId xmlns:p14="http://schemas.microsoft.com/office/powerpoint/2010/main" val="32421780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Big text right blue">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4662000" y="414000"/>
            <a:ext cx="4122000" cy="3960000"/>
          </a:xfrm>
        </p:spPr>
        <p:txBody>
          <a:bodyPr>
            <a:noAutofit/>
          </a:bodyPr>
          <a:lstStyle>
            <a:lvl1pPr algn="l">
              <a:lnSpc>
                <a:spcPct val="100000"/>
              </a:lnSpc>
              <a:spcAft>
                <a:spcPts val="700"/>
              </a:spcAft>
              <a:defRPr sz="4800" baseline="0">
                <a:solidFill>
                  <a:schemeClr val="accent1"/>
                </a:solidFill>
              </a:defRPr>
            </a:lvl1pPr>
          </a:lstStyle>
          <a:p>
            <a:r>
              <a:rPr lang="en-US" noProof="0" dirty="0"/>
              <a:t>Big text,</a:t>
            </a:r>
            <a:br>
              <a:rPr lang="en-US" noProof="0" dirty="0"/>
            </a:br>
            <a:r>
              <a:rPr lang="en-US" noProof="0" dirty="0"/>
              <a:t>more than one line</a:t>
            </a:r>
          </a:p>
        </p:txBody>
      </p:sp>
      <p:sp>
        <p:nvSpPr>
          <p:cNvPr id="3" name="Platshållare för datum 2"/>
          <p:cNvSpPr>
            <a:spLocks noGrp="1"/>
          </p:cNvSpPr>
          <p:nvPr>
            <p:ph type="dt" sz="half" idx="10"/>
          </p:nvPr>
        </p:nvSpPr>
        <p:spPr/>
        <p:txBody>
          <a:bodyPr/>
          <a:lstStyle/>
          <a:p>
            <a:fld id="{B344A86F-5D64-4087-84A3-365E267E9722}" type="datetime1">
              <a:rPr lang="en-US" smtClean="0"/>
              <a:t>11/3/2021</a:t>
            </a:fld>
            <a:endParaRPr lang="en-US"/>
          </a:p>
        </p:txBody>
      </p:sp>
      <p:sp>
        <p:nvSpPr>
          <p:cNvPr id="4" name="Platshållare för sidfot 3"/>
          <p:cNvSpPr>
            <a:spLocks noGrp="1"/>
          </p:cNvSpPr>
          <p:nvPr>
            <p:ph type="ftr" sz="quarter" idx="11"/>
          </p:nvPr>
        </p:nvSpPr>
        <p:spPr/>
        <p:txBody>
          <a:bodyPr/>
          <a:lstStyle/>
          <a:p>
            <a:r>
              <a:rPr lang="en-US"/>
              <a:t>SANDVIK: Title of presentation</a:t>
            </a:r>
          </a:p>
        </p:txBody>
      </p:sp>
      <p:sp>
        <p:nvSpPr>
          <p:cNvPr id="5" name="Platshållare för bildnummer 4"/>
          <p:cNvSpPr>
            <a:spLocks noGrp="1"/>
          </p:cNvSpPr>
          <p:nvPr>
            <p:ph type="sldNum" sz="quarter" idx="12"/>
          </p:nvPr>
        </p:nvSpPr>
        <p:spPr/>
        <p:txBody>
          <a:bodyPr/>
          <a:lstStyle/>
          <a:p>
            <a:fld id="{469B62F1-B431-48B6-8270-02431A1685B7}" type="slidenum">
              <a:rPr lang="en-US" smtClean="0"/>
              <a:t>‹#›</a:t>
            </a:fld>
            <a:endParaRPr lang="en-US"/>
          </a:p>
        </p:txBody>
      </p:sp>
      <p:sp>
        <p:nvSpPr>
          <p:cNvPr id="8" name="Picture Placeholder 7"/>
          <p:cNvSpPr>
            <a:spLocks noGrp="1"/>
          </p:cNvSpPr>
          <p:nvPr>
            <p:ph type="pic" sz="quarter" idx="13"/>
          </p:nvPr>
        </p:nvSpPr>
        <p:spPr>
          <a:xfrm>
            <a:off x="360000" y="414000"/>
            <a:ext cx="4122000" cy="3960000"/>
          </a:xfrm>
        </p:spPr>
        <p:txBody>
          <a:bodyPr/>
          <a:lstStyle>
            <a:lvl1pPr marL="0" indent="0">
              <a:buNone/>
              <a:defRPr/>
            </a:lvl1pPr>
          </a:lstStyle>
          <a:p>
            <a:r>
              <a:rPr lang="en-US"/>
              <a:t>Click icon to add picture</a:t>
            </a:r>
            <a:endParaRPr lang="sv-SE" dirty="0"/>
          </a:p>
        </p:txBody>
      </p:sp>
    </p:spTree>
    <p:extLst>
      <p:ext uri="{BB962C8B-B14F-4D97-AF65-F5344CB8AC3E}">
        <p14:creationId xmlns:p14="http://schemas.microsoft.com/office/powerpoint/2010/main" val="151789053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Big text right orange">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4662000" y="414000"/>
            <a:ext cx="4122000" cy="3960000"/>
          </a:xfrm>
        </p:spPr>
        <p:txBody>
          <a:bodyPr>
            <a:noAutofit/>
          </a:bodyPr>
          <a:lstStyle>
            <a:lvl1pPr algn="l">
              <a:lnSpc>
                <a:spcPct val="100000"/>
              </a:lnSpc>
              <a:spcAft>
                <a:spcPts val="700"/>
              </a:spcAft>
              <a:defRPr sz="4800" baseline="0">
                <a:solidFill>
                  <a:schemeClr val="accent2"/>
                </a:solidFill>
              </a:defRPr>
            </a:lvl1pPr>
          </a:lstStyle>
          <a:p>
            <a:r>
              <a:rPr lang="en-US" noProof="0" dirty="0"/>
              <a:t>Big text,</a:t>
            </a:r>
            <a:br>
              <a:rPr lang="en-US" noProof="0" dirty="0"/>
            </a:br>
            <a:r>
              <a:rPr lang="en-US" noProof="0" dirty="0"/>
              <a:t>more than one line</a:t>
            </a:r>
          </a:p>
        </p:txBody>
      </p:sp>
      <p:sp>
        <p:nvSpPr>
          <p:cNvPr id="3" name="Platshållare för datum 2"/>
          <p:cNvSpPr>
            <a:spLocks noGrp="1"/>
          </p:cNvSpPr>
          <p:nvPr>
            <p:ph type="dt" sz="half" idx="10"/>
          </p:nvPr>
        </p:nvSpPr>
        <p:spPr/>
        <p:txBody>
          <a:bodyPr/>
          <a:lstStyle/>
          <a:p>
            <a:fld id="{08D99A7B-46E1-47C8-A786-9EBA21899043}" type="datetime1">
              <a:rPr lang="en-US" smtClean="0"/>
              <a:t>11/3/2021</a:t>
            </a:fld>
            <a:endParaRPr lang="en-US"/>
          </a:p>
        </p:txBody>
      </p:sp>
      <p:sp>
        <p:nvSpPr>
          <p:cNvPr id="4" name="Platshållare för sidfot 3"/>
          <p:cNvSpPr>
            <a:spLocks noGrp="1"/>
          </p:cNvSpPr>
          <p:nvPr>
            <p:ph type="ftr" sz="quarter" idx="11"/>
          </p:nvPr>
        </p:nvSpPr>
        <p:spPr/>
        <p:txBody>
          <a:bodyPr/>
          <a:lstStyle/>
          <a:p>
            <a:r>
              <a:rPr lang="en-US"/>
              <a:t>SANDVIK: Title of presentation</a:t>
            </a:r>
          </a:p>
        </p:txBody>
      </p:sp>
      <p:sp>
        <p:nvSpPr>
          <p:cNvPr id="5" name="Platshållare för bildnummer 4"/>
          <p:cNvSpPr>
            <a:spLocks noGrp="1"/>
          </p:cNvSpPr>
          <p:nvPr>
            <p:ph type="sldNum" sz="quarter" idx="12"/>
          </p:nvPr>
        </p:nvSpPr>
        <p:spPr/>
        <p:txBody>
          <a:bodyPr/>
          <a:lstStyle/>
          <a:p>
            <a:fld id="{469B62F1-B431-48B6-8270-02431A1685B7}" type="slidenum">
              <a:rPr lang="en-US" smtClean="0"/>
              <a:t>‹#›</a:t>
            </a:fld>
            <a:endParaRPr lang="en-US"/>
          </a:p>
        </p:txBody>
      </p:sp>
      <p:sp>
        <p:nvSpPr>
          <p:cNvPr id="8" name="Picture Placeholder 7"/>
          <p:cNvSpPr>
            <a:spLocks noGrp="1"/>
          </p:cNvSpPr>
          <p:nvPr>
            <p:ph type="pic" sz="quarter" idx="13"/>
          </p:nvPr>
        </p:nvSpPr>
        <p:spPr>
          <a:xfrm>
            <a:off x="360000" y="414000"/>
            <a:ext cx="4122000" cy="3960000"/>
          </a:xfrm>
        </p:spPr>
        <p:txBody>
          <a:bodyPr/>
          <a:lstStyle>
            <a:lvl1pPr marL="0" indent="0">
              <a:buNone/>
              <a:defRPr/>
            </a:lvl1pPr>
          </a:lstStyle>
          <a:p>
            <a:r>
              <a:rPr lang="en-US"/>
              <a:t>Click icon to add picture</a:t>
            </a:r>
            <a:endParaRPr lang="sv-SE" dirty="0"/>
          </a:p>
        </p:txBody>
      </p:sp>
    </p:spTree>
    <p:extLst>
      <p:ext uri="{BB962C8B-B14F-4D97-AF65-F5344CB8AC3E}">
        <p14:creationId xmlns:p14="http://schemas.microsoft.com/office/powerpoint/2010/main" val="191672564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Products">
    <p:spTree>
      <p:nvGrpSpPr>
        <p:cNvPr id="1" name=""/>
        <p:cNvGrpSpPr/>
        <p:nvPr/>
      </p:nvGrpSpPr>
      <p:grpSpPr>
        <a:xfrm>
          <a:off x="0" y="0"/>
          <a:ext cx="0" cy="0"/>
          <a:chOff x="0" y="0"/>
          <a:chExt cx="0" cy="0"/>
        </a:xfrm>
      </p:grpSpPr>
      <p:sp>
        <p:nvSpPr>
          <p:cNvPr id="2" name="Rubrik 1"/>
          <p:cNvSpPr>
            <a:spLocks noGrp="1"/>
          </p:cNvSpPr>
          <p:nvPr>
            <p:ph type="title" hasCustomPrompt="1"/>
          </p:nvPr>
        </p:nvSpPr>
        <p:spPr/>
        <p:txBody>
          <a:bodyPr/>
          <a:lstStyle>
            <a:lvl1pPr>
              <a:defRPr/>
            </a:lvl1pPr>
          </a:lstStyle>
          <a:p>
            <a:r>
              <a:rPr lang="en-US" noProof="0" dirty="0"/>
              <a:t>Headline one line</a:t>
            </a:r>
          </a:p>
        </p:txBody>
      </p:sp>
      <p:sp>
        <p:nvSpPr>
          <p:cNvPr id="3" name="Platshållare för datum 2"/>
          <p:cNvSpPr>
            <a:spLocks noGrp="1"/>
          </p:cNvSpPr>
          <p:nvPr>
            <p:ph type="dt" sz="half" idx="10"/>
          </p:nvPr>
        </p:nvSpPr>
        <p:spPr/>
        <p:txBody>
          <a:bodyPr/>
          <a:lstStyle/>
          <a:p>
            <a:fld id="{0A4A0772-5B87-4D79-A620-FF6D5565CE20}" type="datetime1">
              <a:rPr lang="en-US" smtClean="0"/>
              <a:t>11/3/2021</a:t>
            </a:fld>
            <a:endParaRPr lang="en-US"/>
          </a:p>
        </p:txBody>
      </p:sp>
      <p:sp>
        <p:nvSpPr>
          <p:cNvPr id="4" name="Platshållare för sidfot 3"/>
          <p:cNvSpPr>
            <a:spLocks noGrp="1"/>
          </p:cNvSpPr>
          <p:nvPr>
            <p:ph type="ftr" sz="quarter" idx="11"/>
          </p:nvPr>
        </p:nvSpPr>
        <p:spPr/>
        <p:txBody>
          <a:bodyPr/>
          <a:lstStyle/>
          <a:p>
            <a:r>
              <a:rPr lang="en-US"/>
              <a:t>SANDVIK: Title of presentation</a:t>
            </a:r>
          </a:p>
        </p:txBody>
      </p:sp>
      <p:sp>
        <p:nvSpPr>
          <p:cNvPr id="5" name="Platshållare för bildnummer 4"/>
          <p:cNvSpPr>
            <a:spLocks noGrp="1"/>
          </p:cNvSpPr>
          <p:nvPr>
            <p:ph type="sldNum" sz="quarter" idx="12"/>
          </p:nvPr>
        </p:nvSpPr>
        <p:spPr/>
        <p:txBody>
          <a:bodyPr/>
          <a:lstStyle/>
          <a:p>
            <a:fld id="{469B62F1-B431-48B6-8270-02431A1685B7}" type="slidenum">
              <a:rPr lang="en-US" smtClean="0"/>
              <a:t>‹#›</a:t>
            </a:fld>
            <a:endParaRPr lang="en-US"/>
          </a:p>
        </p:txBody>
      </p:sp>
      <p:sp>
        <p:nvSpPr>
          <p:cNvPr id="8" name="Platshållare för bild 7"/>
          <p:cNvSpPr>
            <a:spLocks noGrp="1"/>
          </p:cNvSpPr>
          <p:nvPr>
            <p:ph type="pic" sz="quarter" idx="13"/>
          </p:nvPr>
        </p:nvSpPr>
        <p:spPr>
          <a:xfrm>
            <a:off x="360000" y="1134000"/>
            <a:ext cx="1972800" cy="1530000"/>
          </a:xfrm>
        </p:spPr>
        <p:txBody>
          <a:bodyPr/>
          <a:lstStyle/>
          <a:p>
            <a:r>
              <a:rPr lang="en-US"/>
              <a:t>Click icon to add picture</a:t>
            </a:r>
            <a:endParaRPr lang="sv-SE" dirty="0"/>
          </a:p>
        </p:txBody>
      </p:sp>
      <p:sp>
        <p:nvSpPr>
          <p:cNvPr id="10" name="Platshållare för bild 7"/>
          <p:cNvSpPr>
            <a:spLocks noGrp="1"/>
          </p:cNvSpPr>
          <p:nvPr>
            <p:ph type="pic" sz="quarter" idx="14"/>
          </p:nvPr>
        </p:nvSpPr>
        <p:spPr>
          <a:xfrm>
            <a:off x="2512800" y="1134000"/>
            <a:ext cx="1972800" cy="1530000"/>
          </a:xfrm>
        </p:spPr>
        <p:txBody>
          <a:bodyPr/>
          <a:lstStyle/>
          <a:p>
            <a:r>
              <a:rPr lang="en-US"/>
              <a:t>Click icon to add picture</a:t>
            </a:r>
            <a:endParaRPr lang="sv-SE" dirty="0"/>
          </a:p>
        </p:txBody>
      </p:sp>
      <p:sp>
        <p:nvSpPr>
          <p:cNvPr id="11" name="Platshållare för bild 7"/>
          <p:cNvSpPr>
            <a:spLocks noGrp="1"/>
          </p:cNvSpPr>
          <p:nvPr>
            <p:ph type="pic" sz="quarter" idx="15"/>
          </p:nvPr>
        </p:nvSpPr>
        <p:spPr>
          <a:xfrm>
            <a:off x="4662000" y="1134000"/>
            <a:ext cx="1972800" cy="1530000"/>
          </a:xfrm>
        </p:spPr>
        <p:txBody>
          <a:bodyPr/>
          <a:lstStyle/>
          <a:p>
            <a:r>
              <a:rPr lang="en-US"/>
              <a:t>Click icon to add picture</a:t>
            </a:r>
            <a:endParaRPr lang="sv-SE" dirty="0"/>
          </a:p>
        </p:txBody>
      </p:sp>
      <p:sp>
        <p:nvSpPr>
          <p:cNvPr id="12" name="Platshållare för bild 7"/>
          <p:cNvSpPr>
            <a:spLocks noGrp="1"/>
          </p:cNvSpPr>
          <p:nvPr>
            <p:ph type="pic" sz="quarter" idx="16"/>
          </p:nvPr>
        </p:nvSpPr>
        <p:spPr>
          <a:xfrm>
            <a:off x="6814800" y="1134000"/>
            <a:ext cx="1972800" cy="1530000"/>
          </a:xfrm>
        </p:spPr>
        <p:txBody>
          <a:bodyPr/>
          <a:lstStyle/>
          <a:p>
            <a:r>
              <a:rPr lang="en-US"/>
              <a:t>Click icon to add picture</a:t>
            </a:r>
            <a:endParaRPr lang="sv-SE" dirty="0"/>
          </a:p>
        </p:txBody>
      </p:sp>
      <p:sp>
        <p:nvSpPr>
          <p:cNvPr id="15" name="Platshållare för innehåll 14"/>
          <p:cNvSpPr>
            <a:spLocks noGrp="1"/>
          </p:cNvSpPr>
          <p:nvPr>
            <p:ph sz="quarter" idx="17"/>
          </p:nvPr>
        </p:nvSpPr>
        <p:spPr>
          <a:xfrm>
            <a:off x="360000" y="2844000"/>
            <a:ext cx="1972800" cy="1530000"/>
          </a:xfrm>
        </p:spPr>
        <p:txBody>
          <a:bodyPr/>
          <a:lstStyle>
            <a:lvl1pPr marL="0" indent="0">
              <a:buNone/>
              <a:defRPr/>
            </a:lvl1pPr>
          </a:lstStyle>
          <a:p>
            <a:pPr lvl="0"/>
            <a:r>
              <a:rPr lang="en-US"/>
              <a:t>Click to edit Master text styles</a:t>
            </a:r>
          </a:p>
        </p:txBody>
      </p:sp>
      <p:sp>
        <p:nvSpPr>
          <p:cNvPr id="16" name="Platshållare för innehåll 14"/>
          <p:cNvSpPr>
            <a:spLocks noGrp="1"/>
          </p:cNvSpPr>
          <p:nvPr>
            <p:ph sz="quarter" idx="18"/>
          </p:nvPr>
        </p:nvSpPr>
        <p:spPr>
          <a:xfrm>
            <a:off x="2512800" y="2844000"/>
            <a:ext cx="1972800" cy="1530000"/>
          </a:xfrm>
        </p:spPr>
        <p:txBody>
          <a:bodyPr/>
          <a:lstStyle>
            <a:lvl1pPr marL="0" indent="0">
              <a:buNone/>
              <a:defRPr/>
            </a:lvl1pPr>
          </a:lstStyle>
          <a:p>
            <a:pPr lvl="0"/>
            <a:r>
              <a:rPr lang="en-US"/>
              <a:t>Click to edit Master text styles</a:t>
            </a:r>
          </a:p>
        </p:txBody>
      </p:sp>
      <p:sp>
        <p:nvSpPr>
          <p:cNvPr id="17" name="Platshållare för innehåll 14"/>
          <p:cNvSpPr>
            <a:spLocks noGrp="1"/>
          </p:cNvSpPr>
          <p:nvPr>
            <p:ph sz="quarter" idx="19"/>
          </p:nvPr>
        </p:nvSpPr>
        <p:spPr>
          <a:xfrm>
            <a:off x="4662000" y="2843323"/>
            <a:ext cx="1972800" cy="1530000"/>
          </a:xfrm>
        </p:spPr>
        <p:txBody>
          <a:bodyPr/>
          <a:lstStyle>
            <a:lvl1pPr marL="0" indent="0">
              <a:buNone/>
              <a:defRPr/>
            </a:lvl1pPr>
          </a:lstStyle>
          <a:p>
            <a:pPr lvl="0"/>
            <a:r>
              <a:rPr lang="en-US"/>
              <a:t>Click to edit Master text styles</a:t>
            </a:r>
          </a:p>
        </p:txBody>
      </p:sp>
      <p:sp>
        <p:nvSpPr>
          <p:cNvPr id="18" name="Platshållare för innehåll 14"/>
          <p:cNvSpPr>
            <a:spLocks noGrp="1"/>
          </p:cNvSpPr>
          <p:nvPr>
            <p:ph sz="quarter" idx="20"/>
          </p:nvPr>
        </p:nvSpPr>
        <p:spPr>
          <a:xfrm>
            <a:off x="6811200" y="2844000"/>
            <a:ext cx="1972800" cy="1530000"/>
          </a:xfrm>
        </p:spPr>
        <p:txBody>
          <a:bodyPr/>
          <a:lstStyle>
            <a:lvl1pPr marL="0" indent="0">
              <a:buNone/>
              <a:defRPr/>
            </a:lvl1pPr>
          </a:lstStyle>
          <a:p>
            <a:pPr lvl="0"/>
            <a:r>
              <a:rPr lang="en-US"/>
              <a:t>Click to edit Master text styles</a:t>
            </a:r>
          </a:p>
        </p:txBody>
      </p:sp>
    </p:spTree>
    <p:extLst>
      <p:ext uri="{BB962C8B-B14F-4D97-AF65-F5344CB8AC3E}">
        <p14:creationId xmlns:p14="http://schemas.microsoft.com/office/powerpoint/2010/main" val="338843723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One picture, full page">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fld id="{0E029705-A0B0-4427-9847-B55AE497C576}" type="datetime1">
              <a:rPr lang="en-US" smtClean="0"/>
              <a:t>11/3/2021</a:t>
            </a:fld>
            <a:endParaRPr lang="en-US"/>
          </a:p>
        </p:txBody>
      </p:sp>
      <p:sp>
        <p:nvSpPr>
          <p:cNvPr id="3" name="Platshållare för sidfot 2"/>
          <p:cNvSpPr>
            <a:spLocks noGrp="1"/>
          </p:cNvSpPr>
          <p:nvPr>
            <p:ph type="ftr" sz="quarter" idx="11"/>
          </p:nvPr>
        </p:nvSpPr>
        <p:spPr/>
        <p:txBody>
          <a:bodyPr/>
          <a:lstStyle/>
          <a:p>
            <a:r>
              <a:rPr lang="en-US"/>
              <a:t>SANDVIK: Title of presentation</a:t>
            </a:r>
          </a:p>
        </p:txBody>
      </p:sp>
      <p:sp>
        <p:nvSpPr>
          <p:cNvPr id="4" name="Platshållare för bildnummer 3"/>
          <p:cNvSpPr>
            <a:spLocks noGrp="1"/>
          </p:cNvSpPr>
          <p:nvPr>
            <p:ph type="sldNum" sz="quarter" idx="12"/>
          </p:nvPr>
        </p:nvSpPr>
        <p:spPr/>
        <p:txBody>
          <a:bodyPr/>
          <a:lstStyle/>
          <a:p>
            <a:fld id="{469B62F1-B431-48B6-8270-02431A1685B7}" type="slidenum">
              <a:rPr lang="en-US" smtClean="0"/>
              <a:t>‹#›</a:t>
            </a:fld>
            <a:endParaRPr lang="en-US"/>
          </a:p>
        </p:txBody>
      </p:sp>
      <p:sp>
        <p:nvSpPr>
          <p:cNvPr id="6" name="Picture Placeholder 5"/>
          <p:cNvSpPr>
            <a:spLocks noGrp="1"/>
          </p:cNvSpPr>
          <p:nvPr>
            <p:ph type="pic" sz="quarter" idx="13"/>
          </p:nvPr>
        </p:nvSpPr>
        <p:spPr>
          <a:xfrm>
            <a:off x="0" y="0"/>
            <a:ext cx="9144000" cy="5143500"/>
          </a:xfrm>
        </p:spPr>
        <p:txBody>
          <a:bodyPr/>
          <a:lstStyle>
            <a:lvl1pPr marL="0" indent="0">
              <a:buNone/>
              <a:defRPr/>
            </a:lvl1pPr>
          </a:lstStyle>
          <a:p>
            <a:r>
              <a:rPr lang="en-US"/>
              <a:t>Click icon to add picture</a:t>
            </a:r>
            <a:endParaRPr lang="en-US" dirty="0"/>
          </a:p>
        </p:txBody>
      </p:sp>
    </p:spTree>
    <p:extLst>
      <p:ext uri="{BB962C8B-B14F-4D97-AF65-F5344CB8AC3E}">
        <p14:creationId xmlns:p14="http://schemas.microsoft.com/office/powerpoint/2010/main" val="5331190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Two pictures, full page">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fld id="{1F9EDA30-98D3-4788-AE75-D4AE7139764B}" type="datetime1">
              <a:rPr lang="en-US" smtClean="0"/>
              <a:t>11/3/2021</a:t>
            </a:fld>
            <a:endParaRPr lang="en-US"/>
          </a:p>
        </p:txBody>
      </p:sp>
      <p:sp>
        <p:nvSpPr>
          <p:cNvPr id="3" name="Platshållare för sidfot 2"/>
          <p:cNvSpPr>
            <a:spLocks noGrp="1"/>
          </p:cNvSpPr>
          <p:nvPr>
            <p:ph type="ftr" sz="quarter" idx="11"/>
          </p:nvPr>
        </p:nvSpPr>
        <p:spPr/>
        <p:txBody>
          <a:bodyPr/>
          <a:lstStyle/>
          <a:p>
            <a:r>
              <a:rPr lang="en-US"/>
              <a:t>SANDVIK: Title of presentation</a:t>
            </a:r>
          </a:p>
        </p:txBody>
      </p:sp>
      <p:sp>
        <p:nvSpPr>
          <p:cNvPr id="4" name="Platshållare för bildnummer 3"/>
          <p:cNvSpPr>
            <a:spLocks noGrp="1"/>
          </p:cNvSpPr>
          <p:nvPr>
            <p:ph type="sldNum" sz="quarter" idx="12"/>
          </p:nvPr>
        </p:nvSpPr>
        <p:spPr/>
        <p:txBody>
          <a:bodyPr/>
          <a:lstStyle/>
          <a:p>
            <a:fld id="{469B62F1-B431-48B6-8270-02431A1685B7}" type="slidenum">
              <a:rPr lang="en-US" smtClean="0"/>
              <a:t>‹#›</a:t>
            </a:fld>
            <a:endParaRPr lang="en-US"/>
          </a:p>
        </p:txBody>
      </p:sp>
      <p:sp>
        <p:nvSpPr>
          <p:cNvPr id="6" name="Picture Placeholder 5"/>
          <p:cNvSpPr>
            <a:spLocks noGrp="1"/>
          </p:cNvSpPr>
          <p:nvPr>
            <p:ph type="pic" sz="quarter" idx="13"/>
          </p:nvPr>
        </p:nvSpPr>
        <p:spPr>
          <a:xfrm>
            <a:off x="-1" y="0"/>
            <a:ext cx="4562475" cy="5143500"/>
          </a:xfrm>
        </p:spPr>
        <p:txBody>
          <a:bodyPr/>
          <a:lstStyle/>
          <a:p>
            <a:r>
              <a:rPr lang="en-US"/>
              <a:t>Click icon to add picture</a:t>
            </a:r>
            <a:endParaRPr lang="sv-SE" dirty="0"/>
          </a:p>
        </p:txBody>
      </p:sp>
      <p:sp>
        <p:nvSpPr>
          <p:cNvPr id="8" name="Picture Placeholder 7"/>
          <p:cNvSpPr>
            <a:spLocks noGrp="1"/>
          </p:cNvSpPr>
          <p:nvPr>
            <p:ph type="pic" sz="quarter" idx="14"/>
          </p:nvPr>
        </p:nvSpPr>
        <p:spPr>
          <a:xfrm>
            <a:off x="4562475" y="0"/>
            <a:ext cx="4581526" cy="5143500"/>
          </a:xfrm>
        </p:spPr>
        <p:txBody>
          <a:bodyPr/>
          <a:lstStyle/>
          <a:p>
            <a:r>
              <a:rPr lang="en-US"/>
              <a:t>Click icon to add picture</a:t>
            </a:r>
            <a:endParaRPr lang="sv-SE" dirty="0"/>
          </a:p>
        </p:txBody>
      </p:sp>
    </p:spTree>
    <p:extLst>
      <p:ext uri="{BB962C8B-B14F-4D97-AF65-F5344CB8AC3E}">
        <p14:creationId xmlns:p14="http://schemas.microsoft.com/office/powerpoint/2010/main" val="297216909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3373480-6E9F-46BC-BCB4-BA1AC04E82A5}"/>
              </a:ext>
            </a:extLst>
          </p:cNvPr>
          <p:cNvSpPr>
            <a:spLocks noGrp="1"/>
          </p:cNvSpPr>
          <p:nvPr>
            <p:ph type="dt" sz="half" idx="10"/>
          </p:nvPr>
        </p:nvSpPr>
        <p:spPr/>
        <p:txBody>
          <a:bodyPr/>
          <a:lstStyle/>
          <a:p>
            <a:fld id="{919FDC30-809F-49F4-9D3D-9ED0020BE5CA}" type="datetimeFigureOut">
              <a:rPr lang="sv-SE" smtClean="0"/>
              <a:t>2021-11-03</a:t>
            </a:fld>
            <a:endParaRPr lang="sv-SE"/>
          </a:p>
        </p:txBody>
      </p:sp>
      <p:sp>
        <p:nvSpPr>
          <p:cNvPr id="3" name="Footer Placeholder 2">
            <a:extLst>
              <a:ext uri="{FF2B5EF4-FFF2-40B4-BE49-F238E27FC236}">
                <a16:creationId xmlns:a16="http://schemas.microsoft.com/office/drawing/2014/main" id="{1B83FA10-3C09-4E12-AA74-774983B5C87F}"/>
              </a:ext>
            </a:extLst>
          </p:cNvPr>
          <p:cNvSpPr>
            <a:spLocks noGrp="1"/>
          </p:cNvSpPr>
          <p:nvPr>
            <p:ph type="ftr" sz="quarter" idx="11"/>
          </p:nvPr>
        </p:nvSpPr>
        <p:spPr/>
        <p:txBody>
          <a:bodyPr/>
          <a:lstStyle/>
          <a:p>
            <a:endParaRPr lang="sv-SE"/>
          </a:p>
        </p:txBody>
      </p:sp>
      <p:sp>
        <p:nvSpPr>
          <p:cNvPr id="4" name="Slide Number Placeholder 3">
            <a:extLst>
              <a:ext uri="{FF2B5EF4-FFF2-40B4-BE49-F238E27FC236}">
                <a16:creationId xmlns:a16="http://schemas.microsoft.com/office/drawing/2014/main" id="{C81638C5-8447-4F83-9EAC-9303FD9E4C52}"/>
              </a:ext>
            </a:extLst>
          </p:cNvPr>
          <p:cNvSpPr>
            <a:spLocks noGrp="1"/>
          </p:cNvSpPr>
          <p:nvPr>
            <p:ph type="sldNum" sz="quarter" idx="12"/>
          </p:nvPr>
        </p:nvSpPr>
        <p:spPr/>
        <p:txBody>
          <a:bodyPr/>
          <a:lstStyle/>
          <a:p>
            <a:fld id="{4BC8937E-905E-4E9A-A575-341650366E83}" type="slidenum">
              <a:rPr lang="sv-SE" smtClean="0"/>
              <a:t>‹#›</a:t>
            </a:fld>
            <a:endParaRPr lang="sv-SE"/>
          </a:p>
        </p:txBody>
      </p:sp>
    </p:spTree>
    <p:extLst>
      <p:ext uri="{BB962C8B-B14F-4D97-AF65-F5344CB8AC3E}">
        <p14:creationId xmlns:p14="http://schemas.microsoft.com/office/powerpoint/2010/main" val="7263084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Startpage, picture">
    <p:spTree>
      <p:nvGrpSpPr>
        <p:cNvPr id="1" name=""/>
        <p:cNvGrpSpPr/>
        <p:nvPr/>
      </p:nvGrpSpPr>
      <p:grpSpPr>
        <a:xfrm>
          <a:off x="0" y="0"/>
          <a:ext cx="0" cy="0"/>
          <a:chOff x="0" y="0"/>
          <a:chExt cx="0" cy="0"/>
        </a:xfrm>
      </p:grpSpPr>
      <p:sp>
        <p:nvSpPr>
          <p:cNvPr id="14" name="Platshållare för sidfot 4">
            <a:extLst>
              <a:ext uri="{FF2B5EF4-FFF2-40B4-BE49-F238E27FC236}">
                <a16:creationId xmlns:a16="http://schemas.microsoft.com/office/drawing/2014/main" id="{196BDEE8-49E3-824B-9E6E-E7CDC04C3CEE}"/>
              </a:ext>
            </a:extLst>
          </p:cNvPr>
          <p:cNvSpPr>
            <a:spLocks noGrp="1"/>
          </p:cNvSpPr>
          <p:nvPr>
            <p:ph type="ftr" sz="quarter" idx="3"/>
          </p:nvPr>
        </p:nvSpPr>
        <p:spPr>
          <a:xfrm>
            <a:off x="683568" y="5306637"/>
            <a:ext cx="2895600" cy="180000"/>
          </a:xfrm>
          <a:prstGeom prst="rect">
            <a:avLst/>
          </a:prstGeom>
        </p:spPr>
        <p:txBody>
          <a:bodyPr vert="horz" lIns="0" tIns="0" rIns="0" bIns="0" rtlCol="0" anchor="b" anchorCtr="0"/>
          <a:lstStyle>
            <a:lvl1pPr algn="l">
              <a:defRPr sz="700">
                <a:solidFill>
                  <a:srgbClr val="EBEBEB"/>
                </a:solidFill>
              </a:defRPr>
            </a:lvl1pPr>
          </a:lstStyle>
          <a:p>
            <a:r>
              <a:rPr lang="en-US" noProof="0"/>
              <a:t>SANDVIK: Title of presentation</a:t>
            </a:r>
          </a:p>
        </p:txBody>
      </p:sp>
      <p:sp>
        <p:nvSpPr>
          <p:cNvPr id="15" name="Platshållare för bildnummer 5">
            <a:extLst>
              <a:ext uri="{FF2B5EF4-FFF2-40B4-BE49-F238E27FC236}">
                <a16:creationId xmlns:a16="http://schemas.microsoft.com/office/drawing/2014/main" id="{75E93CB3-EE99-A74D-804E-0F81338BE4A3}"/>
              </a:ext>
            </a:extLst>
          </p:cNvPr>
          <p:cNvSpPr>
            <a:spLocks noGrp="1"/>
          </p:cNvSpPr>
          <p:nvPr>
            <p:ph type="sldNum" sz="quarter" idx="4"/>
          </p:nvPr>
        </p:nvSpPr>
        <p:spPr>
          <a:xfrm>
            <a:off x="354946" y="5306188"/>
            <a:ext cx="328622" cy="180000"/>
          </a:xfrm>
          <a:prstGeom prst="rect">
            <a:avLst/>
          </a:prstGeom>
        </p:spPr>
        <p:txBody>
          <a:bodyPr vert="horz" lIns="0" tIns="0" rIns="0" bIns="0" rtlCol="0" anchor="b" anchorCtr="0"/>
          <a:lstStyle>
            <a:lvl1pPr algn="l">
              <a:defRPr sz="700">
                <a:solidFill>
                  <a:srgbClr val="EBEBEB"/>
                </a:solidFill>
              </a:defRPr>
            </a:lvl1pPr>
          </a:lstStyle>
          <a:p>
            <a:fld id="{469B62F1-B431-48B6-8270-02431A1685B7}" type="slidenum">
              <a:rPr lang="en-US" noProof="0" smtClean="0"/>
              <a:pPr/>
              <a:t>‹#›</a:t>
            </a:fld>
            <a:endParaRPr lang="en-US" noProof="0"/>
          </a:p>
        </p:txBody>
      </p:sp>
      <p:sp>
        <p:nvSpPr>
          <p:cNvPr id="16" name="Date Placeholder 3">
            <a:extLst>
              <a:ext uri="{FF2B5EF4-FFF2-40B4-BE49-F238E27FC236}">
                <a16:creationId xmlns:a16="http://schemas.microsoft.com/office/drawing/2014/main" id="{9AB6AFD5-577A-614D-B136-67ADFAE3CC58}"/>
              </a:ext>
            </a:extLst>
          </p:cNvPr>
          <p:cNvSpPr>
            <a:spLocks noGrp="1"/>
          </p:cNvSpPr>
          <p:nvPr>
            <p:ph type="dt" sz="half" idx="2"/>
          </p:nvPr>
        </p:nvSpPr>
        <p:spPr>
          <a:xfrm>
            <a:off x="5643664" y="5306637"/>
            <a:ext cx="2057400" cy="180000"/>
          </a:xfrm>
          <a:prstGeom prst="rect">
            <a:avLst/>
          </a:prstGeom>
        </p:spPr>
        <p:txBody>
          <a:bodyPr vert="horz" lIns="0" tIns="0" rIns="0" bIns="0" rtlCol="0" anchor="b"/>
          <a:lstStyle>
            <a:lvl1pPr algn="r">
              <a:defRPr sz="700">
                <a:solidFill>
                  <a:srgbClr val="EBEBEB"/>
                </a:solidFill>
              </a:defRPr>
            </a:lvl1pPr>
          </a:lstStyle>
          <a:p>
            <a:fld id="{80E480C4-3F38-1C41-8D8F-911A77BDD92F}" type="datetime1">
              <a:rPr lang="en-US" noProof="0" smtClean="0"/>
              <a:t>11/3/2021</a:t>
            </a:fld>
            <a:endParaRPr lang="en-US" noProof="0"/>
          </a:p>
        </p:txBody>
      </p:sp>
      <p:sp>
        <p:nvSpPr>
          <p:cNvPr id="2" name="Rubrik 1"/>
          <p:cNvSpPr>
            <a:spLocks noGrp="1"/>
          </p:cNvSpPr>
          <p:nvPr>
            <p:ph type="ctrTitle" hasCustomPrompt="1"/>
          </p:nvPr>
        </p:nvSpPr>
        <p:spPr>
          <a:xfrm>
            <a:off x="360000" y="248420"/>
            <a:ext cx="7200000" cy="360000"/>
          </a:xfrm>
        </p:spPr>
        <p:txBody>
          <a:bodyPr/>
          <a:lstStyle>
            <a:lvl1pPr>
              <a:lnSpc>
                <a:spcPct val="85000"/>
              </a:lnSpc>
              <a:defRPr baseline="0"/>
            </a:lvl1pPr>
          </a:lstStyle>
          <a:p>
            <a:r>
              <a:rPr lang="en-US" noProof="0"/>
              <a:t>Headline First line</a:t>
            </a:r>
          </a:p>
        </p:txBody>
      </p:sp>
      <p:sp>
        <p:nvSpPr>
          <p:cNvPr id="3" name="Underrubrik 2"/>
          <p:cNvSpPr>
            <a:spLocks noGrp="1"/>
          </p:cNvSpPr>
          <p:nvPr>
            <p:ph type="subTitle" idx="1" hasCustomPrompt="1"/>
          </p:nvPr>
        </p:nvSpPr>
        <p:spPr>
          <a:xfrm>
            <a:off x="360000" y="608420"/>
            <a:ext cx="7200000" cy="360000"/>
          </a:xfrm>
        </p:spPr>
        <p:txBody>
          <a:bodyPr>
            <a:noAutofit/>
          </a:bodyPr>
          <a:lstStyle>
            <a:lvl1pPr marL="0" indent="0" algn="l">
              <a:lnSpc>
                <a:spcPct val="85000"/>
              </a:lnSpc>
              <a:spcAft>
                <a:spcPts val="0"/>
              </a:spcAft>
              <a:buNone/>
              <a:defRPr sz="2800" cap="all" baseline="0">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a:t>Headline Second line</a:t>
            </a:r>
          </a:p>
        </p:txBody>
      </p:sp>
      <p:pic>
        <p:nvPicPr>
          <p:cNvPr id="9" name="Bildobjekt 8"/>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7894137" y="275563"/>
            <a:ext cx="889863" cy="323204"/>
          </a:xfrm>
          <a:prstGeom prst="rect">
            <a:avLst/>
          </a:prstGeom>
        </p:spPr>
      </p:pic>
      <p:sp>
        <p:nvSpPr>
          <p:cNvPr id="8" name="Rectangular Callout 7"/>
          <p:cNvSpPr/>
          <p:nvPr userDrawn="1"/>
        </p:nvSpPr>
        <p:spPr>
          <a:xfrm>
            <a:off x="9432540" y="-534"/>
            <a:ext cx="1440000" cy="1726697"/>
          </a:xfrm>
          <a:prstGeom prst="wedgeRectCallout">
            <a:avLst>
              <a:gd name="adj1" fmla="val -65346"/>
              <a:gd name="adj2" fmla="val -20385"/>
            </a:avLst>
          </a:prstGeom>
          <a:solidFill>
            <a:schemeClr val="bg1"/>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800" noProof="0">
                <a:solidFill>
                  <a:schemeClr val="tx1"/>
                </a:solidFill>
              </a:rPr>
              <a:t>Two-color headline as per our identity, to highlight our rational and emotional side.</a:t>
            </a:r>
          </a:p>
          <a:p>
            <a:pPr algn="l"/>
            <a:endParaRPr lang="en-US" sz="800" noProof="0">
              <a:solidFill>
                <a:schemeClr val="tx1"/>
              </a:solidFill>
            </a:endParaRPr>
          </a:p>
          <a:p>
            <a:pPr algn="l"/>
            <a:r>
              <a:rPr lang="en-US" sz="800" noProof="0">
                <a:solidFill>
                  <a:schemeClr val="tx1"/>
                </a:solidFill>
              </a:rPr>
              <a:t>First line in blue (rational side), second line in orange (emotional side) to reflect both sides of our identity.</a:t>
            </a:r>
          </a:p>
          <a:p>
            <a:pPr algn="l"/>
            <a:endParaRPr lang="en-US" sz="800" noProof="0">
              <a:solidFill>
                <a:schemeClr val="tx1"/>
              </a:solidFill>
            </a:endParaRPr>
          </a:p>
          <a:p>
            <a:pPr algn="l"/>
            <a:r>
              <a:rPr lang="en-US" sz="800" noProof="0">
                <a:solidFill>
                  <a:schemeClr val="tx1"/>
                </a:solidFill>
              </a:rPr>
              <a:t>This refers to the first page title only, </a:t>
            </a:r>
            <a:r>
              <a:rPr lang="en-US" sz="800" b="1" noProof="0">
                <a:solidFill>
                  <a:schemeClr val="tx1"/>
                </a:solidFill>
              </a:rPr>
              <a:t>all headlines in the rest of the document are blue.</a:t>
            </a:r>
          </a:p>
        </p:txBody>
      </p:sp>
      <p:sp>
        <p:nvSpPr>
          <p:cNvPr id="11" name="Picture Placeholder 7"/>
          <p:cNvSpPr>
            <a:spLocks noGrp="1"/>
          </p:cNvSpPr>
          <p:nvPr>
            <p:ph type="pic" sz="quarter" idx="13" hasCustomPrompt="1"/>
          </p:nvPr>
        </p:nvSpPr>
        <p:spPr>
          <a:xfrm>
            <a:off x="0" y="1350651"/>
            <a:ext cx="9144000" cy="3792849"/>
          </a:xfrm>
          <a:custGeom>
            <a:avLst/>
            <a:gdLst>
              <a:gd name="connsiteX0" fmla="*/ 632660 w 9144000"/>
              <a:gd name="connsiteY0" fmla="*/ 0 h 3795886"/>
              <a:gd name="connsiteX1" fmla="*/ 8511340 w 9144000"/>
              <a:gd name="connsiteY1" fmla="*/ 0 h 3795886"/>
              <a:gd name="connsiteX2" fmla="*/ 9144000 w 9144000"/>
              <a:gd name="connsiteY2" fmla="*/ 632660 h 3795886"/>
              <a:gd name="connsiteX3" fmla="*/ 9144000 w 9144000"/>
              <a:gd name="connsiteY3" fmla="*/ 3795886 h 3795886"/>
              <a:gd name="connsiteX4" fmla="*/ 9144000 w 9144000"/>
              <a:gd name="connsiteY4" fmla="*/ 3795886 h 3795886"/>
              <a:gd name="connsiteX5" fmla="*/ 0 w 9144000"/>
              <a:gd name="connsiteY5" fmla="*/ 3795886 h 3795886"/>
              <a:gd name="connsiteX6" fmla="*/ 0 w 9144000"/>
              <a:gd name="connsiteY6" fmla="*/ 3795886 h 3795886"/>
              <a:gd name="connsiteX7" fmla="*/ 0 w 9144000"/>
              <a:gd name="connsiteY7" fmla="*/ 632660 h 3795886"/>
              <a:gd name="connsiteX8" fmla="*/ 632660 w 9144000"/>
              <a:gd name="connsiteY8" fmla="*/ 0 h 3795886"/>
              <a:gd name="connsiteX0" fmla="*/ 2769178 w 9144000"/>
              <a:gd name="connsiteY0" fmla="*/ 207698 h 3795886"/>
              <a:gd name="connsiteX1" fmla="*/ 8511340 w 9144000"/>
              <a:gd name="connsiteY1" fmla="*/ 0 h 3795886"/>
              <a:gd name="connsiteX2" fmla="*/ 9144000 w 9144000"/>
              <a:gd name="connsiteY2" fmla="*/ 632660 h 3795886"/>
              <a:gd name="connsiteX3" fmla="*/ 9144000 w 9144000"/>
              <a:gd name="connsiteY3" fmla="*/ 3795886 h 3795886"/>
              <a:gd name="connsiteX4" fmla="*/ 9144000 w 9144000"/>
              <a:gd name="connsiteY4" fmla="*/ 3795886 h 3795886"/>
              <a:gd name="connsiteX5" fmla="*/ 0 w 9144000"/>
              <a:gd name="connsiteY5" fmla="*/ 3795886 h 3795886"/>
              <a:gd name="connsiteX6" fmla="*/ 0 w 9144000"/>
              <a:gd name="connsiteY6" fmla="*/ 3795886 h 3795886"/>
              <a:gd name="connsiteX7" fmla="*/ 0 w 9144000"/>
              <a:gd name="connsiteY7" fmla="*/ 632660 h 3795886"/>
              <a:gd name="connsiteX8" fmla="*/ 2769178 w 9144000"/>
              <a:gd name="connsiteY8" fmla="*/ 207698 h 3795886"/>
              <a:gd name="connsiteX0" fmla="*/ 2769178 w 9144000"/>
              <a:gd name="connsiteY0" fmla="*/ 207698 h 3795886"/>
              <a:gd name="connsiteX1" fmla="*/ 8511340 w 9144000"/>
              <a:gd name="connsiteY1" fmla="*/ 0 h 3795886"/>
              <a:gd name="connsiteX2" fmla="*/ 9144000 w 9144000"/>
              <a:gd name="connsiteY2" fmla="*/ 632660 h 3795886"/>
              <a:gd name="connsiteX3" fmla="*/ 9144000 w 9144000"/>
              <a:gd name="connsiteY3" fmla="*/ 3795886 h 3795886"/>
              <a:gd name="connsiteX4" fmla="*/ 9144000 w 9144000"/>
              <a:gd name="connsiteY4" fmla="*/ 3795886 h 3795886"/>
              <a:gd name="connsiteX5" fmla="*/ 0 w 9144000"/>
              <a:gd name="connsiteY5" fmla="*/ 3795886 h 3795886"/>
              <a:gd name="connsiteX6" fmla="*/ 0 w 9144000"/>
              <a:gd name="connsiteY6" fmla="*/ 3795886 h 3795886"/>
              <a:gd name="connsiteX7" fmla="*/ 0 w 9144000"/>
              <a:gd name="connsiteY7" fmla="*/ 1397835 h 3795886"/>
              <a:gd name="connsiteX8" fmla="*/ 2769178 w 9144000"/>
              <a:gd name="connsiteY8" fmla="*/ 207698 h 3795886"/>
              <a:gd name="connsiteX0" fmla="*/ 2769178 w 9144000"/>
              <a:gd name="connsiteY0" fmla="*/ 207698 h 3795886"/>
              <a:gd name="connsiteX1" fmla="*/ 8511340 w 9144000"/>
              <a:gd name="connsiteY1" fmla="*/ 0 h 3795886"/>
              <a:gd name="connsiteX2" fmla="*/ 9144000 w 9144000"/>
              <a:gd name="connsiteY2" fmla="*/ 632660 h 3795886"/>
              <a:gd name="connsiteX3" fmla="*/ 9144000 w 9144000"/>
              <a:gd name="connsiteY3" fmla="*/ 3795886 h 3795886"/>
              <a:gd name="connsiteX4" fmla="*/ 9144000 w 9144000"/>
              <a:gd name="connsiteY4" fmla="*/ 3795886 h 3795886"/>
              <a:gd name="connsiteX5" fmla="*/ 0 w 9144000"/>
              <a:gd name="connsiteY5" fmla="*/ 3795886 h 3795886"/>
              <a:gd name="connsiteX6" fmla="*/ 0 w 9144000"/>
              <a:gd name="connsiteY6" fmla="*/ 3795886 h 3795886"/>
              <a:gd name="connsiteX7" fmla="*/ 0 w 9144000"/>
              <a:gd name="connsiteY7" fmla="*/ 1581985 h 3795886"/>
              <a:gd name="connsiteX8" fmla="*/ 2769178 w 9144000"/>
              <a:gd name="connsiteY8" fmla="*/ 207698 h 3795886"/>
              <a:gd name="connsiteX0" fmla="*/ 2750128 w 9144000"/>
              <a:gd name="connsiteY0" fmla="*/ 1323 h 3795886"/>
              <a:gd name="connsiteX1" fmla="*/ 8511340 w 9144000"/>
              <a:gd name="connsiteY1" fmla="*/ 0 h 3795886"/>
              <a:gd name="connsiteX2" fmla="*/ 9144000 w 9144000"/>
              <a:gd name="connsiteY2" fmla="*/ 632660 h 3795886"/>
              <a:gd name="connsiteX3" fmla="*/ 9144000 w 9144000"/>
              <a:gd name="connsiteY3" fmla="*/ 3795886 h 3795886"/>
              <a:gd name="connsiteX4" fmla="*/ 9144000 w 9144000"/>
              <a:gd name="connsiteY4" fmla="*/ 3795886 h 3795886"/>
              <a:gd name="connsiteX5" fmla="*/ 0 w 9144000"/>
              <a:gd name="connsiteY5" fmla="*/ 3795886 h 3795886"/>
              <a:gd name="connsiteX6" fmla="*/ 0 w 9144000"/>
              <a:gd name="connsiteY6" fmla="*/ 3795886 h 3795886"/>
              <a:gd name="connsiteX7" fmla="*/ 0 w 9144000"/>
              <a:gd name="connsiteY7" fmla="*/ 1581985 h 3795886"/>
              <a:gd name="connsiteX8" fmla="*/ 2750128 w 9144000"/>
              <a:gd name="connsiteY8" fmla="*/ 1323 h 3795886"/>
              <a:gd name="connsiteX0" fmla="*/ 2753303 w 9144000"/>
              <a:gd name="connsiteY0" fmla="*/ 48948 h 3795886"/>
              <a:gd name="connsiteX1" fmla="*/ 8511340 w 9144000"/>
              <a:gd name="connsiteY1" fmla="*/ 0 h 3795886"/>
              <a:gd name="connsiteX2" fmla="*/ 9144000 w 9144000"/>
              <a:gd name="connsiteY2" fmla="*/ 632660 h 3795886"/>
              <a:gd name="connsiteX3" fmla="*/ 9144000 w 9144000"/>
              <a:gd name="connsiteY3" fmla="*/ 3795886 h 3795886"/>
              <a:gd name="connsiteX4" fmla="*/ 9144000 w 9144000"/>
              <a:gd name="connsiteY4" fmla="*/ 3795886 h 3795886"/>
              <a:gd name="connsiteX5" fmla="*/ 0 w 9144000"/>
              <a:gd name="connsiteY5" fmla="*/ 3795886 h 3795886"/>
              <a:gd name="connsiteX6" fmla="*/ 0 w 9144000"/>
              <a:gd name="connsiteY6" fmla="*/ 3795886 h 3795886"/>
              <a:gd name="connsiteX7" fmla="*/ 0 w 9144000"/>
              <a:gd name="connsiteY7" fmla="*/ 1581985 h 3795886"/>
              <a:gd name="connsiteX8" fmla="*/ 2753303 w 9144000"/>
              <a:gd name="connsiteY8" fmla="*/ 48948 h 3795886"/>
              <a:gd name="connsiteX0" fmla="*/ 2743778 w 9144000"/>
              <a:gd name="connsiteY0" fmla="*/ 0 h 3797738"/>
              <a:gd name="connsiteX1" fmla="*/ 8511340 w 9144000"/>
              <a:gd name="connsiteY1" fmla="*/ 1852 h 3797738"/>
              <a:gd name="connsiteX2" fmla="*/ 9144000 w 9144000"/>
              <a:gd name="connsiteY2" fmla="*/ 634512 h 3797738"/>
              <a:gd name="connsiteX3" fmla="*/ 9144000 w 9144000"/>
              <a:gd name="connsiteY3" fmla="*/ 3797738 h 3797738"/>
              <a:gd name="connsiteX4" fmla="*/ 9144000 w 9144000"/>
              <a:gd name="connsiteY4" fmla="*/ 3797738 h 3797738"/>
              <a:gd name="connsiteX5" fmla="*/ 0 w 9144000"/>
              <a:gd name="connsiteY5" fmla="*/ 3797738 h 3797738"/>
              <a:gd name="connsiteX6" fmla="*/ 0 w 9144000"/>
              <a:gd name="connsiteY6" fmla="*/ 3797738 h 3797738"/>
              <a:gd name="connsiteX7" fmla="*/ 0 w 9144000"/>
              <a:gd name="connsiteY7" fmla="*/ 1583837 h 3797738"/>
              <a:gd name="connsiteX8" fmla="*/ 2743778 w 9144000"/>
              <a:gd name="connsiteY8" fmla="*/ 0 h 3797738"/>
              <a:gd name="connsiteX0" fmla="*/ 2743778 w 9144000"/>
              <a:gd name="connsiteY0" fmla="*/ 0 h 3797738"/>
              <a:gd name="connsiteX1" fmla="*/ 8511340 w 9144000"/>
              <a:gd name="connsiteY1" fmla="*/ 1852 h 3797738"/>
              <a:gd name="connsiteX2" fmla="*/ 9144000 w 9144000"/>
              <a:gd name="connsiteY2" fmla="*/ 529737 h 3797738"/>
              <a:gd name="connsiteX3" fmla="*/ 9144000 w 9144000"/>
              <a:gd name="connsiteY3" fmla="*/ 3797738 h 3797738"/>
              <a:gd name="connsiteX4" fmla="*/ 9144000 w 9144000"/>
              <a:gd name="connsiteY4" fmla="*/ 3797738 h 3797738"/>
              <a:gd name="connsiteX5" fmla="*/ 0 w 9144000"/>
              <a:gd name="connsiteY5" fmla="*/ 3797738 h 3797738"/>
              <a:gd name="connsiteX6" fmla="*/ 0 w 9144000"/>
              <a:gd name="connsiteY6" fmla="*/ 3797738 h 3797738"/>
              <a:gd name="connsiteX7" fmla="*/ 0 w 9144000"/>
              <a:gd name="connsiteY7" fmla="*/ 1583837 h 3797738"/>
              <a:gd name="connsiteX8" fmla="*/ 2743778 w 9144000"/>
              <a:gd name="connsiteY8" fmla="*/ 0 h 3797738"/>
              <a:gd name="connsiteX0" fmla="*/ 2743778 w 9144000"/>
              <a:gd name="connsiteY0" fmla="*/ 0 h 3797738"/>
              <a:gd name="connsiteX1" fmla="*/ 7320715 w 9144000"/>
              <a:gd name="connsiteY1" fmla="*/ 528902 h 3797738"/>
              <a:gd name="connsiteX2" fmla="*/ 9144000 w 9144000"/>
              <a:gd name="connsiteY2" fmla="*/ 529737 h 3797738"/>
              <a:gd name="connsiteX3" fmla="*/ 9144000 w 9144000"/>
              <a:gd name="connsiteY3" fmla="*/ 3797738 h 3797738"/>
              <a:gd name="connsiteX4" fmla="*/ 9144000 w 9144000"/>
              <a:gd name="connsiteY4" fmla="*/ 3797738 h 3797738"/>
              <a:gd name="connsiteX5" fmla="*/ 0 w 9144000"/>
              <a:gd name="connsiteY5" fmla="*/ 3797738 h 3797738"/>
              <a:gd name="connsiteX6" fmla="*/ 0 w 9144000"/>
              <a:gd name="connsiteY6" fmla="*/ 3797738 h 3797738"/>
              <a:gd name="connsiteX7" fmla="*/ 0 w 9144000"/>
              <a:gd name="connsiteY7" fmla="*/ 1583837 h 3797738"/>
              <a:gd name="connsiteX8" fmla="*/ 2743778 w 9144000"/>
              <a:gd name="connsiteY8" fmla="*/ 0 h 3797738"/>
              <a:gd name="connsiteX0" fmla="*/ 2743778 w 9144000"/>
              <a:gd name="connsiteY0" fmla="*/ 0 h 3797738"/>
              <a:gd name="connsiteX1" fmla="*/ 7320715 w 9144000"/>
              <a:gd name="connsiteY1" fmla="*/ 528902 h 3797738"/>
              <a:gd name="connsiteX2" fmla="*/ 9144000 w 9144000"/>
              <a:gd name="connsiteY2" fmla="*/ 529737 h 3797738"/>
              <a:gd name="connsiteX3" fmla="*/ 9144000 w 9144000"/>
              <a:gd name="connsiteY3" fmla="*/ 3797738 h 3797738"/>
              <a:gd name="connsiteX4" fmla="*/ 9144000 w 9144000"/>
              <a:gd name="connsiteY4" fmla="*/ 3797738 h 3797738"/>
              <a:gd name="connsiteX5" fmla="*/ 0 w 9144000"/>
              <a:gd name="connsiteY5" fmla="*/ 3797738 h 3797738"/>
              <a:gd name="connsiteX6" fmla="*/ 0 w 9144000"/>
              <a:gd name="connsiteY6" fmla="*/ 3797738 h 3797738"/>
              <a:gd name="connsiteX7" fmla="*/ 0 w 9144000"/>
              <a:gd name="connsiteY7" fmla="*/ 1583837 h 3797738"/>
              <a:gd name="connsiteX8" fmla="*/ 2743778 w 9144000"/>
              <a:gd name="connsiteY8" fmla="*/ 0 h 3797738"/>
              <a:gd name="connsiteX0" fmla="*/ 2743778 w 9144000"/>
              <a:gd name="connsiteY0" fmla="*/ 0 h 3797738"/>
              <a:gd name="connsiteX1" fmla="*/ 7314365 w 9144000"/>
              <a:gd name="connsiteY1" fmla="*/ 573352 h 3797738"/>
              <a:gd name="connsiteX2" fmla="*/ 9144000 w 9144000"/>
              <a:gd name="connsiteY2" fmla="*/ 529737 h 3797738"/>
              <a:gd name="connsiteX3" fmla="*/ 9144000 w 9144000"/>
              <a:gd name="connsiteY3" fmla="*/ 3797738 h 3797738"/>
              <a:gd name="connsiteX4" fmla="*/ 9144000 w 9144000"/>
              <a:gd name="connsiteY4" fmla="*/ 3797738 h 3797738"/>
              <a:gd name="connsiteX5" fmla="*/ 0 w 9144000"/>
              <a:gd name="connsiteY5" fmla="*/ 3797738 h 3797738"/>
              <a:gd name="connsiteX6" fmla="*/ 0 w 9144000"/>
              <a:gd name="connsiteY6" fmla="*/ 3797738 h 3797738"/>
              <a:gd name="connsiteX7" fmla="*/ 0 w 9144000"/>
              <a:gd name="connsiteY7" fmla="*/ 1583837 h 3797738"/>
              <a:gd name="connsiteX8" fmla="*/ 2743778 w 9144000"/>
              <a:gd name="connsiteY8" fmla="*/ 0 h 3797738"/>
              <a:gd name="connsiteX0" fmla="*/ 2743778 w 9144000"/>
              <a:gd name="connsiteY0" fmla="*/ 0 h 3797738"/>
              <a:gd name="connsiteX1" fmla="*/ 7320715 w 9144000"/>
              <a:gd name="connsiteY1" fmla="*/ 532077 h 3797738"/>
              <a:gd name="connsiteX2" fmla="*/ 9144000 w 9144000"/>
              <a:gd name="connsiteY2" fmla="*/ 529737 h 3797738"/>
              <a:gd name="connsiteX3" fmla="*/ 9144000 w 9144000"/>
              <a:gd name="connsiteY3" fmla="*/ 3797738 h 3797738"/>
              <a:gd name="connsiteX4" fmla="*/ 9144000 w 9144000"/>
              <a:gd name="connsiteY4" fmla="*/ 3797738 h 3797738"/>
              <a:gd name="connsiteX5" fmla="*/ 0 w 9144000"/>
              <a:gd name="connsiteY5" fmla="*/ 3797738 h 3797738"/>
              <a:gd name="connsiteX6" fmla="*/ 0 w 9144000"/>
              <a:gd name="connsiteY6" fmla="*/ 3797738 h 3797738"/>
              <a:gd name="connsiteX7" fmla="*/ 0 w 9144000"/>
              <a:gd name="connsiteY7" fmla="*/ 1583837 h 3797738"/>
              <a:gd name="connsiteX8" fmla="*/ 2743778 w 9144000"/>
              <a:gd name="connsiteY8" fmla="*/ 0 h 3797738"/>
              <a:gd name="connsiteX0" fmla="*/ 2743778 w 9144000"/>
              <a:gd name="connsiteY0" fmla="*/ 0 h 3797738"/>
              <a:gd name="connsiteX1" fmla="*/ 7304840 w 9144000"/>
              <a:gd name="connsiteY1" fmla="*/ 627327 h 3797738"/>
              <a:gd name="connsiteX2" fmla="*/ 9144000 w 9144000"/>
              <a:gd name="connsiteY2" fmla="*/ 529737 h 3797738"/>
              <a:gd name="connsiteX3" fmla="*/ 9144000 w 9144000"/>
              <a:gd name="connsiteY3" fmla="*/ 3797738 h 3797738"/>
              <a:gd name="connsiteX4" fmla="*/ 9144000 w 9144000"/>
              <a:gd name="connsiteY4" fmla="*/ 3797738 h 3797738"/>
              <a:gd name="connsiteX5" fmla="*/ 0 w 9144000"/>
              <a:gd name="connsiteY5" fmla="*/ 3797738 h 3797738"/>
              <a:gd name="connsiteX6" fmla="*/ 0 w 9144000"/>
              <a:gd name="connsiteY6" fmla="*/ 3797738 h 3797738"/>
              <a:gd name="connsiteX7" fmla="*/ 0 w 9144000"/>
              <a:gd name="connsiteY7" fmla="*/ 1583837 h 3797738"/>
              <a:gd name="connsiteX8" fmla="*/ 2743778 w 9144000"/>
              <a:gd name="connsiteY8" fmla="*/ 0 h 3797738"/>
              <a:gd name="connsiteX0" fmla="*/ 2743778 w 9144000"/>
              <a:gd name="connsiteY0" fmla="*/ 0 h 3797738"/>
              <a:gd name="connsiteX1" fmla="*/ 7317540 w 9144000"/>
              <a:gd name="connsiteY1" fmla="*/ 528902 h 3797738"/>
              <a:gd name="connsiteX2" fmla="*/ 9144000 w 9144000"/>
              <a:gd name="connsiteY2" fmla="*/ 529737 h 3797738"/>
              <a:gd name="connsiteX3" fmla="*/ 9144000 w 9144000"/>
              <a:gd name="connsiteY3" fmla="*/ 3797738 h 3797738"/>
              <a:gd name="connsiteX4" fmla="*/ 9144000 w 9144000"/>
              <a:gd name="connsiteY4" fmla="*/ 3797738 h 3797738"/>
              <a:gd name="connsiteX5" fmla="*/ 0 w 9144000"/>
              <a:gd name="connsiteY5" fmla="*/ 3797738 h 3797738"/>
              <a:gd name="connsiteX6" fmla="*/ 0 w 9144000"/>
              <a:gd name="connsiteY6" fmla="*/ 3797738 h 3797738"/>
              <a:gd name="connsiteX7" fmla="*/ 0 w 9144000"/>
              <a:gd name="connsiteY7" fmla="*/ 1583837 h 3797738"/>
              <a:gd name="connsiteX8" fmla="*/ 2743778 w 9144000"/>
              <a:gd name="connsiteY8" fmla="*/ 0 h 3797738"/>
              <a:gd name="connsiteX0" fmla="*/ 2765782 w 9144000"/>
              <a:gd name="connsiteY0" fmla="*/ 0 h 3704831"/>
              <a:gd name="connsiteX1" fmla="*/ 7317540 w 9144000"/>
              <a:gd name="connsiteY1" fmla="*/ 435995 h 3704831"/>
              <a:gd name="connsiteX2" fmla="*/ 9144000 w 9144000"/>
              <a:gd name="connsiteY2" fmla="*/ 436830 h 3704831"/>
              <a:gd name="connsiteX3" fmla="*/ 9144000 w 9144000"/>
              <a:gd name="connsiteY3" fmla="*/ 3704831 h 3704831"/>
              <a:gd name="connsiteX4" fmla="*/ 9144000 w 9144000"/>
              <a:gd name="connsiteY4" fmla="*/ 3704831 h 3704831"/>
              <a:gd name="connsiteX5" fmla="*/ 0 w 9144000"/>
              <a:gd name="connsiteY5" fmla="*/ 3704831 h 3704831"/>
              <a:gd name="connsiteX6" fmla="*/ 0 w 9144000"/>
              <a:gd name="connsiteY6" fmla="*/ 3704831 h 3704831"/>
              <a:gd name="connsiteX7" fmla="*/ 0 w 9144000"/>
              <a:gd name="connsiteY7" fmla="*/ 1490930 h 3704831"/>
              <a:gd name="connsiteX8" fmla="*/ 2765782 w 9144000"/>
              <a:gd name="connsiteY8" fmla="*/ 0 h 3704831"/>
              <a:gd name="connsiteX0" fmla="*/ 2736443 w 9144000"/>
              <a:gd name="connsiteY0" fmla="*/ 0 h 3792848"/>
              <a:gd name="connsiteX1" fmla="*/ 7317540 w 9144000"/>
              <a:gd name="connsiteY1" fmla="*/ 524012 h 3792848"/>
              <a:gd name="connsiteX2" fmla="*/ 9144000 w 9144000"/>
              <a:gd name="connsiteY2" fmla="*/ 524847 h 3792848"/>
              <a:gd name="connsiteX3" fmla="*/ 9144000 w 9144000"/>
              <a:gd name="connsiteY3" fmla="*/ 3792848 h 3792848"/>
              <a:gd name="connsiteX4" fmla="*/ 9144000 w 9144000"/>
              <a:gd name="connsiteY4" fmla="*/ 3792848 h 3792848"/>
              <a:gd name="connsiteX5" fmla="*/ 0 w 9144000"/>
              <a:gd name="connsiteY5" fmla="*/ 3792848 h 3792848"/>
              <a:gd name="connsiteX6" fmla="*/ 0 w 9144000"/>
              <a:gd name="connsiteY6" fmla="*/ 3792848 h 3792848"/>
              <a:gd name="connsiteX7" fmla="*/ 0 w 9144000"/>
              <a:gd name="connsiteY7" fmla="*/ 1578947 h 3792848"/>
              <a:gd name="connsiteX8" fmla="*/ 2736443 w 9144000"/>
              <a:gd name="connsiteY8" fmla="*/ 0 h 3792848"/>
              <a:gd name="connsiteX0" fmla="*/ 2736443 w 9144000"/>
              <a:gd name="connsiteY0" fmla="*/ 0 h 3792848"/>
              <a:gd name="connsiteX1" fmla="*/ 7317540 w 9144000"/>
              <a:gd name="connsiteY1" fmla="*/ 524012 h 3792848"/>
              <a:gd name="connsiteX2" fmla="*/ 9144000 w 9144000"/>
              <a:gd name="connsiteY2" fmla="*/ 522466 h 3792848"/>
              <a:gd name="connsiteX3" fmla="*/ 9144000 w 9144000"/>
              <a:gd name="connsiteY3" fmla="*/ 3792848 h 3792848"/>
              <a:gd name="connsiteX4" fmla="*/ 9144000 w 9144000"/>
              <a:gd name="connsiteY4" fmla="*/ 3792848 h 3792848"/>
              <a:gd name="connsiteX5" fmla="*/ 0 w 9144000"/>
              <a:gd name="connsiteY5" fmla="*/ 3792848 h 3792848"/>
              <a:gd name="connsiteX6" fmla="*/ 0 w 9144000"/>
              <a:gd name="connsiteY6" fmla="*/ 3792848 h 3792848"/>
              <a:gd name="connsiteX7" fmla="*/ 0 w 9144000"/>
              <a:gd name="connsiteY7" fmla="*/ 1578947 h 3792848"/>
              <a:gd name="connsiteX8" fmla="*/ 2736443 w 9144000"/>
              <a:gd name="connsiteY8" fmla="*/ 0 h 3792848"/>
              <a:gd name="connsiteX0" fmla="*/ 2746275 w 9144000"/>
              <a:gd name="connsiteY0" fmla="*/ 0 h 3768268"/>
              <a:gd name="connsiteX1" fmla="*/ 7317540 w 9144000"/>
              <a:gd name="connsiteY1" fmla="*/ 499432 h 3768268"/>
              <a:gd name="connsiteX2" fmla="*/ 9144000 w 9144000"/>
              <a:gd name="connsiteY2" fmla="*/ 497886 h 3768268"/>
              <a:gd name="connsiteX3" fmla="*/ 9144000 w 9144000"/>
              <a:gd name="connsiteY3" fmla="*/ 3768268 h 3768268"/>
              <a:gd name="connsiteX4" fmla="*/ 9144000 w 9144000"/>
              <a:gd name="connsiteY4" fmla="*/ 3768268 h 3768268"/>
              <a:gd name="connsiteX5" fmla="*/ 0 w 9144000"/>
              <a:gd name="connsiteY5" fmla="*/ 3768268 h 3768268"/>
              <a:gd name="connsiteX6" fmla="*/ 0 w 9144000"/>
              <a:gd name="connsiteY6" fmla="*/ 3768268 h 3768268"/>
              <a:gd name="connsiteX7" fmla="*/ 0 w 9144000"/>
              <a:gd name="connsiteY7" fmla="*/ 1554367 h 3768268"/>
              <a:gd name="connsiteX8" fmla="*/ 2746275 w 9144000"/>
              <a:gd name="connsiteY8" fmla="*/ 0 h 3768268"/>
              <a:gd name="connsiteX0" fmla="*/ 2738081 w 9144000"/>
              <a:gd name="connsiteY0" fmla="*/ 0 h 3792849"/>
              <a:gd name="connsiteX1" fmla="*/ 7317540 w 9144000"/>
              <a:gd name="connsiteY1" fmla="*/ 524013 h 3792849"/>
              <a:gd name="connsiteX2" fmla="*/ 9144000 w 9144000"/>
              <a:gd name="connsiteY2" fmla="*/ 522467 h 3792849"/>
              <a:gd name="connsiteX3" fmla="*/ 9144000 w 9144000"/>
              <a:gd name="connsiteY3" fmla="*/ 3792849 h 3792849"/>
              <a:gd name="connsiteX4" fmla="*/ 9144000 w 9144000"/>
              <a:gd name="connsiteY4" fmla="*/ 3792849 h 3792849"/>
              <a:gd name="connsiteX5" fmla="*/ 0 w 9144000"/>
              <a:gd name="connsiteY5" fmla="*/ 3792849 h 3792849"/>
              <a:gd name="connsiteX6" fmla="*/ 0 w 9144000"/>
              <a:gd name="connsiteY6" fmla="*/ 3792849 h 3792849"/>
              <a:gd name="connsiteX7" fmla="*/ 0 w 9144000"/>
              <a:gd name="connsiteY7" fmla="*/ 1578948 h 3792849"/>
              <a:gd name="connsiteX8" fmla="*/ 2738081 w 9144000"/>
              <a:gd name="connsiteY8" fmla="*/ 0 h 3792849"/>
              <a:gd name="connsiteX0" fmla="*/ 2738081 w 9144000"/>
              <a:gd name="connsiteY0" fmla="*/ 0 h 3792849"/>
              <a:gd name="connsiteX1" fmla="*/ 7322456 w 9144000"/>
              <a:gd name="connsiteY1" fmla="*/ 535484 h 3792849"/>
              <a:gd name="connsiteX2" fmla="*/ 9144000 w 9144000"/>
              <a:gd name="connsiteY2" fmla="*/ 522467 h 3792849"/>
              <a:gd name="connsiteX3" fmla="*/ 9144000 w 9144000"/>
              <a:gd name="connsiteY3" fmla="*/ 3792849 h 3792849"/>
              <a:gd name="connsiteX4" fmla="*/ 9144000 w 9144000"/>
              <a:gd name="connsiteY4" fmla="*/ 3792849 h 3792849"/>
              <a:gd name="connsiteX5" fmla="*/ 0 w 9144000"/>
              <a:gd name="connsiteY5" fmla="*/ 3792849 h 3792849"/>
              <a:gd name="connsiteX6" fmla="*/ 0 w 9144000"/>
              <a:gd name="connsiteY6" fmla="*/ 3792849 h 3792849"/>
              <a:gd name="connsiteX7" fmla="*/ 0 w 9144000"/>
              <a:gd name="connsiteY7" fmla="*/ 1578948 h 3792849"/>
              <a:gd name="connsiteX8" fmla="*/ 2738081 w 9144000"/>
              <a:gd name="connsiteY8" fmla="*/ 0 h 3792849"/>
              <a:gd name="connsiteX0" fmla="*/ 2738081 w 9144000"/>
              <a:gd name="connsiteY0" fmla="*/ 0 h 3792849"/>
              <a:gd name="connsiteX1" fmla="*/ 7322456 w 9144000"/>
              <a:gd name="connsiteY1" fmla="*/ 524013 h 3792849"/>
              <a:gd name="connsiteX2" fmla="*/ 9144000 w 9144000"/>
              <a:gd name="connsiteY2" fmla="*/ 522467 h 3792849"/>
              <a:gd name="connsiteX3" fmla="*/ 9144000 w 9144000"/>
              <a:gd name="connsiteY3" fmla="*/ 3792849 h 3792849"/>
              <a:gd name="connsiteX4" fmla="*/ 9144000 w 9144000"/>
              <a:gd name="connsiteY4" fmla="*/ 3792849 h 3792849"/>
              <a:gd name="connsiteX5" fmla="*/ 0 w 9144000"/>
              <a:gd name="connsiteY5" fmla="*/ 3792849 h 3792849"/>
              <a:gd name="connsiteX6" fmla="*/ 0 w 9144000"/>
              <a:gd name="connsiteY6" fmla="*/ 3792849 h 3792849"/>
              <a:gd name="connsiteX7" fmla="*/ 0 w 9144000"/>
              <a:gd name="connsiteY7" fmla="*/ 1578948 h 3792849"/>
              <a:gd name="connsiteX8" fmla="*/ 2738081 w 9144000"/>
              <a:gd name="connsiteY8" fmla="*/ 0 h 37928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144000" h="3792849">
                <a:moveTo>
                  <a:pt x="2738081" y="0"/>
                </a:moveTo>
                <a:lnTo>
                  <a:pt x="7322456" y="524013"/>
                </a:lnTo>
                <a:lnTo>
                  <a:pt x="9144000" y="522467"/>
                </a:lnTo>
                <a:lnTo>
                  <a:pt x="9144000" y="3792849"/>
                </a:lnTo>
                <a:lnTo>
                  <a:pt x="9144000" y="3792849"/>
                </a:lnTo>
                <a:lnTo>
                  <a:pt x="0" y="3792849"/>
                </a:lnTo>
                <a:lnTo>
                  <a:pt x="0" y="3792849"/>
                </a:lnTo>
                <a:lnTo>
                  <a:pt x="0" y="1578948"/>
                </a:lnTo>
                <a:lnTo>
                  <a:pt x="2738081" y="0"/>
                </a:lnTo>
                <a:close/>
              </a:path>
            </a:pathLst>
          </a:custGeom>
          <a:noFill/>
        </p:spPr>
        <p:txBody>
          <a:bodyPr anchor="ctr"/>
          <a:lstStyle>
            <a:lvl1pPr marL="0" indent="0" algn="ctr">
              <a:buNone/>
              <a:defRPr/>
            </a:lvl1pPr>
          </a:lstStyle>
          <a:p>
            <a:r>
              <a:rPr lang="en-US" noProof="0"/>
              <a:t>Click icon to add picture</a:t>
            </a:r>
          </a:p>
        </p:txBody>
      </p:sp>
      <p:sp>
        <p:nvSpPr>
          <p:cNvPr id="13" name="Frihandsfigur 19"/>
          <p:cNvSpPr/>
          <p:nvPr/>
        </p:nvSpPr>
        <p:spPr>
          <a:xfrm>
            <a:off x="-10102" y="804358"/>
            <a:ext cx="9164766" cy="2118754"/>
          </a:xfrm>
          <a:custGeom>
            <a:avLst/>
            <a:gdLst>
              <a:gd name="connsiteX0" fmla="*/ 8341360 w 8442960"/>
              <a:gd name="connsiteY0" fmla="*/ 0 h 3749040"/>
              <a:gd name="connsiteX1" fmla="*/ 7406640 w 8442960"/>
              <a:gd name="connsiteY1" fmla="*/ 518160 h 3749040"/>
              <a:gd name="connsiteX2" fmla="*/ 5547360 w 8442960"/>
              <a:gd name="connsiteY2" fmla="*/ 528320 h 3749040"/>
              <a:gd name="connsiteX3" fmla="*/ 2763520 w 8442960"/>
              <a:gd name="connsiteY3" fmla="*/ 2133600 h 3749040"/>
              <a:gd name="connsiteX4" fmla="*/ 934720 w 8442960"/>
              <a:gd name="connsiteY4" fmla="*/ 2133600 h 3749040"/>
              <a:gd name="connsiteX5" fmla="*/ 0 w 8442960"/>
              <a:gd name="connsiteY5" fmla="*/ 3749040 h 3749040"/>
              <a:gd name="connsiteX6" fmla="*/ 1381760 w 8442960"/>
              <a:gd name="connsiteY6" fmla="*/ 2966720 h 3749040"/>
              <a:gd name="connsiteX7" fmla="*/ 2763520 w 8442960"/>
              <a:gd name="connsiteY7" fmla="*/ 2153920 h 3749040"/>
              <a:gd name="connsiteX8" fmla="*/ 4907280 w 8442960"/>
              <a:gd name="connsiteY8" fmla="*/ 1645920 h 3749040"/>
              <a:gd name="connsiteX9" fmla="*/ 6471920 w 8442960"/>
              <a:gd name="connsiteY9" fmla="*/ 2143760 h 3749040"/>
              <a:gd name="connsiteX10" fmla="*/ 7406640 w 8442960"/>
              <a:gd name="connsiteY10" fmla="*/ 538480 h 3749040"/>
              <a:gd name="connsiteX11" fmla="*/ 8442960 w 8442960"/>
              <a:gd name="connsiteY11" fmla="*/ 1950720 h 3749040"/>
              <a:gd name="connsiteX12" fmla="*/ 8341360 w 8442960"/>
              <a:gd name="connsiteY12" fmla="*/ 0 h 3749040"/>
              <a:gd name="connsiteX0" fmla="*/ 8359866 w 8461466"/>
              <a:gd name="connsiteY0" fmla="*/ 0 h 2966720"/>
              <a:gd name="connsiteX1" fmla="*/ 7425146 w 8461466"/>
              <a:gd name="connsiteY1" fmla="*/ 518160 h 2966720"/>
              <a:gd name="connsiteX2" fmla="*/ 5565866 w 8461466"/>
              <a:gd name="connsiteY2" fmla="*/ 528320 h 2966720"/>
              <a:gd name="connsiteX3" fmla="*/ 2782026 w 8461466"/>
              <a:gd name="connsiteY3" fmla="*/ 2133600 h 2966720"/>
              <a:gd name="connsiteX4" fmla="*/ 953226 w 8461466"/>
              <a:gd name="connsiteY4" fmla="*/ 2133600 h 2966720"/>
              <a:gd name="connsiteX5" fmla="*/ 0 w 8461466"/>
              <a:gd name="connsiteY5" fmla="*/ 2824498 h 2966720"/>
              <a:gd name="connsiteX6" fmla="*/ 1400266 w 8461466"/>
              <a:gd name="connsiteY6" fmla="*/ 2966720 h 2966720"/>
              <a:gd name="connsiteX7" fmla="*/ 2782026 w 8461466"/>
              <a:gd name="connsiteY7" fmla="*/ 2153920 h 2966720"/>
              <a:gd name="connsiteX8" fmla="*/ 4925786 w 8461466"/>
              <a:gd name="connsiteY8" fmla="*/ 1645920 h 2966720"/>
              <a:gd name="connsiteX9" fmla="*/ 6490426 w 8461466"/>
              <a:gd name="connsiteY9" fmla="*/ 2143760 h 2966720"/>
              <a:gd name="connsiteX10" fmla="*/ 7425146 w 8461466"/>
              <a:gd name="connsiteY10" fmla="*/ 538480 h 2966720"/>
              <a:gd name="connsiteX11" fmla="*/ 8461466 w 8461466"/>
              <a:gd name="connsiteY11" fmla="*/ 1950720 h 2966720"/>
              <a:gd name="connsiteX12" fmla="*/ 8359866 w 8461466"/>
              <a:gd name="connsiteY12" fmla="*/ 0 h 2966720"/>
              <a:gd name="connsiteX0" fmla="*/ 8359866 w 8461466"/>
              <a:gd name="connsiteY0" fmla="*/ 0 h 2966720"/>
              <a:gd name="connsiteX1" fmla="*/ 7425146 w 8461466"/>
              <a:gd name="connsiteY1" fmla="*/ 518160 h 2966720"/>
              <a:gd name="connsiteX2" fmla="*/ 5565866 w 8461466"/>
              <a:gd name="connsiteY2" fmla="*/ 528320 h 2966720"/>
              <a:gd name="connsiteX3" fmla="*/ 2782026 w 8461466"/>
              <a:gd name="connsiteY3" fmla="*/ 2133600 h 2966720"/>
              <a:gd name="connsiteX4" fmla="*/ 953226 w 8461466"/>
              <a:gd name="connsiteY4" fmla="*/ 1711721 h 2966720"/>
              <a:gd name="connsiteX5" fmla="*/ 0 w 8461466"/>
              <a:gd name="connsiteY5" fmla="*/ 2824498 h 2966720"/>
              <a:gd name="connsiteX6" fmla="*/ 1400266 w 8461466"/>
              <a:gd name="connsiteY6" fmla="*/ 2966720 h 2966720"/>
              <a:gd name="connsiteX7" fmla="*/ 2782026 w 8461466"/>
              <a:gd name="connsiteY7" fmla="*/ 2153920 h 2966720"/>
              <a:gd name="connsiteX8" fmla="*/ 4925786 w 8461466"/>
              <a:gd name="connsiteY8" fmla="*/ 1645920 h 2966720"/>
              <a:gd name="connsiteX9" fmla="*/ 6490426 w 8461466"/>
              <a:gd name="connsiteY9" fmla="*/ 2143760 h 2966720"/>
              <a:gd name="connsiteX10" fmla="*/ 7425146 w 8461466"/>
              <a:gd name="connsiteY10" fmla="*/ 538480 h 2966720"/>
              <a:gd name="connsiteX11" fmla="*/ 8461466 w 8461466"/>
              <a:gd name="connsiteY11" fmla="*/ 1950720 h 2966720"/>
              <a:gd name="connsiteX12" fmla="*/ 8359866 w 8461466"/>
              <a:gd name="connsiteY12" fmla="*/ 0 h 2966720"/>
              <a:gd name="connsiteX0" fmla="*/ 8359866 w 8461466"/>
              <a:gd name="connsiteY0" fmla="*/ 0 h 2824498"/>
              <a:gd name="connsiteX1" fmla="*/ 7425146 w 8461466"/>
              <a:gd name="connsiteY1" fmla="*/ 518160 h 2824498"/>
              <a:gd name="connsiteX2" fmla="*/ 5565866 w 8461466"/>
              <a:gd name="connsiteY2" fmla="*/ 528320 h 2824498"/>
              <a:gd name="connsiteX3" fmla="*/ 2782026 w 8461466"/>
              <a:gd name="connsiteY3" fmla="*/ 2133600 h 2824498"/>
              <a:gd name="connsiteX4" fmla="*/ 953226 w 8461466"/>
              <a:gd name="connsiteY4" fmla="*/ 1711721 h 2824498"/>
              <a:gd name="connsiteX5" fmla="*/ 0 w 8461466"/>
              <a:gd name="connsiteY5" fmla="*/ 2824498 h 2824498"/>
              <a:gd name="connsiteX6" fmla="*/ 2020218 w 8461466"/>
              <a:gd name="connsiteY6" fmla="*/ 2652555 h 2824498"/>
              <a:gd name="connsiteX7" fmla="*/ 2782026 w 8461466"/>
              <a:gd name="connsiteY7" fmla="*/ 2153920 h 2824498"/>
              <a:gd name="connsiteX8" fmla="*/ 4925786 w 8461466"/>
              <a:gd name="connsiteY8" fmla="*/ 1645920 h 2824498"/>
              <a:gd name="connsiteX9" fmla="*/ 6490426 w 8461466"/>
              <a:gd name="connsiteY9" fmla="*/ 2143760 h 2824498"/>
              <a:gd name="connsiteX10" fmla="*/ 7425146 w 8461466"/>
              <a:gd name="connsiteY10" fmla="*/ 538480 h 2824498"/>
              <a:gd name="connsiteX11" fmla="*/ 8461466 w 8461466"/>
              <a:gd name="connsiteY11" fmla="*/ 1950720 h 2824498"/>
              <a:gd name="connsiteX12" fmla="*/ 8359866 w 8461466"/>
              <a:gd name="connsiteY12" fmla="*/ 0 h 2824498"/>
              <a:gd name="connsiteX0" fmla="*/ 8359866 w 8461466"/>
              <a:gd name="connsiteY0" fmla="*/ 0 h 2824498"/>
              <a:gd name="connsiteX1" fmla="*/ 7425146 w 8461466"/>
              <a:gd name="connsiteY1" fmla="*/ 518160 h 2824498"/>
              <a:gd name="connsiteX2" fmla="*/ 5704662 w 8461466"/>
              <a:gd name="connsiteY2" fmla="*/ 698867 h 2824498"/>
              <a:gd name="connsiteX3" fmla="*/ 2782026 w 8461466"/>
              <a:gd name="connsiteY3" fmla="*/ 2133600 h 2824498"/>
              <a:gd name="connsiteX4" fmla="*/ 953226 w 8461466"/>
              <a:gd name="connsiteY4" fmla="*/ 1711721 h 2824498"/>
              <a:gd name="connsiteX5" fmla="*/ 0 w 8461466"/>
              <a:gd name="connsiteY5" fmla="*/ 2824498 h 2824498"/>
              <a:gd name="connsiteX6" fmla="*/ 2020218 w 8461466"/>
              <a:gd name="connsiteY6" fmla="*/ 2652555 h 2824498"/>
              <a:gd name="connsiteX7" fmla="*/ 2782026 w 8461466"/>
              <a:gd name="connsiteY7" fmla="*/ 2153920 h 2824498"/>
              <a:gd name="connsiteX8" fmla="*/ 4925786 w 8461466"/>
              <a:gd name="connsiteY8" fmla="*/ 1645920 h 2824498"/>
              <a:gd name="connsiteX9" fmla="*/ 6490426 w 8461466"/>
              <a:gd name="connsiteY9" fmla="*/ 2143760 h 2824498"/>
              <a:gd name="connsiteX10" fmla="*/ 7425146 w 8461466"/>
              <a:gd name="connsiteY10" fmla="*/ 538480 h 2824498"/>
              <a:gd name="connsiteX11" fmla="*/ 8461466 w 8461466"/>
              <a:gd name="connsiteY11" fmla="*/ 1950720 h 2824498"/>
              <a:gd name="connsiteX12" fmla="*/ 8359866 w 8461466"/>
              <a:gd name="connsiteY12" fmla="*/ 0 h 2824498"/>
              <a:gd name="connsiteX0" fmla="*/ 8359866 w 8461466"/>
              <a:gd name="connsiteY0" fmla="*/ 0 h 2824498"/>
              <a:gd name="connsiteX1" fmla="*/ 7425146 w 8461466"/>
              <a:gd name="connsiteY1" fmla="*/ 518160 h 2824498"/>
              <a:gd name="connsiteX2" fmla="*/ 5704662 w 8461466"/>
              <a:gd name="connsiteY2" fmla="*/ 698867 h 2824498"/>
              <a:gd name="connsiteX3" fmla="*/ 2782026 w 8461466"/>
              <a:gd name="connsiteY3" fmla="*/ 2133600 h 2824498"/>
              <a:gd name="connsiteX4" fmla="*/ 953226 w 8461466"/>
              <a:gd name="connsiteY4" fmla="*/ 1711721 h 2824498"/>
              <a:gd name="connsiteX5" fmla="*/ 0 w 8461466"/>
              <a:gd name="connsiteY5" fmla="*/ 2824498 h 2824498"/>
              <a:gd name="connsiteX6" fmla="*/ 2020218 w 8461466"/>
              <a:gd name="connsiteY6" fmla="*/ 2652555 h 2824498"/>
              <a:gd name="connsiteX7" fmla="*/ 2782026 w 8461466"/>
              <a:gd name="connsiteY7" fmla="*/ 2153920 h 2824498"/>
              <a:gd name="connsiteX8" fmla="*/ 4611184 w 8461466"/>
              <a:gd name="connsiteY8" fmla="*/ 1852371 h 2824498"/>
              <a:gd name="connsiteX9" fmla="*/ 6490426 w 8461466"/>
              <a:gd name="connsiteY9" fmla="*/ 2143760 h 2824498"/>
              <a:gd name="connsiteX10" fmla="*/ 7425146 w 8461466"/>
              <a:gd name="connsiteY10" fmla="*/ 538480 h 2824498"/>
              <a:gd name="connsiteX11" fmla="*/ 8461466 w 8461466"/>
              <a:gd name="connsiteY11" fmla="*/ 1950720 h 2824498"/>
              <a:gd name="connsiteX12" fmla="*/ 8359866 w 8461466"/>
              <a:gd name="connsiteY12" fmla="*/ 0 h 2824498"/>
              <a:gd name="connsiteX0" fmla="*/ 8359866 w 8461466"/>
              <a:gd name="connsiteY0" fmla="*/ 0 h 2824498"/>
              <a:gd name="connsiteX1" fmla="*/ 7425146 w 8461466"/>
              <a:gd name="connsiteY1" fmla="*/ 518160 h 2824498"/>
              <a:gd name="connsiteX2" fmla="*/ 5704662 w 8461466"/>
              <a:gd name="connsiteY2" fmla="*/ 698867 h 2824498"/>
              <a:gd name="connsiteX3" fmla="*/ 2782026 w 8461466"/>
              <a:gd name="connsiteY3" fmla="*/ 2133600 h 2824498"/>
              <a:gd name="connsiteX4" fmla="*/ 953226 w 8461466"/>
              <a:gd name="connsiteY4" fmla="*/ 1711721 h 2824498"/>
              <a:gd name="connsiteX5" fmla="*/ 0 w 8461466"/>
              <a:gd name="connsiteY5" fmla="*/ 2824498 h 2824498"/>
              <a:gd name="connsiteX6" fmla="*/ 2020218 w 8461466"/>
              <a:gd name="connsiteY6" fmla="*/ 2652555 h 2824498"/>
              <a:gd name="connsiteX7" fmla="*/ 2782026 w 8461466"/>
              <a:gd name="connsiteY7" fmla="*/ 2153920 h 2824498"/>
              <a:gd name="connsiteX8" fmla="*/ 4611184 w 8461466"/>
              <a:gd name="connsiteY8" fmla="*/ 1852371 h 2824498"/>
              <a:gd name="connsiteX9" fmla="*/ 6953077 w 8461466"/>
              <a:gd name="connsiteY9" fmla="*/ 1928333 h 2824498"/>
              <a:gd name="connsiteX10" fmla="*/ 7425146 w 8461466"/>
              <a:gd name="connsiteY10" fmla="*/ 538480 h 2824498"/>
              <a:gd name="connsiteX11" fmla="*/ 8461466 w 8461466"/>
              <a:gd name="connsiteY11" fmla="*/ 1950720 h 2824498"/>
              <a:gd name="connsiteX12" fmla="*/ 8359866 w 8461466"/>
              <a:gd name="connsiteY12" fmla="*/ 0 h 2824498"/>
              <a:gd name="connsiteX0" fmla="*/ 8359866 w 8461466"/>
              <a:gd name="connsiteY0" fmla="*/ 0 h 2824498"/>
              <a:gd name="connsiteX1" fmla="*/ 7425146 w 8461466"/>
              <a:gd name="connsiteY1" fmla="*/ 518160 h 2824498"/>
              <a:gd name="connsiteX2" fmla="*/ 5704662 w 8461466"/>
              <a:gd name="connsiteY2" fmla="*/ 698867 h 2824498"/>
              <a:gd name="connsiteX3" fmla="*/ 2782026 w 8461466"/>
              <a:gd name="connsiteY3" fmla="*/ 2133600 h 2824498"/>
              <a:gd name="connsiteX4" fmla="*/ 953226 w 8461466"/>
              <a:gd name="connsiteY4" fmla="*/ 1711721 h 2824498"/>
              <a:gd name="connsiteX5" fmla="*/ 0 w 8461466"/>
              <a:gd name="connsiteY5" fmla="*/ 2824498 h 2824498"/>
              <a:gd name="connsiteX6" fmla="*/ 2020218 w 8461466"/>
              <a:gd name="connsiteY6" fmla="*/ 2652555 h 2824498"/>
              <a:gd name="connsiteX7" fmla="*/ 2782026 w 8461466"/>
              <a:gd name="connsiteY7" fmla="*/ 2153920 h 2824498"/>
              <a:gd name="connsiteX8" fmla="*/ 4611184 w 8461466"/>
              <a:gd name="connsiteY8" fmla="*/ 1852371 h 2824498"/>
              <a:gd name="connsiteX9" fmla="*/ 6953077 w 8461466"/>
              <a:gd name="connsiteY9" fmla="*/ 1928333 h 2824498"/>
              <a:gd name="connsiteX10" fmla="*/ 7425147 w 8461466"/>
              <a:gd name="connsiteY10" fmla="*/ 516040 h 2824498"/>
              <a:gd name="connsiteX11" fmla="*/ 8461466 w 8461466"/>
              <a:gd name="connsiteY11" fmla="*/ 1950720 h 2824498"/>
              <a:gd name="connsiteX12" fmla="*/ 8359866 w 8461466"/>
              <a:gd name="connsiteY12" fmla="*/ 0 h 2824498"/>
              <a:gd name="connsiteX0" fmla="*/ 8359866 w 8461466"/>
              <a:gd name="connsiteY0" fmla="*/ 0 h 3470780"/>
              <a:gd name="connsiteX1" fmla="*/ 7425146 w 8461466"/>
              <a:gd name="connsiteY1" fmla="*/ 518160 h 3470780"/>
              <a:gd name="connsiteX2" fmla="*/ 5704662 w 8461466"/>
              <a:gd name="connsiteY2" fmla="*/ 698867 h 3470780"/>
              <a:gd name="connsiteX3" fmla="*/ 2782026 w 8461466"/>
              <a:gd name="connsiteY3" fmla="*/ 2133600 h 3470780"/>
              <a:gd name="connsiteX4" fmla="*/ 953226 w 8461466"/>
              <a:gd name="connsiteY4" fmla="*/ 1711721 h 3470780"/>
              <a:gd name="connsiteX5" fmla="*/ 0 w 8461466"/>
              <a:gd name="connsiteY5" fmla="*/ 3470780 h 3470780"/>
              <a:gd name="connsiteX6" fmla="*/ 2020218 w 8461466"/>
              <a:gd name="connsiteY6" fmla="*/ 2652555 h 3470780"/>
              <a:gd name="connsiteX7" fmla="*/ 2782026 w 8461466"/>
              <a:gd name="connsiteY7" fmla="*/ 2153920 h 3470780"/>
              <a:gd name="connsiteX8" fmla="*/ 4611184 w 8461466"/>
              <a:gd name="connsiteY8" fmla="*/ 1852371 h 3470780"/>
              <a:gd name="connsiteX9" fmla="*/ 6953077 w 8461466"/>
              <a:gd name="connsiteY9" fmla="*/ 1928333 h 3470780"/>
              <a:gd name="connsiteX10" fmla="*/ 7425147 w 8461466"/>
              <a:gd name="connsiteY10" fmla="*/ 516040 h 3470780"/>
              <a:gd name="connsiteX11" fmla="*/ 8461466 w 8461466"/>
              <a:gd name="connsiteY11" fmla="*/ 1950720 h 3470780"/>
              <a:gd name="connsiteX12" fmla="*/ 8359866 w 8461466"/>
              <a:gd name="connsiteY12" fmla="*/ 0 h 3470780"/>
              <a:gd name="connsiteX0" fmla="*/ 8359866 w 8461466"/>
              <a:gd name="connsiteY0" fmla="*/ 0 h 3470780"/>
              <a:gd name="connsiteX1" fmla="*/ 7425146 w 8461466"/>
              <a:gd name="connsiteY1" fmla="*/ 518160 h 3470780"/>
              <a:gd name="connsiteX2" fmla="*/ 5704662 w 8461466"/>
              <a:gd name="connsiteY2" fmla="*/ 698867 h 3470780"/>
              <a:gd name="connsiteX3" fmla="*/ 2782026 w 8461466"/>
              <a:gd name="connsiteY3" fmla="*/ 2133600 h 3470780"/>
              <a:gd name="connsiteX4" fmla="*/ 1002213 w 8461466"/>
              <a:gd name="connsiteY4" fmla="*/ 2205937 h 3470780"/>
              <a:gd name="connsiteX5" fmla="*/ 0 w 8461466"/>
              <a:gd name="connsiteY5" fmla="*/ 3470780 h 3470780"/>
              <a:gd name="connsiteX6" fmla="*/ 2020218 w 8461466"/>
              <a:gd name="connsiteY6" fmla="*/ 2652555 h 3470780"/>
              <a:gd name="connsiteX7" fmla="*/ 2782026 w 8461466"/>
              <a:gd name="connsiteY7" fmla="*/ 2153920 h 3470780"/>
              <a:gd name="connsiteX8" fmla="*/ 4611184 w 8461466"/>
              <a:gd name="connsiteY8" fmla="*/ 1852371 h 3470780"/>
              <a:gd name="connsiteX9" fmla="*/ 6953077 w 8461466"/>
              <a:gd name="connsiteY9" fmla="*/ 1928333 h 3470780"/>
              <a:gd name="connsiteX10" fmla="*/ 7425147 w 8461466"/>
              <a:gd name="connsiteY10" fmla="*/ 516040 h 3470780"/>
              <a:gd name="connsiteX11" fmla="*/ 8461466 w 8461466"/>
              <a:gd name="connsiteY11" fmla="*/ 1950720 h 3470780"/>
              <a:gd name="connsiteX12" fmla="*/ 8359866 w 8461466"/>
              <a:gd name="connsiteY12" fmla="*/ 0 h 3470780"/>
              <a:gd name="connsiteX0" fmla="*/ 8359866 w 8461466"/>
              <a:gd name="connsiteY0" fmla="*/ 0 h 3470780"/>
              <a:gd name="connsiteX1" fmla="*/ 7425146 w 8461466"/>
              <a:gd name="connsiteY1" fmla="*/ 518160 h 3470780"/>
              <a:gd name="connsiteX2" fmla="*/ 5704662 w 8461466"/>
              <a:gd name="connsiteY2" fmla="*/ 698867 h 3470780"/>
              <a:gd name="connsiteX3" fmla="*/ 2782026 w 8461466"/>
              <a:gd name="connsiteY3" fmla="*/ 2133600 h 3470780"/>
              <a:gd name="connsiteX4" fmla="*/ 1002213 w 8461466"/>
              <a:gd name="connsiteY4" fmla="*/ 2205937 h 3470780"/>
              <a:gd name="connsiteX5" fmla="*/ 0 w 8461466"/>
              <a:gd name="connsiteY5" fmla="*/ 3470780 h 3470780"/>
              <a:gd name="connsiteX6" fmla="*/ 2020218 w 8461466"/>
              <a:gd name="connsiteY6" fmla="*/ 2652555 h 3470780"/>
              <a:gd name="connsiteX7" fmla="*/ 2782026 w 8461466"/>
              <a:gd name="connsiteY7" fmla="*/ 2153920 h 3470780"/>
              <a:gd name="connsiteX8" fmla="*/ 4611184 w 8461466"/>
              <a:gd name="connsiteY8" fmla="*/ 1852371 h 3470780"/>
              <a:gd name="connsiteX9" fmla="*/ 5703920 w 8461466"/>
              <a:gd name="connsiteY9" fmla="*/ 699487 h 3470780"/>
              <a:gd name="connsiteX10" fmla="*/ 7425147 w 8461466"/>
              <a:gd name="connsiteY10" fmla="*/ 516040 h 3470780"/>
              <a:gd name="connsiteX11" fmla="*/ 8461466 w 8461466"/>
              <a:gd name="connsiteY11" fmla="*/ 1950720 h 3470780"/>
              <a:gd name="connsiteX12" fmla="*/ 8359866 w 8461466"/>
              <a:gd name="connsiteY12" fmla="*/ 0 h 3470780"/>
              <a:gd name="connsiteX0" fmla="*/ 8359866 w 8461466"/>
              <a:gd name="connsiteY0" fmla="*/ 0 h 3470780"/>
              <a:gd name="connsiteX1" fmla="*/ 7425146 w 8461466"/>
              <a:gd name="connsiteY1" fmla="*/ 518160 h 3470780"/>
              <a:gd name="connsiteX2" fmla="*/ 5704662 w 8461466"/>
              <a:gd name="connsiteY2" fmla="*/ 698867 h 3470780"/>
              <a:gd name="connsiteX3" fmla="*/ 2782026 w 8461466"/>
              <a:gd name="connsiteY3" fmla="*/ 2133600 h 3470780"/>
              <a:gd name="connsiteX4" fmla="*/ 1002213 w 8461466"/>
              <a:gd name="connsiteY4" fmla="*/ 2205937 h 3470780"/>
              <a:gd name="connsiteX5" fmla="*/ 0 w 8461466"/>
              <a:gd name="connsiteY5" fmla="*/ 3470780 h 3470780"/>
              <a:gd name="connsiteX6" fmla="*/ 2020218 w 8461466"/>
              <a:gd name="connsiteY6" fmla="*/ 2652555 h 3470780"/>
              <a:gd name="connsiteX7" fmla="*/ 2782026 w 8461466"/>
              <a:gd name="connsiteY7" fmla="*/ 2153920 h 3470780"/>
              <a:gd name="connsiteX8" fmla="*/ 4611184 w 8461466"/>
              <a:gd name="connsiteY8" fmla="*/ 1852371 h 3470780"/>
              <a:gd name="connsiteX9" fmla="*/ 5703920 w 8461466"/>
              <a:gd name="connsiteY9" fmla="*/ 699487 h 3470780"/>
              <a:gd name="connsiteX10" fmla="*/ 6636691 w 8461466"/>
              <a:gd name="connsiteY10" fmla="*/ 598700 h 3470780"/>
              <a:gd name="connsiteX11" fmla="*/ 7425147 w 8461466"/>
              <a:gd name="connsiteY11" fmla="*/ 516040 h 3470780"/>
              <a:gd name="connsiteX12" fmla="*/ 8461466 w 8461466"/>
              <a:gd name="connsiteY12" fmla="*/ 1950720 h 3470780"/>
              <a:gd name="connsiteX13" fmla="*/ 8359866 w 8461466"/>
              <a:gd name="connsiteY13" fmla="*/ 0 h 3470780"/>
              <a:gd name="connsiteX0" fmla="*/ 8359866 w 8461466"/>
              <a:gd name="connsiteY0" fmla="*/ 0 h 3470780"/>
              <a:gd name="connsiteX1" fmla="*/ 7425146 w 8461466"/>
              <a:gd name="connsiteY1" fmla="*/ 518160 h 3470780"/>
              <a:gd name="connsiteX2" fmla="*/ 5704662 w 8461466"/>
              <a:gd name="connsiteY2" fmla="*/ 698867 h 3470780"/>
              <a:gd name="connsiteX3" fmla="*/ 2782026 w 8461466"/>
              <a:gd name="connsiteY3" fmla="*/ 2133600 h 3470780"/>
              <a:gd name="connsiteX4" fmla="*/ 1002213 w 8461466"/>
              <a:gd name="connsiteY4" fmla="*/ 2205937 h 3470780"/>
              <a:gd name="connsiteX5" fmla="*/ 0 w 8461466"/>
              <a:gd name="connsiteY5" fmla="*/ 3470780 h 3470780"/>
              <a:gd name="connsiteX6" fmla="*/ 2020218 w 8461466"/>
              <a:gd name="connsiteY6" fmla="*/ 2652555 h 3470780"/>
              <a:gd name="connsiteX7" fmla="*/ 2782026 w 8461466"/>
              <a:gd name="connsiteY7" fmla="*/ 2153920 h 3470780"/>
              <a:gd name="connsiteX8" fmla="*/ 4611184 w 8461466"/>
              <a:gd name="connsiteY8" fmla="*/ 1852371 h 3470780"/>
              <a:gd name="connsiteX9" fmla="*/ 5703920 w 8461466"/>
              <a:gd name="connsiteY9" fmla="*/ 699487 h 3470780"/>
              <a:gd name="connsiteX10" fmla="*/ 6701202 w 8461466"/>
              <a:gd name="connsiteY10" fmla="*/ 1122097 h 3470780"/>
              <a:gd name="connsiteX11" fmla="*/ 7425147 w 8461466"/>
              <a:gd name="connsiteY11" fmla="*/ 516040 h 3470780"/>
              <a:gd name="connsiteX12" fmla="*/ 8461466 w 8461466"/>
              <a:gd name="connsiteY12" fmla="*/ 1950720 h 3470780"/>
              <a:gd name="connsiteX13" fmla="*/ 8359866 w 8461466"/>
              <a:gd name="connsiteY13" fmla="*/ 0 h 3470780"/>
              <a:gd name="connsiteX0" fmla="*/ 8359866 w 8461466"/>
              <a:gd name="connsiteY0" fmla="*/ 0 h 3470780"/>
              <a:gd name="connsiteX1" fmla="*/ 7425146 w 8461466"/>
              <a:gd name="connsiteY1" fmla="*/ 518160 h 3470780"/>
              <a:gd name="connsiteX2" fmla="*/ 5704662 w 8461466"/>
              <a:gd name="connsiteY2" fmla="*/ 698867 h 3470780"/>
              <a:gd name="connsiteX3" fmla="*/ 2782026 w 8461466"/>
              <a:gd name="connsiteY3" fmla="*/ 2133600 h 3470780"/>
              <a:gd name="connsiteX4" fmla="*/ 1002213 w 8461466"/>
              <a:gd name="connsiteY4" fmla="*/ 2205937 h 3470780"/>
              <a:gd name="connsiteX5" fmla="*/ 0 w 8461466"/>
              <a:gd name="connsiteY5" fmla="*/ 3470780 h 3470780"/>
              <a:gd name="connsiteX6" fmla="*/ 2020218 w 8461466"/>
              <a:gd name="connsiteY6" fmla="*/ 2652555 h 3470780"/>
              <a:gd name="connsiteX7" fmla="*/ 2784918 w 8461466"/>
              <a:gd name="connsiteY7" fmla="*/ 2131480 h 3470780"/>
              <a:gd name="connsiteX8" fmla="*/ 4611184 w 8461466"/>
              <a:gd name="connsiteY8" fmla="*/ 1852371 h 3470780"/>
              <a:gd name="connsiteX9" fmla="*/ 5703920 w 8461466"/>
              <a:gd name="connsiteY9" fmla="*/ 699487 h 3470780"/>
              <a:gd name="connsiteX10" fmla="*/ 6701202 w 8461466"/>
              <a:gd name="connsiteY10" fmla="*/ 1122097 h 3470780"/>
              <a:gd name="connsiteX11" fmla="*/ 7425147 w 8461466"/>
              <a:gd name="connsiteY11" fmla="*/ 516040 h 3470780"/>
              <a:gd name="connsiteX12" fmla="*/ 8461466 w 8461466"/>
              <a:gd name="connsiteY12" fmla="*/ 1950720 h 3470780"/>
              <a:gd name="connsiteX13" fmla="*/ 8359866 w 8461466"/>
              <a:gd name="connsiteY13" fmla="*/ 0 h 3470780"/>
              <a:gd name="connsiteX0" fmla="*/ 8359866 w 8360261"/>
              <a:gd name="connsiteY0" fmla="*/ 0 h 3470780"/>
              <a:gd name="connsiteX1" fmla="*/ 7425146 w 8360261"/>
              <a:gd name="connsiteY1" fmla="*/ 518160 h 3470780"/>
              <a:gd name="connsiteX2" fmla="*/ 5704662 w 8360261"/>
              <a:gd name="connsiteY2" fmla="*/ 698867 h 3470780"/>
              <a:gd name="connsiteX3" fmla="*/ 2782026 w 8360261"/>
              <a:gd name="connsiteY3" fmla="*/ 2133600 h 3470780"/>
              <a:gd name="connsiteX4" fmla="*/ 1002213 w 8360261"/>
              <a:gd name="connsiteY4" fmla="*/ 2205937 h 3470780"/>
              <a:gd name="connsiteX5" fmla="*/ 0 w 8360261"/>
              <a:gd name="connsiteY5" fmla="*/ 3470780 h 3470780"/>
              <a:gd name="connsiteX6" fmla="*/ 2020218 w 8360261"/>
              <a:gd name="connsiteY6" fmla="*/ 2652555 h 3470780"/>
              <a:gd name="connsiteX7" fmla="*/ 2784918 w 8360261"/>
              <a:gd name="connsiteY7" fmla="*/ 2131480 h 3470780"/>
              <a:gd name="connsiteX8" fmla="*/ 4611184 w 8360261"/>
              <a:gd name="connsiteY8" fmla="*/ 1852371 h 3470780"/>
              <a:gd name="connsiteX9" fmla="*/ 5703920 w 8360261"/>
              <a:gd name="connsiteY9" fmla="*/ 699487 h 3470780"/>
              <a:gd name="connsiteX10" fmla="*/ 6701202 w 8360261"/>
              <a:gd name="connsiteY10" fmla="*/ 1122097 h 3470780"/>
              <a:gd name="connsiteX11" fmla="*/ 7425147 w 8360261"/>
              <a:gd name="connsiteY11" fmla="*/ 516040 h 3470780"/>
              <a:gd name="connsiteX12" fmla="*/ 8360261 w 8360261"/>
              <a:gd name="connsiteY12" fmla="*/ 1807663 h 3470780"/>
              <a:gd name="connsiteX13" fmla="*/ 8359866 w 8360261"/>
              <a:gd name="connsiteY13" fmla="*/ 0 h 3470780"/>
              <a:gd name="connsiteX0" fmla="*/ 8359866 w 8360261"/>
              <a:gd name="connsiteY0" fmla="*/ 0 h 3470780"/>
              <a:gd name="connsiteX1" fmla="*/ 7425146 w 8360261"/>
              <a:gd name="connsiteY1" fmla="*/ 518160 h 3470780"/>
              <a:gd name="connsiteX2" fmla="*/ 5704662 w 8360261"/>
              <a:gd name="connsiteY2" fmla="*/ 698867 h 3470780"/>
              <a:gd name="connsiteX3" fmla="*/ 2782026 w 8360261"/>
              <a:gd name="connsiteY3" fmla="*/ 2133600 h 3470780"/>
              <a:gd name="connsiteX4" fmla="*/ 1002213 w 8360261"/>
              <a:gd name="connsiteY4" fmla="*/ 2205937 h 3470780"/>
              <a:gd name="connsiteX5" fmla="*/ 0 w 8360261"/>
              <a:gd name="connsiteY5" fmla="*/ 3470780 h 3470780"/>
              <a:gd name="connsiteX6" fmla="*/ 2020218 w 8360261"/>
              <a:gd name="connsiteY6" fmla="*/ 2652555 h 3470780"/>
              <a:gd name="connsiteX7" fmla="*/ 2784918 w 8360261"/>
              <a:gd name="connsiteY7" fmla="*/ 2131480 h 3470780"/>
              <a:gd name="connsiteX8" fmla="*/ 4611184 w 8360261"/>
              <a:gd name="connsiteY8" fmla="*/ 1852371 h 3470780"/>
              <a:gd name="connsiteX9" fmla="*/ 5706089 w 8360261"/>
              <a:gd name="connsiteY9" fmla="*/ 710006 h 3470780"/>
              <a:gd name="connsiteX10" fmla="*/ 6701202 w 8360261"/>
              <a:gd name="connsiteY10" fmla="*/ 1122097 h 3470780"/>
              <a:gd name="connsiteX11" fmla="*/ 7425147 w 8360261"/>
              <a:gd name="connsiteY11" fmla="*/ 516040 h 3470780"/>
              <a:gd name="connsiteX12" fmla="*/ 8360261 w 8360261"/>
              <a:gd name="connsiteY12" fmla="*/ 1807663 h 3470780"/>
              <a:gd name="connsiteX13" fmla="*/ 8359866 w 8360261"/>
              <a:gd name="connsiteY13" fmla="*/ 0 h 3470780"/>
              <a:gd name="connsiteX0" fmla="*/ 8350561 w 8350956"/>
              <a:gd name="connsiteY0" fmla="*/ 0 h 2652555"/>
              <a:gd name="connsiteX1" fmla="*/ 7415841 w 8350956"/>
              <a:gd name="connsiteY1" fmla="*/ 518160 h 2652555"/>
              <a:gd name="connsiteX2" fmla="*/ 5695357 w 8350956"/>
              <a:gd name="connsiteY2" fmla="*/ 698867 h 2652555"/>
              <a:gd name="connsiteX3" fmla="*/ 2772721 w 8350956"/>
              <a:gd name="connsiteY3" fmla="*/ 2133600 h 2652555"/>
              <a:gd name="connsiteX4" fmla="*/ 992908 w 8350956"/>
              <a:gd name="connsiteY4" fmla="*/ 2205937 h 2652555"/>
              <a:gd name="connsiteX5" fmla="*/ 0 w 8350956"/>
              <a:gd name="connsiteY5" fmla="*/ 1787377 h 2652555"/>
              <a:gd name="connsiteX6" fmla="*/ 2010913 w 8350956"/>
              <a:gd name="connsiteY6" fmla="*/ 2652555 h 2652555"/>
              <a:gd name="connsiteX7" fmla="*/ 2775613 w 8350956"/>
              <a:gd name="connsiteY7" fmla="*/ 2131480 h 2652555"/>
              <a:gd name="connsiteX8" fmla="*/ 4601879 w 8350956"/>
              <a:gd name="connsiteY8" fmla="*/ 1852371 h 2652555"/>
              <a:gd name="connsiteX9" fmla="*/ 5696784 w 8350956"/>
              <a:gd name="connsiteY9" fmla="*/ 710006 h 2652555"/>
              <a:gd name="connsiteX10" fmla="*/ 6691897 w 8350956"/>
              <a:gd name="connsiteY10" fmla="*/ 1122097 h 2652555"/>
              <a:gd name="connsiteX11" fmla="*/ 7415842 w 8350956"/>
              <a:gd name="connsiteY11" fmla="*/ 516040 h 2652555"/>
              <a:gd name="connsiteX12" fmla="*/ 8350956 w 8350956"/>
              <a:gd name="connsiteY12" fmla="*/ 1807663 h 2652555"/>
              <a:gd name="connsiteX13" fmla="*/ 8350561 w 8350956"/>
              <a:gd name="connsiteY13" fmla="*/ 0 h 2652555"/>
              <a:gd name="connsiteX0" fmla="*/ 8353257 w 8353652"/>
              <a:gd name="connsiteY0" fmla="*/ 0 h 2652555"/>
              <a:gd name="connsiteX1" fmla="*/ 7418537 w 8353652"/>
              <a:gd name="connsiteY1" fmla="*/ 518160 h 2652555"/>
              <a:gd name="connsiteX2" fmla="*/ 5698053 w 8353652"/>
              <a:gd name="connsiteY2" fmla="*/ 698867 h 2652555"/>
              <a:gd name="connsiteX3" fmla="*/ 2775417 w 8353652"/>
              <a:gd name="connsiteY3" fmla="*/ 2133600 h 2652555"/>
              <a:gd name="connsiteX4" fmla="*/ 0 w 8353652"/>
              <a:gd name="connsiteY4" fmla="*/ 865534 h 2652555"/>
              <a:gd name="connsiteX5" fmla="*/ 2696 w 8353652"/>
              <a:gd name="connsiteY5" fmla="*/ 1787377 h 2652555"/>
              <a:gd name="connsiteX6" fmla="*/ 2013609 w 8353652"/>
              <a:gd name="connsiteY6" fmla="*/ 2652555 h 2652555"/>
              <a:gd name="connsiteX7" fmla="*/ 2778309 w 8353652"/>
              <a:gd name="connsiteY7" fmla="*/ 2131480 h 2652555"/>
              <a:gd name="connsiteX8" fmla="*/ 4604575 w 8353652"/>
              <a:gd name="connsiteY8" fmla="*/ 1852371 h 2652555"/>
              <a:gd name="connsiteX9" fmla="*/ 5699480 w 8353652"/>
              <a:gd name="connsiteY9" fmla="*/ 710006 h 2652555"/>
              <a:gd name="connsiteX10" fmla="*/ 6694593 w 8353652"/>
              <a:gd name="connsiteY10" fmla="*/ 1122097 h 2652555"/>
              <a:gd name="connsiteX11" fmla="*/ 7418538 w 8353652"/>
              <a:gd name="connsiteY11" fmla="*/ 516040 h 2652555"/>
              <a:gd name="connsiteX12" fmla="*/ 8353652 w 8353652"/>
              <a:gd name="connsiteY12" fmla="*/ 1807663 h 2652555"/>
              <a:gd name="connsiteX13" fmla="*/ 8353257 w 8353652"/>
              <a:gd name="connsiteY13" fmla="*/ 0 h 2652555"/>
              <a:gd name="connsiteX0" fmla="*/ 8353257 w 8353652"/>
              <a:gd name="connsiteY0" fmla="*/ 0 h 2652555"/>
              <a:gd name="connsiteX1" fmla="*/ 7418537 w 8353652"/>
              <a:gd name="connsiteY1" fmla="*/ 518160 h 2652555"/>
              <a:gd name="connsiteX2" fmla="*/ 5698053 w 8353652"/>
              <a:gd name="connsiteY2" fmla="*/ 698867 h 2652555"/>
              <a:gd name="connsiteX3" fmla="*/ 2775417 w 8353652"/>
              <a:gd name="connsiteY3" fmla="*/ 2133600 h 2652555"/>
              <a:gd name="connsiteX4" fmla="*/ 0 w 8353652"/>
              <a:gd name="connsiteY4" fmla="*/ 865534 h 2652555"/>
              <a:gd name="connsiteX5" fmla="*/ 2696 w 8353652"/>
              <a:gd name="connsiteY5" fmla="*/ 1787377 h 2652555"/>
              <a:gd name="connsiteX6" fmla="*/ 2013609 w 8353652"/>
              <a:gd name="connsiteY6" fmla="*/ 2652555 h 2652555"/>
              <a:gd name="connsiteX7" fmla="*/ 3038841 w 8353652"/>
              <a:gd name="connsiteY7" fmla="*/ 2636952 h 2652555"/>
              <a:gd name="connsiteX8" fmla="*/ 4604575 w 8353652"/>
              <a:gd name="connsiteY8" fmla="*/ 1852371 h 2652555"/>
              <a:gd name="connsiteX9" fmla="*/ 5699480 w 8353652"/>
              <a:gd name="connsiteY9" fmla="*/ 710006 h 2652555"/>
              <a:gd name="connsiteX10" fmla="*/ 6694593 w 8353652"/>
              <a:gd name="connsiteY10" fmla="*/ 1122097 h 2652555"/>
              <a:gd name="connsiteX11" fmla="*/ 7418538 w 8353652"/>
              <a:gd name="connsiteY11" fmla="*/ 516040 h 2652555"/>
              <a:gd name="connsiteX12" fmla="*/ 8353652 w 8353652"/>
              <a:gd name="connsiteY12" fmla="*/ 1807663 h 2652555"/>
              <a:gd name="connsiteX13" fmla="*/ 8353257 w 8353652"/>
              <a:gd name="connsiteY13" fmla="*/ 0 h 2652555"/>
              <a:gd name="connsiteX0" fmla="*/ 8353257 w 8353652"/>
              <a:gd name="connsiteY0" fmla="*/ 0 h 2652555"/>
              <a:gd name="connsiteX1" fmla="*/ 7418537 w 8353652"/>
              <a:gd name="connsiteY1" fmla="*/ 518160 h 2652555"/>
              <a:gd name="connsiteX2" fmla="*/ 5698053 w 8353652"/>
              <a:gd name="connsiteY2" fmla="*/ 698867 h 2652555"/>
              <a:gd name="connsiteX3" fmla="*/ 2510233 w 8353652"/>
              <a:gd name="connsiteY3" fmla="*/ 382501 h 2652555"/>
              <a:gd name="connsiteX4" fmla="*/ 0 w 8353652"/>
              <a:gd name="connsiteY4" fmla="*/ 865534 h 2652555"/>
              <a:gd name="connsiteX5" fmla="*/ 2696 w 8353652"/>
              <a:gd name="connsiteY5" fmla="*/ 1787377 h 2652555"/>
              <a:gd name="connsiteX6" fmla="*/ 2013609 w 8353652"/>
              <a:gd name="connsiteY6" fmla="*/ 2652555 h 2652555"/>
              <a:gd name="connsiteX7" fmla="*/ 3038841 w 8353652"/>
              <a:gd name="connsiteY7" fmla="*/ 2636952 h 2652555"/>
              <a:gd name="connsiteX8" fmla="*/ 4604575 w 8353652"/>
              <a:gd name="connsiteY8" fmla="*/ 1852371 h 2652555"/>
              <a:gd name="connsiteX9" fmla="*/ 5699480 w 8353652"/>
              <a:gd name="connsiteY9" fmla="*/ 710006 h 2652555"/>
              <a:gd name="connsiteX10" fmla="*/ 6694593 w 8353652"/>
              <a:gd name="connsiteY10" fmla="*/ 1122097 h 2652555"/>
              <a:gd name="connsiteX11" fmla="*/ 7418538 w 8353652"/>
              <a:gd name="connsiteY11" fmla="*/ 516040 h 2652555"/>
              <a:gd name="connsiteX12" fmla="*/ 8353652 w 8353652"/>
              <a:gd name="connsiteY12" fmla="*/ 1807663 h 2652555"/>
              <a:gd name="connsiteX13" fmla="*/ 8353257 w 8353652"/>
              <a:gd name="connsiteY13" fmla="*/ 0 h 2652555"/>
              <a:gd name="connsiteX0" fmla="*/ 8353257 w 8353652"/>
              <a:gd name="connsiteY0" fmla="*/ 0 h 2636952"/>
              <a:gd name="connsiteX1" fmla="*/ 7418537 w 8353652"/>
              <a:gd name="connsiteY1" fmla="*/ 518160 h 2636952"/>
              <a:gd name="connsiteX2" fmla="*/ 5698053 w 8353652"/>
              <a:gd name="connsiteY2" fmla="*/ 698867 h 2636952"/>
              <a:gd name="connsiteX3" fmla="*/ 2510233 w 8353652"/>
              <a:gd name="connsiteY3" fmla="*/ 382501 h 2636952"/>
              <a:gd name="connsiteX4" fmla="*/ 0 w 8353652"/>
              <a:gd name="connsiteY4" fmla="*/ 865534 h 2636952"/>
              <a:gd name="connsiteX5" fmla="*/ 2696 w 8353652"/>
              <a:gd name="connsiteY5" fmla="*/ 1787377 h 2636952"/>
              <a:gd name="connsiteX6" fmla="*/ 2516063 w 8353652"/>
              <a:gd name="connsiteY6" fmla="*/ 382444 h 2636952"/>
              <a:gd name="connsiteX7" fmla="*/ 3038841 w 8353652"/>
              <a:gd name="connsiteY7" fmla="*/ 2636952 h 2636952"/>
              <a:gd name="connsiteX8" fmla="*/ 4604575 w 8353652"/>
              <a:gd name="connsiteY8" fmla="*/ 1852371 h 2636952"/>
              <a:gd name="connsiteX9" fmla="*/ 5699480 w 8353652"/>
              <a:gd name="connsiteY9" fmla="*/ 710006 h 2636952"/>
              <a:gd name="connsiteX10" fmla="*/ 6694593 w 8353652"/>
              <a:gd name="connsiteY10" fmla="*/ 1122097 h 2636952"/>
              <a:gd name="connsiteX11" fmla="*/ 7418538 w 8353652"/>
              <a:gd name="connsiteY11" fmla="*/ 516040 h 2636952"/>
              <a:gd name="connsiteX12" fmla="*/ 8353652 w 8353652"/>
              <a:gd name="connsiteY12" fmla="*/ 1807663 h 2636952"/>
              <a:gd name="connsiteX13" fmla="*/ 8353257 w 8353652"/>
              <a:gd name="connsiteY13" fmla="*/ 0 h 2636952"/>
              <a:gd name="connsiteX0" fmla="*/ 8353257 w 8353652"/>
              <a:gd name="connsiteY0" fmla="*/ 0 h 2636952"/>
              <a:gd name="connsiteX1" fmla="*/ 7418537 w 8353652"/>
              <a:gd name="connsiteY1" fmla="*/ 518160 h 2636952"/>
              <a:gd name="connsiteX2" fmla="*/ 5698053 w 8353652"/>
              <a:gd name="connsiteY2" fmla="*/ 698867 h 2636952"/>
              <a:gd name="connsiteX3" fmla="*/ 2510233 w 8353652"/>
              <a:gd name="connsiteY3" fmla="*/ 382501 h 2636952"/>
              <a:gd name="connsiteX4" fmla="*/ 0 w 8353652"/>
              <a:gd name="connsiteY4" fmla="*/ 865534 h 2636952"/>
              <a:gd name="connsiteX5" fmla="*/ 2696 w 8353652"/>
              <a:gd name="connsiteY5" fmla="*/ 1787377 h 2636952"/>
              <a:gd name="connsiteX6" fmla="*/ 2516063 w 8353652"/>
              <a:gd name="connsiteY6" fmla="*/ 382444 h 2636952"/>
              <a:gd name="connsiteX7" fmla="*/ 3038841 w 8353652"/>
              <a:gd name="connsiteY7" fmla="*/ 2636952 h 2636952"/>
              <a:gd name="connsiteX8" fmla="*/ 4604575 w 8353652"/>
              <a:gd name="connsiteY8" fmla="*/ 1852371 h 2636952"/>
              <a:gd name="connsiteX9" fmla="*/ 5983274 w 8353652"/>
              <a:gd name="connsiteY9" fmla="*/ 1639714 h 2636952"/>
              <a:gd name="connsiteX10" fmla="*/ 6694593 w 8353652"/>
              <a:gd name="connsiteY10" fmla="*/ 1122097 h 2636952"/>
              <a:gd name="connsiteX11" fmla="*/ 7418538 w 8353652"/>
              <a:gd name="connsiteY11" fmla="*/ 516040 h 2636952"/>
              <a:gd name="connsiteX12" fmla="*/ 8353652 w 8353652"/>
              <a:gd name="connsiteY12" fmla="*/ 1807663 h 2636952"/>
              <a:gd name="connsiteX13" fmla="*/ 8353257 w 8353652"/>
              <a:gd name="connsiteY13" fmla="*/ 0 h 2636952"/>
              <a:gd name="connsiteX0" fmla="*/ 8353257 w 8353652"/>
              <a:gd name="connsiteY0" fmla="*/ 0 h 2636952"/>
              <a:gd name="connsiteX1" fmla="*/ 7418537 w 8353652"/>
              <a:gd name="connsiteY1" fmla="*/ 518160 h 2636952"/>
              <a:gd name="connsiteX2" fmla="*/ 7507818 w 8353652"/>
              <a:gd name="connsiteY2" fmla="*/ 382947 h 2636952"/>
              <a:gd name="connsiteX3" fmla="*/ 2510233 w 8353652"/>
              <a:gd name="connsiteY3" fmla="*/ 382501 h 2636952"/>
              <a:gd name="connsiteX4" fmla="*/ 0 w 8353652"/>
              <a:gd name="connsiteY4" fmla="*/ 865534 h 2636952"/>
              <a:gd name="connsiteX5" fmla="*/ 2696 w 8353652"/>
              <a:gd name="connsiteY5" fmla="*/ 1787377 h 2636952"/>
              <a:gd name="connsiteX6" fmla="*/ 2516063 w 8353652"/>
              <a:gd name="connsiteY6" fmla="*/ 382444 h 2636952"/>
              <a:gd name="connsiteX7" fmla="*/ 3038841 w 8353652"/>
              <a:gd name="connsiteY7" fmla="*/ 2636952 h 2636952"/>
              <a:gd name="connsiteX8" fmla="*/ 4604575 w 8353652"/>
              <a:gd name="connsiteY8" fmla="*/ 1852371 h 2636952"/>
              <a:gd name="connsiteX9" fmla="*/ 5983274 w 8353652"/>
              <a:gd name="connsiteY9" fmla="*/ 1639714 h 2636952"/>
              <a:gd name="connsiteX10" fmla="*/ 6694593 w 8353652"/>
              <a:gd name="connsiteY10" fmla="*/ 1122097 h 2636952"/>
              <a:gd name="connsiteX11" fmla="*/ 7418538 w 8353652"/>
              <a:gd name="connsiteY11" fmla="*/ 516040 h 2636952"/>
              <a:gd name="connsiteX12" fmla="*/ 8353652 w 8353652"/>
              <a:gd name="connsiteY12" fmla="*/ 1807663 h 2636952"/>
              <a:gd name="connsiteX13" fmla="*/ 8353257 w 8353652"/>
              <a:gd name="connsiteY13" fmla="*/ 0 h 2636952"/>
              <a:gd name="connsiteX0" fmla="*/ 8353257 w 8353652"/>
              <a:gd name="connsiteY0" fmla="*/ 0 h 2636952"/>
              <a:gd name="connsiteX1" fmla="*/ 7418537 w 8353652"/>
              <a:gd name="connsiteY1" fmla="*/ 518160 h 2636952"/>
              <a:gd name="connsiteX2" fmla="*/ 7507818 w 8353652"/>
              <a:gd name="connsiteY2" fmla="*/ 382947 h 2636952"/>
              <a:gd name="connsiteX3" fmla="*/ 2510233 w 8353652"/>
              <a:gd name="connsiteY3" fmla="*/ 382501 h 2636952"/>
              <a:gd name="connsiteX4" fmla="*/ 0 w 8353652"/>
              <a:gd name="connsiteY4" fmla="*/ 865534 h 2636952"/>
              <a:gd name="connsiteX5" fmla="*/ 2696 w 8353652"/>
              <a:gd name="connsiteY5" fmla="*/ 1787377 h 2636952"/>
              <a:gd name="connsiteX6" fmla="*/ 2516063 w 8353652"/>
              <a:gd name="connsiteY6" fmla="*/ 382444 h 2636952"/>
              <a:gd name="connsiteX7" fmla="*/ 3038841 w 8353652"/>
              <a:gd name="connsiteY7" fmla="*/ 2636952 h 2636952"/>
              <a:gd name="connsiteX8" fmla="*/ 4604575 w 8353652"/>
              <a:gd name="connsiteY8" fmla="*/ 1852371 h 2636952"/>
              <a:gd name="connsiteX9" fmla="*/ 5983274 w 8353652"/>
              <a:gd name="connsiteY9" fmla="*/ 1639714 h 2636952"/>
              <a:gd name="connsiteX10" fmla="*/ 6694593 w 8353652"/>
              <a:gd name="connsiteY10" fmla="*/ 1122097 h 2636952"/>
              <a:gd name="connsiteX11" fmla="*/ 7181269 w 8353652"/>
              <a:gd name="connsiteY11" fmla="*/ 1549549 h 2636952"/>
              <a:gd name="connsiteX12" fmla="*/ 8353652 w 8353652"/>
              <a:gd name="connsiteY12" fmla="*/ 1807663 h 2636952"/>
              <a:gd name="connsiteX13" fmla="*/ 8353257 w 8353652"/>
              <a:gd name="connsiteY13" fmla="*/ 0 h 2636952"/>
              <a:gd name="connsiteX0" fmla="*/ 8353257 w 8353652"/>
              <a:gd name="connsiteY0" fmla="*/ 217482 h 2854434"/>
              <a:gd name="connsiteX1" fmla="*/ 8316441 w 8353652"/>
              <a:gd name="connsiteY1" fmla="*/ 0 h 2854434"/>
              <a:gd name="connsiteX2" fmla="*/ 7507818 w 8353652"/>
              <a:gd name="connsiteY2" fmla="*/ 600429 h 2854434"/>
              <a:gd name="connsiteX3" fmla="*/ 2510233 w 8353652"/>
              <a:gd name="connsiteY3" fmla="*/ 599983 h 2854434"/>
              <a:gd name="connsiteX4" fmla="*/ 0 w 8353652"/>
              <a:gd name="connsiteY4" fmla="*/ 1083016 h 2854434"/>
              <a:gd name="connsiteX5" fmla="*/ 2696 w 8353652"/>
              <a:gd name="connsiteY5" fmla="*/ 2004859 h 2854434"/>
              <a:gd name="connsiteX6" fmla="*/ 2516063 w 8353652"/>
              <a:gd name="connsiteY6" fmla="*/ 599926 h 2854434"/>
              <a:gd name="connsiteX7" fmla="*/ 3038841 w 8353652"/>
              <a:gd name="connsiteY7" fmla="*/ 2854434 h 2854434"/>
              <a:gd name="connsiteX8" fmla="*/ 4604575 w 8353652"/>
              <a:gd name="connsiteY8" fmla="*/ 2069853 h 2854434"/>
              <a:gd name="connsiteX9" fmla="*/ 5983274 w 8353652"/>
              <a:gd name="connsiteY9" fmla="*/ 1857196 h 2854434"/>
              <a:gd name="connsiteX10" fmla="*/ 6694593 w 8353652"/>
              <a:gd name="connsiteY10" fmla="*/ 1339579 h 2854434"/>
              <a:gd name="connsiteX11" fmla="*/ 7181269 w 8353652"/>
              <a:gd name="connsiteY11" fmla="*/ 1767031 h 2854434"/>
              <a:gd name="connsiteX12" fmla="*/ 8353652 w 8353652"/>
              <a:gd name="connsiteY12" fmla="*/ 2025145 h 2854434"/>
              <a:gd name="connsiteX13" fmla="*/ 8353257 w 8353652"/>
              <a:gd name="connsiteY13" fmla="*/ 217482 h 2854434"/>
              <a:gd name="connsiteX0" fmla="*/ 8353652 w 8462969"/>
              <a:gd name="connsiteY0" fmla="*/ 2025145 h 2854434"/>
              <a:gd name="connsiteX1" fmla="*/ 8316441 w 8462969"/>
              <a:gd name="connsiteY1" fmla="*/ 0 h 2854434"/>
              <a:gd name="connsiteX2" fmla="*/ 7507818 w 8462969"/>
              <a:gd name="connsiteY2" fmla="*/ 600429 h 2854434"/>
              <a:gd name="connsiteX3" fmla="*/ 2510233 w 8462969"/>
              <a:gd name="connsiteY3" fmla="*/ 599983 h 2854434"/>
              <a:gd name="connsiteX4" fmla="*/ 0 w 8462969"/>
              <a:gd name="connsiteY4" fmla="*/ 1083016 h 2854434"/>
              <a:gd name="connsiteX5" fmla="*/ 2696 w 8462969"/>
              <a:gd name="connsiteY5" fmla="*/ 2004859 h 2854434"/>
              <a:gd name="connsiteX6" fmla="*/ 2516063 w 8462969"/>
              <a:gd name="connsiteY6" fmla="*/ 599926 h 2854434"/>
              <a:gd name="connsiteX7" fmla="*/ 3038841 w 8462969"/>
              <a:gd name="connsiteY7" fmla="*/ 2854434 h 2854434"/>
              <a:gd name="connsiteX8" fmla="*/ 4604575 w 8462969"/>
              <a:gd name="connsiteY8" fmla="*/ 2069853 h 2854434"/>
              <a:gd name="connsiteX9" fmla="*/ 5983274 w 8462969"/>
              <a:gd name="connsiteY9" fmla="*/ 1857196 h 2854434"/>
              <a:gd name="connsiteX10" fmla="*/ 6694593 w 8462969"/>
              <a:gd name="connsiteY10" fmla="*/ 1339579 h 2854434"/>
              <a:gd name="connsiteX11" fmla="*/ 7181269 w 8462969"/>
              <a:gd name="connsiteY11" fmla="*/ 1767031 h 2854434"/>
              <a:gd name="connsiteX12" fmla="*/ 8353652 w 8462969"/>
              <a:gd name="connsiteY12" fmla="*/ 2025145 h 2854434"/>
              <a:gd name="connsiteX0" fmla="*/ 8353652 w 8478121"/>
              <a:gd name="connsiteY0" fmla="*/ 1894264 h 2723553"/>
              <a:gd name="connsiteX1" fmla="*/ 8353660 w 8478121"/>
              <a:gd name="connsiteY1" fmla="*/ 0 h 2723553"/>
              <a:gd name="connsiteX2" fmla="*/ 7507818 w 8478121"/>
              <a:gd name="connsiteY2" fmla="*/ 469548 h 2723553"/>
              <a:gd name="connsiteX3" fmla="*/ 2510233 w 8478121"/>
              <a:gd name="connsiteY3" fmla="*/ 469102 h 2723553"/>
              <a:gd name="connsiteX4" fmla="*/ 0 w 8478121"/>
              <a:gd name="connsiteY4" fmla="*/ 952135 h 2723553"/>
              <a:gd name="connsiteX5" fmla="*/ 2696 w 8478121"/>
              <a:gd name="connsiteY5" fmla="*/ 1873978 h 2723553"/>
              <a:gd name="connsiteX6" fmla="*/ 2516063 w 8478121"/>
              <a:gd name="connsiteY6" fmla="*/ 469045 h 2723553"/>
              <a:gd name="connsiteX7" fmla="*/ 3038841 w 8478121"/>
              <a:gd name="connsiteY7" fmla="*/ 2723553 h 2723553"/>
              <a:gd name="connsiteX8" fmla="*/ 4604575 w 8478121"/>
              <a:gd name="connsiteY8" fmla="*/ 1938972 h 2723553"/>
              <a:gd name="connsiteX9" fmla="*/ 5983274 w 8478121"/>
              <a:gd name="connsiteY9" fmla="*/ 1726315 h 2723553"/>
              <a:gd name="connsiteX10" fmla="*/ 6694593 w 8478121"/>
              <a:gd name="connsiteY10" fmla="*/ 1208698 h 2723553"/>
              <a:gd name="connsiteX11" fmla="*/ 7181269 w 8478121"/>
              <a:gd name="connsiteY11" fmla="*/ 1636150 h 2723553"/>
              <a:gd name="connsiteX12" fmla="*/ 8353652 w 8478121"/>
              <a:gd name="connsiteY12" fmla="*/ 1894264 h 2723553"/>
              <a:gd name="connsiteX0" fmla="*/ 8353652 w 8478121"/>
              <a:gd name="connsiteY0" fmla="*/ 1894264 h 1938972"/>
              <a:gd name="connsiteX1" fmla="*/ 8353660 w 8478121"/>
              <a:gd name="connsiteY1" fmla="*/ 0 h 1938972"/>
              <a:gd name="connsiteX2" fmla="*/ 7507818 w 8478121"/>
              <a:gd name="connsiteY2" fmla="*/ 469548 h 1938972"/>
              <a:gd name="connsiteX3" fmla="*/ 2510233 w 8478121"/>
              <a:gd name="connsiteY3" fmla="*/ 469102 h 1938972"/>
              <a:gd name="connsiteX4" fmla="*/ 0 w 8478121"/>
              <a:gd name="connsiteY4" fmla="*/ 952135 h 1938972"/>
              <a:gd name="connsiteX5" fmla="*/ 2696 w 8478121"/>
              <a:gd name="connsiteY5" fmla="*/ 1873978 h 1938972"/>
              <a:gd name="connsiteX6" fmla="*/ 2516063 w 8478121"/>
              <a:gd name="connsiteY6" fmla="*/ 469045 h 1938972"/>
              <a:gd name="connsiteX7" fmla="*/ 6700244 w 8478121"/>
              <a:gd name="connsiteY7" fmla="*/ 940862 h 1938972"/>
              <a:gd name="connsiteX8" fmla="*/ 4604575 w 8478121"/>
              <a:gd name="connsiteY8" fmla="*/ 1938972 h 1938972"/>
              <a:gd name="connsiteX9" fmla="*/ 5983274 w 8478121"/>
              <a:gd name="connsiteY9" fmla="*/ 1726315 h 1938972"/>
              <a:gd name="connsiteX10" fmla="*/ 6694593 w 8478121"/>
              <a:gd name="connsiteY10" fmla="*/ 1208698 h 1938972"/>
              <a:gd name="connsiteX11" fmla="*/ 7181269 w 8478121"/>
              <a:gd name="connsiteY11" fmla="*/ 1636150 h 1938972"/>
              <a:gd name="connsiteX12" fmla="*/ 8353652 w 8478121"/>
              <a:gd name="connsiteY12" fmla="*/ 1894264 h 1938972"/>
              <a:gd name="connsiteX0" fmla="*/ 8353652 w 8478121"/>
              <a:gd name="connsiteY0" fmla="*/ 1894264 h 1938972"/>
              <a:gd name="connsiteX1" fmla="*/ 8353660 w 8478121"/>
              <a:gd name="connsiteY1" fmla="*/ 0 h 1938972"/>
              <a:gd name="connsiteX2" fmla="*/ 7507818 w 8478121"/>
              <a:gd name="connsiteY2" fmla="*/ 469548 h 1938972"/>
              <a:gd name="connsiteX3" fmla="*/ 2510233 w 8478121"/>
              <a:gd name="connsiteY3" fmla="*/ 469102 h 1938972"/>
              <a:gd name="connsiteX4" fmla="*/ 0 w 8478121"/>
              <a:gd name="connsiteY4" fmla="*/ 952135 h 1938972"/>
              <a:gd name="connsiteX5" fmla="*/ 2696 w 8478121"/>
              <a:gd name="connsiteY5" fmla="*/ 1873978 h 1938972"/>
              <a:gd name="connsiteX6" fmla="*/ 2516063 w 8478121"/>
              <a:gd name="connsiteY6" fmla="*/ 469045 h 1938972"/>
              <a:gd name="connsiteX7" fmla="*/ 6700244 w 8478121"/>
              <a:gd name="connsiteY7" fmla="*/ 940862 h 1938972"/>
              <a:gd name="connsiteX8" fmla="*/ 4604575 w 8478121"/>
              <a:gd name="connsiteY8" fmla="*/ 1938972 h 1938972"/>
              <a:gd name="connsiteX9" fmla="*/ 5983274 w 8478121"/>
              <a:gd name="connsiteY9" fmla="*/ 1726315 h 1938972"/>
              <a:gd name="connsiteX10" fmla="*/ 7181269 w 8478121"/>
              <a:gd name="connsiteY10" fmla="*/ 1636150 h 1938972"/>
              <a:gd name="connsiteX11" fmla="*/ 8353652 w 8478121"/>
              <a:gd name="connsiteY11" fmla="*/ 1894264 h 1938972"/>
              <a:gd name="connsiteX0" fmla="*/ 8353652 w 8478121"/>
              <a:gd name="connsiteY0" fmla="*/ 1894264 h 1938972"/>
              <a:gd name="connsiteX1" fmla="*/ 8353660 w 8478121"/>
              <a:gd name="connsiteY1" fmla="*/ 0 h 1938972"/>
              <a:gd name="connsiteX2" fmla="*/ 7507818 w 8478121"/>
              <a:gd name="connsiteY2" fmla="*/ 469548 h 1938972"/>
              <a:gd name="connsiteX3" fmla="*/ 2510233 w 8478121"/>
              <a:gd name="connsiteY3" fmla="*/ 469102 h 1938972"/>
              <a:gd name="connsiteX4" fmla="*/ 0 w 8478121"/>
              <a:gd name="connsiteY4" fmla="*/ 952135 h 1938972"/>
              <a:gd name="connsiteX5" fmla="*/ 2696 w 8478121"/>
              <a:gd name="connsiteY5" fmla="*/ 1873978 h 1938972"/>
              <a:gd name="connsiteX6" fmla="*/ 2516063 w 8478121"/>
              <a:gd name="connsiteY6" fmla="*/ 469045 h 1938972"/>
              <a:gd name="connsiteX7" fmla="*/ 6700244 w 8478121"/>
              <a:gd name="connsiteY7" fmla="*/ 940862 h 1938972"/>
              <a:gd name="connsiteX8" fmla="*/ 4604575 w 8478121"/>
              <a:gd name="connsiteY8" fmla="*/ 1938972 h 1938972"/>
              <a:gd name="connsiteX9" fmla="*/ 7181269 w 8478121"/>
              <a:gd name="connsiteY9" fmla="*/ 1636150 h 1938972"/>
              <a:gd name="connsiteX10" fmla="*/ 8353652 w 8478121"/>
              <a:gd name="connsiteY10" fmla="*/ 1894264 h 1938972"/>
              <a:gd name="connsiteX0" fmla="*/ 8353652 w 8478121"/>
              <a:gd name="connsiteY0" fmla="*/ 1894264 h 1894264"/>
              <a:gd name="connsiteX1" fmla="*/ 8353660 w 8478121"/>
              <a:gd name="connsiteY1" fmla="*/ 0 h 1894264"/>
              <a:gd name="connsiteX2" fmla="*/ 7507818 w 8478121"/>
              <a:gd name="connsiteY2" fmla="*/ 469548 h 1894264"/>
              <a:gd name="connsiteX3" fmla="*/ 2510233 w 8478121"/>
              <a:gd name="connsiteY3" fmla="*/ 469102 h 1894264"/>
              <a:gd name="connsiteX4" fmla="*/ 0 w 8478121"/>
              <a:gd name="connsiteY4" fmla="*/ 952135 h 1894264"/>
              <a:gd name="connsiteX5" fmla="*/ 2696 w 8478121"/>
              <a:gd name="connsiteY5" fmla="*/ 1873978 h 1894264"/>
              <a:gd name="connsiteX6" fmla="*/ 2516063 w 8478121"/>
              <a:gd name="connsiteY6" fmla="*/ 469045 h 1894264"/>
              <a:gd name="connsiteX7" fmla="*/ 6700244 w 8478121"/>
              <a:gd name="connsiteY7" fmla="*/ 940862 h 1894264"/>
              <a:gd name="connsiteX8" fmla="*/ 7535558 w 8478121"/>
              <a:gd name="connsiteY8" fmla="*/ 1085988 h 1894264"/>
              <a:gd name="connsiteX9" fmla="*/ 7181269 w 8478121"/>
              <a:gd name="connsiteY9" fmla="*/ 1636150 h 1894264"/>
              <a:gd name="connsiteX10" fmla="*/ 8353652 w 8478121"/>
              <a:gd name="connsiteY10" fmla="*/ 1894264 h 1894264"/>
              <a:gd name="connsiteX0" fmla="*/ 8353652 w 8478121"/>
              <a:gd name="connsiteY0" fmla="*/ 1894264 h 1894264"/>
              <a:gd name="connsiteX1" fmla="*/ 8353660 w 8478121"/>
              <a:gd name="connsiteY1" fmla="*/ 0 h 1894264"/>
              <a:gd name="connsiteX2" fmla="*/ 7507818 w 8478121"/>
              <a:gd name="connsiteY2" fmla="*/ 469548 h 1894264"/>
              <a:gd name="connsiteX3" fmla="*/ 2510233 w 8478121"/>
              <a:gd name="connsiteY3" fmla="*/ 469102 h 1894264"/>
              <a:gd name="connsiteX4" fmla="*/ 0 w 8478121"/>
              <a:gd name="connsiteY4" fmla="*/ 952135 h 1894264"/>
              <a:gd name="connsiteX5" fmla="*/ 2696 w 8478121"/>
              <a:gd name="connsiteY5" fmla="*/ 1873978 h 1894264"/>
              <a:gd name="connsiteX6" fmla="*/ 2516063 w 8478121"/>
              <a:gd name="connsiteY6" fmla="*/ 469045 h 1894264"/>
              <a:gd name="connsiteX7" fmla="*/ 6700244 w 8478121"/>
              <a:gd name="connsiteY7" fmla="*/ 940862 h 1894264"/>
              <a:gd name="connsiteX8" fmla="*/ 8372982 w 8478121"/>
              <a:gd name="connsiteY8" fmla="*/ 937055 h 1894264"/>
              <a:gd name="connsiteX9" fmla="*/ 7181269 w 8478121"/>
              <a:gd name="connsiteY9" fmla="*/ 1636150 h 1894264"/>
              <a:gd name="connsiteX10" fmla="*/ 8353652 w 8478121"/>
              <a:gd name="connsiteY10" fmla="*/ 1894264 h 1894264"/>
              <a:gd name="connsiteX0" fmla="*/ 8353652 w 8478121"/>
              <a:gd name="connsiteY0" fmla="*/ 1894264 h 1894264"/>
              <a:gd name="connsiteX1" fmla="*/ 8353660 w 8478121"/>
              <a:gd name="connsiteY1" fmla="*/ 0 h 1894264"/>
              <a:gd name="connsiteX2" fmla="*/ 7507818 w 8478121"/>
              <a:gd name="connsiteY2" fmla="*/ 469548 h 1894264"/>
              <a:gd name="connsiteX3" fmla="*/ 2510233 w 8478121"/>
              <a:gd name="connsiteY3" fmla="*/ 469102 h 1894264"/>
              <a:gd name="connsiteX4" fmla="*/ 0 w 8478121"/>
              <a:gd name="connsiteY4" fmla="*/ 952135 h 1894264"/>
              <a:gd name="connsiteX5" fmla="*/ 2696 w 8478121"/>
              <a:gd name="connsiteY5" fmla="*/ 1873978 h 1894264"/>
              <a:gd name="connsiteX6" fmla="*/ 2516063 w 8478121"/>
              <a:gd name="connsiteY6" fmla="*/ 469045 h 1894264"/>
              <a:gd name="connsiteX7" fmla="*/ 6700244 w 8478121"/>
              <a:gd name="connsiteY7" fmla="*/ 940862 h 1894264"/>
              <a:gd name="connsiteX8" fmla="*/ 8372982 w 8478121"/>
              <a:gd name="connsiteY8" fmla="*/ 937055 h 1894264"/>
              <a:gd name="connsiteX9" fmla="*/ 8353652 w 8478121"/>
              <a:gd name="connsiteY9" fmla="*/ 1894264 h 1894264"/>
              <a:gd name="connsiteX0" fmla="*/ 8372982 w 8372982"/>
              <a:gd name="connsiteY0" fmla="*/ 937055 h 1873978"/>
              <a:gd name="connsiteX1" fmla="*/ 8353660 w 8372982"/>
              <a:gd name="connsiteY1" fmla="*/ 0 h 1873978"/>
              <a:gd name="connsiteX2" fmla="*/ 7507818 w 8372982"/>
              <a:gd name="connsiteY2" fmla="*/ 469548 h 1873978"/>
              <a:gd name="connsiteX3" fmla="*/ 2510233 w 8372982"/>
              <a:gd name="connsiteY3" fmla="*/ 469102 h 1873978"/>
              <a:gd name="connsiteX4" fmla="*/ 0 w 8372982"/>
              <a:gd name="connsiteY4" fmla="*/ 952135 h 1873978"/>
              <a:gd name="connsiteX5" fmla="*/ 2696 w 8372982"/>
              <a:gd name="connsiteY5" fmla="*/ 1873978 h 1873978"/>
              <a:gd name="connsiteX6" fmla="*/ 2516063 w 8372982"/>
              <a:gd name="connsiteY6" fmla="*/ 469045 h 1873978"/>
              <a:gd name="connsiteX7" fmla="*/ 6700244 w 8372982"/>
              <a:gd name="connsiteY7" fmla="*/ 940862 h 1873978"/>
              <a:gd name="connsiteX8" fmla="*/ 8372982 w 8372982"/>
              <a:gd name="connsiteY8" fmla="*/ 937055 h 1873978"/>
              <a:gd name="connsiteX0" fmla="*/ 7507818 w 8372982"/>
              <a:gd name="connsiteY0" fmla="*/ 469548 h 1873978"/>
              <a:gd name="connsiteX1" fmla="*/ 2510233 w 8372982"/>
              <a:gd name="connsiteY1" fmla="*/ 469102 h 1873978"/>
              <a:gd name="connsiteX2" fmla="*/ 0 w 8372982"/>
              <a:gd name="connsiteY2" fmla="*/ 952135 h 1873978"/>
              <a:gd name="connsiteX3" fmla="*/ 2696 w 8372982"/>
              <a:gd name="connsiteY3" fmla="*/ 1873978 h 1873978"/>
              <a:gd name="connsiteX4" fmla="*/ 2516063 w 8372982"/>
              <a:gd name="connsiteY4" fmla="*/ 469045 h 1873978"/>
              <a:gd name="connsiteX5" fmla="*/ 6700244 w 8372982"/>
              <a:gd name="connsiteY5" fmla="*/ 940862 h 1873978"/>
              <a:gd name="connsiteX6" fmla="*/ 8372982 w 8372982"/>
              <a:gd name="connsiteY6" fmla="*/ 937055 h 1873978"/>
              <a:gd name="connsiteX7" fmla="*/ 8353660 w 8372982"/>
              <a:gd name="connsiteY7" fmla="*/ 0 h 1873978"/>
              <a:gd name="connsiteX8" fmla="*/ 7591095 w 8372982"/>
              <a:gd name="connsiteY8" fmla="*/ 550333 h 1873978"/>
              <a:gd name="connsiteX0" fmla="*/ 7507818 w 8372982"/>
              <a:gd name="connsiteY0" fmla="*/ 469548 h 1873978"/>
              <a:gd name="connsiteX1" fmla="*/ 2510233 w 8372982"/>
              <a:gd name="connsiteY1" fmla="*/ 469102 h 1873978"/>
              <a:gd name="connsiteX2" fmla="*/ 0 w 8372982"/>
              <a:gd name="connsiteY2" fmla="*/ 952135 h 1873978"/>
              <a:gd name="connsiteX3" fmla="*/ 2696 w 8372982"/>
              <a:gd name="connsiteY3" fmla="*/ 1873978 h 1873978"/>
              <a:gd name="connsiteX4" fmla="*/ 2516063 w 8372982"/>
              <a:gd name="connsiteY4" fmla="*/ 469045 h 1873978"/>
              <a:gd name="connsiteX5" fmla="*/ 6700244 w 8372982"/>
              <a:gd name="connsiteY5" fmla="*/ 940862 h 1873978"/>
              <a:gd name="connsiteX6" fmla="*/ 8372982 w 8372982"/>
              <a:gd name="connsiteY6" fmla="*/ 937055 h 1873978"/>
              <a:gd name="connsiteX7" fmla="*/ 8353660 w 8372982"/>
              <a:gd name="connsiteY7" fmla="*/ 0 h 1873978"/>
              <a:gd name="connsiteX8" fmla="*/ 6693191 w 8372982"/>
              <a:gd name="connsiteY8" fmla="*/ 938464 h 1873978"/>
              <a:gd name="connsiteX0" fmla="*/ 7505274 w 8370438"/>
              <a:gd name="connsiteY0" fmla="*/ 469548 h 1873978"/>
              <a:gd name="connsiteX1" fmla="*/ 2507689 w 8370438"/>
              <a:gd name="connsiteY1" fmla="*/ 469102 h 1873978"/>
              <a:gd name="connsiteX2" fmla="*/ 1794 w 8370438"/>
              <a:gd name="connsiteY2" fmla="*/ 937409 h 1873978"/>
              <a:gd name="connsiteX3" fmla="*/ 152 w 8370438"/>
              <a:gd name="connsiteY3" fmla="*/ 1873978 h 1873978"/>
              <a:gd name="connsiteX4" fmla="*/ 2513519 w 8370438"/>
              <a:gd name="connsiteY4" fmla="*/ 469045 h 1873978"/>
              <a:gd name="connsiteX5" fmla="*/ 6697700 w 8370438"/>
              <a:gd name="connsiteY5" fmla="*/ 940862 h 1873978"/>
              <a:gd name="connsiteX6" fmla="*/ 8370438 w 8370438"/>
              <a:gd name="connsiteY6" fmla="*/ 937055 h 1873978"/>
              <a:gd name="connsiteX7" fmla="*/ 8351116 w 8370438"/>
              <a:gd name="connsiteY7" fmla="*/ 0 h 1873978"/>
              <a:gd name="connsiteX8" fmla="*/ 6690647 w 8370438"/>
              <a:gd name="connsiteY8" fmla="*/ 938464 h 1873978"/>
              <a:gd name="connsiteX0" fmla="*/ 7505274 w 8370438"/>
              <a:gd name="connsiteY0" fmla="*/ 469548 h 1873978"/>
              <a:gd name="connsiteX1" fmla="*/ 2507689 w 8370438"/>
              <a:gd name="connsiteY1" fmla="*/ 469102 h 1873978"/>
              <a:gd name="connsiteX2" fmla="*/ 1794 w 8370438"/>
              <a:gd name="connsiteY2" fmla="*/ 937409 h 1873978"/>
              <a:gd name="connsiteX3" fmla="*/ 152 w 8370438"/>
              <a:gd name="connsiteY3" fmla="*/ 1873978 h 1873978"/>
              <a:gd name="connsiteX4" fmla="*/ 2528700 w 8370438"/>
              <a:gd name="connsiteY4" fmla="*/ 603687 h 1873978"/>
              <a:gd name="connsiteX5" fmla="*/ 6697700 w 8370438"/>
              <a:gd name="connsiteY5" fmla="*/ 940862 h 1873978"/>
              <a:gd name="connsiteX6" fmla="*/ 8370438 w 8370438"/>
              <a:gd name="connsiteY6" fmla="*/ 937055 h 1873978"/>
              <a:gd name="connsiteX7" fmla="*/ 8351116 w 8370438"/>
              <a:gd name="connsiteY7" fmla="*/ 0 h 1873978"/>
              <a:gd name="connsiteX8" fmla="*/ 6690647 w 8370438"/>
              <a:gd name="connsiteY8" fmla="*/ 938464 h 1873978"/>
              <a:gd name="connsiteX0" fmla="*/ 7505274 w 8370438"/>
              <a:gd name="connsiteY0" fmla="*/ 469548 h 1873978"/>
              <a:gd name="connsiteX1" fmla="*/ 2514195 w 8370438"/>
              <a:gd name="connsiteY1" fmla="*/ 515386 h 1873978"/>
              <a:gd name="connsiteX2" fmla="*/ 1794 w 8370438"/>
              <a:gd name="connsiteY2" fmla="*/ 937409 h 1873978"/>
              <a:gd name="connsiteX3" fmla="*/ 152 w 8370438"/>
              <a:gd name="connsiteY3" fmla="*/ 1873978 h 1873978"/>
              <a:gd name="connsiteX4" fmla="*/ 2528700 w 8370438"/>
              <a:gd name="connsiteY4" fmla="*/ 603687 h 1873978"/>
              <a:gd name="connsiteX5" fmla="*/ 6697700 w 8370438"/>
              <a:gd name="connsiteY5" fmla="*/ 940862 h 1873978"/>
              <a:gd name="connsiteX6" fmla="*/ 8370438 w 8370438"/>
              <a:gd name="connsiteY6" fmla="*/ 937055 h 1873978"/>
              <a:gd name="connsiteX7" fmla="*/ 8351116 w 8370438"/>
              <a:gd name="connsiteY7" fmla="*/ 0 h 1873978"/>
              <a:gd name="connsiteX8" fmla="*/ 6690647 w 8370438"/>
              <a:gd name="connsiteY8" fmla="*/ 938464 h 1873978"/>
              <a:gd name="connsiteX0" fmla="*/ 7505274 w 8370438"/>
              <a:gd name="connsiteY0" fmla="*/ 469548 h 1873978"/>
              <a:gd name="connsiteX1" fmla="*/ 2503352 w 8370438"/>
              <a:gd name="connsiteY1" fmla="*/ 473310 h 1873978"/>
              <a:gd name="connsiteX2" fmla="*/ 1794 w 8370438"/>
              <a:gd name="connsiteY2" fmla="*/ 937409 h 1873978"/>
              <a:gd name="connsiteX3" fmla="*/ 152 w 8370438"/>
              <a:gd name="connsiteY3" fmla="*/ 1873978 h 1873978"/>
              <a:gd name="connsiteX4" fmla="*/ 2528700 w 8370438"/>
              <a:gd name="connsiteY4" fmla="*/ 603687 h 1873978"/>
              <a:gd name="connsiteX5" fmla="*/ 6697700 w 8370438"/>
              <a:gd name="connsiteY5" fmla="*/ 940862 h 1873978"/>
              <a:gd name="connsiteX6" fmla="*/ 8370438 w 8370438"/>
              <a:gd name="connsiteY6" fmla="*/ 937055 h 1873978"/>
              <a:gd name="connsiteX7" fmla="*/ 8351116 w 8370438"/>
              <a:gd name="connsiteY7" fmla="*/ 0 h 1873978"/>
              <a:gd name="connsiteX8" fmla="*/ 6690647 w 8370438"/>
              <a:gd name="connsiteY8" fmla="*/ 938464 h 1873978"/>
              <a:gd name="connsiteX0" fmla="*/ 7505274 w 8370438"/>
              <a:gd name="connsiteY0" fmla="*/ 469548 h 1873978"/>
              <a:gd name="connsiteX1" fmla="*/ 2503352 w 8370438"/>
              <a:gd name="connsiteY1" fmla="*/ 473310 h 1873978"/>
              <a:gd name="connsiteX2" fmla="*/ 1794 w 8370438"/>
              <a:gd name="connsiteY2" fmla="*/ 937409 h 1873978"/>
              <a:gd name="connsiteX3" fmla="*/ 152 w 8370438"/>
              <a:gd name="connsiteY3" fmla="*/ 1873978 h 1873978"/>
              <a:gd name="connsiteX4" fmla="*/ 2502676 w 8370438"/>
              <a:gd name="connsiteY4" fmla="*/ 475356 h 1873978"/>
              <a:gd name="connsiteX5" fmla="*/ 6697700 w 8370438"/>
              <a:gd name="connsiteY5" fmla="*/ 940862 h 1873978"/>
              <a:gd name="connsiteX6" fmla="*/ 8370438 w 8370438"/>
              <a:gd name="connsiteY6" fmla="*/ 937055 h 1873978"/>
              <a:gd name="connsiteX7" fmla="*/ 8351116 w 8370438"/>
              <a:gd name="connsiteY7" fmla="*/ 0 h 1873978"/>
              <a:gd name="connsiteX8" fmla="*/ 6690647 w 8370438"/>
              <a:gd name="connsiteY8" fmla="*/ 938464 h 1873978"/>
              <a:gd name="connsiteX0" fmla="*/ 7505274 w 8351116"/>
              <a:gd name="connsiteY0" fmla="*/ 469548 h 1873978"/>
              <a:gd name="connsiteX1" fmla="*/ 2503352 w 8351116"/>
              <a:gd name="connsiteY1" fmla="*/ 473310 h 1873978"/>
              <a:gd name="connsiteX2" fmla="*/ 1794 w 8351116"/>
              <a:gd name="connsiteY2" fmla="*/ 937409 h 1873978"/>
              <a:gd name="connsiteX3" fmla="*/ 152 w 8351116"/>
              <a:gd name="connsiteY3" fmla="*/ 1873978 h 1873978"/>
              <a:gd name="connsiteX4" fmla="*/ 2502676 w 8351116"/>
              <a:gd name="connsiteY4" fmla="*/ 475356 h 1873978"/>
              <a:gd name="connsiteX5" fmla="*/ 6697700 w 8351116"/>
              <a:gd name="connsiteY5" fmla="*/ 940862 h 1873978"/>
              <a:gd name="connsiteX6" fmla="*/ 8348751 w 8351116"/>
              <a:gd name="connsiteY6" fmla="*/ 939159 h 1873978"/>
              <a:gd name="connsiteX7" fmla="*/ 8351116 w 8351116"/>
              <a:gd name="connsiteY7" fmla="*/ 0 h 1873978"/>
              <a:gd name="connsiteX8" fmla="*/ 6690647 w 8351116"/>
              <a:gd name="connsiteY8" fmla="*/ 938464 h 1873978"/>
              <a:gd name="connsiteX0" fmla="*/ 7505274 w 8361799"/>
              <a:gd name="connsiteY0" fmla="*/ 469548 h 1873978"/>
              <a:gd name="connsiteX1" fmla="*/ 2503352 w 8361799"/>
              <a:gd name="connsiteY1" fmla="*/ 473310 h 1873978"/>
              <a:gd name="connsiteX2" fmla="*/ 1794 w 8361799"/>
              <a:gd name="connsiteY2" fmla="*/ 937409 h 1873978"/>
              <a:gd name="connsiteX3" fmla="*/ 152 w 8361799"/>
              <a:gd name="connsiteY3" fmla="*/ 1873978 h 1873978"/>
              <a:gd name="connsiteX4" fmla="*/ 2502676 w 8361799"/>
              <a:gd name="connsiteY4" fmla="*/ 475356 h 1873978"/>
              <a:gd name="connsiteX5" fmla="*/ 6697700 w 8361799"/>
              <a:gd name="connsiteY5" fmla="*/ 940862 h 1873978"/>
              <a:gd name="connsiteX6" fmla="*/ 8361763 w 8361799"/>
              <a:gd name="connsiteY6" fmla="*/ 939159 h 1873978"/>
              <a:gd name="connsiteX7" fmla="*/ 8351116 w 8361799"/>
              <a:gd name="connsiteY7" fmla="*/ 0 h 1873978"/>
              <a:gd name="connsiteX8" fmla="*/ 6690647 w 8361799"/>
              <a:gd name="connsiteY8" fmla="*/ 938464 h 1873978"/>
              <a:gd name="connsiteX0" fmla="*/ 7505274 w 8362015"/>
              <a:gd name="connsiteY0" fmla="*/ 477963 h 1882393"/>
              <a:gd name="connsiteX1" fmla="*/ 2503352 w 8362015"/>
              <a:gd name="connsiteY1" fmla="*/ 481725 h 1882393"/>
              <a:gd name="connsiteX2" fmla="*/ 1794 w 8362015"/>
              <a:gd name="connsiteY2" fmla="*/ 945824 h 1882393"/>
              <a:gd name="connsiteX3" fmla="*/ 152 w 8362015"/>
              <a:gd name="connsiteY3" fmla="*/ 1882393 h 1882393"/>
              <a:gd name="connsiteX4" fmla="*/ 2502676 w 8362015"/>
              <a:gd name="connsiteY4" fmla="*/ 483771 h 1882393"/>
              <a:gd name="connsiteX5" fmla="*/ 6697700 w 8362015"/>
              <a:gd name="connsiteY5" fmla="*/ 949277 h 1882393"/>
              <a:gd name="connsiteX6" fmla="*/ 8361763 w 8362015"/>
              <a:gd name="connsiteY6" fmla="*/ 947574 h 1882393"/>
              <a:gd name="connsiteX7" fmla="*/ 8361959 w 8362015"/>
              <a:gd name="connsiteY7" fmla="*/ 0 h 1882393"/>
              <a:gd name="connsiteX8" fmla="*/ 6690647 w 8362015"/>
              <a:gd name="connsiteY8" fmla="*/ 946879 h 1882393"/>
              <a:gd name="connsiteX0" fmla="*/ 7505274 w 8362015"/>
              <a:gd name="connsiteY0" fmla="*/ 477963 h 1882393"/>
              <a:gd name="connsiteX1" fmla="*/ 2503352 w 8362015"/>
              <a:gd name="connsiteY1" fmla="*/ 481725 h 1882393"/>
              <a:gd name="connsiteX2" fmla="*/ 1794 w 8362015"/>
              <a:gd name="connsiteY2" fmla="*/ 945824 h 1882393"/>
              <a:gd name="connsiteX3" fmla="*/ 152 w 8362015"/>
              <a:gd name="connsiteY3" fmla="*/ 1882393 h 1882393"/>
              <a:gd name="connsiteX4" fmla="*/ 2502676 w 8362015"/>
              <a:gd name="connsiteY4" fmla="*/ 483771 h 1882393"/>
              <a:gd name="connsiteX5" fmla="*/ 6697700 w 8362015"/>
              <a:gd name="connsiteY5" fmla="*/ 949277 h 1882393"/>
              <a:gd name="connsiteX6" fmla="*/ 8361763 w 8362015"/>
              <a:gd name="connsiteY6" fmla="*/ 947574 h 1882393"/>
              <a:gd name="connsiteX7" fmla="*/ 8361959 w 8362015"/>
              <a:gd name="connsiteY7" fmla="*/ 0 h 1882393"/>
              <a:gd name="connsiteX8" fmla="*/ 6681973 w 8362015"/>
              <a:gd name="connsiteY8" fmla="*/ 944776 h 1882393"/>
              <a:gd name="connsiteX0" fmla="*/ 7505274 w 8362015"/>
              <a:gd name="connsiteY0" fmla="*/ 477963 h 1882393"/>
              <a:gd name="connsiteX1" fmla="*/ 2503352 w 8362015"/>
              <a:gd name="connsiteY1" fmla="*/ 481725 h 1882393"/>
              <a:gd name="connsiteX2" fmla="*/ 1794 w 8362015"/>
              <a:gd name="connsiteY2" fmla="*/ 945824 h 1882393"/>
              <a:gd name="connsiteX3" fmla="*/ 152 w 8362015"/>
              <a:gd name="connsiteY3" fmla="*/ 1882393 h 1882393"/>
              <a:gd name="connsiteX4" fmla="*/ 2502676 w 8362015"/>
              <a:gd name="connsiteY4" fmla="*/ 483771 h 1882393"/>
              <a:gd name="connsiteX5" fmla="*/ 6697700 w 8362015"/>
              <a:gd name="connsiteY5" fmla="*/ 949277 h 1882393"/>
              <a:gd name="connsiteX6" fmla="*/ 8361763 w 8362015"/>
              <a:gd name="connsiteY6" fmla="*/ 947574 h 1882393"/>
              <a:gd name="connsiteX7" fmla="*/ 8361959 w 8362015"/>
              <a:gd name="connsiteY7" fmla="*/ 0 h 1882393"/>
              <a:gd name="connsiteX8" fmla="*/ 6681973 w 8362015"/>
              <a:gd name="connsiteY8" fmla="*/ 944776 h 1882393"/>
              <a:gd name="connsiteX9" fmla="*/ 7505274 w 8362015"/>
              <a:gd name="connsiteY9" fmla="*/ 477963 h 1882393"/>
              <a:gd name="connsiteX0" fmla="*/ 1794 w 8362015"/>
              <a:gd name="connsiteY0" fmla="*/ 945824 h 1882393"/>
              <a:gd name="connsiteX1" fmla="*/ 152 w 8362015"/>
              <a:gd name="connsiteY1" fmla="*/ 1882393 h 1882393"/>
              <a:gd name="connsiteX2" fmla="*/ 2502676 w 8362015"/>
              <a:gd name="connsiteY2" fmla="*/ 483771 h 1882393"/>
              <a:gd name="connsiteX3" fmla="*/ 6697700 w 8362015"/>
              <a:gd name="connsiteY3" fmla="*/ 949277 h 1882393"/>
              <a:gd name="connsiteX4" fmla="*/ 8361763 w 8362015"/>
              <a:gd name="connsiteY4" fmla="*/ 947574 h 1882393"/>
              <a:gd name="connsiteX5" fmla="*/ 8361959 w 8362015"/>
              <a:gd name="connsiteY5" fmla="*/ 0 h 1882393"/>
              <a:gd name="connsiteX6" fmla="*/ 6681973 w 8362015"/>
              <a:gd name="connsiteY6" fmla="*/ 944776 h 1882393"/>
              <a:gd name="connsiteX7" fmla="*/ 7505274 w 8362015"/>
              <a:gd name="connsiteY7" fmla="*/ 477963 h 1882393"/>
              <a:gd name="connsiteX8" fmla="*/ 2503352 w 8362015"/>
              <a:gd name="connsiteY8" fmla="*/ 481725 h 1882393"/>
              <a:gd name="connsiteX9" fmla="*/ 85071 w 8362015"/>
              <a:gd name="connsiteY9" fmla="*/ 1026609 h 1882393"/>
              <a:gd name="connsiteX0" fmla="*/ 1794 w 8362015"/>
              <a:gd name="connsiteY0" fmla="*/ 945824 h 1882393"/>
              <a:gd name="connsiteX1" fmla="*/ 152 w 8362015"/>
              <a:gd name="connsiteY1" fmla="*/ 1882393 h 1882393"/>
              <a:gd name="connsiteX2" fmla="*/ 2502676 w 8362015"/>
              <a:gd name="connsiteY2" fmla="*/ 483771 h 1882393"/>
              <a:gd name="connsiteX3" fmla="*/ 6697700 w 8362015"/>
              <a:gd name="connsiteY3" fmla="*/ 949277 h 1882393"/>
              <a:gd name="connsiteX4" fmla="*/ 8361763 w 8362015"/>
              <a:gd name="connsiteY4" fmla="*/ 947574 h 1882393"/>
              <a:gd name="connsiteX5" fmla="*/ 8361959 w 8362015"/>
              <a:gd name="connsiteY5" fmla="*/ 0 h 1882393"/>
              <a:gd name="connsiteX6" fmla="*/ 6681973 w 8362015"/>
              <a:gd name="connsiteY6" fmla="*/ 944776 h 1882393"/>
              <a:gd name="connsiteX7" fmla="*/ 7505274 w 8362015"/>
              <a:gd name="connsiteY7" fmla="*/ 477963 h 1882393"/>
              <a:gd name="connsiteX8" fmla="*/ 2503352 w 8362015"/>
              <a:gd name="connsiteY8" fmla="*/ 481725 h 1882393"/>
              <a:gd name="connsiteX9" fmla="*/ 2661 w 8362015"/>
              <a:gd name="connsiteY9" fmla="*/ 931939 h 1882393"/>
              <a:gd name="connsiteX0" fmla="*/ 0 w 8361863"/>
              <a:gd name="connsiteY0" fmla="*/ 1882393 h 1882393"/>
              <a:gd name="connsiteX1" fmla="*/ 2502524 w 8361863"/>
              <a:gd name="connsiteY1" fmla="*/ 483771 h 1882393"/>
              <a:gd name="connsiteX2" fmla="*/ 6697548 w 8361863"/>
              <a:gd name="connsiteY2" fmla="*/ 949277 h 1882393"/>
              <a:gd name="connsiteX3" fmla="*/ 8361611 w 8361863"/>
              <a:gd name="connsiteY3" fmla="*/ 947574 h 1882393"/>
              <a:gd name="connsiteX4" fmla="*/ 8361807 w 8361863"/>
              <a:gd name="connsiteY4" fmla="*/ 0 h 1882393"/>
              <a:gd name="connsiteX5" fmla="*/ 6681821 w 8361863"/>
              <a:gd name="connsiteY5" fmla="*/ 944776 h 1882393"/>
              <a:gd name="connsiteX6" fmla="*/ 7505122 w 8361863"/>
              <a:gd name="connsiteY6" fmla="*/ 477963 h 1882393"/>
              <a:gd name="connsiteX7" fmla="*/ 2503200 w 8361863"/>
              <a:gd name="connsiteY7" fmla="*/ 481725 h 1882393"/>
              <a:gd name="connsiteX8" fmla="*/ 2509 w 8361863"/>
              <a:gd name="connsiteY8" fmla="*/ 931939 h 1882393"/>
              <a:gd name="connsiteX0" fmla="*/ 0 w 8361863"/>
              <a:gd name="connsiteY0" fmla="*/ 1882393 h 1882393"/>
              <a:gd name="connsiteX1" fmla="*/ 2502524 w 8361863"/>
              <a:gd name="connsiteY1" fmla="*/ 483771 h 1882393"/>
              <a:gd name="connsiteX2" fmla="*/ 6697548 w 8361863"/>
              <a:gd name="connsiteY2" fmla="*/ 949277 h 1882393"/>
              <a:gd name="connsiteX3" fmla="*/ 8361611 w 8361863"/>
              <a:gd name="connsiteY3" fmla="*/ 947574 h 1882393"/>
              <a:gd name="connsiteX4" fmla="*/ 8361807 w 8361863"/>
              <a:gd name="connsiteY4" fmla="*/ 0 h 1882393"/>
              <a:gd name="connsiteX5" fmla="*/ 6681821 w 8361863"/>
              <a:gd name="connsiteY5" fmla="*/ 944776 h 1882393"/>
              <a:gd name="connsiteX6" fmla="*/ 7505122 w 8361863"/>
              <a:gd name="connsiteY6" fmla="*/ 477963 h 1882393"/>
              <a:gd name="connsiteX7" fmla="*/ 2503200 w 8361863"/>
              <a:gd name="connsiteY7" fmla="*/ 481725 h 1882393"/>
              <a:gd name="connsiteX8" fmla="*/ 341 w 8361863"/>
              <a:gd name="connsiteY8" fmla="*/ 944562 h 1882393"/>
              <a:gd name="connsiteX0" fmla="*/ 0 w 8361863"/>
              <a:gd name="connsiteY0" fmla="*/ 1882393 h 1882393"/>
              <a:gd name="connsiteX1" fmla="*/ 2502524 w 8361863"/>
              <a:gd name="connsiteY1" fmla="*/ 483771 h 1882393"/>
              <a:gd name="connsiteX2" fmla="*/ 6697548 w 8361863"/>
              <a:gd name="connsiteY2" fmla="*/ 949277 h 1882393"/>
              <a:gd name="connsiteX3" fmla="*/ 8361611 w 8361863"/>
              <a:gd name="connsiteY3" fmla="*/ 947574 h 1882393"/>
              <a:gd name="connsiteX4" fmla="*/ 8361807 w 8361863"/>
              <a:gd name="connsiteY4" fmla="*/ 0 h 1882393"/>
              <a:gd name="connsiteX5" fmla="*/ 6681821 w 8361863"/>
              <a:gd name="connsiteY5" fmla="*/ 944776 h 1882393"/>
              <a:gd name="connsiteX6" fmla="*/ 7505122 w 8361863"/>
              <a:gd name="connsiteY6" fmla="*/ 477963 h 1882393"/>
              <a:gd name="connsiteX7" fmla="*/ 2503200 w 8361863"/>
              <a:gd name="connsiteY7" fmla="*/ 481725 h 1882393"/>
              <a:gd name="connsiteX8" fmla="*/ 341 w 8361863"/>
              <a:gd name="connsiteY8" fmla="*/ 944562 h 1882393"/>
              <a:gd name="connsiteX9" fmla="*/ 0 w 8361863"/>
              <a:gd name="connsiteY9" fmla="*/ 1882393 h 1882393"/>
              <a:gd name="connsiteX0" fmla="*/ 8361807 w 8445084"/>
              <a:gd name="connsiteY0" fmla="*/ 0 h 1882393"/>
              <a:gd name="connsiteX1" fmla="*/ 6681821 w 8445084"/>
              <a:gd name="connsiteY1" fmla="*/ 944776 h 1882393"/>
              <a:gd name="connsiteX2" fmla="*/ 7505122 w 8445084"/>
              <a:gd name="connsiteY2" fmla="*/ 477963 h 1882393"/>
              <a:gd name="connsiteX3" fmla="*/ 2503200 w 8445084"/>
              <a:gd name="connsiteY3" fmla="*/ 481725 h 1882393"/>
              <a:gd name="connsiteX4" fmla="*/ 341 w 8445084"/>
              <a:gd name="connsiteY4" fmla="*/ 944562 h 1882393"/>
              <a:gd name="connsiteX5" fmla="*/ 0 w 8445084"/>
              <a:gd name="connsiteY5" fmla="*/ 1882393 h 1882393"/>
              <a:gd name="connsiteX6" fmla="*/ 2502524 w 8445084"/>
              <a:gd name="connsiteY6" fmla="*/ 483771 h 1882393"/>
              <a:gd name="connsiteX7" fmla="*/ 6697548 w 8445084"/>
              <a:gd name="connsiteY7" fmla="*/ 949277 h 1882393"/>
              <a:gd name="connsiteX8" fmla="*/ 8361611 w 8445084"/>
              <a:gd name="connsiteY8" fmla="*/ 947574 h 1882393"/>
              <a:gd name="connsiteX9" fmla="*/ 8445084 w 8445084"/>
              <a:gd name="connsiteY9" fmla="*/ 80785 h 1882393"/>
              <a:gd name="connsiteX0" fmla="*/ 8361807 w 8361807"/>
              <a:gd name="connsiteY0" fmla="*/ 0 h 1882393"/>
              <a:gd name="connsiteX1" fmla="*/ 6681821 w 8361807"/>
              <a:gd name="connsiteY1" fmla="*/ 944776 h 1882393"/>
              <a:gd name="connsiteX2" fmla="*/ 7505122 w 8361807"/>
              <a:gd name="connsiteY2" fmla="*/ 477963 h 1882393"/>
              <a:gd name="connsiteX3" fmla="*/ 2503200 w 8361807"/>
              <a:gd name="connsiteY3" fmla="*/ 481725 h 1882393"/>
              <a:gd name="connsiteX4" fmla="*/ 341 w 8361807"/>
              <a:gd name="connsiteY4" fmla="*/ 944562 h 1882393"/>
              <a:gd name="connsiteX5" fmla="*/ 0 w 8361807"/>
              <a:gd name="connsiteY5" fmla="*/ 1882393 h 1882393"/>
              <a:gd name="connsiteX6" fmla="*/ 2502524 w 8361807"/>
              <a:gd name="connsiteY6" fmla="*/ 483771 h 1882393"/>
              <a:gd name="connsiteX7" fmla="*/ 6697548 w 8361807"/>
              <a:gd name="connsiteY7" fmla="*/ 949277 h 1882393"/>
              <a:gd name="connsiteX8" fmla="*/ 8361611 w 8361807"/>
              <a:gd name="connsiteY8" fmla="*/ 947574 h 1882393"/>
              <a:gd name="connsiteX0" fmla="*/ 8361807 w 8361807"/>
              <a:gd name="connsiteY0" fmla="*/ 0 h 1882393"/>
              <a:gd name="connsiteX1" fmla="*/ 6681821 w 8361807"/>
              <a:gd name="connsiteY1" fmla="*/ 944776 h 1882393"/>
              <a:gd name="connsiteX2" fmla="*/ 7505122 w 8361807"/>
              <a:gd name="connsiteY2" fmla="*/ 477963 h 1882393"/>
              <a:gd name="connsiteX3" fmla="*/ 2503200 w 8361807"/>
              <a:gd name="connsiteY3" fmla="*/ 481725 h 1882393"/>
              <a:gd name="connsiteX4" fmla="*/ 341 w 8361807"/>
              <a:gd name="connsiteY4" fmla="*/ 944562 h 1882393"/>
              <a:gd name="connsiteX5" fmla="*/ 0 w 8361807"/>
              <a:gd name="connsiteY5" fmla="*/ 1882393 h 1882393"/>
              <a:gd name="connsiteX6" fmla="*/ 2502524 w 8361807"/>
              <a:gd name="connsiteY6" fmla="*/ 483771 h 1882393"/>
              <a:gd name="connsiteX7" fmla="*/ 6697548 w 8361807"/>
              <a:gd name="connsiteY7" fmla="*/ 949277 h 1882393"/>
              <a:gd name="connsiteX8" fmla="*/ 8346430 w 8361807"/>
              <a:gd name="connsiteY8" fmla="*/ 945470 h 1882393"/>
              <a:gd name="connsiteX0" fmla="*/ 8346626 w 8346626"/>
              <a:gd name="connsiteY0" fmla="*/ 0 h 1871873"/>
              <a:gd name="connsiteX1" fmla="*/ 6681821 w 8346626"/>
              <a:gd name="connsiteY1" fmla="*/ 934256 h 1871873"/>
              <a:gd name="connsiteX2" fmla="*/ 7505122 w 8346626"/>
              <a:gd name="connsiteY2" fmla="*/ 467443 h 1871873"/>
              <a:gd name="connsiteX3" fmla="*/ 2503200 w 8346626"/>
              <a:gd name="connsiteY3" fmla="*/ 471205 h 1871873"/>
              <a:gd name="connsiteX4" fmla="*/ 341 w 8346626"/>
              <a:gd name="connsiteY4" fmla="*/ 934042 h 1871873"/>
              <a:gd name="connsiteX5" fmla="*/ 0 w 8346626"/>
              <a:gd name="connsiteY5" fmla="*/ 1871873 h 1871873"/>
              <a:gd name="connsiteX6" fmla="*/ 2502524 w 8346626"/>
              <a:gd name="connsiteY6" fmla="*/ 473251 h 1871873"/>
              <a:gd name="connsiteX7" fmla="*/ 6697548 w 8346626"/>
              <a:gd name="connsiteY7" fmla="*/ 938757 h 1871873"/>
              <a:gd name="connsiteX8" fmla="*/ 8346430 w 8346626"/>
              <a:gd name="connsiteY8" fmla="*/ 934950 h 1871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46626" h="1871873">
                <a:moveTo>
                  <a:pt x="8346626" y="0"/>
                </a:moveTo>
                <a:lnTo>
                  <a:pt x="6681821" y="934256"/>
                </a:lnTo>
                <a:lnTo>
                  <a:pt x="7505122" y="467443"/>
                </a:lnTo>
                <a:lnTo>
                  <a:pt x="2503200" y="471205"/>
                </a:lnTo>
                <a:lnTo>
                  <a:pt x="341" y="934042"/>
                </a:lnTo>
                <a:cubicBezTo>
                  <a:pt x="227" y="1246652"/>
                  <a:pt x="114" y="1559263"/>
                  <a:pt x="0" y="1871873"/>
                </a:cubicBezTo>
                <a:lnTo>
                  <a:pt x="2502524" y="473251"/>
                </a:lnTo>
                <a:lnTo>
                  <a:pt x="6697548" y="938757"/>
                </a:lnTo>
                <a:lnTo>
                  <a:pt x="8346430" y="934950"/>
                </a:lnTo>
              </a:path>
            </a:pathLst>
          </a:custGeom>
          <a:noFill/>
          <a:ln w="19050">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Tree>
    <p:extLst>
      <p:ext uri="{BB962C8B-B14F-4D97-AF65-F5344CB8AC3E}">
        <p14:creationId xmlns:p14="http://schemas.microsoft.com/office/powerpoint/2010/main" val="221009008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Startpage 2, picture">
    <p:spTree>
      <p:nvGrpSpPr>
        <p:cNvPr id="1" name=""/>
        <p:cNvGrpSpPr/>
        <p:nvPr/>
      </p:nvGrpSpPr>
      <p:grpSpPr>
        <a:xfrm>
          <a:off x="0" y="0"/>
          <a:ext cx="0" cy="0"/>
          <a:chOff x="0" y="0"/>
          <a:chExt cx="0" cy="0"/>
        </a:xfrm>
      </p:grpSpPr>
      <p:sp>
        <p:nvSpPr>
          <p:cNvPr id="12" name="Platshållare för sidfot 4">
            <a:extLst>
              <a:ext uri="{FF2B5EF4-FFF2-40B4-BE49-F238E27FC236}">
                <a16:creationId xmlns:a16="http://schemas.microsoft.com/office/drawing/2014/main" id="{2FDA299E-2B1D-464B-AD6C-351B27293496}"/>
              </a:ext>
            </a:extLst>
          </p:cNvPr>
          <p:cNvSpPr>
            <a:spLocks noGrp="1"/>
          </p:cNvSpPr>
          <p:nvPr>
            <p:ph type="ftr" sz="quarter" idx="3"/>
          </p:nvPr>
        </p:nvSpPr>
        <p:spPr>
          <a:xfrm>
            <a:off x="683568" y="5323571"/>
            <a:ext cx="2895600" cy="180000"/>
          </a:xfrm>
          <a:prstGeom prst="rect">
            <a:avLst/>
          </a:prstGeom>
        </p:spPr>
        <p:txBody>
          <a:bodyPr vert="horz" lIns="0" tIns="0" rIns="0" bIns="0" rtlCol="0" anchor="b" anchorCtr="0"/>
          <a:lstStyle>
            <a:lvl1pPr algn="l">
              <a:defRPr sz="700">
                <a:solidFill>
                  <a:srgbClr val="EBEBEB"/>
                </a:solidFill>
              </a:defRPr>
            </a:lvl1pPr>
          </a:lstStyle>
          <a:p>
            <a:r>
              <a:rPr lang="en-US" noProof="0"/>
              <a:t>SANDVIK: Title of presentation</a:t>
            </a:r>
          </a:p>
        </p:txBody>
      </p:sp>
      <p:sp>
        <p:nvSpPr>
          <p:cNvPr id="13" name="Platshållare för bildnummer 5">
            <a:extLst>
              <a:ext uri="{FF2B5EF4-FFF2-40B4-BE49-F238E27FC236}">
                <a16:creationId xmlns:a16="http://schemas.microsoft.com/office/drawing/2014/main" id="{C235F3C8-C502-7546-B5DA-33C36D8E0B7A}"/>
              </a:ext>
            </a:extLst>
          </p:cNvPr>
          <p:cNvSpPr>
            <a:spLocks noGrp="1"/>
          </p:cNvSpPr>
          <p:nvPr>
            <p:ph type="sldNum" sz="quarter" idx="4"/>
          </p:nvPr>
        </p:nvSpPr>
        <p:spPr>
          <a:xfrm>
            <a:off x="354946" y="5323122"/>
            <a:ext cx="328622" cy="180000"/>
          </a:xfrm>
          <a:prstGeom prst="rect">
            <a:avLst/>
          </a:prstGeom>
        </p:spPr>
        <p:txBody>
          <a:bodyPr vert="horz" lIns="0" tIns="0" rIns="0" bIns="0" rtlCol="0" anchor="b" anchorCtr="0"/>
          <a:lstStyle>
            <a:lvl1pPr algn="l">
              <a:defRPr sz="700">
                <a:solidFill>
                  <a:srgbClr val="EBEBEB"/>
                </a:solidFill>
              </a:defRPr>
            </a:lvl1pPr>
          </a:lstStyle>
          <a:p>
            <a:fld id="{469B62F1-B431-48B6-8270-02431A1685B7}" type="slidenum">
              <a:rPr lang="en-US" noProof="0" smtClean="0"/>
              <a:pPr/>
              <a:t>‹#›</a:t>
            </a:fld>
            <a:endParaRPr lang="en-US" noProof="0"/>
          </a:p>
        </p:txBody>
      </p:sp>
      <p:sp>
        <p:nvSpPr>
          <p:cNvPr id="15" name="Date Placeholder 3">
            <a:extLst>
              <a:ext uri="{FF2B5EF4-FFF2-40B4-BE49-F238E27FC236}">
                <a16:creationId xmlns:a16="http://schemas.microsoft.com/office/drawing/2014/main" id="{4F56D5C0-28D4-104C-9E4B-95C826DCC7EA}"/>
              </a:ext>
            </a:extLst>
          </p:cNvPr>
          <p:cNvSpPr>
            <a:spLocks noGrp="1"/>
          </p:cNvSpPr>
          <p:nvPr>
            <p:ph type="dt" sz="half" idx="2"/>
          </p:nvPr>
        </p:nvSpPr>
        <p:spPr>
          <a:xfrm>
            <a:off x="5643664" y="5323571"/>
            <a:ext cx="2057400" cy="180000"/>
          </a:xfrm>
          <a:prstGeom prst="rect">
            <a:avLst/>
          </a:prstGeom>
        </p:spPr>
        <p:txBody>
          <a:bodyPr vert="horz" lIns="0" tIns="0" rIns="0" bIns="0" rtlCol="0" anchor="b"/>
          <a:lstStyle>
            <a:lvl1pPr algn="r">
              <a:defRPr sz="700">
                <a:solidFill>
                  <a:srgbClr val="EBEBEB"/>
                </a:solidFill>
              </a:defRPr>
            </a:lvl1pPr>
          </a:lstStyle>
          <a:p>
            <a:fld id="{83F1AB28-066F-9643-9F93-74B6162700CF}" type="datetime1">
              <a:rPr lang="en-US" noProof="0" smtClean="0"/>
              <a:t>11/3/2021</a:t>
            </a:fld>
            <a:endParaRPr lang="en-US" noProof="0"/>
          </a:p>
        </p:txBody>
      </p:sp>
      <p:sp>
        <p:nvSpPr>
          <p:cNvPr id="2" name="Rubrik 1"/>
          <p:cNvSpPr>
            <a:spLocks noGrp="1"/>
          </p:cNvSpPr>
          <p:nvPr>
            <p:ph type="ctrTitle" hasCustomPrompt="1"/>
          </p:nvPr>
        </p:nvSpPr>
        <p:spPr>
          <a:xfrm>
            <a:off x="360000" y="248420"/>
            <a:ext cx="7200000" cy="360000"/>
          </a:xfrm>
        </p:spPr>
        <p:txBody>
          <a:bodyPr/>
          <a:lstStyle>
            <a:lvl1pPr>
              <a:lnSpc>
                <a:spcPct val="85000"/>
              </a:lnSpc>
              <a:defRPr baseline="0"/>
            </a:lvl1pPr>
          </a:lstStyle>
          <a:p>
            <a:r>
              <a:rPr lang="en-US" noProof="0"/>
              <a:t>Headline First line</a:t>
            </a:r>
          </a:p>
        </p:txBody>
      </p:sp>
      <p:sp>
        <p:nvSpPr>
          <p:cNvPr id="3" name="Underrubrik 2"/>
          <p:cNvSpPr>
            <a:spLocks noGrp="1"/>
          </p:cNvSpPr>
          <p:nvPr>
            <p:ph type="subTitle" idx="1" hasCustomPrompt="1"/>
          </p:nvPr>
        </p:nvSpPr>
        <p:spPr>
          <a:xfrm>
            <a:off x="360000" y="608420"/>
            <a:ext cx="7200000" cy="360000"/>
          </a:xfrm>
        </p:spPr>
        <p:txBody>
          <a:bodyPr>
            <a:noAutofit/>
          </a:bodyPr>
          <a:lstStyle>
            <a:lvl1pPr marL="0" indent="0" algn="l">
              <a:lnSpc>
                <a:spcPct val="85000"/>
              </a:lnSpc>
              <a:spcAft>
                <a:spcPts val="0"/>
              </a:spcAft>
              <a:buNone/>
              <a:defRPr sz="2800" cap="all" baseline="0">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a:t>Headline Second line</a:t>
            </a:r>
          </a:p>
        </p:txBody>
      </p:sp>
      <p:sp>
        <p:nvSpPr>
          <p:cNvPr id="11" name="Picture Placeholder 7"/>
          <p:cNvSpPr>
            <a:spLocks noGrp="1"/>
          </p:cNvSpPr>
          <p:nvPr>
            <p:ph type="pic" sz="quarter" idx="13" hasCustomPrompt="1"/>
          </p:nvPr>
        </p:nvSpPr>
        <p:spPr>
          <a:xfrm>
            <a:off x="-6441" y="1951367"/>
            <a:ext cx="9152822" cy="3192133"/>
          </a:xfrm>
          <a:custGeom>
            <a:avLst/>
            <a:gdLst>
              <a:gd name="connsiteX0" fmla="*/ 530647 w 9144000"/>
              <a:gd name="connsiteY0" fmla="*/ 0 h 3183818"/>
              <a:gd name="connsiteX1" fmla="*/ 8613353 w 9144000"/>
              <a:gd name="connsiteY1" fmla="*/ 0 h 3183818"/>
              <a:gd name="connsiteX2" fmla="*/ 9144000 w 9144000"/>
              <a:gd name="connsiteY2" fmla="*/ 530647 h 3183818"/>
              <a:gd name="connsiteX3" fmla="*/ 9144000 w 9144000"/>
              <a:gd name="connsiteY3" fmla="*/ 3183818 h 3183818"/>
              <a:gd name="connsiteX4" fmla="*/ 9144000 w 9144000"/>
              <a:gd name="connsiteY4" fmla="*/ 3183818 h 3183818"/>
              <a:gd name="connsiteX5" fmla="*/ 0 w 9144000"/>
              <a:gd name="connsiteY5" fmla="*/ 3183818 h 3183818"/>
              <a:gd name="connsiteX6" fmla="*/ 0 w 9144000"/>
              <a:gd name="connsiteY6" fmla="*/ 3183818 h 3183818"/>
              <a:gd name="connsiteX7" fmla="*/ 0 w 9144000"/>
              <a:gd name="connsiteY7" fmla="*/ 530647 h 3183818"/>
              <a:gd name="connsiteX8" fmla="*/ 530647 w 9144000"/>
              <a:gd name="connsiteY8" fmla="*/ 0 h 3183818"/>
              <a:gd name="connsiteX0" fmla="*/ 4115249 w 9144000"/>
              <a:gd name="connsiteY0" fmla="*/ 278909 h 3183818"/>
              <a:gd name="connsiteX1" fmla="*/ 8613353 w 9144000"/>
              <a:gd name="connsiteY1" fmla="*/ 0 h 3183818"/>
              <a:gd name="connsiteX2" fmla="*/ 9144000 w 9144000"/>
              <a:gd name="connsiteY2" fmla="*/ 530647 h 3183818"/>
              <a:gd name="connsiteX3" fmla="*/ 9144000 w 9144000"/>
              <a:gd name="connsiteY3" fmla="*/ 3183818 h 3183818"/>
              <a:gd name="connsiteX4" fmla="*/ 9144000 w 9144000"/>
              <a:gd name="connsiteY4" fmla="*/ 3183818 h 3183818"/>
              <a:gd name="connsiteX5" fmla="*/ 0 w 9144000"/>
              <a:gd name="connsiteY5" fmla="*/ 3183818 h 3183818"/>
              <a:gd name="connsiteX6" fmla="*/ 0 w 9144000"/>
              <a:gd name="connsiteY6" fmla="*/ 3183818 h 3183818"/>
              <a:gd name="connsiteX7" fmla="*/ 0 w 9144000"/>
              <a:gd name="connsiteY7" fmla="*/ 530647 h 3183818"/>
              <a:gd name="connsiteX8" fmla="*/ 4115249 w 9144000"/>
              <a:gd name="connsiteY8" fmla="*/ 278909 h 3183818"/>
              <a:gd name="connsiteX0" fmla="*/ 4115249 w 9144000"/>
              <a:gd name="connsiteY0" fmla="*/ 284843 h 3189752"/>
              <a:gd name="connsiteX1" fmla="*/ 6856661 w 9144000"/>
              <a:gd name="connsiteY1" fmla="*/ 0 h 3189752"/>
              <a:gd name="connsiteX2" fmla="*/ 9144000 w 9144000"/>
              <a:gd name="connsiteY2" fmla="*/ 536581 h 3189752"/>
              <a:gd name="connsiteX3" fmla="*/ 9144000 w 9144000"/>
              <a:gd name="connsiteY3" fmla="*/ 3189752 h 3189752"/>
              <a:gd name="connsiteX4" fmla="*/ 9144000 w 9144000"/>
              <a:gd name="connsiteY4" fmla="*/ 3189752 h 3189752"/>
              <a:gd name="connsiteX5" fmla="*/ 0 w 9144000"/>
              <a:gd name="connsiteY5" fmla="*/ 3189752 h 3189752"/>
              <a:gd name="connsiteX6" fmla="*/ 0 w 9144000"/>
              <a:gd name="connsiteY6" fmla="*/ 3189752 h 3189752"/>
              <a:gd name="connsiteX7" fmla="*/ 0 w 9144000"/>
              <a:gd name="connsiteY7" fmla="*/ 536581 h 3189752"/>
              <a:gd name="connsiteX8" fmla="*/ 4115249 w 9144000"/>
              <a:gd name="connsiteY8" fmla="*/ 284843 h 3189752"/>
              <a:gd name="connsiteX0" fmla="*/ 4115249 w 9144000"/>
              <a:gd name="connsiteY0" fmla="*/ 284843 h 3189752"/>
              <a:gd name="connsiteX1" fmla="*/ 6856661 w 9144000"/>
              <a:gd name="connsiteY1" fmla="*/ 0 h 3189752"/>
              <a:gd name="connsiteX2" fmla="*/ 9144000 w 9144000"/>
              <a:gd name="connsiteY2" fmla="*/ 536581 h 3189752"/>
              <a:gd name="connsiteX3" fmla="*/ 9144000 w 9144000"/>
              <a:gd name="connsiteY3" fmla="*/ 3189752 h 3189752"/>
              <a:gd name="connsiteX4" fmla="*/ 9144000 w 9144000"/>
              <a:gd name="connsiteY4" fmla="*/ 3189752 h 3189752"/>
              <a:gd name="connsiteX5" fmla="*/ 0 w 9144000"/>
              <a:gd name="connsiteY5" fmla="*/ 3189752 h 3189752"/>
              <a:gd name="connsiteX6" fmla="*/ 0 w 9144000"/>
              <a:gd name="connsiteY6" fmla="*/ 3189752 h 3189752"/>
              <a:gd name="connsiteX7" fmla="*/ 0 w 9144000"/>
              <a:gd name="connsiteY7" fmla="*/ 527056 h 3189752"/>
              <a:gd name="connsiteX8" fmla="*/ 4115249 w 9144000"/>
              <a:gd name="connsiteY8" fmla="*/ 284843 h 3189752"/>
              <a:gd name="connsiteX0" fmla="*/ 4115249 w 9144000"/>
              <a:gd name="connsiteY0" fmla="*/ 284843 h 3189752"/>
              <a:gd name="connsiteX1" fmla="*/ 6856661 w 9144000"/>
              <a:gd name="connsiteY1" fmla="*/ 0 h 3189752"/>
              <a:gd name="connsiteX2" fmla="*/ 9144000 w 9144000"/>
              <a:gd name="connsiteY2" fmla="*/ 536581 h 3189752"/>
              <a:gd name="connsiteX3" fmla="*/ 9144000 w 9144000"/>
              <a:gd name="connsiteY3" fmla="*/ 3189752 h 3189752"/>
              <a:gd name="connsiteX4" fmla="*/ 9144000 w 9144000"/>
              <a:gd name="connsiteY4" fmla="*/ 3189752 h 3189752"/>
              <a:gd name="connsiteX5" fmla="*/ 0 w 9144000"/>
              <a:gd name="connsiteY5" fmla="*/ 3189752 h 3189752"/>
              <a:gd name="connsiteX6" fmla="*/ 0 w 9144000"/>
              <a:gd name="connsiteY6" fmla="*/ 3189752 h 3189752"/>
              <a:gd name="connsiteX7" fmla="*/ 0 w 9144000"/>
              <a:gd name="connsiteY7" fmla="*/ 511181 h 3189752"/>
              <a:gd name="connsiteX8" fmla="*/ 4115249 w 9144000"/>
              <a:gd name="connsiteY8" fmla="*/ 284843 h 3189752"/>
              <a:gd name="connsiteX0" fmla="*/ 4115249 w 9144000"/>
              <a:gd name="connsiteY0" fmla="*/ 284843 h 3189752"/>
              <a:gd name="connsiteX1" fmla="*/ 6856661 w 9144000"/>
              <a:gd name="connsiteY1" fmla="*/ 0 h 3189752"/>
              <a:gd name="connsiteX2" fmla="*/ 9144000 w 9144000"/>
              <a:gd name="connsiteY2" fmla="*/ 536581 h 3189752"/>
              <a:gd name="connsiteX3" fmla="*/ 9144000 w 9144000"/>
              <a:gd name="connsiteY3" fmla="*/ 3189752 h 3189752"/>
              <a:gd name="connsiteX4" fmla="*/ 9144000 w 9144000"/>
              <a:gd name="connsiteY4" fmla="*/ 3189752 h 3189752"/>
              <a:gd name="connsiteX5" fmla="*/ 0 w 9144000"/>
              <a:gd name="connsiteY5" fmla="*/ 3189752 h 3189752"/>
              <a:gd name="connsiteX6" fmla="*/ 0 w 9144000"/>
              <a:gd name="connsiteY6" fmla="*/ 3189752 h 3189752"/>
              <a:gd name="connsiteX7" fmla="*/ 0 w 9144000"/>
              <a:gd name="connsiteY7" fmla="*/ 527056 h 3189752"/>
              <a:gd name="connsiteX8" fmla="*/ 4115249 w 9144000"/>
              <a:gd name="connsiteY8" fmla="*/ 284843 h 3189752"/>
              <a:gd name="connsiteX0" fmla="*/ 4115249 w 9144000"/>
              <a:gd name="connsiteY0" fmla="*/ 284843 h 3189752"/>
              <a:gd name="connsiteX1" fmla="*/ 6856661 w 9144000"/>
              <a:gd name="connsiteY1" fmla="*/ 0 h 3189752"/>
              <a:gd name="connsiteX2" fmla="*/ 9144000 w 9144000"/>
              <a:gd name="connsiteY2" fmla="*/ 536581 h 3189752"/>
              <a:gd name="connsiteX3" fmla="*/ 9144000 w 9144000"/>
              <a:gd name="connsiteY3" fmla="*/ 3189752 h 3189752"/>
              <a:gd name="connsiteX4" fmla="*/ 9144000 w 9144000"/>
              <a:gd name="connsiteY4" fmla="*/ 3189752 h 3189752"/>
              <a:gd name="connsiteX5" fmla="*/ 0 w 9144000"/>
              <a:gd name="connsiteY5" fmla="*/ 3189752 h 3189752"/>
              <a:gd name="connsiteX6" fmla="*/ 0 w 9144000"/>
              <a:gd name="connsiteY6" fmla="*/ 3189752 h 3189752"/>
              <a:gd name="connsiteX7" fmla="*/ 0 w 9144000"/>
              <a:gd name="connsiteY7" fmla="*/ 508006 h 3189752"/>
              <a:gd name="connsiteX8" fmla="*/ 4115249 w 9144000"/>
              <a:gd name="connsiteY8" fmla="*/ 284843 h 3189752"/>
              <a:gd name="connsiteX0" fmla="*/ 4115249 w 9144000"/>
              <a:gd name="connsiteY0" fmla="*/ 284843 h 3189752"/>
              <a:gd name="connsiteX1" fmla="*/ 6856661 w 9144000"/>
              <a:gd name="connsiteY1" fmla="*/ 0 h 3189752"/>
              <a:gd name="connsiteX2" fmla="*/ 9144000 w 9144000"/>
              <a:gd name="connsiteY2" fmla="*/ 536581 h 3189752"/>
              <a:gd name="connsiteX3" fmla="*/ 9144000 w 9144000"/>
              <a:gd name="connsiteY3" fmla="*/ 3189752 h 3189752"/>
              <a:gd name="connsiteX4" fmla="*/ 9144000 w 9144000"/>
              <a:gd name="connsiteY4" fmla="*/ 3189752 h 3189752"/>
              <a:gd name="connsiteX5" fmla="*/ 0 w 9144000"/>
              <a:gd name="connsiteY5" fmla="*/ 3189752 h 3189752"/>
              <a:gd name="connsiteX6" fmla="*/ 0 w 9144000"/>
              <a:gd name="connsiteY6" fmla="*/ 3189752 h 3189752"/>
              <a:gd name="connsiteX7" fmla="*/ 0 w 9144000"/>
              <a:gd name="connsiteY7" fmla="*/ 523881 h 3189752"/>
              <a:gd name="connsiteX8" fmla="*/ 4115249 w 9144000"/>
              <a:gd name="connsiteY8" fmla="*/ 284843 h 3189752"/>
              <a:gd name="connsiteX0" fmla="*/ 4118424 w 9144000"/>
              <a:gd name="connsiteY0" fmla="*/ 262618 h 3189752"/>
              <a:gd name="connsiteX1" fmla="*/ 6856661 w 9144000"/>
              <a:gd name="connsiteY1" fmla="*/ 0 h 3189752"/>
              <a:gd name="connsiteX2" fmla="*/ 9144000 w 9144000"/>
              <a:gd name="connsiteY2" fmla="*/ 536581 h 3189752"/>
              <a:gd name="connsiteX3" fmla="*/ 9144000 w 9144000"/>
              <a:gd name="connsiteY3" fmla="*/ 3189752 h 3189752"/>
              <a:gd name="connsiteX4" fmla="*/ 9144000 w 9144000"/>
              <a:gd name="connsiteY4" fmla="*/ 3189752 h 3189752"/>
              <a:gd name="connsiteX5" fmla="*/ 0 w 9144000"/>
              <a:gd name="connsiteY5" fmla="*/ 3189752 h 3189752"/>
              <a:gd name="connsiteX6" fmla="*/ 0 w 9144000"/>
              <a:gd name="connsiteY6" fmla="*/ 3189752 h 3189752"/>
              <a:gd name="connsiteX7" fmla="*/ 0 w 9144000"/>
              <a:gd name="connsiteY7" fmla="*/ 523881 h 3189752"/>
              <a:gd name="connsiteX8" fmla="*/ 4118424 w 9144000"/>
              <a:gd name="connsiteY8" fmla="*/ 262618 h 3189752"/>
              <a:gd name="connsiteX0" fmla="*/ 4118424 w 9144000"/>
              <a:gd name="connsiteY0" fmla="*/ 265787 h 3192921"/>
              <a:gd name="connsiteX1" fmla="*/ 6856661 w 9144000"/>
              <a:gd name="connsiteY1" fmla="*/ 3169 h 3192921"/>
              <a:gd name="connsiteX2" fmla="*/ 9144000 w 9144000"/>
              <a:gd name="connsiteY2" fmla="*/ 0 h 3192921"/>
              <a:gd name="connsiteX3" fmla="*/ 9144000 w 9144000"/>
              <a:gd name="connsiteY3" fmla="*/ 3192921 h 3192921"/>
              <a:gd name="connsiteX4" fmla="*/ 9144000 w 9144000"/>
              <a:gd name="connsiteY4" fmla="*/ 3192921 h 3192921"/>
              <a:gd name="connsiteX5" fmla="*/ 0 w 9144000"/>
              <a:gd name="connsiteY5" fmla="*/ 3192921 h 3192921"/>
              <a:gd name="connsiteX6" fmla="*/ 0 w 9144000"/>
              <a:gd name="connsiteY6" fmla="*/ 3192921 h 3192921"/>
              <a:gd name="connsiteX7" fmla="*/ 0 w 9144000"/>
              <a:gd name="connsiteY7" fmla="*/ 527050 h 3192921"/>
              <a:gd name="connsiteX8" fmla="*/ 4118424 w 9144000"/>
              <a:gd name="connsiteY8" fmla="*/ 265787 h 3192921"/>
              <a:gd name="connsiteX0" fmla="*/ 4118424 w 9144000"/>
              <a:gd name="connsiteY0" fmla="*/ 265787 h 3192921"/>
              <a:gd name="connsiteX1" fmla="*/ 6863011 w 9144000"/>
              <a:gd name="connsiteY1" fmla="*/ 111119 h 3192921"/>
              <a:gd name="connsiteX2" fmla="*/ 9144000 w 9144000"/>
              <a:gd name="connsiteY2" fmla="*/ 0 h 3192921"/>
              <a:gd name="connsiteX3" fmla="*/ 9144000 w 9144000"/>
              <a:gd name="connsiteY3" fmla="*/ 3192921 h 3192921"/>
              <a:gd name="connsiteX4" fmla="*/ 9144000 w 9144000"/>
              <a:gd name="connsiteY4" fmla="*/ 3192921 h 3192921"/>
              <a:gd name="connsiteX5" fmla="*/ 0 w 9144000"/>
              <a:gd name="connsiteY5" fmla="*/ 3192921 h 3192921"/>
              <a:gd name="connsiteX6" fmla="*/ 0 w 9144000"/>
              <a:gd name="connsiteY6" fmla="*/ 3192921 h 3192921"/>
              <a:gd name="connsiteX7" fmla="*/ 0 w 9144000"/>
              <a:gd name="connsiteY7" fmla="*/ 527050 h 3192921"/>
              <a:gd name="connsiteX8" fmla="*/ 4118424 w 9144000"/>
              <a:gd name="connsiteY8" fmla="*/ 265787 h 3192921"/>
              <a:gd name="connsiteX0" fmla="*/ 4118424 w 9144000"/>
              <a:gd name="connsiteY0" fmla="*/ 265787 h 3192921"/>
              <a:gd name="connsiteX1" fmla="*/ 6856661 w 9144000"/>
              <a:gd name="connsiteY1" fmla="*/ 3169 h 3192921"/>
              <a:gd name="connsiteX2" fmla="*/ 9144000 w 9144000"/>
              <a:gd name="connsiteY2" fmla="*/ 0 h 3192921"/>
              <a:gd name="connsiteX3" fmla="*/ 9144000 w 9144000"/>
              <a:gd name="connsiteY3" fmla="*/ 3192921 h 3192921"/>
              <a:gd name="connsiteX4" fmla="*/ 9144000 w 9144000"/>
              <a:gd name="connsiteY4" fmla="*/ 3192921 h 3192921"/>
              <a:gd name="connsiteX5" fmla="*/ 0 w 9144000"/>
              <a:gd name="connsiteY5" fmla="*/ 3192921 h 3192921"/>
              <a:gd name="connsiteX6" fmla="*/ 0 w 9144000"/>
              <a:gd name="connsiteY6" fmla="*/ 3192921 h 3192921"/>
              <a:gd name="connsiteX7" fmla="*/ 0 w 9144000"/>
              <a:gd name="connsiteY7" fmla="*/ 527050 h 3192921"/>
              <a:gd name="connsiteX8" fmla="*/ 4118424 w 9144000"/>
              <a:gd name="connsiteY8" fmla="*/ 265787 h 3192921"/>
              <a:gd name="connsiteX0" fmla="*/ 4118424 w 9144000"/>
              <a:gd name="connsiteY0" fmla="*/ 262618 h 3189752"/>
              <a:gd name="connsiteX1" fmla="*/ 6856661 w 9144000"/>
              <a:gd name="connsiteY1" fmla="*/ 0 h 3189752"/>
              <a:gd name="connsiteX2" fmla="*/ 9144000 w 9144000"/>
              <a:gd name="connsiteY2" fmla="*/ 9531 h 3189752"/>
              <a:gd name="connsiteX3" fmla="*/ 9144000 w 9144000"/>
              <a:gd name="connsiteY3" fmla="*/ 3189752 h 3189752"/>
              <a:gd name="connsiteX4" fmla="*/ 9144000 w 9144000"/>
              <a:gd name="connsiteY4" fmla="*/ 3189752 h 3189752"/>
              <a:gd name="connsiteX5" fmla="*/ 0 w 9144000"/>
              <a:gd name="connsiteY5" fmla="*/ 3189752 h 3189752"/>
              <a:gd name="connsiteX6" fmla="*/ 0 w 9144000"/>
              <a:gd name="connsiteY6" fmla="*/ 3189752 h 3189752"/>
              <a:gd name="connsiteX7" fmla="*/ 0 w 9144000"/>
              <a:gd name="connsiteY7" fmla="*/ 523881 h 3189752"/>
              <a:gd name="connsiteX8" fmla="*/ 4118424 w 9144000"/>
              <a:gd name="connsiteY8" fmla="*/ 262618 h 3189752"/>
              <a:gd name="connsiteX0" fmla="*/ 4118424 w 9144000"/>
              <a:gd name="connsiteY0" fmla="*/ 262618 h 3189752"/>
              <a:gd name="connsiteX1" fmla="*/ 6856661 w 9144000"/>
              <a:gd name="connsiteY1" fmla="*/ 0 h 3189752"/>
              <a:gd name="connsiteX2" fmla="*/ 9144000 w 9144000"/>
              <a:gd name="connsiteY2" fmla="*/ 6 h 3189752"/>
              <a:gd name="connsiteX3" fmla="*/ 9144000 w 9144000"/>
              <a:gd name="connsiteY3" fmla="*/ 3189752 h 3189752"/>
              <a:gd name="connsiteX4" fmla="*/ 9144000 w 9144000"/>
              <a:gd name="connsiteY4" fmla="*/ 3189752 h 3189752"/>
              <a:gd name="connsiteX5" fmla="*/ 0 w 9144000"/>
              <a:gd name="connsiteY5" fmla="*/ 3189752 h 3189752"/>
              <a:gd name="connsiteX6" fmla="*/ 0 w 9144000"/>
              <a:gd name="connsiteY6" fmla="*/ 3189752 h 3189752"/>
              <a:gd name="connsiteX7" fmla="*/ 0 w 9144000"/>
              <a:gd name="connsiteY7" fmla="*/ 523881 h 3189752"/>
              <a:gd name="connsiteX8" fmla="*/ 4118424 w 9144000"/>
              <a:gd name="connsiteY8" fmla="*/ 262618 h 3189752"/>
              <a:gd name="connsiteX0" fmla="*/ 4118424 w 9144000"/>
              <a:gd name="connsiteY0" fmla="*/ 262618 h 3189752"/>
              <a:gd name="connsiteX1" fmla="*/ 6856661 w 9144000"/>
              <a:gd name="connsiteY1" fmla="*/ 0 h 3189752"/>
              <a:gd name="connsiteX2" fmla="*/ 9144000 w 9144000"/>
              <a:gd name="connsiteY2" fmla="*/ 6 h 3189752"/>
              <a:gd name="connsiteX3" fmla="*/ 9144000 w 9144000"/>
              <a:gd name="connsiteY3" fmla="*/ 3189752 h 3189752"/>
              <a:gd name="connsiteX4" fmla="*/ 9144000 w 9144000"/>
              <a:gd name="connsiteY4" fmla="*/ 3189752 h 3189752"/>
              <a:gd name="connsiteX5" fmla="*/ 0 w 9144000"/>
              <a:gd name="connsiteY5" fmla="*/ 3189752 h 3189752"/>
              <a:gd name="connsiteX6" fmla="*/ 0 w 9144000"/>
              <a:gd name="connsiteY6" fmla="*/ 3189752 h 3189752"/>
              <a:gd name="connsiteX7" fmla="*/ 0 w 9144000"/>
              <a:gd name="connsiteY7" fmla="*/ 536581 h 3189752"/>
              <a:gd name="connsiteX8" fmla="*/ 4118424 w 9144000"/>
              <a:gd name="connsiteY8" fmla="*/ 262618 h 3189752"/>
              <a:gd name="connsiteX0" fmla="*/ 4118424 w 9144000"/>
              <a:gd name="connsiteY0" fmla="*/ 262618 h 3189752"/>
              <a:gd name="connsiteX1" fmla="*/ 6856661 w 9144000"/>
              <a:gd name="connsiteY1" fmla="*/ 0 h 3189752"/>
              <a:gd name="connsiteX2" fmla="*/ 9144000 w 9144000"/>
              <a:gd name="connsiteY2" fmla="*/ 6 h 3189752"/>
              <a:gd name="connsiteX3" fmla="*/ 9144000 w 9144000"/>
              <a:gd name="connsiteY3" fmla="*/ 3189752 h 3189752"/>
              <a:gd name="connsiteX4" fmla="*/ 9144000 w 9144000"/>
              <a:gd name="connsiteY4" fmla="*/ 3189752 h 3189752"/>
              <a:gd name="connsiteX5" fmla="*/ 0 w 9144000"/>
              <a:gd name="connsiteY5" fmla="*/ 3189752 h 3189752"/>
              <a:gd name="connsiteX6" fmla="*/ 0 w 9144000"/>
              <a:gd name="connsiteY6" fmla="*/ 3189752 h 3189752"/>
              <a:gd name="connsiteX7" fmla="*/ 0 w 9144000"/>
              <a:gd name="connsiteY7" fmla="*/ 527056 h 3189752"/>
              <a:gd name="connsiteX8" fmla="*/ 4118424 w 9144000"/>
              <a:gd name="connsiteY8" fmla="*/ 262618 h 3189752"/>
              <a:gd name="connsiteX0" fmla="*/ 4118424 w 9144000"/>
              <a:gd name="connsiteY0" fmla="*/ 262618 h 3189752"/>
              <a:gd name="connsiteX1" fmla="*/ 6856661 w 9144000"/>
              <a:gd name="connsiteY1" fmla="*/ 0 h 3189752"/>
              <a:gd name="connsiteX2" fmla="*/ 9144000 w 9144000"/>
              <a:gd name="connsiteY2" fmla="*/ 6 h 3189752"/>
              <a:gd name="connsiteX3" fmla="*/ 9144000 w 9144000"/>
              <a:gd name="connsiteY3" fmla="*/ 3189752 h 3189752"/>
              <a:gd name="connsiteX4" fmla="*/ 9144000 w 9144000"/>
              <a:gd name="connsiteY4" fmla="*/ 3189752 h 3189752"/>
              <a:gd name="connsiteX5" fmla="*/ 0 w 9144000"/>
              <a:gd name="connsiteY5" fmla="*/ 3189752 h 3189752"/>
              <a:gd name="connsiteX6" fmla="*/ 0 w 9144000"/>
              <a:gd name="connsiteY6" fmla="*/ 3189752 h 3189752"/>
              <a:gd name="connsiteX7" fmla="*/ 41275 w 9144000"/>
              <a:gd name="connsiteY7" fmla="*/ 533406 h 3189752"/>
              <a:gd name="connsiteX8" fmla="*/ 4118424 w 9144000"/>
              <a:gd name="connsiteY8" fmla="*/ 262618 h 3189752"/>
              <a:gd name="connsiteX0" fmla="*/ 4118424 w 9144000"/>
              <a:gd name="connsiteY0" fmla="*/ 262618 h 3189752"/>
              <a:gd name="connsiteX1" fmla="*/ 6856661 w 9144000"/>
              <a:gd name="connsiteY1" fmla="*/ 0 h 3189752"/>
              <a:gd name="connsiteX2" fmla="*/ 9144000 w 9144000"/>
              <a:gd name="connsiteY2" fmla="*/ 6 h 3189752"/>
              <a:gd name="connsiteX3" fmla="*/ 9144000 w 9144000"/>
              <a:gd name="connsiteY3" fmla="*/ 3189752 h 3189752"/>
              <a:gd name="connsiteX4" fmla="*/ 9144000 w 9144000"/>
              <a:gd name="connsiteY4" fmla="*/ 3189752 h 3189752"/>
              <a:gd name="connsiteX5" fmla="*/ 0 w 9144000"/>
              <a:gd name="connsiteY5" fmla="*/ 3189752 h 3189752"/>
              <a:gd name="connsiteX6" fmla="*/ 0 w 9144000"/>
              <a:gd name="connsiteY6" fmla="*/ 3189752 h 3189752"/>
              <a:gd name="connsiteX7" fmla="*/ 3175 w 9144000"/>
              <a:gd name="connsiteY7" fmla="*/ 530231 h 3189752"/>
              <a:gd name="connsiteX8" fmla="*/ 4118424 w 9144000"/>
              <a:gd name="connsiteY8" fmla="*/ 262618 h 3189752"/>
              <a:gd name="connsiteX0" fmla="*/ 4118424 w 9144000"/>
              <a:gd name="connsiteY0" fmla="*/ 262618 h 3189752"/>
              <a:gd name="connsiteX1" fmla="*/ 6856661 w 9144000"/>
              <a:gd name="connsiteY1" fmla="*/ 0 h 3189752"/>
              <a:gd name="connsiteX2" fmla="*/ 9144000 w 9144000"/>
              <a:gd name="connsiteY2" fmla="*/ 6 h 3189752"/>
              <a:gd name="connsiteX3" fmla="*/ 9144000 w 9144000"/>
              <a:gd name="connsiteY3" fmla="*/ 3189752 h 3189752"/>
              <a:gd name="connsiteX4" fmla="*/ 9144000 w 9144000"/>
              <a:gd name="connsiteY4" fmla="*/ 3189752 h 3189752"/>
              <a:gd name="connsiteX5" fmla="*/ 0 w 9144000"/>
              <a:gd name="connsiteY5" fmla="*/ 3189752 h 3189752"/>
              <a:gd name="connsiteX6" fmla="*/ 0 w 9144000"/>
              <a:gd name="connsiteY6" fmla="*/ 3189752 h 3189752"/>
              <a:gd name="connsiteX7" fmla="*/ 3175 w 9144000"/>
              <a:gd name="connsiteY7" fmla="*/ 523881 h 3189752"/>
              <a:gd name="connsiteX8" fmla="*/ 4118424 w 9144000"/>
              <a:gd name="connsiteY8" fmla="*/ 262618 h 3189752"/>
              <a:gd name="connsiteX0" fmla="*/ 4118424 w 9144000"/>
              <a:gd name="connsiteY0" fmla="*/ 262618 h 3189752"/>
              <a:gd name="connsiteX1" fmla="*/ 6856661 w 9144000"/>
              <a:gd name="connsiteY1" fmla="*/ 0 h 3189752"/>
              <a:gd name="connsiteX2" fmla="*/ 9144000 w 9144000"/>
              <a:gd name="connsiteY2" fmla="*/ 6 h 3189752"/>
              <a:gd name="connsiteX3" fmla="*/ 9144000 w 9144000"/>
              <a:gd name="connsiteY3" fmla="*/ 3189752 h 3189752"/>
              <a:gd name="connsiteX4" fmla="*/ 9144000 w 9144000"/>
              <a:gd name="connsiteY4" fmla="*/ 3189752 h 3189752"/>
              <a:gd name="connsiteX5" fmla="*/ 0 w 9144000"/>
              <a:gd name="connsiteY5" fmla="*/ 3189752 h 3189752"/>
              <a:gd name="connsiteX6" fmla="*/ 0 w 9144000"/>
              <a:gd name="connsiteY6" fmla="*/ 3189752 h 3189752"/>
              <a:gd name="connsiteX7" fmla="*/ 3175 w 9144000"/>
              <a:gd name="connsiteY7" fmla="*/ 558806 h 3189752"/>
              <a:gd name="connsiteX8" fmla="*/ 4118424 w 9144000"/>
              <a:gd name="connsiteY8" fmla="*/ 262618 h 3189752"/>
              <a:gd name="connsiteX0" fmla="*/ 4118424 w 9144000"/>
              <a:gd name="connsiteY0" fmla="*/ 262618 h 3189752"/>
              <a:gd name="connsiteX1" fmla="*/ 6856661 w 9144000"/>
              <a:gd name="connsiteY1" fmla="*/ 0 h 3189752"/>
              <a:gd name="connsiteX2" fmla="*/ 9144000 w 9144000"/>
              <a:gd name="connsiteY2" fmla="*/ 6 h 3189752"/>
              <a:gd name="connsiteX3" fmla="*/ 9144000 w 9144000"/>
              <a:gd name="connsiteY3" fmla="*/ 3189752 h 3189752"/>
              <a:gd name="connsiteX4" fmla="*/ 9144000 w 9144000"/>
              <a:gd name="connsiteY4" fmla="*/ 3189752 h 3189752"/>
              <a:gd name="connsiteX5" fmla="*/ 0 w 9144000"/>
              <a:gd name="connsiteY5" fmla="*/ 3189752 h 3189752"/>
              <a:gd name="connsiteX6" fmla="*/ 0 w 9144000"/>
              <a:gd name="connsiteY6" fmla="*/ 3189752 h 3189752"/>
              <a:gd name="connsiteX7" fmla="*/ 3175 w 9144000"/>
              <a:gd name="connsiteY7" fmla="*/ 527056 h 3189752"/>
              <a:gd name="connsiteX8" fmla="*/ 4118424 w 9144000"/>
              <a:gd name="connsiteY8" fmla="*/ 262618 h 3189752"/>
              <a:gd name="connsiteX0" fmla="*/ 4124865 w 9150441"/>
              <a:gd name="connsiteY0" fmla="*/ 262618 h 3189752"/>
              <a:gd name="connsiteX1" fmla="*/ 6863102 w 9150441"/>
              <a:gd name="connsiteY1" fmla="*/ 0 h 3189752"/>
              <a:gd name="connsiteX2" fmla="*/ 9150441 w 9150441"/>
              <a:gd name="connsiteY2" fmla="*/ 6 h 3189752"/>
              <a:gd name="connsiteX3" fmla="*/ 9150441 w 9150441"/>
              <a:gd name="connsiteY3" fmla="*/ 3189752 h 3189752"/>
              <a:gd name="connsiteX4" fmla="*/ 9150441 w 9150441"/>
              <a:gd name="connsiteY4" fmla="*/ 3189752 h 3189752"/>
              <a:gd name="connsiteX5" fmla="*/ 6441 w 9150441"/>
              <a:gd name="connsiteY5" fmla="*/ 3189752 h 3189752"/>
              <a:gd name="connsiteX6" fmla="*/ 6441 w 9150441"/>
              <a:gd name="connsiteY6" fmla="*/ 3189752 h 3189752"/>
              <a:gd name="connsiteX7" fmla="*/ 91 w 9150441"/>
              <a:gd name="connsiteY7" fmla="*/ 531818 h 3189752"/>
              <a:gd name="connsiteX8" fmla="*/ 4124865 w 9150441"/>
              <a:gd name="connsiteY8" fmla="*/ 262618 h 3189752"/>
              <a:gd name="connsiteX0" fmla="*/ 4132009 w 9150441"/>
              <a:gd name="connsiteY0" fmla="*/ 362631 h 3189752"/>
              <a:gd name="connsiteX1" fmla="*/ 6863102 w 9150441"/>
              <a:gd name="connsiteY1" fmla="*/ 0 h 3189752"/>
              <a:gd name="connsiteX2" fmla="*/ 9150441 w 9150441"/>
              <a:gd name="connsiteY2" fmla="*/ 6 h 3189752"/>
              <a:gd name="connsiteX3" fmla="*/ 9150441 w 9150441"/>
              <a:gd name="connsiteY3" fmla="*/ 3189752 h 3189752"/>
              <a:gd name="connsiteX4" fmla="*/ 9150441 w 9150441"/>
              <a:gd name="connsiteY4" fmla="*/ 3189752 h 3189752"/>
              <a:gd name="connsiteX5" fmla="*/ 6441 w 9150441"/>
              <a:gd name="connsiteY5" fmla="*/ 3189752 h 3189752"/>
              <a:gd name="connsiteX6" fmla="*/ 6441 w 9150441"/>
              <a:gd name="connsiteY6" fmla="*/ 3189752 h 3189752"/>
              <a:gd name="connsiteX7" fmla="*/ 91 w 9150441"/>
              <a:gd name="connsiteY7" fmla="*/ 531818 h 3189752"/>
              <a:gd name="connsiteX8" fmla="*/ 4132009 w 9150441"/>
              <a:gd name="connsiteY8" fmla="*/ 362631 h 3189752"/>
              <a:gd name="connsiteX0" fmla="*/ 4124865 w 9150441"/>
              <a:gd name="connsiteY0" fmla="*/ 267381 h 3189752"/>
              <a:gd name="connsiteX1" fmla="*/ 6863102 w 9150441"/>
              <a:gd name="connsiteY1" fmla="*/ 0 h 3189752"/>
              <a:gd name="connsiteX2" fmla="*/ 9150441 w 9150441"/>
              <a:gd name="connsiteY2" fmla="*/ 6 h 3189752"/>
              <a:gd name="connsiteX3" fmla="*/ 9150441 w 9150441"/>
              <a:gd name="connsiteY3" fmla="*/ 3189752 h 3189752"/>
              <a:gd name="connsiteX4" fmla="*/ 9150441 w 9150441"/>
              <a:gd name="connsiteY4" fmla="*/ 3189752 h 3189752"/>
              <a:gd name="connsiteX5" fmla="*/ 6441 w 9150441"/>
              <a:gd name="connsiteY5" fmla="*/ 3189752 h 3189752"/>
              <a:gd name="connsiteX6" fmla="*/ 6441 w 9150441"/>
              <a:gd name="connsiteY6" fmla="*/ 3189752 h 3189752"/>
              <a:gd name="connsiteX7" fmla="*/ 91 w 9150441"/>
              <a:gd name="connsiteY7" fmla="*/ 531818 h 3189752"/>
              <a:gd name="connsiteX8" fmla="*/ 4124865 w 9150441"/>
              <a:gd name="connsiteY8" fmla="*/ 267381 h 3189752"/>
              <a:gd name="connsiteX0" fmla="*/ 4124865 w 9150441"/>
              <a:gd name="connsiteY0" fmla="*/ 265000 h 3189752"/>
              <a:gd name="connsiteX1" fmla="*/ 6863102 w 9150441"/>
              <a:gd name="connsiteY1" fmla="*/ 0 h 3189752"/>
              <a:gd name="connsiteX2" fmla="*/ 9150441 w 9150441"/>
              <a:gd name="connsiteY2" fmla="*/ 6 h 3189752"/>
              <a:gd name="connsiteX3" fmla="*/ 9150441 w 9150441"/>
              <a:gd name="connsiteY3" fmla="*/ 3189752 h 3189752"/>
              <a:gd name="connsiteX4" fmla="*/ 9150441 w 9150441"/>
              <a:gd name="connsiteY4" fmla="*/ 3189752 h 3189752"/>
              <a:gd name="connsiteX5" fmla="*/ 6441 w 9150441"/>
              <a:gd name="connsiteY5" fmla="*/ 3189752 h 3189752"/>
              <a:gd name="connsiteX6" fmla="*/ 6441 w 9150441"/>
              <a:gd name="connsiteY6" fmla="*/ 3189752 h 3189752"/>
              <a:gd name="connsiteX7" fmla="*/ 91 w 9150441"/>
              <a:gd name="connsiteY7" fmla="*/ 531818 h 3189752"/>
              <a:gd name="connsiteX8" fmla="*/ 4124865 w 9150441"/>
              <a:gd name="connsiteY8" fmla="*/ 265000 h 3189752"/>
              <a:gd name="connsiteX0" fmla="*/ 4124865 w 9150441"/>
              <a:gd name="connsiteY0" fmla="*/ 264994 h 3189746"/>
              <a:gd name="connsiteX1" fmla="*/ 6872627 w 9150441"/>
              <a:gd name="connsiteY1" fmla="*/ 76194 h 3189746"/>
              <a:gd name="connsiteX2" fmla="*/ 9150441 w 9150441"/>
              <a:gd name="connsiteY2" fmla="*/ 0 h 3189746"/>
              <a:gd name="connsiteX3" fmla="*/ 9150441 w 9150441"/>
              <a:gd name="connsiteY3" fmla="*/ 3189746 h 3189746"/>
              <a:gd name="connsiteX4" fmla="*/ 9150441 w 9150441"/>
              <a:gd name="connsiteY4" fmla="*/ 3189746 h 3189746"/>
              <a:gd name="connsiteX5" fmla="*/ 6441 w 9150441"/>
              <a:gd name="connsiteY5" fmla="*/ 3189746 h 3189746"/>
              <a:gd name="connsiteX6" fmla="*/ 6441 w 9150441"/>
              <a:gd name="connsiteY6" fmla="*/ 3189746 h 3189746"/>
              <a:gd name="connsiteX7" fmla="*/ 91 w 9150441"/>
              <a:gd name="connsiteY7" fmla="*/ 531812 h 3189746"/>
              <a:gd name="connsiteX8" fmla="*/ 4124865 w 9150441"/>
              <a:gd name="connsiteY8" fmla="*/ 264994 h 3189746"/>
              <a:gd name="connsiteX0" fmla="*/ 4124865 w 9150441"/>
              <a:gd name="connsiteY0" fmla="*/ 267381 h 3192133"/>
              <a:gd name="connsiteX1" fmla="*/ 6855958 w 9150441"/>
              <a:gd name="connsiteY1" fmla="*/ 0 h 3192133"/>
              <a:gd name="connsiteX2" fmla="*/ 9150441 w 9150441"/>
              <a:gd name="connsiteY2" fmla="*/ 2387 h 3192133"/>
              <a:gd name="connsiteX3" fmla="*/ 9150441 w 9150441"/>
              <a:gd name="connsiteY3" fmla="*/ 3192133 h 3192133"/>
              <a:gd name="connsiteX4" fmla="*/ 9150441 w 9150441"/>
              <a:gd name="connsiteY4" fmla="*/ 3192133 h 3192133"/>
              <a:gd name="connsiteX5" fmla="*/ 6441 w 9150441"/>
              <a:gd name="connsiteY5" fmla="*/ 3192133 h 3192133"/>
              <a:gd name="connsiteX6" fmla="*/ 6441 w 9150441"/>
              <a:gd name="connsiteY6" fmla="*/ 3192133 h 3192133"/>
              <a:gd name="connsiteX7" fmla="*/ 91 w 9150441"/>
              <a:gd name="connsiteY7" fmla="*/ 534199 h 3192133"/>
              <a:gd name="connsiteX8" fmla="*/ 4124865 w 9150441"/>
              <a:gd name="connsiteY8" fmla="*/ 267381 h 3192133"/>
              <a:gd name="connsiteX0" fmla="*/ 4124865 w 9152822"/>
              <a:gd name="connsiteY0" fmla="*/ 267381 h 3192133"/>
              <a:gd name="connsiteX1" fmla="*/ 6855958 w 9152822"/>
              <a:gd name="connsiteY1" fmla="*/ 0 h 3192133"/>
              <a:gd name="connsiteX2" fmla="*/ 9152822 w 9152822"/>
              <a:gd name="connsiteY2" fmla="*/ 6 h 3192133"/>
              <a:gd name="connsiteX3" fmla="*/ 9150441 w 9152822"/>
              <a:gd name="connsiteY3" fmla="*/ 3192133 h 3192133"/>
              <a:gd name="connsiteX4" fmla="*/ 9150441 w 9152822"/>
              <a:gd name="connsiteY4" fmla="*/ 3192133 h 3192133"/>
              <a:gd name="connsiteX5" fmla="*/ 6441 w 9152822"/>
              <a:gd name="connsiteY5" fmla="*/ 3192133 h 3192133"/>
              <a:gd name="connsiteX6" fmla="*/ 6441 w 9152822"/>
              <a:gd name="connsiteY6" fmla="*/ 3192133 h 3192133"/>
              <a:gd name="connsiteX7" fmla="*/ 91 w 9152822"/>
              <a:gd name="connsiteY7" fmla="*/ 534199 h 3192133"/>
              <a:gd name="connsiteX8" fmla="*/ 4124865 w 9152822"/>
              <a:gd name="connsiteY8" fmla="*/ 267381 h 3192133"/>
              <a:gd name="connsiteX0" fmla="*/ 4124865 w 9152822"/>
              <a:gd name="connsiteY0" fmla="*/ 267381 h 3192133"/>
              <a:gd name="connsiteX1" fmla="*/ 6855958 w 9152822"/>
              <a:gd name="connsiteY1" fmla="*/ 0 h 3192133"/>
              <a:gd name="connsiteX2" fmla="*/ 9152822 w 9152822"/>
              <a:gd name="connsiteY2" fmla="*/ 6 h 3192133"/>
              <a:gd name="connsiteX3" fmla="*/ 9150441 w 9152822"/>
              <a:gd name="connsiteY3" fmla="*/ 3192133 h 3192133"/>
              <a:gd name="connsiteX4" fmla="*/ 9150441 w 9152822"/>
              <a:gd name="connsiteY4" fmla="*/ 3192133 h 3192133"/>
              <a:gd name="connsiteX5" fmla="*/ 6441 w 9152822"/>
              <a:gd name="connsiteY5" fmla="*/ 3192133 h 3192133"/>
              <a:gd name="connsiteX6" fmla="*/ 6441 w 9152822"/>
              <a:gd name="connsiteY6" fmla="*/ 3192133 h 3192133"/>
              <a:gd name="connsiteX7" fmla="*/ 91 w 9152822"/>
              <a:gd name="connsiteY7" fmla="*/ 531818 h 3192133"/>
              <a:gd name="connsiteX8" fmla="*/ 4124865 w 9152822"/>
              <a:gd name="connsiteY8" fmla="*/ 267381 h 31921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152822" h="3192133">
                <a:moveTo>
                  <a:pt x="4124865" y="267381"/>
                </a:moveTo>
                <a:lnTo>
                  <a:pt x="6855958" y="0"/>
                </a:lnTo>
                <a:lnTo>
                  <a:pt x="9152822" y="6"/>
                </a:lnTo>
                <a:cubicBezTo>
                  <a:pt x="9152028" y="1064048"/>
                  <a:pt x="9151235" y="2128091"/>
                  <a:pt x="9150441" y="3192133"/>
                </a:cubicBezTo>
                <a:lnTo>
                  <a:pt x="9150441" y="3192133"/>
                </a:lnTo>
                <a:lnTo>
                  <a:pt x="6441" y="3192133"/>
                </a:lnTo>
                <a:lnTo>
                  <a:pt x="6441" y="3192133"/>
                </a:lnTo>
                <a:cubicBezTo>
                  <a:pt x="7499" y="2305626"/>
                  <a:pt x="-967" y="1418325"/>
                  <a:pt x="91" y="531818"/>
                </a:cubicBezTo>
                <a:lnTo>
                  <a:pt x="4124865" y="267381"/>
                </a:lnTo>
                <a:close/>
              </a:path>
            </a:pathLst>
          </a:custGeom>
          <a:noFill/>
        </p:spPr>
        <p:txBody>
          <a:bodyPr anchor="ctr"/>
          <a:lstStyle>
            <a:lvl1pPr marL="0" indent="0" algn="ctr">
              <a:buNone/>
              <a:defRPr/>
            </a:lvl1pPr>
          </a:lstStyle>
          <a:p>
            <a:r>
              <a:rPr lang="en-US" noProof="0"/>
              <a:t>Click icon to add picture</a:t>
            </a:r>
          </a:p>
        </p:txBody>
      </p:sp>
      <p:grpSp>
        <p:nvGrpSpPr>
          <p:cNvPr id="16" name="Group 15"/>
          <p:cNvGrpSpPr/>
          <p:nvPr userDrawn="1"/>
        </p:nvGrpSpPr>
        <p:grpSpPr>
          <a:xfrm>
            <a:off x="-10216" y="1133627"/>
            <a:ext cx="9179759" cy="1340185"/>
            <a:chOff x="-10216" y="1133627"/>
            <a:chExt cx="9179759" cy="1340185"/>
          </a:xfrm>
        </p:grpSpPr>
        <p:sp>
          <p:nvSpPr>
            <p:cNvPr id="8" name="Freeform: Shape 7"/>
            <p:cNvSpPr/>
            <p:nvPr userDrawn="1"/>
          </p:nvSpPr>
          <p:spPr>
            <a:xfrm>
              <a:off x="-10216" y="1133627"/>
              <a:ext cx="9179759" cy="1340185"/>
            </a:xfrm>
            <a:custGeom>
              <a:avLst/>
              <a:gdLst>
                <a:gd name="connsiteX0" fmla="*/ 0 w 9179759"/>
                <a:gd name="connsiteY0" fmla="*/ 1312854 h 1312854"/>
                <a:gd name="connsiteX1" fmla="*/ 4127571 w 9179759"/>
                <a:gd name="connsiteY1" fmla="*/ 0 h 1312854"/>
                <a:gd name="connsiteX2" fmla="*/ 6870771 w 9179759"/>
                <a:gd name="connsiteY2" fmla="*/ 786691 h 1312854"/>
                <a:gd name="connsiteX3" fmla="*/ 9174651 w 9179759"/>
                <a:gd name="connsiteY3" fmla="*/ 5109 h 1312854"/>
                <a:gd name="connsiteX4" fmla="*/ 9179759 w 9179759"/>
                <a:gd name="connsiteY4" fmla="*/ 791799 h 1312854"/>
                <a:gd name="connsiteX5" fmla="*/ 6875880 w 9179759"/>
                <a:gd name="connsiteY5" fmla="*/ 786691 h 1312854"/>
                <a:gd name="connsiteX6" fmla="*/ 4127571 w 9179759"/>
                <a:gd name="connsiteY6" fmla="*/ 1062543 h 1312854"/>
                <a:gd name="connsiteX7" fmla="*/ 0 w 9179759"/>
                <a:gd name="connsiteY7" fmla="*/ 1312854 h 1312854"/>
                <a:gd name="connsiteX0" fmla="*/ 0 w 9179759"/>
                <a:gd name="connsiteY0" fmla="*/ 1312854 h 1312854"/>
                <a:gd name="connsiteX1" fmla="*/ 4127571 w 9179759"/>
                <a:gd name="connsiteY1" fmla="*/ 0 h 1312854"/>
                <a:gd name="connsiteX2" fmla="*/ 6870771 w 9179759"/>
                <a:gd name="connsiteY2" fmla="*/ 786691 h 1312854"/>
                <a:gd name="connsiteX3" fmla="*/ 9174651 w 9179759"/>
                <a:gd name="connsiteY3" fmla="*/ 5109 h 1312854"/>
                <a:gd name="connsiteX4" fmla="*/ 9179759 w 9179759"/>
                <a:gd name="connsiteY4" fmla="*/ 791799 h 1312854"/>
                <a:gd name="connsiteX5" fmla="*/ 6875880 w 9179759"/>
                <a:gd name="connsiteY5" fmla="*/ 786691 h 1312854"/>
                <a:gd name="connsiteX6" fmla="*/ 4121784 w 9179759"/>
                <a:gd name="connsiteY6" fmla="*/ 1059649 h 1312854"/>
                <a:gd name="connsiteX7" fmla="*/ 0 w 9179759"/>
                <a:gd name="connsiteY7" fmla="*/ 1312854 h 1312854"/>
                <a:gd name="connsiteX0" fmla="*/ 0 w 9179759"/>
                <a:gd name="connsiteY0" fmla="*/ 1324428 h 1324428"/>
                <a:gd name="connsiteX1" fmla="*/ 4127571 w 9179759"/>
                <a:gd name="connsiteY1" fmla="*/ 0 h 1324428"/>
                <a:gd name="connsiteX2" fmla="*/ 6870771 w 9179759"/>
                <a:gd name="connsiteY2" fmla="*/ 786691 h 1324428"/>
                <a:gd name="connsiteX3" fmla="*/ 9174651 w 9179759"/>
                <a:gd name="connsiteY3" fmla="*/ 5109 h 1324428"/>
                <a:gd name="connsiteX4" fmla="*/ 9179759 w 9179759"/>
                <a:gd name="connsiteY4" fmla="*/ 791799 h 1324428"/>
                <a:gd name="connsiteX5" fmla="*/ 6875880 w 9179759"/>
                <a:gd name="connsiteY5" fmla="*/ 786691 h 1324428"/>
                <a:gd name="connsiteX6" fmla="*/ 4121784 w 9179759"/>
                <a:gd name="connsiteY6" fmla="*/ 1059649 h 1324428"/>
                <a:gd name="connsiteX7" fmla="*/ 0 w 9179759"/>
                <a:gd name="connsiteY7" fmla="*/ 1324428 h 1324428"/>
                <a:gd name="connsiteX0" fmla="*/ 0 w 9179759"/>
                <a:gd name="connsiteY0" fmla="*/ 1324428 h 1324428"/>
                <a:gd name="connsiteX1" fmla="*/ 4127571 w 9179759"/>
                <a:gd name="connsiteY1" fmla="*/ 0 h 1324428"/>
                <a:gd name="connsiteX2" fmla="*/ 6870771 w 9179759"/>
                <a:gd name="connsiteY2" fmla="*/ 786691 h 1324428"/>
                <a:gd name="connsiteX3" fmla="*/ 9174651 w 9179759"/>
                <a:gd name="connsiteY3" fmla="*/ 5109 h 1324428"/>
                <a:gd name="connsiteX4" fmla="*/ 9179759 w 9179759"/>
                <a:gd name="connsiteY4" fmla="*/ 791799 h 1324428"/>
                <a:gd name="connsiteX5" fmla="*/ 6867199 w 9179759"/>
                <a:gd name="connsiteY5" fmla="*/ 795372 h 1324428"/>
                <a:gd name="connsiteX6" fmla="*/ 4121784 w 9179759"/>
                <a:gd name="connsiteY6" fmla="*/ 1059649 h 1324428"/>
                <a:gd name="connsiteX7" fmla="*/ 0 w 9179759"/>
                <a:gd name="connsiteY7" fmla="*/ 1324428 h 1324428"/>
                <a:gd name="connsiteX0" fmla="*/ 0 w 9179759"/>
                <a:gd name="connsiteY0" fmla="*/ 1324428 h 1324428"/>
                <a:gd name="connsiteX1" fmla="*/ 4127571 w 9179759"/>
                <a:gd name="connsiteY1" fmla="*/ 0 h 1324428"/>
                <a:gd name="connsiteX2" fmla="*/ 6870771 w 9179759"/>
                <a:gd name="connsiteY2" fmla="*/ 786691 h 1324428"/>
                <a:gd name="connsiteX3" fmla="*/ 9174651 w 9179759"/>
                <a:gd name="connsiteY3" fmla="*/ 5109 h 1324428"/>
                <a:gd name="connsiteX4" fmla="*/ 9179759 w 9179759"/>
                <a:gd name="connsiteY4" fmla="*/ 791799 h 1324428"/>
                <a:gd name="connsiteX5" fmla="*/ 6870093 w 9179759"/>
                <a:gd name="connsiteY5" fmla="*/ 890864 h 1324428"/>
                <a:gd name="connsiteX6" fmla="*/ 4121784 w 9179759"/>
                <a:gd name="connsiteY6" fmla="*/ 1059649 h 1324428"/>
                <a:gd name="connsiteX7" fmla="*/ 0 w 9179759"/>
                <a:gd name="connsiteY7" fmla="*/ 1324428 h 1324428"/>
                <a:gd name="connsiteX0" fmla="*/ 0 w 9179759"/>
                <a:gd name="connsiteY0" fmla="*/ 1324428 h 1324428"/>
                <a:gd name="connsiteX1" fmla="*/ 4127571 w 9179759"/>
                <a:gd name="connsiteY1" fmla="*/ 0 h 1324428"/>
                <a:gd name="connsiteX2" fmla="*/ 6859196 w 9179759"/>
                <a:gd name="connsiteY2" fmla="*/ 786691 h 1324428"/>
                <a:gd name="connsiteX3" fmla="*/ 9174651 w 9179759"/>
                <a:gd name="connsiteY3" fmla="*/ 5109 h 1324428"/>
                <a:gd name="connsiteX4" fmla="*/ 9179759 w 9179759"/>
                <a:gd name="connsiteY4" fmla="*/ 791799 h 1324428"/>
                <a:gd name="connsiteX5" fmla="*/ 6870093 w 9179759"/>
                <a:gd name="connsiteY5" fmla="*/ 890864 h 1324428"/>
                <a:gd name="connsiteX6" fmla="*/ 4121784 w 9179759"/>
                <a:gd name="connsiteY6" fmla="*/ 1059649 h 1324428"/>
                <a:gd name="connsiteX7" fmla="*/ 0 w 9179759"/>
                <a:gd name="connsiteY7" fmla="*/ 1324428 h 1324428"/>
                <a:gd name="connsiteX0" fmla="*/ 0 w 9179759"/>
                <a:gd name="connsiteY0" fmla="*/ 1324428 h 1324428"/>
                <a:gd name="connsiteX1" fmla="*/ 4127571 w 9179759"/>
                <a:gd name="connsiteY1" fmla="*/ 0 h 1324428"/>
                <a:gd name="connsiteX2" fmla="*/ 6864983 w 9179759"/>
                <a:gd name="connsiteY2" fmla="*/ 792479 h 1324428"/>
                <a:gd name="connsiteX3" fmla="*/ 9174651 w 9179759"/>
                <a:gd name="connsiteY3" fmla="*/ 5109 h 1324428"/>
                <a:gd name="connsiteX4" fmla="*/ 9179759 w 9179759"/>
                <a:gd name="connsiteY4" fmla="*/ 791799 h 1324428"/>
                <a:gd name="connsiteX5" fmla="*/ 6870093 w 9179759"/>
                <a:gd name="connsiteY5" fmla="*/ 890864 h 1324428"/>
                <a:gd name="connsiteX6" fmla="*/ 4121784 w 9179759"/>
                <a:gd name="connsiteY6" fmla="*/ 1059649 h 1324428"/>
                <a:gd name="connsiteX7" fmla="*/ 0 w 9179759"/>
                <a:gd name="connsiteY7" fmla="*/ 1324428 h 1324428"/>
                <a:gd name="connsiteX0" fmla="*/ 0 w 9179759"/>
                <a:gd name="connsiteY0" fmla="*/ 1324428 h 1324428"/>
                <a:gd name="connsiteX1" fmla="*/ 4127571 w 9179759"/>
                <a:gd name="connsiteY1" fmla="*/ 0 h 1324428"/>
                <a:gd name="connsiteX2" fmla="*/ 6864983 w 9179759"/>
                <a:gd name="connsiteY2" fmla="*/ 792479 h 1324428"/>
                <a:gd name="connsiteX3" fmla="*/ 9174651 w 9179759"/>
                <a:gd name="connsiteY3" fmla="*/ 5109 h 1324428"/>
                <a:gd name="connsiteX4" fmla="*/ 9179759 w 9179759"/>
                <a:gd name="connsiteY4" fmla="*/ 791799 h 1324428"/>
                <a:gd name="connsiteX5" fmla="*/ 6858519 w 9179759"/>
                <a:gd name="connsiteY5" fmla="*/ 792479 h 1324428"/>
                <a:gd name="connsiteX6" fmla="*/ 4121784 w 9179759"/>
                <a:gd name="connsiteY6" fmla="*/ 1059649 h 1324428"/>
                <a:gd name="connsiteX7" fmla="*/ 0 w 9179759"/>
                <a:gd name="connsiteY7" fmla="*/ 1324428 h 1324428"/>
                <a:gd name="connsiteX0" fmla="*/ 0 w 9183601"/>
                <a:gd name="connsiteY0" fmla="*/ 1336681 h 1336681"/>
                <a:gd name="connsiteX1" fmla="*/ 4127571 w 9183601"/>
                <a:gd name="connsiteY1" fmla="*/ 12253 h 1336681"/>
                <a:gd name="connsiteX2" fmla="*/ 6864983 w 9183601"/>
                <a:gd name="connsiteY2" fmla="*/ 804732 h 1336681"/>
                <a:gd name="connsiteX3" fmla="*/ 9183332 w 9183601"/>
                <a:gd name="connsiteY3" fmla="*/ 0 h 1336681"/>
                <a:gd name="connsiteX4" fmla="*/ 9179759 w 9183601"/>
                <a:gd name="connsiteY4" fmla="*/ 804052 h 1336681"/>
                <a:gd name="connsiteX5" fmla="*/ 6858519 w 9183601"/>
                <a:gd name="connsiteY5" fmla="*/ 804732 h 1336681"/>
                <a:gd name="connsiteX6" fmla="*/ 4121784 w 9183601"/>
                <a:gd name="connsiteY6" fmla="*/ 1071902 h 1336681"/>
                <a:gd name="connsiteX7" fmla="*/ 0 w 9183601"/>
                <a:gd name="connsiteY7" fmla="*/ 1336681 h 1336681"/>
                <a:gd name="connsiteX0" fmla="*/ 9183332 w 9274772"/>
                <a:gd name="connsiteY0" fmla="*/ 0 h 1336681"/>
                <a:gd name="connsiteX1" fmla="*/ 9179759 w 9274772"/>
                <a:gd name="connsiteY1" fmla="*/ 804052 h 1336681"/>
                <a:gd name="connsiteX2" fmla="*/ 6858519 w 9274772"/>
                <a:gd name="connsiteY2" fmla="*/ 804732 h 1336681"/>
                <a:gd name="connsiteX3" fmla="*/ 4121784 w 9274772"/>
                <a:gd name="connsiteY3" fmla="*/ 1071902 h 1336681"/>
                <a:gd name="connsiteX4" fmla="*/ 0 w 9274772"/>
                <a:gd name="connsiteY4" fmla="*/ 1336681 h 1336681"/>
                <a:gd name="connsiteX5" fmla="*/ 4127571 w 9274772"/>
                <a:gd name="connsiteY5" fmla="*/ 12253 h 1336681"/>
                <a:gd name="connsiteX6" fmla="*/ 6864983 w 9274772"/>
                <a:gd name="connsiteY6" fmla="*/ 804732 h 1336681"/>
                <a:gd name="connsiteX7" fmla="*/ 9274772 w 9274772"/>
                <a:gd name="connsiteY7" fmla="*/ 91440 h 1336681"/>
                <a:gd name="connsiteX0" fmla="*/ 9183332 w 9499541"/>
                <a:gd name="connsiteY0" fmla="*/ 0 h 1336681"/>
                <a:gd name="connsiteX1" fmla="*/ 9179759 w 9499541"/>
                <a:gd name="connsiteY1" fmla="*/ 804052 h 1336681"/>
                <a:gd name="connsiteX2" fmla="*/ 6858519 w 9499541"/>
                <a:gd name="connsiteY2" fmla="*/ 804732 h 1336681"/>
                <a:gd name="connsiteX3" fmla="*/ 4121784 w 9499541"/>
                <a:gd name="connsiteY3" fmla="*/ 1071902 h 1336681"/>
                <a:gd name="connsiteX4" fmla="*/ 0 w 9499541"/>
                <a:gd name="connsiteY4" fmla="*/ 1336681 h 1336681"/>
                <a:gd name="connsiteX5" fmla="*/ 4127571 w 9499541"/>
                <a:gd name="connsiteY5" fmla="*/ 12253 h 1336681"/>
                <a:gd name="connsiteX6" fmla="*/ 6864983 w 9499541"/>
                <a:gd name="connsiteY6" fmla="*/ 804732 h 1336681"/>
                <a:gd name="connsiteX7" fmla="*/ 9499541 w 9499541"/>
                <a:gd name="connsiteY7" fmla="*/ 60790 h 1336681"/>
                <a:gd name="connsiteX0" fmla="*/ 9183332 w 9183601"/>
                <a:gd name="connsiteY0" fmla="*/ 3504 h 1340185"/>
                <a:gd name="connsiteX1" fmla="*/ 9179759 w 9183601"/>
                <a:gd name="connsiteY1" fmla="*/ 807556 h 1340185"/>
                <a:gd name="connsiteX2" fmla="*/ 6858519 w 9183601"/>
                <a:gd name="connsiteY2" fmla="*/ 808236 h 1340185"/>
                <a:gd name="connsiteX3" fmla="*/ 4121784 w 9183601"/>
                <a:gd name="connsiteY3" fmla="*/ 1075406 h 1340185"/>
                <a:gd name="connsiteX4" fmla="*/ 0 w 9183601"/>
                <a:gd name="connsiteY4" fmla="*/ 1340185 h 1340185"/>
                <a:gd name="connsiteX5" fmla="*/ 4127571 w 9183601"/>
                <a:gd name="connsiteY5" fmla="*/ 15757 h 1340185"/>
                <a:gd name="connsiteX6" fmla="*/ 6864983 w 9183601"/>
                <a:gd name="connsiteY6" fmla="*/ 808236 h 1340185"/>
                <a:gd name="connsiteX7" fmla="*/ 9170929 w 9183601"/>
                <a:gd name="connsiteY7" fmla="*/ 0 h 1340185"/>
                <a:gd name="connsiteX0" fmla="*/ 9179759 w 9179759"/>
                <a:gd name="connsiteY0" fmla="*/ 807556 h 1340185"/>
                <a:gd name="connsiteX1" fmla="*/ 6858519 w 9179759"/>
                <a:gd name="connsiteY1" fmla="*/ 808236 h 1340185"/>
                <a:gd name="connsiteX2" fmla="*/ 4121784 w 9179759"/>
                <a:gd name="connsiteY2" fmla="*/ 1075406 h 1340185"/>
                <a:gd name="connsiteX3" fmla="*/ 0 w 9179759"/>
                <a:gd name="connsiteY3" fmla="*/ 1340185 h 1340185"/>
                <a:gd name="connsiteX4" fmla="*/ 4127571 w 9179759"/>
                <a:gd name="connsiteY4" fmla="*/ 15757 h 1340185"/>
                <a:gd name="connsiteX5" fmla="*/ 6864983 w 9179759"/>
                <a:gd name="connsiteY5" fmla="*/ 808236 h 1340185"/>
                <a:gd name="connsiteX6" fmla="*/ 9170929 w 9179759"/>
                <a:gd name="connsiteY6" fmla="*/ 0 h 1340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9759" h="1340185">
                  <a:moveTo>
                    <a:pt x="9179759" y="807556"/>
                  </a:moveTo>
                  <a:lnTo>
                    <a:pt x="6858519" y="808236"/>
                  </a:lnTo>
                  <a:lnTo>
                    <a:pt x="4121784" y="1075406"/>
                  </a:lnTo>
                  <a:lnTo>
                    <a:pt x="0" y="1340185"/>
                  </a:lnTo>
                  <a:lnTo>
                    <a:pt x="4127571" y="15757"/>
                  </a:lnTo>
                  <a:lnTo>
                    <a:pt x="6864983" y="808236"/>
                  </a:lnTo>
                  <a:lnTo>
                    <a:pt x="9170929" y="0"/>
                  </a:lnTo>
                </a:path>
              </a:pathLst>
            </a:custGeom>
            <a:noFill/>
            <a:ln w="19050">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cxnSp>
          <p:nvCxnSpPr>
            <p:cNvPr id="14" name="Straight Connector 13"/>
            <p:cNvCxnSpPr>
              <a:stCxn id="8" idx="1"/>
              <a:endCxn id="8" idx="6"/>
            </p:cNvCxnSpPr>
            <p:nvPr userDrawn="1"/>
          </p:nvCxnSpPr>
          <p:spPr>
            <a:xfrm flipV="1">
              <a:off x="6848303" y="1133627"/>
              <a:ext cx="2312410" cy="808236"/>
            </a:xfrm>
            <a:prstGeom prst="line">
              <a:avLst/>
            </a:prstGeom>
            <a:ln w="19050">
              <a:solidFill>
                <a:schemeClr val="accent2"/>
              </a:solidFill>
            </a:ln>
            <a:effectLst/>
          </p:spPr>
          <p:style>
            <a:lnRef idx="3">
              <a:schemeClr val="accent1"/>
            </a:lnRef>
            <a:fillRef idx="0">
              <a:schemeClr val="accent1"/>
            </a:fillRef>
            <a:effectRef idx="2">
              <a:schemeClr val="accent1"/>
            </a:effectRef>
            <a:fontRef idx="minor">
              <a:schemeClr val="tx1"/>
            </a:fontRef>
          </p:style>
        </p:cxnSp>
      </p:grpSp>
      <p:cxnSp>
        <p:nvCxnSpPr>
          <p:cNvPr id="18" name="Straight Connector 17"/>
          <p:cNvCxnSpPr>
            <a:stCxn id="8" idx="4"/>
            <a:endCxn id="8" idx="2"/>
          </p:cNvCxnSpPr>
          <p:nvPr userDrawn="1"/>
        </p:nvCxnSpPr>
        <p:spPr>
          <a:xfrm flipH="1">
            <a:off x="4111568" y="1149384"/>
            <a:ext cx="5787" cy="1059649"/>
          </a:xfrm>
          <a:prstGeom prst="line">
            <a:avLst/>
          </a:prstGeom>
          <a:ln w="19050">
            <a:solidFill>
              <a:schemeClr val="accent2"/>
            </a:solidFill>
          </a:ln>
          <a:effectLst/>
        </p:spPr>
        <p:style>
          <a:lnRef idx="3">
            <a:schemeClr val="accent1"/>
          </a:lnRef>
          <a:fillRef idx="0">
            <a:schemeClr val="accent1"/>
          </a:fillRef>
          <a:effectRef idx="2">
            <a:schemeClr val="accent1"/>
          </a:effectRef>
          <a:fontRef idx="minor">
            <a:schemeClr val="tx1"/>
          </a:fontRef>
        </p:style>
      </p:cxnSp>
      <p:sp>
        <p:nvSpPr>
          <p:cNvPr id="17" name="Rectangular Callout 16">
            <a:extLst>
              <a:ext uri="{FF2B5EF4-FFF2-40B4-BE49-F238E27FC236}">
                <a16:creationId xmlns:a16="http://schemas.microsoft.com/office/drawing/2014/main" id="{219E089A-A592-9040-8794-1049A0A7B9C7}"/>
              </a:ext>
            </a:extLst>
          </p:cNvPr>
          <p:cNvSpPr/>
          <p:nvPr userDrawn="1"/>
        </p:nvSpPr>
        <p:spPr>
          <a:xfrm>
            <a:off x="9432540" y="-534"/>
            <a:ext cx="1440000" cy="1726697"/>
          </a:xfrm>
          <a:prstGeom prst="wedgeRectCallout">
            <a:avLst>
              <a:gd name="adj1" fmla="val -65346"/>
              <a:gd name="adj2" fmla="val -20385"/>
            </a:avLst>
          </a:prstGeom>
          <a:solidFill>
            <a:schemeClr val="bg1"/>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800" noProof="0">
                <a:solidFill>
                  <a:schemeClr val="tx1"/>
                </a:solidFill>
              </a:rPr>
              <a:t>Two-color headline as per our identity, to highlight our rational and emotional side.</a:t>
            </a:r>
          </a:p>
          <a:p>
            <a:pPr algn="l"/>
            <a:endParaRPr lang="en-US" sz="800" noProof="0">
              <a:solidFill>
                <a:schemeClr val="tx1"/>
              </a:solidFill>
            </a:endParaRPr>
          </a:p>
          <a:p>
            <a:pPr algn="l"/>
            <a:r>
              <a:rPr lang="en-US" sz="800" noProof="0">
                <a:solidFill>
                  <a:schemeClr val="tx1"/>
                </a:solidFill>
              </a:rPr>
              <a:t>First line in blue (rational side), second line in orange (emotional side) to reflect both sides of our identity.</a:t>
            </a:r>
          </a:p>
          <a:p>
            <a:pPr algn="l"/>
            <a:endParaRPr lang="en-US" sz="800" noProof="0">
              <a:solidFill>
                <a:schemeClr val="tx1"/>
              </a:solidFill>
            </a:endParaRPr>
          </a:p>
          <a:p>
            <a:pPr algn="l"/>
            <a:r>
              <a:rPr lang="en-US" sz="800" noProof="0">
                <a:solidFill>
                  <a:schemeClr val="tx1"/>
                </a:solidFill>
              </a:rPr>
              <a:t>This refers to the first page title only, </a:t>
            </a:r>
            <a:r>
              <a:rPr lang="en-US" sz="800" b="1" noProof="0">
                <a:solidFill>
                  <a:schemeClr val="tx1"/>
                </a:solidFill>
              </a:rPr>
              <a:t>all headlines in the rest of the document are blue.</a:t>
            </a:r>
          </a:p>
        </p:txBody>
      </p:sp>
      <p:pic>
        <p:nvPicPr>
          <p:cNvPr id="19" name="Bildobjekt 8">
            <a:extLst>
              <a:ext uri="{FF2B5EF4-FFF2-40B4-BE49-F238E27FC236}">
                <a16:creationId xmlns:a16="http://schemas.microsoft.com/office/drawing/2014/main" id="{A3554D5D-EF2A-584A-B30C-29B06CBFF35F}"/>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7894137" y="275563"/>
            <a:ext cx="889863" cy="323204"/>
          </a:xfrm>
          <a:prstGeom prst="rect">
            <a:avLst/>
          </a:prstGeom>
        </p:spPr>
      </p:pic>
    </p:spTree>
    <p:extLst>
      <p:ext uri="{BB962C8B-B14F-4D97-AF65-F5344CB8AC3E}">
        <p14:creationId xmlns:p14="http://schemas.microsoft.com/office/powerpoint/2010/main" val="306846949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Startpage 3, picture and presenter">
    <p:spTree>
      <p:nvGrpSpPr>
        <p:cNvPr id="1" name=""/>
        <p:cNvGrpSpPr/>
        <p:nvPr/>
      </p:nvGrpSpPr>
      <p:grpSpPr>
        <a:xfrm>
          <a:off x="0" y="0"/>
          <a:ext cx="0" cy="0"/>
          <a:chOff x="0" y="0"/>
          <a:chExt cx="0" cy="0"/>
        </a:xfrm>
      </p:grpSpPr>
      <p:sp>
        <p:nvSpPr>
          <p:cNvPr id="19" name="Platshållare för sidfot 4">
            <a:extLst>
              <a:ext uri="{FF2B5EF4-FFF2-40B4-BE49-F238E27FC236}">
                <a16:creationId xmlns:a16="http://schemas.microsoft.com/office/drawing/2014/main" id="{EECDBEFC-0D3B-0648-846E-B2E9F942AD5A}"/>
              </a:ext>
            </a:extLst>
          </p:cNvPr>
          <p:cNvSpPr>
            <a:spLocks noGrp="1"/>
          </p:cNvSpPr>
          <p:nvPr>
            <p:ph type="ftr" sz="quarter" idx="3"/>
          </p:nvPr>
        </p:nvSpPr>
        <p:spPr>
          <a:xfrm>
            <a:off x="683568" y="5336749"/>
            <a:ext cx="2895600" cy="180000"/>
          </a:xfrm>
          <a:prstGeom prst="rect">
            <a:avLst/>
          </a:prstGeom>
        </p:spPr>
        <p:txBody>
          <a:bodyPr vert="horz" lIns="0" tIns="0" rIns="0" bIns="0" rtlCol="0" anchor="b" anchorCtr="0"/>
          <a:lstStyle>
            <a:lvl1pPr algn="l">
              <a:defRPr sz="700">
                <a:solidFill>
                  <a:srgbClr val="EBEBEB"/>
                </a:solidFill>
              </a:defRPr>
            </a:lvl1pPr>
          </a:lstStyle>
          <a:p>
            <a:r>
              <a:rPr lang="en-US" noProof="0"/>
              <a:t>SANDVIK: Title of presentation</a:t>
            </a:r>
          </a:p>
        </p:txBody>
      </p:sp>
      <p:sp>
        <p:nvSpPr>
          <p:cNvPr id="20" name="Platshållare för bildnummer 5">
            <a:extLst>
              <a:ext uri="{FF2B5EF4-FFF2-40B4-BE49-F238E27FC236}">
                <a16:creationId xmlns:a16="http://schemas.microsoft.com/office/drawing/2014/main" id="{4AD6C51E-6304-9440-9741-5BE3898AEECD}"/>
              </a:ext>
            </a:extLst>
          </p:cNvPr>
          <p:cNvSpPr>
            <a:spLocks noGrp="1"/>
          </p:cNvSpPr>
          <p:nvPr>
            <p:ph type="sldNum" sz="quarter" idx="4"/>
          </p:nvPr>
        </p:nvSpPr>
        <p:spPr>
          <a:xfrm>
            <a:off x="354946" y="5336300"/>
            <a:ext cx="328622" cy="180000"/>
          </a:xfrm>
          <a:prstGeom prst="rect">
            <a:avLst/>
          </a:prstGeom>
        </p:spPr>
        <p:txBody>
          <a:bodyPr vert="horz" lIns="0" tIns="0" rIns="0" bIns="0" rtlCol="0" anchor="b" anchorCtr="0"/>
          <a:lstStyle>
            <a:lvl1pPr algn="l">
              <a:defRPr sz="700">
                <a:solidFill>
                  <a:srgbClr val="EBEBEB"/>
                </a:solidFill>
              </a:defRPr>
            </a:lvl1pPr>
          </a:lstStyle>
          <a:p>
            <a:fld id="{469B62F1-B431-48B6-8270-02431A1685B7}" type="slidenum">
              <a:rPr lang="en-US" noProof="0" smtClean="0"/>
              <a:pPr/>
              <a:t>‹#›</a:t>
            </a:fld>
            <a:endParaRPr lang="en-US" noProof="0"/>
          </a:p>
        </p:txBody>
      </p:sp>
      <p:sp>
        <p:nvSpPr>
          <p:cNvPr id="21" name="Date Placeholder 3">
            <a:extLst>
              <a:ext uri="{FF2B5EF4-FFF2-40B4-BE49-F238E27FC236}">
                <a16:creationId xmlns:a16="http://schemas.microsoft.com/office/drawing/2014/main" id="{EFBA6913-0C7E-C649-87C0-8BDB9502D949}"/>
              </a:ext>
            </a:extLst>
          </p:cNvPr>
          <p:cNvSpPr>
            <a:spLocks noGrp="1"/>
          </p:cNvSpPr>
          <p:nvPr>
            <p:ph type="dt" sz="half" idx="2"/>
          </p:nvPr>
        </p:nvSpPr>
        <p:spPr>
          <a:xfrm>
            <a:off x="5643664" y="5336749"/>
            <a:ext cx="2057400" cy="180000"/>
          </a:xfrm>
          <a:prstGeom prst="rect">
            <a:avLst/>
          </a:prstGeom>
        </p:spPr>
        <p:txBody>
          <a:bodyPr vert="horz" lIns="0" tIns="0" rIns="0" bIns="0" rtlCol="0" anchor="b"/>
          <a:lstStyle>
            <a:lvl1pPr algn="r">
              <a:defRPr sz="700">
                <a:solidFill>
                  <a:srgbClr val="EBEBEB"/>
                </a:solidFill>
              </a:defRPr>
            </a:lvl1pPr>
          </a:lstStyle>
          <a:p>
            <a:fld id="{4A47BE24-95F9-EA45-B401-38BC37E9490D}" type="datetime1">
              <a:rPr lang="en-US" noProof="0" smtClean="0"/>
              <a:t>11/3/2021</a:t>
            </a:fld>
            <a:endParaRPr lang="en-US" noProof="0"/>
          </a:p>
        </p:txBody>
      </p:sp>
      <p:sp>
        <p:nvSpPr>
          <p:cNvPr id="11" name="Picture Placeholder 7"/>
          <p:cNvSpPr>
            <a:spLocks noGrp="1"/>
          </p:cNvSpPr>
          <p:nvPr>
            <p:ph type="pic" sz="quarter" idx="13" hasCustomPrompt="1"/>
          </p:nvPr>
        </p:nvSpPr>
        <p:spPr>
          <a:xfrm>
            <a:off x="-12525" y="1498209"/>
            <a:ext cx="9158906" cy="3645291"/>
          </a:xfrm>
          <a:custGeom>
            <a:avLst/>
            <a:gdLst>
              <a:gd name="connsiteX0" fmla="*/ 530647 w 9144000"/>
              <a:gd name="connsiteY0" fmla="*/ 0 h 3183818"/>
              <a:gd name="connsiteX1" fmla="*/ 8613353 w 9144000"/>
              <a:gd name="connsiteY1" fmla="*/ 0 h 3183818"/>
              <a:gd name="connsiteX2" fmla="*/ 9144000 w 9144000"/>
              <a:gd name="connsiteY2" fmla="*/ 530647 h 3183818"/>
              <a:gd name="connsiteX3" fmla="*/ 9144000 w 9144000"/>
              <a:gd name="connsiteY3" fmla="*/ 3183818 h 3183818"/>
              <a:gd name="connsiteX4" fmla="*/ 9144000 w 9144000"/>
              <a:gd name="connsiteY4" fmla="*/ 3183818 h 3183818"/>
              <a:gd name="connsiteX5" fmla="*/ 0 w 9144000"/>
              <a:gd name="connsiteY5" fmla="*/ 3183818 h 3183818"/>
              <a:gd name="connsiteX6" fmla="*/ 0 w 9144000"/>
              <a:gd name="connsiteY6" fmla="*/ 3183818 h 3183818"/>
              <a:gd name="connsiteX7" fmla="*/ 0 w 9144000"/>
              <a:gd name="connsiteY7" fmla="*/ 530647 h 3183818"/>
              <a:gd name="connsiteX8" fmla="*/ 530647 w 9144000"/>
              <a:gd name="connsiteY8" fmla="*/ 0 h 3183818"/>
              <a:gd name="connsiteX0" fmla="*/ 4115249 w 9144000"/>
              <a:gd name="connsiteY0" fmla="*/ 278909 h 3183818"/>
              <a:gd name="connsiteX1" fmla="*/ 8613353 w 9144000"/>
              <a:gd name="connsiteY1" fmla="*/ 0 h 3183818"/>
              <a:gd name="connsiteX2" fmla="*/ 9144000 w 9144000"/>
              <a:gd name="connsiteY2" fmla="*/ 530647 h 3183818"/>
              <a:gd name="connsiteX3" fmla="*/ 9144000 w 9144000"/>
              <a:gd name="connsiteY3" fmla="*/ 3183818 h 3183818"/>
              <a:gd name="connsiteX4" fmla="*/ 9144000 w 9144000"/>
              <a:gd name="connsiteY4" fmla="*/ 3183818 h 3183818"/>
              <a:gd name="connsiteX5" fmla="*/ 0 w 9144000"/>
              <a:gd name="connsiteY5" fmla="*/ 3183818 h 3183818"/>
              <a:gd name="connsiteX6" fmla="*/ 0 w 9144000"/>
              <a:gd name="connsiteY6" fmla="*/ 3183818 h 3183818"/>
              <a:gd name="connsiteX7" fmla="*/ 0 w 9144000"/>
              <a:gd name="connsiteY7" fmla="*/ 530647 h 3183818"/>
              <a:gd name="connsiteX8" fmla="*/ 4115249 w 9144000"/>
              <a:gd name="connsiteY8" fmla="*/ 278909 h 3183818"/>
              <a:gd name="connsiteX0" fmla="*/ 4115249 w 9144000"/>
              <a:gd name="connsiteY0" fmla="*/ 284843 h 3189752"/>
              <a:gd name="connsiteX1" fmla="*/ 6856661 w 9144000"/>
              <a:gd name="connsiteY1" fmla="*/ 0 h 3189752"/>
              <a:gd name="connsiteX2" fmla="*/ 9144000 w 9144000"/>
              <a:gd name="connsiteY2" fmla="*/ 536581 h 3189752"/>
              <a:gd name="connsiteX3" fmla="*/ 9144000 w 9144000"/>
              <a:gd name="connsiteY3" fmla="*/ 3189752 h 3189752"/>
              <a:gd name="connsiteX4" fmla="*/ 9144000 w 9144000"/>
              <a:gd name="connsiteY4" fmla="*/ 3189752 h 3189752"/>
              <a:gd name="connsiteX5" fmla="*/ 0 w 9144000"/>
              <a:gd name="connsiteY5" fmla="*/ 3189752 h 3189752"/>
              <a:gd name="connsiteX6" fmla="*/ 0 w 9144000"/>
              <a:gd name="connsiteY6" fmla="*/ 3189752 h 3189752"/>
              <a:gd name="connsiteX7" fmla="*/ 0 w 9144000"/>
              <a:gd name="connsiteY7" fmla="*/ 536581 h 3189752"/>
              <a:gd name="connsiteX8" fmla="*/ 4115249 w 9144000"/>
              <a:gd name="connsiteY8" fmla="*/ 284843 h 3189752"/>
              <a:gd name="connsiteX0" fmla="*/ 4115249 w 9144000"/>
              <a:gd name="connsiteY0" fmla="*/ 284843 h 3189752"/>
              <a:gd name="connsiteX1" fmla="*/ 6856661 w 9144000"/>
              <a:gd name="connsiteY1" fmla="*/ 0 h 3189752"/>
              <a:gd name="connsiteX2" fmla="*/ 9144000 w 9144000"/>
              <a:gd name="connsiteY2" fmla="*/ 536581 h 3189752"/>
              <a:gd name="connsiteX3" fmla="*/ 9144000 w 9144000"/>
              <a:gd name="connsiteY3" fmla="*/ 3189752 h 3189752"/>
              <a:gd name="connsiteX4" fmla="*/ 9144000 w 9144000"/>
              <a:gd name="connsiteY4" fmla="*/ 3189752 h 3189752"/>
              <a:gd name="connsiteX5" fmla="*/ 0 w 9144000"/>
              <a:gd name="connsiteY5" fmla="*/ 3189752 h 3189752"/>
              <a:gd name="connsiteX6" fmla="*/ 0 w 9144000"/>
              <a:gd name="connsiteY6" fmla="*/ 3189752 h 3189752"/>
              <a:gd name="connsiteX7" fmla="*/ 0 w 9144000"/>
              <a:gd name="connsiteY7" fmla="*/ 527056 h 3189752"/>
              <a:gd name="connsiteX8" fmla="*/ 4115249 w 9144000"/>
              <a:gd name="connsiteY8" fmla="*/ 284843 h 3189752"/>
              <a:gd name="connsiteX0" fmla="*/ 4115249 w 9144000"/>
              <a:gd name="connsiteY0" fmla="*/ 284843 h 3189752"/>
              <a:gd name="connsiteX1" fmla="*/ 6856661 w 9144000"/>
              <a:gd name="connsiteY1" fmla="*/ 0 h 3189752"/>
              <a:gd name="connsiteX2" fmla="*/ 9144000 w 9144000"/>
              <a:gd name="connsiteY2" fmla="*/ 536581 h 3189752"/>
              <a:gd name="connsiteX3" fmla="*/ 9144000 w 9144000"/>
              <a:gd name="connsiteY3" fmla="*/ 3189752 h 3189752"/>
              <a:gd name="connsiteX4" fmla="*/ 9144000 w 9144000"/>
              <a:gd name="connsiteY4" fmla="*/ 3189752 h 3189752"/>
              <a:gd name="connsiteX5" fmla="*/ 0 w 9144000"/>
              <a:gd name="connsiteY5" fmla="*/ 3189752 h 3189752"/>
              <a:gd name="connsiteX6" fmla="*/ 0 w 9144000"/>
              <a:gd name="connsiteY6" fmla="*/ 3189752 h 3189752"/>
              <a:gd name="connsiteX7" fmla="*/ 0 w 9144000"/>
              <a:gd name="connsiteY7" fmla="*/ 511181 h 3189752"/>
              <a:gd name="connsiteX8" fmla="*/ 4115249 w 9144000"/>
              <a:gd name="connsiteY8" fmla="*/ 284843 h 3189752"/>
              <a:gd name="connsiteX0" fmla="*/ 4115249 w 9144000"/>
              <a:gd name="connsiteY0" fmla="*/ 284843 h 3189752"/>
              <a:gd name="connsiteX1" fmla="*/ 6856661 w 9144000"/>
              <a:gd name="connsiteY1" fmla="*/ 0 h 3189752"/>
              <a:gd name="connsiteX2" fmla="*/ 9144000 w 9144000"/>
              <a:gd name="connsiteY2" fmla="*/ 536581 h 3189752"/>
              <a:gd name="connsiteX3" fmla="*/ 9144000 w 9144000"/>
              <a:gd name="connsiteY3" fmla="*/ 3189752 h 3189752"/>
              <a:gd name="connsiteX4" fmla="*/ 9144000 w 9144000"/>
              <a:gd name="connsiteY4" fmla="*/ 3189752 h 3189752"/>
              <a:gd name="connsiteX5" fmla="*/ 0 w 9144000"/>
              <a:gd name="connsiteY5" fmla="*/ 3189752 h 3189752"/>
              <a:gd name="connsiteX6" fmla="*/ 0 w 9144000"/>
              <a:gd name="connsiteY6" fmla="*/ 3189752 h 3189752"/>
              <a:gd name="connsiteX7" fmla="*/ 0 w 9144000"/>
              <a:gd name="connsiteY7" fmla="*/ 527056 h 3189752"/>
              <a:gd name="connsiteX8" fmla="*/ 4115249 w 9144000"/>
              <a:gd name="connsiteY8" fmla="*/ 284843 h 3189752"/>
              <a:gd name="connsiteX0" fmla="*/ 4115249 w 9144000"/>
              <a:gd name="connsiteY0" fmla="*/ 284843 h 3189752"/>
              <a:gd name="connsiteX1" fmla="*/ 6856661 w 9144000"/>
              <a:gd name="connsiteY1" fmla="*/ 0 h 3189752"/>
              <a:gd name="connsiteX2" fmla="*/ 9144000 w 9144000"/>
              <a:gd name="connsiteY2" fmla="*/ 536581 h 3189752"/>
              <a:gd name="connsiteX3" fmla="*/ 9144000 w 9144000"/>
              <a:gd name="connsiteY3" fmla="*/ 3189752 h 3189752"/>
              <a:gd name="connsiteX4" fmla="*/ 9144000 w 9144000"/>
              <a:gd name="connsiteY4" fmla="*/ 3189752 h 3189752"/>
              <a:gd name="connsiteX5" fmla="*/ 0 w 9144000"/>
              <a:gd name="connsiteY5" fmla="*/ 3189752 h 3189752"/>
              <a:gd name="connsiteX6" fmla="*/ 0 w 9144000"/>
              <a:gd name="connsiteY6" fmla="*/ 3189752 h 3189752"/>
              <a:gd name="connsiteX7" fmla="*/ 0 w 9144000"/>
              <a:gd name="connsiteY7" fmla="*/ 508006 h 3189752"/>
              <a:gd name="connsiteX8" fmla="*/ 4115249 w 9144000"/>
              <a:gd name="connsiteY8" fmla="*/ 284843 h 3189752"/>
              <a:gd name="connsiteX0" fmla="*/ 4115249 w 9144000"/>
              <a:gd name="connsiteY0" fmla="*/ 284843 h 3189752"/>
              <a:gd name="connsiteX1" fmla="*/ 6856661 w 9144000"/>
              <a:gd name="connsiteY1" fmla="*/ 0 h 3189752"/>
              <a:gd name="connsiteX2" fmla="*/ 9144000 w 9144000"/>
              <a:gd name="connsiteY2" fmla="*/ 536581 h 3189752"/>
              <a:gd name="connsiteX3" fmla="*/ 9144000 w 9144000"/>
              <a:gd name="connsiteY3" fmla="*/ 3189752 h 3189752"/>
              <a:gd name="connsiteX4" fmla="*/ 9144000 w 9144000"/>
              <a:gd name="connsiteY4" fmla="*/ 3189752 h 3189752"/>
              <a:gd name="connsiteX5" fmla="*/ 0 w 9144000"/>
              <a:gd name="connsiteY5" fmla="*/ 3189752 h 3189752"/>
              <a:gd name="connsiteX6" fmla="*/ 0 w 9144000"/>
              <a:gd name="connsiteY6" fmla="*/ 3189752 h 3189752"/>
              <a:gd name="connsiteX7" fmla="*/ 0 w 9144000"/>
              <a:gd name="connsiteY7" fmla="*/ 523881 h 3189752"/>
              <a:gd name="connsiteX8" fmla="*/ 4115249 w 9144000"/>
              <a:gd name="connsiteY8" fmla="*/ 284843 h 3189752"/>
              <a:gd name="connsiteX0" fmla="*/ 4118424 w 9144000"/>
              <a:gd name="connsiteY0" fmla="*/ 262618 h 3189752"/>
              <a:gd name="connsiteX1" fmla="*/ 6856661 w 9144000"/>
              <a:gd name="connsiteY1" fmla="*/ 0 h 3189752"/>
              <a:gd name="connsiteX2" fmla="*/ 9144000 w 9144000"/>
              <a:gd name="connsiteY2" fmla="*/ 536581 h 3189752"/>
              <a:gd name="connsiteX3" fmla="*/ 9144000 w 9144000"/>
              <a:gd name="connsiteY3" fmla="*/ 3189752 h 3189752"/>
              <a:gd name="connsiteX4" fmla="*/ 9144000 w 9144000"/>
              <a:gd name="connsiteY4" fmla="*/ 3189752 h 3189752"/>
              <a:gd name="connsiteX5" fmla="*/ 0 w 9144000"/>
              <a:gd name="connsiteY5" fmla="*/ 3189752 h 3189752"/>
              <a:gd name="connsiteX6" fmla="*/ 0 w 9144000"/>
              <a:gd name="connsiteY6" fmla="*/ 3189752 h 3189752"/>
              <a:gd name="connsiteX7" fmla="*/ 0 w 9144000"/>
              <a:gd name="connsiteY7" fmla="*/ 523881 h 3189752"/>
              <a:gd name="connsiteX8" fmla="*/ 4118424 w 9144000"/>
              <a:gd name="connsiteY8" fmla="*/ 262618 h 3189752"/>
              <a:gd name="connsiteX0" fmla="*/ 4118424 w 9144000"/>
              <a:gd name="connsiteY0" fmla="*/ 265787 h 3192921"/>
              <a:gd name="connsiteX1" fmla="*/ 6856661 w 9144000"/>
              <a:gd name="connsiteY1" fmla="*/ 3169 h 3192921"/>
              <a:gd name="connsiteX2" fmla="*/ 9144000 w 9144000"/>
              <a:gd name="connsiteY2" fmla="*/ 0 h 3192921"/>
              <a:gd name="connsiteX3" fmla="*/ 9144000 w 9144000"/>
              <a:gd name="connsiteY3" fmla="*/ 3192921 h 3192921"/>
              <a:gd name="connsiteX4" fmla="*/ 9144000 w 9144000"/>
              <a:gd name="connsiteY4" fmla="*/ 3192921 h 3192921"/>
              <a:gd name="connsiteX5" fmla="*/ 0 w 9144000"/>
              <a:gd name="connsiteY5" fmla="*/ 3192921 h 3192921"/>
              <a:gd name="connsiteX6" fmla="*/ 0 w 9144000"/>
              <a:gd name="connsiteY6" fmla="*/ 3192921 h 3192921"/>
              <a:gd name="connsiteX7" fmla="*/ 0 w 9144000"/>
              <a:gd name="connsiteY7" fmla="*/ 527050 h 3192921"/>
              <a:gd name="connsiteX8" fmla="*/ 4118424 w 9144000"/>
              <a:gd name="connsiteY8" fmla="*/ 265787 h 3192921"/>
              <a:gd name="connsiteX0" fmla="*/ 4118424 w 9144000"/>
              <a:gd name="connsiteY0" fmla="*/ 265787 h 3192921"/>
              <a:gd name="connsiteX1" fmla="*/ 6863011 w 9144000"/>
              <a:gd name="connsiteY1" fmla="*/ 111119 h 3192921"/>
              <a:gd name="connsiteX2" fmla="*/ 9144000 w 9144000"/>
              <a:gd name="connsiteY2" fmla="*/ 0 h 3192921"/>
              <a:gd name="connsiteX3" fmla="*/ 9144000 w 9144000"/>
              <a:gd name="connsiteY3" fmla="*/ 3192921 h 3192921"/>
              <a:gd name="connsiteX4" fmla="*/ 9144000 w 9144000"/>
              <a:gd name="connsiteY4" fmla="*/ 3192921 h 3192921"/>
              <a:gd name="connsiteX5" fmla="*/ 0 w 9144000"/>
              <a:gd name="connsiteY5" fmla="*/ 3192921 h 3192921"/>
              <a:gd name="connsiteX6" fmla="*/ 0 w 9144000"/>
              <a:gd name="connsiteY6" fmla="*/ 3192921 h 3192921"/>
              <a:gd name="connsiteX7" fmla="*/ 0 w 9144000"/>
              <a:gd name="connsiteY7" fmla="*/ 527050 h 3192921"/>
              <a:gd name="connsiteX8" fmla="*/ 4118424 w 9144000"/>
              <a:gd name="connsiteY8" fmla="*/ 265787 h 3192921"/>
              <a:gd name="connsiteX0" fmla="*/ 4118424 w 9144000"/>
              <a:gd name="connsiteY0" fmla="*/ 265787 h 3192921"/>
              <a:gd name="connsiteX1" fmla="*/ 6856661 w 9144000"/>
              <a:gd name="connsiteY1" fmla="*/ 3169 h 3192921"/>
              <a:gd name="connsiteX2" fmla="*/ 9144000 w 9144000"/>
              <a:gd name="connsiteY2" fmla="*/ 0 h 3192921"/>
              <a:gd name="connsiteX3" fmla="*/ 9144000 w 9144000"/>
              <a:gd name="connsiteY3" fmla="*/ 3192921 h 3192921"/>
              <a:gd name="connsiteX4" fmla="*/ 9144000 w 9144000"/>
              <a:gd name="connsiteY4" fmla="*/ 3192921 h 3192921"/>
              <a:gd name="connsiteX5" fmla="*/ 0 w 9144000"/>
              <a:gd name="connsiteY5" fmla="*/ 3192921 h 3192921"/>
              <a:gd name="connsiteX6" fmla="*/ 0 w 9144000"/>
              <a:gd name="connsiteY6" fmla="*/ 3192921 h 3192921"/>
              <a:gd name="connsiteX7" fmla="*/ 0 w 9144000"/>
              <a:gd name="connsiteY7" fmla="*/ 527050 h 3192921"/>
              <a:gd name="connsiteX8" fmla="*/ 4118424 w 9144000"/>
              <a:gd name="connsiteY8" fmla="*/ 265787 h 3192921"/>
              <a:gd name="connsiteX0" fmla="*/ 4118424 w 9144000"/>
              <a:gd name="connsiteY0" fmla="*/ 262618 h 3189752"/>
              <a:gd name="connsiteX1" fmla="*/ 6856661 w 9144000"/>
              <a:gd name="connsiteY1" fmla="*/ 0 h 3189752"/>
              <a:gd name="connsiteX2" fmla="*/ 9144000 w 9144000"/>
              <a:gd name="connsiteY2" fmla="*/ 9531 h 3189752"/>
              <a:gd name="connsiteX3" fmla="*/ 9144000 w 9144000"/>
              <a:gd name="connsiteY3" fmla="*/ 3189752 h 3189752"/>
              <a:gd name="connsiteX4" fmla="*/ 9144000 w 9144000"/>
              <a:gd name="connsiteY4" fmla="*/ 3189752 h 3189752"/>
              <a:gd name="connsiteX5" fmla="*/ 0 w 9144000"/>
              <a:gd name="connsiteY5" fmla="*/ 3189752 h 3189752"/>
              <a:gd name="connsiteX6" fmla="*/ 0 w 9144000"/>
              <a:gd name="connsiteY6" fmla="*/ 3189752 h 3189752"/>
              <a:gd name="connsiteX7" fmla="*/ 0 w 9144000"/>
              <a:gd name="connsiteY7" fmla="*/ 523881 h 3189752"/>
              <a:gd name="connsiteX8" fmla="*/ 4118424 w 9144000"/>
              <a:gd name="connsiteY8" fmla="*/ 262618 h 3189752"/>
              <a:gd name="connsiteX0" fmla="*/ 4118424 w 9144000"/>
              <a:gd name="connsiteY0" fmla="*/ 262618 h 3189752"/>
              <a:gd name="connsiteX1" fmla="*/ 6856661 w 9144000"/>
              <a:gd name="connsiteY1" fmla="*/ 0 h 3189752"/>
              <a:gd name="connsiteX2" fmla="*/ 9144000 w 9144000"/>
              <a:gd name="connsiteY2" fmla="*/ 6 h 3189752"/>
              <a:gd name="connsiteX3" fmla="*/ 9144000 w 9144000"/>
              <a:gd name="connsiteY3" fmla="*/ 3189752 h 3189752"/>
              <a:gd name="connsiteX4" fmla="*/ 9144000 w 9144000"/>
              <a:gd name="connsiteY4" fmla="*/ 3189752 h 3189752"/>
              <a:gd name="connsiteX5" fmla="*/ 0 w 9144000"/>
              <a:gd name="connsiteY5" fmla="*/ 3189752 h 3189752"/>
              <a:gd name="connsiteX6" fmla="*/ 0 w 9144000"/>
              <a:gd name="connsiteY6" fmla="*/ 3189752 h 3189752"/>
              <a:gd name="connsiteX7" fmla="*/ 0 w 9144000"/>
              <a:gd name="connsiteY7" fmla="*/ 523881 h 3189752"/>
              <a:gd name="connsiteX8" fmla="*/ 4118424 w 9144000"/>
              <a:gd name="connsiteY8" fmla="*/ 262618 h 3189752"/>
              <a:gd name="connsiteX0" fmla="*/ 4118424 w 9144000"/>
              <a:gd name="connsiteY0" fmla="*/ 262618 h 3189752"/>
              <a:gd name="connsiteX1" fmla="*/ 6856661 w 9144000"/>
              <a:gd name="connsiteY1" fmla="*/ 0 h 3189752"/>
              <a:gd name="connsiteX2" fmla="*/ 9144000 w 9144000"/>
              <a:gd name="connsiteY2" fmla="*/ 6 h 3189752"/>
              <a:gd name="connsiteX3" fmla="*/ 9144000 w 9144000"/>
              <a:gd name="connsiteY3" fmla="*/ 3189752 h 3189752"/>
              <a:gd name="connsiteX4" fmla="*/ 9144000 w 9144000"/>
              <a:gd name="connsiteY4" fmla="*/ 3189752 h 3189752"/>
              <a:gd name="connsiteX5" fmla="*/ 0 w 9144000"/>
              <a:gd name="connsiteY5" fmla="*/ 3189752 h 3189752"/>
              <a:gd name="connsiteX6" fmla="*/ 0 w 9144000"/>
              <a:gd name="connsiteY6" fmla="*/ 3189752 h 3189752"/>
              <a:gd name="connsiteX7" fmla="*/ 0 w 9144000"/>
              <a:gd name="connsiteY7" fmla="*/ 536581 h 3189752"/>
              <a:gd name="connsiteX8" fmla="*/ 4118424 w 9144000"/>
              <a:gd name="connsiteY8" fmla="*/ 262618 h 3189752"/>
              <a:gd name="connsiteX0" fmla="*/ 4118424 w 9144000"/>
              <a:gd name="connsiteY0" fmla="*/ 262618 h 3189752"/>
              <a:gd name="connsiteX1" fmla="*/ 6856661 w 9144000"/>
              <a:gd name="connsiteY1" fmla="*/ 0 h 3189752"/>
              <a:gd name="connsiteX2" fmla="*/ 9144000 w 9144000"/>
              <a:gd name="connsiteY2" fmla="*/ 6 h 3189752"/>
              <a:gd name="connsiteX3" fmla="*/ 9144000 w 9144000"/>
              <a:gd name="connsiteY3" fmla="*/ 3189752 h 3189752"/>
              <a:gd name="connsiteX4" fmla="*/ 9144000 w 9144000"/>
              <a:gd name="connsiteY4" fmla="*/ 3189752 h 3189752"/>
              <a:gd name="connsiteX5" fmla="*/ 0 w 9144000"/>
              <a:gd name="connsiteY5" fmla="*/ 3189752 h 3189752"/>
              <a:gd name="connsiteX6" fmla="*/ 0 w 9144000"/>
              <a:gd name="connsiteY6" fmla="*/ 3189752 h 3189752"/>
              <a:gd name="connsiteX7" fmla="*/ 0 w 9144000"/>
              <a:gd name="connsiteY7" fmla="*/ 527056 h 3189752"/>
              <a:gd name="connsiteX8" fmla="*/ 4118424 w 9144000"/>
              <a:gd name="connsiteY8" fmla="*/ 262618 h 3189752"/>
              <a:gd name="connsiteX0" fmla="*/ 4118424 w 9144000"/>
              <a:gd name="connsiteY0" fmla="*/ 262618 h 3189752"/>
              <a:gd name="connsiteX1" fmla="*/ 6856661 w 9144000"/>
              <a:gd name="connsiteY1" fmla="*/ 0 h 3189752"/>
              <a:gd name="connsiteX2" fmla="*/ 9144000 w 9144000"/>
              <a:gd name="connsiteY2" fmla="*/ 6 h 3189752"/>
              <a:gd name="connsiteX3" fmla="*/ 9144000 w 9144000"/>
              <a:gd name="connsiteY3" fmla="*/ 3189752 h 3189752"/>
              <a:gd name="connsiteX4" fmla="*/ 9144000 w 9144000"/>
              <a:gd name="connsiteY4" fmla="*/ 3189752 h 3189752"/>
              <a:gd name="connsiteX5" fmla="*/ 0 w 9144000"/>
              <a:gd name="connsiteY5" fmla="*/ 3189752 h 3189752"/>
              <a:gd name="connsiteX6" fmla="*/ 0 w 9144000"/>
              <a:gd name="connsiteY6" fmla="*/ 3189752 h 3189752"/>
              <a:gd name="connsiteX7" fmla="*/ 41275 w 9144000"/>
              <a:gd name="connsiteY7" fmla="*/ 533406 h 3189752"/>
              <a:gd name="connsiteX8" fmla="*/ 4118424 w 9144000"/>
              <a:gd name="connsiteY8" fmla="*/ 262618 h 3189752"/>
              <a:gd name="connsiteX0" fmla="*/ 4118424 w 9144000"/>
              <a:gd name="connsiteY0" fmla="*/ 262618 h 3189752"/>
              <a:gd name="connsiteX1" fmla="*/ 6856661 w 9144000"/>
              <a:gd name="connsiteY1" fmla="*/ 0 h 3189752"/>
              <a:gd name="connsiteX2" fmla="*/ 9144000 w 9144000"/>
              <a:gd name="connsiteY2" fmla="*/ 6 h 3189752"/>
              <a:gd name="connsiteX3" fmla="*/ 9144000 w 9144000"/>
              <a:gd name="connsiteY3" fmla="*/ 3189752 h 3189752"/>
              <a:gd name="connsiteX4" fmla="*/ 9144000 w 9144000"/>
              <a:gd name="connsiteY4" fmla="*/ 3189752 h 3189752"/>
              <a:gd name="connsiteX5" fmla="*/ 0 w 9144000"/>
              <a:gd name="connsiteY5" fmla="*/ 3189752 h 3189752"/>
              <a:gd name="connsiteX6" fmla="*/ 0 w 9144000"/>
              <a:gd name="connsiteY6" fmla="*/ 3189752 h 3189752"/>
              <a:gd name="connsiteX7" fmla="*/ 3175 w 9144000"/>
              <a:gd name="connsiteY7" fmla="*/ 530231 h 3189752"/>
              <a:gd name="connsiteX8" fmla="*/ 4118424 w 9144000"/>
              <a:gd name="connsiteY8" fmla="*/ 262618 h 3189752"/>
              <a:gd name="connsiteX0" fmla="*/ 4118424 w 9144000"/>
              <a:gd name="connsiteY0" fmla="*/ 262618 h 3189752"/>
              <a:gd name="connsiteX1" fmla="*/ 6856661 w 9144000"/>
              <a:gd name="connsiteY1" fmla="*/ 0 h 3189752"/>
              <a:gd name="connsiteX2" fmla="*/ 9144000 w 9144000"/>
              <a:gd name="connsiteY2" fmla="*/ 6 h 3189752"/>
              <a:gd name="connsiteX3" fmla="*/ 9144000 w 9144000"/>
              <a:gd name="connsiteY3" fmla="*/ 3189752 h 3189752"/>
              <a:gd name="connsiteX4" fmla="*/ 9144000 w 9144000"/>
              <a:gd name="connsiteY4" fmla="*/ 3189752 h 3189752"/>
              <a:gd name="connsiteX5" fmla="*/ 0 w 9144000"/>
              <a:gd name="connsiteY5" fmla="*/ 3189752 h 3189752"/>
              <a:gd name="connsiteX6" fmla="*/ 0 w 9144000"/>
              <a:gd name="connsiteY6" fmla="*/ 3189752 h 3189752"/>
              <a:gd name="connsiteX7" fmla="*/ 3175 w 9144000"/>
              <a:gd name="connsiteY7" fmla="*/ 523881 h 3189752"/>
              <a:gd name="connsiteX8" fmla="*/ 4118424 w 9144000"/>
              <a:gd name="connsiteY8" fmla="*/ 262618 h 3189752"/>
              <a:gd name="connsiteX0" fmla="*/ 4118424 w 9144000"/>
              <a:gd name="connsiteY0" fmla="*/ 262618 h 3189752"/>
              <a:gd name="connsiteX1" fmla="*/ 6856661 w 9144000"/>
              <a:gd name="connsiteY1" fmla="*/ 0 h 3189752"/>
              <a:gd name="connsiteX2" fmla="*/ 9144000 w 9144000"/>
              <a:gd name="connsiteY2" fmla="*/ 6 h 3189752"/>
              <a:gd name="connsiteX3" fmla="*/ 9144000 w 9144000"/>
              <a:gd name="connsiteY3" fmla="*/ 3189752 h 3189752"/>
              <a:gd name="connsiteX4" fmla="*/ 9144000 w 9144000"/>
              <a:gd name="connsiteY4" fmla="*/ 3189752 h 3189752"/>
              <a:gd name="connsiteX5" fmla="*/ 0 w 9144000"/>
              <a:gd name="connsiteY5" fmla="*/ 3189752 h 3189752"/>
              <a:gd name="connsiteX6" fmla="*/ 0 w 9144000"/>
              <a:gd name="connsiteY6" fmla="*/ 3189752 h 3189752"/>
              <a:gd name="connsiteX7" fmla="*/ 3175 w 9144000"/>
              <a:gd name="connsiteY7" fmla="*/ 558806 h 3189752"/>
              <a:gd name="connsiteX8" fmla="*/ 4118424 w 9144000"/>
              <a:gd name="connsiteY8" fmla="*/ 262618 h 3189752"/>
              <a:gd name="connsiteX0" fmla="*/ 4118424 w 9144000"/>
              <a:gd name="connsiteY0" fmla="*/ 262618 h 3189752"/>
              <a:gd name="connsiteX1" fmla="*/ 6856661 w 9144000"/>
              <a:gd name="connsiteY1" fmla="*/ 0 h 3189752"/>
              <a:gd name="connsiteX2" fmla="*/ 9144000 w 9144000"/>
              <a:gd name="connsiteY2" fmla="*/ 6 h 3189752"/>
              <a:gd name="connsiteX3" fmla="*/ 9144000 w 9144000"/>
              <a:gd name="connsiteY3" fmla="*/ 3189752 h 3189752"/>
              <a:gd name="connsiteX4" fmla="*/ 9144000 w 9144000"/>
              <a:gd name="connsiteY4" fmla="*/ 3189752 h 3189752"/>
              <a:gd name="connsiteX5" fmla="*/ 0 w 9144000"/>
              <a:gd name="connsiteY5" fmla="*/ 3189752 h 3189752"/>
              <a:gd name="connsiteX6" fmla="*/ 0 w 9144000"/>
              <a:gd name="connsiteY6" fmla="*/ 3189752 h 3189752"/>
              <a:gd name="connsiteX7" fmla="*/ 3175 w 9144000"/>
              <a:gd name="connsiteY7" fmla="*/ 527056 h 3189752"/>
              <a:gd name="connsiteX8" fmla="*/ 4118424 w 9144000"/>
              <a:gd name="connsiteY8" fmla="*/ 262618 h 3189752"/>
              <a:gd name="connsiteX0" fmla="*/ 4147643 w 9173219"/>
              <a:gd name="connsiteY0" fmla="*/ 262618 h 3189752"/>
              <a:gd name="connsiteX1" fmla="*/ 6885880 w 9173219"/>
              <a:gd name="connsiteY1" fmla="*/ 0 h 3189752"/>
              <a:gd name="connsiteX2" fmla="*/ 9173219 w 9173219"/>
              <a:gd name="connsiteY2" fmla="*/ 6 h 3189752"/>
              <a:gd name="connsiteX3" fmla="*/ 9173219 w 9173219"/>
              <a:gd name="connsiteY3" fmla="*/ 3189752 h 3189752"/>
              <a:gd name="connsiteX4" fmla="*/ 9173219 w 9173219"/>
              <a:gd name="connsiteY4" fmla="*/ 3189752 h 3189752"/>
              <a:gd name="connsiteX5" fmla="*/ 29219 w 9173219"/>
              <a:gd name="connsiteY5" fmla="*/ 3189752 h 3189752"/>
              <a:gd name="connsiteX6" fmla="*/ 29219 w 9173219"/>
              <a:gd name="connsiteY6" fmla="*/ 3189752 h 3189752"/>
              <a:gd name="connsiteX7" fmla="*/ 26 w 9173219"/>
              <a:gd name="connsiteY7" fmla="*/ 1999806 h 3189752"/>
              <a:gd name="connsiteX8" fmla="*/ 4147643 w 9173219"/>
              <a:gd name="connsiteY8" fmla="*/ 262618 h 3189752"/>
              <a:gd name="connsiteX0" fmla="*/ 4147617 w 9173193"/>
              <a:gd name="connsiteY0" fmla="*/ 262618 h 3189752"/>
              <a:gd name="connsiteX1" fmla="*/ 6885854 w 9173193"/>
              <a:gd name="connsiteY1" fmla="*/ 0 h 3189752"/>
              <a:gd name="connsiteX2" fmla="*/ 9173193 w 9173193"/>
              <a:gd name="connsiteY2" fmla="*/ 6 h 3189752"/>
              <a:gd name="connsiteX3" fmla="*/ 9173193 w 9173193"/>
              <a:gd name="connsiteY3" fmla="*/ 3189752 h 3189752"/>
              <a:gd name="connsiteX4" fmla="*/ 9173193 w 9173193"/>
              <a:gd name="connsiteY4" fmla="*/ 3189752 h 3189752"/>
              <a:gd name="connsiteX5" fmla="*/ 29193 w 9173193"/>
              <a:gd name="connsiteY5" fmla="*/ 3189752 h 3189752"/>
              <a:gd name="connsiteX6" fmla="*/ 29193 w 9173193"/>
              <a:gd name="connsiteY6" fmla="*/ 3189752 h 3189752"/>
              <a:gd name="connsiteX7" fmla="*/ 0 w 9173193"/>
              <a:gd name="connsiteY7" fmla="*/ 1999806 h 3189752"/>
              <a:gd name="connsiteX8" fmla="*/ 4147617 w 9173193"/>
              <a:gd name="connsiteY8" fmla="*/ 262618 h 3189752"/>
              <a:gd name="connsiteX0" fmla="*/ 4123805 w 9149381"/>
              <a:gd name="connsiteY0" fmla="*/ 262618 h 3189752"/>
              <a:gd name="connsiteX1" fmla="*/ 6862042 w 9149381"/>
              <a:gd name="connsiteY1" fmla="*/ 0 h 3189752"/>
              <a:gd name="connsiteX2" fmla="*/ 9149381 w 9149381"/>
              <a:gd name="connsiteY2" fmla="*/ 6 h 3189752"/>
              <a:gd name="connsiteX3" fmla="*/ 9149381 w 9149381"/>
              <a:gd name="connsiteY3" fmla="*/ 3189752 h 3189752"/>
              <a:gd name="connsiteX4" fmla="*/ 9149381 w 9149381"/>
              <a:gd name="connsiteY4" fmla="*/ 3189752 h 3189752"/>
              <a:gd name="connsiteX5" fmla="*/ 5381 w 9149381"/>
              <a:gd name="connsiteY5" fmla="*/ 3189752 h 3189752"/>
              <a:gd name="connsiteX6" fmla="*/ 5381 w 9149381"/>
              <a:gd name="connsiteY6" fmla="*/ 3189752 h 3189752"/>
              <a:gd name="connsiteX7" fmla="*/ 0 w 9149381"/>
              <a:gd name="connsiteY7" fmla="*/ 2868962 h 3189752"/>
              <a:gd name="connsiteX8" fmla="*/ 4123805 w 9149381"/>
              <a:gd name="connsiteY8" fmla="*/ 262618 h 3189752"/>
              <a:gd name="connsiteX0" fmla="*/ 2196531 w 9149381"/>
              <a:gd name="connsiteY0" fmla="*/ 1943707 h 3189752"/>
              <a:gd name="connsiteX1" fmla="*/ 6862042 w 9149381"/>
              <a:gd name="connsiteY1" fmla="*/ 0 h 3189752"/>
              <a:gd name="connsiteX2" fmla="*/ 9149381 w 9149381"/>
              <a:gd name="connsiteY2" fmla="*/ 6 h 3189752"/>
              <a:gd name="connsiteX3" fmla="*/ 9149381 w 9149381"/>
              <a:gd name="connsiteY3" fmla="*/ 3189752 h 3189752"/>
              <a:gd name="connsiteX4" fmla="*/ 9149381 w 9149381"/>
              <a:gd name="connsiteY4" fmla="*/ 3189752 h 3189752"/>
              <a:gd name="connsiteX5" fmla="*/ 5381 w 9149381"/>
              <a:gd name="connsiteY5" fmla="*/ 3189752 h 3189752"/>
              <a:gd name="connsiteX6" fmla="*/ 5381 w 9149381"/>
              <a:gd name="connsiteY6" fmla="*/ 3189752 h 3189752"/>
              <a:gd name="connsiteX7" fmla="*/ 0 w 9149381"/>
              <a:gd name="connsiteY7" fmla="*/ 2868962 h 3189752"/>
              <a:gd name="connsiteX8" fmla="*/ 2196531 w 9149381"/>
              <a:gd name="connsiteY8" fmla="*/ 1943707 h 3189752"/>
              <a:gd name="connsiteX0" fmla="*/ 2196531 w 9149381"/>
              <a:gd name="connsiteY0" fmla="*/ 1943701 h 3189746"/>
              <a:gd name="connsiteX1" fmla="*/ 3049698 w 9149381"/>
              <a:gd name="connsiteY1" fmla="*/ 1357526 h 3189746"/>
              <a:gd name="connsiteX2" fmla="*/ 9149381 w 9149381"/>
              <a:gd name="connsiteY2" fmla="*/ 0 h 3189746"/>
              <a:gd name="connsiteX3" fmla="*/ 9149381 w 9149381"/>
              <a:gd name="connsiteY3" fmla="*/ 3189746 h 3189746"/>
              <a:gd name="connsiteX4" fmla="*/ 9149381 w 9149381"/>
              <a:gd name="connsiteY4" fmla="*/ 3189746 h 3189746"/>
              <a:gd name="connsiteX5" fmla="*/ 5381 w 9149381"/>
              <a:gd name="connsiteY5" fmla="*/ 3189746 h 3189746"/>
              <a:gd name="connsiteX6" fmla="*/ 5381 w 9149381"/>
              <a:gd name="connsiteY6" fmla="*/ 3189746 h 3189746"/>
              <a:gd name="connsiteX7" fmla="*/ 0 w 9149381"/>
              <a:gd name="connsiteY7" fmla="*/ 2868956 h 3189746"/>
              <a:gd name="connsiteX8" fmla="*/ 2196531 w 9149381"/>
              <a:gd name="connsiteY8" fmla="*/ 1943701 h 3189746"/>
              <a:gd name="connsiteX0" fmla="*/ 2196531 w 9149381"/>
              <a:gd name="connsiteY0" fmla="*/ 1943701 h 3189746"/>
              <a:gd name="connsiteX1" fmla="*/ 3049698 w 9149381"/>
              <a:gd name="connsiteY1" fmla="*/ 1357526 h 3189746"/>
              <a:gd name="connsiteX2" fmla="*/ 5301868 w 9149381"/>
              <a:gd name="connsiteY2" fmla="*/ 845716 h 3189746"/>
              <a:gd name="connsiteX3" fmla="*/ 9149381 w 9149381"/>
              <a:gd name="connsiteY3" fmla="*/ 0 h 3189746"/>
              <a:gd name="connsiteX4" fmla="*/ 9149381 w 9149381"/>
              <a:gd name="connsiteY4" fmla="*/ 3189746 h 3189746"/>
              <a:gd name="connsiteX5" fmla="*/ 9149381 w 9149381"/>
              <a:gd name="connsiteY5" fmla="*/ 3189746 h 3189746"/>
              <a:gd name="connsiteX6" fmla="*/ 5381 w 9149381"/>
              <a:gd name="connsiteY6" fmla="*/ 3189746 h 3189746"/>
              <a:gd name="connsiteX7" fmla="*/ 5381 w 9149381"/>
              <a:gd name="connsiteY7" fmla="*/ 3189746 h 3189746"/>
              <a:gd name="connsiteX8" fmla="*/ 0 w 9149381"/>
              <a:gd name="connsiteY8" fmla="*/ 2868956 h 3189746"/>
              <a:gd name="connsiteX9" fmla="*/ 2196531 w 9149381"/>
              <a:gd name="connsiteY9" fmla="*/ 1943701 h 3189746"/>
              <a:gd name="connsiteX0" fmla="*/ 2196531 w 9149381"/>
              <a:gd name="connsiteY0" fmla="*/ 1943701 h 3189746"/>
              <a:gd name="connsiteX1" fmla="*/ 3049698 w 9149381"/>
              <a:gd name="connsiteY1" fmla="*/ 1357526 h 3189746"/>
              <a:gd name="connsiteX2" fmla="*/ 5055683 w 9149381"/>
              <a:gd name="connsiteY2" fmla="*/ 1042664 h 3189746"/>
              <a:gd name="connsiteX3" fmla="*/ 9149381 w 9149381"/>
              <a:gd name="connsiteY3" fmla="*/ 0 h 3189746"/>
              <a:gd name="connsiteX4" fmla="*/ 9149381 w 9149381"/>
              <a:gd name="connsiteY4" fmla="*/ 3189746 h 3189746"/>
              <a:gd name="connsiteX5" fmla="*/ 9149381 w 9149381"/>
              <a:gd name="connsiteY5" fmla="*/ 3189746 h 3189746"/>
              <a:gd name="connsiteX6" fmla="*/ 5381 w 9149381"/>
              <a:gd name="connsiteY6" fmla="*/ 3189746 h 3189746"/>
              <a:gd name="connsiteX7" fmla="*/ 5381 w 9149381"/>
              <a:gd name="connsiteY7" fmla="*/ 3189746 h 3189746"/>
              <a:gd name="connsiteX8" fmla="*/ 0 w 9149381"/>
              <a:gd name="connsiteY8" fmla="*/ 2868956 h 3189746"/>
              <a:gd name="connsiteX9" fmla="*/ 2196531 w 9149381"/>
              <a:gd name="connsiteY9" fmla="*/ 1943701 h 3189746"/>
              <a:gd name="connsiteX0" fmla="*/ 2196531 w 9149381"/>
              <a:gd name="connsiteY0" fmla="*/ 1943701 h 3189746"/>
              <a:gd name="connsiteX1" fmla="*/ 3049698 w 9149381"/>
              <a:gd name="connsiteY1" fmla="*/ 1357526 h 3189746"/>
              <a:gd name="connsiteX2" fmla="*/ 5055683 w 9149381"/>
              <a:gd name="connsiteY2" fmla="*/ 1042664 h 3189746"/>
              <a:gd name="connsiteX3" fmla="*/ 6567960 w 9149381"/>
              <a:gd name="connsiteY3" fmla="*/ 655802 h 3189746"/>
              <a:gd name="connsiteX4" fmla="*/ 9149381 w 9149381"/>
              <a:gd name="connsiteY4" fmla="*/ 0 h 3189746"/>
              <a:gd name="connsiteX5" fmla="*/ 9149381 w 9149381"/>
              <a:gd name="connsiteY5" fmla="*/ 3189746 h 3189746"/>
              <a:gd name="connsiteX6" fmla="*/ 9149381 w 9149381"/>
              <a:gd name="connsiteY6" fmla="*/ 3189746 h 3189746"/>
              <a:gd name="connsiteX7" fmla="*/ 5381 w 9149381"/>
              <a:gd name="connsiteY7" fmla="*/ 3189746 h 3189746"/>
              <a:gd name="connsiteX8" fmla="*/ 5381 w 9149381"/>
              <a:gd name="connsiteY8" fmla="*/ 3189746 h 3189746"/>
              <a:gd name="connsiteX9" fmla="*/ 0 w 9149381"/>
              <a:gd name="connsiteY9" fmla="*/ 2868956 h 3189746"/>
              <a:gd name="connsiteX10" fmla="*/ 2196531 w 9149381"/>
              <a:gd name="connsiteY10" fmla="*/ 1943701 h 3189746"/>
              <a:gd name="connsiteX0" fmla="*/ 2196531 w 9149381"/>
              <a:gd name="connsiteY0" fmla="*/ 2216367 h 3462412"/>
              <a:gd name="connsiteX1" fmla="*/ 3049698 w 9149381"/>
              <a:gd name="connsiteY1" fmla="*/ 1630192 h 3462412"/>
              <a:gd name="connsiteX2" fmla="*/ 5055683 w 9149381"/>
              <a:gd name="connsiteY2" fmla="*/ 1315330 h 3462412"/>
              <a:gd name="connsiteX3" fmla="*/ 6244403 w 9149381"/>
              <a:gd name="connsiteY3" fmla="*/ 0 h 3462412"/>
              <a:gd name="connsiteX4" fmla="*/ 9149381 w 9149381"/>
              <a:gd name="connsiteY4" fmla="*/ 272666 h 3462412"/>
              <a:gd name="connsiteX5" fmla="*/ 9149381 w 9149381"/>
              <a:gd name="connsiteY5" fmla="*/ 3462412 h 3462412"/>
              <a:gd name="connsiteX6" fmla="*/ 9149381 w 9149381"/>
              <a:gd name="connsiteY6" fmla="*/ 3462412 h 3462412"/>
              <a:gd name="connsiteX7" fmla="*/ 5381 w 9149381"/>
              <a:gd name="connsiteY7" fmla="*/ 3462412 h 3462412"/>
              <a:gd name="connsiteX8" fmla="*/ 5381 w 9149381"/>
              <a:gd name="connsiteY8" fmla="*/ 3462412 h 3462412"/>
              <a:gd name="connsiteX9" fmla="*/ 0 w 9149381"/>
              <a:gd name="connsiteY9" fmla="*/ 3141622 h 3462412"/>
              <a:gd name="connsiteX10" fmla="*/ 2196531 w 9149381"/>
              <a:gd name="connsiteY10" fmla="*/ 2216367 h 3462412"/>
              <a:gd name="connsiteX0" fmla="*/ 2196531 w 9149381"/>
              <a:gd name="connsiteY0" fmla="*/ 2216367 h 3462412"/>
              <a:gd name="connsiteX1" fmla="*/ 3049698 w 9149381"/>
              <a:gd name="connsiteY1" fmla="*/ 1630192 h 3462412"/>
              <a:gd name="connsiteX2" fmla="*/ 5055683 w 9149381"/>
              <a:gd name="connsiteY2" fmla="*/ 1315330 h 3462412"/>
              <a:gd name="connsiteX3" fmla="*/ 6244403 w 9149381"/>
              <a:gd name="connsiteY3" fmla="*/ 0 h 3462412"/>
              <a:gd name="connsiteX4" fmla="*/ 7707444 w 9149381"/>
              <a:gd name="connsiteY4" fmla="*/ 133643 h 3462412"/>
              <a:gd name="connsiteX5" fmla="*/ 9149381 w 9149381"/>
              <a:gd name="connsiteY5" fmla="*/ 272666 h 3462412"/>
              <a:gd name="connsiteX6" fmla="*/ 9149381 w 9149381"/>
              <a:gd name="connsiteY6" fmla="*/ 3462412 h 3462412"/>
              <a:gd name="connsiteX7" fmla="*/ 9149381 w 9149381"/>
              <a:gd name="connsiteY7" fmla="*/ 3462412 h 3462412"/>
              <a:gd name="connsiteX8" fmla="*/ 5381 w 9149381"/>
              <a:gd name="connsiteY8" fmla="*/ 3462412 h 3462412"/>
              <a:gd name="connsiteX9" fmla="*/ 5381 w 9149381"/>
              <a:gd name="connsiteY9" fmla="*/ 3462412 h 3462412"/>
              <a:gd name="connsiteX10" fmla="*/ 0 w 9149381"/>
              <a:gd name="connsiteY10" fmla="*/ 3141622 h 3462412"/>
              <a:gd name="connsiteX11" fmla="*/ 2196531 w 9149381"/>
              <a:gd name="connsiteY11" fmla="*/ 2216367 h 3462412"/>
              <a:gd name="connsiteX0" fmla="*/ 2196531 w 9149381"/>
              <a:gd name="connsiteY0" fmla="*/ 2216367 h 3462412"/>
              <a:gd name="connsiteX1" fmla="*/ 3049698 w 9149381"/>
              <a:gd name="connsiteY1" fmla="*/ 1630192 h 3462412"/>
              <a:gd name="connsiteX2" fmla="*/ 5055683 w 9149381"/>
              <a:gd name="connsiteY2" fmla="*/ 1315330 h 3462412"/>
              <a:gd name="connsiteX3" fmla="*/ 6244403 w 9149381"/>
              <a:gd name="connsiteY3" fmla="*/ 0 h 3462412"/>
              <a:gd name="connsiteX4" fmla="*/ 7348718 w 9149381"/>
              <a:gd name="connsiteY4" fmla="*/ 485336 h 3462412"/>
              <a:gd name="connsiteX5" fmla="*/ 9149381 w 9149381"/>
              <a:gd name="connsiteY5" fmla="*/ 272666 h 3462412"/>
              <a:gd name="connsiteX6" fmla="*/ 9149381 w 9149381"/>
              <a:gd name="connsiteY6" fmla="*/ 3462412 h 3462412"/>
              <a:gd name="connsiteX7" fmla="*/ 9149381 w 9149381"/>
              <a:gd name="connsiteY7" fmla="*/ 3462412 h 3462412"/>
              <a:gd name="connsiteX8" fmla="*/ 5381 w 9149381"/>
              <a:gd name="connsiteY8" fmla="*/ 3462412 h 3462412"/>
              <a:gd name="connsiteX9" fmla="*/ 5381 w 9149381"/>
              <a:gd name="connsiteY9" fmla="*/ 3462412 h 3462412"/>
              <a:gd name="connsiteX10" fmla="*/ 0 w 9149381"/>
              <a:gd name="connsiteY10" fmla="*/ 3141622 h 3462412"/>
              <a:gd name="connsiteX11" fmla="*/ 2196531 w 9149381"/>
              <a:gd name="connsiteY11" fmla="*/ 2216367 h 3462412"/>
              <a:gd name="connsiteX0" fmla="*/ 2196531 w 9149381"/>
              <a:gd name="connsiteY0" fmla="*/ 2216367 h 3462412"/>
              <a:gd name="connsiteX1" fmla="*/ 3049698 w 9149381"/>
              <a:gd name="connsiteY1" fmla="*/ 1630192 h 3462412"/>
              <a:gd name="connsiteX2" fmla="*/ 5055683 w 9149381"/>
              <a:gd name="connsiteY2" fmla="*/ 1315330 h 3462412"/>
              <a:gd name="connsiteX3" fmla="*/ 6244403 w 9149381"/>
              <a:gd name="connsiteY3" fmla="*/ 0 h 3462412"/>
              <a:gd name="connsiteX4" fmla="*/ 7348718 w 9149381"/>
              <a:gd name="connsiteY4" fmla="*/ 485336 h 3462412"/>
              <a:gd name="connsiteX5" fmla="*/ 8256084 w 9149381"/>
              <a:gd name="connsiteY5" fmla="*/ 372794 h 3462412"/>
              <a:gd name="connsiteX6" fmla="*/ 9149381 w 9149381"/>
              <a:gd name="connsiteY6" fmla="*/ 272666 h 3462412"/>
              <a:gd name="connsiteX7" fmla="*/ 9149381 w 9149381"/>
              <a:gd name="connsiteY7" fmla="*/ 3462412 h 3462412"/>
              <a:gd name="connsiteX8" fmla="*/ 9149381 w 9149381"/>
              <a:gd name="connsiteY8" fmla="*/ 3462412 h 3462412"/>
              <a:gd name="connsiteX9" fmla="*/ 5381 w 9149381"/>
              <a:gd name="connsiteY9" fmla="*/ 3462412 h 3462412"/>
              <a:gd name="connsiteX10" fmla="*/ 5381 w 9149381"/>
              <a:gd name="connsiteY10" fmla="*/ 3462412 h 3462412"/>
              <a:gd name="connsiteX11" fmla="*/ 0 w 9149381"/>
              <a:gd name="connsiteY11" fmla="*/ 3141622 h 3462412"/>
              <a:gd name="connsiteX12" fmla="*/ 2196531 w 9149381"/>
              <a:gd name="connsiteY12" fmla="*/ 2216367 h 3462412"/>
              <a:gd name="connsiteX0" fmla="*/ 2196531 w 9149381"/>
              <a:gd name="connsiteY0" fmla="*/ 2399247 h 3645292"/>
              <a:gd name="connsiteX1" fmla="*/ 3049698 w 9149381"/>
              <a:gd name="connsiteY1" fmla="*/ 1813072 h 3645292"/>
              <a:gd name="connsiteX2" fmla="*/ 5055683 w 9149381"/>
              <a:gd name="connsiteY2" fmla="*/ 1498210 h 3645292"/>
              <a:gd name="connsiteX3" fmla="*/ 6244403 w 9149381"/>
              <a:gd name="connsiteY3" fmla="*/ 182880 h 3645292"/>
              <a:gd name="connsiteX4" fmla="*/ 7348718 w 9149381"/>
              <a:gd name="connsiteY4" fmla="*/ 668216 h 3645292"/>
              <a:gd name="connsiteX5" fmla="*/ 8143542 w 9149381"/>
              <a:gd name="connsiteY5" fmla="*/ 0 h 3645292"/>
              <a:gd name="connsiteX6" fmla="*/ 9149381 w 9149381"/>
              <a:gd name="connsiteY6" fmla="*/ 455546 h 3645292"/>
              <a:gd name="connsiteX7" fmla="*/ 9149381 w 9149381"/>
              <a:gd name="connsiteY7" fmla="*/ 3645292 h 3645292"/>
              <a:gd name="connsiteX8" fmla="*/ 9149381 w 9149381"/>
              <a:gd name="connsiteY8" fmla="*/ 3645292 h 3645292"/>
              <a:gd name="connsiteX9" fmla="*/ 5381 w 9149381"/>
              <a:gd name="connsiteY9" fmla="*/ 3645292 h 3645292"/>
              <a:gd name="connsiteX10" fmla="*/ 5381 w 9149381"/>
              <a:gd name="connsiteY10" fmla="*/ 3645292 h 3645292"/>
              <a:gd name="connsiteX11" fmla="*/ 0 w 9149381"/>
              <a:gd name="connsiteY11" fmla="*/ 3324502 h 3645292"/>
              <a:gd name="connsiteX12" fmla="*/ 2196531 w 9149381"/>
              <a:gd name="connsiteY12" fmla="*/ 2399247 h 3645292"/>
              <a:gd name="connsiteX0" fmla="*/ 2196531 w 9149381"/>
              <a:gd name="connsiteY0" fmla="*/ 2399247 h 3645292"/>
              <a:gd name="connsiteX1" fmla="*/ 3049698 w 9149381"/>
              <a:gd name="connsiteY1" fmla="*/ 1813072 h 3645292"/>
              <a:gd name="connsiteX2" fmla="*/ 5055683 w 9149381"/>
              <a:gd name="connsiteY2" fmla="*/ 1498210 h 3645292"/>
              <a:gd name="connsiteX3" fmla="*/ 6244403 w 9149381"/>
              <a:gd name="connsiteY3" fmla="*/ 182880 h 3645292"/>
              <a:gd name="connsiteX4" fmla="*/ 7348718 w 9149381"/>
              <a:gd name="connsiteY4" fmla="*/ 668216 h 3645292"/>
              <a:gd name="connsiteX5" fmla="*/ 8143542 w 9149381"/>
              <a:gd name="connsiteY5" fmla="*/ 0 h 3645292"/>
              <a:gd name="connsiteX6" fmla="*/ 9149381 w 9149381"/>
              <a:gd name="connsiteY6" fmla="*/ 1447319 h 3645292"/>
              <a:gd name="connsiteX7" fmla="*/ 9149381 w 9149381"/>
              <a:gd name="connsiteY7" fmla="*/ 3645292 h 3645292"/>
              <a:gd name="connsiteX8" fmla="*/ 9149381 w 9149381"/>
              <a:gd name="connsiteY8" fmla="*/ 3645292 h 3645292"/>
              <a:gd name="connsiteX9" fmla="*/ 5381 w 9149381"/>
              <a:gd name="connsiteY9" fmla="*/ 3645292 h 3645292"/>
              <a:gd name="connsiteX10" fmla="*/ 5381 w 9149381"/>
              <a:gd name="connsiteY10" fmla="*/ 3645292 h 3645292"/>
              <a:gd name="connsiteX11" fmla="*/ 0 w 9149381"/>
              <a:gd name="connsiteY11" fmla="*/ 3324502 h 3645292"/>
              <a:gd name="connsiteX12" fmla="*/ 2196531 w 9149381"/>
              <a:gd name="connsiteY12" fmla="*/ 2399247 h 3645292"/>
              <a:gd name="connsiteX0" fmla="*/ 2206056 w 9149381"/>
              <a:gd name="connsiteY0" fmla="*/ 2408772 h 3645292"/>
              <a:gd name="connsiteX1" fmla="*/ 3049698 w 9149381"/>
              <a:gd name="connsiteY1" fmla="*/ 1813072 h 3645292"/>
              <a:gd name="connsiteX2" fmla="*/ 5055683 w 9149381"/>
              <a:gd name="connsiteY2" fmla="*/ 1498210 h 3645292"/>
              <a:gd name="connsiteX3" fmla="*/ 6244403 w 9149381"/>
              <a:gd name="connsiteY3" fmla="*/ 182880 h 3645292"/>
              <a:gd name="connsiteX4" fmla="*/ 7348718 w 9149381"/>
              <a:gd name="connsiteY4" fmla="*/ 668216 h 3645292"/>
              <a:gd name="connsiteX5" fmla="*/ 8143542 w 9149381"/>
              <a:gd name="connsiteY5" fmla="*/ 0 h 3645292"/>
              <a:gd name="connsiteX6" fmla="*/ 9149381 w 9149381"/>
              <a:gd name="connsiteY6" fmla="*/ 1447319 h 3645292"/>
              <a:gd name="connsiteX7" fmla="*/ 9149381 w 9149381"/>
              <a:gd name="connsiteY7" fmla="*/ 3645292 h 3645292"/>
              <a:gd name="connsiteX8" fmla="*/ 9149381 w 9149381"/>
              <a:gd name="connsiteY8" fmla="*/ 3645292 h 3645292"/>
              <a:gd name="connsiteX9" fmla="*/ 5381 w 9149381"/>
              <a:gd name="connsiteY9" fmla="*/ 3645292 h 3645292"/>
              <a:gd name="connsiteX10" fmla="*/ 5381 w 9149381"/>
              <a:gd name="connsiteY10" fmla="*/ 3645292 h 3645292"/>
              <a:gd name="connsiteX11" fmla="*/ 0 w 9149381"/>
              <a:gd name="connsiteY11" fmla="*/ 3324502 h 3645292"/>
              <a:gd name="connsiteX12" fmla="*/ 2206056 w 9149381"/>
              <a:gd name="connsiteY12" fmla="*/ 2408772 h 3645292"/>
              <a:gd name="connsiteX0" fmla="*/ 2206056 w 9149381"/>
              <a:gd name="connsiteY0" fmla="*/ 2408772 h 3645292"/>
              <a:gd name="connsiteX1" fmla="*/ 3049698 w 9149381"/>
              <a:gd name="connsiteY1" fmla="*/ 1813072 h 3645292"/>
              <a:gd name="connsiteX2" fmla="*/ 5048540 w 9149381"/>
              <a:gd name="connsiteY2" fmla="*/ 1502972 h 3645292"/>
              <a:gd name="connsiteX3" fmla="*/ 6244403 w 9149381"/>
              <a:gd name="connsiteY3" fmla="*/ 182880 h 3645292"/>
              <a:gd name="connsiteX4" fmla="*/ 7348718 w 9149381"/>
              <a:gd name="connsiteY4" fmla="*/ 668216 h 3645292"/>
              <a:gd name="connsiteX5" fmla="*/ 8143542 w 9149381"/>
              <a:gd name="connsiteY5" fmla="*/ 0 h 3645292"/>
              <a:gd name="connsiteX6" fmla="*/ 9149381 w 9149381"/>
              <a:gd name="connsiteY6" fmla="*/ 1447319 h 3645292"/>
              <a:gd name="connsiteX7" fmla="*/ 9149381 w 9149381"/>
              <a:gd name="connsiteY7" fmla="*/ 3645292 h 3645292"/>
              <a:gd name="connsiteX8" fmla="*/ 9149381 w 9149381"/>
              <a:gd name="connsiteY8" fmla="*/ 3645292 h 3645292"/>
              <a:gd name="connsiteX9" fmla="*/ 5381 w 9149381"/>
              <a:gd name="connsiteY9" fmla="*/ 3645292 h 3645292"/>
              <a:gd name="connsiteX10" fmla="*/ 5381 w 9149381"/>
              <a:gd name="connsiteY10" fmla="*/ 3645292 h 3645292"/>
              <a:gd name="connsiteX11" fmla="*/ 0 w 9149381"/>
              <a:gd name="connsiteY11" fmla="*/ 3324502 h 3645292"/>
              <a:gd name="connsiteX12" fmla="*/ 2206056 w 9149381"/>
              <a:gd name="connsiteY12" fmla="*/ 2408772 h 3645292"/>
              <a:gd name="connsiteX0" fmla="*/ 2206056 w 9149381"/>
              <a:gd name="connsiteY0" fmla="*/ 2411153 h 3647673"/>
              <a:gd name="connsiteX1" fmla="*/ 3049698 w 9149381"/>
              <a:gd name="connsiteY1" fmla="*/ 1815453 h 3647673"/>
              <a:gd name="connsiteX2" fmla="*/ 5048540 w 9149381"/>
              <a:gd name="connsiteY2" fmla="*/ 1505353 h 3647673"/>
              <a:gd name="connsiteX3" fmla="*/ 6244403 w 9149381"/>
              <a:gd name="connsiteY3" fmla="*/ 185261 h 3647673"/>
              <a:gd name="connsiteX4" fmla="*/ 7348718 w 9149381"/>
              <a:gd name="connsiteY4" fmla="*/ 670597 h 3647673"/>
              <a:gd name="connsiteX5" fmla="*/ 8138780 w 9149381"/>
              <a:gd name="connsiteY5" fmla="*/ 0 h 3647673"/>
              <a:gd name="connsiteX6" fmla="*/ 9149381 w 9149381"/>
              <a:gd name="connsiteY6" fmla="*/ 1449700 h 3647673"/>
              <a:gd name="connsiteX7" fmla="*/ 9149381 w 9149381"/>
              <a:gd name="connsiteY7" fmla="*/ 3647673 h 3647673"/>
              <a:gd name="connsiteX8" fmla="*/ 9149381 w 9149381"/>
              <a:gd name="connsiteY8" fmla="*/ 3647673 h 3647673"/>
              <a:gd name="connsiteX9" fmla="*/ 5381 w 9149381"/>
              <a:gd name="connsiteY9" fmla="*/ 3647673 h 3647673"/>
              <a:gd name="connsiteX10" fmla="*/ 5381 w 9149381"/>
              <a:gd name="connsiteY10" fmla="*/ 3647673 h 3647673"/>
              <a:gd name="connsiteX11" fmla="*/ 0 w 9149381"/>
              <a:gd name="connsiteY11" fmla="*/ 3326883 h 3647673"/>
              <a:gd name="connsiteX12" fmla="*/ 2206056 w 9149381"/>
              <a:gd name="connsiteY12" fmla="*/ 2411153 h 3647673"/>
              <a:gd name="connsiteX0" fmla="*/ 2206056 w 9149381"/>
              <a:gd name="connsiteY0" fmla="*/ 2411153 h 3647673"/>
              <a:gd name="connsiteX1" fmla="*/ 3049698 w 9149381"/>
              <a:gd name="connsiteY1" fmla="*/ 1815453 h 3647673"/>
              <a:gd name="connsiteX2" fmla="*/ 5048540 w 9149381"/>
              <a:gd name="connsiteY2" fmla="*/ 1505353 h 3647673"/>
              <a:gd name="connsiteX3" fmla="*/ 6244403 w 9149381"/>
              <a:gd name="connsiteY3" fmla="*/ 185261 h 3647673"/>
              <a:gd name="connsiteX4" fmla="*/ 7346336 w 9149381"/>
              <a:gd name="connsiteY4" fmla="*/ 682503 h 3647673"/>
              <a:gd name="connsiteX5" fmla="*/ 8138780 w 9149381"/>
              <a:gd name="connsiteY5" fmla="*/ 0 h 3647673"/>
              <a:gd name="connsiteX6" fmla="*/ 9149381 w 9149381"/>
              <a:gd name="connsiteY6" fmla="*/ 1449700 h 3647673"/>
              <a:gd name="connsiteX7" fmla="*/ 9149381 w 9149381"/>
              <a:gd name="connsiteY7" fmla="*/ 3647673 h 3647673"/>
              <a:gd name="connsiteX8" fmla="*/ 9149381 w 9149381"/>
              <a:gd name="connsiteY8" fmla="*/ 3647673 h 3647673"/>
              <a:gd name="connsiteX9" fmla="*/ 5381 w 9149381"/>
              <a:gd name="connsiteY9" fmla="*/ 3647673 h 3647673"/>
              <a:gd name="connsiteX10" fmla="*/ 5381 w 9149381"/>
              <a:gd name="connsiteY10" fmla="*/ 3647673 h 3647673"/>
              <a:gd name="connsiteX11" fmla="*/ 0 w 9149381"/>
              <a:gd name="connsiteY11" fmla="*/ 3326883 h 3647673"/>
              <a:gd name="connsiteX12" fmla="*/ 2206056 w 9149381"/>
              <a:gd name="connsiteY12" fmla="*/ 2411153 h 3647673"/>
              <a:gd name="connsiteX0" fmla="*/ 2206056 w 9149381"/>
              <a:gd name="connsiteY0" fmla="*/ 2411153 h 3647673"/>
              <a:gd name="connsiteX1" fmla="*/ 3049698 w 9149381"/>
              <a:gd name="connsiteY1" fmla="*/ 1815453 h 3647673"/>
              <a:gd name="connsiteX2" fmla="*/ 5048540 w 9149381"/>
              <a:gd name="connsiteY2" fmla="*/ 1505353 h 3647673"/>
              <a:gd name="connsiteX3" fmla="*/ 6251547 w 9149381"/>
              <a:gd name="connsiteY3" fmla="*/ 201930 h 3647673"/>
              <a:gd name="connsiteX4" fmla="*/ 7346336 w 9149381"/>
              <a:gd name="connsiteY4" fmla="*/ 682503 h 3647673"/>
              <a:gd name="connsiteX5" fmla="*/ 8138780 w 9149381"/>
              <a:gd name="connsiteY5" fmla="*/ 0 h 3647673"/>
              <a:gd name="connsiteX6" fmla="*/ 9149381 w 9149381"/>
              <a:gd name="connsiteY6" fmla="*/ 1449700 h 3647673"/>
              <a:gd name="connsiteX7" fmla="*/ 9149381 w 9149381"/>
              <a:gd name="connsiteY7" fmla="*/ 3647673 h 3647673"/>
              <a:gd name="connsiteX8" fmla="*/ 9149381 w 9149381"/>
              <a:gd name="connsiteY8" fmla="*/ 3647673 h 3647673"/>
              <a:gd name="connsiteX9" fmla="*/ 5381 w 9149381"/>
              <a:gd name="connsiteY9" fmla="*/ 3647673 h 3647673"/>
              <a:gd name="connsiteX10" fmla="*/ 5381 w 9149381"/>
              <a:gd name="connsiteY10" fmla="*/ 3647673 h 3647673"/>
              <a:gd name="connsiteX11" fmla="*/ 0 w 9149381"/>
              <a:gd name="connsiteY11" fmla="*/ 3326883 h 3647673"/>
              <a:gd name="connsiteX12" fmla="*/ 2206056 w 9149381"/>
              <a:gd name="connsiteY12" fmla="*/ 2411153 h 3647673"/>
              <a:gd name="connsiteX0" fmla="*/ 2213200 w 9156525"/>
              <a:gd name="connsiteY0" fmla="*/ 2411153 h 3647673"/>
              <a:gd name="connsiteX1" fmla="*/ 3056842 w 9156525"/>
              <a:gd name="connsiteY1" fmla="*/ 1815453 h 3647673"/>
              <a:gd name="connsiteX2" fmla="*/ 5055684 w 9156525"/>
              <a:gd name="connsiteY2" fmla="*/ 1505353 h 3647673"/>
              <a:gd name="connsiteX3" fmla="*/ 6258691 w 9156525"/>
              <a:gd name="connsiteY3" fmla="*/ 201930 h 3647673"/>
              <a:gd name="connsiteX4" fmla="*/ 7353480 w 9156525"/>
              <a:gd name="connsiteY4" fmla="*/ 682503 h 3647673"/>
              <a:gd name="connsiteX5" fmla="*/ 8145924 w 9156525"/>
              <a:gd name="connsiteY5" fmla="*/ 0 h 3647673"/>
              <a:gd name="connsiteX6" fmla="*/ 9156525 w 9156525"/>
              <a:gd name="connsiteY6" fmla="*/ 1449700 h 3647673"/>
              <a:gd name="connsiteX7" fmla="*/ 9156525 w 9156525"/>
              <a:gd name="connsiteY7" fmla="*/ 3647673 h 3647673"/>
              <a:gd name="connsiteX8" fmla="*/ 9156525 w 9156525"/>
              <a:gd name="connsiteY8" fmla="*/ 3647673 h 3647673"/>
              <a:gd name="connsiteX9" fmla="*/ 12525 w 9156525"/>
              <a:gd name="connsiteY9" fmla="*/ 3647673 h 3647673"/>
              <a:gd name="connsiteX10" fmla="*/ 12525 w 9156525"/>
              <a:gd name="connsiteY10" fmla="*/ 3647673 h 3647673"/>
              <a:gd name="connsiteX11" fmla="*/ 0 w 9156525"/>
              <a:gd name="connsiteY11" fmla="*/ 3341171 h 3647673"/>
              <a:gd name="connsiteX12" fmla="*/ 2213200 w 9156525"/>
              <a:gd name="connsiteY12" fmla="*/ 2411153 h 3647673"/>
              <a:gd name="connsiteX0" fmla="*/ 2215582 w 9156525"/>
              <a:gd name="connsiteY0" fmla="*/ 2413534 h 3647673"/>
              <a:gd name="connsiteX1" fmla="*/ 3056842 w 9156525"/>
              <a:gd name="connsiteY1" fmla="*/ 1815453 h 3647673"/>
              <a:gd name="connsiteX2" fmla="*/ 5055684 w 9156525"/>
              <a:gd name="connsiteY2" fmla="*/ 1505353 h 3647673"/>
              <a:gd name="connsiteX3" fmla="*/ 6258691 w 9156525"/>
              <a:gd name="connsiteY3" fmla="*/ 201930 h 3647673"/>
              <a:gd name="connsiteX4" fmla="*/ 7353480 w 9156525"/>
              <a:gd name="connsiteY4" fmla="*/ 682503 h 3647673"/>
              <a:gd name="connsiteX5" fmla="*/ 8145924 w 9156525"/>
              <a:gd name="connsiteY5" fmla="*/ 0 h 3647673"/>
              <a:gd name="connsiteX6" fmla="*/ 9156525 w 9156525"/>
              <a:gd name="connsiteY6" fmla="*/ 1449700 h 3647673"/>
              <a:gd name="connsiteX7" fmla="*/ 9156525 w 9156525"/>
              <a:gd name="connsiteY7" fmla="*/ 3647673 h 3647673"/>
              <a:gd name="connsiteX8" fmla="*/ 9156525 w 9156525"/>
              <a:gd name="connsiteY8" fmla="*/ 3647673 h 3647673"/>
              <a:gd name="connsiteX9" fmla="*/ 12525 w 9156525"/>
              <a:gd name="connsiteY9" fmla="*/ 3647673 h 3647673"/>
              <a:gd name="connsiteX10" fmla="*/ 12525 w 9156525"/>
              <a:gd name="connsiteY10" fmla="*/ 3647673 h 3647673"/>
              <a:gd name="connsiteX11" fmla="*/ 0 w 9156525"/>
              <a:gd name="connsiteY11" fmla="*/ 3341171 h 3647673"/>
              <a:gd name="connsiteX12" fmla="*/ 2215582 w 9156525"/>
              <a:gd name="connsiteY12" fmla="*/ 2413534 h 3647673"/>
              <a:gd name="connsiteX0" fmla="*/ 2215582 w 9156525"/>
              <a:gd name="connsiteY0" fmla="*/ 2413534 h 3647673"/>
              <a:gd name="connsiteX1" fmla="*/ 3061604 w 9156525"/>
              <a:gd name="connsiteY1" fmla="*/ 1822597 h 3647673"/>
              <a:gd name="connsiteX2" fmla="*/ 5055684 w 9156525"/>
              <a:gd name="connsiteY2" fmla="*/ 1505353 h 3647673"/>
              <a:gd name="connsiteX3" fmla="*/ 6258691 w 9156525"/>
              <a:gd name="connsiteY3" fmla="*/ 201930 h 3647673"/>
              <a:gd name="connsiteX4" fmla="*/ 7353480 w 9156525"/>
              <a:gd name="connsiteY4" fmla="*/ 682503 h 3647673"/>
              <a:gd name="connsiteX5" fmla="*/ 8145924 w 9156525"/>
              <a:gd name="connsiteY5" fmla="*/ 0 h 3647673"/>
              <a:gd name="connsiteX6" fmla="*/ 9156525 w 9156525"/>
              <a:gd name="connsiteY6" fmla="*/ 1449700 h 3647673"/>
              <a:gd name="connsiteX7" fmla="*/ 9156525 w 9156525"/>
              <a:gd name="connsiteY7" fmla="*/ 3647673 h 3647673"/>
              <a:gd name="connsiteX8" fmla="*/ 9156525 w 9156525"/>
              <a:gd name="connsiteY8" fmla="*/ 3647673 h 3647673"/>
              <a:gd name="connsiteX9" fmla="*/ 12525 w 9156525"/>
              <a:gd name="connsiteY9" fmla="*/ 3647673 h 3647673"/>
              <a:gd name="connsiteX10" fmla="*/ 12525 w 9156525"/>
              <a:gd name="connsiteY10" fmla="*/ 3647673 h 3647673"/>
              <a:gd name="connsiteX11" fmla="*/ 0 w 9156525"/>
              <a:gd name="connsiteY11" fmla="*/ 3341171 h 3647673"/>
              <a:gd name="connsiteX12" fmla="*/ 2215582 w 9156525"/>
              <a:gd name="connsiteY12" fmla="*/ 2413534 h 3647673"/>
              <a:gd name="connsiteX0" fmla="*/ 2215582 w 9156525"/>
              <a:gd name="connsiteY0" fmla="*/ 2413534 h 3647673"/>
              <a:gd name="connsiteX1" fmla="*/ 3061604 w 9156525"/>
              <a:gd name="connsiteY1" fmla="*/ 1822597 h 3647673"/>
              <a:gd name="connsiteX2" fmla="*/ 5060447 w 9156525"/>
              <a:gd name="connsiteY2" fmla="*/ 1510116 h 3647673"/>
              <a:gd name="connsiteX3" fmla="*/ 6258691 w 9156525"/>
              <a:gd name="connsiteY3" fmla="*/ 201930 h 3647673"/>
              <a:gd name="connsiteX4" fmla="*/ 7353480 w 9156525"/>
              <a:gd name="connsiteY4" fmla="*/ 682503 h 3647673"/>
              <a:gd name="connsiteX5" fmla="*/ 8145924 w 9156525"/>
              <a:gd name="connsiteY5" fmla="*/ 0 h 3647673"/>
              <a:gd name="connsiteX6" fmla="*/ 9156525 w 9156525"/>
              <a:gd name="connsiteY6" fmla="*/ 1449700 h 3647673"/>
              <a:gd name="connsiteX7" fmla="*/ 9156525 w 9156525"/>
              <a:gd name="connsiteY7" fmla="*/ 3647673 h 3647673"/>
              <a:gd name="connsiteX8" fmla="*/ 9156525 w 9156525"/>
              <a:gd name="connsiteY8" fmla="*/ 3647673 h 3647673"/>
              <a:gd name="connsiteX9" fmla="*/ 12525 w 9156525"/>
              <a:gd name="connsiteY9" fmla="*/ 3647673 h 3647673"/>
              <a:gd name="connsiteX10" fmla="*/ 12525 w 9156525"/>
              <a:gd name="connsiteY10" fmla="*/ 3647673 h 3647673"/>
              <a:gd name="connsiteX11" fmla="*/ 0 w 9156525"/>
              <a:gd name="connsiteY11" fmla="*/ 3341171 h 3647673"/>
              <a:gd name="connsiteX12" fmla="*/ 2215582 w 9156525"/>
              <a:gd name="connsiteY12" fmla="*/ 2413534 h 3647673"/>
              <a:gd name="connsiteX0" fmla="*/ 2215582 w 9156525"/>
              <a:gd name="connsiteY0" fmla="*/ 2413534 h 3647673"/>
              <a:gd name="connsiteX1" fmla="*/ 3061604 w 9156525"/>
              <a:gd name="connsiteY1" fmla="*/ 1822597 h 3647673"/>
              <a:gd name="connsiteX2" fmla="*/ 5060447 w 9156525"/>
              <a:gd name="connsiteY2" fmla="*/ 1510116 h 3647673"/>
              <a:gd name="connsiteX3" fmla="*/ 6261072 w 9156525"/>
              <a:gd name="connsiteY3" fmla="*/ 218598 h 3647673"/>
              <a:gd name="connsiteX4" fmla="*/ 7353480 w 9156525"/>
              <a:gd name="connsiteY4" fmla="*/ 682503 h 3647673"/>
              <a:gd name="connsiteX5" fmla="*/ 8145924 w 9156525"/>
              <a:gd name="connsiteY5" fmla="*/ 0 h 3647673"/>
              <a:gd name="connsiteX6" fmla="*/ 9156525 w 9156525"/>
              <a:gd name="connsiteY6" fmla="*/ 1449700 h 3647673"/>
              <a:gd name="connsiteX7" fmla="*/ 9156525 w 9156525"/>
              <a:gd name="connsiteY7" fmla="*/ 3647673 h 3647673"/>
              <a:gd name="connsiteX8" fmla="*/ 9156525 w 9156525"/>
              <a:gd name="connsiteY8" fmla="*/ 3647673 h 3647673"/>
              <a:gd name="connsiteX9" fmla="*/ 12525 w 9156525"/>
              <a:gd name="connsiteY9" fmla="*/ 3647673 h 3647673"/>
              <a:gd name="connsiteX10" fmla="*/ 12525 w 9156525"/>
              <a:gd name="connsiteY10" fmla="*/ 3647673 h 3647673"/>
              <a:gd name="connsiteX11" fmla="*/ 0 w 9156525"/>
              <a:gd name="connsiteY11" fmla="*/ 3341171 h 3647673"/>
              <a:gd name="connsiteX12" fmla="*/ 2215582 w 9156525"/>
              <a:gd name="connsiteY12" fmla="*/ 2413534 h 3647673"/>
              <a:gd name="connsiteX0" fmla="*/ 2215582 w 9156525"/>
              <a:gd name="connsiteY0" fmla="*/ 2413534 h 3647673"/>
              <a:gd name="connsiteX1" fmla="*/ 3061604 w 9156525"/>
              <a:gd name="connsiteY1" fmla="*/ 1822597 h 3647673"/>
              <a:gd name="connsiteX2" fmla="*/ 5060447 w 9156525"/>
              <a:gd name="connsiteY2" fmla="*/ 1510116 h 3647673"/>
              <a:gd name="connsiteX3" fmla="*/ 6261072 w 9156525"/>
              <a:gd name="connsiteY3" fmla="*/ 218598 h 3647673"/>
              <a:gd name="connsiteX4" fmla="*/ 7353480 w 9156525"/>
              <a:gd name="connsiteY4" fmla="*/ 684885 h 3647673"/>
              <a:gd name="connsiteX5" fmla="*/ 8145924 w 9156525"/>
              <a:gd name="connsiteY5" fmla="*/ 0 h 3647673"/>
              <a:gd name="connsiteX6" fmla="*/ 9156525 w 9156525"/>
              <a:gd name="connsiteY6" fmla="*/ 1449700 h 3647673"/>
              <a:gd name="connsiteX7" fmla="*/ 9156525 w 9156525"/>
              <a:gd name="connsiteY7" fmla="*/ 3647673 h 3647673"/>
              <a:gd name="connsiteX8" fmla="*/ 9156525 w 9156525"/>
              <a:gd name="connsiteY8" fmla="*/ 3647673 h 3647673"/>
              <a:gd name="connsiteX9" fmla="*/ 12525 w 9156525"/>
              <a:gd name="connsiteY9" fmla="*/ 3647673 h 3647673"/>
              <a:gd name="connsiteX10" fmla="*/ 12525 w 9156525"/>
              <a:gd name="connsiteY10" fmla="*/ 3647673 h 3647673"/>
              <a:gd name="connsiteX11" fmla="*/ 0 w 9156525"/>
              <a:gd name="connsiteY11" fmla="*/ 3341171 h 3647673"/>
              <a:gd name="connsiteX12" fmla="*/ 2215582 w 9156525"/>
              <a:gd name="connsiteY12" fmla="*/ 2413534 h 3647673"/>
              <a:gd name="connsiteX0" fmla="*/ 2215582 w 9156525"/>
              <a:gd name="connsiteY0" fmla="*/ 2380196 h 3614335"/>
              <a:gd name="connsiteX1" fmla="*/ 3061604 w 9156525"/>
              <a:gd name="connsiteY1" fmla="*/ 1789259 h 3614335"/>
              <a:gd name="connsiteX2" fmla="*/ 5060447 w 9156525"/>
              <a:gd name="connsiteY2" fmla="*/ 1476778 h 3614335"/>
              <a:gd name="connsiteX3" fmla="*/ 6261072 w 9156525"/>
              <a:gd name="connsiteY3" fmla="*/ 185260 h 3614335"/>
              <a:gd name="connsiteX4" fmla="*/ 7353480 w 9156525"/>
              <a:gd name="connsiteY4" fmla="*/ 651547 h 3614335"/>
              <a:gd name="connsiteX5" fmla="*/ 8145924 w 9156525"/>
              <a:gd name="connsiteY5" fmla="*/ 0 h 3614335"/>
              <a:gd name="connsiteX6" fmla="*/ 9156525 w 9156525"/>
              <a:gd name="connsiteY6" fmla="*/ 1416362 h 3614335"/>
              <a:gd name="connsiteX7" fmla="*/ 9156525 w 9156525"/>
              <a:gd name="connsiteY7" fmla="*/ 3614335 h 3614335"/>
              <a:gd name="connsiteX8" fmla="*/ 9156525 w 9156525"/>
              <a:gd name="connsiteY8" fmla="*/ 3614335 h 3614335"/>
              <a:gd name="connsiteX9" fmla="*/ 12525 w 9156525"/>
              <a:gd name="connsiteY9" fmla="*/ 3614335 h 3614335"/>
              <a:gd name="connsiteX10" fmla="*/ 12525 w 9156525"/>
              <a:gd name="connsiteY10" fmla="*/ 3614335 h 3614335"/>
              <a:gd name="connsiteX11" fmla="*/ 0 w 9156525"/>
              <a:gd name="connsiteY11" fmla="*/ 3307833 h 3614335"/>
              <a:gd name="connsiteX12" fmla="*/ 2215582 w 9156525"/>
              <a:gd name="connsiteY12" fmla="*/ 2380196 h 3614335"/>
              <a:gd name="connsiteX0" fmla="*/ 2215582 w 9156525"/>
              <a:gd name="connsiteY0" fmla="*/ 2411152 h 3645291"/>
              <a:gd name="connsiteX1" fmla="*/ 3061604 w 9156525"/>
              <a:gd name="connsiteY1" fmla="*/ 1820215 h 3645291"/>
              <a:gd name="connsiteX2" fmla="*/ 5060447 w 9156525"/>
              <a:gd name="connsiteY2" fmla="*/ 1507734 h 3645291"/>
              <a:gd name="connsiteX3" fmla="*/ 6261072 w 9156525"/>
              <a:gd name="connsiteY3" fmla="*/ 216216 h 3645291"/>
              <a:gd name="connsiteX4" fmla="*/ 7353480 w 9156525"/>
              <a:gd name="connsiteY4" fmla="*/ 682503 h 3645291"/>
              <a:gd name="connsiteX5" fmla="*/ 8141161 w 9156525"/>
              <a:gd name="connsiteY5" fmla="*/ 0 h 3645291"/>
              <a:gd name="connsiteX6" fmla="*/ 9156525 w 9156525"/>
              <a:gd name="connsiteY6" fmla="*/ 1447318 h 3645291"/>
              <a:gd name="connsiteX7" fmla="*/ 9156525 w 9156525"/>
              <a:gd name="connsiteY7" fmla="*/ 3645291 h 3645291"/>
              <a:gd name="connsiteX8" fmla="*/ 9156525 w 9156525"/>
              <a:gd name="connsiteY8" fmla="*/ 3645291 h 3645291"/>
              <a:gd name="connsiteX9" fmla="*/ 12525 w 9156525"/>
              <a:gd name="connsiteY9" fmla="*/ 3645291 h 3645291"/>
              <a:gd name="connsiteX10" fmla="*/ 12525 w 9156525"/>
              <a:gd name="connsiteY10" fmla="*/ 3645291 h 3645291"/>
              <a:gd name="connsiteX11" fmla="*/ 0 w 9156525"/>
              <a:gd name="connsiteY11" fmla="*/ 3338789 h 3645291"/>
              <a:gd name="connsiteX12" fmla="*/ 2215582 w 9156525"/>
              <a:gd name="connsiteY12" fmla="*/ 2411152 h 3645291"/>
              <a:gd name="connsiteX0" fmla="*/ 2215582 w 9158906"/>
              <a:gd name="connsiteY0" fmla="*/ 2411152 h 3645291"/>
              <a:gd name="connsiteX1" fmla="*/ 3061604 w 9158906"/>
              <a:gd name="connsiteY1" fmla="*/ 1820215 h 3645291"/>
              <a:gd name="connsiteX2" fmla="*/ 5060447 w 9158906"/>
              <a:gd name="connsiteY2" fmla="*/ 1507734 h 3645291"/>
              <a:gd name="connsiteX3" fmla="*/ 6261072 w 9158906"/>
              <a:gd name="connsiteY3" fmla="*/ 216216 h 3645291"/>
              <a:gd name="connsiteX4" fmla="*/ 7353480 w 9158906"/>
              <a:gd name="connsiteY4" fmla="*/ 682503 h 3645291"/>
              <a:gd name="connsiteX5" fmla="*/ 8141161 w 9158906"/>
              <a:gd name="connsiteY5" fmla="*/ 0 h 3645291"/>
              <a:gd name="connsiteX6" fmla="*/ 9158906 w 9158906"/>
              <a:gd name="connsiteY6" fmla="*/ 1447318 h 3645291"/>
              <a:gd name="connsiteX7" fmla="*/ 9156525 w 9158906"/>
              <a:gd name="connsiteY7" fmla="*/ 3645291 h 3645291"/>
              <a:gd name="connsiteX8" fmla="*/ 9156525 w 9158906"/>
              <a:gd name="connsiteY8" fmla="*/ 3645291 h 3645291"/>
              <a:gd name="connsiteX9" fmla="*/ 12525 w 9158906"/>
              <a:gd name="connsiteY9" fmla="*/ 3645291 h 3645291"/>
              <a:gd name="connsiteX10" fmla="*/ 12525 w 9158906"/>
              <a:gd name="connsiteY10" fmla="*/ 3645291 h 3645291"/>
              <a:gd name="connsiteX11" fmla="*/ 0 w 9158906"/>
              <a:gd name="connsiteY11" fmla="*/ 3338789 h 3645291"/>
              <a:gd name="connsiteX12" fmla="*/ 2215582 w 9158906"/>
              <a:gd name="connsiteY12" fmla="*/ 2411152 h 3645291"/>
              <a:gd name="connsiteX0" fmla="*/ 2215582 w 9158906"/>
              <a:gd name="connsiteY0" fmla="*/ 2411152 h 3645291"/>
              <a:gd name="connsiteX1" fmla="*/ 3063985 w 9158906"/>
              <a:gd name="connsiteY1" fmla="*/ 1841647 h 3645291"/>
              <a:gd name="connsiteX2" fmla="*/ 5060447 w 9158906"/>
              <a:gd name="connsiteY2" fmla="*/ 1507734 h 3645291"/>
              <a:gd name="connsiteX3" fmla="*/ 6261072 w 9158906"/>
              <a:gd name="connsiteY3" fmla="*/ 216216 h 3645291"/>
              <a:gd name="connsiteX4" fmla="*/ 7353480 w 9158906"/>
              <a:gd name="connsiteY4" fmla="*/ 682503 h 3645291"/>
              <a:gd name="connsiteX5" fmla="*/ 8141161 w 9158906"/>
              <a:gd name="connsiteY5" fmla="*/ 0 h 3645291"/>
              <a:gd name="connsiteX6" fmla="*/ 9158906 w 9158906"/>
              <a:gd name="connsiteY6" fmla="*/ 1447318 h 3645291"/>
              <a:gd name="connsiteX7" fmla="*/ 9156525 w 9158906"/>
              <a:gd name="connsiteY7" fmla="*/ 3645291 h 3645291"/>
              <a:gd name="connsiteX8" fmla="*/ 9156525 w 9158906"/>
              <a:gd name="connsiteY8" fmla="*/ 3645291 h 3645291"/>
              <a:gd name="connsiteX9" fmla="*/ 12525 w 9158906"/>
              <a:gd name="connsiteY9" fmla="*/ 3645291 h 3645291"/>
              <a:gd name="connsiteX10" fmla="*/ 12525 w 9158906"/>
              <a:gd name="connsiteY10" fmla="*/ 3645291 h 3645291"/>
              <a:gd name="connsiteX11" fmla="*/ 0 w 9158906"/>
              <a:gd name="connsiteY11" fmla="*/ 3338789 h 3645291"/>
              <a:gd name="connsiteX12" fmla="*/ 2215582 w 9158906"/>
              <a:gd name="connsiteY12" fmla="*/ 2411152 h 3645291"/>
              <a:gd name="connsiteX0" fmla="*/ 2215582 w 9158906"/>
              <a:gd name="connsiteY0" fmla="*/ 2411152 h 3645291"/>
              <a:gd name="connsiteX1" fmla="*/ 3049697 w 9158906"/>
              <a:gd name="connsiteY1" fmla="*/ 1822597 h 3645291"/>
              <a:gd name="connsiteX2" fmla="*/ 5060447 w 9158906"/>
              <a:gd name="connsiteY2" fmla="*/ 1507734 h 3645291"/>
              <a:gd name="connsiteX3" fmla="*/ 6261072 w 9158906"/>
              <a:gd name="connsiteY3" fmla="*/ 216216 h 3645291"/>
              <a:gd name="connsiteX4" fmla="*/ 7353480 w 9158906"/>
              <a:gd name="connsiteY4" fmla="*/ 682503 h 3645291"/>
              <a:gd name="connsiteX5" fmla="*/ 8141161 w 9158906"/>
              <a:gd name="connsiteY5" fmla="*/ 0 h 3645291"/>
              <a:gd name="connsiteX6" fmla="*/ 9158906 w 9158906"/>
              <a:gd name="connsiteY6" fmla="*/ 1447318 h 3645291"/>
              <a:gd name="connsiteX7" fmla="*/ 9156525 w 9158906"/>
              <a:gd name="connsiteY7" fmla="*/ 3645291 h 3645291"/>
              <a:gd name="connsiteX8" fmla="*/ 9156525 w 9158906"/>
              <a:gd name="connsiteY8" fmla="*/ 3645291 h 3645291"/>
              <a:gd name="connsiteX9" fmla="*/ 12525 w 9158906"/>
              <a:gd name="connsiteY9" fmla="*/ 3645291 h 3645291"/>
              <a:gd name="connsiteX10" fmla="*/ 12525 w 9158906"/>
              <a:gd name="connsiteY10" fmla="*/ 3645291 h 3645291"/>
              <a:gd name="connsiteX11" fmla="*/ 0 w 9158906"/>
              <a:gd name="connsiteY11" fmla="*/ 3338789 h 3645291"/>
              <a:gd name="connsiteX12" fmla="*/ 2215582 w 9158906"/>
              <a:gd name="connsiteY12" fmla="*/ 2411152 h 3645291"/>
              <a:gd name="connsiteX0" fmla="*/ 2215582 w 9158906"/>
              <a:gd name="connsiteY0" fmla="*/ 2411152 h 3645291"/>
              <a:gd name="connsiteX1" fmla="*/ 3049697 w 9158906"/>
              <a:gd name="connsiteY1" fmla="*/ 1822597 h 3645291"/>
              <a:gd name="connsiteX2" fmla="*/ 5060447 w 9158906"/>
              <a:gd name="connsiteY2" fmla="*/ 1507734 h 3645291"/>
              <a:gd name="connsiteX3" fmla="*/ 6263453 w 9158906"/>
              <a:gd name="connsiteY3" fmla="*/ 237647 h 3645291"/>
              <a:gd name="connsiteX4" fmla="*/ 7353480 w 9158906"/>
              <a:gd name="connsiteY4" fmla="*/ 682503 h 3645291"/>
              <a:gd name="connsiteX5" fmla="*/ 8141161 w 9158906"/>
              <a:gd name="connsiteY5" fmla="*/ 0 h 3645291"/>
              <a:gd name="connsiteX6" fmla="*/ 9158906 w 9158906"/>
              <a:gd name="connsiteY6" fmla="*/ 1447318 h 3645291"/>
              <a:gd name="connsiteX7" fmla="*/ 9156525 w 9158906"/>
              <a:gd name="connsiteY7" fmla="*/ 3645291 h 3645291"/>
              <a:gd name="connsiteX8" fmla="*/ 9156525 w 9158906"/>
              <a:gd name="connsiteY8" fmla="*/ 3645291 h 3645291"/>
              <a:gd name="connsiteX9" fmla="*/ 12525 w 9158906"/>
              <a:gd name="connsiteY9" fmla="*/ 3645291 h 3645291"/>
              <a:gd name="connsiteX10" fmla="*/ 12525 w 9158906"/>
              <a:gd name="connsiteY10" fmla="*/ 3645291 h 3645291"/>
              <a:gd name="connsiteX11" fmla="*/ 0 w 9158906"/>
              <a:gd name="connsiteY11" fmla="*/ 3338789 h 3645291"/>
              <a:gd name="connsiteX12" fmla="*/ 2215582 w 9158906"/>
              <a:gd name="connsiteY12" fmla="*/ 2411152 h 3645291"/>
              <a:gd name="connsiteX0" fmla="*/ 2215582 w 9158906"/>
              <a:gd name="connsiteY0" fmla="*/ 2411152 h 3645291"/>
              <a:gd name="connsiteX1" fmla="*/ 3049697 w 9158906"/>
              <a:gd name="connsiteY1" fmla="*/ 1822597 h 3645291"/>
              <a:gd name="connsiteX2" fmla="*/ 5060447 w 9158906"/>
              <a:gd name="connsiteY2" fmla="*/ 1507734 h 3645291"/>
              <a:gd name="connsiteX3" fmla="*/ 6258690 w 9158906"/>
              <a:gd name="connsiteY3" fmla="*/ 218597 h 3645291"/>
              <a:gd name="connsiteX4" fmla="*/ 7353480 w 9158906"/>
              <a:gd name="connsiteY4" fmla="*/ 682503 h 3645291"/>
              <a:gd name="connsiteX5" fmla="*/ 8141161 w 9158906"/>
              <a:gd name="connsiteY5" fmla="*/ 0 h 3645291"/>
              <a:gd name="connsiteX6" fmla="*/ 9158906 w 9158906"/>
              <a:gd name="connsiteY6" fmla="*/ 1447318 h 3645291"/>
              <a:gd name="connsiteX7" fmla="*/ 9156525 w 9158906"/>
              <a:gd name="connsiteY7" fmla="*/ 3645291 h 3645291"/>
              <a:gd name="connsiteX8" fmla="*/ 9156525 w 9158906"/>
              <a:gd name="connsiteY8" fmla="*/ 3645291 h 3645291"/>
              <a:gd name="connsiteX9" fmla="*/ 12525 w 9158906"/>
              <a:gd name="connsiteY9" fmla="*/ 3645291 h 3645291"/>
              <a:gd name="connsiteX10" fmla="*/ 12525 w 9158906"/>
              <a:gd name="connsiteY10" fmla="*/ 3645291 h 3645291"/>
              <a:gd name="connsiteX11" fmla="*/ 0 w 9158906"/>
              <a:gd name="connsiteY11" fmla="*/ 3338789 h 3645291"/>
              <a:gd name="connsiteX12" fmla="*/ 2215582 w 9158906"/>
              <a:gd name="connsiteY12" fmla="*/ 2411152 h 3645291"/>
              <a:gd name="connsiteX0" fmla="*/ 2215582 w 9158906"/>
              <a:gd name="connsiteY0" fmla="*/ 2411152 h 3645291"/>
              <a:gd name="connsiteX1" fmla="*/ 3049697 w 9158906"/>
              <a:gd name="connsiteY1" fmla="*/ 1822597 h 3645291"/>
              <a:gd name="connsiteX2" fmla="*/ 5062828 w 9158906"/>
              <a:gd name="connsiteY2" fmla="*/ 1510116 h 3645291"/>
              <a:gd name="connsiteX3" fmla="*/ 6258690 w 9158906"/>
              <a:gd name="connsiteY3" fmla="*/ 218597 h 3645291"/>
              <a:gd name="connsiteX4" fmla="*/ 7353480 w 9158906"/>
              <a:gd name="connsiteY4" fmla="*/ 682503 h 3645291"/>
              <a:gd name="connsiteX5" fmla="*/ 8141161 w 9158906"/>
              <a:gd name="connsiteY5" fmla="*/ 0 h 3645291"/>
              <a:gd name="connsiteX6" fmla="*/ 9158906 w 9158906"/>
              <a:gd name="connsiteY6" fmla="*/ 1447318 h 3645291"/>
              <a:gd name="connsiteX7" fmla="*/ 9156525 w 9158906"/>
              <a:gd name="connsiteY7" fmla="*/ 3645291 h 3645291"/>
              <a:gd name="connsiteX8" fmla="*/ 9156525 w 9158906"/>
              <a:gd name="connsiteY8" fmla="*/ 3645291 h 3645291"/>
              <a:gd name="connsiteX9" fmla="*/ 12525 w 9158906"/>
              <a:gd name="connsiteY9" fmla="*/ 3645291 h 3645291"/>
              <a:gd name="connsiteX10" fmla="*/ 12525 w 9158906"/>
              <a:gd name="connsiteY10" fmla="*/ 3645291 h 3645291"/>
              <a:gd name="connsiteX11" fmla="*/ 0 w 9158906"/>
              <a:gd name="connsiteY11" fmla="*/ 3338789 h 3645291"/>
              <a:gd name="connsiteX12" fmla="*/ 2215582 w 9158906"/>
              <a:gd name="connsiteY12" fmla="*/ 2411152 h 3645291"/>
              <a:gd name="connsiteX0" fmla="*/ 2215582 w 9158906"/>
              <a:gd name="connsiteY0" fmla="*/ 2411152 h 3645291"/>
              <a:gd name="connsiteX1" fmla="*/ 3049697 w 9158906"/>
              <a:gd name="connsiteY1" fmla="*/ 1822597 h 3645291"/>
              <a:gd name="connsiteX2" fmla="*/ 5062828 w 9158906"/>
              <a:gd name="connsiteY2" fmla="*/ 1505354 h 3645291"/>
              <a:gd name="connsiteX3" fmla="*/ 6258690 w 9158906"/>
              <a:gd name="connsiteY3" fmla="*/ 218597 h 3645291"/>
              <a:gd name="connsiteX4" fmla="*/ 7353480 w 9158906"/>
              <a:gd name="connsiteY4" fmla="*/ 682503 h 3645291"/>
              <a:gd name="connsiteX5" fmla="*/ 8141161 w 9158906"/>
              <a:gd name="connsiteY5" fmla="*/ 0 h 3645291"/>
              <a:gd name="connsiteX6" fmla="*/ 9158906 w 9158906"/>
              <a:gd name="connsiteY6" fmla="*/ 1447318 h 3645291"/>
              <a:gd name="connsiteX7" fmla="*/ 9156525 w 9158906"/>
              <a:gd name="connsiteY7" fmla="*/ 3645291 h 3645291"/>
              <a:gd name="connsiteX8" fmla="*/ 9156525 w 9158906"/>
              <a:gd name="connsiteY8" fmla="*/ 3645291 h 3645291"/>
              <a:gd name="connsiteX9" fmla="*/ 12525 w 9158906"/>
              <a:gd name="connsiteY9" fmla="*/ 3645291 h 3645291"/>
              <a:gd name="connsiteX10" fmla="*/ 12525 w 9158906"/>
              <a:gd name="connsiteY10" fmla="*/ 3645291 h 3645291"/>
              <a:gd name="connsiteX11" fmla="*/ 0 w 9158906"/>
              <a:gd name="connsiteY11" fmla="*/ 3338789 h 3645291"/>
              <a:gd name="connsiteX12" fmla="*/ 2215582 w 9158906"/>
              <a:gd name="connsiteY12" fmla="*/ 2411152 h 3645291"/>
              <a:gd name="connsiteX0" fmla="*/ 2215582 w 9158906"/>
              <a:gd name="connsiteY0" fmla="*/ 2411152 h 3645291"/>
              <a:gd name="connsiteX1" fmla="*/ 3049697 w 9158906"/>
              <a:gd name="connsiteY1" fmla="*/ 1822597 h 3645291"/>
              <a:gd name="connsiteX2" fmla="*/ 5062828 w 9158906"/>
              <a:gd name="connsiteY2" fmla="*/ 1505354 h 3645291"/>
              <a:gd name="connsiteX3" fmla="*/ 6258690 w 9158906"/>
              <a:gd name="connsiteY3" fmla="*/ 218597 h 3645291"/>
              <a:gd name="connsiteX4" fmla="*/ 7353480 w 9158906"/>
              <a:gd name="connsiteY4" fmla="*/ 682503 h 3645291"/>
              <a:gd name="connsiteX5" fmla="*/ 8141161 w 9158906"/>
              <a:gd name="connsiteY5" fmla="*/ 0 h 3645291"/>
              <a:gd name="connsiteX6" fmla="*/ 9158906 w 9158906"/>
              <a:gd name="connsiteY6" fmla="*/ 1447318 h 3645291"/>
              <a:gd name="connsiteX7" fmla="*/ 9156525 w 9158906"/>
              <a:gd name="connsiteY7" fmla="*/ 3645291 h 3645291"/>
              <a:gd name="connsiteX8" fmla="*/ 9156525 w 9158906"/>
              <a:gd name="connsiteY8" fmla="*/ 3645291 h 3645291"/>
              <a:gd name="connsiteX9" fmla="*/ 12525 w 9158906"/>
              <a:gd name="connsiteY9" fmla="*/ 3645291 h 3645291"/>
              <a:gd name="connsiteX10" fmla="*/ 12525 w 9158906"/>
              <a:gd name="connsiteY10" fmla="*/ 3645291 h 3645291"/>
              <a:gd name="connsiteX11" fmla="*/ 0 w 9158906"/>
              <a:gd name="connsiteY11" fmla="*/ 3338789 h 3645291"/>
              <a:gd name="connsiteX12" fmla="*/ 2215582 w 9158906"/>
              <a:gd name="connsiteY12" fmla="*/ 2411152 h 3645291"/>
              <a:gd name="connsiteX0" fmla="*/ 2215582 w 9158906"/>
              <a:gd name="connsiteY0" fmla="*/ 2411152 h 3645291"/>
              <a:gd name="connsiteX1" fmla="*/ 3049697 w 9158906"/>
              <a:gd name="connsiteY1" fmla="*/ 1822597 h 3645291"/>
              <a:gd name="connsiteX2" fmla="*/ 5062828 w 9158906"/>
              <a:gd name="connsiteY2" fmla="*/ 1505354 h 3645291"/>
              <a:gd name="connsiteX3" fmla="*/ 6258690 w 9158906"/>
              <a:gd name="connsiteY3" fmla="*/ 216216 h 3645291"/>
              <a:gd name="connsiteX4" fmla="*/ 7353480 w 9158906"/>
              <a:gd name="connsiteY4" fmla="*/ 682503 h 3645291"/>
              <a:gd name="connsiteX5" fmla="*/ 8141161 w 9158906"/>
              <a:gd name="connsiteY5" fmla="*/ 0 h 3645291"/>
              <a:gd name="connsiteX6" fmla="*/ 9158906 w 9158906"/>
              <a:gd name="connsiteY6" fmla="*/ 1447318 h 3645291"/>
              <a:gd name="connsiteX7" fmla="*/ 9156525 w 9158906"/>
              <a:gd name="connsiteY7" fmla="*/ 3645291 h 3645291"/>
              <a:gd name="connsiteX8" fmla="*/ 9156525 w 9158906"/>
              <a:gd name="connsiteY8" fmla="*/ 3645291 h 3645291"/>
              <a:gd name="connsiteX9" fmla="*/ 12525 w 9158906"/>
              <a:gd name="connsiteY9" fmla="*/ 3645291 h 3645291"/>
              <a:gd name="connsiteX10" fmla="*/ 12525 w 9158906"/>
              <a:gd name="connsiteY10" fmla="*/ 3645291 h 3645291"/>
              <a:gd name="connsiteX11" fmla="*/ 0 w 9158906"/>
              <a:gd name="connsiteY11" fmla="*/ 3338789 h 3645291"/>
              <a:gd name="connsiteX12" fmla="*/ 2215582 w 9158906"/>
              <a:gd name="connsiteY12" fmla="*/ 2411152 h 3645291"/>
              <a:gd name="connsiteX0" fmla="*/ 2215582 w 9158906"/>
              <a:gd name="connsiteY0" fmla="*/ 2411152 h 3645291"/>
              <a:gd name="connsiteX1" fmla="*/ 3049697 w 9158906"/>
              <a:gd name="connsiteY1" fmla="*/ 1822597 h 3645291"/>
              <a:gd name="connsiteX2" fmla="*/ 5058066 w 9158906"/>
              <a:gd name="connsiteY2" fmla="*/ 1510117 h 3645291"/>
              <a:gd name="connsiteX3" fmla="*/ 6258690 w 9158906"/>
              <a:gd name="connsiteY3" fmla="*/ 216216 h 3645291"/>
              <a:gd name="connsiteX4" fmla="*/ 7353480 w 9158906"/>
              <a:gd name="connsiteY4" fmla="*/ 682503 h 3645291"/>
              <a:gd name="connsiteX5" fmla="*/ 8141161 w 9158906"/>
              <a:gd name="connsiteY5" fmla="*/ 0 h 3645291"/>
              <a:gd name="connsiteX6" fmla="*/ 9158906 w 9158906"/>
              <a:gd name="connsiteY6" fmla="*/ 1447318 h 3645291"/>
              <a:gd name="connsiteX7" fmla="*/ 9156525 w 9158906"/>
              <a:gd name="connsiteY7" fmla="*/ 3645291 h 3645291"/>
              <a:gd name="connsiteX8" fmla="*/ 9156525 w 9158906"/>
              <a:gd name="connsiteY8" fmla="*/ 3645291 h 3645291"/>
              <a:gd name="connsiteX9" fmla="*/ 12525 w 9158906"/>
              <a:gd name="connsiteY9" fmla="*/ 3645291 h 3645291"/>
              <a:gd name="connsiteX10" fmla="*/ 12525 w 9158906"/>
              <a:gd name="connsiteY10" fmla="*/ 3645291 h 3645291"/>
              <a:gd name="connsiteX11" fmla="*/ 0 w 9158906"/>
              <a:gd name="connsiteY11" fmla="*/ 3338789 h 3645291"/>
              <a:gd name="connsiteX12" fmla="*/ 2215582 w 9158906"/>
              <a:gd name="connsiteY12" fmla="*/ 2411152 h 3645291"/>
              <a:gd name="connsiteX0" fmla="*/ 2215582 w 9158906"/>
              <a:gd name="connsiteY0" fmla="*/ 2411152 h 3645291"/>
              <a:gd name="connsiteX1" fmla="*/ 3049697 w 9158906"/>
              <a:gd name="connsiteY1" fmla="*/ 1822597 h 3645291"/>
              <a:gd name="connsiteX2" fmla="*/ 5058066 w 9158906"/>
              <a:gd name="connsiteY2" fmla="*/ 1507736 h 3645291"/>
              <a:gd name="connsiteX3" fmla="*/ 6258690 w 9158906"/>
              <a:gd name="connsiteY3" fmla="*/ 216216 h 3645291"/>
              <a:gd name="connsiteX4" fmla="*/ 7353480 w 9158906"/>
              <a:gd name="connsiteY4" fmla="*/ 682503 h 3645291"/>
              <a:gd name="connsiteX5" fmla="*/ 8141161 w 9158906"/>
              <a:gd name="connsiteY5" fmla="*/ 0 h 3645291"/>
              <a:gd name="connsiteX6" fmla="*/ 9158906 w 9158906"/>
              <a:gd name="connsiteY6" fmla="*/ 1447318 h 3645291"/>
              <a:gd name="connsiteX7" fmla="*/ 9156525 w 9158906"/>
              <a:gd name="connsiteY7" fmla="*/ 3645291 h 3645291"/>
              <a:gd name="connsiteX8" fmla="*/ 9156525 w 9158906"/>
              <a:gd name="connsiteY8" fmla="*/ 3645291 h 3645291"/>
              <a:gd name="connsiteX9" fmla="*/ 12525 w 9158906"/>
              <a:gd name="connsiteY9" fmla="*/ 3645291 h 3645291"/>
              <a:gd name="connsiteX10" fmla="*/ 12525 w 9158906"/>
              <a:gd name="connsiteY10" fmla="*/ 3645291 h 3645291"/>
              <a:gd name="connsiteX11" fmla="*/ 0 w 9158906"/>
              <a:gd name="connsiteY11" fmla="*/ 3338789 h 3645291"/>
              <a:gd name="connsiteX12" fmla="*/ 2215582 w 9158906"/>
              <a:gd name="connsiteY12" fmla="*/ 2411152 h 3645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158906" h="3645291">
                <a:moveTo>
                  <a:pt x="2215582" y="2411152"/>
                </a:moveTo>
                <a:lnTo>
                  <a:pt x="3049697" y="1822597"/>
                </a:lnTo>
                <a:lnTo>
                  <a:pt x="5058066" y="1507736"/>
                </a:lnTo>
                <a:lnTo>
                  <a:pt x="6258690" y="216216"/>
                </a:lnTo>
                <a:lnTo>
                  <a:pt x="7353480" y="682503"/>
                </a:lnTo>
                <a:lnTo>
                  <a:pt x="8141161" y="0"/>
                </a:lnTo>
                <a:lnTo>
                  <a:pt x="9158906" y="1447318"/>
                </a:lnTo>
                <a:cubicBezTo>
                  <a:pt x="9158112" y="2179976"/>
                  <a:pt x="9157319" y="2912633"/>
                  <a:pt x="9156525" y="3645291"/>
                </a:cubicBezTo>
                <a:lnTo>
                  <a:pt x="9156525" y="3645291"/>
                </a:lnTo>
                <a:lnTo>
                  <a:pt x="12525" y="3645291"/>
                </a:lnTo>
                <a:lnTo>
                  <a:pt x="12525" y="3645291"/>
                </a:lnTo>
                <a:cubicBezTo>
                  <a:pt x="13583" y="2758784"/>
                  <a:pt x="7034" y="3577933"/>
                  <a:pt x="0" y="3338789"/>
                </a:cubicBezTo>
                <a:lnTo>
                  <a:pt x="2215582" y="2411152"/>
                </a:lnTo>
                <a:close/>
              </a:path>
            </a:pathLst>
          </a:custGeom>
          <a:noFill/>
        </p:spPr>
        <p:txBody>
          <a:bodyPr anchor="ctr"/>
          <a:lstStyle>
            <a:lvl1pPr marL="0" indent="0" algn="ctr">
              <a:buNone/>
              <a:defRPr/>
            </a:lvl1pPr>
          </a:lstStyle>
          <a:p>
            <a:r>
              <a:rPr lang="en-US" noProof="0"/>
              <a:t>Click icon to add picture</a:t>
            </a:r>
          </a:p>
        </p:txBody>
      </p:sp>
      <p:sp>
        <p:nvSpPr>
          <p:cNvPr id="2" name="Rubrik 1"/>
          <p:cNvSpPr>
            <a:spLocks noGrp="1"/>
          </p:cNvSpPr>
          <p:nvPr>
            <p:ph type="ctrTitle" hasCustomPrompt="1"/>
          </p:nvPr>
        </p:nvSpPr>
        <p:spPr>
          <a:xfrm>
            <a:off x="360000" y="248420"/>
            <a:ext cx="7200000" cy="360000"/>
          </a:xfrm>
        </p:spPr>
        <p:txBody>
          <a:bodyPr/>
          <a:lstStyle>
            <a:lvl1pPr>
              <a:lnSpc>
                <a:spcPct val="85000"/>
              </a:lnSpc>
              <a:defRPr baseline="0"/>
            </a:lvl1pPr>
          </a:lstStyle>
          <a:p>
            <a:r>
              <a:rPr lang="en-US" noProof="0"/>
              <a:t>Headline First line</a:t>
            </a:r>
          </a:p>
        </p:txBody>
      </p:sp>
      <p:sp>
        <p:nvSpPr>
          <p:cNvPr id="3" name="Underrubrik 2"/>
          <p:cNvSpPr>
            <a:spLocks noGrp="1"/>
          </p:cNvSpPr>
          <p:nvPr>
            <p:ph type="subTitle" idx="1" hasCustomPrompt="1"/>
          </p:nvPr>
        </p:nvSpPr>
        <p:spPr>
          <a:xfrm>
            <a:off x="360000" y="608420"/>
            <a:ext cx="7200000" cy="360000"/>
          </a:xfrm>
        </p:spPr>
        <p:txBody>
          <a:bodyPr>
            <a:noAutofit/>
          </a:bodyPr>
          <a:lstStyle>
            <a:lvl1pPr marL="0" indent="0" algn="l">
              <a:lnSpc>
                <a:spcPct val="85000"/>
              </a:lnSpc>
              <a:spcAft>
                <a:spcPts val="0"/>
              </a:spcAft>
              <a:buNone/>
              <a:defRPr sz="2800" cap="all" baseline="0">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a:t>Headline Second line</a:t>
            </a:r>
          </a:p>
        </p:txBody>
      </p:sp>
      <p:grpSp>
        <p:nvGrpSpPr>
          <p:cNvPr id="12" name="Grupp 32"/>
          <p:cNvGrpSpPr/>
          <p:nvPr userDrawn="1"/>
        </p:nvGrpSpPr>
        <p:grpSpPr>
          <a:xfrm>
            <a:off x="-20321" y="900000"/>
            <a:ext cx="9179739" cy="3928540"/>
            <a:chOff x="-20321" y="900000"/>
            <a:chExt cx="9179739" cy="3928540"/>
          </a:xfrm>
        </p:grpSpPr>
        <p:sp>
          <p:nvSpPr>
            <p:cNvPr id="13" name="Frihandsfigur 19"/>
            <p:cNvSpPr/>
            <p:nvPr/>
          </p:nvSpPr>
          <p:spPr>
            <a:xfrm>
              <a:off x="-20321" y="900000"/>
              <a:ext cx="9179739" cy="3928540"/>
            </a:xfrm>
            <a:custGeom>
              <a:avLst/>
              <a:gdLst>
                <a:gd name="connsiteX0" fmla="*/ 8341360 w 8442960"/>
                <a:gd name="connsiteY0" fmla="*/ 0 h 3749040"/>
                <a:gd name="connsiteX1" fmla="*/ 7406640 w 8442960"/>
                <a:gd name="connsiteY1" fmla="*/ 518160 h 3749040"/>
                <a:gd name="connsiteX2" fmla="*/ 5547360 w 8442960"/>
                <a:gd name="connsiteY2" fmla="*/ 528320 h 3749040"/>
                <a:gd name="connsiteX3" fmla="*/ 2763520 w 8442960"/>
                <a:gd name="connsiteY3" fmla="*/ 2133600 h 3749040"/>
                <a:gd name="connsiteX4" fmla="*/ 934720 w 8442960"/>
                <a:gd name="connsiteY4" fmla="*/ 2133600 h 3749040"/>
                <a:gd name="connsiteX5" fmla="*/ 0 w 8442960"/>
                <a:gd name="connsiteY5" fmla="*/ 3749040 h 3749040"/>
                <a:gd name="connsiteX6" fmla="*/ 1381760 w 8442960"/>
                <a:gd name="connsiteY6" fmla="*/ 2966720 h 3749040"/>
                <a:gd name="connsiteX7" fmla="*/ 2763520 w 8442960"/>
                <a:gd name="connsiteY7" fmla="*/ 2153920 h 3749040"/>
                <a:gd name="connsiteX8" fmla="*/ 4907280 w 8442960"/>
                <a:gd name="connsiteY8" fmla="*/ 1645920 h 3749040"/>
                <a:gd name="connsiteX9" fmla="*/ 6471920 w 8442960"/>
                <a:gd name="connsiteY9" fmla="*/ 2143760 h 3749040"/>
                <a:gd name="connsiteX10" fmla="*/ 7406640 w 8442960"/>
                <a:gd name="connsiteY10" fmla="*/ 538480 h 3749040"/>
                <a:gd name="connsiteX11" fmla="*/ 8442960 w 8442960"/>
                <a:gd name="connsiteY11" fmla="*/ 1950720 h 3749040"/>
                <a:gd name="connsiteX12" fmla="*/ 8341360 w 8442960"/>
                <a:gd name="connsiteY12" fmla="*/ 0 h 3749040"/>
                <a:gd name="connsiteX0" fmla="*/ 8359866 w 8461466"/>
                <a:gd name="connsiteY0" fmla="*/ 0 h 2966720"/>
                <a:gd name="connsiteX1" fmla="*/ 7425146 w 8461466"/>
                <a:gd name="connsiteY1" fmla="*/ 518160 h 2966720"/>
                <a:gd name="connsiteX2" fmla="*/ 5565866 w 8461466"/>
                <a:gd name="connsiteY2" fmla="*/ 528320 h 2966720"/>
                <a:gd name="connsiteX3" fmla="*/ 2782026 w 8461466"/>
                <a:gd name="connsiteY3" fmla="*/ 2133600 h 2966720"/>
                <a:gd name="connsiteX4" fmla="*/ 953226 w 8461466"/>
                <a:gd name="connsiteY4" fmla="*/ 2133600 h 2966720"/>
                <a:gd name="connsiteX5" fmla="*/ 0 w 8461466"/>
                <a:gd name="connsiteY5" fmla="*/ 2824498 h 2966720"/>
                <a:gd name="connsiteX6" fmla="*/ 1400266 w 8461466"/>
                <a:gd name="connsiteY6" fmla="*/ 2966720 h 2966720"/>
                <a:gd name="connsiteX7" fmla="*/ 2782026 w 8461466"/>
                <a:gd name="connsiteY7" fmla="*/ 2153920 h 2966720"/>
                <a:gd name="connsiteX8" fmla="*/ 4925786 w 8461466"/>
                <a:gd name="connsiteY8" fmla="*/ 1645920 h 2966720"/>
                <a:gd name="connsiteX9" fmla="*/ 6490426 w 8461466"/>
                <a:gd name="connsiteY9" fmla="*/ 2143760 h 2966720"/>
                <a:gd name="connsiteX10" fmla="*/ 7425146 w 8461466"/>
                <a:gd name="connsiteY10" fmla="*/ 538480 h 2966720"/>
                <a:gd name="connsiteX11" fmla="*/ 8461466 w 8461466"/>
                <a:gd name="connsiteY11" fmla="*/ 1950720 h 2966720"/>
                <a:gd name="connsiteX12" fmla="*/ 8359866 w 8461466"/>
                <a:gd name="connsiteY12" fmla="*/ 0 h 2966720"/>
                <a:gd name="connsiteX0" fmla="*/ 8359866 w 8461466"/>
                <a:gd name="connsiteY0" fmla="*/ 0 h 2966720"/>
                <a:gd name="connsiteX1" fmla="*/ 7425146 w 8461466"/>
                <a:gd name="connsiteY1" fmla="*/ 518160 h 2966720"/>
                <a:gd name="connsiteX2" fmla="*/ 5565866 w 8461466"/>
                <a:gd name="connsiteY2" fmla="*/ 528320 h 2966720"/>
                <a:gd name="connsiteX3" fmla="*/ 2782026 w 8461466"/>
                <a:gd name="connsiteY3" fmla="*/ 2133600 h 2966720"/>
                <a:gd name="connsiteX4" fmla="*/ 953226 w 8461466"/>
                <a:gd name="connsiteY4" fmla="*/ 1711721 h 2966720"/>
                <a:gd name="connsiteX5" fmla="*/ 0 w 8461466"/>
                <a:gd name="connsiteY5" fmla="*/ 2824498 h 2966720"/>
                <a:gd name="connsiteX6" fmla="*/ 1400266 w 8461466"/>
                <a:gd name="connsiteY6" fmla="*/ 2966720 h 2966720"/>
                <a:gd name="connsiteX7" fmla="*/ 2782026 w 8461466"/>
                <a:gd name="connsiteY7" fmla="*/ 2153920 h 2966720"/>
                <a:gd name="connsiteX8" fmla="*/ 4925786 w 8461466"/>
                <a:gd name="connsiteY8" fmla="*/ 1645920 h 2966720"/>
                <a:gd name="connsiteX9" fmla="*/ 6490426 w 8461466"/>
                <a:gd name="connsiteY9" fmla="*/ 2143760 h 2966720"/>
                <a:gd name="connsiteX10" fmla="*/ 7425146 w 8461466"/>
                <a:gd name="connsiteY10" fmla="*/ 538480 h 2966720"/>
                <a:gd name="connsiteX11" fmla="*/ 8461466 w 8461466"/>
                <a:gd name="connsiteY11" fmla="*/ 1950720 h 2966720"/>
                <a:gd name="connsiteX12" fmla="*/ 8359866 w 8461466"/>
                <a:gd name="connsiteY12" fmla="*/ 0 h 2966720"/>
                <a:gd name="connsiteX0" fmla="*/ 8359866 w 8461466"/>
                <a:gd name="connsiteY0" fmla="*/ 0 h 2824498"/>
                <a:gd name="connsiteX1" fmla="*/ 7425146 w 8461466"/>
                <a:gd name="connsiteY1" fmla="*/ 518160 h 2824498"/>
                <a:gd name="connsiteX2" fmla="*/ 5565866 w 8461466"/>
                <a:gd name="connsiteY2" fmla="*/ 528320 h 2824498"/>
                <a:gd name="connsiteX3" fmla="*/ 2782026 w 8461466"/>
                <a:gd name="connsiteY3" fmla="*/ 2133600 h 2824498"/>
                <a:gd name="connsiteX4" fmla="*/ 953226 w 8461466"/>
                <a:gd name="connsiteY4" fmla="*/ 1711721 h 2824498"/>
                <a:gd name="connsiteX5" fmla="*/ 0 w 8461466"/>
                <a:gd name="connsiteY5" fmla="*/ 2824498 h 2824498"/>
                <a:gd name="connsiteX6" fmla="*/ 2020218 w 8461466"/>
                <a:gd name="connsiteY6" fmla="*/ 2652555 h 2824498"/>
                <a:gd name="connsiteX7" fmla="*/ 2782026 w 8461466"/>
                <a:gd name="connsiteY7" fmla="*/ 2153920 h 2824498"/>
                <a:gd name="connsiteX8" fmla="*/ 4925786 w 8461466"/>
                <a:gd name="connsiteY8" fmla="*/ 1645920 h 2824498"/>
                <a:gd name="connsiteX9" fmla="*/ 6490426 w 8461466"/>
                <a:gd name="connsiteY9" fmla="*/ 2143760 h 2824498"/>
                <a:gd name="connsiteX10" fmla="*/ 7425146 w 8461466"/>
                <a:gd name="connsiteY10" fmla="*/ 538480 h 2824498"/>
                <a:gd name="connsiteX11" fmla="*/ 8461466 w 8461466"/>
                <a:gd name="connsiteY11" fmla="*/ 1950720 h 2824498"/>
                <a:gd name="connsiteX12" fmla="*/ 8359866 w 8461466"/>
                <a:gd name="connsiteY12" fmla="*/ 0 h 2824498"/>
                <a:gd name="connsiteX0" fmla="*/ 8359866 w 8461466"/>
                <a:gd name="connsiteY0" fmla="*/ 0 h 2824498"/>
                <a:gd name="connsiteX1" fmla="*/ 7425146 w 8461466"/>
                <a:gd name="connsiteY1" fmla="*/ 518160 h 2824498"/>
                <a:gd name="connsiteX2" fmla="*/ 5704662 w 8461466"/>
                <a:gd name="connsiteY2" fmla="*/ 698867 h 2824498"/>
                <a:gd name="connsiteX3" fmla="*/ 2782026 w 8461466"/>
                <a:gd name="connsiteY3" fmla="*/ 2133600 h 2824498"/>
                <a:gd name="connsiteX4" fmla="*/ 953226 w 8461466"/>
                <a:gd name="connsiteY4" fmla="*/ 1711721 h 2824498"/>
                <a:gd name="connsiteX5" fmla="*/ 0 w 8461466"/>
                <a:gd name="connsiteY5" fmla="*/ 2824498 h 2824498"/>
                <a:gd name="connsiteX6" fmla="*/ 2020218 w 8461466"/>
                <a:gd name="connsiteY6" fmla="*/ 2652555 h 2824498"/>
                <a:gd name="connsiteX7" fmla="*/ 2782026 w 8461466"/>
                <a:gd name="connsiteY7" fmla="*/ 2153920 h 2824498"/>
                <a:gd name="connsiteX8" fmla="*/ 4925786 w 8461466"/>
                <a:gd name="connsiteY8" fmla="*/ 1645920 h 2824498"/>
                <a:gd name="connsiteX9" fmla="*/ 6490426 w 8461466"/>
                <a:gd name="connsiteY9" fmla="*/ 2143760 h 2824498"/>
                <a:gd name="connsiteX10" fmla="*/ 7425146 w 8461466"/>
                <a:gd name="connsiteY10" fmla="*/ 538480 h 2824498"/>
                <a:gd name="connsiteX11" fmla="*/ 8461466 w 8461466"/>
                <a:gd name="connsiteY11" fmla="*/ 1950720 h 2824498"/>
                <a:gd name="connsiteX12" fmla="*/ 8359866 w 8461466"/>
                <a:gd name="connsiteY12" fmla="*/ 0 h 2824498"/>
                <a:gd name="connsiteX0" fmla="*/ 8359866 w 8461466"/>
                <a:gd name="connsiteY0" fmla="*/ 0 h 2824498"/>
                <a:gd name="connsiteX1" fmla="*/ 7425146 w 8461466"/>
                <a:gd name="connsiteY1" fmla="*/ 518160 h 2824498"/>
                <a:gd name="connsiteX2" fmla="*/ 5704662 w 8461466"/>
                <a:gd name="connsiteY2" fmla="*/ 698867 h 2824498"/>
                <a:gd name="connsiteX3" fmla="*/ 2782026 w 8461466"/>
                <a:gd name="connsiteY3" fmla="*/ 2133600 h 2824498"/>
                <a:gd name="connsiteX4" fmla="*/ 953226 w 8461466"/>
                <a:gd name="connsiteY4" fmla="*/ 1711721 h 2824498"/>
                <a:gd name="connsiteX5" fmla="*/ 0 w 8461466"/>
                <a:gd name="connsiteY5" fmla="*/ 2824498 h 2824498"/>
                <a:gd name="connsiteX6" fmla="*/ 2020218 w 8461466"/>
                <a:gd name="connsiteY6" fmla="*/ 2652555 h 2824498"/>
                <a:gd name="connsiteX7" fmla="*/ 2782026 w 8461466"/>
                <a:gd name="connsiteY7" fmla="*/ 2153920 h 2824498"/>
                <a:gd name="connsiteX8" fmla="*/ 4611184 w 8461466"/>
                <a:gd name="connsiteY8" fmla="*/ 1852371 h 2824498"/>
                <a:gd name="connsiteX9" fmla="*/ 6490426 w 8461466"/>
                <a:gd name="connsiteY9" fmla="*/ 2143760 h 2824498"/>
                <a:gd name="connsiteX10" fmla="*/ 7425146 w 8461466"/>
                <a:gd name="connsiteY10" fmla="*/ 538480 h 2824498"/>
                <a:gd name="connsiteX11" fmla="*/ 8461466 w 8461466"/>
                <a:gd name="connsiteY11" fmla="*/ 1950720 h 2824498"/>
                <a:gd name="connsiteX12" fmla="*/ 8359866 w 8461466"/>
                <a:gd name="connsiteY12" fmla="*/ 0 h 2824498"/>
                <a:gd name="connsiteX0" fmla="*/ 8359866 w 8461466"/>
                <a:gd name="connsiteY0" fmla="*/ 0 h 2824498"/>
                <a:gd name="connsiteX1" fmla="*/ 7425146 w 8461466"/>
                <a:gd name="connsiteY1" fmla="*/ 518160 h 2824498"/>
                <a:gd name="connsiteX2" fmla="*/ 5704662 w 8461466"/>
                <a:gd name="connsiteY2" fmla="*/ 698867 h 2824498"/>
                <a:gd name="connsiteX3" fmla="*/ 2782026 w 8461466"/>
                <a:gd name="connsiteY3" fmla="*/ 2133600 h 2824498"/>
                <a:gd name="connsiteX4" fmla="*/ 953226 w 8461466"/>
                <a:gd name="connsiteY4" fmla="*/ 1711721 h 2824498"/>
                <a:gd name="connsiteX5" fmla="*/ 0 w 8461466"/>
                <a:gd name="connsiteY5" fmla="*/ 2824498 h 2824498"/>
                <a:gd name="connsiteX6" fmla="*/ 2020218 w 8461466"/>
                <a:gd name="connsiteY6" fmla="*/ 2652555 h 2824498"/>
                <a:gd name="connsiteX7" fmla="*/ 2782026 w 8461466"/>
                <a:gd name="connsiteY7" fmla="*/ 2153920 h 2824498"/>
                <a:gd name="connsiteX8" fmla="*/ 4611184 w 8461466"/>
                <a:gd name="connsiteY8" fmla="*/ 1852371 h 2824498"/>
                <a:gd name="connsiteX9" fmla="*/ 6953077 w 8461466"/>
                <a:gd name="connsiteY9" fmla="*/ 1928333 h 2824498"/>
                <a:gd name="connsiteX10" fmla="*/ 7425146 w 8461466"/>
                <a:gd name="connsiteY10" fmla="*/ 538480 h 2824498"/>
                <a:gd name="connsiteX11" fmla="*/ 8461466 w 8461466"/>
                <a:gd name="connsiteY11" fmla="*/ 1950720 h 2824498"/>
                <a:gd name="connsiteX12" fmla="*/ 8359866 w 8461466"/>
                <a:gd name="connsiteY12" fmla="*/ 0 h 2824498"/>
                <a:gd name="connsiteX0" fmla="*/ 8359866 w 8461466"/>
                <a:gd name="connsiteY0" fmla="*/ 0 h 2824498"/>
                <a:gd name="connsiteX1" fmla="*/ 7425146 w 8461466"/>
                <a:gd name="connsiteY1" fmla="*/ 518160 h 2824498"/>
                <a:gd name="connsiteX2" fmla="*/ 5704662 w 8461466"/>
                <a:gd name="connsiteY2" fmla="*/ 698867 h 2824498"/>
                <a:gd name="connsiteX3" fmla="*/ 2782026 w 8461466"/>
                <a:gd name="connsiteY3" fmla="*/ 2133600 h 2824498"/>
                <a:gd name="connsiteX4" fmla="*/ 953226 w 8461466"/>
                <a:gd name="connsiteY4" fmla="*/ 1711721 h 2824498"/>
                <a:gd name="connsiteX5" fmla="*/ 0 w 8461466"/>
                <a:gd name="connsiteY5" fmla="*/ 2824498 h 2824498"/>
                <a:gd name="connsiteX6" fmla="*/ 2020218 w 8461466"/>
                <a:gd name="connsiteY6" fmla="*/ 2652555 h 2824498"/>
                <a:gd name="connsiteX7" fmla="*/ 2782026 w 8461466"/>
                <a:gd name="connsiteY7" fmla="*/ 2153920 h 2824498"/>
                <a:gd name="connsiteX8" fmla="*/ 4611184 w 8461466"/>
                <a:gd name="connsiteY8" fmla="*/ 1852371 h 2824498"/>
                <a:gd name="connsiteX9" fmla="*/ 6953077 w 8461466"/>
                <a:gd name="connsiteY9" fmla="*/ 1928333 h 2824498"/>
                <a:gd name="connsiteX10" fmla="*/ 7425147 w 8461466"/>
                <a:gd name="connsiteY10" fmla="*/ 516040 h 2824498"/>
                <a:gd name="connsiteX11" fmla="*/ 8461466 w 8461466"/>
                <a:gd name="connsiteY11" fmla="*/ 1950720 h 2824498"/>
                <a:gd name="connsiteX12" fmla="*/ 8359866 w 8461466"/>
                <a:gd name="connsiteY12" fmla="*/ 0 h 2824498"/>
                <a:gd name="connsiteX0" fmla="*/ 8359866 w 8461466"/>
                <a:gd name="connsiteY0" fmla="*/ 0 h 3470780"/>
                <a:gd name="connsiteX1" fmla="*/ 7425146 w 8461466"/>
                <a:gd name="connsiteY1" fmla="*/ 518160 h 3470780"/>
                <a:gd name="connsiteX2" fmla="*/ 5704662 w 8461466"/>
                <a:gd name="connsiteY2" fmla="*/ 698867 h 3470780"/>
                <a:gd name="connsiteX3" fmla="*/ 2782026 w 8461466"/>
                <a:gd name="connsiteY3" fmla="*/ 2133600 h 3470780"/>
                <a:gd name="connsiteX4" fmla="*/ 953226 w 8461466"/>
                <a:gd name="connsiteY4" fmla="*/ 1711721 h 3470780"/>
                <a:gd name="connsiteX5" fmla="*/ 0 w 8461466"/>
                <a:gd name="connsiteY5" fmla="*/ 3470780 h 3470780"/>
                <a:gd name="connsiteX6" fmla="*/ 2020218 w 8461466"/>
                <a:gd name="connsiteY6" fmla="*/ 2652555 h 3470780"/>
                <a:gd name="connsiteX7" fmla="*/ 2782026 w 8461466"/>
                <a:gd name="connsiteY7" fmla="*/ 2153920 h 3470780"/>
                <a:gd name="connsiteX8" fmla="*/ 4611184 w 8461466"/>
                <a:gd name="connsiteY8" fmla="*/ 1852371 h 3470780"/>
                <a:gd name="connsiteX9" fmla="*/ 6953077 w 8461466"/>
                <a:gd name="connsiteY9" fmla="*/ 1928333 h 3470780"/>
                <a:gd name="connsiteX10" fmla="*/ 7425147 w 8461466"/>
                <a:gd name="connsiteY10" fmla="*/ 516040 h 3470780"/>
                <a:gd name="connsiteX11" fmla="*/ 8461466 w 8461466"/>
                <a:gd name="connsiteY11" fmla="*/ 1950720 h 3470780"/>
                <a:gd name="connsiteX12" fmla="*/ 8359866 w 8461466"/>
                <a:gd name="connsiteY12" fmla="*/ 0 h 3470780"/>
                <a:gd name="connsiteX0" fmla="*/ 8359866 w 8461466"/>
                <a:gd name="connsiteY0" fmla="*/ 0 h 3470780"/>
                <a:gd name="connsiteX1" fmla="*/ 7425146 w 8461466"/>
                <a:gd name="connsiteY1" fmla="*/ 518160 h 3470780"/>
                <a:gd name="connsiteX2" fmla="*/ 5704662 w 8461466"/>
                <a:gd name="connsiteY2" fmla="*/ 698867 h 3470780"/>
                <a:gd name="connsiteX3" fmla="*/ 2782026 w 8461466"/>
                <a:gd name="connsiteY3" fmla="*/ 2133600 h 3470780"/>
                <a:gd name="connsiteX4" fmla="*/ 1002213 w 8461466"/>
                <a:gd name="connsiteY4" fmla="*/ 2205937 h 3470780"/>
                <a:gd name="connsiteX5" fmla="*/ 0 w 8461466"/>
                <a:gd name="connsiteY5" fmla="*/ 3470780 h 3470780"/>
                <a:gd name="connsiteX6" fmla="*/ 2020218 w 8461466"/>
                <a:gd name="connsiteY6" fmla="*/ 2652555 h 3470780"/>
                <a:gd name="connsiteX7" fmla="*/ 2782026 w 8461466"/>
                <a:gd name="connsiteY7" fmla="*/ 2153920 h 3470780"/>
                <a:gd name="connsiteX8" fmla="*/ 4611184 w 8461466"/>
                <a:gd name="connsiteY8" fmla="*/ 1852371 h 3470780"/>
                <a:gd name="connsiteX9" fmla="*/ 6953077 w 8461466"/>
                <a:gd name="connsiteY9" fmla="*/ 1928333 h 3470780"/>
                <a:gd name="connsiteX10" fmla="*/ 7425147 w 8461466"/>
                <a:gd name="connsiteY10" fmla="*/ 516040 h 3470780"/>
                <a:gd name="connsiteX11" fmla="*/ 8461466 w 8461466"/>
                <a:gd name="connsiteY11" fmla="*/ 1950720 h 3470780"/>
                <a:gd name="connsiteX12" fmla="*/ 8359866 w 8461466"/>
                <a:gd name="connsiteY12" fmla="*/ 0 h 3470780"/>
                <a:gd name="connsiteX0" fmla="*/ 8359866 w 8461466"/>
                <a:gd name="connsiteY0" fmla="*/ 0 h 3470780"/>
                <a:gd name="connsiteX1" fmla="*/ 7425146 w 8461466"/>
                <a:gd name="connsiteY1" fmla="*/ 518160 h 3470780"/>
                <a:gd name="connsiteX2" fmla="*/ 5704662 w 8461466"/>
                <a:gd name="connsiteY2" fmla="*/ 698867 h 3470780"/>
                <a:gd name="connsiteX3" fmla="*/ 2782026 w 8461466"/>
                <a:gd name="connsiteY3" fmla="*/ 2133600 h 3470780"/>
                <a:gd name="connsiteX4" fmla="*/ 1002213 w 8461466"/>
                <a:gd name="connsiteY4" fmla="*/ 2205937 h 3470780"/>
                <a:gd name="connsiteX5" fmla="*/ 0 w 8461466"/>
                <a:gd name="connsiteY5" fmla="*/ 3470780 h 3470780"/>
                <a:gd name="connsiteX6" fmla="*/ 2020218 w 8461466"/>
                <a:gd name="connsiteY6" fmla="*/ 2652555 h 3470780"/>
                <a:gd name="connsiteX7" fmla="*/ 2782026 w 8461466"/>
                <a:gd name="connsiteY7" fmla="*/ 2153920 h 3470780"/>
                <a:gd name="connsiteX8" fmla="*/ 4611184 w 8461466"/>
                <a:gd name="connsiteY8" fmla="*/ 1852371 h 3470780"/>
                <a:gd name="connsiteX9" fmla="*/ 5703920 w 8461466"/>
                <a:gd name="connsiteY9" fmla="*/ 699487 h 3470780"/>
                <a:gd name="connsiteX10" fmla="*/ 7425147 w 8461466"/>
                <a:gd name="connsiteY10" fmla="*/ 516040 h 3470780"/>
                <a:gd name="connsiteX11" fmla="*/ 8461466 w 8461466"/>
                <a:gd name="connsiteY11" fmla="*/ 1950720 h 3470780"/>
                <a:gd name="connsiteX12" fmla="*/ 8359866 w 8461466"/>
                <a:gd name="connsiteY12" fmla="*/ 0 h 3470780"/>
                <a:gd name="connsiteX0" fmla="*/ 8359866 w 8461466"/>
                <a:gd name="connsiteY0" fmla="*/ 0 h 3470780"/>
                <a:gd name="connsiteX1" fmla="*/ 7425146 w 8461466"/>
                <a:gd name="connsiteY1" fmla="*/ 518160 h 3470780"/>
                <a:gd name="connsiteX2" fmla="*/ 5704662 w 8461466"/>
                <a:gd name="connsiteY2" fmla="*/ 698867 h 3470780"/>
                <a:gd name="connsiteX3" fmla="*/ 2782026 w 8461466"/>
                <a:gd name="connsiteY3" fmla="*/ 2133600 h 3470780"/>
                <a:gd name="connsiteX4" fmla="*/ 1002213 w 8461466"/>
                <a:gd name="connsiteY4" fmla="*/ 2205937 h 3470780"/>
                <a:gd name="connsiteX5" fmla="*/ 0 w 8461466"/>
                <a:gd name="connsiteY5" fmla="*/ 3470780 h 3470780"/>
                <a:gd name="connsiteX6" fmla="*/ 2020218 w 8461466"/>
                <a:gd name="connsiteY6" fmla="*/ 2652555 h 3470780"/>
                <a:gd name="connsiteX7" fmla="*/ 2782026 w 8461466"/>
                <a:gd name="connsiteY7" fmla="*/ 2153920 h 3470780"/>
                <a:gd name="connsiteX8" fmla="*/ 4611184 w 8461466"/>
                <a:gd name="connsiteY8" fmla="*/ 1852371 h 3470780"/>
                <a:gd name="connsiteX9" fmla="*/ 5703920 w 8461466"/>
                <a:gd name="connsiteY9" fmla="*/ 699487 h 3470780"/>
                <a:gd name="connsiteX10" fmla="*/ 6636691 w 8461466"/>
                <a:gd name="connsiteY10" fmla="*/ 598700 h 3470780"/>
                <a:gd name="connsiteX11" fmla="*/ 7425147 w 8461466"/>
                <a:gd name="connsiteY11" fmla="*/ 516040 h 3470780"/>
                <a:gd name="connsiteX12" fmla="*/ 8461466 w 8461466"/>
                <a:gd name="connsiteY12" fmla="*/ 1950720 h 3470780"/>
                <a:gd name="connsiteX13" fmla="*/ 8359866 w 8461466"/>
                <a:gd name="connsiteY13" fmla="*/ 0 h 3470780"/>
                <a:gd name="connsiteX0" fmla="*/ 8359866 w 8461466"/>
                <a:gd name="connsiteY0" fmla="*/ 0 h 3470780"/>
                <a:gd name="connsiteX1" fmla="*/ 7425146 w 8461466"/>
                <a:gd name="connsiteY1" fmla="*/ 518160 h 3470780"/>
                <a:gd name="connsiteX2" fmla="*/ 5704662 w 8461466"/>
                <a:gd name="connsiteY2" fmla="*/ 698867 h 3470780"/>
                <a:gd name="connsiteX3" fmla="*/ 2782026 w 8461466"/>
                <a:gd name="connsiteY3" fmla="*/ 2133600 h 3470780"/>
                <a:gd name="connsiteX4" fmla="*/ 1002213 w 8461466"/>
                <a:gd name="connsiteY4" fmla="*/ 2205937 h 3470780"/>
                <a:gd name="connsiteX5" fmla="*/ 0 w 8461466"/>
                <a:gd name="connsiteY5" fmla="*/ 3470780 h 3470780"/>
                <a:gd name="connsiteX6" fmla="*/ 2020218 w 8461466"/>
                <a:gd name="connsiteY6" fmla="*/ 2652555 h 3470780"/>
                <a:gd name="connsiteX7" fmla="*/ 2782026 w 8461466"/>
                <a:gd name="connsiteY7" fmla="*/ 2153920 h 3470780"/>
                <a:gd name="connsiteX8" fmla="*/ 4611184 w 8461466"/>
                <a:gd name="connsiteY8" fmla="*/ 1852371 h 3470780"/>
                <a:gd name="connsiteX9" fmla="*/ 5703920 w 8461466"/>
                <a:gd name="connsiteY9" fmla="*/ 699487 h 3470780"/>
                <a:gd name="connsiteX10" fmla="*/ 6701202 w 8461466"/>
                <a:gd name="connsiteY10" fmla="*/ 1122097 h 3470780"/>
                <a:gd name="connsiteX11" fmla="*/ 7425147 w 8461466"/>
                <a:gd name="connsiteY11" fmla="*/ 516040 h 3470780"/>
                <a:gd name="connsiteX12" fmla="*/ 8461466 w 8461466"/>
                <a:gd name="connsiteY12" fmla="*/ 1950720 h 3470780"/>
                <a:gd name="connsiteX13" fmla="*/ 8359866 w 8461466"/>
                <a:gd name="connsiteY13" fmla="*/ 0 h 3470780"/>
                <a:gd name="connsiteX0" fmla="*/ 8359866 w 8461466"/>
                <a:gd name="connsiteY0" fmla="*/ 0 h 3470780"/>
                <a:gd name="connsiteX1" fmla="*/ 7425146 w 8461466"/>
                <a:gd name="connsiteY1" fmla="*/ 518160 h 3470780"/>
                <a:gd name="connsiteX2" fmla="*/ 5704662 w 8461466"/>
                <a:gd name="connsiteY2" fmla="*/ 698867 h 3470780"/>
                <a:gd name="connsiteX3" fmla="*/ 2782026 w 8461466"/>
                <a:gd name="connsiteY3" fmla="*/ 2133600 h 3470780"/>
                <a:gd name="connsiteX4" fmla="*/ 1002213 w 8461466"/>
                <a:gd name="connsiteY4" fmla="*/ 2205937 h 3470780"/>
                <a:gd name="connsiteX5" fmla="*/ 0 w 8461466"/>
                <a:gd name="connsiteY5" fmla="*/ 3470780 h 3470780"/>
                <a:gd name="connsiteX6" fmla="*/ 2020218 w 8461466"/>
                <a:gd name="connsiteY6" fmla="*/ 2652555 h 3470780"/>
                <a:gd name="connsiteX7" fmla="*/ 2784918 w 8461466"/>
                <a:gd name="connsiteY7" fmla="*/ 2131480 h 3470780"/>
                <a:gd name="connsiteX8" fmla="*/ 4611184 w 8461466"/>
                <a:gd name="connsiteY8" fmla="*/ 1852371 h 3470780"/>
                <a:gd name="connsiteX9" fmla="*/ 5703920 w 8461466"/>
                <a:gd name="connsiteY9" fmla="*/ 699487 h 3470780"/>
                <a:gd name="connsiteX10" fmla="*/ 6701202 w 8461466"/>
                <a:gd name="connsiteY10" fmla="*/ 1122097 h 3470780"/>
                <a:gd name="connsiteX11" fmla="*/ 7425147 w 8461466"/>
                <a:gd name="connsiteY11" fmla="*/ 516040 h 3470780"/>
                <a:gd name="connsiteX12" fmla="*/ 8461466 w 8461466"/>
                <a:gd name="connsiteY12" fmla="*/ 1950720 h 3470780"/>
                <a:gd name="connsiteX13" fmla="*/ 8359866 w 8461466"/>
                <a:gd name="connsiteY13" fmla="*/ 0 h 3470780"/>
                <a:gd name="connsiteX0" fmla="*/ 8359866 w 8360261"/>
                <a:gd name="connsiteY0" fmla="*/ 0 h 3470780"/>
                <a:gd name="connsiteX1" fmla="*/ 7425146 w 8360261"/>
                <a:gd name="connsiteY1" fmla="*/ 518160 h 3470780"/>
                <a:gd name="connsiteX2" fmla="*/ 5704662 w 8360261"/>
                <a:gd name="connsiteY2" fmla="*/ 698867 h 3470780"/>
                <a:gd name="connsiteX3" fmla="*/ 2782026 w 8360261"/>
                <a:gd name="connsiteY3" fmla="*/ 2133600 h 3470780"/>
                <a:gd name="connsiteX4" fmla="*/ 1002213 w 8360261"/>
                <a:gd name="connsiteY4" fmla="*/ 2205937 h 3470780"/>
                <a:gd name="connsiteX5" fmla="*/ 0 w 8360261"/>
                <a:gd name="connsiteY5" fmla="*/ 3470780 h 3470780"/>
                <a:gd name="connsiteX6" fmla="*/ 2020218 w 8360261"/>
                <a:gd name="connsiteY6" fmla="*/ 2652555 h 3470780"/>
                <a:gd name="connsiteX7" fmla="*/ 2784918 w 8360261"/>
                <a:gd name="connsiteY7" fmla="*/ 2131480 h 3470780"/>
                <a:gd name="connsiteX8" fmla="*/ 4611184 w 8360261"/>
                <a:gd name="connsiteY8" fmla="*/ 1852371 h 3470780"/>
                <a:gd name="connsiteX9" fmla="*/ 5703920 w 8360261"/>
                <a:gd name="connsiteY9" fmla="*/ 699487 h 3470780"/>
                <a:gd name="connsiteX10" fmla="*/ 6701202 w 8360261"/>
                <a:gd name="connsiteY10" fmla="*/ 1122097 h 3470780"/>
                <a:gd name="connsiteX11" fmla="*/ 7425147 w 8360261"/>
                <a:gd name="connsiteY11" fmla="*/ 516040 h 3470780"/>
                <a:gd name="connsiteX12" fmla="*/ 8360261 w 8360261"/>
                <a:gd name="connsiteY12" fmla="*/ 1807663 h 3470780"/>
                <a:gd name="connsiteX13" fmla="*/ 8359866 w 8360261"/>
                <a:gd name="connsiteY13" fmla="*/ 0 h 3470780"/>
                <a:gd name="connsiteX0" fmla="*/ 8359866 w 8360261"/>
                <a:gd name="connsiteY0" fmla="*/ 0 h 3470780"/>
                <a:gd name="connsiteX1" fmla="*/ 7425146 w 8360261"/>
                <a:gd name="connsiteY1" fmla="*/ 518160 h 3470780"/>
                <a:gd name="connsiteX2" fmla="*/ 5704662 w 8360261"/>
                <a:gd name="connsiteY2" fmla="*/ 698867 h 3470780"/>
                <a:gd name="connsiteX3" fmla="*/ 2782026 w 8360261"/>
                <a:gd name="connsiteY3" fmla="*/ 2133600 h 3470780"/>
                <a:gd name="connsiteX4" fmla="*/ 1002213 w 8360261"/>
                <a:gd name="connsiteY4" fmla="*/ 2205937 h 3470780"/>
                <a:gd name="connsiteX5" fmla="*/ 0 w 8360261"/>
                <a:gd name="connsiteY5" fmla="*/ 3470780 h 3470780"/>
                <a:gd name="connsiteX6" fmla="*/ 2020218 w 8360261"/>
                <a:gd name="connsiteY6" fmla="*/ 2652555 h 3470780"/>
                <a:gd name="connsiteX7" fmla="*/ 2784918 w 8360261"/>
                <a:gd name="connsiteY7" fmla="*/ 2131480 h 3470780"/>
                <a:gd name="connsiteX8" fmla="*/ 4611184 w 8360261"/>
                <a:gd name="connsiteY8" fmla="*/ 1852371 h 3470780"/>
                <a:gd name="connsiteX9" fmla="*/ 5706089 w 8360261"/>
                <a:gd name="connsiteY9" fmla="*/ 710006 h 3470780"/>
                <a:gd name="connsiteX10" fmla="*/ 6701202 w 8360261"/>
                <a:gd name="connsiteY10" fmla="*/ 1122097 h 3470780"/>
                <a:gd name="connsiteX11" fmla="*/ 7425147 w 8360261"/>
                <a:gd name="connsiteY11" fmla="*/ 516040 h 3470780"/>
                <a:gd name="connsiteX12" fmla="*/ 8360261 w 8360261"/>
                <a:gd name="connsiteY12" fmla="*/ 1807663 h 3470780"/>
                <a:gd name="connsiteX13" fmla="*/ 8359866 w 8360261"/>
                <a:gd name="connsiteY13" fmla="*/ 0 h 3470780"/>
                <a:gd name="connsiteX0" fmla="*/ 8359866 w 8443143"/>
                <a:gd name="connsiteY0" fmla="*/ 0 h 3470780"/>
                <a:gd name="connsiteX1" fmla="*/ 7425146 w 8443143"/>
                <a:gd name="connsiteY1" fmla="*/ 518160 h 3470780"/>
                <a:gd name="connsiteX2" fmla="*/ 5704662 w 8443143"/>
                <a:gd name="connsiteY2" fmla="*/ 698867 h 3470780"/>
                <a:gd name="connsiteX3" fmla="*/ 2782026 w 8443143"/>
                <a:gd name="connsiteY3" fmla="*/ 2133600 h 3470780"/>
                <a:gd name="connsiteX4" fmla="*/ 1002213 w 8443143"/>
                <a:gd name="connsiteY4" fmla="*/ 2205937 h 3470780"/>
                <a:gd name="connsiteX5" fmla="*/ 0 w 8443143"/>
                <a:gd name="connsiteY5" fmla="*/ 3470780 h 3470780"/>
                <a:gd name="connsiteX6" fmla="*/ 2020218 w 8443143"/>
                <a:gd name="connsiteY6" fmla="*/ 2652555 h 3470780"/>
                <a:gd name="connsiteX7" fmla="*/ 2784918 w 8443143"/>
                <a:gd name="connsiteY7" fmla="*/ 2131480 h 3470780"/>
                <a:gd name="connsiteX8" fmla="*/ 4611184 w 8443143"/>
                <a:gd name="connsiteY8" fmla="*/ 1852371 h 3470780"/>
                <a:gd name="connsiteX9" fmla="*/ 5706089 w 8443143"/>
                <a:gd name="connsiteY9" fmla="*/ 710006 h 3470780"/>
                <a:gd name="connsiteX10" fmla="*/ 6701202 w 8443143"/>
                <a:gd name="connsiteY10" fmla="*/ 1122097 h 3470780"/>
                <a:gd name="connsiteX11" fmla="*/ 7425147 w 8443143"/>
                <a:gd name="connsiteY11" fmla="*/ 516040 h 3470780"/>
                <a:gd name="connsiteX12" fmla="*/ 8360261 w 8443143"/>
                <a:gd name="connsiteY12" fmla="*/ 1807663 h 3470780"/>
                <a:gd name="connsiteX13" fmla="*/ 8443143 w 8443143"/>
                <a:gd name="connsiteY13" fmla="*/ 80785 h 3470780"/>
                <a:gd name="connsiteX0" fmla="*/ 8359866 w 8360261"/>
                <a:gd name="connsiteY0" fmla="*/ 0 h 3470780"/>
                <a:gd name="connsiteX1" fmla="*/ 7425146 w 8360261"/>
                <a:gd name="connsiteY1" fmla="*/ 518160 h 3470780"/>
                <a:gd name="connsiteX2" fmla="*/ 5704662 w 8360261"/>
                <a:gd name="connsiteY2" fmla="*/ 698867 h 3470780"/>
                <a:gd name="connsiteX3" fmla="*/ 2782026 w 8360261"/>
                <a:gd name="connsiteY3" fmla="*/ 2133600 h 3470780"/>
                <a:gd name="connsiteX4" fmla="*/ 1002213 w 8360261"/>
                <a:gd name="connsiteY4" fmla="*/ 2205937 h 3470780"/>
                <a:gd name="connsiteX5" fmla="*/ 0 w 8360261"/>
                <a:gd name="connsiteY5" fmla="*/ 3470780 h 3470780"/>
                <a:gd name="connsiteX6" fmla="*/ 2020218 w 8360261"/>
                <a:gd name="connsiteY6" fmla="*/ 2652555 h 3470780"/>
                <a:gd name="connsiteX7" fmla="*/ 2784918 w 8360261"/>
                <a:gd name="connsiteY7" fmla="*/ 2131480 h 3470780"/>
                <a:gd name="connsiteX8" fmla="*/ 4611184 w 8360261"/>
                <a:gd name="connsiteY8" fmla="*/ 1852371 h 3470780"/>
                <a:gd name="connsiteX9" fmla="*/ 5706089 w 8360261"/>
                <a:gd name="connsiteY9" fmla="*/ 710006 h 3470780"/>
                <a:gd name="connsiteX10" fmla="*/ 6701202 w 8360261"/>
                <a:gd name="connsiteY10" fmla="*/ 1122097 h 3470780"/>
                <a:gd name="connsiteX11" fmla="*/ 7425147 w 8360261"/>
                <a:gd name="connsiteY11" fmla="*/ 516040 h 3470780"/>
                <a:gd name="connsiteX12" fmla="*/ 8360261 w 8360261"/>
                <a:gd name="connsiteY12" fmla="*/ 1807663 h 3470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360261" h="3470780">
                  <a:moveTo>
                    <a:pt x="8359866" y="0"/>
                  </a:moveTo>
                  <a:lnTo>
                    <a:pt x="7425146" y="518160"/>
                  </a:lnTo>
                  <a:lnTo>
                    <a:pt x="5704662" y="698867"/>
                  </a:lnTo>
                  <a:lnTo>
                    <a:pt x="2782026" y="2133600"/>
                  </a:lnTo>
                  <a:lnTo>
                    <a:pt x="1002213" y="2205937"/>
                  </a:lnTo>
                  <a:lnTo>
                    <a:pt x="0" y="3470780"/>
                  </a:lnTo>
                  <a:lnTo>
                    <a:pt x="2020218" y="2652555"/>
                  </a:lnTo>
                  <a:lnTo>
                    <a:pt x="2784918" y="2131480"/>
                  </a:lnTo>
                  <a:lnTo>
                    <a:pt x="4611184" y="1852371"/>
                  </a:lnTo>
                  <a:lnTo>
                    <a:pt x="5706089" y="710006"/>
                  </a:lnTo>
                  <a:lnTo>
                    <a:pt x="6701202" y="1122097"/>
                  </a:lnTo>
                  <a:lnTo>
                    <a:pt x="7425147" y="516040"/>
                  </a:lnTo>
                  <a:lnTo>
                    <a:pt x="8360261" y="1807663"/>
                  </a:lnTo>
                </a:path>
              </a:pathLst>
            </a:custGeom>
            <a:noFill/>
            <a:ln w="19050">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cxnSp>
          <p:nvCxnSpPr>
            <p:cNvPr id="14" name="Rak 21"/>
            <p:cNvCxnSpPr>
              <a:cxnSpLocks/>
              <a:stCxn id="13" idx="2"/>
              <a:endCxn id="13" idx="9"/>
            </p:cNvCxnSpPr>
            <p:nvPr/>
          </p:nvCxnSpPr>
          <p:spPr>
            <a:xfrm>
              <a:off x="6243516" y="1691040"/>
              <a:ext cx="1566" cy="12608"/>
            </a:xfrm>
            <a:prstGeom prst="line">
              <a:avLst/>
            </a:prstGeom>
            <a:ln w="19050">
              <a:solidFill>
                <a:schemeClr val="accent2"/>
              </a:solidFill>
            </a:ln>
            <a:effectLst/>
          </p:spPr>
          <p:style>
            <a:lnRef idx="3">
              <a:schemeClr val="accent1"/>
            </a:lnRef>
            <a:fillRef idx="0">
              <a:schemeClr val="accent1"/>
            </a:fillRef>
            <a:effectRef idx="2">
              <a:schemeClr val="accent1"/>
            </a:effectRef>
            <a:fontRef idx="minor">
              <a:schemeClr val="tx1"/>
            </a:fontRef>
          </p:style>
        </p:cxnSp>
        <p:cxnSp>
          <p:nvCxnSpPr>
            <p:cNvPr id="15" name="Rak 23"/>
            <p:cNvCxnSpPr>
              <a:cxnSpLocks/>
              <a:stCxn id="13" idx="4"/>
              <a:endCxn id="13" idx="6"/>
            </p:cNvCxnSpPr>
            <p:nvPr/>
          </p:nvCxnSpPr>
          <p:spPr>
            <a:xfrm>
              <a:off x="1080130" y="3396877"/>
              <a:ext cx="1117790" cy="505523"/>
            </a:xfrm>
            <a:prstGeom prst="line">
              <a:avLst/>
            </a:prstGeom>
            <a:ln w="19050">
              <a:solidFill>
                <a:schemeClr val="accent2"/>
              </a:solidFill>
            </a:ln>
            <a:effectLst/>
          </p:spPr>
          <p:style>
            <a:lnRef idx="3">
              <a:schemeClr val="accent1"/>
            </a:lnRef>
            <a:fillRef idx="0">
              <a:schemeClr val="accent1"/>
            </a:fillRef>
            <a:effectRef idx="2">
              <a:schemeClr val="accent1"/>
            </a:effectRef>
            <a:fontRef idx="minor">
              <a:schemeClr val="tx1"/>
            </a:fontRef>
          </p:style>
        </p:cxnSp>
      </p:grpSp>
      <p:sp>
        <p:nvSpPr>
          <p:cNvPr id="16" name="Text Placeholder 15"/>
          <p:cNvSpPr>
            <a:spLocks noGrp="1"/>
          </p:cNvSpPr>
          <p:nvPr>
            <p:ph type="body" sz="quarter" idx="14" hasCustomPrompt="1"/>
          </p:nvPr>
        </p:nvSpPr>
        <p:spPr>
          <a:xfrm>
            <a:off x="360363" y="1440000"/>
            <a:ext cx="5291137" cy="251040"/>
          </a:xfrm>
        </p:spPr>
        <p:txBody>
          <a:bodyPr/>
          <a:lstStyle>
            <a:lvl1pPr marL="0" indent="0">
              <a:buNone/>
              <a:defRPr sz="1400" cap="all" baseline="0">
                <a:solidFill>
                  <a:schemeClr val="accent2"/>
                </a:solidFill>
              </a:defRPr>
            </a:lvl1pPr>
            <a:lvl2pPr marL="378000" indent="0">
              <a:buNone/>
              <a:defRPr/>
            </a:lvl2pPr>
            <a:lvl3pPr marL="738000" indent="0">
              <a:buNone/>
              <a:defRPr/>
            </a:lvl3pPr>
            <a:lvl4pPr marL="1098000" indent="0">
              <a:buNone/>
              <a:defRPr/>
            </a:lvl4pPr>
            <a:lvl5pPr marL="1468800" indent="0">
              <a:buNone/>
              <a:defRPr/>
            </a:lvl5pPr>
          </a:lstStyle>
          <a:p>
            <a:pPr lvl="0"/>
            <a:r>
              <a:rPr lang="en-US" noProof="0"/>
              <a:t>PRESENTER’S NAME</a:t>
            </a:r>
          </a:p>
        </p:txBody>
      </p:sp>
      <p:sp>
        <p:nvSpPr>
          <p:cNvPr id="17" name="Text Placeholder 15"/>
          <p:cNvSpPr>
            <a:spLocks noGrp="1"/>
          </p:cNvSpPr>
          <p:nvPr>
            <p:ph type="body" sz="quarter" idx="15" hasCustomPrompt="1"/>
          </p:nvPr>
        </p:nvSpPr>
        <p:spPr>
          <a:xfrm>
            <a:off x="360363" y="1670069"/>
            <a:ext cx="5291137" cy="181601"/>
          </a:xfrm>
        </p:spPr>
        <p:txBody>
          <a:bodyPr/>
          <a:lstStyle>
            <a:lvl1pPr marL="0" indent="0">
              <a:buNone/>
              <a:defRPr sz="900">
                <a:solidFill>
                  <a:schemeClr val="tx1"/>
                </a:solidFill>
              </a:defRPr>
            </a:lvl1pPr>
            <a:lvl2pPr marL="378000" indent="0">
              <a:buNone/>
              <a:defRPr/>
            </a:lvl2pPr>
            <a:lvl3pPr marL="738000" indent="0">
              <a:buNone/>
              <a:defRPr/>
            </a:lvl3pPr>
            <a:lvl4pPr marL="1098000" indent="0">
              <a:buNone/>
              <a:defRPr/>
            </a:lvl4pPr>
            <a:lvl5pPr marL="1468800" indent="0">
              <a:buNone/>
              <a:defRPr/>
            </a:lvl5pPr>
          </a:lstStyle>
          <a:p>
            <a:pPr lvl="0"/>
            <a:r>
              <a:rPr lang="en-US" noProof="0"/>
              <a:t>Title</a:t>
            </a:r>
          </a:p>
        </p:txBody>
      </p:sp>
      <p:sp>
        <p:nvSpPr>
          <p:cNvPr id="18" name="Text Placeholder 15"/>
          <p:cNvSpPr>
            <a:spLocks noGrp="1"/>
          </p:cNvSpPr>
          <p:nvPr>
            <p:ph type="body" sz="quarter" idx="16" hasCustomPrompt="1"/>
          </p:nvPr>
        </p:nvSpPr>
        <p:spPr>
          <a:xfrm>
            <a:off x="360363" y="2025912"/>
            <a:ext cx="4139629" cy="181601"/>
          </a:xfrm>
        </p:spPr>
        <p:txBody>
          <a:bodyPr/>
          <a:lstStyle>
            <a:lvl1pPr marL="0" indent="0">
              <a:buNone/>
              <a:defRPr sz="900" baseline="0">
                <a:solidFill>
                  <a:schemeClr val="tx1"/>
                </a:solidFill>
              </a:defRPr>
            </a:lvl1pPr>
            <a:lvl2pPr marL="378000" indent="0">
              <a:buNone/>
              <a:defRPr/>
            </a:lvl2pPr>
            <a:lvl3pPr marL="738000" indent="0">
              <a:buNone/>
              <a:defRPr/>
            </a:lvl3pPr>
            <a:lvl4pPr marL="1098000" indent="0">
              <a:buNone/>
              <a:defRPr/>
            </a:lvl4pPr>
            <a:lvl5pPr marL="1468800" indent="0">
              <a:buNone/>
              <a:defRPr/>
            </a:lvl5pPr>
          </a:lstStyle>
          <a:p>
            <a:pPr lvl="0"/>
            <a:r>
              <a:rPr lang="en-US" noProof="0"/>
              <a:t>Date (e.g. April 2, 2020)</a:t>
            </a:r>
          </a:p>
        </p:txBody>
      </p:sp>
      <p:sp>
        <p:nvSpPr>
          <p:cNvPr id="22" name="Rectangular Callout 21">
            <a:extLst>
              <a:ext uri="{FF2B5EF4-FFF2-40B4-BE49-F238E27FC236}">
                <a16:creationId xmlns:a16="http://schemas.microsoft.com/office/drawing/2014/main" id="{B7008F92-486D-3A4B-8D7E-950F662843B2}"/>
              </a:ext>
            </a:extLst>
          </p:cNvPr>
          <p:cNvSpPr/>
          <p:nvPr userDrawn="1"/>
        </p:nvSpPr>
        <p:spPr>
          <a:xfrm>
            <a:off x="9432540" y="-534"/>
            <a:ext cx="1440000" cy="1726697"/>
          </a:xfrm>
          <a:prstGeom prst="wedgeRectCallout">
            <a:avLst>
              <a:gd name="adj1" fmla="val -65346"/>
              <a:gd name="adj2" fmla="val -20385"/>
            </a:avLst>
          </a:prstGeom>
          <a:solidFill>
            <a:schemeClr val="bg1"/>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800" noProof="0">
                <a:solidFill>
                  <a:schemeClr val="tx1"/>
                </a:solidFill>
              </a:rPr>
              <a:t>Two-color headline as per our identity, to highlight our rational and emotional side.</a:t>
            </a:r>
          </a:p>
          <a:p>
            <a:pPr algn="l"/>
            <a:endParaRPr lang="en-US" sz="800" noProof="0">
              <a:solidFill>
                <a:schemeClr val="tx1"/>
              </a:solidFill>
            </a:endParaRPr>
          </a:p>
          <a:p>
            <a:pPr algn="l"/>
            <a:r>
              <a:rPr lang="en-US" sz="800" noProof="0">
                <a:solidFill>
                  <a:schemeClr val="tx1"/>
                </a:solidFill>
              </a:rPr>
              <a:t>First line in blue (rational side), second line in orange (emotional side) to reflect both sides of our identity.</a:t>
            </a:r>
          </a:p>
          <a:p>
            <a:pPr algn="l"/>
            <a:endParaRPr lang="en-US" sz="800" noProof="0">
              <a:solidFill>
                <a:schemeClr val="tx1"/>
              </a:solidFill>
            </a:endParaRPr>
          </a:p>
          <a:p>
            <a:pPr algn="l"/>
            <a:r>
              <a:rPr lang="en-US" sz="800" noProof="0">
                <a:solidFill>
                  <a:schemeClr val="tx1"/>
                </a:solidFill>
              </a:rPr>
              <a:t>This refers to the first page title only, </a:t>
            </a:r>
            <a:r>
              <a:rPr lang="en-US" sz="800" b="1" noProof="0">
                <a:solidFill>
                  <a:schemeClr val="tx1"/>
                </a:solidFill>
              </a:rPr>
              <a:t>all headlines in the rest of the document are blue.</a:t>
            </a:r>
          </a:p>
        </p:txBody>
      </p:sp>
      <p:pic>
        <p:nvPicPr>
          <p:cNvPr id="23" name="Bildobjekt 8">
            <a:extLst>
              <a:ext uri="{FF2B5EF4-FFF2-40B4-BE49-F238E27FC236}">
                <a16:creationId xmlns:a16="http://schemas.microsoft.com/office/drawing/2014/main" id="{3A326A08-6440-CE4C-A403-17CD89AB6E7A}"/>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7894137" y="275563"/>
            <a:ext cx="889863" cy="323204"/>
          </a:xfrm>
          <a:prstGeom prst="rect">
            <a:avLst/>
          </a:prstGeom>
        </p:spPr>
      </p:pic>
    </p:spTree>
    <p:extLst>
      <p:ext uri="{BB962C8B-B14F-4D97-AF65-F5344CB8AC3E}">
        <p14:creationId xmlns:p14="http://schemas.microsoft.com/office/powerpoint/2010/main" val="126536059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Startpage 4, picture and presenter">
    <p:spTree>
      <p:nvGrpSpPr>
        <p:cNvPr id="1" name=""/>
        <p:cNvGrpSpPr/>
        <p:nvPr/>
      </p:nvGrpSpPr>
      <p:grpSpPr>
        <a:xfrm>
          <a:off x="0" y="0"/>
          <a:ext cx="0" cy="0"/>
          <a:chOff x="0" y="0"/>
          <a:chExt cx="0" cy="0"/>
        </a:xfrm>
      </p:grpSpPr>
      <p:sp>
        <p:nvSpPr>
          <p:cNvPr id="12" name="Platshållare för sidfot 4">
            <a:extLst>
              <a:ext uri="{FF2B5EF4-FFF2-40B4-BE49-F238E27FC236}">
                <a16:creationId xmlns:a16="http://schemas.microsoft.com/office/drawing/2014/main" id="{B91DA7A0-42DD-DB44-92C6-8E4057750797}"/>
              </a:ext>
            </a:extLst>
          </p:cNvPr>
          <p:cNvSpPr>
            <a:spLocks noGrp="1"/>
          </p:cNvSpPr>
          <p:nvPr>
            <p:ph type="ftr" sz="quarter" idx="3"/>
          </p:nvPr>
        </p:nvSpPr>
        <p:spPr>
          <a:xfrm>
            <a:off x="683568" y="5282758"/>
            <a:ext cx="2895600" cy="180000"/>
          </a:xfrm>
          <a:prstGeom prst="rect">
            <a:avLst/>
          </a:prstGeom>
        </p:spPr>
        <p:txBody>
          <a:bodyPr vert="horz" lIns="0" tIns="0" rIns="0" bIns="0" rtlCol="0" anchor="b" anchorCtr="0"/>
          <a:lstStyle>
            <a:lvl1pPr algn="l">
              <a:defRPr sz="700">
                <a:solidFill>
                  <a:srgbClr val="EBEBEB"/>
                </a:solidFill>
              </a:defRPr>
            </a:lvl1pPr>
          </a:lstStyle>
          <a:p>
            <a:r>
              <a:rPr lang="en-US" noProof="0"/>
              <a:t>SANDVIK: Title of presentation</a:t>
            </a:r>
          </a:p>
        </p:txBody>
      </p:sp>
      <p:sp>
        <p:nvSpPr>
          <p:cNvPr id="13" name="Platshållare för bildnummer 5">
            <a:extLst>
              <a:ext uri="{FF2B5EF4-FFF2-40B4-BE49-F238E27FC236}">
                <a16:creationId xmlns:a16="http://schemas.microsoft.com/office/drawing/2014/main" id="{0C72AB4E-A5D4-E54E-8D25-2717A8BD23EC}"/>
              </a:ext>
            </a:extLst>
          </p:cNvPr>
          <p:cNvSpPr>
            <a:spLocks noGrp="1"/>
          </p:cNvSpPr>
          <p:nvPr>
            <p:ph type="sldNum" sz="quarter" idx="4"/>
          </p:nvPr>
        </p:nvSpPr>
        <p:spPr>
          <a:xfrm>
            <a:off x="354946" y="5282309"/>
            <a:ext cx="328622" cy="180000"/>
          </a:xfrm>
          <a:prstGeom prst="rect">
            <a:avLst/>
          </a:prstGeom>
        </p:spPr>
        <p:txBody>
          <a:bodyPr vert="horz" lIns="0" tIns="0" rIns="0" bIns="0" rtlCol="0" anchor="b" anchorCtr="0"/>
          <a:lstStyle>
            <a:lvl1pPr algn="l">
              <a:defRPr sz="700">
                <a:solidFill>
                  <a:srgbClr val="EBEBEB"/>
                </a:solidFill>
              </a:defRPr>
            </a:lvl1pPr>
          </a:lstStyle>
          <a:p>
            <a:fld id="{469B62F1-B431-48B6-8270-02431A1685B7}" type="slidenum">
              <a:rPr lang="en-US" noProof="0" smtClean="0"/>
              <a:pPr/>
              <a:t>‹#›</a:t>
            </a:fld>
            <a:endParaRPr lang="en-US" noProof="0"/>
          </a:p>
        </p:txBody>
      </p:sp>
      <p:sp>
        <p:nvSpPr>
          <p:cNvPr id="14" name="Date Placeholder 3">
            <a:extLst>
              <a:ext uri="{FF2B5EF4-FFF2-40B4-BE49-F238E27FC236}">
                <a16:creationId xmlns:a16="http://schemas.microsoft.com/office/drawing/2014/main" id="{6D4BA9DE-BF24-434A-A50C-AE1B1466AAC9}"/>
              </a:ext>
            </a:extLst>
          </p:cNvPr>
          <p:cNvSpPr>
            <a:spLocks noGrp="1"/>
          </p:cNvSpPr>
          <p:nvPr>
            <p:ph type="dt" sz="half" idx="2"/>
          </p:nvPr>
        </p:nvSpPr>
        <p:spPr>
          <a:xfrm>
            <a:off x="5643664" y="5282758"/>
            <a:ext cx="2057400" cy="180000"/>
          </a:xfrm>
          <a:prstGeom prst="rect">
            <a:avLst/>
          </a:prstGeom>
        </p:spPr>
        <p:txBody>
          <a:bodyPr vert="horz" lIns="0" tIns="0" rIns="0" bIns="0" rtlCol="0" anchor="b"/>
          <a:lstStyle>
            <a:lvl1pPr algn="r">
              <a:defRPr sz="700">
                <a:solidFill>
                  <a:srgbClr val="EBEBEB"/>
                </a:solidFill>
              </a:defRPr>
            </a:lvl1pPr>
          </a:lstStyle>
          <a:p>
            <a:fld id="{F1F3ABD2-0BC7-0D4A-A1BD-CBAE433838FD}" type="datetime1">
              <a:rPr lang="en-US" noProof="0" smtClean="0"/>
              <a:t>11/3/2021</a:t>
            </a:fld>
            <a:endParaRPr lang="en-US" noProof="0"/>
          </a:p>
        </p:txBody>
      </p:sp>
      <p:sp>
        <p:nvSpPr>
          <p:cNvPr id="11" name="Picture Placeholder 7"/>
          <p:cNvSpPr>
            <a:spLocks noGrp="1"/>
          </p:cNvSpPr>
          <p:nvPr>
            <p:ph type="pic" sz="quarter" idx="13" hasCustomPrompt="1"/>
          </p:nvPr>
        </p:nvSpPr>
        <p:spPr>
          <a:xfrm>
            <a:off x="4418781" y="-5480"/>
            <a:ext cx="4731853" cy="5152931"/>
          </a:xfrm>
          <a:custGeom>
            <a:avLst/>
            <a:gdLst>
              <a:gd name="connsiteX0" fmla="*/ 530647 w 9144000"/>
              <a:gd name="connsiteY0" fmla="*/ 0 h 3183818"/>
              <a:gd name="connsiteX1" fmla="*/ 8613353 w 9144000"/>
              <a:gd name="connsiteY1" fmla="*/ 0 h 3183818"/>
              <a:gd name="connsiteX2" fmla="*/ 9144000 w 9144000"/>
              <a:gd name="connsiteY2" fmla="*/ 530647 h 3183818"/>
              <a:gd name="connsiteX3" fmla="*/ 9144000 w 9144000"/>
              <a:gd name="connsiteY3" fmla="*/ 3183818 h 3183818"/>
              <a:gd name="connsiteX4" fmla="*/ 9144000 w 9144000"/>
              <a:gd name="connsiteY4" fmla="*/ 3183818 h 3183818"/>
              <a:gd name="connsiteX5" fmla="*/ 0 w 9144000"/>
              <a:gd name="connsiteY5" fmla="*/ 3183818 h 3183818"/>
              <a:gd name="connsiteX6" fmla="*/ 0 w 9144000"/>
              <a:gd name="connsiteY6" fmla="*/ 3183818 h 3183818"/>
              <a:gd name="connsiteX7" fmla="*/ 0 w 9144000"/>
              <a:gd name="connsiteY7" fmla="*/ 530647 h 3183818"/>
              <a:gd name="connsiteX8" fmla="*/ 530647 w 9144000"/>
              <a:gd name="connsiteY8" fmla="*/ 0 h 3183818"/>
              <a:gd name="connsiteX0" fmla="*/ 4115249 w 9144000"/>
              <a:gd name="connsiteY0" fmla="*/ 278909 h 3183818"/>
              <a:gd name="connsiteX1" fmla="*/ 8613353 w 9144000"/>
              <a:gd name="connsiteY1" fmla="*/ 0 h 3183818"/>
              <a:gd name="connsiteX2" fmla="*/ 9144000 w 9144000"/>
              <a:gd name="connsiteY2" fmla="*/ 530647 h 3183818"/>
              <a:gd name="connsiteX3" fmla="*/ 9144000 w 9144000"/>
              <a:gd name="connsiteY3" fmla="*/ 3183818 h 3183818"/>
              <a:gd name="connsiteX4" fmla="*/ 9144000 w 9144000"/>
              <a:gd name="connsiteY4" fmla="*/ 3183818 h 3183818"/>
              <a:gd name="connsiteX5" fmla="*/ 0 w 9144000"/>
              <a:gd name="connsiteY5" fmla="*/ 3183818 h 3183818"/>
              <a:gd name="connsiteX6" fmla="*/ 0 w 9144000"/>
              <a:gd name="connsiteY6" fmla="*/ 3183818 h 3183818"/>
              <a:gd name="connsiteX7" fmla="*/ 0 w 9144000"/>
              <a:gd name="connsiteY7" fmla="*/ 530647 h 3183818"/>
              <a:gd name="connsiteX8" fmla="*/ 4115249 w 9144000"/>
              <a:gd name="connsiteY8" fmla="*/ 278909 h 3183818"/>
              <a:gd name="connsiteX0" fmla="*/ 4115249 w 9144000"/>
              <a:gd name="connsiteY0" fmla="*/ 284843 h 3189752"/>
              <a:gd name="connsiteX1" fmla="*/ 6856661 w 9144000"/>
              <a:gd name="connsiteY1" fmla="*/ 0 h 3189752"/>
              <a:gd name="connsiteX2" fmla="*/ 9144000 w 9144000"/>
              <a:gd name="connsiteY2" fmla="*/ 536581 h 3189752"/>
              <a:gd name="connsiteX3" fmla="*/ 9144000 w 9144000"/>
              <a:gd name="connsiteY3" fmla="*/ 3189752 h 3189752"/>
              <a:gd name="connsiteX4" fmla="*/ 9144000 w 9144000"/>
              <a:gd name="connsiteY4" fmla="*/ 3189752 h 3189752"/>
              <a:gd name="connsiteX5" fmla="*/ 0 w 9144000"/>
              <a:gd name="connsiteY5" fmla="*/ 3189752 h 3189752"/>
              <a:gd name="connsiteX6" fmla="*/ 0 w 9144000"/>
              <a:gd name="connsiteY6" fmla="*/ 3189752 h 3189752"/>
              <a:gd name="connsiteX7" fmla="*/ 0 w 9144000"/>
              <a:gd name="connsiteY7" fmla="*/ 536581 h 3189752"/>
              <a:gd name="connsiteX8" fmla="*/ 4115249 w 9144000"/>
              <a:gd name="connsiteY8" fmla="*/ 284843 h 3189752"/>
              <a:gd name="connsiteX0" fmla="*/ 4115249 w 9144000"/>
              <a:gd name="connsiteY0" fmla="*/ 284843 h 3189752"/>
              <a:gd name="connsiteX1" fmla="*/ 6856661 w 9144000"/>
              <a:gd name="connsiteY1" fmla="*/ 0 h 3189752"/>
              <a:gd name="connsiteX2" fmla="*/ 9144000 w 9144000"/>
              <a:gd name="connsiteY2" fmla="*/ 536581 h 3189752"/>
              <a:gd name="connsiteX3" fmla="*/ 9144000 w 9144000"/>
              <a:gd name="connsiteY3" fmla="*/ 3189752 h 3189752"/>
              <a:gd name="connsiteX4" fmla="*/ 9144000 w 9144000"/>
              <a:gd name="connsiteY4" fmla="*/ 3189752 h 3189752"/>
              <a:gd name="connsiteX5" fmla="*/ 0 w 9144000"/>
              <a:gd name="connsiteY5" fmla="*/ 3189752 h 3189752"/>
              <a:gd name="connsiteX6" fmla="*/ 0 w 9144000"/>
              <a:gd name="connsiteY6" fmla="*/ 3189752 h 3189752"/>
              <a:gd name="connsiteX7" fmla="*/ 0 w 9144000"/>
              <a:gd name="connsiteY7" fmla="*/ 527056 h 3189752"/>
              <a:gd name="connsiteX8" fmla="*/ 4115249 w 9144000"/>
              <a:gd name="connsiteY8" fmla="*/ 284843 h 3189752"/>
              <a:gd name="connsiteX0" fmla="*/ 4115249 w 9144000"/>
              <a:gd name="connsiteY0" fmla="*/ 284843 h 3189752"/>
              <a:gd name="connsiteX1" fmla="*/ 6856661 w 9144000"/>
              <a:gd name="connsiteY1" fmla="*/ 0 h 3189752"/>
              <a:gd name="connsiteX2" fmla="*/ 9144000 w 9144000"/>
              <a:gd name="connsiteY2" fmla="*/ 536581 h 3189752"/>
              <a:gd name="connsiteX3" fmla="*/ 9144000 w 9144000"/>
              <a:gd name="connsiteY3" fmla="*/ 3189752 h 3189752"/>
              <a:gd name="connsiteX4" fmla="*/ 9144000 w 9144000"/>
              <a:gd name="connsiteY4" fmla="*/ 3189752 h 3189752"/>
              <a:gd name="connsiteX5" fmla="*/ 0 w 9144000"/>
              <a:gd name="connsiteY5" fmla="*/ 3189752 h 3189752"/>
              <a:gd name="connsiteX6" fmla="*/ 0 w 9144000"/>
              <a:gd name="connsiteY6" fmla="*/ 3189752 h 3189752"/>
              <a:gd name="connsiteX7" fmla="*/ 0 w 9144000"/>
              <a:gd name="connsiteY7" fmla="*/ 511181 h 3189752"/>
              <a:gd name="connsiteX8" fmla="*/ 4115249 w 9144000"/>
              <a:gd name="connsiteY8" fmla="*/ 284843 h 3189752"/>
              <a:gd name="connsiteX0" fmla="*/ 4115249 w 9144000"/>
              <a:gd name="connsiteY0" fmla="*/ 284843 h 3189752"/>
              <a:gd name="connsiteX1" fmla="*/ 6856661 w 9144000"/>
              <a:gd name="connsiteY1" fmla="*/ 0 h 3189752"/>
              <a:gd name="connsiteX2" fmla="*/ 9144000 w 9144000"/>
              <a:gd name="connsiteY2" fmla="*/ 536581 h 3189752"/>
              <a:gd name="connsiteX3" fmla="*/ 9144000 w 9144000"/>
              <a:gd name="connsiteY3" fmla="*/ 3189752 h 3189752"/>
              <a:gd name="connsiteX4" fmla="*/ 9144000 w 9144000"/>
              <a:gd name="connsiteY4" fmla="*/ 3189752 h 3189752"/>
              <a:gd name="connsiteX5" fmla="*/ 0 w 9144000"/>
              <a:gd name="connsiteY5" fmla="*/ 3189752 h 3189752"/>
              <a:gd name="connsiteX6" fmla="*/ 0 w 9144000"/>
              <a:gd name="connsiteY6" fmla="*/ 3189752 h 3189752"/>
              <a:gd name="connsiteX7" fmla="*/ 0 w 9144000"/>
              <a:gd name="connsiteY7" fmla="*/ 527056 h 3189752"/>
              <a:gd name="connsiteX8" fmla="*/ 4115249 w 9144000"/>
              <a:gd name="connsiteY8" fmla="*/ 284843 h 3189752"/>
              <a:gd name="connsiteX0" fmla="*/ 4115249 w 9144000"/>
              <a:gd name="connsiteY0" fmla="*/ 284843 h 3189752"/>
              <a:gd name="connsiteX1" fmla="*/ 6856661 w 9144000"/>
              <a:gd name="connsiteY1" fmla="*/ 0 h 3189752"/>
              <a:gd name="connsiteX2" fmla="*/ 9144000 w 9144000"/>
              <a:gd name="connsiteY2" fmla="*/ 536581 h 3189752"/>
              <a:gd name="connsiteX3" fmla="*/ 9144000 w 9144000"/>
              <a:gd name="connsiteY3" fmla="*/ 3189752 h 3189752"/>
              <a:gd name="connsiteX4" fmla="*/ 9144000 w 9144000"/>
              <a:gd name="connsiteY4" fmla="*/ 3189752 h 3189752"/>
              <a:gd name="connsiteX5" fmla="*/ 0 w 9144000"/>
              <a:gd name="connsiteY5" fmla="*/ 3189752 h 3189752"/>
              <a:gd name="connsiteX6" fmla="*/ 0 w 9144000"/>
              <a:gd name="connsiteY6" fmla="*/ 3189752 h 3189752"/>
              <a:gd name="connsiteX7" fmla="*/ 0 w 9144000"/>
              <a:gd name="connsiteY7" fmla="*/ 508006 h 3189752"/>
              <a:gd name="connsiteX8" fmla="*/ 4115249 w 9144000"/>
              <a:gd name="connsiteY8" fmla="*/ 284843 h 3189752"/>
              <a:gd name="connsiteX0" fmla="*/ 4115249 w 9144000"/>
              <a:gd name="connsiteY0" fmla="*/ 284843 h 3189752"/>
              <a:gd name="connsiteX1" fmla="*/ 6856661 w 9144000"/>
              <a:gd name="connsiteY1" fmla="*/ 0 h 3189752"/>
              <a:gd name="connsiteX2" fmla="*/ 9144000 w 9144000"/>
              <a:gd name="connsiteY2" fmla="*/ 536581 h 3189752"/>
              <a:gd name="connsiteX3" fmla="*/ 9144000 w 9144000"/>
              <a:gd name="connsiteY3" fmla="*/ 3189752 h 3189752"/>
              <a:gd name="connsiteX4" fmla="*/ 9144000 w 9144000"/>
              <a:gd name="connsiteY4" fmla="*/ 3189752 h 3189752"/>
              <a:gd name="connsiteX5" fmla="*/ 0 w 9144000"/>
              <a:gd name="connsiteY5" fmla="*/ 3189752 h 3189752"/>
              <a:gd name="connsiteX6" fmla="*/ 0 w 9144000"/>
              <a:gd name="connsiteY6" fmla="*/ 3189752 h 3189752"/>
              <a:gd name="connsiteX7" fmla="*/ 0 w 9144000"/>
              <a:gd name="connsiteY7" fmla="*/ 523881 h 3189752"/>
              <a:gd name="connsiteX8" fmla="*/ 4115249 w 9144000"/>
              <a:gd name="connsiteY8" fmla="*/ 284843 h 3189752"/>
              <a:gd name="connsiteX0" fmla="*/ 4118424 w 9144000"/>
              <a:gd name="connsiteY0" fmla="*/ 262618 h 3189752"/>
              <a:gd name="connsiteX1" fmla="*/ 6856661 w 9144000"/>
              <a:gd name="connsiteY1" fmla="*/ 0 h 3189752"/>
              <a:gd name="connsiteX2" fmla="*/ 9144000 w 9144000"/>
              <a:gd name="connsiteY2" fmla="*/ 536581 h 3189752"/>
              <a:gd name="connsiteX3" fmla="*/ 9144000 w 9144000"/>
              <a:gd name="connsiteY3" fmla="*/ 3189752 h 3189752"/>
              <a:gd name="connsiteX4" fmla="*/ 9144000 w 9144000"/>
              <a:gd name="connsiteY4" fmla="*/ 3189752 h 3189752"/>
              <a:gd name="connsiteX5" fmla="*/ 0 w 9144000"/>
              <a:gd name="connsiteY5" fmla="*/ 3189752 h 3189752"/>
              <a:gd name="connsiteX6" fmla="*/ 0 w 9144000"/>
              <a:gd name="connsiteY6" fmla="*/ 3189752 h 3189752"/>
              <a:gd name="connsiteX7" fmla="*/ 0 w 9144000"/>
              <a:gd name="connsiteY7" fmla="*/ 523881 h 3189752"/>
              <a:gd name="connsiteX8" fmla="*/ 4118424 w 9144000"/>
              <a:gd name="connsiteY8" fmla="*/ 262618 h 3189752"/>
              <a:gd name="connsiteX0" fmla="*/ 4118424 w 9144000"/>
              <a:gd name="connsiteY0" fmla="*/ 265787 h 3192921"/>
              <a:gd name="connsiteX1" fmla="*/ 6856661 w 9144000"/>
              <a:gd name="connsiteY1" fmla="*/ 3169 h 3192921"/>
              <a:gd name="connsiteX2" fmla="*/ 9144000 w 9144000"/>
              <a:gd name="connsiteY2" fmla="*/ 0 h 3192921"/>
              <a:gd name="connsiteX3" fmla="*/ 9144000 w 9144000"/>
              <a:gd name="connsiteY3" fmla="*/ 3192921 h 3192921"/>
              <a:gd name="connsiteX4" fmla="*/ 9144000 w 9144000"/>
              <a:gd name="connsiteY4" fmla="*/ 3192921 h 3192921"/>
              <a:gd name="connsiteX5" fmla="*/ 0 w 9144000"/>
              <a:gd name="connsiteY5" fmla="*/ 3192921 h 3192921"/>
              <a:gd name="connsiteX6" fmla="*/ 0 w 9144000"/>
              <a:gd name="connsiteY6" fmla="*/ 3192921 h 3192921"/>
              <a:gd name="connsiteX7" fmla="*/ 0 w 9144000"/>
              <a:gd name="connsiteY7" fmla="*/ 527050 h 3192921"/>
              <a:gd name="connsiteX8" fmla="*/ 4118424 w 9144000"/>
              <a:gd name="connsiteY8" fmla="*/ 265787 h 3192921"/>
              <a:gd name="connsiteX0" fmla="*/ 4118424 w 9144000"/>
              <a:gd name="connsiteY0" fmla="*/ 265787 h 3192921"/>
              <a:gd name="connsiteX1" fmla="*/ 6863011 w 9144000"/>
              <a:gd name="connsiteY1" fmla="*/ 111119 h 3192921"/>
              <a:gd name="connsiteX2" fmla="*/ 9144000 w 9144000"/>
              <a:gd name="connsiteY2" fmla="*/ 0 h 3192921"/>
              <a:gd name="connsiteX3" fmla="*/ 9144000 w 9144000"/>
              <a:gd name="connsiteY3" fmla="*/ 3192921 h 3192921"/>
              <a:gd name="connsiteX4" fmla="*/ 9144000 w 9144000"/>
              <a:gd name="connsiteY4" fmla="*/ 3192921 h 3192921"/>
              <a:gd name="connsiteX5" fmla="*/ 0 w 9144000"/>
              <a:gd name="connsiteY5" fmla="*/ 3192921 h 3192921"/>
              <a:gd name="connsiteX6" fmla="*/ 0 w 9144000"/>
              <a:gd name="connsiteY6" fmla="*/ 3192921 h 3192921"/>
              <a:gd name="connsiteX7" fmla="*/ 0 w 9144000"/>
              <a:gd name="connsiteY7" fmla="*/ 527050 h 3192921"/>
              <a:gd name="connsiteX8" fmla="*/ 4118424 w 9144000"/>
              <a:gd name="connsiteY8" fmla="*/ 265787 h 3192921"/>
              <a:gd name="connsiteX0" fmla="*/ 4118424 w 9144000"/>
              <a:gd name="connsiteY0" fmla="*/ 265787 h 3192921"/>
              <a:gd name="connsiteX1" fmla="*/ 6856661 w 9144000"/>
              <a:gd name="connsiteY1" fmla="*/ 3169 h 3192921"/>
              <a:gd name="connsiteX2" fmla="*/ 9144000 w 9144000"/>
              <a:gd name="connsiteY2" fmla="*/ 0 h 3192921"/>
              <a:gd name="connsiteX3" fmla="*/ 9144000 w 9144000"/>
              <a:gd name="connsiteY3" fmla="*/ 3192921 h 3192921"/>
              <a:gd name="connsiteX4" fmla="*/ 9144000 w 9144000"/>
              <a:gd name="connsiteY4" fmla="*/ 3192921 h 3192921"/>
              <a:gd name="connsiteX5" fmla="*/ 0 w 9144000"/>
              <a:gd name="connsiteY5" fmla="*/ 3192921 h 3192921"/>
              <a:gd name="connsiteX6" fmla="*/ 0 w 9144000"/>
              <a:gd name="connsiteY6" fmla="*/ 3192921 h 3192921"/>
              <a:gd name="connsiteX7" fmla="*/ 0 w 9144000"/>
              <a:gd name="connsiteY7" fmla="*/ 527050 h 3192921"/>
              <a:gd name="connsiteX8" fmla="*/ 4118424 w 9144000"/>
              <a:gd name="connsiteY8" fmla="*/ 265787 h 3192921"/>
              <a:gd name="connsiteX0" fmla="*/ 4118424 w 9144000"/>
              <a:gd name="connsiteY0" fmla="*/ 262618 h 3189752"/>
              <a:gd name="connsiteX1" fmla="*/ 6856661 w 9144000"/>
              <a:gd name="connsiteY1" fmla="*/ 0 h 3189752"/>
              <a:gd name="connsiteX2" fmla="*/ 9144000 w 9144000"/>
              <a:gd name="connsiteY2" fmla="*/ 9531 h 3189752"/>
              <a:gd name="connsiteX3" fmla="*/ 9144000 w 9144000"/>
              <a:gd name="connsiteY3" fmla="*/ 3189752 h 3189752"/>
              <a:gd name="connsiteX4" fmla="*/ 9144000 w 9144000"/>
              <a:gd name="connsiteY4" fmla="*/ 3189752 h 3189752"/>
              <a:gd name="connsiteX5" fmla="*/ 0 w 9144000"/>
              <a:gd name="connsiteY5" fmla="*/ 3189752 h 3189752"/>
              <a:gd name="connsiteX6" fmla="*/ 0 w 9144000"/>
              <a:gd name="connsiteY6" fmla="*/ 3189752 h 3189752"/>
              <a:gd name="connsiteX7" fmla="*/ 0 w 9144000"/>
              <a:gd name="connsiteY7" fmla="*/ 523881 h 3189752"/>
              <a:gd name="connsiteX8" fmla="*/ 4118424 w 9144000"/>
              <a:gd name="connsiteY8" fmla="*/ 262618 h 3189752"/>
              <a:gd name="connsiteX0" fmla="*/ 4118424 w 9144000"/>
              <a:gd name="connsiteY0" fmla="*/ 262618 h 3189752"/>
              <a:gd name="connsiteX1" fmla="*/ 6856661 w 9144000"/>
              <a:gd name="connsiteY1" fmla="*/ 0 h 3189752"/>
              <a:gd name="connsiteX2" fmla="*/ 9144000 w 9144000"/>
              <a:gd name="connsiteY2" fmla="*/ 6 h 3189752"/>
              <a:gd name="connsiteX3" fmla="*/ 9144000 w 9144000"/>
              <a:gd name="connsiteY3" fmla="*/ 3189752 h 3189752"/>
              <a:gd name="connsiteX4" fmla="*/ 9144000 w 9144000"/>
              <a:gd name="connsiteY4" fmla="*/ 3189752 h 3189752"/>
              <a:gd name="connsiteX5" fmla="*/ 0 w 9144000"/>
              <a:gd name="connsiteY5" fmla="*/ 3189752 h 3189752"/>
              <a:gd name="connsiteX6" fmla="*/ 0 w 9144000"/>
              <a:gd name="connsiteY6" fmla="*/ 3189752 h 3189752"/>
              <a:gd name="connsiteX7" fmla="*/ 0 w 9144000"/>
              <a:gd name="connsiteY7" fmla="*/ 523881 h 3189752"/>
              <a:gd name="connsiteX8" fmla="*/ 4118424 w 9144000"/>
              <a:gd name="connsiteY8" fmla="*/ 262618 h 3189752"/>
              <a:gd name="connsiteX0" fmla="*/ 4118424 w 9144000"/>
              <a:gd name="connsiteY0" fmla="*/ 262618 h 3189752"/>
              <a:gd name="connsiteX1" fmla="*/ 6856661 w 9144000"/>
              <a:gd name="connsiteY1" fmla="*/ 0 h 3189752"/>
              <a:gd name="connsiteX2" fmla="*/ 9144000 w 9144000"/>
              <a:gd name="connsiteY2" fmla="*/ 6 h 3189752"/>
              <a:gd name="connsiteX3" fmla="*/ 9144000 w 9144000"/>
              <a:gd name="connsiteY3" fmla="*/ 3189752 h 3189752"/>
              <a:gd name="connsiteX4" fmla="*/ 9144000 w 9144000"/>
              <a:gd name="connsiteY4" fmla="*/ 3189752 h 3189752"/>
              <a:gd name="connsiteX5" fmla="*/ 0 w 9144000"/>
              <a:gd name="connsiteY5" fmla="*/ 3189752 h 3189752"/>
              <a:gd name="connsiteX6" fmla="*/ 0 w 9144000"/>
              <a:gd name="connsiteY6" fmla="*/ 3189752 h 3189752"/>
              <a:gd name="connsiteX7" fmla="*/ 0 w 9144000"/>
              <a:gd name="connsiteY7" fmla="*/ 536581 h 3189752"/>
              <a:gd name="connsiteX8" fmla="*/ 4118424 w 9144000"/>
              <a:gd name="connsiteY8" fmla="*/ 262618 h 3189752"/>
              <a:gd name="connsiteX0" fmla="*/ 4118424 w 9144000"/>
              <a:gd name="connsiteY0" fmla="*/ 262618 h 3189752"/>
              <a:gd name="connsiteX1" fmla="*/ 6856661 w 9144000"/>
              <a:gd name="connsiteY1" fmla="*/ 0 h 3189752"/>
              <a:gd name="connsiteX2" fmla="*/ 9144000 w 9144000"/>
              <a:gd name="connsiteY2" fmla="*/ 6 h 3189752"/>
              <a:gd name="connsiteX3" fmla="*/ 9144000 w 9144000"/>
              <a:gd name="connsiteY3" fmla="*/ 3189752 h 3189752"/>
              <a:gd name="connsiteX4" fmla="*/ 9144000 w 9144000"/>
              <a:gd name="connsiteY4" fmla="*/ 3189752 h 3189752"/>
              <a:gd name="connsiteX5" fmla="*/ 0 w 9144000"/>
              <a:gd name="connsiteY5" fmla="*/ 3189752 h 3189752"/>
              <a:gd name="connsiteX6" fmla="*/ 0 w 9144000"/>
              <a:gd name="connsiteY6" fmla="*/ 3189752 h 3189752"/>
              <a:gd name="connsiteX7" fmla="*/ 0 w 9144000"/>
              <a:gd name="connsiteY7" fmla="*/ 527056 h 3189752"/>
              <a:gd name="connsiteX8" fmla="*/ 4118424 w 9144000"/>
              <a:gd name="connsiteY8" fmla="*/ 262618 h 3189752"/>
              <a:gd name="connsiteX0" fmla="*/ 4118424 w 9144000"/>
              <a:gd name="connsiteY0" fmla="*/ 262618 h 3189752"/>
              <a:gd name="connsiteX1" fmla="*/ 6856661 w 9144000"/>
              <a:gd name="connsiteY1" fmla="*/ 0 h 3189752"/>
              <a:gd name="connsiteX2" fmla="*/ 9144000 w 9144000"/>
              <a:gd name="connsiteY2" fmla="*/ 6 h 3189752"/>
              <a:gd name="connsiteX3" fmla="*/ 9144000 w 9144000"/>
              <a:gd name="connsiteY3" fmla="*/ 3189752 h 3189752"/>
              <a:gd name="connsiteX4" fmla="*/ 9144000 w 9144000"/>
              <a:gd name="connsiteY4" fmla="*/ 3189752 h 3189752"/>
              <a:gd name="connsiteX5" fmla="*/ 0 w 9144000"/>
              <a:gd name="connsiteY5" fmla="*/ 3189752 h 3189752"/>
              <a:gd name="connsiteX6" fmla="*/ 0 w 9144000"/>
              <a:gd name="connsiteY6" fmla="*/ 3189752 h 3189752"/>
              <a:gd name="connsiteX7" fmla="*/ 41275 w 9144000"/>
              <a:gd name="connsiteY7" fmla="*/ 533406 h 3189752"/>
              <a:gd name="connsiteX8" fmla="*/ 4118424 w 9144000"/>
              <a:gd name="connsiteY8" fmla="*/ 262618 h 3189752"/>
              <a:gd name="connsiteX0" fmla="*/ 4118424 w 9144000"/>
              <a:gd name="connsiteY0" fmla="*/ 262618 h 3189752"/>
              <a:gd name="connsiteX1" fmla="*/ 6856661 w 9144000"/>
              <a:gd name="connsiteY1" fmla="*/ 0 h 3189752"/>
              <a:gd name="connsiteX2" fmla="*/ 9144000 w 9144000"/>
              <a:gd name="connsiteY2" fmla="*/ 6 h 3189752"/>
              <a:gd name="connsiteX3" fmla="*/ 9144000 w 9144000"/>
              <a:gd name="connsiteY3" fmla="*/ 3189752 h 3189752"/>
              <a:gd name="connsiteX4" fmla="*/ 9144000 w 9144000"/>
              <a:gd name="connsiteY4" fmla="*/ 3189752 h 3189752"/>
              <a:gd name="connsiteX5" fmla="*/ 0 w 9144000"/>
              <a:gd name="connsiteY5" fmla="*/ 3189752 h 3189752"/>
              <a:gd name="connsiteX6" fmla="*/ 0 w 9144000"/>
              <a:gd name="connsiteY6" fmla="*/ 3189752 h 3189752"/>
              <a:gd name="connsiteX7" fmla="*/ 3175 w 9144000"/>
              <a:gd name="connsiteY7" fmla="*/ 530231 h 3189752"/>
              <a:gd name="connsiteX8" fmla="*/ 4118424 w 9144000"/>
              <a:gd name="connsiteY8" fmla="*/ 262618 h 3189752"/>
              <a:gd name="connsiteX0" fmla="*/ 4118424 w 9144000"/>
              <a:gd name="connsiteY0" fmla="*/ 262618 h 3189752"/>
              <a:gd name="connsiteX1" fmla="*/ 6856661 w 9144000"/>
              <a:gd name="connsiteY1" fmla="*/ 0 h 3189752"/>
              <a:gd name="connsiteX2" fmla="*/ 9144000 w 9144000"/>
              <a:gd name="connsiteY2" fmla="*/ 6 h 3189752"/>
              <a:gd name="connsiteX3" fmla="*/ 9144000 w 9144000"/>
              <a:gd name="connsiteY3" fmla="*/ 3189752 h 3189752"/>
              <a:gd name="connsiteX4" fmla="*/ 9144000 w 9144000"/>
              <a:gd name="connsiteY4" fmla="*/ 3189752 h 3189752"/>
              <a:gd name="connsiteX5" fmla="*/ 0 w 9144000"/>
              <a:gd name="connsiteY5" fmla="*/ 3189752 h 3189752"/>
              <a:gd name="connsiteX6" fmla="*/ 0 w 9144000"/>
              <a:gd name="connsiteY6" fmla="*/ 3189752 h 3189752"/>
              <a:gd name="connsiteX7" fmla="*/ 3175 w 9144000"/>
              <a:gd name="connsiteY7" fmla="*/ 523881 h 3189752"/>
              <a:gd name="connsiteX8" fmla="*/ 4118424 w 9144000"/>
              <a:gd name="connsiteY8" fmla="*/ 262618 h 3189752"/>
              <a:gd name="connsiteX0" fmla="*/ 4118424 w 9144000"/>
              <a:gd name="connsiteY0" fmla="*/ 262618 h 3189752"/>
              <a:gd name="connsiteX1" fmla="*/ 6856661 w 9144000"/>
              <a:gd name="connsiteY1" fmla="*/ 0 h 3189752"/>
              <a:gd name="connsiteX2" fmla="*/ 9144000 w 9144000"/>
              <a:gd name="connsiteY2" fmla="*/ 6 h 3189752"/>
              <a:gd name="connsiteX3" fmla="*/ 9144000 w 9144000"/>
              <a:gd name="connsiteY3" fmla="*/ 3189752 h 3189752"/>
              <a:gd name="connsiteX4" fmla="*/ 9144000 w 9144000"/>
              <a:gd name="connsiteY4" fmla="*/ 3189752 h 3189752"/>
              <a:gd name="connsiteX5" fmla="*/ 0 w 9144000"/>
              <a:gd name="connsiteY5" fmla="*/ 3189752 h 3189752"/>
              <a:gd name="connsiteX6" fmla="*/ 0 w 9144000"/>
              <a:gd name="connsiteY6" fmla="*/ 3189752 h 3189752"/>
              <a:gd name="connsiteX7" fmla="*/ 3175 w 9144000"/>
              <a:gd name="connsiteY7" fmla="*/ 558806 h 3189752"/>
              <a:gd name="connsiteX8" fmla="*/ 4118424 w 9144000"/>
              <a:gd name="connsiteY8" fmla="*/ 262618 h 3189752"/>
              <a:gd name="connsiteX0" fmla="*/ 4118424 w 9144000"/>
              <a:gd name="connsiteY0" fmla="*/ 262618 h 3189752"/>
              <a:gd name="connsiteX1" fmla="*/ 6856661 w 9144000"/>
              <a:gd name="connsiteY1" fmla="*/ 0 h 3189752"/>
              <a:gd name="connsiteX2" fmla="*/ 9144000 w 9144000"/>
              <a:gd name="connsiteY2" fmla="*/ 6 h 3189752"/>
              <a:gd name="connsiteX3" fmla="*/ 9144000 w 9144000"/>
              <a:gd name="connsiteY3" fmla="*/ 3189752 h 3189752"/>
              <a:gd name="connsiteX4" fmla="*/ 9144000 w 9144000"/>
              <a:gd name="connsiteY4" fmla="*/ 3189752 h 3189752"/>
              <a:gd name="connsiteX5" fmla="*/ 0 w 9144000"/>
              <a:gd name="connsiteY5" fmla="*/ 3189752 h 3189752"/>
              <a:gd name="connsiteX6" fmla="*/ 0 w 9144000"/>
              <a:gd name="connsiteY6" fmla="*/ 3189752 h 3189752"/>
              <a:gd name="connsiteX7" fmla="*/ 3175 w 9144000"/>
              <a:gd name="connsiteY7" fmla="*/ 527056 h 3189752"/>
              <a:gd name="connsiteX8" fmla="*/ 4118424 w 9144000"/>
              <a:gd name="connsiteY8" fmla="*/ 262618 h 3189752"/>
              <a:gd name="connsiteX0" fmla="*/ 4147643 w 9173219"/>
              <a:gd name="connsiteY0" fmla="*/ 262618 h 3189752"/>
              <a:gd name="connsiteX1" fmla="*/ 6885880 w 9173219"/>
              <a:gd name="connsiteY1" fmla="*/ 0 h 3189752"/>
              <a:gd name="connsiteX2" fmla="*/ 9173219 w 9173219"/>
              <a:gd name="connsiteY2" fmla="*/ 6 h 3189752"/>
              <a:gd name="connsiteX3" fmla="*/ 9173219 w 9173219"/>
              <a:gd name="connsiteY3" fmla="*/ 3189752 h 3189752"/>
              <a:gd name="connsiteX4" fmla="*/ 9173219 w 9173219"/>
              <a:gd name="connsiteY4" fmla="*/ 3189752 h 3189752"/>
              <a:gd name="connsiteX5" fmla="*/ 29219 w 9173219"/>
              <a:gd name="connsiteY5" fmla="*/ 3189752 h 3189752"/>
              <a:gd name="connsiteX6" fmla="*/ 29219 w 9173219"/>
              <a:gd name="connsiteY6" fmla="*/ 3189752 h 3189752"/>
              <a:gd name="connsiteX7" fmla="*/ 26 w 9173219"/>
              <a:gd name="connsiteY7" fmla="*/ 1999806 h 3189752"/>
              <a:gd name="connsiteX8" fmla="*/ 4147643 w 9173219"/>
              <a:gd name="connsiteY8" fmla="*/ 262618 h 3189752"/>
              <a:gd name="connsiteX0" fmla="*/ 4147617 w 9173193"/>
              <a:gd name="connsiteY0" fmla="*/ 262618 h 3189752"/>
              <a:gd name="connsiteX1" fmla="*/ 6885854 w 9173193"/>
              <a:gd name="connsiteY1" fmla="*/ 0 h 3189752"/>
              <a:gd name="connsiteX2" fmla="*/ 9173193 w 9173193"/>
              <a:gd name="connsiteY2" fmla="*/ 6 h 3189752"/>
              <a:gd name="connsiteX3" fmla="*/ 9173193 w 9173193"/>
              <a:gd name="connsiteY3" fmla="*/ 3189752 h 3189752"/>
              <a:gd name="connsiteX4" fmla="*/ 9173193 w 9173193"/>
              <a:gd name="connsiteY4" fmla="*/ 3189752 h 3189752"/>
              <a:gd name="connsiteX5" fmla="*/ 29193 w 9173193"/>
              <a:gd name="connsiteY5" fmla="*/ 3189752 h 3189752"/>
              <a:gd name="connsiteX6" fmla="*/ 29193 w 9173193"/>
              <a:gd name="connsiteY6" fmla="*/ 3189752 h 3189752"/>
              <a:gd name="connsiteX7" fmla="*/ 0 w 9173193"/>
              <a:gd name="connsiteY7" fmla="*/ 1999806 h 3189752"/>
              <a:gd name="connsiteX8" fmla="*/ 4147617 w 9173193"/>
              <a:gd name="connsiteY8" fmla="*/ 262618 h 3189752"/>
              <a:gd name="connsiteX0" fmla="*/ 4123805 w 9149381"/>
              <a:gd name="connsiteY0" fmla="*/ 262618 h 3189752"/>
              <a:gd name="connsiteX1" fmla="*/ 6862042 w 9149381"/>
              <a:gd name="connsiteY1" fmla="*/ 0 h 3189752"/>
              <a:gd name="connsiteX2" fmla="*/ 9149381 w 9149381"/>
              <a:gd name="connsiteY2" fmla="*/ 6 h 3189752"/>
              <a:gd name="connsiteX3" fmla="*/ 9149381 w 9149381"/>
              <a:gd name="connsiteY3" fmla="*/ 3189752 h 3189752"/>
              <a:gd name="connsiteX4" fmla="*/ 9149381 w 9149381"/>
              <a:gd name="connsiteY4" fmla="*/ 3189752 h 3189752"/>
              <a:gd name="connsiteX5" fmla="*/ 5381 w 9149381"/>
              <a:gd name="connsiteY5" fmla="*/ 3189752 h 3189752"/>
              <a:gd name="connsiteX6" fmla="*/ 5381 w 9149381"/>
              <a:gd name="connsiteY6" fmla="*/ 3189752 h 3189752"/>
              <a:gd name="connsiteX7" fmla="*/ 0 w 9149381"/>
              <a:gd name="connsiteY7" fmla="*/ 2868962 h 3189752"/>
              <a:gd name="connsiteX8" fmla="*/ 4123805 w 9149381"/>
              <a:gd name="connsiteY8" fmla="*/ 262618 h 3189752"/>
              <a:gd name="connsiteX0" fmla="*/ 2196531 w 9149381"/>
              <a:gd name="connsiteY0" fmla="*/ 1943707 h 3189752"/>
              <a:gd name="connsiteX1" fmla="*/ 6862042 w 9149381"/>
              <a:gd name="connsiteY1" fmla="*/ 0 h 3189752"/>
              <a:gd name="connsiteX2" fmla="*/ 9149381 w 9149381"/>
              <a:gd name="connsiteY2" fmla="*/ 6 h 3189752"/>
              <a:gd name="connsiteX3" fmla="*/ 9149381 w 9149381"/>
              <a:gd name="connsiteY3" fmla="*/ 3189752 h 3189752"/>
              <a:gd name="connsiteX4" fmla="*/ 9149381 w 9149381"/>
              <a:gd name="connsiteY4" fmla="*/ 3189752 h 3189752"/>
              <a:gd name="connsiteX5" fmla="*/ 5381 w 9149381"/>
              <a:gd name="connsiteY5" fmla="*/ 3189752 h 3189752"/>
              <a:gd name="connsiteX6" fmla="*/ 5381 w 9149381"/>
              <a:gd name="connsiteY6" fmla="*/ 3189752 h 3189752"/>
              <a:gd name="connsiteX7" fmla="*/ 0 w 9149381"/>
              <a:gd name="connsiteY7" fmla="*/ 2868962 h 3189752"/>
              <a:gd name="connsiteX8" fmla="*/ 2196531 w 9149381"/>
              <a:gd name="connsiteY8" fmla="*/ 1943707 h 3189752"/>
              <a:gd name="connsiteX0" fmla="*/ 2196531 w 9149381"/>
              <a:gd name="connsiteY0" fmla="*/ 1943701 h 3189746"/>
              <a:gd name="connsiteX1" fmla="*/ 3049698 w 9149381"/>
              <a:gd name="connsiteY1" fmla="*/ 1357526 h 3189746"/>
              <a:gd name="connsiteX2" fmla="*/ 9149381 w 9149381"/>
              <a:gd name="connsiteY2" fmla="*/ 0 h 3189746"/>
              <a:gd name="connsiteX3" fmla="*/ 9149381 w 9149381"/>
              <a:gd name="connsiteY3" fmla="*/ 3189746 h 3189746"/>
              <a:gd name="connsiteX4" fmla="*/ 9149381 w 9149381"/>
              <a:gd name="connsiteY4" fmla="*/ 3189746 h 3189746"/>
              <a:gd name="connsiteX5" fmla="*/ 5381 w 9149381"/>
              <a:gd name="connsiteY5" fmla="*/ 3189746 h 3189746"/>
              <a:gd name="connsiteX6" fmla="*/ 5381 w 9149381"/>
              <a:gd name="connsiteY6" fmla="*/ 3189746 h 3189746"/>
              <a:gd name="connsiteX7" fmla="*/ 0 w 9149381"/>
              <a:gd name="connsiteY7" fmla="*/ 2868956 h 3189746"/>
              <a:gd name="connsiteX8" fmla="*/ 2196531 w 9149381"/>
              <a:gd name="connsiteY8" fmla="*/ 1943701 h 3189746"/>
              <a:gd name="connsiteX0" fmla="*/ 2196531 w 9149381"/>
              <a:gd name="connsiteY0" fmla="*/ 1943701 h 3189746"/>
              <a:gd name="connsiteX1" fmla="*/ 3049698 w 9149381"/>
              <a:gd name="connsiteY1" fmla="*/ 1357526 h 3189746"/>
              <a:gd name="connsiteX2" fmla="*/ 5301868 w 9149381"/>
              <a:gd name="connsiteY2" fmla="*/ 845716 h 3189746"/>
              <a:gd name="connsiteX3" fmla="*/ 9149381 w 9149381"/>
              <a:gd name="connsiteY3" fmla="*/ 0 h 3189746"/>
              <a:gd name="connsiteX4" fmla="*/ 9149381 w 9149381"/>
              <a:gd name="connsiteY4" fmla="*/ 3189746 h 3189746"/>
              <a:gd name="connsiteX5" fmla="*/ 9149381 w 9149381"/>
              <a:gd name="connsiteY5" fmla="*/ 3189746 h 3189746"/>
              <a:gd name="connsiteX6" fmla="*/ 5381 w 9149381"/>
              <a:gd name="connsiteY6" fmla="*/ 3189746 h 3189746"/>
              <a:gd name="connsiteX7" fmla="*/ 5381 w 9149381"/>
              <a:gd name="connsiteY7" fmla="*/ 3189746 h 3189746"/>
              <a:gd name="connsiteX8" fmla="*/ 0 w 9149381"/>
              <a:gd name="connsiteY8" fmla="*/ 2868956 h 3189746"/>
              <a:gd name="connsiteX9" fmla="*/ 2196531 w 9149381"/>
              <a:gd name="connsiteY9" fmla="*/ 1943701 h 3189746"/>
              <a:gd name="connsiteX0" fmla="*/ 2196531 w 9149381"/>
              <a:gd name="connsiteY0" fmla="*/ 1943701 h 3189746"/>
              <a:gd name="connsiteX1" fmla="*/ 3049698 w 9149381"/>
              <a:gd name="connsiteY1" fmla="*/ 1357526 h 3189746"/>
              <a:gd name="connsiteX2" fmla="*/ 5055683 w 9149381"/>
              <a:gd name="connsiteY2" fmla="*/ 1042664 h 3189746"/>
              <a:gd name="connsiteX3" fmla="*/ 9149381 w 9149381"/>
              <a:gd name="connsiteY3" fmla="*/ 0 h 3189746"/>
              <a:gd name="connsiteX4" fmla="*/ 9149381 w 9149381"/>
              <a:gd name="connsiteY4" fmla="*/ 3189746 h 3189746"/>
              <a:gd name="connsiteX5" fmla="*/ 9149381 w 9149381"/>
              <a:gd name="connsiteY5" fmla="*/ 3189746 h 3189746"/>
              <a:gd name="connsiteX6" fmla="*/ 5381 w 9149381"/>
              <a:gd name="connsiteY6" fmla="*/ 3189746 h 3189746"/>
              <a:gd name="connsiteX7" fmla="*/ 5381 w 9149381"/>
              <a:gd name="connsiteY7" fmla="*/ 3189746 h 3189746"/>
              <a:gd name="connsiteX8" fmla="*/ 0 w 9149381"/>
              <a:gd name="connsiteY8" fmla="*/ 2868956 h 3189746"/>
              <a:gd name="connsiteX9" fmla="*/ 2196531 w 9149381"/>
              <a:gd name="connsiteY9" fmla="*/ 1943701 h 3189746"/>
              <a:gd name="connsiteX0" fmla="*/ 2196531 w 9149381"/>
              <a:gd name="connsiteY0" fmla="*/ 1943701 h 3189746"/>
              <a:gd name="connsiteX1" fmla="*/ 3049698 w 9149381"/>
              <a:gd name="connsiteY1" fmla="*/ 1357526 h 3189746"/>
              <a:gd name="connsiteX2" fmla="*/ 5055683 w 9149381"/>
              <a:gd name="connsiteY2" fmla="*/ 1042664 h 3189746"/>
              <a:gd name="connsiteX3" fmla="*/ 6567960 w 9149381"/>
              <a:gd name="connsiteY3" fmla="*/ 655802 h 3189746"/>
              <a:gd name="connsiteX4" fmla="*/ 9149381 w 9149381"/>
              <a:gd name="connsiteY4" fmla="*/ 0 h 3189746"/>
              <a:gd name="connsiteX5" fmla="*/ 9149381 w 9149381"/>
              <a:gd name="connsiteY5" fmla="*/ 3189746 h 3189746"/>
              <a:gd name="connsiteX6" fmla="*/ 9149381 w 9149381"/>
              <a:gd name="connsiteY6" fmla="*/ 3189746 h 3189746"/>
              <a:gd name="connsiteX7" fmla="*/ 5381 w 9149381"/>
              <a:gd name="connsiteY7" fmla="*/ 3189746 h 3189746"/>
              <a:gd name="connsiteX8" fmla="*/ 5381 w 9149381"/>
              <a:gd name="connsiteY8" fmla="*/ 3189746 h 3189746"/>
              <a:gd name="connsiteX9" fmla="*/ 0 w 9149381"/>
              <a:gd name="connsiteY9" fmla="*/ 2868956 h 3189746"/>
              <a:gd name="connsiteX10" fmla="*/ 2196531 w 9149381"/>
              <a:gd name="connsiteY10" fmla="*/ 1943701 h 3189746"/>
              <a:gd name="connsiteX0" fmla="*/ 2196531 w 9149381"/>
              <a:gd name="connsiteY0" fmla="*/ 2216367 h 3462412"/>
              <a:gd name="connsiteX1" fmla="*/ 3049698 w 9149381"/>
              <a:gd name="connsiteY1" fmla="*/ 1630192 h 3462412"/>
              <a:gd name="connsiteX2" fmla="*/ 5055683 w 9149381"/>
              <a:gd name="connsiteY2" fmla="*/ 1315330 h 3462412"/>
              <a:gd name="connsiteX3" fmla="*/ 6244403 w 9149381"/>
              <a:gd name="connsiteY3" fmla="*/ 0 h 3462412"/>
              <a:gd name="connsiteX4" fmla="*/ 9149381 w 9149381"/>
              <a:gd name="connsiteY4" fmla="*/ 272666 h 3462412"/>
              <a:gd name="connsiteX5" fmla="*/ 9149381 w 9149381"/>
              <a:gd name="connsiteY5" fmla="*/ 3462412 h 3462412"/>
              <a:gd name="connsiteX6" fmla="*/ 9149381 w 9149381"/>
              <a:gd name="connsiteY6" fmla="*/ 3462412 h 3462412"/>
              <a:gd name="connsiteX7" fmla="*/ 5381 w 9149381"/>
              <a:gd name="connsiteY7" fmla="*/ 3462412 h 3462412"/>
              <a:gd name="connsiteX8" fmla="*/ 5381 w 9149381"/>
              <a:gd name="connsiteY8" fmla="*/ 3462412 h 3462412"/>
              <a:gd name="connsiteX9" fmla="*/ 0 w 9149381"/>
              <a:gd name="connsiteY9" fmla="*/ 3141622 h 3462412"/>
              <a:gd name="connsiteX10" fmla="*/ 2196531 w 9149381"/>
              <a:gd name="connsiteY10" fmla="*/ 2216367 h 3462412"/>
              <a:gd name="connsiteX0" fmla="*/ 2196531 w 9149381"/>
              <a:gd name="connsiteY0" fmla="*/ 2216367 h 3462412"/>
              <a:gd name="connsiteX1" fmla="*/ 3049698 w 9149381"/>
              <a:gd name="connsiteY1" fmla="*/ 1630192 h 3462412"/>
              <a:gd name="connsiteX2" fmla="*/ 5055683 w 9149381"/>
              <a:gd name="connsiteY2" fmla="*/ 1315330 h 3462412"/>
              <a:gd name="connsiteX3" fmla="*/ 6244403 w 9149381"/>
              <a:gd name="connsiteY3" fmla="*/ 0 h 3462412"/>
              <a:gd name="connsiteX4" fmla="*/ 7707444 w 9149381"/>
              <a:gd name="connsiteY4" fmla="*/ 133643 h 3462412"/>
              <a:gd name="connsiteX5" fmla="*/ 9149381 w 9149381"/>
              <a:gd name="connsiteY5" fmla="*/ 272666 h 3462412"/>
              <a:gd name="connsiteX6" fmla="*/ 9149381 w 9149381"/>
              <a:gd name="connsiteY6" fmla="*/ 3462412 h 3462412"/>
              <a:gd name="connsiteX7" fmla="*/ 9149381 w 9149381"/>
              <a:gd name="connsiteY7" fmla="*/ 3462412 h 3462412"/>
              <a:gd name="connsiteX8" fmla="*/ 5381 w 9149381"/>
              <a:gd name="connsiteY8" fmla="*/ 3462412 h 3462412"/>
              <a:gd name="connsiteX9" fmla="*/ 5381 w 9149381"/>
              <a:gd name="connsiteY9" fmla="*/ 3462412 h 3462412"/>
              <a:gd name="connsiteX10" fmla="*/ 0 w 9149381"/>
              <a:gd name="connsiteY10" fmla="*/ 3141622 h 3462412"/>
              <a:gd name="connsiteX11" fmla="*/ 2196531 w 9149381"/>
              <a:gd name="connsiteY11" fmla="*/ 2216367 h 3462412"/>
              <a:gd name="connsiteX0" fmla="*/ 2196531 w 9149381"/>
              <a:gd name="connsiteY0" fmla="*/ 2216367 h 3462412"/>
              <a:gd name="connsiteX1" fmla="*/ 3049698 w 9149381"/>
              <a:gd name="connsiteY1" fmla="*/ 1630192 h 3462412"/>
              <a:gd name="connsiteX2" fmla="*/ 5055683 w 9149381"/>
              <a:gd name="connsiteY2" fmla="*/ 1315330 h 3462412"/>
              <a:gd name="connsiteX3" fmla="*/ 6244403 w 9149381"/>
              <a:gd name="connsiteY3" fmla="*/ 0 h 3462412"/>
              <a:gd name="connsiteX4" fmla="*/ 7348718 w 9149381"/>
              <a:gd name="connsiteY4" fmla="*/ 485336 h 3462412"/>
              <a:gd name="connsiteX5" fmla="*/ 9149381 w 9149381"/>
              <a:gd name="connsiteY5" fmla="*/ 272666 h 3462412"/>
              <a:gd name="connsiteX6" fmla="*/ 9149381 w 9149381"/>
              <a:gd name="connsiteY6" fmla="*/ 3462412 h 3462412"/>
              <a:gd name="connsiteX7" fmla="*/ 9149381 w 9149381"/>
              <a:gd name="connsiteY7" fmla="*/ 3462412 h 3462412"/>
              <a:gd name="connsiteX8" fmla="*/ 5381 w 9149381"/>
              <a:gd name="connsiteY8" fmla="*/ 3462412 h 3462412"/>
              <a:gd name="connsiteX9" fmla="*/ 5381 w 9149381"/>
              <a:gd name="connsiteY9" fmla="*/ 3462412 h 3462412"/>
              <a:gd name="connsiteX10" fmla="*/ 0 w 9149381"/>
              <a:gd name="connsiteY10" fmla="*/ 3141622 h 3462412"/>
              <a:gd name="connsiteX11" fmla="*/ 2196531 w 9149381"/>
              <a:gd name="connsiteY11" fmla="*/ 2216367 h 3462412"/>
              <a:gd name="connsiteX0" fmla="*/ 2196531 w 9149381"/>
              <a:gd name="connsiteY0" fmla="*/ 2216367 h 3462412"/>
              <a:gd name="connsiteX1" fmla="*/ 3049698 w 9149381"/>
              <a:gd name="connsiteY1" fmla="*/ 1630192 h 3462412"/>
              <a:gd name="connsiteX2" fmla="*/ 5055683 w 9149381"/>
              <a:gd name="connsiteY2" fmla="*/ 1315330 h 3462412"/>
              <a:gd name="connsiteX3" fmla="*/ 6244403 w 9149381"/>
              <a:gd name="connsiteY3" fmla="*/ 0 h 3462412"/>
              <a:gd name="connsiteX4" fmla="*/ 7348718 w 9149381"/>
              <a:gd name="connsiteY4" fmla="*/ 485336 h 3462412"/>
              <a:gd name="connsiteX5" fmla="*/ 8256084 w 9149381"/>
              <a:gd name="connsiteY5" fmla="*/ 372794 h 3462412"/>
              <a:gd name="connsiteX6" fmla="*/ 9149381 w 9149381"/>
              <a:gd name="connsiteY6" fmla="*/ 272666 h 3462412"/>
              <a:gd name="connsiteX7" fmla="*/ 9149381 w 9149381"/>
              <a:gd name="connsiteY7" fmla="*/ 3462412 h 3462412"/>
              <a:gd name="connsiteX8" fmla="*/ 9149381 w 9149381"/>
              <a:gd name="connsiteY8" fmla="*/ 3462412 h 3462412"/>
              <a:gd name="connsiteX9" fmla="*/ 5381 w 9149381"/>
              <a:gd name="connsiteY9" fmla="*/ 3462412 h 3462412"/>
              <a:gd name="connsiteX10" fmla="*/ 5381 w 9149381"/>
              <a:gd name="connsiteY10" fmla="*/ 3462412 h 3462412"/>
              <a:gd name="connsiteX11" fmla="*/ 0 w 9149381"/>
              <a:gd name="connsiteY11" fmla="*/ 3141622 h 3462412"/>
              <a:gd name="connsiteX12" fmla="*/ 2196531 w 9149381"/>
              <a:gd name="connsiteY12" fmla="*/ 2216367 h 3462412"/>
              <a:gd name="connsiteX0" fmla="*/ 2196531 w 9149381"/>
              <a:gd name="connsiteY0" fmla="*/ 2399247 h 3645292"/>
              <a:gd name="connsiteX1" fmla="*/ 3049698 w 9149381"/>
              <a:gd name="connsiteY1" fmla="*/ 1813072 h 3645292"/>
              <a:gd name="connsiteX2" fmla="*/ 5055683 w 9149381"/>
              <a:gd name="connsiteY2" fmla="*/ 1498210 h 3645292"/>
              <a:gd name="connsiteX3" fmla="*/ 6244403 w 9149381"/>
              <a:gd name="connsiteY3" fmla="*/ 182880 h 3645292"/>
              <a:gd name="connsiteX4" fmla="*/ 7348718 w 9149381"/>
              <a:gd name="connsiteY4" fmla="*/ 668216 h 3645292"/>
              <a:gd name="connsiteX5" fmla="*/ 8143542 w 9149381"/>
              <a:gd name="connsiteY5" fmla="*/ 0 h 3645292"/>
              <a:gd name="connsiteX6" fmla="*/ 9149381 w 9149381"/>
              <a:gd name="connsiteY6" fmla="*/ 455546 h 3645292"/>
              <a:gd name="connsiteX7" fmla="*/ 9149381 w 9149381"/>
              <a:gd name="connsiteY7" fmla="*/ 3645292 h 3645292"/>
              <a:gd name="connsiteX8" fmla="*/ 9149381 w 9149381"/>
              <a:gd name="connsiteY8" fmla="*/ 3645292 h 3645292"/>
              <a:gd name="connsiteX9" fmla="*/ 5381 w 9149381"/>
              <a:gd name="connsiteY9" fmla="*/ 3645292 h 3645292"/>
              <a:gd name="connsiteX10" fmla="*/ 5381 w 9149381"/>
              <a:gd name="connsiteY10" fmla="*/ 3645292 h 3645292"/>
              <a:gd name="connsiteX11" fmla="*/ 0 w 9149381"/>
              <a:gd name="connsiteY11" fmla="*/ 3324502 h 3645292"/>
              <a:gd name="connsiteX12" fmla="*/ 2196531 w 9149381"/>
              <a:gd name="connsiteY12" fmla="*/ 2399247 h 3645292"/>
              <a:gd name="connsiteX0" fmla="*/ 2196531 w 9149381"/>
              <a:gd name="connsiteY0" fmla="*/ 2399247 h 3645292"/>
              <a:gd name="connsiteX1" fmla="*/ 3049698 w 9149381"/>
              <a:gd name="connsiteY1" fmla="*/ 1813072 h 3645292"/>
              <a:gd name="connsiteX2" fmla="*/ 5055683 w 9149381"/>
              <a:gd name="connsiteY2" fmla="*/ 1498210 h 3645292"/>
              <a:gd name="connsiteX3" fmla="*/ 6244403 w 9149381"/>
              <a:gd name="connsiteY3" fmla="*/ 182880 h 3645292"/>
              <a:gd name="connsiteX4" fmla="*/ 7348718 w 9149381"/>
              <a:gd name="connsiteY4" fmla="*/ 668216 h 3645292"/>
              <a:gd name="connsiteX5" fmla="*/ 8143542 w 9149381"/>
              <a:gd name="connsiteY5" fmla="*/ 0 h 3645292"/>
              <a:gd name="connsiteX6" fmla="*/ 9149381 w 9149381"/>
              <a:gd name="connsiteY6" fmla="*/ 1447319 h 3645292"/>
              <a:gd name="connsiteX7" fmla="*/ 9149381 w 9149381"/>
              <a:gd name="connsiteY7" fmla="*/ 3645292 h 3645292"/>
              <a:gd name="connsiteX8" fmla="*/ 9149381 w 9149381"/>
              <a:gd name="connsiteY8" fmla="*/ 3645292 h 3645292"/>
              <a:gd name="connsiteX9" fmla="*/ 5381 w 9149381"/>
              <a:gd name="connsiteY9" fmla="*/ 3645292 h 3645292"/>
              <a:gd name="connsiteX10" fmla="*/ 5381 w 9149381"/>
              <a:gd name="connsiteY10" fmla="*/ 3645292 h 3645292"/>
              <a:gd name="connsiteX11" fmla="*/ 0 w 9149381"/>
              <a:gd name="connsiteY11" fmla="*/ 3324502 h 3645292"/>
              <a:gd name="connsiteX12" fmla="*/ 2196531 w 9149381"/>
              <a:gd name="connsiteY12" fmla="*/ 2399247 h 3645292"/>
              <a:gd name="connsiteX0" fmla="*/ 2206056 w 9149381"/>
              <a:gd name="connsiteY0" fmla="*/ 2408772 h 3645292"/>
              <a:gd name="connsiteX1" fmla="*/ 3049698 w 9149381"/>
              <a:gd name="connsiteY1" fmla="*/ 1813072 h 3645292"/>
              <a:gd name="connsiteX2" fmla="*/ 5055683 w 9149381"/>
              <a:gd name="connsiteY2" fmla="*/ 1498210 h 3645292"/>
              <a:gd name="connsiteX3" fmla="*/ 6244403 w 9149381"/>
              <a:gd name="connsiteY3" fmla="*/ 182880 h 3645292"/>
              <a:gd name="connsiteX4" fmla="*/ 7348718 w 9149381"/>
              <a:gd name="connsiteY4" fmla="*/ 668216 h 3645292"/>
              <a:gd name="connsiteX5" fmla="*/ 8143542 w 9149381"/>
              <a:gd name="connsiteY5" fmla="*/ 0 h 3645292"/>
              <a:gd name="connsiteX6" fmla="*/ 9149381 w 9149381"/>
              <a:gd name="connsiteY6" fmla="*/ 1447319 h 3645292"/>
              <a:gd name="connsiteX7" fmla="*/ 9149381 w 9149381"/>
              <a:gd name="connsiteY7" fmla="*/ 3645292 h 3645292"/>
              <a:gd name="connsiteX8" fmla="*/ 9149381 w 9149381"/>
              <a:gd name="connsiteY8" fmla="*/ 3645292 h 3645292"/>
              <a:gd name="connsiteX9" fmla="*/ 5381 w 9149381"/>
              <a:gd name="connsiteY9" fmla="*/ 3645292 h 3645292"/>
              <a:gd name="connsiteX10" fmla="*/ 5381 w 9149381"/>
              <a:gd name="connsiteY10" fmla="*/ 3645292 h 3645292"/>
              <a:gd name="connsiteX11" fmla="*/ 0 w 9149381"/>
              <a:gd name="connsiteY11" fmla="*/ 3324502 h 3645292"/>
              <a:gd name="connsiteX12" fmla="*/ 2206056 w 9149381"/>
              <a:gd name="connsiteY12" fmla="*/ 2408772 h 3645292"/>
              <a:gd name="connsiteX0" fmla="*/ 2206056 w 9149381"/>
              <a:gd name="connsiteY0" fmla="*/ 2408772 h 3645292"/>
              <a:gd name="connsiteX1" fmla="*/ 3049698 w 9149381"/>
              <a:gd name="connsiteY1" fmla="*/ 1813072 h 3645292"/>
              <a:gd name="connsiteX2" fmla="*/ 5048540 w 9149381"/>
              <a:gd name="connsiteY2" fmla="*/ 1502972 h 3645292"/>
              <a:gd name="connsiteX3" fmla="*/ 6244403 w 9149381"/>
              <a:gd name="connsiteY3" fmla="*/ 182880 h 3645292"/>
              <a:gd name="connsiteX4" fmla="*/ 7348718 w 9149381"/>
              <a:gd name="connsiteY4" fmla="*/ 668216 h 3645292"/>
              <a:gd name="connsiteX5" fmla="*/ 8143542 w 9149381"/>
              <a:gd name="connsiteY5" fmla="*/ 0 h 3645292"/>
              <a:gd name="connsiteX6" fmla="*/ 9149381 w 9149381"/>
              <a:gd name="connsiteY6" fmla="*/ 1447319 h 3645292"/>
              <a:gd name="connsiteX7" fmla="*/ 9149381 w 9149381"/>
              <a:gd name="connsiteY7" fmla="*/ 3645292 h 3645292"/>
              <a:gd name="connsiteX8" fmla="*/ 9149381 w 9149381"/>
              <a:gd name="connsiteY8" fmla="*/ 3645292 h 3645292"/>
              <a:gd name="connsiteX9" fmla="*/ 5381 w 9149381"/>
              <a:gd name="connsiteY9" fmla="*/ 3645292 h 3645292"/>
              <a:gd name="connsiteX10" fmla="*/ 5381 w 9149381"/>
              <a:gd name="connsiteY10" fmla="*/ 3645292 h 3645292"/>
              <a:gd name="connsiteX11" fmla="*/ 0 w 9149381"/>
              <a:gd name="connsiteY11" fmla="*/ 3324502 h 3645292"/>
              <a:gd name="connsiteX12" fmla="*/ 2206056 w 9149381"/>
              <a:gd name="connsiteY12" fmla="*/ 2408772 h 3645292"/>
              <a:gd name="connsiteX0" fmla="*/ 2206056 w 9149381"/>
              <a:gd name="connsiteY0" fmla="*/ 2411153 h 3647673"/>
              <a:gd name="connsiteX1" fmla="*/ 3049698 w 9149381"/>
              <a:gd name="connsiteY1" fmla="*/ 1815453 h 3647673"/>
              <a:gd name="connsiteX2" fmla="*/ 5048540 w 9149381"/>
              <a:gd name="connsiteY2" fmla="*/ 1505353 h 3647673"/>
              <a:gd name="connsiteX3" fmla="*/ 6244403 w 9149381"/>
              <a:gd name="connsiteY3" fmla="*/ 185261 h 3647673"/>
              <a:gd name="connsiteX4" fmla="*/ 7348718 w 9149381"/>
              <a:gd name="connsiteY4" fmla="*/ 670597 h 3647673"/>
              <a:gd name="connsiteX5" fmla="*/ 8138780 w 9149381"/>
              <a:gd name="connsiteY5" fmla="*/ 0 h 3647673"/>
              <a:gd name="connsiteX6" fmla="*/ 9149381 w 9149381"/>
              <a:gd name="connsiteY6" fmla="*/ 1449700 h 3647673"/>
              <a:gd name="connsiteX7" fmla="*/ 9149381 w 9149381"/>
              <a:gd name="connsiteY7" fmla="*/ 3647673 h 3647673"/>
              <a:gd name="connsiteX8" fmla="*/ 9149381 w 9149381"/>
              <a:gd name="connsiteY8" fmla="*/ 3647673 h 3647673"/>
              <a:gd name="connsiteX9" fmla="*/ 5381 w 9149381"/>
              <a:gd name="connsiteY9" fmla="*/ 3647673 h 3647673"/>
              <a:gd name="connsiteX10" fmla="*/ 5381 w 9149381"/>
              <a:gd name="connsiteY10" fmla="*/ 3647673 h 3647673"/>
              <a:gd name="connsiteX11" fmla="*/ 0 w 9149381"/>
              <a:gd name="connsiteY11" fmla="*/ 3326883 h 3647673"/>
              <a:gd name="connsiteX12" fmla="*/ 2206056 w 9149381"/>
              <a:gd name="connsiteY12" fmla="*/ 2411153 h 3647673"/>
              <a:gd name="connsiteX0" fmla="*/ 2206056 w 9149381"/>
              <a:gd name="connsiteY0" fmla="*/ 2411153 h 3647673"/>
              <a:gd name="connsiteX1" fmla="*/ 3049698 w 9149381"/>
              <a:gd name="connsiteY1" fmla="*/ 1815453 h 3647673"/>
              <a:gd name="connsiteX2" fmla="*/ 5048540 w 9149381"/>
              <a:gd name="connsiteY2" fmla="*/ 1505353 h 3647673"/>
              <a:gd name="connsiteX3" fmla="*/ 6244403 w 9149381"/>
              <a:gd name="connsiteY3" fmla="*/ 185261 h 3647673"/>
              <a:gd name="connsiteX4" fmla="*/ 7346336 w 9149381"/>
              <a:gd name="connsiteY4" fmla="*/ 682503 h 3647673"/>
              <a:gd name="connsiteX5" fmla="*/ 8138780 w 9149381"/>
              <a:gd name="connsiteY5" fmla="*/ 0 h 3647673"/>
              <a:gd name="connsiteX6" fmla="*/ 9149381 w 9149381"/>
              <a:gd name="connsiteY6" fmla="*/ 1449700 h 3647673"/>
              <a:gd name="connsiteX7" fmla="*/ 9149381 w 9149381"/>
              <a:gd name="connsiteY7" fmla="*/ 3647673 h 3647673"/>
              <a:gd name="connsiteX8" fmla="*/ 9149381 w 9149381"/>
              <a:gd name="connsiteY8" fmla="*/ 3647673 h 3647673"/>
              <a:gd name="connsiteX9" fmla="*/ 5381 w 9149381"/>
              <a:gd name="connsiteY9" fmla="*/ 3647673 h 3647673"/>
              <a:gd name="connsiteX10" fmla="*/ 5381 w 9149381"/>
              <a:gd name="connsiteY10" fmla="*/ 3647673 h 3647673"/>
              <a:gd name="connsiteX11" fmla="*/ 0 w 9149381"/>
              <a:gd name="connsiteY11" fmla="*/ 3326883 h 3647673"/>
              <a:gd name="connsiteX12" fmla="*/ 2206056 w 9149381"/>
              <a:gd name="connsiteY12" fmla="*/ 2411153 h 3647673"/>
              <a:gd name="connsiteX0" fmla="*/ 2206056 w 9149381"/>
              <a:gd name="connsiteY0" fmla="*/ 2411153 h 3647673"/>
              <a:gd name="connsiteX1" fmla="*/ 3049698 w 9149381"/>
              <a:gd name="connsiteY1" fmla="*/ 1815453 h 3647673"/>
              <a:gd name="connsiteX2" fmla="*/ 5048540 w 9149381"/>
              <a:gd name="connsiteY2" fmla="*/ 1505353 h 3647673"/>
              <a:gd name="connsiteX3" fmla="*/ 6251547 w 9149381"/>
              <a:gd name="connsiteY3" fmla="*/ 201930 h 3647673"/>
              <a:gd name="connsiteX4" fmla="*/ 7346336 w 9149381"/>
              <a:gd name="connsiteY4" fmla="*/ 682503 h 3647673"/>
              <a:gd name="connsiteX5" fmla="*/ 8138780 w 9149381"/>
              <a:gd name="connsiteY5" fmla="*/ 0 h 3647673"/>
              <a:gd name="connsiteX6" fmla="*/ 9149381 w 9149381"/>
              <a:gd name="connsiteY6" fmla="*/ 1449700 h 3647673"/>
              <a:gd name="connsiteX7" fmla="*/ 9149381 w 9149381"/>
              <a:gd name="connsiteY7" fmla="*/ 3647673 h 3647673"/>
              <a:gd name="connsiteX8" fmla="*/ 9149381 w 9149381"/>
              <a:gd name="connsiteY8" fmla="*/ 3647673 h 3647673"/>
              <a:gd name="connsiteX9" fmla="*/ 5381 w 9149381"/>
              <a:gd name="connsiteY9" fmla="*/ 3647673 h 3647673"/>
              <a:gd name="connsiteX10" fmla="*/ 5381 w 9149381"/>
              <a:gd name="connsiteY10" fmla="*/ 3647673 h 3647673"/>
              <a:gd name="connsiteX11" fmla="*/ 0 w 9149381"/>
              <a:gd name="connsiteY11" fmla="*/ 3326883 h 3647673"/>
              <a:gd name="connsiteX12" fmla="*/ 2206056 w 9149381"/>
              <a:gd name="connsiteY12" fmla="*/ 2411153 h 3647673"/>
              <a:gd name="connsiteX0" fmla="*/ 2213200 w 9156525"/>
              <a:gd name="connsiteY0" fmla="*/ 2411153 h 3647673"/>
              <a:gd name="connsiteX1" fmla="*/ 3056842 w 9156525"/>
              <a:gd name="connsiteY1" fmla="*/ 1815453 h 3647673"/>
              <a:gd name="connsiteX2" fmla="*/ 5055684 w 9156525"/>
              <a:gd name="connsiteY2" fmla="*/ 1505353 h 3647673"/>
              <a:gd name="connsiteX3" fmla="*/ 6258691 w 9156525"/>
              <a:gd name="connsiteY3" fmla="*/ 201930 h 3647673"/>
              <a:gd name="connsiteX4" fmla="*/ 7353480 w 9156525"/>
              <a:gd name="connsiteY4" fmla="*/ 682503 h 3647673"/>
              <a:gd name="connsiteX5" fmla="*/ 8145924 w 9156525"/>
              <a:gd name="connsiteY5" fmla="*/ 0 h 3647673"/>
              <a:gd name="connsiteX6" fmla="*/ 9156525 w 9156525"/>
              <a:gd name="connsiteY6" fmla="*/ 1449700 h 3647673"/>
              <a:gd name="connsiteX7" fmla="*/ 9156525 w 9156525"/>
              <a:gd name="connsiteY7" fmla="*/ 3647673 h 3647673"/>
              <a:gd name="connsiteX8" fmla="*/ 9156525 w 9156525"/>
              <a:gd name="connsiteY8" fmla="*/ 3647673 h 3647673"/>
              <a:gd name="connsiteX9" fmla="*/ 12525 w 9156525"/>
              <a:gd name="connsiteY9" fmla="*/ 3647673 h 3647673"/>
              <a:gd name="connsiteX10" fmla="*/ 12525 w 9156525"/>
              <a:gd name="connsiteY10" fmla="*/ 3647673 h 3647673"/>
              <a:gd name="connsiteX11" fmla="*/ 0 w 9156525"/>
              <a:gd name="connsiteY11" fmla="*/ 3341171 h 3647673"/>
              <a:gd name="connsiteX12" fmla="*/ 2213200 w 9156525"/>
              <a:gd name="connsiteY12" fmla="*/ 2411153 h 3647673"/>
              <a:gd name="connsiteX0" fmla="*/ 2215582 w 9156525"/>
              <a:gd name="connsiteY0" fmla="*/ 2413534 h 3647673"/>
              <a:gd name="connsiteX1" fmla="*/ 3056842 w 9156525"/>
              <a:gd name="connsiteY1" fmla="*/ 1815453 h 3647673"/>
              <a:gd name="connsiteX2" fmla="*/ 5055684 w 9156525"/>
              <a:gd name="connsiteY2" fmla="*/ 1505353 h 3647673"/>
              <a:gd name="connsiteX3" fmla="*/ 6258691 w 9156525"/>
              <a:gd name="connsiteY3" fmla="*/ 201930 h 3647673"/>
              <a:gd name="connsiteX4" fmla="*/ 7353480 w 9156525"/>
              <a:gd name="connsiteY4" fmla="*/ 682503 h 3647673"/>
              <a:gd name="connsiteX5" fmla="*/ 8145924 w 9156525"/>
              <a:gd name="connsiteY5" fmla="*/ 0 h 3647673"/>
              <a:gd name="connsiteX6" fmla="*/ 9156525 w 9156525"/>
              <a:gd name="connsiteY6" fmla="*/ 1449700 h 3647673"/>
              <a:gd name="connsiteX7" fmla="*/ 9156525 w 9156525"/>
              <a:gd name="connsiteY7" fmla="*/ 3647673 h 3647673"/>
              <a:gd name="connsiteX8" fmla="*/ 9156525 w 9156525"/>
              <a:gd name="connsiteY8" fmla="*/ 3647673 h 3647673"/>
              <a:gd name="connsiteX9" fmla="*/ 12525 w 9156525"/>
              <a:gd name="connsiteY9" fmla="*/ 3647673 h 3647673"/>
              <a:gd name="connsiteX10" fmla="*/ 12525 w 9156525"/>
              <a:gd name="connsiteY10" fmla="*/ 3647673 h 3647673"/>
              <a:gd name="connsiteX11" fmla="*/ 0 w 9156525"/>
              <a:gd name="connsiteY11" fmla="*/ 3341171 h 3647673"/>
              <a:gd name="connsiteX12" fmla="*/ 2215582 w 9156525"/>
              <a:gd name="connsiteY12" fmla="*/ 2413534 h 3647673"/>
              <a:gd name="connsiteX0" fmla="*/ 2215582 w 9156525"/>
              <a:gd name="connsiteY0" fmla="*/ 2413534 h 3647673"/>
              <a:gd name="connsiteX1" fmla="*/ 3061604 w 9156525"/>
              <a:gd name="connsiteY1" fmla="*/ 1822597 h 3647673"/>
              <a:gd name="connsiteX2" fmla="*/ 5055684 w 9156525"/>
              <a:gd name="connsiteY2" fmla="*/ 1505353 h 3647673"/>
              <a:gd name="connsiteX3" fmla="*/ 6258691 w 9156525"/>
              <a:gd name="connsiteY3" fmla="*/ 201930 h 3647673"/>
              <a:gd name="connsiteX4" fmla="*/ 7353480 w 9156525"/>
              <a:gd name="connsiteY4" fmla="*/ 682503 h 3647673"/>
              <a:gd name="connsiteX5" fmla="*/ 8145924 w 9156525"/>
              <a:gd name="connsiteY5" fmla="*/ 0 h 3647673"/>
              <a:gd name="connsiteX6" fmla="*/ 9156525 w 9156525"/>
              <a:gd name="connsiteY6" fmla="*/ 1449700 h 3647673"/>
              <a:gd name="connsiteX7" fmla="*/ 9156525 w 9156525"/>
              <a:gd name="connsiteY7" fmla="*/ 3647673 h 3647673"/>
              <a:gd name="connsiteX8" fmla="*/ 9156525 w 9156525"/>
              <a:gd name="connsiteY8" fmla="*/ 3647673 h 3647673"/>
              <a:gd name="connsiteX9" fmla="*/ 12525 w 9156525"/>
              <a:gd name="connsiteY9" fmla="*/ 3647673 h 3647673"/>
              <a:gd name="connsiteX10" fmla="*/ 12525 w 9156525"/>
              <a:gd name="connsiteY10" fmla="*/ 3647673 h 3647673"/>
              <a:gd name="connsiteX11" fmla="*/ 0 w 9156525"/>
              <a:gd name="connsiteY11" fmla="*/ 3341171 h 3647673"/>
              <a:gd name="connsiteX12" fmla="*/ 2215582 w 9156525"/>
              <a:gd name="connsiteY12" fmla="*/ 2413534 h 3647673"/>
              <a:gd name="connsiteX0" fmla="*/ 2215582 w 9156525"/>
              <a:gd name="connsiteY0" fmla="*/ 2413534 h 3647673"/>
              <a:gd name="connsiteX1" fmla="*/ 3061604 w 9156525"/>
              <a:gd name="connsiteY1" fmla="*/ 1822597 h 3647673"/>
              <a:gd name="connsiteX2" fmla="*/ 5060447 w 9156525"/>
              <a:gd name="connsiteY2" fmla="*/ 1510116 h 3647673"/>
              <a:gd name="connsiteX3" fmla="*/ 6258691 w 9156525"/>
              <a:gd name="connsiteY3" fmla="*/ 201930 h 3647673"/>
              <a:gd name="connsiteX4" fmla="*/ 7353480 w 9156525"/>
              <a:gd name="connsiteY4" fmla="*/ 682503 h 3647673"/>
              <a:gd name="connsiteX5" fmla="*/ 8145924 w 9156525"/>
              <a:gd name="connsiteY5" fmla="*/ 0 h 3647673"/>
              <a:gd name="connsiteX6" fmla="*/ 9156525 w 9156525"/>
              <a:gd name="connsiteY6" fmla="*/ 1449700 h 3647673"/>
              <a:gd name="connsiteX7" fmla="*/ 9156525 w 9156525"/>
              <a:gd name="connsiteY7" fmla="*/ 3647673 h 3647673"/>
              <a:gd name="connsiteX8" fmla="*/ 9156525 w 9156525"/>
              <a:gd name="connsiteY8" fmla="*/ 3647673 h 3647673"/>
              <a:gd name="connsiteX9" fmla="*/ 12525 w 9156525"/>
              <a:gd name="connsiteY9" fmla="*/ 3647673 h 3647673"/>
              <a:gd name="connsiteX10" fmla="*/ 12525 w 9156525"/>
              <a:gd name="connsiteY10" fmla="*/ 3647673 h 3647673"/>
              <a:gd name="connsiteX11" fmla="*/ 0 w 9156525"/>
              <a:gd name="connsiteY11" fmla="*/ 3341171 h 3647673"/>
              <a:gd name="connsiteX12" fmla="*/ 2215582 w 9156525"/>
              <a:gd name="connsiteY12" fmla="*/ 2413534 h 3647673"/>
              <a:gd name="connsiteX0" fmla="*/ 2215582 w 9156525"/>
              <a:gd name="connsiteY0" fmla="*/ 2413534 h 3647673"/>
              <a:gd name="connsiteX1" fmla="*/ 3061604 w 9156525"/>
              <a:gd name="connsiteY1" fmla="*/ 1822597 h 3647673"/>
              <a:gd name="connsiteX2" fmla="*/ 5060447 w 9156525"/>
              <a:gd name="connsiteY2" fmla="*/ 1510116 h 3647673"/>
              <a:gd name="connsiteX3" fmla="*/ 6261072 w 9156525"/>
              <a:gd name="connsiteY3" fmla="*/ 218598 h 3647673"/>
              <a:gd name="connsiteX4" fmla="*/ 7353480 w 9156525"/>
              <a:gd name="connsiteY4" fmla="*/ 682503 h 3647673"/>
              <a:gd name="connsiteX5" fmla="*/ 8145924 w 9156525"/>
              <a:gd name="connsiteY5" fmla="*/ 0 h 3647673"/>
              <a:gd name="connsiteX6" fmla="*/ 9156525 w 9156525"/>
              <a:gd name="connsiteY6" fmla="*/ 1449700 h 3647673"/>
              <a:gd name="connsiteX7" fmla="*/ 9156525 w 9156525"/>
              <a:gd name="connsiteY7" fmla="*/ 3647673 h 3647673"/>
              <a:gd name="connsiteX8" fmla="*/ 9156525 w 9156525"/>
              <a:gd name="connsiteY8" fmla="*/ 3647673 h 3647673"/>
              <a:gd name="connsiteX9" fmla="*/ 12525 w 9156525"/>
              <a:gd name="connsiteY9" fmla="*/ 3647673 h 3647673"/>
              <a:gd name="connsiteX10" fmla="*/ 12525 w 9156525"/>
              <a:gd name="connsiteY10" fmla="*/ 3647673 h 3647673"/>
              <a:gd name="connsiteX11" fmla="*/ 0 w 9156525"/>
              <a:gd name="connsiteY11" fmla="*/ 3341171 h 3647673"/>
              <a:gd name="connsiteX12" fmla="*/ 2215582 w 9156525"/>
              <a:gd name="connsiteY12" fmla="*/ 2413534 h 3647673"/>
              <a:gd name="connsiteX0" fmla="*/ 2215582 w 9156525"/>
              <a:gd name="connsiteY0" fmla="*/ 2413534 h 3647673"/>
              <a:gd name="connsiteX1" fmla="*/ 3061604 w 9156525"/>
              <a:gd name="connsiteY1" fmla="*/ 1822597 h 3647673"/>
              <a:gd name="connsiteX2" fmla="*/ 5060447 w 9156525"/>
              <a:gd name="connsiteY2" fmla="*/ 1510116 h 3647673"/>
              <a:gd name="connsiteX3" fmla="*/ 6261072 w 9156525"/>
              <a:gd name="connsiteY3" fmla="*/ 218598 h 3647673"/>
              <a:gd name="connsiteX4" fmla="*/ 7353480 w 9156525"/>
              <a:gd name="connsiteY4" fmla="*/ 684885 h 3647673"/>
              <a:gd name="connsiteX5" fmla="*/ 8145924 w 9156525"/>
              <a:gd name="connsiteY5" fmla="*/ 0 h 3647673"/>
              <a:gd name="connsiteX6" fmla="*/ 9156525 w 9156525"/>
              <a:gd name="connsiteY6" fmla="*/ 1449700 h 3647673"/>
              <a:gd name="connsiteX7" fmla="*/ 9156525 w 9156525"/>
              <a:gd name="connsiteY7" fmla="*/ 3647673 h 3647673"/>
              <a:gd name="connsiteX8" fmla="*/ 9156525 w 9156525"/>
              <a:gd name="connsiteY8" fmla="*/ 3647673 h 3647673"/>
              <a:gd name="connsiteX9" fmla="*/ 12525 w 9156525"/>
              <a:gd name="connsiteY9" fmla="*/ 3647673 h 3647673"/>
              <a:gd name="connsiteX10" fmla="*/ 12525 w 9156525"/>
              <a:gd name="connsiteY10" fmla="*/ 3647673 h 3647673"/>
              <a:gd name="connsiteX11" fmla="*/ 0 w 9156525"/>
              <a:gd name="connsiteY11" fmla="*/ 3341171 h 3647673"/>
              <a:gd name="connsiteX12" fmla="*/ 2215582 w 9156525"/>
              <a:gd name="connsiteY12" fmla="*/ 2413534 h 3647673"/>
              <a:gd name="connsiteX0" fmla="*/ 2215582 w 9156525"/>
              <a:gd name="connsiteY0" fmla="*/ 2380196 h 3614335"/>
              <a:gd name="connsiteX1" fmla="*/ 3061604 w 9156525"/>
              <a:gd name="connsiteY1" fmla="*/ 1789259 h 3614335"/>
              <a:gd name="connsiteX2" fmla="*/ 5060447 w 9156525"/>
              <a:gd name="connsiteY2" fmla="*/ 1476778 h 3614335"/>
              <a:gd name="connsiteX3" fmla="*/ 6261072 w 9156525"/>
              <a:gd name="connsiteY3" fmla="*/ 185260 h 3614335"/>
              <a:gd name="connsiteX4" fmla="*/ 7353480 w 9156525"/>
              <a:gd name="connsiteY4" fmla="*/ 651547 h 3614335"/>
              <a:gd name="connsiteX5" fmla="*/ 8145924 w 9156525"/>
              <a:gd name="connsiteY5" fmla="*/ 0 h 3614335"/>
              <a:gd name="connsiteX6" fmla="*/ 9156525 w 9156525"/>
              <a:gd name="connsiteY6" fmla="*/ 1416362 h 3614335"/>
              <a:gd name="connsiteX7" fmla="*/ 9156525 w 9156525"/>
              <a:gd name="connsiteY7" fmla="*/ 3614335 h 3614335"/>
              <a:gd name="connsiteX8" fmla="*/ 9156525 w 9156525"/>
              <a:gd name="connsiteY8" fmla="*/ 3614335 h 3614335"/>
              <a:gd name="connsiteX9" fmla="*/ 12525 w 9156525"/>
              <a:gd name="connsiteY9" fmla="*/ 3614335 h 3614335"/>
              <a:gd name="connsiteX10" fmla="*/ 12525 w 9156525"/>
              <a:gd name="connsiteY10" fmla="*/ 3614335 h 3614335"/>
              <a:gd name="connsiteX11" fmla="*/ 0 w 9156525"/>
              <a:gd name="connsiteY11" fmla="*/ 3307833 h 3614335"/>
              <a:gd name="connsiteX12" fmla="*/ 2215582 w 9156525"/>
              <a:gd name="connsiteY12" fmla="*/ 2380196 h 3614335"/>
              <a:gd name="connsiteX0" fmla="*/ 2215582 w 9156525"/>
              <a:gd name="connsiteY0" fmla="*/ 2411152 h 3645291"/>
              <a:gd name="connsiteX1" fmla="*/ 3061604 w 9156525"/>
              <a:gd name="connsiteY1" fmla="*/ 1820215 h 3645291"/>
              <a:gd name="connsiteX2" fmla="*/ 5060447 w 9156525"/>
              <a:gd name="connsiteY2" fmla="*/ 1507734 h 3645291"/>
              <a:gd name="connsiteX3" fmla="*/ 6261072 w 9156525"/>
              <a:gd name="connsiteY3" fmla="*/ 216216 h 3645291"/>
              <a:gd name="connsiteX4" fmla="*/ 7353480 w 9156525"/>
              <a:gd name="connsiteY4" fmla="*/ 682503 h 3645291"/>
              <a:gd name="connsiteX5" fmla="*/ 8141161 w 9156525"/>
              <a:gd name="connsiteY5" fmla="*/ 0 h 3645291"/>
              <a:gd name="connsiteX6" fmla="*/ 9156525 w 9156525"/>
              <a:gd name="connsiteY6" fmla="*/ 1447318 h 3645291"/>
              <a:gd name="connsiteX7" fmla="*/ 9156525 w 9156525"/>
              <a:gd name="connsiteY7" fmla="*/ 3645291 h 3645291"/>
              <a:gd name="connsiteX8" fmla="*/ 9156525 w 9156525"/>
              <a:gd name="connsiteY8" fmla="*/ 3645291 h 3645291"/>
              <a:gd name="connsiteX9" fmla="*/ 12525 w 9156525"/>
              <a:gd name="connsiteY9" fmla="*/ 3645291 h 3645291"/>
              <a:gd name="connsiteX10" fmla="*/ 12525 w 9156525"/>
              <a:gd name="connsiteY10" fmla="*/ 3645291 h 3645291"/>
              <a:gd name="connsiteX11" fmla="*/ 0 w 9156525"/>
              <a:gd name="connsiteY11" fmla="*/ 3338789 h 3645291"/>
              <a:gd name="connsiteX12" fmla="*/ 2215582 w 9156525"/>
              <a:gd name="connsiteY12" fmla="*/ 2411152 h 3645291"/>
              <a:gd name="connsiteX0" fmla="*/ 2215582 w 9158906"/>
              <a:gd name="connsiteY0" fmla="*/ 2411152 h 3645291"/>
              <a:gd name="connsiteX1" fmla="*/ 3061604 w 9158906"/>
              <a:gd name="connsiteY1" fmla="*/ 1820215 h 3645291"/>
              <a:gd name="connsiteX2" fmla="*/ 5060447 w 9158906"/>
              <a:gd name="connsiteY2" fmla="*/ 1507734 h 3645291"/>
              <a:gd name="connsiteX3" fmla="*/ 6261072 w 9158906"/>
              <a:gd name="connsiteY3" fmla="*/ 216216 h 3645291"/>
              <a:gd name="connsiteX4" fmla="*/ 7353480 w 9158906"/>
              <a:gd name="connsiteY4" fmla="*/ 682503 h 3645291"/>
              <a:gd name="connsiteX5" fmla="*/ 8141161 w 9158906"/>
              <a:gd name="connsiteY5" fmla="*/ 0 h 3645291"/>
              <a:gd name="connsiteX6" fmla="*/ 9158906 w 9158906"/>
              <a:gd name="connsiteY6" fmla="*/ 1447318 h 3645291"/>
              <a:gd name="connsiteX7" fmla="*/ 9156525 w 9158906"/>
              <a:gd name="connsiteY7" fmla="*/ 3645291 h 3645291"/>
              <a:gd name="connsiteX8" fmla="*/ 9156525 w 9158906"/>
              <a:gd name="connsiteY8" fmla="*/ 3645291 h 3645291"/>
              <a:gd name="connsiteX9" fmla="*/ 12525 w 9158906"/>
              <a:gd name="connsiteY9" fmla="*/ 3645291 h 3645291"/>
              <a:gd name="connsiteX10" fmla="*/ 12525 w 9158906"/>
              <a:gd name="connsiteY10" fmla="*/ 3645291 h 3645291"/>
              <a:gd name="connsiteX11" fmla="*/ 0 w 9158906"/>
              <a:gd name="connsiteY11" fmla="*/ 3338789 h 3645291"/>
              <a:gd name="connsiteX12" fmla="*/ 2215582 w 9158906"/>
              <a:gd name="connsiteY12" fmla="*/ 2411152 h 3645291"/>
              <a:gd name="connsiteX0" fmla="*/ 2215582 w 9158906"/>
              <a:gd name="connsiteY0" fmla="*/ 2411152 h 3645291"/>
              <a:gd name="connsiteX1" fmla="*/ 3063985 w 9158906"/>
              <a:gd name="connsiteY1" fmla="*/ 1841647 h 3645291"/>
              <a:gd name="connsiteX2" fmla="*/ 5060447 w 9158906"/>
              <a:gd name="connsiteY2" fmla="*/ 1507734 h 3645291"/>
              <a:gd name="connsiteX3" fmla="*/ 6261072 w 9158906"/>
              <a:gd name="connsiteY3" fmla="*/ 216216 h 3645291"/>
              <a:gd name="connsiteX4" fmla="*/ 7353480 w 9158906"/>
              <a:gd name="connsiteY4" fmla="*/ 682503 h 3645291"/>
              <a:gd name="connsiteX5" fmla="*/ 8141161 w 9158906"/>
              <a:gd name="connsiteY5" fmla="*/ 0 h 3645291"/>
              <a:gd name="connsiteX6" fmla="*/ 9158906 w 9158906"/>
              <a:gd name="connsiteY6" fmla="*/ 1447318 h 3645291"/>
              <a:gd name="connsiteX7" fmla="*/ 9156525 w 9158906"/>
              <a:gd name="connsiteY7" fmla="*/ 3645291 h 3645291"/>
              <a:gd name="connsiteX8" fmla="*/ 9156525 w 9158906"/>
              <a:gd name="connsiteY8" fmla="*/ 3645291 h 3645291"/>
              <a:gd name="connsiteX9" fmla="*/ 12525 w 9158906"/>
              <a:gd name="connsiteY9" fmla="*/ 3645291 h 3645291"/>
              <a:gd name="connsiteX10" fmla="*/ 12525 w 9158906"/>
              <a:gd name="connsiteY10" fmla="*/ 3645291 h 3645291"/>
              <a:gd name="connsiteX11" fmla="*/ 0 w 9158906"/>
              <a:gd name="connsiteY11" fmla="*/ 3338789 h 3645291"/>
              <a:gd name="connsiteX12" fmla="*/ 2215582 w 9158906"/>
              <a:gd name="connsiteY12" fmla="*/ 2411152 h 3645291"/>
              <a:gd name="connsiteX0" fmla="*/ 2215582 w 9158906"/>
              <a:gd name="connsiteY0" fmla="*/ 2411152 h 3645291"/>
              <a:gd name="connsiteX1" fmla="*/ 3049697 w 9158906"/>
              <a:gd name="connsiteY1" fmla="*/ 1822597 h 3645291"/>
              <a:gd name="connsiteX2" fmla="*/ 5060447 w 9158906"/>
              <a:gd name="connsiteY2" fmla="*/ 1507734 h 3645291"/>
              <a:gd name="connsiteX3" fmla="*/ 6261072 w 9158906"/>
              <a:gd name="connsiteY3" fmla="*/ 216216 h 3645291"/>
              <a:gd name="connsiteX4" fmla="*/ 7353480 w 9158906"/>
              <a:gd name="connsiteY4" fmla="*/ 682503 h 3645291"/>
              <a:gd name="connsiteX5" fmla="*/ 8141161 w 9158906"/>
              <a:gd name="connsiteY5" fmla="*/ 0 h 3645291"/>
              <a:gd name="connsiteX6" fmla="*/ 9158906 w 9158906"/>
              <a:gd name="connsiteY6" fmla="*/ 1447318 h 3645291"/>
              <a:gd name="connsiteX7" fmla="*/ 9156525 w 9158906"/>
              <a:gd name="connsiteY7" fmla="*/ 3645291 h 3645291"/>
              <a:gd name="connsiteX8" fmla="*/ 9156525 w 9158906"/>
              <a:gd name="connsiteY8" fmla="*/ 3645291 h 3645291"/>
              <a:gd name="connsiteX9" fmla="*/ 12525 w 9158906"/>
              <a:gd name="connsiteY9" fmla="*/ 3645291 h 3645291"/>
              <a:gd name="connsiteX10" fmla="*/ 12525 w 9158906"/>
              <a:gd name="connsiteY10" fmla="*/ 3645291 h 3645291"/>
              <a:gd name="connsiteX11" fmla="*/ 0 w 9158906"/>
              <a:gd name="connsiteY11" fmla="*/ 3338789 h 3645291"/>
              <a:gd name="connsiteX12" fmla="*/ 2215582 w 9158906"/>
              <a:gd name="connsiteY12" fmla="*/ 2411152 h 3645291"/>
              <a:gd name="connsiteX0" fmla="*/ 2215582 w 9158906"/>
              <a:gd name="connsiteY0" fmla="*/ 2411152 h 3645291"/>
              <a:gd name="connsiteX1" fmla="*/ 3049697 w 9158906"/>
              <a:gd name="connsiteY1" fmla="*/ 1822597 h 3645291"/>
              <a:gd name="connsiteX2" fmla="*/ 5060447 w 9158906"/>
              <a:gd name="connsiteY2" fmla="*/ 1507734 h 3645291"/>
              <a:gd name="connsiteX3" fmla="*/ 6263453 w 9158906"/>
              <a:gd name="connsiteY3" fmla="*/ 237647 h 3645291"/>
              <a:gd name="connsiteX4" fmla="*/ 7353480 w 9158906"/>
              <a:gd name="connsiteY4" fmla="*/ 682503 h 3645291"/>
              <a:gd name="connsiteX5" fmla="*/ 8141161 w 9158906"/>
              <a:gd name="connsiteY5" fmla="*/ 0 h 3645291"/>
              <a:gd name="connsiteX6" fmla="*/ 9158906 w 9158906"/>
              <a:gd name="connsiteY6" fmla="*/ 1447318 h 3645291"/>
              <a:gd name="connsiteX7" fmla="*/ 9156525 w 9158906"/>
              <a:gd name="connsiteY7" fmla="*/ 3645291 h 3645291"/>
              <a:gd name="connsiteX8" fmla="*/ 9156525 w 9158906"/>
              <a:gd name="connsiteY8" fmla="*/ 3645291 h 3645291"/>
              <a:gd name="connsiteX9" fmla="*/ 12525 w 9158906"/>
              <a:gd name="connsiteY9" fmla="*/ 3645291 h 3645291"/>
              <a:gd name="connsiteX10" fmla="*/ 12525 w 9158906"/>
              <a:gd name="connsiteY10" fmla="*/ 3645291 h 3645291"/>
              <a:gd name="connsiteX11" fmla="*/ 0 w 9158906"/>
              <a:gd name="connsiteY11" fmla="*/ 3338789 h 3645291"/>
              <a:gd name="connsiteX12" fmla="*/ 2215582 w 9158906"/>
              <a:gd name="connsiteY12" fmla="*/ 2411152 h 3645291"/>
              <a:gd name="connsiteX0" fmla="*/ 2215582 w 9158906"/>
              <a:gd name="connsiteY0" fmla="*/ 2411152 h 3645291"/>
              <a:gd name="connsiteX1" fmla="*/ 3049697 w 9158906"/>
              <a:gd name="connsiteY1" fmla="*/ 1822597 h 3645291"/>
              <a:gd name="connsiteX2" fmla="*/ 5060447 w 9158906"/>
              <a:gd name="connsiteY2" fmla="*/ 1507734 h 3645291"/>
              <a:gd name="connsiteX3" fmla="*/ 6258690 w 9158906"/>
              <a:gd name="connsiteY3" fmla="*/ 218597 h 3645291"/>
              <a:gd name="connsiteX4" fmla="*/ 7353480 w 9158906"/>
              <a:gd name="connsiteY4" fmla="*/ 682503 h 3645291"/>
              <a:gd name="connsiteX5" fmla="*/ 8141161 w 9158906"/>
              <a:gd name="connsiteY5" fmla="*/ 0 h 3645291"/>
              <a:gd name="connsiteX6" fmla="*/ 9158906 w 9158906"/>
              <a:gd name="connsiteY6" fmla="*/ 1447318 h 3645291"/>
              <a:gd name="connsiteX7" fmla="*/ 9156525 w 9158906"/>
              <a:gd name="connsiteY7" fmla="*/ 3645291 h 3645291"/>
              <a:gd name="connsiteX8" fmla="*/ 9156525 w 9158906"/>
              <a:gd name="connsiteY8" fmla="*/ 3645291 h 3645291"/>
              <a:gd name="connsiteX9" fmla="*/ 12525 w 9158906"/>
              <a:gd name="connsiteY9" fmla="*/ 3645291 h 3645291"/>
              <a:gd name="connsiteX10" fmla="*/ 12525 w 9158906"/>
              <a:gd name="connsiteY10" fmla="*/ 3645291 h 3645291"/>
              <a:gd name="connsiteX11" fmla="*/ 0 w 9158906"/>
              <a:gd name="connsiteY11" fmla="*/ 3338789 h 3645291"/>
              <a:gd name="connsiteX12" fmla="*/ 2215582 w 9158906"/>
              <a:gd name="connsiteY12" fmla="*/ 2411152 h 3645291"/>
              <a:gd name="connsiteX0" fmla="*/ 2215582 w 9158906"/>
              <a:gd name="connsiteY0" fmla="*/ 2411152 h 3645291"/>
              <a:gd name="connsiteX1" fmla="*/ 3049697 w 9158906"/>
              <a:gd name="connsiteY1" fmla="*/ 1822597 h 3645291"/>
              <a:gd name="connsiteX2" fmla="*/ 5062828 w 9158906"/>
              <a:gd name="connsiteY2" fmla="*/ 1510116 h 3645291"/>
              <a:gd name="connsiteX3" fmla="*/ 6258690 w 9158906"/>
              <a:gd name="connsiteY3" fmla="*/ 218597 h 3645291"/>
              <a:gd name="connsiteX4" fmla="*/ 7353480 w 9158906"/>
              <a:gd name="connsiteY4" fmla="*/ 682503 h 3645291"/>
              <a:gd name="connsiteX5" fmla="*/ 8141161 w 9158906"/>
              <a:gd name="connsiteY5" fmla="*/ 0 h 3645291"/>
              <a:gd name="connsiteX6" fmla="*/ 9158906 w 9158906"/>
              <a:gd name="connsiteY6" fmla="*/ 1447318 h 3645291"/>
              <a:gd name="connsiteX7" fmla="*/ 9156525 w 9158906"/>
              <a:gd name="connsiteY7" fmla="*/ 3645291 h 3645291"/>
              <a:gd name="connsiteX8" fmla="*/ 9156525 w 9158906"/>
              <a:gd name="connsiteY8" fmla="*/ 3645291 h 3645291"/>
              <a:gd name="connsiteX9" fmla="*/ 12525 w 9158906"/>
              <a:gd name="connsiteY9" fmla="*/ 3645291 h 3645291"/>
              <a:gd name="connsiteX10" fmla="*/ 12525 w 9158906"/>
              <a:gd name="connsiteY10" fmla="*/ 3645291 h 3645291"/>
              <a:gd name="connsiteX11" fmla="*/ 0 w 9158906"/>
              <a:gd name="connsiteY11" fmla="*/ 3338789 h 3645291"/>
              <a:gd name="connsiteX12" fmla="*/ 2215582 w 9158906"/>
              <a:gd name="connsiteY12" fmla="*/ 2411152 h 3645291"/>
              <a:gd name="connsiteX0" fmla="*/ 2215582 w 9158906"/>
              <a:gd name="connsiteY0" fmla="*/ 2411152 h 3645291"/>
              <a:gd name="connsiteX1" fmla="*/ 3049697 w 9158906"/>
              <a:gd name="connsiteY1" fmla="*/ 1822597 h 3645291"/>
              <a:gd name="connsiteX2" fmla="*/ 5062828 w 9158906"/>
              <a:gd name="connsiteY2" fmla="*/ 1505354 h 3645291"/>
              <a:gd name="connsiteX3" fmla="*/ 6258690 w 9158906"/>
              <a:gd name="connsiteY3" fmla="*/ 218597 h 3645291"/>
              <a:gd name="connsiteX4" fmla="*/ 7353480 w 9158906"/>
              <a:gd name="connsiteY4" fmla="*/ 682503 h 3645291"/>
              <a:gd name="connsiteX5" fmla="*/ 8141161 w 9158906"/>
              <a:gd name="connsiteY5" fmla="*/ 0 h 3645291"/>
              <a:gd name="connsiteX6" fmla="*/ 9158906 w 9158906"/>
              <a:gd name="connsiteY6" fmla="*/ 1447318 h 3645291"/>
              <a:gd name="connsiteX7" fmla="*/ 9156525 w 9158906"/>
              <a:gd name="connsiteY7" fmla="*/ 3645291 h 3645291"/>
              <a:gd name="connsiteX8" fmla="*/ 9156525 w 9158906"/>
              <a:gd name="connsiteY8" fmla="*/ 3645291 h 3645291"/>
              <a:gd name="connsiteX9" fmla="*/ 12525 w 9158906"/>
              <a:gd name="connsiteY9" fmla="*/ 3645291 h 3645291"/>
              <a:gd name="connsiteX10" fmla="*/ 12525 w 9158906"/>
              <a:gd name="connsiteY10" fmla="*/ 3645291 h 3645291"/>
              <a:gd name="connsiteX11" fmla="*/ 0 w 9158906"/>
              <a:gd name="connsiteY11" fmla="*/ 3338789 h 3645291"/>
              <a:gd name="connsiteX12" fmla="*/ 2215582 w 9158906"/>
              <a:gd name="connsiteY12" fmla="*/ 2411152 h 3645291"/>
              <a:gd name="connsiteX0" fmla="*/ 2215582 w 9158906"/>
              <a:gd name="connsiteY0" fmla="*/ 2411152 h 3645291"/>
              <a:gd name="connsiteX1" fmla="*/ 3049697 w 9158906"/>
              <a:gd name="connsiteY1" fmla="*/ 1822597 h 3645291"/>
              <a:gd name="connsiteX2" fmla="*/ 5062828 w 9158906"/>
              <a:gd name="connsiteY2" fmla="*/ 1505354 h 3645291"/>
              <a:gd name="connsiteX3" fmla="*/ 6258690 w 9158906"/>
              <a:gd name="connsiteY3" fmla="*/ 218597 h 3645291"/>
              <a:gd name="connsiteX4" fmla="*/ 7353480 w 9158906"/>
              <a:gd name="connsiteY4" fmla="*/ 682503 h 3645291"/>
              <a:gd name="connsiteX5" fmla="*/ 8141161 w 9158906"/>
              <a:gd name="connsiteY5" fmla="*/ 0 h 3645291"/>
              <a:gd name="connsiteX6" fmla="*/ 9158906 w 9158906"/>
              <a:gd name="connsiteY6" fmla="*/ 1447318 h 3645291"/>
              <a:gd name="connsiteX7" fmla="*/ 9156525 w 9158906"/>
              <a:gd name="connsiteY7" fmla="*/ 3645291 h 3645291"/>
              <a:gd name="connsiteX8" fmla="*/ 9156525 w 9158906"/>
              <a:gd name="connsiteY8" fmla="*/ 3645291 h 3645291"/>
              <a:gd name="connsiteX9" fmla="*/ 12525 w 9158906"/>
              <a:gd name="connsiteY9" fmla="*/ 3645291 h 3645291"/>
              <a:gd name="connsiteX10" fmla="*/ 12525 w 9158906"/>
              <a:gd name="connsiteY10" fmla="*/ 3645291 h 3645291"/>
              <a:gd name="connsiteX11" fmla="*/ 0 w 9158906"/>
              <a:gd name="connsiteY11" fmla="*/ 3338789 h 3645291"/>
              <a:gd name="connsiteX12" fmla="*/ 2215582 w 9158906"/>
              <a:gd name="connsiteY12" fmla="*/ 2411152 h 3645291"/>
              <a:gd name="connsiteX0" fmla="*/ 2215582 w 9158906"/>
              <a:gd name="connsiteY0" fmla="*/ 2411152 h 3645291"/>
              <a:gd name="connsiteX1" fmla="*/ 3049697 w 9158906"/>
              <a:gd name="connsiteY1" fmla="*/ 1822597 h 3645291"/>
              <a:gd name="connsiteX2" fmla="*/ 5062828 w 9158906"/>
              <a:gd name="connsiteY2" fmla="*/ 1505354 h 3645291"/>
              <a:gd name="connsiteX3" fmla="*/ 6258690 w 9158906"/>
              <a:gd name="connsiteY3" fmla="*/ 216216 h 3645291"/>
              <a:gd name="connsiteX4" fmla="*/ 7353480 w 9158906"/>
              <a:gd name="connsiteY4" fmla="*/ 682503 h 3645291"/>
              <a:gd name="connsiteX5" fmla="*/ 8141161 w 9158906"/>
              <a:gd name="connsiteY5" fmla="*/ 0 h 3645291"/>
              <a:gd name="connsiteX6" fmla="*/ 9158906 w 9158906"/>
              <a:gd name="connsiteY6" fmla="*/ 1447318 h 3645291"/>
              <a:gd name="connsiteX7" fmla="*/ 9156525 w 9158906"/>
              <a:gd name="connsiteY7" fmla="*/ 3645291 h 3645291"/>
              <a:gd name="connsiteX8" fmla="*/ 9156525 w 9158906"/>
              <a:gd name="connsiteY8" fmla="*/ 3645291 h 3645291"/>
              <a:gd name="connsiteX9" fmla="*/ 12525 w 9158906"/>
              <a:gd name="connsiteY9" fmla="*/ 3645291 h 3645291"/>
              <a:gd name="connsiteX10" fmla="*/ 12525 w 9158906"/>
              <a:gd name="connsiteY10" fmla="*/ 3645291 h 3645291"/>
              <a:gd name="connsiteX11" fmla="*/ 0 w 9158906"/>
              <a:gd name="connsiteY11" fmla="*/ 3338789 h 3645291"/>
              <a:gd name="connsiteX12" fmla="*/ 2215582 w 9158906"/>
              <a:gd name="connsiteY12" fmla="*/ 2411152 h 3645291"/>
              <a:gd name="connsiteX0" fmla="*/ 2215582 w 9158906"/>
              <a:gd name="connsiteY0" fmla="*/ 2411152 h 3645291"/>
              <a:gd name="connsiteX1" fmla="*/ 3049697 w 9158906"/>
              <a:gd name="connsiteY1" fmla="*/ 1822597 h 3645291"/>
              <a:gd name="connsiteX2" fmla="*/ 5058066 w 9158906"/>
              <a:gd name="connsiteY2" fmla="*/ 1510117 h 3645291"/>
              <a:gd name="connsiteX3" fmla="*/ 6258690 w 9158906"/>
              <a:gd name="connsiteY3" fmla="*/ 216216 h 3645291"/>
              <a:gd name="connsiteX4" fmla="*/ 7353480 w 9158906"/>
              <a:gd name="connsiteY4" fmla="*/ 682503 h 3645291"/>
              <a:gd name="connsiteX5" fmla="*/ 8141161 w 9158906"/>
              <a:gd name="connsiteY5" fmla="*/ 0 h 3645291"/>
              <a:gd name="connsiteX6" fmla="*/ 9158906 w 9158906"/>
              <a:gd name="connsiteY6" fmla="*/ 1447318 h 3645291"/>
              <a:gd name="connsiteX7" fmla="*/ 9156525 w 9158906"/>
              <a:gd name="connsiteY7" fmla="*/ 3645291 h 3645291"/>
              <a:gd name="connsiteX8" fmla="*/ 9156525 w 9158906"/>
              <a:gd name="connsiteY8" fmla="*/ 3645291 h 3645291"/>
              <a:gd name="connsiteX9" fmla="*/ 12525 w 9158906"/>
              <a:gd name="connsiteY9" fmla="*/ 3645291 h 3645291"/>
              <a:gd name="connsiteX10" fmla="*/ 12525 w 9158906"/>
              <a:gd name="connsiteY10" fmla="*/ 3645291 h 3645291"/>
              <a:gd name="connsiteX11" fmla="*/ 0 w 9158906"/>
              <a:gd name="connsiteY11" fmla="*/ 3338789 h 3645291"/>
              <a:gd name="connsiteX12" fmla="*/ 2215582 w 9158906"/>
              <a:gd name="connsiteY12" fmla="*/ 2411152 h 3645291"/>
              <a:gd name="connsiteX0" fmla="*/ 2215582 w 9158906"/>
              <a:gd name="connsiteY0" fmla="*/ 2411152 h 3645291"/>
              <a:gd name="connsiteX1" fmla="*/ 3049697 w 9158906"/>
              <a:gd name="connsiteY1" fmla="*/ 1822597 h 3645291"/>
              <a:gd name="connsiteX2" fmla="*/ 5058066 w 9158906"/>
              <a:gd name="connsiteY2" fmla="*/ 1507736 h 3645291"/>
              <a:gd name="connsiteX3" fmla="*/ 6258690 w 9158906"/>
              <a:gd name="connsiteY3" fmla="*/ 216216 h 3645291"/>
              <a:gd name="connsiteX4" fmla="*/ 7353480 w 9158906"/>
              <a:gd name="connsiteY4" fmla="*/ 682503 h 3645291"/>
              <a:gd name="connsiteX5" fmla="*/ 8141161 w 9158906"/>
              <a:gd name="connsiteY5" fmla="*/ 0 h 3645291"/>
              <a:gd name="connsiteX6" fmla="*/ 9158906 w 9158906"/>
              <a:gd name="connsiteY6" fmla="*/ 1447318 h 3645291"/>
              <a:gd name="connsiteX7" fmla="*/ 9156525 w 9158906"/>
              <a:gd name="connsiteY7" fmla="*/ 3645291 h 3645291"/>
              <a:gd name="connsiteX8" fmla="*/ 9156525 w 9158906"/>
              <a:gd name="connsiteY8" fmla="*/ 3645291 h 3645291"/>
              <a:gd name="connsiteX9" fmla="*/ 12525 w 9158906"/>
              <a:gd name="connsiteY9" fmla="*/ 3645291 h 3645291"/>
              <a:gd name="connsiteX10" fmla="*/ 12525 w 9158906"/>
              <a:gd name="connsiteY10" fmla="*/ 3645291 h 3645291"/>
              <a:gd name="connsiteX11" fmla="*/ 0 w 9158906"/>
              <a:gd name="connsiteY11" fmla="*/ 3338789 h 3645291"/>
              <a:gd name="connsiteX12" fmla="*/ 2215582 w 9158906"/>
              <a:gd name="connsiteY12" fmla="*/ 2411152 h 3645291"/>
              <a:gd name="connsiteX0" fmla="*/ 2215582 w 9158906"/>
              <a:gd name="connsiteY0" fmla="*/ 2411152 h 4929342"/>
              <a:gd name="connsiteX1" fmla="*/ 3049697 w 9158906"/>
              <a:gd name="connsiteY1" fmla="*/ 1822597 h 4929342"/>
              <a:gd name="connsiteX2" fmla="*/ 5058066 w 9158906"/>
              <a:gd name="connsiteY2" fmla="*/ 1507736 h 4929342"/>
              <a:gd name="connsiteX3" fmla="*/ 6258690 w 9158906"/>
              <a:gd name="connsiteY3" fmla="*/ 216216 h 4929342"/>
              <a:gd name="connsiteX4" fmla="*/ 7353480 w 9158906"/>
              <a:gd name="connsiteY4" fmla="*/ 682503 h 4929342"/>
              <a:gd name="connsiteX5" fmla="*/ 8141161 w 9158906"/>
              <a:gd name="connsiteY5" fmla="*/ 0 h 4929342"/>
              <a:gd name="connsiteX6" fmla="*/ 9158906 w 9158906"/>
              <a:gd name="connsiteY6" fmla="*/ 1447318 h 4929342"/>
              <a:gd name="connsiteX7" fmla="*/ 9156525 w 9158906"/>
              <a:gd name="connsiteY7" fmla="*/ 3645291 h 4929342"/>
              <a:gd name="connsiteX8" fmla="*/ 9156525 w 9158906"/>
              <a:gd name="connsiteY8" fmla="*/ 3645291 h 4929342"/>
              <a:gd name="connsiteX9" fmla="*/ 12525 w 9158906"/>
              <a:gd name="connsiteY9" fmla="*/ 3645291 h 4929342"/>
              <a:gd name="connsiteX10" fmla="*/ 2671418 w 9158906"/>
              <a:gd name="connsiteY10" fmla="*/ 4929342 h 4929342"/>
              <a:gd name="connsiteX11" fmla="*/ 0 w 9158906"/>
              <a:gd name="connsiteY11" fmla="*/ 3338789 h 4929342"/>
              <a:gd name="connsiteX12" fmla="*/ 2215582 w 9158906"/>
              <a:gd name="connsiteY12" fmla="*/ 2411152 h 4929342"/>
              <a:gd name="connsiteX0" fmla="*/ 2215582 w 9158906"/>
              <a:gd name="connsiteY0" fmla="*/ 2411152 h 3645291"/>
              <a:gd name="connsiteX1" fmla="*/ 3049697 w 9158906"/>
              <a:gd name="connsiteY1" fmla="*/ 1822597 h 3645291"/>
              <a:gd name="connsiteX2" fmla="*/ 5058066 w 9158906"/>
              <a:gd name="connsiteY2" fmla="*/ 1507736 h 3645291"/>
              <a:gd name="connsiteX3" fmla="*/ 6258690 w 9158906"/>
              <a:gd name="connsiteY3" fmla="*/ 216216 h 3645291"/>
              <a:gd name="connsiteX4" fmla="*/ 7353480 w 9158906"/>
              <a:gd name="connsiteY4" fmla="*/ 682503 h 3645291"/>
              <a:gd name="connsiteX5" fmla="*/ 8141161 w 9158906"/>
              <a:gd name="connsiteY5" fmla="*/ 0 h 3645291"/>
              <a:gd name="connsiteX6" fmla="*/ 9158906 w 9158906"/>
              <a:gd name="connsiteY6" fmla="*/ 1447318 h 3645291"/>
              <a:gd name="connsiteX7" fmla="*/ 9156525 w 9158906"/>
              <a:gd name="connsiteY7" fmla="*/ 3645291 h 3645291"/>
              <a:gd name="connsiteX8" fmla="*/ 9156525 w 9158906"/>
              <a:gd name="connsiteY8" fmla="*/ 3645291 h 3645291"/>
              <a:gd name="connsiteX9" fmla="*/ 12525 w 9158906"/>
              <a:gd name="connsiteY9" fmla="*/ 3645291 h 3645291"/>
              <a:gd name="connsiteX10" fmla="*/ 0 w 9158906"/>
              <a:gd name="connsiteY10" fmla="*/ 3338789 h 3645291"/>
              <a:gd name="connsiteX11" fmla="*/ 2215582 w 9158906"/>
              <a:gd name="connsiteY11" fmla="*/ 2411152 h 3645291"/>
              <a:gd name="connsiteX0" fmla="*/ 2215582 w 9158906"/>
              <a:gd name="connsiteY0" fmla="*/ 2411152 h 3664746"/>
              <a:gd name="connsiteX1" fmla="*/ 3049697 w 9158906"/>
              <a:gd name="connsiteY1" fmla="*/ 1822597 h 3664746"/>
              <a:gd name="connsiteX2" fmla="*/ 5058066 w 9158906"/>
              <a:gd name="connsiteY2" fmla="*/ 1507736 h 3664746"/>
              <a:gd name="connsiteX3" fmla="*/ 6258690 w 9158906"/>
              <a:gd name="connsiteY3" fmla="*/ 216216 h 3664746"/>
              <a:gd name="connsiteX4" fmla="*/ 7353480 w 9158906"/>
              <a:gd name="connsiteY4" fmla="*/ 682503 h 3664746"/>
              <a:gd name="connsiteX5" fmla="*/ 8141161 w 9158906"/>
              <a:gd name="connsiteY5" fmla="*/ 0 h 3664746"/>
              <a:gd name="connsiteX6" fmla="*/ 9158906 w 9158906"/>
              <a:gd name="connsiteY6" fmla="*/ 1447318 h 3664746"/>
              <a:gd name="connsiteX7" fmla="*/ 9156525 w 9158906"/>
              <a:gd name="connsiteY7" fmla="*/ 3645291 h 3664746"/>
              <a:gd name="connsiteX8" fmla="*/ 9156525 w 9158906"/>
              <a:gd name="connsiteY8" fmla="*/ 3645291 h 3664746"/>
              <a:gd name="connsiteX9" fmla="*/ 4441853 w 9158906"/>
              <a:gd name="connsiteY9" fmla="*/ 3664746 h 3664746"/>
              <a:gd name="connsiteX10" fmla="*/ 0 w 9158906"/>
              <a:gd name="connsiteY10" fmla="*/ 3338789 h 3664746"/>
              <a:gd name="connsiteX11" fmla="*/ 2215582 w 9158906"/>
              <a:gd name="connsiteY11" fmla="*/ 2411152 h 3664746"/>
              <a:gd name="connsiteX0" fmla="*/ 0 w 6943324"/>
              <a:gd name="connsiteY0" fmla="*/ 2411152 h 3664746"/>
              <a:gd name="connsiteX1" fmla="*/ 834115 w 6943324"/>
              <a:gd name="connsiteY1" fmla="*/ 1822597 h 3664746"/>
              <a:gd name="connsiteX2" fmla="*/ 2842484 w 6943324"/>
              <a:gd name="connsiteY2" fmla="*/ 1507736 h 3664746"/>
              <a:gd name="connsiteX3" fmla="*/ 4043108 w 6943324"/>
              <a:gd name="connsiteY3" fmla="*/ 216216 h 3664746"/>
              <a:gd name="connsiteX4" fmla="*/ 5137898 w 6943324"/>
              <a:gd name="connsiteY4" fmla="*/ 682503 h 3664746"/>
              <a:gd name="connsiteX5" fmla="*/ 5925579 w 6943324"/>
              <a:gd name="connsiteY5" fmla="*/ 0 h 3664746"/>
              <a:gd name="connsiteX6" fmla="*/ 6943324 w 6943324"/>
              <a:gd name="connsiteY6" fmla="*/ 1447318 h 3664746"/>
              <a:gd name="connsiteX7" fmla="*/ 6940943 w 6943324"/>
              <a:gd name="connsiteY7" fmla="*/ 3645291 h 3664746"/>
              <a:gd name="connsiteX8" fmla="*/ 6940943 w 6943324"/>
              <a:gd name="connsiteY8" fmla="*/ 3645291 h 3664746"/>
              <a:gd name="connsiteX9" fmla="*/ 2226271 w 6943324"/>
              <a:gd name="connsiteY9" fmla="*/ 3664746 h 3664746"/>
              <a:gd name="connsiteX10" fmla="*/ 3595073 w 6943324"/>
              <a:gd name="connsiteY10" fmla="*/ 1749938 h 3664746"/>
              <a:gd name="connsiteX11" fmla="*/ 0 w 6943324"/>
              <a:gd name="connsiteY11" fmla="*/ 2411152 h 3664746"/>
              <a:gd name="connsiteX0" fmla="*/ 0 w 6943324"/>
              <a:gd name="connsiteY0" fmla="*/ 2411152 h 3664746"/>
              <a:gd name="connsiteX1" fmla="*/ 2842484 w 6943324"/>
              <a:gd name="connsiteY1" fmla="*/ 1507736 h 3664746"/>
              <a:gd name="connsiteX2" fmla="*/ 4043108 w 6943324"/>
              <a:gd name="connsiteY2" fmla="*/ 216216 h 3664746"/>
              <a:gd name="connsiteX3" fmla="*/ 5137898 w 6943324"/>
              <a:gd name="connsiteY3" fmla="*/ 682503 h 3664746"/>
              <a:gd name="connsiteX4" fmla="*/ 5925579 w 6943324"/>
              <a:gd name="connsiteY4" fmla="*/ 0 h 3664746"/>
              <a:gd name="connsiteX5" fmla="*/ 6943324 w 6943324"/>
              <a:gd name="connsiteY5" fmla="*/ 1447318 h 3664746"/>
              <a:gd name="connsiteX6" fmla="*/ 6940943 w 6943324"/>
              <a:gd name="connsiteY6" fmla="*/ 3645291 h 3664746"/>
              <a:gd name="connsiteX7" fmla="*/ 6940943 w 6943324"/>
              <a:gd name="connsiteY7" fmla="*/ 3645291 h 3664746"/>
              <a:gd name="connsiteX8" fmla="*/ 2226271 w 6943324"/>
              <a:gd name="connsiteY8" fmla="*/ 3664746 h 3664746"/>
              <a:gd name="connsiteX9" fmla="*/ 3595073 w 6943324"/>
              <a:gd name="connsiteY9" fmla="*/ 1749938 h 3664746"/>
              <a:gd name="connsiteX10" fmla="*/ 0 w 6943324"/>
              <a:gd name="connsiteY10" fmla="*/ 2411152 h 3664746"/>
              <a:gd name="connsiteX0" fmla="*/ 0 w 6943324"/>
              <a:gd name="connsiteY0" fmla="*/ 2411152 h 3664746"/>
              <a:gd name="connsiteX1" fmla="*/ 4043108 w 6943324"/>
              <a:gd name="connsiteY1" fmla="*/ 216216 h 3664746"/>
              <a:gd name="connsiteX2" fmla="*/ 5137898 w 6943324"/>
              <a:gd name="connsiteY2" fmla="*/ 682503 h 3664746"/>
              <a:gd name="connsiteX3" fmla="*/ 5925579 w 6943324"/>
              <a:gd name="connsiteY3" fmla="*/ 0 h 3664746"/>
              <a:gd name="connsiteX4" fmla="*/ 6943324 w 6943324"/>
              <a:gd name="connsiteY4" fmla="*/ 1447318 h 3664746"/>
              <a:gd name="connsiteX5" fmla="*/ 6940943 w 6943324"/>
              <a:gd name="connsiteY5" fmla="*/ 3645291 h 3664746"/>
              <a:gd name="connsiteX6" fmla="*/ 6940943 w 6943324"/>
              <a:gd name="connsiteY6" fmla="*/ 3645291 h 3664746"/>
              <a:gd name="connsiteX7" fmla="*/ 2226271 w 6943324"/>
              <a:gd name="connsiteY7" fmla="*/ 3664746 h 3664746"/>
              <a:gd name="connsiteX8" fmla="*/ 3595073 w 6943324"/>
              <a:gd name="connsiteY8" fmla="*/ 1749938 h 3664746"/>
              <a:gd name="connsiteX9" fmla="*/ 0 w 6943324"/>
              <a:gd name="connsiteY9" fmla="*/ 2411152 h 3664746"/>
              <a:gd name="connsiteX0" fmla="*/ 270495 w 4717053"/>
              <a:gd name="connsiteY0" fmla="*/ 251612 h 3664746"/>
              <a:gd name="connsiteX1" fmla="*/ 1816837 w 4717053"/>
              <a:gd name="connsiteY1" fmla="*/ 216216 h 3664746"/>
              <a:gd name="connsiteX2" fmla="*/ 2911627 w 4717053"/>
              <a:gd name="connsiteY2" fmla="*/ 682503 h 3664746"/>
              <a:gd name="connsiteX3" fmla="*/ 3699308 w 4717053"/>
              <a:gd name="connsiteY3" fmla="*/ 0 h 3664746"/>
              <a:gd name="connsiteX4" fmla="*/ 4717053 w 4717053"/>
              <a:gd name="connsiteY4" fmla="*/ 1447318 h 3664746"/>
              <a:gd name="connsiteX5" fmla="*/ 4714672 w 4717053"/>
              <a:gd name="connsiteY5" fmla="*/ 3645291 h 3664746"/>
              <a:gd name="connsiteX6" fmla="*/ 4714672 w 4717053"/>
              <a:gd name="connsiteY6" fmla="*/ 3645291 h 3664746"/>
              <a:gd name="connsiteX7" fmla="*/ 0 w 4717053"/>
              <a:gd name="connsiteY7" fmla="*/ 3664746 h 3664746"/>
              <a:gd name="connsiteX8" fmla="*/ 1368802 w 4717053"/>
              <a:gd name="connsiteY8" fmla="*/ 1749938 h 3664746"/>
              <a:gd name="connsiteX9" fmla="*/ 270495 w 4717053"/>
              <a:gd name="connsiteY9" fmla="*/ 251612 h 3664746"/>
              <a:gd name="connsiteX0" fmla="*/ 288943 w 4735501"/>
              <a:gd name="connsiteY0" fmla="*/ 1760434 h 5173568"/>
              <a:gd name="connsiteX1" fmla="*/ 0 w 4735501"/>
              <a:gd name="connsiteY1" fmla="*/ 0 h 5173568"/>
              <a:gd name="connsiteX2" fmla="*/ 2930075 w 4735501"/>
              <a:gd name="connsiteY2" fmla="*/ 2191325 h 5173568"/>
              <a:gd name="connsiteX3" fmla="*/ 3717756 w 4735501"/>
              <a:gd name="connsiteY3" fmla="*/ 1508822 h 5173568"/>
              <a:gd name="connsiteX4" fmla="*/ 4735501 w 4735501"/>
              <a:gd name="connsiteY4" fmla="*/ 2956140 h 5173568"/>
              <a:gd name="connsiteX5" fmla="*/ 4733120 w 4735501"/>
              <a:gd name="connsiteY5" fmla="*/ 5154113 h 5173568"/>
              <a:gd name="connsiteX6" fmla="*/ 4733120 w 4735501"/>
              <a:gd name="connsiteY6" fmla="*/ 5154113 h 5173568"/>
              <a:gd name="connsiteX7" fmla="*/ 18448 w 4735501"/>
              <a:gd name="connsiteY7" fmla="*/ 5173568 h 5173568"/>
              <a:gd name="connsiteX8" fmla="*/ 1387250 w 4735501"/>
              <a:gd name="connsiteY8" fmla="*/ 3258760 h 5173568"/>
              <a:gd name="connsiteX9" fmla="*/ 288943 w 4735501"/>
              <a:gd name="connsiteY9" fmla="*/ 1760434 h 5173568"/>
              <a:gd name="connsiteX0" fmla="*/ 288943 w 4735501"/>
              <a:gd name="connsiteY0" fmla="*/ 1760434 h 5173568"/>
              <a:gd name="connsiteX1" fmla="*/ 0 w 4735501"/>
              <a:gd name="connsiteY1" fmla="*/ 0 h 5173568"/>
              <a:gd name="connsiteX2" fmla="*/ 3717756 w 4735501"/>
              <a:gd name="connsiteY2" fmla="*/ 1508822 h 5173568"/>
              <a:gd name="connsiteX3" fmla="*/ 4735501 w 4735501"/>
              <a:gd name="connsiteY3" fmla="*/ 2956140 h 5173568"/>
              <a:gd name="connsiteX4" fmla="*/ 4733120 w 4735501"/>
              <a:gd name="connsiteY4" fmla="*/ 5154113 h 5173568"/>
              <a:gd name="connsiteX5" fmla="*/ 4733120 w 4735501"/>
              <a:gd name="connsiteY5" fmla="*/ 5154113 h 5173568"/>
              <a:gd name="connsiteX6" fmla="*/ 18448 w 4735501"/>
              <a:gd name="connsiteY6" fmla="*/ 5173568 h 5173568"/>
              <a:gd name="connsiteX7" fmla="*/ 1387250 w 4735501"/>
              <a:gd name="connsiteY7" fmla="*/ 3258760 h 5173568"/>
              <a:gd name="connsiteX8" fmla="*/ 288943 w 4735501"/>
              <a:gd name="connsiteY8" fmla="*/ 1760434 h 5173568"/>
              <a:gd name="connsiteX0" fmla="*/ 288943 w 4748888"/>
              <a:gd name="connsiteY0" fmla="*/ 1769127 h 5182261"/>
              <a:gd name="connsiteX1" fmla="*/ 0 w 4748888"/>
              <a:gd name="connsiteY1" fmla="*/ 8693 h 5182261"/>
              <a:gd name="connsiteX2" fmla="*/ 4748888 w 4748888"/>
              <a:gd name="connsiteY2" fmla="*/ 0 h 5182261"/>
              <a:gd name="connsiteX3" fmla="*/ 4735501 w 4748888"/>
              <a:gd name="connsiteY3" fmla="*/ 2964833 h 5182261"/>
              <a:gd name="connsiteX4" fmla="*/ 4733120 w 4748888"/>
              <a:gd name="connsiteY4" fmla="*/ 5162806 h 5182261"/>
              <a:gd name="connsiteX5" fmla="*/ 4733120 w 4748888"/>
              <a:gd name="connsiteY5" fmla="*/ 5162806 h 5182261"/>
              <a:gd name="connsiteX6" fmla="*/ 18448 w 4748888"/>
              <a:gd name="connsiteY6" fmla="*/ 5182261 h 5182261"/>
              <a:gd name="connsiteX7" fmla="*/ 1387250 w 4748888"/>
              <a:gd name="connsiteY7" fmla="*/ 3267453 h 5182261"/>
              <a:gd name="connsiteX8" fmla="*/ 288943 w 4748888"/>
              <a:gd name="connsiteY8" fmla="*/ 1769127 h 5182261"/>
              <a:gd name="connsiteX0" fmla="*/ 288943 w 5096020"/>
              <a:gd name="connsiteY0" fmla="*/ 1769127 h 5182261"/>
              <a:gd name="connsiteX1" fmla="*/ 0 w 5096020"/>
              <a:gd name="connsiteY1" fmla="*/ 8693 h 5182261"/>
              <a:gd name="connsiteX2" fmla="*/ 4748888 w 5096020"/>
              <a:gd name="connsiteY2" fmla="*/ 0 h 5182261"/>
              <a:gd name="connsiteX3" fmla="*/ 4733120 w 5096020"/>
              <a:gd name="connsiteY3" fmla="*/ 5162806 h 5182261"/>
              <a:gd name="connsiteX4" fmla="*/ 4733120 w 5096020"/>
              <a:gd name="connsiteY4" fmla="*/ 5162806 h 5182261"/>
              <a:gd name="connsiteX5" fmla="*/ 18448 w 5096020"/>
              <a:gd name="connsiteY5" fmla="*/ 5182261 h 5182261"/>
              <a:gd name="connsiteX6" fmla="*/ 1387250 w 5096020"/>
              <a:gd name="connsiteY6" fmla="*/ 3267453 h 5182261"/>
              <a:gd name="connsiteX7" fmla="*/ 288943 w 5096020"/>
              <a:gd name="connsiteY7" fmla="*/ 1769127 h 5182261"/>
              <a:gd name="connsiteX0" fmla="*/ 288943 w 5096020"/>
              <a:gd name="connsiteY0" fmla="*/ 1769127 h 5182261"/>
              <a:gd name="connsiteX1" fmla="*/ 0 w 5096020"/>
              <a:gd name="connsiteY1" fmla="*/ 8693 h 5182261"/>
              <a:gd name="connsiteX2" fmla="*/ 4748888 w 5096020"/>
              <a:gd name="connsiteY2" fmla="*/ 0 h 5182261"/>
              <a:gd name="connsiteX3" fmla="*/ 4733120 w 5096020"/>
              <a:gd name="connsiteY3" fmla="*/ 5162806 h 5182261"/>
              <a:gd name="connsiteX4" fmla="*/ 4733120 w 5096020"/>
              <a:gd name="connsiteY4" fmla="*/ 5162806 h 5182261"/>
              <a:gd name="connsiteX5" fmla="*/ 18448 w 5096020"/>
              <a:gd name="connsiteY5" fmla="*/ 5182261 h 5182261"/>
              <a:gd name="connsiteX6" fmla="*/ 1389225 w 5096020"/>
              <a:gd name="connsiteY6" fmla="*/ 3245728 h 5182261"/>
              <a:gd name="connsiteX7" fmla="*/ 288943 w 5096020"/>
              <a:gd name="connsiteY7" fmla="*/ 1769127 h 5182261"/>
              <a:gd name="connsiteX0" fmla="*/ 288943 w 5096020"/>
              <a:gd name="connsiteY0" fmla="*/ 1769127 h 5166461"/>
              <a:gd name="connsiteX1" fmla="*/ 0 w 5096020"/>
              <a:gd name="connsiteY1" fmla="*/ 8693 h 5166461"/>
              <a:gd name="connsiteX2" fmla="*/ 4748888 w 5096020"/>
              <a:gd name="connsiteY2" fmla="*/ 0 h 5166461"/>
              <a:gd name="connsiteX3" fmla="*/ 4733120 w 5096020"/>
              <a:gd name="connsiteY3" fmla="*/ 5162806 h 5166461"/>
              <a:gd name="connsiteX4" fmla="*/ 4733120 w 5096020"/>
              <a:gd name="connsiteY4" fmla="*/ 5162806 h 5166461"/>
              <a:gd name="connsiteX5" fmla="*/ 32272 w 5096020"/>
              <a:gd name="connsiteY5" fmla="*/ 5166461 h 5166461"/>
              <a:gd name="connsiteX6" fmla="*/ 1389225 w 5096020"/>
              <a:gd name="connsiteY6" fmla="*/ 3245728 h 5166461"/>
              <a:gd name="connsiteX7" fmla="*/ 288943 w 5096020"/>
              <a:gd name="connsiteY7" fmla="*/ 1769127 h 5166461"/>
              <a:gd name="connsiteX0" fmla="*/ 288943 w 5096020"/>
              <a:gd name="connsiteY0" fmla="*/ 1769127 h 5307659"/>
              <a:gd name="connsiteX1" fmla="*/ 0 w 5096020"/>
              <a:gd name="connsiteY1" fmla="*/ 8693 h 5307659"/>
              <a:gd name="connsiteX2" fmla="*/ 4748888 w 5096020"/>
              <a:gd name="connsiteY2" fmla="*/ 0 h 5307659"/>
              <a:gd name="connsiteX3" fmla="*/ 4733120 w 5096020"/>
              <a:gd name="connsiteY3" fmla="*/ 5162806 h 5307659"/>
              <a:gd name="connsiteX4" fmla="*/ 4733120 w 5096020"/>
              <a:gd name="connsiteY4" fmla="*/ 5162806 h 5307659"/>
              <a:gd name="connsiteX5" fmla="*/ 32272 w 5096020"/>
              <a:gd name="connsiteY5" fmla="*/ 5166461 h 5307659"/>
              <a:gd name="connsiteX6" fmla="*/ 1389225 w 5096020"/>
              <a:gd name="connsiteY6" fmla="*/ 3245728 h 5307659"/>
              <a:gd name="connsiteX7" fmla="*/ 288943 w 5096020"/>
              <a:gd name="connsiteY7" fmla="*/ 1769127 h 5307659"/>
              <a:gd name="connsiteX0" fmla="*/ 288943 w 5096020"/>
              <a:gd name="connsiteY0" fmla="*/ 1769127 h 5307927"/>
              <a:gd name="connsiteX1" fmla="*/ 0 w 5096020"/>
              <a:gd name="connsiteY1" fmla="*/ 8693 h 5307927"/>
              <a:gd name="connsiteX2" fmla="*/ 4748888 w 5096020"/>
              <a:gd name="connsiteY2" fmla="*/ 0 h 5307927"/>
              <a:gd name="connsiteX3" fmla="*/ 4733120 w 5096020"/>
              <a:gd name="connsiteY3" fmla="*/ 5162806 h 5307927"/>
              <a:gd name="connsiteX4" fmla="*/ 4733120 w 5096020"/>
              <a:gd name="connsiteY4" fmla="*/ 5162806 h 5307927"/>
              <a:gd name="connsiteX5" fmla="*/ 32272 w 5096020"/>
              <a:gd name="connsiteY5" fmla="*/ 5166461 h 5307927"/>
              <a:gd name="connsiteX6" fmla="*/ 1389225 w 5096020"/>
              <a:gd name="connsiteY6" fmla="*/ 3245728 h 5307927"/>
              <a:gd name="connsiteX7" fmla="*/ 288943 w 5096020"/>
              <a:gd name="connsiteY7" fmla="*/ 1769127 h 5307927"/>
              <a:gd name="connsiteX0" fmla="*/ 288943 w 5096020"/>
              <a:gd name="connsiteY0" fmla="*/ 1769127 h 5166461"/>
              <a:gd name="connsiteX1" fmla="*/ 0 w 5096020"/>
              <a:gd name="connsiteY1" fmla="*/ 8693 h 5166461"/>
              <a:gd name="connsiteX2" fmla="*/ 4748888 w 5096020"/>
              <a:gd name="connsiteY2" fmla="*/ 0 h 5166461"/>
              <a:gd name="connsiteX3" fmla="*/ 4733120 w 5096020"/>
              <a:gd name="connsiteY3" fmla="*/ 5162806 h 5166461"/>
              <a:gd name="connsiteX4" fmla="*/ 4733120 w 5096020"/>
              <a:gd name="connsiteY4" fmla="*/ 5162806 h 5166461"/>
              <a:gd name="connsiteX5" fmla="*/ 32272 w 5096020"/>
              <a:gd name="connsiteY5" fmla="*/ 5166461 h 5166461"/>
              <a:gd name="connsiteX6" fmla="*/ 1389225 w 5096020"/>
              <a:gd name="connsiteY6" fmla="*/ 3245728 h 5166461"/>
              <a:gd name="connsiteX7" fmla="*/ 288943 w 5096020"/>
              <a:gd name="connsiteY7" fmla="*/ 1769127 h 5166461"/>
              <a:gd name="connsiteX0" fmla="*/ 288943 w 4748888"/>
              <a:gd name="connsiteY0" fmla="*/ 1769127 h 5166461"/>
              <a:gd name="connsiteX1" fmla="*/ 0 w 4748888"/>
              <a:gd name="connsiteY1" fmla="*/ 8693 h 5166461"/>
              <a:gd name="connsiteX2" fmla="*/ 4748888 w 4748888"/>
              <a:gd name="connsiteY2" fmla="*/ 0 h 5166461"/>
              <a:gd name="connsiteX3" fmla="*/ 4733120 w 4748888"/>
              <a:gd name="connsiteY3" fmla="*/ 5162806 h 5166461"/>
              <a:gd name="connsiteX4" fmla="*/ 4733120 w 4748888"/>
              <a:gd name="connsiteY4" fmla="*/ 5162806 h 5166461"/>
              <a:gd name="connsiteX5" fmla="*/ 32272 w 4748888"/>
              <a:gd name="connsiteY5" fmla="*/ 5166461 h 5166461"/>
              <a:gd name="connsiteX6" fmla="*/ 1389225 w 4748888"/>
              <a:gd name="connsiteY6" fmla="*/ 3245728 h 5166461"/>
              <a:gd name="connsiteX7" fmla="*/ 288943 w 4748888"/>
              <a:gd name="connsiteY7" fmla="*/ 1769127 h 5166461"/>
              <a:gd name="connsiteX0" fmla="*/ 288943 w 4739014"/>
              <a:gd name="connsiteY0" fmla="*/ 1760434 h 5157768"/>
              <a:gd name="connsiteX1" fmla="*/ 0 w 4739014"/>
              <a:gd name="connsiteY1" fmla="*/ 0 h 5157768"/>
              <a:gd name="connsiteX2" fmla="*/ 4739014 w 4739014"/>
              <a:gd name="connsiteY2" fmla="*/ 5132 h 5157768"/>
              <a:gd name="connsiteX3" fmla="*/ 4733120 w 4739014"/>
              <a:gd name="connsiteY3" fmla="*/ 5154113 h 5157768"/>
              <a:gd name="connsiteX4" fmla="*/ 4733120 w 4739014"/>
              <a:gd name="connsiteY4" fmla="*/ 5154113 h 5157768"/>
              <a:gd name="connsiteX5" fmla="*/ 32272 w 4739014"/>
              <a:gd name="connsiteY5" fmla="*/ 5157768 h 5157768"/>
              <a:gd name="connsiteX6" fmla="*/ 1389225 w 4739014"/>
              <a:gd name="connsiteY6" fmla="*/ 3237035 h 5157768"/>
              <a:gd name="connsiteX7" fmla="*/ 288943 w 4739014"/>
              <a:gd name="connsiteY7" fmla="*/ 1760434 h 5157768"/>
              <a:gd name="connsiteX0" fmla="*/ 288943 w 4739045"/>
              <a:gd name="connsiteY0" fmla="*/ 1760434 h 5157768"/>
              <a:gd name="connsiteX1" fmla="*/ 0 w 4739045"/>
              <a:gd name="connsiteY1" fmla="*/ 0 h 5157768"/>
              <a:gd name="connsiteX2" fmla="*/ 4739014 w 4739045"/>
              <a:gd name="connsiteY2" fmla="*/ 5132 h 5157768"/>
              <a:gd name="connsiteX3" fmla="*/ 4733120 w 4739045"/>
              <a:gd name="connsiteY3" fmla="*/ 5154113 h 5157768"/>
              <a:gd name="connsiteX4" fmla="*/ 4739045 w 4739045"/>
              <a:gd name="connsiteY4" fmla="*/ 5154113 h 5157768"/>
              <a:gd name="connsiteX5" fmla="*/ 32272 w 4739045"/>
              <a:gd name="connsiteY5" fmla="*/ 5157768 h 5157768"/>
              <a:gd name="connsiteX6" fmla="*/ 1389225 w 4739045"/>
              <a:gd name="connsiteY6" fmla="*/ 3237035 h 5157768"/>
              <a:gd name="connsiteX7" fmla="*/ 288943 w 4739045"/>
              <a:gd name="connsiteY7" fmla="*/ 1760434 h 5157768"/>
              <a:gd name="connsiteX0" fmla="*/ 288943 w 5159709"/>
              <a:gd name="connsiteY0" fmla="*/ 1760434 h 5157768"/>
              <a:gd name="connsiteX1" fmla="*/ 0 w 5159709"/>
              <a:gd name="connsiteY1" fmla="*/ 0 h 5157768"/>
              <a:gd name="connsiteX2" fmla="*/ 4739014 w 5159709"/>
              <a:gd name="connsiteY2" fmla="*/ 5132 h 5157768"/>
              <a:gd name="connsiteX3" fmla="*/ 4733120 w 5159709"/>
              <a:gd name="connsiteY3" fmla="*/ 5154113 h 5157768"/>
              <a:gd name="connsiteX4" fmla="*/ 5159709 w 5159709"/>
              <a:gd name="connsiteY4" fmla="*/ 5146214 h 5157768"/>
              <a:gd name="connsiteX5" fmla="*/ 32272 w 5159709"/>
              <a:gd name="connsiteY5" fmla="*/ 5157768 h 5157768"/>
              <a:gd name="connsiteX6" fmla="*/ 1389225 w 5159709"/>
              <a:gd name="connsiteY6" fmla="*/ 3237035 h 5157768"/>
              <a:gd name="connsiteX7" fmla="*/ 288943 w 5159709"/>
              <a:gd name="connsiteY7" fmla="*/ 1760434 h 5157768"/>
              <a:gd name="connsiteX0" fmla="*/ 288943 w 4739014"/>
              <a:gd name="connsiteY0" fmla="*/ 1760434 h 5157768"/>
              <a:gd name="connsiteX1" fmla="*/ 0 w 4739014"/>
              <a:gd name="connsiteY1" fmla="*/ 0 h 5157768"/>
              <a:gd name="connsiteX2" fmla="*/ 4739014 w 4739014"/>
              <a:gd name="connsiteY2" fmla="*/ 5132 h 5157768"/>
              <a:gd name="connsiteX3" fmla="*/ 4733120 w 4739014"/>
              <a:gd name="connsiteY3" fmla="*/ 5154113 h 5157768"/>
              <a:gd name="connsiteX4" fmla="*/ 32272 w 4739014"/>
              <a:gd name="connsiteY4" fmla="*/ 5157768 h 5157768"/>
              <a:gd name="connsiteX5" fmla="*/ 1389225 w 4739014"/>
              <a:gd name="connsiteY5" fmla="*/ 3237035 h 5157768"/>
              <a:gd name="connsiteX6" fmla="*/ 288943 w 4739014"/>
              <a:gd name="connsiteY6" fmla="*/ 1760434 h 5157768"/>
              <a:gd name="connsiteX0" fmla="*/ 288943 w 4739753"/>
              <a:gd name="connsiteY0" fmla="*/ 1760434 h 5158063"/>
              <a:gd name="connsiteX1" fmla="*/ 0 w 4739753"/>
              <a:gd name="connsiteY1" fmla="*/ 0 h 5158063"/>
              <a:gd name="connsiteX2" fmla="*/ 4739014 w 4739753"/>
              <a:gd name="connsiteY2" fmla="*/ 5132 h 5158063"/>
              <a:gd name="connsiteX3" fmla="*/ 4739045 w 4739753"/>
              <a:gd name="connsiteY3" fmla="*/ 5158063 h 5158063"/>
              <a:gd name="connsiteX4" fmla="*/ 32272 w 4739753"/>
              <a:gd name="connsiteY4" fmla="*/ 5157768 h 5158063"/>
              <a:gd name="connsiteX5" fmla="*/ 1389225 w 4739753"/>
              <a:gd name="connsiteY5" fmla="*/ 3237035 h 5158063"/>
              <a:gd name="connsiteX6" fmla="*/ 288943 w 4739753"/>
              <a:gd name="connsiteY6" fmla="*/ 1760434 h 5158063"/>
              <a:gd name="connsiteX0" fmla="*/ 281043 w 4731853"/>
              <a:gd name="connsiteY0" fmla="*/ 1755302 h 5152931"/>
              <a:gd name="connsiteX1" fmla="*/ 0 w 4731853"/>
              <a:gd name="connsiteY1" fmla="*/ 793 h 5152931"/>
              <a:gd name="connsiteX2" fmla="*/ 4731114 w 4731853"/>
              <a:gd name="connsiteY2" fmla="*/ 0 h 5152931"/>
              <a:gd name="connsiteX3" fmla="*/ 4731145 w 4731853"/>
              <a:gd name="connsiteY3" fmla="*/ 5152931 h 5152931"/>
              <a:gd name="connsiteX4" fmla="*/ 24372 w 4731853"/>
              <a:gd name="connsiteY4" fmla="*/ 5152636 h 5152931"/>
              <a:gd name="connsiteX5" fmla="*/ 1381325 w 4731853"/>
              <a:gd name="connsiteY5" fmla="*/ 3231903 h 5152931"/>
              <a:gd name="connsiteX6" fmla="*/ 281043 w 4731853"/>
              <a:gd name="connsiteY6" fmla="*/ 1755302 h 5152931"/>
              <a:gd name="connsiteX0" fmla="*/ 284993 w 4731853"/>
              <a:gd name="connsiteY0" fmla="*/ 1733577 h 5152931"/>
              <a:gd name="connsiteX1" fmla="*/ 0 w 4731853"/>
              <a:gd name="connsiteY1" fmla="*/ 793 h 5152931"/>
              <a:gd name="connsiteX2" fmla="*/ 4731114 w 4731853"/>
              <a:gd name="connsiteY2" fmla="*/ 0 h 5152931"/>
              <a:gd name="connsiteX3" fmla="*/ 4731145 w 4731853"/>
              <a:gd name="connsiteY3" fmla="*/ 5152931 h 5152931"/>
              <a:gd name="connsiteX4" fmla="*/ 24372 w 4731853"/>
              <a:gd name="connsiteY4" fmla="*/ 5152636 h 5152931"/>
              <a:gd name="connsiteX5" fmla="*/ 1381325 w 4731853"/>
              <a:gd name="connsiteY5" fmla="*/ 3231903 h 5152931"/>
              <a:gd name="connsiteX6" fmla="*/ 284993 w 4731853"/>
              <a:gd name="connsiteY6" fmla="*/ 1733577 h 5152931"/>
              <a:gd name="connsiteX0" fmla="*/ 284993 w 4731853"/>
              <a:gd name="connsiteY0" fmla="*/ 1736752 h 5152931"/>
              <a:gd name="connsiteX1" fmla="*/ 0 w 4731853"/>
              <a:gd name="connsiteY1" fmla="*/ 793 h 5152931"/>
              <a:gd name="connsiteX2" fmla="*/ 4731114 w 4731853"/>
              <a:gd name="connsiteY2" fmla="*/ 0 h 5152931"/>
              <a:gd name="connsiteX3" fmla="*/ 4731145 w 4731853"/>
              <a:gd name="connsiteY3" fmla="*/ 5152931 h 5152931"/>
              <a:gd name="connsiteX4" fmla="*/ 24372 w 4731853"/>
              <a:gd name="connsiteY4" fmla="*/ 5152636 h 5152931"/>
              <a:gd name="connsiteX5" fmla="*/ 1381325 w 4731853"/>
              <a:gd name="connsiteY5" fmla="*/ 3231903 h 5152931"/>
              <a:gd name="connsiteX6" fmla="*/ 284993 w 4731853"/>
              <a:gd name="connsiteY6" fmla="*/ 1736752 h 5152931"/>
              <a:gd name="connsiteX0" fmla="*/ 281818 w 4731853"/>
              <a:gd name="connsiteY0" fmla="*/ 1733577 h 5152931"/>
              <a:gd name="connsiteX1" fmla="*/ 0 w 4731853"/>
              <a:gd name="connsiteY1" fmla="*/ 793 h 5152931"/>
              <a:gd name="connsiteX2" fmla="*/ 4731114 w 4731853"/>
              <a:gd name="connsiteY2" fmla="*/ 0 h 5152931"/>
              <a:gd name="connsiteX3" fmla="*/ 4731145 w 4731853"/>
              <a:gd name="connsiteY3" fmla="*/ 5152931 h 5152931"/>
              <a:gd name="connsiteX4" fmla="*/ 24372 w 4731853"/>
              <a:gd name="connsiteY4" fmla="*/ 5152636 h 5152931"/>
              <a:gd name="connsiteX5" fmla="*/ 1381325 w 4731853"/>
              <a:gd name="connsiteY5" fmla="*/ 3231903 h 5152931"/>
              <a:gd name="connsiteX6" fmla="*/ 281818 w 4731853"/>
              <a:gd name="connsiteY6" fmla="*/ 1733577 h 5152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31853" h="5152931">
                <a:moveTo>
                  <a:pt x="281818" y="1733577"/>
                </a:moveTo>
                <a:lnTo>
                  <a:pt x="0" y="793"/>
                </a:lnTo>
                <a:lnTo>
                  <a:pt x="4731114" y="0"/>
                </a:lnTo>
                <a:cubicBezTo>
                  <a:pt x="4728014" y="945917"/>
                  <a:pt x="4733773" y="4292463"/>
                  <a:pt x="4731145" y="5152931"/>
                </a:cubicBezTo>
                <a:lnTo>
                  <a:pt x="24372" y="5152636"/>
                </a:lnTo>
                <a:lnTo>
                  <a:pt x="1381325" y="3231903"/>
                </a:lnTo>
                <a:lnTo>
                  <a:pt x="281818" y="1733577"/>
                </a:lnTo>
                <a:close/>
              </a:path>
            </a:pathLst>
          </a:custGeom>
          <a:noFill/>
        </p:spPr>
        <p:txBody>
          <a:bodyPr anchor="ctr"/>
          <a:lstStyle>
            <a:lvl1pPr marL="0" indent="0" algn="ctr">
              <a:buNone/>
              <a:defRPr/>
            </a:lvl1pPr>
          </a:lstStyle>
          <a:p>
            <a:r>
              <a:rPr lang="en-US" noProof="0"/>
              <a:t>Click icon to add picture</a:t>
            </a:r>
          </a:p>
        </p:txBody>
      </p:sp>
      <p:sp>
        <p:nvSpPr>
          <p:cNvPr id="2" name="Rubrik 1"/>
          <p:cNvSpPr>
            <a:spLocks noGrp="1"/>
          </p:cNvSpPr>
          <p:nvPr>
            <p:ph type="ctrTitle" hasCustomPrompt="1"/>
          </p:nvPr>
        </p:nvSpPr>
        <p:spPr>
          <a:xfrm>
            <a:off x="299368" y="1112842"/>
            <a:ext cx="3855319" cy="324000"/>
          </a:xfrm>
        </p:spPr>
        <p:txBody>
          <a:bodyPr/>
          <a:lstStyle>
            <a:lvl1pPr>
              <a:lnSpc>
                <a:spcPct val="85000"/>
              </a:lnSpc>
              <a:defRPr sz="2400" baseline="0"/>
            </a:lvl1pPr>
          </a:lstStyle>
          <a:p>
            <a:r>
              <a:rPr lang="en-US" noProof="0"/>
              <a:t>Headline First line</a:t>
            </a:r>
          </a:p>
        </p:txBody>
      </p:sp>
      <p:sp>
        <p:nvSpPr>
          <p:cNvPr id="3" name="Underrubrik 2"/>
          <p:cNvSpPr>
            <a:spLocks noGrp="1"/>
          </p:cNvSpPr>
          <p:nvPr>
            <p:ph type="subTitle" idx="1" hasCustomPrompt="1"/>
          </p:nvPr>
        </p:nvSpPr>
        <p:spPr>
          <a:xfrm>
            <a:off x="299368" y="1452746"/>
            <a:ext cx="3855319" cy="324000"/>
          </a:xfrm>
        </p:spPr>
        <p:txBody>
          <a:bodyPr>
            <a:noAutofit/>
          </a:bodyPr>
          <a:lstStyle>
            <a:lvl1pPr marL="0" indent="0" algn="l">
              <a:lnSpc>
                <a:spcPct val="85000"/>
              </a:lnSpc>
              <a:spcAft>
                <a:spcPts val="0"/>
              </a:spcAft>
              <a:buNone/>
              <a:defRPr sz="2400" cap="all" baseline="0">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a:t>Headline Second line</a:t>
            </a:r>
          </a:p>
        </p:txBody>
      </p:sp>
      <p:sp>
        <p:nvSpPr>
          <p:cNvPr id="16" name="Text Placeholder 15"/>
          <p:cNvSpPr>
            <a:spLocks noGrp="1"/>
          </p:cNvSpPr>
          <p:nvPr>
            <p:ph type="body" sz="quarter" idx="14" hasCustomPrompt="1"/>
          </p:nvPr>
        </p:nvSpPr>
        <p:spPr>
          <a:xfrm>
            <a:off x="299731" y="4084601"/>
            <a:ext cx="4140000" cy="251040"/>
          </a:xfrm>
        </p:spPr>
        <p:txBody>
          <a:bodyPr/>
          <a:lstStyle>
            <a:lvl1pPr marL="0" indent="0">
              <a:buNone/>
              <a:defRPr sz="1400" cap="all" baseline="0">
                <a:solidFill>
                  <a:schemeClr val="accent2"/>
                </a:solidFill>
              </a:defRPr>
            </a:lvl1pPr>
            <a:lvl2pPr marL="378000" indent="0">
              <a:buNone/>
              <a:defRPr/>
            </a:lvl2pPr>
            <a:lvl3pPr marL="738000" indent="0">
              <a:buNone/>
              <a:defRPr/>
            </a:lvl3pPr>
            <a:lvl4pPr marL="1098000" indent="0">
              <a:buNone/>
              <a:defRPr/>
            </a:lvl4pPr>
            <a:lvl5pPr marL="1468800" indent="0">
              <a:buNone/>
              <a:defRPr/>
            </a:lvl5pPr>
          </a:lstStyle>
          <a:p>
            <a:pPr lvl="0"/>
            <a:r>
              <a:rPr lang="en-US" noProof="0"/>
              <a:t>PRESENTER’S NAME</a:t>
            </a:r>
          </a:p>
        </p:txBody>
      </p:sp>
      <p:sp>
        <p:nvSpPr>
          <p:cNvPr id="17" name="Text Placeholder 15"/>
          <p:cNvSpPr>
            <a:spLocks noGrp="1"/>
          </p:cNvSpPr>
          <p:nvPr>
            <p:ph type="body" sz="quarter" idx="15" hasCustomPrompt="1"/>
          </p:nvPr>
        </p:nvSpPr>
        <p:spPr>
          <a:xfrm>
            <a:off x="299731" y="4314670"/>
            <a:ext cx="4140000" cy="181601"/>
          </a:xfrm>
        </p:spPr>
        <p:txBody>
          <a:bodyPr/>
          <a:lstStyle>
            <a:lvl1pPr marL="0" indent="0">
              <a:buNone/>
              <a:defRPr sz="900">
                <a:solidFill>
                  <a:schemeClr val="tx1"/>
                </a:solidFill>
              </a:defRPr>
            </a:lvl1pPr>
            <a:lvl2pPr marL="378000" indent="0">
              <a:buNone/>
              <a:defRPr/>
            </a:lvl2pPr>
            <a:lvl3pPr marL="738000" indent="0">
              <a:buNone/>
              <a:defRPr/>
            </a:lvl3pPr>
            <a:lvl4pPr marL="1098000" indent="0">
              <a:buNone/>
              <a:defRPr/>
            </a:lvl4pPr>
            <a:lvl5pPr marL="1468800" indent="0">
              <a:buNone/>
              <a:defRPr/>
            </a:lvl5pPr>
          </a:lstStyle>
          <a:p>
            <a:pPr lvl="0"/>
            <a:r>
              <a:rPr lang="en-US" noProof="0"/>
              <a:t>Title</a:t>
            </a:r>
          </a:p>
        </p:txBody>
      </p:sp>
      <p:sp>
        <p:nvSpPr>
          <p:cNvPr id="18" name="Text Placeholder 15"/>
          <p:cNvSpPr>
            <a:spLocks noGrp="1"/>
          </p:cNvSpPr>
          <p:nvPr>
            <p:ph type="body" sz="quarter" idx="16" hasCustomPrompt="1"/>
          </p:nvPr>
        </p:nvSpPr>
        <p:spPr>
          <a:xfrm>
            <a:off x="299731" y="4670513"/>
            <a:ext cx="4139629" cy="181601"/>
          </a:xfrm>
        </p:spPr>
        <p:txBody>
          <a:bodyPr/>
          <a:lstStyle>
            <a:lvl1pPr marL="0" indent="0">
              <a:buNone/>
              <a:defRPr sz="900" baseline="0">
                <a:solidFill>
                  <a:schemeClr val="tx1"/>
                </a:solidFill>
              </a:defRPr>
            </a:lvl1pPr>
            <a:lvl2pPr marL="378000" indent="0">
              <a:buNone/>
              <a:defRPr/>
            </a:lvl2pPr>
            <a:lvl3pPr marL="738000" indent="0">
              <a:buNone/>
              <a:defRPr/>
            </a:lvl3pPr>
            <a:lvl4pPr marL="1098000" indent="0">
              <a:buNone/>
              <a:defRPr/>
            </a:lvl4pPr>
            <a:lvl5pPr marL="1468800" indent="0">
              <a:buNone/>
              <a:defRPr/>
            </a:lvl5pPr>
          </a:lstStyle>
          <a:p>
            <a:pPr lvl="0"/>
            <a:r>
              <a:rPr lang="en-US" noProof="0"/>
              <a:t>Date (e.g. April 2, 2020)</a:t>
            </a:r>
          </a:p>
        </p:txBody>
      </p:sp>
      <p:sp>
        <p:nvSpPr>
          <p:cNvPr id="4" name="Freeform: Shape 3">
            <a:extLst>
              <a:ext uri="{FF2B5EF4-FFF2-40B4-BE49-F238E27FC236}">
                <a16:creationId xmlns:a16="http://schemas.microsoft.com/office/drawing/2014/main" id="{A10BFF99-0614-4F72-A6B9-FA546C691BEB}"/>
              </a:ext>
            </a:extLst>
          </p:cNvPr>
          <p:cNvSpPr/>
          <p:nvPr userDrawn="1"/>
        </p:nvSpPr>
        <p:spPr>
          <a:xfrm>
            <a:off x="3420557" y="-12970"/>
            <a:ext cx="2370644" cy="5155659"/>
          </a:xfrm>
          <a:custGeom>
            <a:avLst/>
            <a:gdLst>
              <a:gd name="connsiteX0" fmla="*/ 1005191 w 2386519"/>
              <a:gd name="connsiteY0" fmla="*/ 12970 h 5168629"/>
              <a:gd name="connsiteX1" fmla="*/ 1472119 w 2386519"/>
              <a:gd name="connsiteY1" fmla="*/ 2866417 h 5168629"/>
              <a:gd name="connsiteX2" fmla="*/ 1031132 w 2386519"/>
              <a:gd name="connsiteY2" fmla="*/ 5168629 h 5168629"/>
              <a:gd name="connsiteX3" fmla="*/ 2386519 w 2386519"/>
              <a:gd name="connsiteY3" fmla="*/ 3255523 h 5168629"/>
              <a:gd name="connsiteX4" fmla="*/ 0 w 2386519"/>
              <a:gd name="connsiteY4" fmla="*/ 0 h 5168629"/>
              <a:gd name="connsiteX0" fmla="*/ 989316 w 2370644"/>
              <a:gd name="connsiteY0" fmla="*/ 0 h 5155659"/>
              <a:gd name="connsiteX1" fmla="*/ 1456244 w 2370644"/>
              <a:gd name="connsiteY1" fmla="*/ 2853447 h 5155659"/>
              <a:gd name="connsiteX2" fmla="*/ 1015257 w 2370644"/>
              <a:gd name="connsiteY2" fmla="*/ 5155659 h 5155659"/>
              <a:gd name="connsiteX3" fmla="*/ 2370644 w 2370644"/>
              <a:gd name="connsiteY3" fmla="*/ 3242553 h 5155659"/>
              <a:gd name="connsiteX4" fmla="*/ 0 w 2370644"/>
              <a:gd name="connsiteY4" fmla="*/ 2905 h 51556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70644" h="5155659">
                <a:moveTo>
                  <a:pt x="989316" y="0"/>
                </a:moveTo>
                <a:lnTo>
                  <a:pt x="1456244" y="2853447"/>
                </a:lnTo>
                <a:lnTo>
                  <a:pt x="1015257" y="5155659"/>
                </a:lnTo>
                <a:lnTo>
                  <a:pt x="2370644" y="3242553"/>
                </a:lnTo>
                <a:lnTo>
                  <a:pt x="0" y="2905"/>
                </a:lnTo>
              </a:path>
            </a:pathLst>
          </a:custGeom>
          <a:noFill/>
          <a:ln w="19050">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cxnSp>
        <p:nvCxnSpPr>
          <p:cNvPr id="22" name="Rak 10">
            <a:extLst>
              <a:ext uri="{FF2B5EF4-FFF2-40B4-BE49-F238E27FC236}">
                <a16:creationId xmlns:a16="http://schemas.microsoft.com/office/drawing/2014/main" id="{752DC948-7124-4F3F-8881-397BF34E0102}"/>
              </a:ext>
            </a:extLst>
          </p:cNvPr>
          <p:cNvCxnSpPr>
            <a:cxnSpLocks/>
            <a:endCxn id="4" idx="3"/>
          </p:cNvCxnSpPr>
          <p:nvPr userDrawn="1"/>
        </p:nvCxnSpPr>
        <p:spPr>
          <a:xfrm>
            <a:off x="4878060" y="2838746"/>
            <a:ext cx="913141" cy="390837"/>
          </a:xfrm>
          <a:prstGeom prst="line">
            <a:avLst/>
          </a:prstGeom>
          <a:noFill/>
          <a:ln w="19050">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cxnSp>
      <p:sp>
        <p:nvSpPr>
          <p:cNvPr id="15" name="Rectangular Callout 14">
            <a:extLst>
              <a:ext uri="{FF2B5EF4-FFF2-40B4-BE49-F238E27FC236}">
                <a16:creationId xmlns:a16="http://schemas.microsoft.com/office/drawing/2014/main" id="{DCD74938-BA91-F44C-AD67-D9FD4B2CE67A}"/>
              </a:ext>
            </a:extLst>
          </p:cNvPr>
          <p:cNvSpPr/>
          <p:nvPr userDrawn="1"/>
        </p:nvSpPr>
        <p:spPr>
          <a:xfrm>
            <a:off x="9432540" y="-534"/>
            <a:ext cx="1440000" cy="1726697"/>
          </a:xfrm>
          <a:prstGeom prst="wedgeRectCallout">
            <a:avLst>
              <a:gd name="adj1" fmla="val -65346"/>
              <a:gd name="adj2" fmla="val -20385"/>
            </a:avLst>
          </a:prstGeom>
          <a:solidFill>
            <a:schemeClr val="bg1"/>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800" noProof="0">
                <a:solidFill>
                  <a:schemeClr val="tx1"/>
                </a:solidFill>
              </a:rPr>
              <a:t>Two-color headline as per our identity, to highlight our rational and emotional side.</a:t>
            </a:r>
          </a:p>
          <a:p>
            <a:pPr algn="l"/>
            <a:endParaRPr lang="en-US" sz="800" noProof="0">
              <a:solidFill>
                <a:schemeClr val="tx1"/>
              </a:solidFill>
            </a:endParaRPr>
          </a:p>
          <a:p>
            <a:pPr algn="l"/>
            <a:r>
              <a:rPr lang="en-US" sz="800" noProof="0">
                <a:solidFill>
                  <a:schemeClr val="tx1"/>
                </a:solidFill>
              </a:rPr>
              <a:t>First line in blue (rational side), second line in orange (emotional side) to reflect both sides of our identity.</a:t>
            </a:r>
          </a:p>
          <a:p>
            <a:pPr algn="l"/>
            <a:endParaRPr lang="en-US" sz="800" noProof="0">
              <a:solidFill>
                <a:schemeClr val="tx1"/>
              </a:solidFill>
            </a:endParaRPr>
          </a:p>
          <a:p>
            <a:pPr algn="l"/>
            <a:r>
              <a:rPr lang="en-US" sz="800" noProof="0">
                <a:solidFill>
                  <a:schemeClr val="tx1"/>
                </a:solidFill>
              </a:rPr>
              <a:t>This refers to the first page title only, </a:t>
            </a:r>
            <a:r>
              <a:rPr lang="en-US" sz="800" b="1" noProof="0">
                <a:solidFill>
                  <a:schemeClr val="tx1"/>
                </a:solidFill>
              </a:rPr>
              <a:t>all headlines in the rest of the document are blue.</a:t>
            </a:r>
          </a:p>
        </p:txBody>
      </p:sp>
      <p:pic>
        <p:nvPicPr>
          <p:cNvPr id="19" name="Bildobjekt 8">
            <a:extLst>
              <a:ext uri="{FF2B5EF4-FFF2-40B4-BE49-F238E27FC236}">
                <a16:creationId xmlns:a16="http://schemas.microsoft.com/office/drawing/2014/main" id="{43386EF9-BBE9-8748-9106-FF93B51428C9}"/>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299731" y="275563"/>
            <a:ext cx="889863" cy="323204"/>
          </a:xfrm>
          <a:prstGeom prst="rect">
            <a:avLst/>
          </a:prstGeom>
        </p:spPr>
      </p:pic>
    </p:spTree>
    <p:extLst>
      <p:ext uri="{BB962C8B-B14F-4D97-AF65-F5344CB8AC3E}">
        <p14:creationId xmlns:p14="http://schemas.microsoft.com/office/powerpoint/2010/main" val="385515132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Startpage 5, polygon illustration">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92F16E6E-CB17-4358-8B91-124EFA6AEDFE}"/>
              </a:ext>
            </a:extLst>
          </p:cNvPr>
          <p:cNvSpPr>
            <a:spLocks noGrp="1"/>
          </p:cNvSpPr>
          <p:nvPr>
            <p:ph type="pic" sz="quarter" idx="17" hasCustomPrompt="1"/>
          </p:nvPr>
        </p:nvSpPr>
        <p:spPr>
          <a:xfrm>
            <a:off x="0" y="0"/>
            <a:ext cx="9144000" cy="5143500"/>
          </a:xfrm>
        </p:spPr>
        <p:txBody>
          <a:bodyPr anchor="ctr"/>
          <a:lstStyle>
            <a:lvl1pPr marL="0" indent="0" algn="ctr">
              <a:buNone/>
              <a:defRPr/>
            </a:lvl1pPr>
          </a:lstStyle>
          <a:p>
            <a:r>
              <a:rPr lang="en-US" noProof="0"/>
              <a:t>Insert white polygon illustration (no picture!)</a:t>
            </a:r>
            <a:br>
              <a:rPr lang="en-US" noProof="0"/>
            </a:br>
            <a:r>
              <a:rPr lang="en-US" noProof="0"/>
              <a:t>Move and resize the illustration manually to fit the area </a:t>
            </a:r>
            <a:br>
              <a:rPr lang="en-US" noProof="0"/>
            </a:br>
            <a:r>
              <a:rPr lang="en-US" noProof="0"/>
              <a:t>(see link on first page on how to work with images) </a:t>
            </a:r>
          </a:p>
        </p:txBody>
      </p:sp>
      <p:sp>
        <p:nvSpPr>
          <p:cNvPr id="2" name="Rubrik 1"/>
          <p:cNvSpPr>
            <a:spLocks noGrp="1"/>
          </p:cNvSpPr>
          <p:nvPr>
            <p:ph type="ctrTitle" hasCustomPrompt="1"/>
          </p:nvPr>
        </p:nvSpPr>
        <p:spPr>
          <a:xfrm>
            <a:off x="360000" y="248421"/>
            <a:ext cx="7200000" cy="360000"/>
          </a:xfrm>
        </p:spPr>
        <p:txBody>
          <a:bodyPr/>
          <a:lstStyle>
            <a:lvl1pPr>
              <a:lnSpc>
                <a:spcPct val="85000"/>
              </a:lnSpc>
              <a:defRPr baseline="0"/>
            </a:lvl1pPr>
          </a:lstStyle>
          <a:p>
            <a:r>
              <a:rPr lang="en-US" noProof="0"/>
              <a:t>Headline First line</a:t>
            </a:r>
          </a:p>
        </p:txBody>
      </p:sp>
      <p:sp>
        <p:nvSpPr>
          <p:cNvPr id="3" name="Underrubrik 2"/>
          <p:cNvSpPr>
            <a:spLocks noGrp="1"/>
          </p:cNvSpPr>
          <p:nvPr>
            <p:ph type="subTitle" idx="1" hasCustomPrompt="1"/>
          </p:nvPr>
        </p:nvSpPr>
        <p:spPr>
          <a:xfrm>
            <a:off x="360000" y="608421"/>
            <a:ext cx="7200000" cy="360000"/>
          </a:xfrm>
        </p:spPr>
        <p:txBody>
          <a:bodyPr>
            <a:noAutofit/>
          </a:bodyPr>
          <a:lstStyle>
            <a:lvl1pPr marL="0" indent="0" algn="l">
              <a:lnSpc>
                <a:spcPct val="85000"/>
              </a:lnSpc>
              <a:spcAft>
                <a:spcPts val="0"/>
              </a:spcAft>
              <a:buNone/>
              <a:defRPr sz="2800" cap="all" baseline="0">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a:t>Headline Second line</a:t>
            </a:r>
          </a:p>
        </p:txBody>
      </p:sp>
      <p:sp>
        <p:nvSpPr>
          <p:cNvPr id="16" name="Text Placeholder 15"/>
          <p:cNvSpPr>
            <a:spLocks noGrp="1"/>
          </p:cNvSpPr>
          <p:nvPr>
            <p:ph type="body" sz="quarter" idx="14" hasCustomPrompt="1"/>
          </p:nvPr>
        </p:nvSpPr>
        <p:spPr>
          <a:xfrm>
            <a:off x="360363" y="3881936"/>
            <a:ext cx="5291137" cy="251040"/>
          </a:xfrm>
        </p:spPr>
        <p:txBody>
          <a:bodyPr/>
          <a:lstStyle>
            <a:lvl1pPr marL="0" indent="0">
              <a:buNone/>
              <a:defRPr sz="1400" cap="all" baseline="0">
                <a:solidFill>
                  <a:schemeClr val="accent2"/>
                </a:solidFill>
              </a:defRPr>
            </a:lvl1pPr>
            <a:lvl2pPr marL="378000" indent="0">
              <a:buNone/>
              <a:defRPr/>
            </a:lvl2pPr>
            <a:lvl3pPr marL="738000" indent="0">
              <a:buNone/>
              <a:defRPr/>
            </a:lvl3pPr>
            <a:lvl4pPr marL="1098000" indent="0">
              <a:buNone/>
              <a:defRPr/>
            </a:lvl4pPr>
            <a:lvl5pPr marL="1468800" indent="0">
              <a:buNone/>
              <a:defRPr/>
            </a:lvl5pPr>
          </a:lstStyle>
          <a:p>
            <a:pPr lvl="0"/>
            <a:r>
              <a:rPr lang="en-US" noProof="0"/>
              <a:t>PRESENTER’S NAME</a:t>
            </a:r>
          </a:p>
        </p:txBody>
      </p:sp>
      <p:sp>
        <p:nvSpPr>
          <p:cNvPr id="17" name="Text Placeholder 15"/>
          <p:cNvSpPr>
            <a:spLocks noGrp="1"/>
          </p:cNvSpPr>
          <p:nvPr>
            <p:ph type="body" sz="quarter" idx="15" hasCustomPrompt="1"/>
          </p:nvPr>
        </p:nvSpPr>
        <p:spPr>
          <a:xfrm>
            <a:off x="360363" y="4112005"/>
            <a:ext cx="5291137" cy="181601"/>
          </a:xfrm>
        </p:spPr>
        <p:txBody>
          <a:bodyPr/>
          <a:lstStyle>
            <a:lvl1pPr marL="0" indent="0">
              <a:buNone/>
              <a:defRPr sz="900">
                <a:solidFill>
                  <a:schemeClr val="tx1"/>
                </a:solidFill>
              </a:defRPr>
            </a:lvl1pPr>
            <a:lvl2pPr marL="378000" indent="0">
              <a:buNone/>
              <a:defRPr/>
            </a:lvl2pPr>
            <a:lvl3pPr marL="738000" indent="0">
              <a:buNone/>
              <a:defRPr/>
            </a:lvl3pPr>
            <a:lvl4pPr marL="1098000" indent="0">
              <a:buNone/>
              <a:defRPr/>
            </a:lvl4pPr>
            <a:lvl5pPr marL="1468800" indent="0">
              <a:buNone/>
              <a:defRPr/>
            </a:lvl5pPr>
          </a:lstStyle>
          <a:p>
            <a:pPr lvl="0"/>
            <a:r>
              <a:rPr lang="en-US" noProof="0"/>
              <a:t>Title</a:t>
            </a:r>
          </a:p>
        </p:txBody>
      </p:sp>
      <p:sp>
        <p:nvSpPr>
          <p:cNvPr id="18" name="Text Placeholder 15"/>
          <p:cNvSpPr>
            <a:spLocks noGrp="1"/>
          </p:cNvSpPr>
          <p:nvPr>
            <p:ph type="body" sz="quarter" idx="16" hasCustomPrompt="1"/>
          </p:nvPr>
        </p:nvSpPr>
        <p:spPr>
          <a:xfrm>
            <a:off x="360363" y="4467848"/>
            <a:ext cx="4139629" cy="181601"/>
          </a:xfrm>
        </p:spPr>
        <p:txBody>
          <a:bodyPr/>
          <a:lstStyle>
            <a:lvl1pPr marL="0" indent="0">
              <a:buNone/>
              <a:defRPr sz="900" baseline="0">
                <a:solidFill>
                  <a:schemeClr val="tx1"/>
                </a:solidFill>
              </a:defRPr>
            </a:lvl1pPr>
            <a:lvl2pPr marL="378000" indent="0">
              <a:buNone/>
              <a:defRPr/>
            </a:lvl2pPr>
            <a:lvl3pPr marL="738000" indent="0">
              <a:buNone/>
              <a:defRPr/>
            </a:lvl3pPr>
            <a:lvl4pPr marL="1098000" indent="0">
              <a:buNone/>
              <a:defRPr/>
            </a:lvl4pPr>
            <a:lvl5pPr marL="1468800" indent="0">
              <a:buNone/>
              <a:defRPr/>
            </a:lvl5pPr>
          </a:lstStyle>
          <a:p>
            <a:pPr lvl="0"/>
            <a:r>
              <a:rPr lang="en-US" noProof="0"/>
              <a:t>Date (e.g. April 2, 2020)</a:t>
            </a:r>
          </a:p>
        </p:txBody>
      </p:sp>
      <p:sp>
        <p:nvSpPr>
          <p:cNvPr id="11" name="Platshållare för sidfot 4">
            <a:extLst>
              <a:ext uri="{FF2B5EF4-FFF2-40B4-BE49-F238E27FC236}">
                <a16:creationId xmlns:a16="http://schemas.microsoft.com/office/drawing/2014/main" id="{344B64B0-8FB5-8C40-8FFB-F3B4ECAE95D1}"/>
              </a:ext>
            </a:extLst>
          </p:cNvPr>
          <p:cNvSpPr>
            <a:spLocks noGrp="1"/>
          </p:cNvSpPr>
          <p:nvPr>
            <p:ph type="ftr" sz="quarter" idx="3"/>
          </p:nvPr>
        </p:nvSpPr>
        <p:spPr>
          <a:xfrm>
            <a:off x="683568" y="5283569"/>
            <a:ext cx="2895600" cy="180000"/>
          </a:xfrm>
          <a:prstGeom prst="rect">
            <a:avLst/>
          </a:prstGeom>
        </p:spPr>
        <p:txBody>
          <a:bodyPr vert="horz" lIns="0" tIns="0" rIns="0" bIns="0" rtlCol="0" anchor="b" anchorCtr="0"/>
          <a:lstStyle>
            <a:lvl1pPr algn="l">
              <a:defRPr sz="700">
                <a:solidFill>
                  <a:srgbClr val="EBEBEB"/>
                </a:solidFill>
              </a:defRPr>
            </a:lvl1pPr>
          </a:lstStyle>
          <a:p>
            <a:r>
              <a:rPr lang="en-US" noProof="0"/>
              <a:t>SANDVIK: Title of presentation</a:t>
            </a:r>
          </a:p>
        </p:txBody>
      </p:sp>
      <p:sp>
        <p:nvSpPr>
          <p:cNvPr id="12" name="Platshållare för bildnummer 5">
            <a:extLst>
              <a:ext uri="{FF2B5EF4-FFF2-40B4-BE49-F238E27FC236}">
                <a16:creationId xmlns:a16="http://schemas.microsoft.com/office/drawing/2014/main" id="{D807B496-0E8E-E74C-8580-8D441C8895AC}"/>
              </a:ext>
            </a:extLst>
          </p:cNvPr>
          <p:cNvSpPr>
            <a:spLocks noGrp="1"/>
          </p:cNvSpPr>
          <p:nvPr>
            <p:ph type="sldNum" sz="quarter" idx="4"/>
          </p:nvPr>
        </p:nvSpPr>
        <p:spPr>
          <a:xfrm>
            <a:off x="354946" y="5283120"/>
            <a:ext cx="328622" cy="180000"/>
          </a:xfrm>
          <a:prstGeom prst="rect">
            <a:avLst/>
          </a:prstGeom>
        </p:spPr>
        <p:txBody>
          <a:bodyPr vert="horz" lIns="0" tIns="0" rIns="0" bIns="0" rtlCol="0" anchor="b" anchorCtr="0"/>
          <a:lstStyle>
            <a:lvl1pPr algn="l">
              <a:defRPr sz="700">
                <a:solidFill>
                  <a:srgbClr val="EBEBEB"/>
                </a:solidFill>
              </a:defRPr>
            </a:lvl1pPr>
          </a:lstStyle>
          <a:p>
            <a:fld id="{469B62F1-B431-48B6-8270-02431A1685B7}" type="slidenum">
              <a:rPr lang="en-US" noProof="0" smtClean="0"/>
              <a:pPr/>
              <a:t>‹#›</a:t>
            </a:fld>
            <a:endParaRPr lang="en-US" noProof="0"/>
          </a:p>
        </p:txBody>
      </p:sp>
      <p:sp>
        <p:nvSpPr>
          <p:cNvPr id="13" name="Date Placeholder 3">
            <a:extLst>
              <a:ext uri="{FF2B5EF4-FFF2-40B4-BE49-F238E27FC236}">
                <a16:creationId xmlns:a16="http://schemas.microsoft.com/office/drawing/2014/main" id="{EC2B3156-0500-6D45-A33B-BE173C306790}"/>
              </a:ext>
            </a:extLst>
          </p:cNvPr>
          <p:cNvSpPr>
            <a:spLocks noGrp="1"/>
          </p:cNvSpPr>
          <p:nvPr>
            <p:ph type="dt" sz="half" idx="2"/>
          </p:nvPr>
        </p:nvSpPr>
        <p:spPr>
          <a:xfrm>
            <a:off x="5643664" y="5283569"/>
            <a:ext cx="2057400" cy="180000"/>
          </a:xfrm>
          <a:prstGeom prst="rect">
            <a:avLst/>
          </a:prstGeom>
        </p:spPr>
        <p:txBody>
          <a:bodyPr vert="horz" lIns="0" tIns="0" rIns="0" bIns="0" rtlCol="0" anchor="b"/>
          <a:lstStyle>
            <a:lvl1pPr algn="r">
              <a:defRPr sz="700">
                <a:solidFill>
                  <a:srgbClr val="EBEBEB"/>
                </a:solidFill>
              </a:defRPr>
            </a:lvl1pPr>
          </a:lstStyle>
          <a:p>
            <a:fld id="{F907B629-4A89-1B42-8673-689319D51A66}" type="datetime1">
              <a:rPr lang="en-US" noProof="0" smtClean="0"/>
              <a:t>11/3/2021</a:t>
            </a:fld>
            <a:endParaRPr lang="en-US" noProof="0"/>
          </a:p>
        </p:txBody>
      </p:sp>
      <p:sp>
        <p:nvSpPr>
          <p:cNvPr id="14" name="Rectangular Callout 13">
            <a:extLst>
              <a:ext uri="{FF2B5EF4-FFF2-40B4-BE49-F238E27FC236}">
                <a16:creationId xmlns:a16="http://schemas.microsoft.com/office/drawing/2014/main" id="{1932B151-46D3-C142-A439-C7C825EB9041}"/>
              </a:ext>
            </a:extLst>
          </p:cNvPr>
          <p:cNvSpPr/>
          <p:nvPr userDrawn="1"/>
        </p:nvSpPr>
        <p:spPr>
          <a:xfrm>
            <a:off x="9432540" y="-534"/>
            <a:ext cx="1440000" cy="1941301"/>
          </a:xfrm>
          <a:prstGeom prst="wedgeRectCallout">
            <a:avLst>
              <a:gd name="adj1" fmla="val -65346"/>
              <a:gd name="adj2" fmla="val -20385"/>
            </a:avLst>
          </a:prstGeom>
          <a:solidFill>
            <a:schemeClr val="bg1"/>
          </a:solidFill>
          <a:ln w="9525">
            <a:solidFill>
              <a:schemeClr val="bg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800" noProof="0">
                <a:solidFill>
                  <a:schemeClr val="tx1"/>
                </a:solidFill>
              </a:rPr>
              <a:t>Two-color headline as per our identity, to highlight our rational and emotional side.</a:t>
            </a:r>
          </a:p>
          <a:p>
            <a:pPr algn="l"/>
            <a:endParaRPr lang="en-US" sz="800" noProof="0">
              <a:solidFill>
                <a:schemeClr val="tx1"/>
              </a:solidFill>
            </a:endParaRPr>
          </a:p>
          <a:p>
            <a:pPr algn="l"/>
            <a:r>
              <a:rPr lang="en-US" sz="800" noProof="0">
                <a:solidFill>
                  <a:schemeClr val="tx1"/>
                </a:solidFill>
              </a:rPr>
              <a:t>First line in blue (rational side), second line in orange (emotional side) to reflect both sides of our identity.</a:t>
            </a:r>
          </a:p>
          <a:p>
            <a:pPr algn="l"/>
            <a:endParaRPr lang="en-US" sz="800" noProof="0">
              <a:solidFill>
                <a:schemeClr val="tx1"/>
              </a:solidFill>
            </a:endParaRPr>
          </a:p>
          <a:p>
            <a:pPr algn="l"/>
            <a:r>
              <a:rPr lang="en-US" sz="800" noProof="0">
                <a:solidFill>
                  <a:schemeClr val="tx1"/>
                </a:solidFill>
              </a:rPr>
              <a:t>This refers to the first page title only, </a:t>
            </a:r>
            <a:r>
              <a:rPr lang="en-US" sz="800" b="1" noProof="0">
                <a:solidFill>
                  <a:schemeClr val="tx1"/>
                </a:solidFill>
              </a:rPr>
              <a:t>all headlines in the rest of the document are blue.</a:t>
            </a:r>
          </a:p>
        </p:txBody>
      </p:sp>
      <p:sp>
        <p:nvSpPr>
          <p:cNvPr id="15" name="Rectangular Callout 14">
            <a:extLst>
              <a:ext uri="{FF2B5EF4-FFF2-40B4-BE49-F238E27FC236}">
                <a16:creationId xmlns:a16="http://schemas.microsoft.com/office/drawing/2014/main" id="{A08D1F64-9805-744A-AC92-D62E2AA0454E}"/>
              </a:ext>
            </a:extLst>
          </p:cNvPr>
          <p:cNvSpPr/>
          <p:nvPr userDrawn="1"/>
        </p:nvSpPr>
        <p:spPr>
          <a:xfrm>
            <a:off x="9472622" y="2183362"/>
            <a:ext cx="1440000" cy="1558214"/>
          </a:xfrm>
          <a:prstGeom prst="wedgeRectCallout">
            <a:avLst>
              <a:gd name="adj1" fmla="val -62754"/>
              <a:gd name="adj2" fmla="val -20385"/>
            </a:avLst>
          </a:prstGeom>
          <a:solidFill>
            <a:schemeClr val="bg1"/>
          </a:solidFill>
          <a:ln w="9525">
            <a:solidFill>
              <a:schemeClr val="bg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800" b="0" noProof="0">
                <a:solidFill>
                  <a:schemeClr val="tx1"/>
                </a:solidFill>
              </a:rPr>
              <a:t>Choose a meaningful and impactful polygon illustration for your start-page illustration and scale it up to a size that fills the image area.</a:t>
            </a:r>
          </a:p>
          <a:p>
            <a:pPr algn="l"/>
            <a:endParaRPr lang="en-US" sz="800" b="0" noProof="0">
              <a:solidFill>
                <a:schemeClr val="tx1"/>
              </a:solidFill>
            </a:endParaRPr>
          </a:p>
          <a:p>
            <a:pPr algn="l"/>
            <a:r>
              <a:rPr lang="en-US" sz="800" b="1" noProof="0">
                <a:solidFill>
                  <a:schemeClr val="tx1"/>
                </a:solidFill>
              </a:rPr>
              <a:t>NOTE! No pictures in this template, only polygon illustration!</a:t>
            </a:r>
          </a:p>
        </p:txBody>
      </p:sp>
      <p:pic>
        <p:nvPicPr>
          <p:cNvPr id="19" name="Bildobjekt 8">
            <a:extLst>
              <a:ext uri="{FF2B5EF4-FFF2-40B4-BE49-F238E27FC236}">
                <a16:creationId xmlns:a16="http://schemas.microsoft.com/office/drawing/2014/main" id="{E2C5690B-AF14-724D-80FF-B8957022E34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7894137" y="275563"/>
            <a:ext cx="889863" cy="323204"/>
          </a:xfrm>
          <a:prstGeom prst="rect">
            <a:avLst/>
          </a:prstGeom>
        </p:spPr>
      </p:pic>
    </p:spTree>
    <p:extLst>
      <p:ext uri="{BB962C8B-B14F-4D97-AF65-F5344CB8AC3E}">
        <p14:creationId xmlns:p14="http://schemas.microsoft.com/office/powerpoint/2010/main" val="244919009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p:cSld name="Startpage orange, no picture">
    <p:bg>
      <p:bgRef idx="1001">
        <a:schemeClr val="bg1"/>
      </p:bgRef>
    </p:bg>
    <p:spTree>
      <p:nvGrpSpPr>
        <p:cNvPr id="1" name=""/>
        <p:cNvGrpSpPr/>
        <p:nvPr/>
      </p:nvGrpSpPr>
      <p:grpSpPr>
        <a:xfrm>
          <a:off x="0" y="0"/>
          <a:ext cx="0" cy="0"/>
          <a:chOff x="0" y="0"/>
          <a:chExt cx="0" cy="0"/>
        </a:xfrm>
      </p:grpSpPr>
      <p:sp>
        <p:nvSpPr>
          <p:cNvPr id="2" name="Rubrik 1"/>
          <p:cNvSpPr>
            <a:spLocks noGrp="1"/>
          </p:cNvSpPr>
          <p:nvPr>
            <p:ph type="ctrTitle" hasCustomPrompt="1"/>
          </p:nvPr>
        </p:nvSpPr>
        <p:spPr>
          <a:xfrm>
            <a:off x="360000" y="1091294"/>
            <a:ext cx="8424000" cy="360000"/>
          </a:xfrm>
        </p:spPr>
        <p:txBody>
          <a:bodyPr/>
          <a:lstStyle>
            <a:lvl1pPr>
              <a:lnSpc>
                <a:spcPct val="85000"/>
              </a:lnSpc>
              <a:defRPr baseline="0"/>
            </a:lvl1pPr>
          </a:lstStyle>
          <a:p>
            <a:r>
              <a:rPr lang="en-US" noProof="0"/>
              <a:t>Headline First line</a:t>
            </a:r>
          </a:p>
        </p:txBody>
      </p:sp>
      <p:sp>
        <p:nvSpPr>
          <p:cNvPr id="3" name="Underrubrik 2"/>
          <p:cNvSpPr>
            <a:spLocks noGrp="1"/>
          </p:cNvSpPr>
          <p:nvPr>
            <p:ph type="subTitle" idx="1" hasCustomPrompt="1"/>
          </p:nvPr>
        </p:nvSpPr>
        <p:spPr>
          <a:xfrm>
            <a:off x="360000" y="1451294"/>
            <a:ext cx="8424000" cy="360000"/>
          </a:xfrm>
        </p:spPr>
        <p:txBody>
          <a:bodyPr>
            <a:noAutofit/>
          </a:bodyPr>
          <a:lstStyle>
            <a:lvl1pPr marL="0" indent="0" algn="l">
              <a:lnSpc>
                <a:spcPct val="85000"/>
              </a:lnSpc>
              <a:spcAft>
                <a:spcPts val="0"/>
              </a:spcAft>
              <a:buNone/>
              <a:defRPr sz="2800" cap="all" baseline="0">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a:t>Headline Second line</a:t>
            </a:r>
          </a:p>
        </p:txBody>
      </p:sp>
      <p:sp>
        <p:nvSpPr>
          <p:cNvPr id="7" name="Freeform: Shape 6"/>
          <p:cNvSpPr/>
          <p:nvPr userDrawn="1"/>
        </p:nvSpPr>
        <p:spPr>
          <a:xfrm>
            <a:off x="0" y="597680"/>
            <a:ext cx="9164434" cy="4551567"/>
          </a:xfrm>
          <a:custGeom>
            <a:avLst/>
            <a:gdLst>
              <a:gd name="connsiteX0" fmla="*/ 0 w 9169542"/>
              <a:gd name="connsiteY0" fmla="*/ 3928345 h 4551567"/>
              <a:gd name="connsiteX1" fmla="*/ 1246445 w 9169542"/>
              <a:gd name="connsiteY1" fmla="*/ 1563165 h 4551567"/>
              <a:gd name="connsiteX2" fmla="*/ 4551566 w 9169542"/>
              <a:gd name="connsiteY2" fmla="*/ 2896452 h 4551567"/>
              <a:gd name="connsiteX3" fmla="*/ 7805604 w 9169542"/>
              <a:gd name="connsiteY3" fmla="*/ 1256662 h 4551567"/>
              <a:gd name="connsiteX4" fmla="*/ 9164434 w 9169542"/>
              <a:gd name="connsiteY4" fmla="*/ 0 h 4551567"/>
              <a:gd name="connsiteX5" fmla="*/ 9169542 w 9169542"/>
              <a:gd name="connsiteY5" fmla="*/ 3667817 h 4551567"/>
              <a:gd name="connsiteX6" fmla="*/ 7795388 w 9169542"/>
              <a:gd name="connsiteY6" fmla="*/ 1261770 h 4551567"/>
              <a:gd name="connsiteX7" fmla="*/ 4260389 w 9169542"/>
              <a:gd name="connsiteY7" fmla="*/ 4551567 h 4551567"/>
              <a:gd name="connsiteX8" fmla="*/ 4546458 w 9169542"/>
              <a:gd name="connsiteY8" fmla="*/ 2891343 h 4551567"/>
              <a:gd name="connsiteX9" fmla="*/ 0 w 9169542"/>
              <a:gd name="connsiteY9" fmla="*/ 3928345 h 4551567"/>
              <a:gd name="connsiteX0" fmla="*/ 0 w 9169542"/>
              <a:gd name="connsiteY0" fmla="*/ 3928345 h 4551567"/>
              <a:gd name="connsiteX1" fmla="*/ 1251207 w 9169542"/>
              <a:gd name="connsiteY1" fmla="*/ 1551259 h 4551567"/>
              <a:gd name="connsiteX2" fmla="*/ 4551566 w 9169542"/>
              <a:gd name="connsiteY2" fmla="*/ 2896452 h 4551567"/>
              <a:gd name="connsiteX3" fmla="*/ 7805604 w 9169542"/>
              <a:gd name="connsiteY3" fmla="*/ 1256662 h 4551567"/>
              <a:gd name="connsiteX4" fmla="*/ 9164434 w 9169542"/>
              <a:gd name="connsiteY4" fmla="*/ 0 h 4551567"/>
              <a:gd name="connsiteX5" fmla="*/ 9169542 w 9169542"/>
              <a:gd name="connsiteY5" fmla="*/ 3667817 h 4551567"/>
              <a:gd name="connsiteX6" fmla="*/ 7795388 w 9169542"/>
              <a:gd name="connsiteY6" fmla="*/ 1261770 h 4551567"/>
              <a:gd name="connsiteX7" fmla="*/ 4260389 w 9169542"/>
              <a:gd name="connsiteY7" fmla="*/ 4551567 h 4551567"/>
              <a:gd name="connsiteX8" fmla="*/ 4546458 w 9169542"/>
              <a:gd name="connsiteY8" fmla="*/ 2891343 h 4551567"/>
              <a:gd name="connsiteX9" fmla="*/ 0 w 9169542"/>
              <a:gd name="connsiteY9" fmla="*/ 3928345 h 4551567"/>
              <a:gd name="connsiteX0" fmla="*/ 0 w 9169542"/>
              <a:gd name="connsiteY0" fmla="*/ 3928345 h 4551567"/>
              <a:gd name="connsiteX1" fmla="*/ 1251207 w 9169542"/>
              <a:gd name="connsiteY1" fmla="*/ 1551259 h 4551567"/>
              <a:gd name="connsiteX2" fmla="*/ 4551566 w 9169542"/>
              <a:gd name="connsiteY2" fmla="*/ 2896452 h 4551567"/>
              <a:gd name="connsiteX3" fmla="*/ 7805604 w 9169542"/>
              <a:gd name="connsiteY3" fmla="*/ 1256662 h 4551567"/>
              <a:gd name="connsiteX4" fmla="*/ 9164434 w 9169542"/>
              <a:gd name="connsiteY4" fmla="*/ 0 h 4551567"/>
              <a:gd name="connsiteX5" fmla="*/ 9169542 w 9169542"/>
              <a:gd name="connsiteY5" fmla="*/ 3667817 h 4551567"/>
              <a:gd name="connsiteX6" fmla="*/ 7797769 w 9169542"/>
              <a:gd name="connsiteY6" fmla="*/ 1376070 h 4551567"/>
              <a:gd name="connsiteX7" fmla="*/ 4260389 w 9169542"/>
              <a:gd name="connsiteY7" fmla="*/ 4551567 h 4551567"/>
              <a:gd name="connsiteX8" fmla="*/ 4546458 w 9169542"/>
              <a:gd name="connsiteY8" fmla="*/ 2891343 h 4551567"/>
              <a:gd name="connsiteX9" fmla="*/ 0 w 9169542"/>
              <a:gd name="connsiteY9" fmla="*/ 3928345 h 4551567"/>
              <a:gd name="connsiteX0" fmla="*/ 0 w 9169542"/>
              <a:gd name="connsiteY0" fmla="*/ 3928345 h 4551567"/>
              <a:gd name="connsiteX1" fmla="*/ 1251207 w 9169542"/>
              <a:gd name="connsiteY1" fmla="*/ 1551259 h 4551567"/>
              <a:gd name="connsiteX2" fmla="*/ 4551566 w 9169542"/>
              <a:gd name="connsiteY2" fmla="*/ 2896452 h 4551567"/>
              <a:gd name="connsiteX3" fmla="*/ 7803223 w 9169542"/>
              <a:gd name="connsiteY3" fmla="*/ 1256662 h 4551567"/>
              <a:gd name="connsiteX4" fmla="*/ 9164434 w 9169542"/>
              <a:gd name="connsiteY4" fmla="*/ 0 h 4551567"/>
              <a:gd name="connsiteX5" fmla="*/ 9169542 w 9169542"/>
              <a:gd name="connsiteY5" fmla="*/ 3667817 h 4551567"/>
              <a:gd name="connsiteX6" fmla="*/ 7797769 w 9169542"/>
              <a:gd name="connsiteY6" fmla="*/ 1376070 h 4551567"/>
              <a:gd name="connsiteX7" fmla="*/ 4260389 w 9169542"/>
              <a:gd name="connsiteY7" fmla="*/ 4551567 h 4551567"/>
              <a:gd name="connsiteX8" fmla="*/ 4546458 w 9169542"/>
              <a:gd name="connsiteY8" fmla="*/ 2891343 h 4551567"/>
              <a:gd name="connsiteX9" fmla="*/ 0 w 9169542"/>
              <a:gd name="connsiteY9" fmla="*/ 3928345 h 4551567"/>
              <a:gd name="connsiteX0" fmla="*/ 0 w 9169542"/>
              <a:gd name="connsiteY0" fmla="*/ 3928345 h 4551567"/>
              <a:gd name="connsiteX1" fmla="*/ 1251207 w 9169542"/>
              <a:gd name="connsiteY1" fmla="*/ 1551259 h 4551567"/>
              <a:gd name="connsiteX2" fmla="*/ 4551566 w 9169542"/>
              <a:gd name="connsiteY2" fmla="*/ 2896452 h 4551567"/>
              <a:gd name="connsiteX3" fmla="*/ 7800841 w 9169542"/>
              <a:gd name="connsiteY3" fmla="*/ 1256662 h 4551567"/>
              <a:gd name="connsiteX4" fmla="*/ 9164434 w 9169542"/>
              <a:gd name="connsiteY4" fmla="*/ 0 h 4551567"/>
              <a:gd name="connsiteX5" fmla="*/ 9169542 w 9169542"/>
              <a:gd name="connsiteY5" fmla="*/ 3667817 h 4551567"/>
              <a:gd name="connsiteX6" fmla="*/ 7797769 w 9169542"/>
              <a:gd name="connsiteY6" fmla="*/ 1376070 h 4551567"/>
              <a:gd name="connsiteX7" fmla="*/ 4260389 w 9169542"/>
              <a:gd name="connsiteY7" fmla="*/ 4551567 h 4551567"/>
              <a:gd name="connsiteX8" fmla="*/ 4546458 w 9169542"/>
              <a:gd name="connsiteY8" fmla="*/ 2891343 h 4551567"/>
              <a:gd name="connsiteX9" fmla="*/ 0 w 9169542"/>
              <a:gd name="connsiteY9" fmla="*/ 3928345 h 4551567"/>
              <a:gd name="connsiteX0" fmla="*/ 0 w 9169542"/>
              <a:gd name="connsiteY0" fmla="*/ 3928345 h 4551567"/>
              <a:gd name="connsiteX1" fmla="*/ 1251207 w 9169542"/>
              <a:gd name="connsiteY1" fmla="*/ 1551259 h 4551567"/>
              <a:gd name="connsiteX2" fmla="*/ 4551566 w 9169542"/>
              <a:gd name="connsiteY2" fmla="*/ 2896452 h 4551567"/>
              <a:gd name="connsiteX3" fmla="*/ 7796079 w 9169542"/>
              <a:gd name="connsiteY3" fmla="*/ 1254281 h 4551567"/>
              <a:gd name="connsiteX4" fmla="*/ 9164434 w 9169542"/>
              <a:gd name="connsiteY4" fmla="*/ 0 h 4551567"/>
              <a:gd name="connsiteX5" fmla="*/ 9169542 w 9169542"/>
              <a:gd name="connsiteY5" fmla="*/ 3667817 h 4551567"/>
              <a:gd name="connsiteX6" fmla="*/ 7797769 w 9169542"/>
              <a:gd name="connsiteY6" fmla="*/ 1376070 h 4551567"/>
              <a:gd name="connsiteX7" fmla="*/ 4260389 w 9169542"/>
              <a:gd name="connsiteY7" fmla="*/ 4551567 h 4551567"/>
              <a:gd name="connsiteX8" fmla="*/ 4546458 w 9169542"/>
              <a:gd name="connsiteY8" fmla="*/ 2891343 h 4551567"/>
              <a:gd name="connsiteX9" fmla="*/ 0 w 9169542"/>
              <a:gd name="connsiteY9" fmla="*/ 3928345 h 4551567"/>
              <a:gd name="connsiteX0" fmla="*/ 0 w 9169542"/>
              <a:gd name="connsiteY0" fmla="*/ 3928345 h 4551567"/>
              <a:gd name="connsiteX1" fmla="*/ 1251207 w 9169542"/>
              <a:gd name="connsiteY1" fmla="*/ 1551259 h 4551567"/>
              <a:gd name="connsiteX2" fmla="*/ 4551566 w 9169542"/>
              <a:gd name="connsiteY2" fmla="*/ 2896452 h 4551567"/>
              <a:gd name="connsiteX3" fmla="*/ 7796079 w 9169542"/>
              <a:gd name="connsiteY3" fmla="*/ 1254281 h 4551567"/>
              <a:gd name="connsiteX4" fmla="*/ 9164434 w 9169542"/>
              <a:gd name="connsiteY4" fmla="*/ 0 h 4551567"/>
              <a:gd name="connsiteX5" fmla="*/ 9169542 w 9169542"/>
              <a:gd name="connsiteY5" fmla="*/ 3667817 h 4551567"/>
              <a:gd name="connsiteX6" fmla="*/ 7795388 w 9169542"/>
              <a:gd name="connsiteY6" fmla="*/ 1252245 h 4551567"/>
              <a:gd name="connsiteX7" fmla="*/ 4260389 w 9169542"/>
              <a:gd name="connsiteY7" fmla="*/ 4551567 h 4551567"/>
              <a:gd name="connsiteX8" fmla="*/ 4546458 w 9169542"/>
              <a:gd name="connsiteY8" fmla="*/ 2891343 h 4551567"/>
              <a:gd name="connsiteX9" fmla="*/ 0 w 9169542"/>
              <a:gd name="connsiteY9" fmla="*/ 3928345 h 4551567"/>
              <a:gd name="connsiteX0" fmla="*/ 0 w 9169542"/>
              <a:gd name="connsiteY0" fmla="*/ 3928345 h 4551567"/>
              <a:gd name="connsiteX1" fmla="*/ 1251207 w 9169542"/>
              <a:gd name="connsiteY1" fmla="*/ 1551259 h 4551567"/>
              <a:gd name="connsiteX2" fmla="*/ 4551566 w 9169542"/>
              <a:gd name="connsiteY2" fmla="*/ 2896452 h 4551567"/>
              <a:gd name="connsiteX3" fmla="*/ 7796079 w 9169542"/>
              <a:gd name="connsiteY3" fmla="*/ 1254281 h 4551567"/>
              <a:gd name="connsiteX4" fmla="*/ 9164434 w 9169542"/>
              <a:gd name="connsiteY4" fmla="*/ 0 h 4551567"/>
              <a:gd name="connsiteX5" fmla="*/ 9169542 w 9169542"/>
              <a:gd name="connsiteY5" fmla="*/ 3667817 h 4551567"/>
              <a:gd name="connsiteX6" fmla="*/ 7795388 w 9169542"/>
              <a:gd name="connsiteY6" fmla="*/ 1252245 h 4551567"/>
              <a:gd name="connsiteX7" fmla="*/ 4260389 w 9169542"/>
              <a:gd name="connsiteY7" fmla="*/ 4551567 h 4551567"/>
              <a:gd name="connsiteX8" fmla="*/ 4555983 w 9169542"/>
              <a:gd name="connsiteY8" fmla="*/ 2896106 h 4551567"/>
              <a:gd name="connsiteX9" fmla="*/ 0 w 9169542"/>
              <a:gd name="connsiteY9" fmla="*/ 3928345 h 4551567"/>
              <a:gd name="connsiteX0" fmla="*/ 9169542 w 9260982"/>
              <a:gd name="connsiteY0" fmla="*/ 3667817 h 4551567"/>
              <a:gd name="connsiteX1" fmla="*/ 7795388 w 9260982"/>
              <a:gd name="connsiteY1" fmla="*/ 1252245 h 4551567"/>
              <a:gd name="connsiteX2" fmla="*/ 4260389 w 9260982"/>
              <a:gd name="connsiteY2" fmla="*/ 4551567 h 4551567"/>
              <a:gd name="connsiteX3" fmla="*/ 4555983 w 9260982"/>
              <a:gd name="connsiteY3" fmla="*/ 2896106 h 4551567"/>
              <a:gd name="connsiteX4" fmla="*/ 0 w 9260982"/>
              <a:gd name="connsiteY4" fmla="*/ 3928345 h 4551567"/>
              <a:gd name="connsiteX5" fmla="*/ 1251207 w 9260982"/>
              <a:gd name="connsiteY5" fmla="*/ 1551259 h 4551567"/>
              <a:gd name="connsiteX6" fmla="*/ 4551566 w 9260982"/>
              <a:gd name="connsiteY6" fmla="*/ 2896452 h 4551567"/>
              <a:gd name="connsiteX7" fmla="*/ 7796079 w 9260982"/>
              <a:gd name="connsiteY7" fmla="*/ 1254281 h 4551567"/>
              <a:gd name="connsiteX8" fmla="*/ 9164434 w 9260982"/>
              <a:gd name="connsiteY8" fmla="*/ 0 h 4551567"/>
              <a:gd name="connsiteX9" fmla="*/ 9260982 w 9260982"/>
              <a:gd name="connsiteY9" fmla="*/ 3759257 h 4551567"/>
              <a:gd name="connsiteX0" fmla="*/ 9169542 w 9169542"/>
              <a:gd name="connsiteY0" fmla="*/ 3667817 h 4551567"/>
              <a:gd name="connsiteX1" fmla="*/ 7795388 w 9169542"/>
              <a:gd name="connsiteY1" fmla="*/ 1252245 h 4551567"/>
              <a:gd name="connsiteX2" fmla="*/ 4260389 w 9169542"/>
              <a:gd name="connsiteY2" fmla="*/ 4551567 h 4551567"/>
              <a:gd name="connsiteX3" fmla="*/ 4555983 w 9169542"/>
              <a:gd name="connsiteY3" fmla="*/ 2896106 h 4551567"/>
              <a:gd name="connsiteX4" fmla="*/ 0 w 9169542"/>
              <a:gd name="connsiteY4" fmla="*/ 3928345 h 4551567"/>
              <a:gd name="connsiteX5" fmla="*/ 1251207 w 9169542"/>
              <a:gd name="connsiteY5" fmla="*/ 1551259 h 4551567"/>
              <a:gd name="connsiteX6" fmla="*/ 4551566 w 9169542"/>
              <a:gd name="connsiteY6" fmla="*/ 2896452 h 4551567"/>
              <a:gd name="connsiteX7" fmla="*/ 7796079 w 9169542"/>
              <a:gd name="connsiteY7" fmla="*/ 1254281 h 4551567"/>
              <a:gd name="connsiteX8" fmla="*/ 9164434 w 9169542"/>
              <a:gd name="connsiteY8" fmla="*/ 0 h 4551567"/>
              <a:gd name="connsiteX0" fmla="*/ 9162399 w 9164434"/>
              <a:gd name="connsiteY0" fmla="*/ 3663055 h 4551567"/>
              <a:gd name="connsiteX1" fmla="*/ 7795388 w 9164434"/>
              <a:gd name="connsiteY1" fmla="*/ 1252245 h 4551567"/>
              <a:gd name="connsiteX2" fmla="*/ 4260389 w 9164434"/>
              <a:gd name="connsiteY2" fmla="*/ 4551567 h 4551567"/>
              <a:gd name="connsiteX3" fmla="*/ 4555983 w 9164434"/>
              <a:gd name="connsiteY3" fmla="*/ 2896106 h 4551567"/>
              <a:gd name="connsiteX4" fmla="*/ 0 w 9164434"/>
              <a:gd name="connsiteY4" fmla="*/ 3928345 h 4551567"/>
              <a:gd name="connsiteX5" fmla="*/ 1251207 w 9164434"/>
              <a:gd name="connsiteY5" fmla="*/ 1551259 h 4551567"/>
              <a:gd name="connsiteX6" fmla="*/ 4551566 w 9164434"/>
              <a:gd name="connsiteY6" fmla="*/ 2896452 h 4551567"/>
              <a:gd name="connsiteX7" fmla="*/ 7796079 w 9164434"/>
              <a:gd name="connsiteY7" fmla="*/ 1254281 h 4551567"/>
              <a:gd name="connsiteX8" fmla="*/ 9164434 w 9164434"/>
              <a:gd name="connsiteY8" fmla="*/ 0 h 45515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164434" h="4551567">
                <a:moveTo>
                  <a:pt x="9162399" y="3663055"/>
                </a:moveTo>
                <a:lnTo>
                  <a:pt x="7795388" y="1252245"/>
                </a:lnTo>
                <a:lnTo>
                  <a:pt x="4260389" y="4551567"/>
                </a:lnTo>
                <a:lnTo>
                  <a:pt x="4555983" y="2896106"/>
                </a:lnTo>
                <a:lnTo>
                  <a:pt x="0" y="3928345"/>
                </a:lnTo>
                <a:lnTo>
                  <a:pt x="1251207" y="1551259"/>
                </a:lnTo>
                <a:lnTo>
                  <a:pt x="4551566" y="2896452"/>
                </a:lnTo>
                <a:lnTo>
                  <a:pt x="7796079" y="1254281"/>
                </a:lnTo>
                <a:lnTo>
                  <a:pt x="9164434" y="0"/>
                </a:lnTo>
              </a:path>
            </a:pathLst>
          </a:custGeom>
          <a:noFill/>
          <a:ln w="19050">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8" name="Platshållare för sidfot 4">
            <a:extLst>
              <a:ext uri="{FF2B5EF4-FFF2-40B4-BE49-F238E27FC236}">
                <a16:creationId xmlns:a16="http://schemas.microsoft.com/office/drawing/2014/main" id="{C1287263-FD9E-C048-96AA-3FCAA5AAF845}"/>
              </a:ext>
            </a:extLst>
          </p:cNvPr>
          <p:cNvSpPr>
            <a:spLocks noGrp="1"/>
          </p:cNvSpPr>
          <p:nvPr>
            <p:ph type="ftr" sz="quarter" idx="3"/>
          </p:nvPr>
        </p:nvSpPr>
        <p:spPr>
          <a:xfrm>
            <a:off x="683568" y="5292811"/>
            <a:ext cx="2895600" cy="180000"/>
          </a:xfrm>
          <a:prstGeom prst="rect">
            <a:avLst/>
          </a:prstGeom>
        </p:spPr>
        <p:txBody>
          <a:bodyPr vert="horz" lIns="0" tIns="0" rIns="0" bIns="0" rtlCol="0" anchor="b" anchorCtr="0"/>
          <a:lstStyle>
            <a:lvl1pPr algn="l">
              <a:defRPr sz="700">
                <a:solidFill>
                  <a:srgbClr val="EBEBEB"/>
                </a:solidFill>
              </a:defRPr>
            </a:lvl1pPr>
          </a:lstStyle>
          <a:p>
            <a:r>
              <a:rPr lang="en-US" noProof="0"/>
              <a:t>SANDVIK: Title of presentation</a:t>
            </a:r>
          </a:p>
        </p:txBody>
      </p:sp>
      <p:sp>
        <p:nvSpPr>
          <p:cNvPr id="11" name="Platshållare för bildnummer 5">
            <a:extLst>
              <a:ext uri="{FF2B5EF4-FFF2-40B4-BE49-F238E27FC236}">
                <a16:creationId xmlns:a16="http://schemas.microsoft.com/office/drawing/2014/main" id="{8DCD85C2-13E5-4B47-84E6-6EE367E1093D}"/>
              </a:ext>
            </a:extLst>
          </p:cNvPr>
          <p:cNvSpPr>
            <a:spLocks noGrp="1"/>
          </p:cNvSpPr>
          <p:nvPr>
            <p:ph type="sldNum" sz="quarter" idx="4"/>
          </p:nvPr>
        </p:nvSpPr>
        <p:spPr>
          <a:xfrm>
            <a:off x="354946" y="5292362"/>
            <a:ext cx="328622" cy="180000"/>
          </a:xfrm>
          <a:prstGeom prst="rect">
            <a:avLst/>
          </a:prstGeom>
        </p:spPr>
        <p:txBody>
          <a:bodyPr vert="horz" lIns="0" tIns="0" rIns="0" bIns="0" rtlCol="0" anchor="b" anchorCtr="0"/>
          <a:lstStyle>
            <a:lvl1pPr algn="l">
              <a:defRPr sz="700">
                <a:solidFill>
                  <a:srgbClr val="EBEBEB"/>
                </a:solidFill>
              </a:defRPr>
            </a:lvl1pPr>
          </a:lstStyle>
          <a:p>
            <a:fld id="{469B62F1-B431-48B6-8270-02431A1685B7}" type="slidenum">
              <a:rPr lang="en-US" noProof="0" smtClean="0"/>
              <a:pPr/>
              <a:t>‹#›</a:t>
            </a:fld>
            <a:endParaRPr lang="en-US" noProof="0"/>
          </a:p>
        </p:txBody>
      </p:sp>
      <p:sp>
        <p:nvSpPr>
          <p:cNvPr id="12" name="Date Placeholder 3">
            <a:extLst>
              <a:ext uri="{FF2B5EF4-FFF2-40B4-BE49-F238E27FC236}">
                <a16:creationId xmlns:a16="http://schemas.microsoft.com/office/drawing/2014/main" id="{F32719CB-ED97-9840-B2E4-0939A562E21C}"/>
              </a:ext>
            </a:extLst>
          </p:cNvPr>
          <p:cNvSpPr>
            <a:spLocks noGrp="1"/>
          </p:cNvSpPr>
          <p:nvPr>
            <p:ph type="dt" sz="half" idx="2"/>
          </p:nvPr>
        </p:nvSpPr>
        <p:spPr>
          <a:xfrm>
            <a:off x="5643664" y="5292811"/>
            <a:ext cx="2057400" cy="180000"/>
          </a:xfrm>
          <a:prstGeom prst="rect">
            <a:avLst/>
          </a:prstGeom>
        </p:spPr>
        <p:txBody>
          <a:bodyPr vert="horz" lIns="0" tIns="0" rIns="0" bIns="0" rtlCol="0" anchor="b"/>
          <a:lstStyle>
            <a:lvl1pPr algn="r">
              <a:defRPr sz="700">
                <a:solidFill>
                  <a:srgbClr val="EBEBEB"/>
                </a:solidFill>
              </a:defRPr>
            </a:lvl1pPr>
          </a:lstStyle>
          <a:p>
            <a:fld id="{7EA878FE-1386-2840-8D38-CEB96B757E43}" type="datetime1">
              <a:rPr lang="en-US" noProof="0" smtClean="0"/>
              <a:t>11/3/2021</a:t>
            </a:fld>
            <a:endParaRPr lang="en-US" noProof="0"/>
          </a:p>
        </p:txBody>
      </p:sp>
      <p:sp>
        <p:nvSpPr>
          <p:cNvPr id="13" name="Rectangular Callout 12">
            <a:extLst>
              <a:ext uri="{FF2B5EF4-FFF2-40B4-BE49-F238E27FC236}">
                <a16:creationId xmlns:a16="http://schemas.microsoft.com/office/drawing/2014/main" id="{B343393E-6FE6-4546-AA85-2AA50E5AC4A5}"/>
              </a:ext>
            </a:extLst>
          </p:cNvPr>
          <p:cNvSpPr/>
          <p:nvPr userDrawn="1"/>
        </p:nvSpPr>
        <p:spPr>
          <a:xfrm>
            <a:off x="9432540" y="1044495"/>
            <a:ext cx="1440000" cy="1726697"/>
          </a:xfrm>
          <a:prstGeom prst="wedgeRectCallout">
            <a:avLst>
              <a:gd name="adj1" fmla="val -65346"/>
              <a:gd name="adj2" fmla="val -20385"/>
            </a:avLst>
          </a:prstGeom>
          <a:solidFill>
            <a:schemeClr val="bg1"/>
          </a:solidFill>
          <a:ln w="9525">
            <a:solidFill>
              <a:schemeClr val="bg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800" noProof="0">
                <a:solidFill>
                  <a:schemeClr val="tx1"/>
                </a:solidFill>
              </a:rPr>
              <a:t>Two-color headline as per our identity, to highlight our rational and emotional side.</a:t>
            </a:r>
          </a:p>
          <a:p>
            <a:pPr algn="l"/>
            <a:endParaRPr lang="en-US" sz="800" noProof="0">
              <a:solidFill>
                <a:schemeClr val="tx1"/>
              </a:solidFill>
            </a:endParaRPr>
          </a:p>
          <a:p>
            <a:pPr algn="l"/>
            <a:r>
              <a:rPr lang="en-US" sz="800" noProof="0">
                <a:solidFill>
                  <a:schemeClr val="tx1"/>
                </a:solidFill>
              </a:rPr>
              <a:t>First line in blue (rational side), second line in orange (emotional side) to reflect both sides of our identity.</a:t>
            </a:r>
          </a:p>
          <a:p>
            <a:pPr algn="l"/>
            <a:endParaRPr lang="en-US" sz="800" noProof="0">
              <a:solidFill>
                <a:schemeClr val="tx1"/>
              </a:solidFill>
            </a:endParaRPr>
          </a:p>
          <a:p>
            <a:pPr algn="l"/>
            <a:r>
              <a:rPr lang="en-US" sz="800" noProof="0">
                <a:solidFill>
                  <a:schemeClr val="tx1"/>
                </a:solidFill>
              </a:rPr>
              <a:t>This refers to the first page title only, </a:t>
            </a:r>
            <a:r>
              <a:rPr lang="en-US" sz="800" b="1" noProof="0">
                <a:solidFill>
                  <a:schemeClr val="tx1"/>
                </a:solidFill>
              </a:rPr>
              <a:t>all headlines in the rest of the document are blue.</a:t>
            </a:r>
          </a:p>
        </p:txBody>
      </p:sp>
      <p:pic>
        <p:nvPicPr>
          <p:cNvPr id="14" name="Bildobjekt 8">
            <a:extLst>
              <a:ext uri="{FF2B5EF4-FFF2-40B4-BE49-F238E27FC236}">
                <a16:creationId xmlns:a16="http://schemas.microsoft.com/office/drawing/2014/main" id="{713769FA-AA9C-6D41-9E51-67E063E6340B}"/>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7894137" y="275563"/>
            <a:ext cx="889863" cy="323204"/>
          </a:xfrm>
          <a:prstGeom prst="rect">
            <a:avLst/>
          </a:prstGeom>
        </p:spPr>
      </p:pic>
    </p:spTree>
    <p:extLst>
      <p:ext uri="{BB962C8B-B14F-4D97-AF65-F5344CB8AC3E}">
        <p14:creationId xmlns:p14="http://schemas.microsoft.com/office/powerpoint/2010/main" val="4178595499"/>
      </p:ext>
    </p:extLst>
  </p:cSld>
  <p:clrMapOvr>
    <a:overrideClrMapping bg1="dk1" tx1="lt1" bg2="dk2" tx2="lt2" accent1="accent1" accent2="accent2" accent3="accent3" accent4="accent4" accent5="accent5" accent6="accent6" hlink="hlink" folHlink="folHlink"/>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p:cSld name="Startpage blue, no picture">
    <p:bg>
      <p:bgRef idx="1001">
        <a:schemeClr val="bg1"/>
      </p:bgRef>
    </p:bg>
    <p:spTree>
      <p:nvGrpSpPr>
        <p:cNvPr id="1" name=""/>
        <p:cNvGrpSpPr/>
        <p:nvPr/>
      </p:nvGrpSpPr>
      <p:grpSpPr>
        <a:xfrm>
          <a:off x="0" y="0"/>
          <a:ext cx="0" cy="0"/>
          <a:chOff x="0" y="0"/>
          <a:chExt cx="0" cy="0"/>
        </a:xfrm>
      </p:grpSpPr>
      <p:sp>
        <p:nvSpPr>
          <p:cNvPr id="2" name="Rubrik 1"/>
          <p:cNvSpPr>
            <a:spLocks noGrp="1"/>
          </p:cNvSpPr>
          <p:nvPr>
            <p:ph type="ctrTitle" hasCustomPrompt="1"/>
          </p:nvPr>
        </p:nvSpPr>
        <p:spPr>
          <a:xfrm>
            <a:off x="360000" y="3308420"/>
            <a:ext cx="8424000" cy="360000"/>
          </a:xfrm>
        </p:spPr>
        <p:txBody>
          <a:bodyPr/>
          <a:lstStyle>
            <a:lvl1pPr>
              <a:lnSpc>
                <a:spcPct val="85000"/>
              </a:lnSpc>
              <a:defRPr baseline="0"/>
            </a:lvl1pPr>
          </a:lstStyle>
          <a:p>
            <a:r>
              <a:rPr lang="en-US" noProof="0"/>
              <a:t>Headline First line</a:t>
            </a:r>
          </a:p>
        </p:txBody>
      </p:sp>
      <p:sp>
        <p:nvSpPr>
          <p:cNvPr id="3" name="Underrubrik 2"/>
          <p:cNvSpPr>
            <a:spLocks noGrp="1"/>
          </p:cNvSpPr>
          <p:nvPr>
            <p:ph type="subTitle" idx="1" hasCustomPrompt="1"/>
          </p:nvPr>
        </p:nvSpPr>
        <p:spPr>
          <a:xfrm>
            <a:off x="360000" y="3668420"/>
            <a:ext cx="8424000" cy="360000"/>
          </a:xfrm>
        </p:spPr>
        <p:txBody>
          <a:bodyPr>
            <a:noAutofit/>
          </a:bodyPr>
          <a:lstStyle>
            <a:lvl1pPr marL="0" indent="0" algn="l">
              <a:lnSpc>
                <a:spcPct val="85000"/>
              </a:lnSpc>
              <a:spcAft>
                <a:spcPts val="0"/>
              </a:spcAft>
              <a:buNone/>
              <a:defRPr sz="2800" cap="all" baseline="0">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a:t>Headline Second line</a:t>
            </a:r>
          </a:p>
        </p:txBody>
      </p:sp>
      <p:grpSp>
        <p:nvGrpSpPr>
          <p:cNvPr id="17" name="Group 16"/>
          <p:cNvGrpSpPr/>
          <p:nvPr userDrawn="1"/>
        </p:nvGrpSpPr>
        <p:grpSpPr>
          <a:xfrm>
            <a:off x="-24244" y="-17206"/>
            <a:ext cx="9183569" cy="3077126"/>
            <a:chOff x="-24244" y="-17206"/>
            <a:chExt cx="9183569" cy="3077126"/>
          </a:xfrm>
        </p:grpSpPr>
        <p:sp>
          <p:nvSpPr>
            <p:cNvPr id="7" name="Freeform: Shape 6"/>
            <p:cNvSpPr/>
            <p:nvPr userDrawn="1"/>
          </p:nvSpPr>
          <p:spPr>
            <a:xfrm>
              <a:off x="-24244" y="1118996"/>
              <a:ext cx="9183569" cy="1940924"/>
            </a:xfrm>
            <a:custGeom>
              <a:avLst/>
              <a:gdLst>
                <a:gd name="connsiteX0" fmla="*/ 9179759 w 9179759"/>
                <a:gd name="connsiteY0" fmla="*/ 1491647 h 1951402"/>
                <a:gd name="connsiteX1" fmla="*/ 7054673 w 9179759"/>
                <a:gd name="connsiteY1" fmla="*/ 888859 h 1951402"/>
                <a:gd name="connsiteX2" fmla="*/ 4004970 w 9179759"/>
                <a:gd name="connsiteY2" fmla="*/ 1941185 h 1951402"/>
                <a:gd name="connsiteX3" fmla="*/ 0 w 9179759"/>
                <a:gd name="connsiteY3" fmla="*/ 0 h 1951402"/>
                <a:gd name="connsiteX4" fmla="*/ 0 w 9179759"/>
                <a:gd name="connsiteY4" fmla="*/ 802016 h 1951402"/>
                <a:gd name="connsiteX5" fmla="*/ 4015187 w 9179759"/>
                <a:gd name="connsiteY5" fmla="*/ 1951402 h 1951402"/>
                <a:gd name="connsiteX6" fmla="*/ 9179759 w 9179759"/>
                <a:gd name="connsiteY6" fmla="*/ 1491647 h 1951402"/>
                <a:gd name="connsiteX0" fmla="*/ 0 w 9179759"/>
                <a:gd name="connsiteY0" fmla="*/ 0 h 1951402"/>
                <a:gd name="connsiteX1" fmla="*/ 0 w 9179759"/>
                <a:gd name="connsiteY1" fmla="*/ 802016 h 1951402"/>
                <a:gd name="connsiteX2" fmla="*/ 4015187 w 9179759"/>
                <a:gd name="connsiteY2" fmla="*/ 1951402 h 1951402"/>
                <a:gd name="connsiteX3" fmla="*/ 9179759 w 9179759"/>
                <a:gd name="connsiteY3" fmla="*/ 1491647 h 1951402"/>
                <a:gd name="connsiteX4" fmla="*/ 7054673 w 9179759"/>
                <a:gd name="connsiteY4" fmla="*/ 888859 h 1951402"/>
                <a:gd name="connsiteX5" fmla="*/ 4004970 w 9179759"/>
                <a:gd name="connsiteY5" fmla="*/ 1941185 h 1951402"/>
                <a:gd name="connsiteX6" fmla="*/ 91440 w 9179759"/>
                <a:gd name="connsiteY6" fmla="*/ 91440 h 1951402"/>
                <a:gd name="connsiteX0" fmla="*/ 0 w 9244052"/>
                <a:gd name="connsiteY0" fmla="*/ 0 h 1896633"/>
                <a:gd name="connsiteX1" fmla="*/ 64293 w 9244052"/>
                <a:gd name="connsiteY1" fmla="*/ 747247 h 1896633"/>
                <a:gd name="connsiteX2" fmla="*/ 4079480 w 9244052"/>
                <a:gd name="connsiteY2" fmla="*/ 1896633 h 1896633"/>
                <a:gd name="connsiteX3" fmla="*/ 9244052 w 9244052"/>
                <a:gd name="connsiteY3" fmla="*/ 1436878 h 1896633"/>
                <a:gd name="connsiteX4" fmla="*/ 7118966 w 9244052"/>
                <a:gd name="connsiteY4" fmla="*/ 834090 h 1896633"/>
                <a:gd name="connsiteX5" fmla="*/ 4069263 w 9244052"/>
                <a:gd name="connsiteY5" fmla="*/ 1886416 h 1896633"/>
                <a:gd name="connsiteX6" fmla="*/ 155733 w 9244052"/>
                <a:gd name="connsiteY6" fmla="*/ 36671 h 1896633"/>
                <a:gd name="connsiteX0" fmla="*/ 0 w 9244052"/>
                <a:gd name="connsiteY0" fmla="*/ 44291 h 1940924"/>
                <a:gd name="connsiteX1" fmla="*/ 64293 w 9244052"/>
                <a:gd name="connsiteY1" fmla="*/ 791538 h 1940924"/>
                <a:gd name="connsiteX2" fmla="*/ 4079480 w 9244052"/>
                <a:gd name="connsiteY2" fmla="*/ 1940924 h 1940924"/>
                <a:gd name="connsiteX3" fmla="*/ 9244052 w 9244052"/>
                <a:gd name="connsiteY3" fmla="*/ 1481169 h 1940924"/>
                <a:gd name="connsiteX4" fmla="*/ 7118966 w 9244052"/>
                <a:gd name="connsiteY4" fmla="*/ 878381 h 1940924"/>
                <a:gd name="connsiteX5" fmla="*/ 4069263 w 9244052"/>
                <a:gd name="connsiteY5" fmla="*/ 1930707 h 1940924"/>
                <a:gd name="connsiteX6" fmla="*/ 60483 w 9244052"/>
                <a:gd name="connsiteY6" fmla="*/ 0 h 1940924"/>
                <a:gd name="connsiteX0" fmla="*/ 3810 w 9183569"/>
                <a:gd name="connsiteY0" fmla="*/ 791538 h 1940924"/>
                <a:gd name="connsiteX1" fmla="*/ 4018997 w 9183569"/>
                <a:gd name="connsiteY1" fmla="*/ 1940924 h 1940924"/>
                <a:gd name="connsiteX2" fmla="*/ 9183569 w 9183569"/>
                <a:gd name="connsiteY2" fmla="*/ 1481169 h 1940924"/>
                <a:gd name="connsiteX3" fmla="*/ 7058483 w 9183569"/>
                <a:gd name="connsiteY3" fmla="*/ 878381 h 1940924"/>
                <a:gd name="connsiteX4" fmla="*/ 4008780 w 9183569"/>
                <a:gd name="connsiteY4" fmla="*/ 1930707 h 1940924"/>
                <a:gd name="connsiteX5" fmla="*/ 0 w 9183569"/>
                <a:gd name="connsiteY5" fmla="*/ 0 h 1940924"/>
                <a:gd name="connsiteX0" fmla="*/ 6191 w 9183569"/>
                <a:gd name="connsiteY0" fmla="*/ 796300 h 1940924"/>
                <a:gd name="connsiteX1" fmla="*/ 4018997 w 9183569"/>
                <a:gd name="connsiteY1" fmla="*/ 1940924 h 1940924"/>
                <a:gd name="connsiteX2" fmla="*/ 9183569 w 9183569"/>
                <a:gd name="connsiteY2" fmla="*/ 1481169 h 1940924"/>
                <a:gd name="connsiteX3" fmla="*/ 7058483 w 9183569"/>
                <a:gd name="connsiteY3" fmla="*/ 878381 h 1940924"/>
                <a:gd name="connsiteX4" fmla="*/ 4008780 w 9183569"/>
                <a:gd name="connsiteY4" fmla="*/ 1930707 h 1940924"/>
                <a:gd name="connsiteX5" fmla="*/ 0 w 9183569"/>
                <a:gd name="connsiteY5" fmla="*/ 0 h 1940924"/>
                <a:gd name="connsiteX0" fmla="*/ 6191 w 9183569"/>
                <a:gd name="connsiteY0" fmla="*/ 796300 h 1940924"/>
                <a:gd name="connsiteX1" fmla="*/ 4018997 w 9183569"/>
                <a:gd name="connsiteY1" fmla="*/ 1940924 h 1940924"/>
                <a:gd name="connsiteX2" fmla="*/ 9183569 w 9183569"/>
                <a:gd name="connsiteY2" fmla="*/ 1481169 h 1940924"/>
                <a:gd name="connsiteX3" fmla="*/ 7058483 w 9183569"/>
                <a:gd name="connsiteY3" fmla="*/ 878381 h 1940924"/>
                <a:gd name="connsiteX4" fmla="*/ 4004017 w 9183569"/>
                <a:gd name="connsiteY4" fmla="*/ 1937851 h 1940924"/>
                <a:gd name="connsiteX5" fmla="*/ 0 w 9183569"/>
                <a:gd name="connsiteY5" fmla="*/ 0 h 1940924"/>
                <a:gd name="connsiteX0" fmla="*/ 6191 w 9183569"/>
                <a:gd name="connsiteY0" fmla="*/ 796300 h 2112374"/>
                <a:gd name="connsiteX1" fmla="*/ 3995185 w 9183569"/>
                <a:gd name="connsiteY1" fmla="*/ 2112374 h 2112374"/>
                <a:gd name="connsiteX2" fmla="*/ 9183569 w 9183569"/>
                <a:gd name="connsiteY2" fmla="*/ 1481169 h 2112374"/>
                <a:gd name="connsiteX3" fmla="*/ 7058483 w 9183569"/>
                <a:gd name="connsiteY3" fmla="*/ 878381 h 2112374"/>
                <a:gd name="connsiteX4" fmla="*/ 4004017 w 9183569"/>
                <a:gd name="connsiteY4" fmla="*/ 1937851 h 2112374"/>
                <a:gd name="connsiteX5" fmla="*/ 0 w 9183569"/>
                <a:gd name="connsiteY5" fmla="*/ 0 h 2112374"/>
                <a:gd name="connsiteX0" fmla="*/ 6191 w 9183569"/>
                <a:gd name="connsiteY0" fmla="*/ 796300 h 2112374"/>
                <a:gd name="connsiteX1" fmla="*/ 3995185 w 9183569"/>
                <a:gd name="connsiteY1" fmla="*/ 2112374 h 2112374"/>
                <a:gd name="connsiteX2" fmla="*/ 9183569 w 9183569"/>
                <a:gd name="connsiteY2" fmla="*/ 1481169 h 2112374"/>
                <a:gd name="connsiteX3" fmla="*/ 7058483 w 9183569"/>
                <a:gd name="connsiteY3" fmla="*/ 878381 h 2112374"/>
                <a:gd name="connsiteX4" fmla="*/ 3984967 w 9183569"/>
                <a:gd name="connsiteY4" fmla="*/ 1930707 h 2112374"/>
                <a:gd name="connsiteX5" fmla="*/ 0 w 9183569"/>
                <a:gd name="connsiteY5" fmla="*/ 0 h 2112374"/>
                <a:gd name="connsiteX0" fmla="*/ 6191 w 9183569"/>
                <a:gd name="connsiteY0" fmla="*/ 796300 h 2112374"/>
                <a:gd name="connsiteX1" fmla="*/ 3995185 w 9183569"/>
                <a:gd name="connsiteY1" fmla="*/ 2112374 h 2112374"/>
                <a:gd name="connsiteX2" fmla="*/ 9183569 w 9183569"/>
                <a:gd name="connsiteY2" fmla="*/ 1481169 h 2112374"/>
                <a:gd name="connsiteX3" fmla="*/ 7058483 w 9183569"/>
                <a:gd name="connsiteY3" fmla="*/ 878381 h 2112374"/>
                <a:gd name="connsiteX4" fmla="*/ 4008780 w 9183569"/>
                <a:gd name="connsiteY4" fmla="*/ 1933088 h 2112374"/>
                <a:gd name="connsiteX5" fmla="*/ 0 w 9183569"/>
                <a:gd name="connsiteY5" fmla="*/ 0 h 2112374"/>
                <a:gd name="connsiteX0" fmla="*/ 6191 w 9183569"/>
                <a:gd name="connsiteY0" fmla="*/ 796300 h 2112374"/>
                <a:gd name="connsiteX1" fmla="*/ 3995185 w 9183569"/>
                <a:gd name="connsiteY1" fmla="*/ 2112374 h 2112374"/>
                <a:gd name="connsiteX2" fmla="*/ 9183569 w 9183569"/>
                <a:gd name="connsiteY2" fmla="*/ 1481169 h 2112374"/>
                <a:gd name="connsiteX3" fmla="*/ 7058483 w 9183569"/>
                <a:gd name="connsiteY3" fmla="*/ 878381 h 2112374"/>
                <a:gd name="connsiteX4" fmla="*/ 3994492 w 9183569"/>
                <a:gd name="connsiteY4" fmla="*/ 1933088 h 2112374"/>
                <a:gd name="connsiteX5" fmla="*/ 0 w 9183569"/>
                <a:gd name="connsiteY5" fmla="*/ 0 h 2112374"/>
                <a:gd name="connsiteX0" fmla="*/ 6191 w 9183569"/>
                <a:gd name="connsiteY0" fmla="*/ 796300 h 2112374"/>
                <a:gd name="connsiteX1" fmla="*/ 3995185 w 9183569"/>
                <a:gd name="connsiteY1" fmla="*/ 2112374 h 2112374"/>
                <a:gd name="connsiteX2" fmla="*/ 9183569 w 9183569"/>
                <a:gd name="connsiteY2" fmla="*/ 1481169 h 2112374"/>
                <a:gd name="connsiteX3" fmla="*/ 7058483 w 9183569"/>
                <a:gd name="connsiteY3" fmla="*/ 878381 h 2112374"/>
                <a:gd name="connsiteX4" fmla="*/ 3992111 w 9183569"/>
                <a:gd name="connsiteY4" fmla="*/ 1935469 h 2112374"/>
                <a:gd name="connsiteX5" fmla="*/ 0 w 9183569"/>
                <a:gd name="connsiteY5" fmla="*/ 0 h 2112374"/>
                <a:gd name="connsiteX0" fmla="*/ 6191 w 9183569"/>
                <a:gd name="connsiteY0" fmla="*/ 796300 h 1940924"/>
                <a:gd name="connsiteX1" fmla="*/ 3990423 w 9183569"/>
                <a:gd name="connsiteY1" fmla="*/ 1940924 h 1940924"/>
                <a:gd name="connsiteX2" fmla="*/ 9183569 w 9183569"/>
                <a:gd name="connsiteY2" fmla="*/ 1481169 h 1940924"/>
                <a:gd name="connsiteX3" fmla="*/ 7058483 w 9183569"/>
                <a:gd name="connsiteY3" fmla="*/ 878381 h 1940924"/>
                <a:gd name="connsiteX4" fmla="*/ 3992111 w 9183569"/>
                <a:gd name="connsiteY4" fmla="*/ 1935469 h 1940924"/>
                <a:gd name="connsiteX5" fmla="*/ 0 w 9183569"/>
                <a:gd name="connsiteY5" fmla="*/ 0 h 1940924"/>
                <a:gd name="connsiteX0" fmla="*/ 6191 w 9183569"/>
                <a:gd name="connsiteY0" fmla="*/ 796300 h 1940924"/>
                <a:gd name="connsiteX1" fmla="*/ 3990423 w 9183569"/>
                <a:gd name="connsiteY1" fmla="*/ 1940924 h 1940924"/>
                <a:gd name="connsiteX2" fmla="*/ 9183569 w 9183569"/>
                <a:gd name="connsiteY2" fmla="*/ 1481169 h 1940924"/>
                <a:gd name="connsiteX3" fmla="*/ 7063245 w 9183569"/>
                <a:gd name="connsiteY3" fmla="*/ 873619 h 1940924"/>
                <a:gd name="connsiteX4" fmla="*/ 3992111 w 9183569"/>
                <a:gd name="connsiteY4" fmla="*/ 1935469 h 1940924"/>
                <a:gd name="connsiteX5" fmla="*/ 0 w 9183569"/>
                <a:gd name="connsiteY5" fmla="*/ 0 h 1940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83569" h="1940924">
                  <a:moveTo>
                    <a:pt x="6191" y="796300"/>
                  </a:moveTo>
                  <a:lnTo>
                    <a:pt x="3990423" y="1940924"/>
                  </a:lnTo>
                  <a:lnTo>
                    <a:pt x="9183569" y="1481169"/>
                  </a:lnTo>
                  <a:lnTo>
                    <a:pt x="7063245" y="873619"/>
                  </a:lnTo>
                  <a:lnTo>
                    <a:pt x="3992111" y="1935469"/>
                  </a:lnTo>
                  <a:lnTo>
                    <a:pt x="0" y="0"/>
                  </a:lnTo>
                </a:path>
              </a:pathLst>
            </a:custGeom>
            <a:noFill/>
            <a:ln w="19050">
              <a:solidFill>
                <a:schemeClr val="bg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cxnSp>
          <p:nvCxnSpPr>
            <p:cNvPr id="11" name="Straight Connector 10"/>
            <p:cNvCxnSpPr>
              <a:endCxn id="7" idx="3"/>
            </p:cNvCxnSpPr>
            <p:nvPr userDrawn="1"/>
          </p:nvCxnSpPr>
          <p:spPr>
            <a:xfrm flipH="1">
              <a:off x="7039001" y="-17206"/>
              <a:ext cx="1237302" cy="2009821"/>
            </a:xfrm>
            <a:prstGeom prst="line">
              <a:avLst/>
            </a:prstGeom>
            <a:ln w="19050">
              <a:solidFill>
                <a:schemeClr val="bg2"/>
              </a:solidFill>
            </a:ln>
            <a:effectLst/>
          </p:spPr>
          <p:style>
            <a:lnRef idx="3">
              <a:schemeClr val="accent1"/>
            </a:lnRef>
            <a:fillRef idx="0">
              <a:schemeClr val="accent1"/>
            </a:fillRef>
            <a:effectRef idx="2">
              <a:schemeClr val="accent1"/>
            </a:effectRef>
            <a:fontRef idx="minor">
              <a:schemeClr val="tx1"/>
            </a:fontRef>
          </p:style>
        </p:cxnSp>
      </p:grpSp>
      <p:sp>
        <p:nvSpPr>
          <p:cNvPr id="12" name="Platshållare för sidfot 4">
            <a:extLst>
              <a:ext uri="{FF2B5EF4-FFF2-40B4-BE49-F238E27FC236}">
                <a16:creationId xmlns:a16="http://schemas.microsoft.com/office/drawing/2014/main" id="{71605AE5-1AAF-9349-8469-D4ED9A290492}"/>
              </a:ext>
            </a:extLst>
          </p:cNvPr>
          <p:cNvSpPr>
            <a:spLocks noGrp="1"/>
          </p:cNvSpPr>
          <p:nvPr>
            <p:ph type="ftr" sz="quarter" idx="3"/>
          </p:nvPr>
        </p:nvSpPr>
        <p:spPr>
          <a:xfrm>
            <a:off x="683568" y="5330952"/>
            <a:ext cx="2895600" cy="180000"/>
          </a:xfrm>
          <a:prstGeom prst="rect">
            <a:avLst/>
          </a:prstGeom>
        </p:spPr>
        <p:txBody>
          <a:bodyPr vert="horz" lIns="0" tIns="0" rIns="0" bIns="0" rtlCol="0" anchor="b" anchorCtr="0"/>
          <a:lstStyle>
            <a:lvl1pPr algn="l">
              <a:defRPr sz="700">
                <a:solidFill>
                  <a:srgbClr val="EBEBEB"/>
                </a:solidFill>
              </a:defRPr>
            </a:lvl1pPr>
          </a:lstStyle>
          <a:p>
            <a:r>
              <a:rPr lang="en-US" noProof="0"/>
              <a:t>SANDVIK: Title of presentation</a:t>
            </a:r>
          </a:p>
        </p:txBody>
      </p:sp>
      <p:sp>
        <p:nvSpPr>
          <p:cNvPr id="13" name="Platshållare för bildnummer 5">
            <a:extLst>
              <a:ext uri="{FF2B5EF4-FFF2-40B4-BE49-F238E27FC236}">
                <a16:creationId xmlns:a16="http://schemas.microsoft.com/office/drawing/2014/main" id="{848EDAA3-329C-8A47-BB49-AA4F36420BCE}"/>
              </a:ext>
            </a:extLst>
          </p:cNvPr>
          <p:cNvSpPr>
            <a:spLocks noGrp="1"/>
          </p:cNvSpPr>
          <p:nvPr>
            <p:ph type="sldNum" sz="quarter" idx="4"/>
          </p:nvPr>
        </p:nvSpPr>
        <p:spPr>
          <a:xfrm>
            <a:off x="354946" y="5330503"/>
            <a:ext cx="328622" cy="180000"/>
          </a:xfrm>
          <a:prstGeom prst="rect">
            <a:avLst/>
          </a:prstGeom>
        </p:spPr>
        <p:txBody>
          <a:bodyPr vert="horz" lIns="0" tIns="0" rIns="0" bIns="0" rtlCol="0" anchor="b" anchorCtr="0"/>
          <a:lstStyle>
            <a:lvl1pPr algn="l">
              <a:defRPr sz="700">
                <a:solidFill>
                  <a:srgbClr val="EBEBEB"/>
                </a:solidFill>
              </a:defRPr>
            </a:lvl1pPr>
          </a:lstStyle>
          <a:p>
            <a:fld id="{469B62F1-B431-48B6-8270-02431A1685B7}" type="slidenum">
              <a:rPr lang="en-US" noProof="0" smtClean="0"/>
              <a:pPr/>
              <a:t>‹#›</a:t>
            </a:fld>
            <a:endParaRPr lang="en-US" noProof="0"/>
          </a:p>
        </p:txBody>
      </p:sp>
      <p:sp>
        <p:nvSpPr>
          <p:cNvPr id="14" name="Date Placeholder 3">
            <a:extLst>
              <a:ext uri="{FF2B5EF4-FFF2-40B4-BE49-F238E27FC236}">
                <a16:creationId xmlns:a16="http://schemas.microsoft.com/office/drawing/2014/main" id="{CF2BD361-9D8F-BA48-9EC0-ECA6492756E7}"/>
              </a:ext>
            </a:extLst>
          </p:cNvPr>
          <p:cNvSpPr>
            <a:spLocks noGrp="1"/>
          </p:cNvSpPr>
          <p:nvPr>
            <p:ph type="dt" sz="half" idx="2"/>
          </p:nvPr>
        </p:nvSpPr>
        <p:spPr>
          <a:xfrm>
            <a:off x="5643664" y="5330952"/>
            <a:ext cx="2057400" cy="180000"/>
          </a:xfrm>
          <a:prstGeom prst="rect">
            <a:avLst/>
          </a:prstGeom>
        </p:spPr>
        <p:txBody>
          <a:bodyPr vert="horz" lIns="0" tIns="0" rIns="0" bIns="0" rtlCol="0" anchor="b"/>
          <a:lstStyle>
            <a:lvl1pPr algn="r">
              <a:defRPr sz="700">
                <a:solidFill>
                  <a:srgbClr val="EBEBEB"/>
                </a:solidFill>
              </a:defRPr>
            </a:lvl1pPr>
          </a:lstStyle>
          <a:p>
            <a:fld id="{8FC5DE91-3ABD-724B-A0B7-C2DE24E686D2}" type="datetime1">
              <a:rPr lang="en-US" noProof="0" smtClean="0"/>
              <a:t>11/3/2021</a:t>
            </a:fld>
            <a:endParaRPr lang="en-US" noProof="0"/>
          </a:p>
        </p:txBody>
      </p:sp>
      <p:sp>
        <p:nvSpPr>
          <p:cNvPr id="15" name="Rectangular Callout 14">
            <a:extLst>
              <a:ext uri="{FF2B5EF4-FFF2-40B4-BE49-F238E27FC236}">
                <a16:creationId xmlns:a16="http://schemas.microsoft.com/office/drawing/2014/main" id="{71C4AE5C-5606-2045-9594-69446E3C2D41}"/>
              </a:ext>
            </a:extLst>
          </p:cNvPr>
          <p:cNvSpPr/>
          <p:nvPr userDrawn="1"/>
        </p:nvSpPr>
        <p:spPr>
          <a:xfrm>
            <a:off x="9432540" y="3193347"/>
            <a:ext cx="1440000" cy="1726697"/>
          </a:xfrm>
          <a:prstGeom prst="wedgeRectCallout">
            <a:avLst>
              <a:gd name="adj1" fmla="val -65346"/>
              <a:gd name="adj2" fmla="val -20385"/>
            </a:avLst>
          </a:prstGeom>
          <a:solidFill>
            <a:schemeClr val="bg1"/>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800" noProof="0">
                <a:solidFill>
                  <a:schemeClr val="tx1"/>
                </a:solidFill>
              </a:rPr>
              <a:t>Two-color headline as per our identity, to highlight our rational and emotional side.</a:t>
            </a:r>
          </a:p>
          <a:p>
            <a:pPr algn="l"/>
            <a:endParaRPr lang="en-US" sz="800" noProof="0">
              <a:solidFill>
                <a:schemeClr val="tx1"/>
              </a:solidFill>
            </a:endParaRPr>
          </a:p>
          <a:p>
            <a:pPr algn="l"/>
            <a:r>
              <a:rPr lang="en-US" sz="800" noProof="0">
                <a:solidFill>
                  <a:schemeClr val="tx1"/>
                </a:solidFill>
              </a:rPr>
              <a:t>First line in blue (rational side), second line in orange (emotional side) to reflect both sides of our identity.</a:t>
            </a:r>
          </a:p>
          <a:p>
            <a:pPr algn="l"/>
            <a:endParaRPr lang="en-US" sz="800" noProof="0">
              <a:solidFill>
                <a:schemeClr val="tx1"/>
              </a:solidFill>
            </a:endParaRPr>
          </a:p>
          <a:p>
            <a:pPr algn="l"/>
            <a:r>
              <a:rPr lang="en-US" sz="800" noProof="0">
                <a:solidFill>
                  <a:schemeClr val="tx1"/>
                </a:solidFill>
              </a:rPr>
              <a:t>This refers to the first page title only, </a:t>
            </a:r>
            <a:r>
              <a:rPr lang="en-US" sz="800" b="1" noProof="0">
                <a:solidFill>
                  <a:schemeClr val="tx1"/>
                </a:solidFill>
              </a:rPr>
              <a:t>all headlines in the rest of the document are blue.</a:t>
            </a:r>
          </a:p>
        </p:txBody>
      </p:sp>
      <p:pic>
        <p:nvPicPr>
          <p:cNvPr id="16" name="Bildobjekt 8">
            <a:extLst>
              <a:ext uri="{FF2B5EF4-FFF2-40B4-BE49-F238E27FC236}">
                <a16:creationId xmlns:a16="http://schemas.microsoft.com/office/drawing/2014/main" id="{56CA1636-0A73-3648-B104-DDAAB45B5730}"/>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7894137" y="4543277"/>
            <a:ext cx="889863" cy="323204"/>
          </a:xfrm>
          <a:prstGeom prst="rect">
            <a:avLst/>
          </a:prstGeom>
        </p:spPr>
      </p:pic>
    </p:spTree>
    <p:extLst>
      <p:ext uri="{BB962C8B-B14F-4D97-AF65-F5344CB8AC3E}">
        <p14:creationId xmlns:p14="http://schemas.microsoft.com/office/powerpoint/2010/main" val="1271416484"/>
      </p:ext>
    </p:extLst>
  </p:cSld>
  <p:clrMapOvr>
    <a:overrideClrMapping bg1="dk1" tx1="lt1" bg2="dk2" tx2="lt2" accent1="accent1" accent2="accent2" accent3="accent3" accent4="accent4" accent5="accent5" accent6="accent6" hlink="hlink" folHlink="folHlink"/>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Startpage orange, no picture, presenter">
    <p:bg>
      <p:bgRef idx="1001">
        <a:schemeClr val="bg1"/>
      </p:bgRef>
    </p:bg>
    <p:spTree>
      <p:nvGrpSpPr>
        <p:cNvPr id="1" name=""/>
        <p:cNvGrpSpPr/>
        <p:nvPr/>
      </p:nvGrpSpPr>
      <p:grpSpPr>
        <a:xfrm>
          <a:off x="0" y="0"/>
          <a:ext cx="0" cy="0"/>
          <a:chOff x="0" y="0"/>
          <a:chExt cx="0" cy="0"/>
        </a:xfrm>
      </p:grpSpPr>
      <p:sp>
        <p:nvSpPr>
          <p:cNvPr id="2" name="Rubrik 1"/>
          <p:cNvSpPr>
            <a:spLocks noGrp="1"/>
          </p:cNvSpPr>
          <p:nvPr>
            <p:ph type="ctrTitle" hasCustomPrompt="1"/>
          </p:nvPr>
        </p:nvSpPr>
        <p:spPr>
          <a:xfrm>
            <a:off x="360000" y="248424"/>
            <a:ext cx="8424000" cy="360000"/>
          </a:xfrm>
        </p:spPr>
        <p:txBody>
          <a:bodyPr/>
          <a:lstStyle>
            <a:lvl1pPr>
              <a:lnSpc>
                <a:spcPct val="85000"/>
              </a:lnSpc>
              <a:defRPr baseline="0"/>
            </a:lvl1pPr>
          </a:lstStyle>
          <a:p>
            <a:r>
              <a:rPr lang="en-US" noProof="0"/>
              <a:t>Headline First line</a:t>
            </a:r>
          </a:p>
        </p:txBody>
      </p:sp>
      <p:sp>
        <p:nvSpPr>
          <p:cNvPr id="3" name="Underrubrik 2"/>
          <p:cNvSpPr>
            <a:spLocks noGrp="1"/>
          </p:cNvSpPr>
          <p:nvPr>
            <p:ph type="subTitle" idx="1" hasCustomPrompt="1"/>
          </p:nvPr>
        </p:nvSpPr>
        <p:spPr>
          <a:xfrm>
            <a:off x="360000" y="608424"/>
            <a:ext cx="8424000" cy="360000"/>
          </a:xfrm>
        </p:spPr>
        <p:txBody>
          <a:bodyPr>
            <a:noAutofit/>
          </a:bodyPr>
          <a:lstStyle>
            <a:lvl1pPr marL="0" indent="0" algn="l">
              <a:lnSpc>
                <a:spcPct val="85000"/>
              </a:lnSpc>
              <a:spcAft>
                <a:spcPts val="0"/>
              </a:spcAft>
              <a:buNone/>
              <a:defRPr sz="2800" cap="all" baseline="0">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a:t>Headline Second line</a:t>
            </a:r>
          </a:p>
        </p:txBody>
      </p:sp>
      <p:grpSp>
        <p:nvGrpSpPr>
          <p:cNvPr id="8" name="Grupp 17">
            <a:extLst>
              <a:ext uri="{FF2B5EF4-FFF2-40B4-BE49-F238E27FC236}">
                <a16:creationId xmlns:a16="http://schemas.microsoft.com/office/drawing/2014/main" id="{BA2F8111-0171-4929-B6D2-8A6BED7B9495}"/>
              </a:ext>
            </a:extLst>
          </p:cNvPr>
          <p:cNvGrpSpPr/>
          <p:nvPr userDrawn="1"/>
        </p:nvGrpSpPr>
        <p:grpSpPr>
          <a:xfrm>
            <a:off x="-20321" y="900000"/>
            <a:ext cx="9186161" cy="3928540"/>
            <a:chOff x="-20321" y="900000"/>
            <a:chExt cx="9186161" cy="3928540"/>
          </a:xfrm>
        </p:grpSpPr>
        <p:sp>
          <p:nvSpPr>
            <p:cNvPr id="11" name="Frihandsfigur 18">
              <a:extLst>
                <a:ext uri="{FF2B5EF4-FFF2-40B4-BE49-F238E27FC236}">
                  <a16:creationId xmlns:a16="http://schemas.microsoft.com/office/drawing/2014/main" id="{F5EB104B-25BB-490C-A5A0-457C61A1AA44}"/>
                </a:ext>
              </a:extLst>
            </p:cNvPr>
            <p:cNvSpPr/>
            <p:nvPr/>
          </p:nvSpPr>
          <p:spPr>
            <a:xfrm>
              <a:off x="-20321" y="900000"/>
              <a:ext cx="9186161" cy="3928540"/>
            </a:xfrm>
            <a:custGeom>
              <a:avLst/>
              <a:gdLst>
                <a:gd name="connsiteX0" fmla="*/ 8341360 w 8442960"/>
                <a:gd name="connsiteY0" fmla="*/ 0 h 3749040"/>
                <a:gd name="connsiteX1" fmla="*/ 7406640 w 8442960"/>
                <a:gd name="connsiteY1" fmla="*/ 518160 h 3749040"/>
                <a:gd name="connsiteX2" fmla="*/ 5547360 w 8442960"/>
                <a:gd name="connsiteY2" fmla="*/ 528320 h 3749040"/>
                <a:gd name="connsiteX3" fmla="*/ 2763520 w 8442960"/>
                <a:gd name="connsiteY3" fmla="*/ 2133600 h 3749040"/>
                <a:gd name="connsiteX4" fmla="*/ 934720 w 8442960"/>
                <a:gd name="connsiteY4" fmla="*/ 2133600 h 3749040"/>
                <a:gd name="connsiteX5" fmla="*/ 0 w 8442960"/>
                <a:gd name="connsiteY5" fmla="*/ 3749040 h 3749040"/>
                <a:gd name="connsiteX6" fmla="*/ 1381760 w 8442960"/>
                <a:gd name="connsiteY6" fmla="*/ 2966720 h 3749040"/>
                <a:gd name="connsiteX7" fmla="*/ 2763520 w 8442960"/>
                <a:gd name="connsiteY7" fmla="*/ 2153920 h 3749040"/>
                <a:gd name="connsiteX8" fmla="*/ 4907280 w 8442960"/>
                <a:gd name="connsiteY8" fmla="*/ 1645920 h 3749040"/>
                <a:gd name="connsiteX9" fmla="*/ 6471920 w 8442960"/>
                <a:gd name="connsiteY9" fmla="*/ 2143760 h 3749040"/>
                <a:gd name="connsiteX10" fmla="*/ 7406640 w 8442960"/>
                <a:gd name="connsiteY10" fmla="*/ 538480 h 3749040"/>
                <a:gd name="connsiteX11" fmla="*/ 8442960 w 8442960"/>
                <a:gd name="connsiteY11" fmla="*/ 1950720 h 3749040"/>
                <a:gd name="connsiteX12" fmla="*/ 8341360 w 8442960"/>
                <a:gd name="connsiteY12" fmla="*/ 0 h 3749040"/>
                <a:gd name="connsiteX0" fmla="*/ 8359866 w 8461466"/>
                <a:gd name="connsiteY0" fmla="*/ 0 h 2966720"/>
                <a:gd name="connsiteX1" fmla="*/ 7425146 w 8461466"/>
                <a:gd name="connsiteY1" fmla="*/ 518160 h 2966720"/>
                <a:gd name="connsiteX2" fmla="*/ 5565866 w 8461466"/>
                <a:gd name="connsiteY2" fmla="*/ 528320 h 2966720"/>
                <a:gd name="connsiteX3" fmla="*/ 2782026 w 8461466"/>
                <a:gd name="connsiteY3" fmla="*/ 2133600 h 2966720"/>
                <a:gd name="connsiteX4" fmla="*/ 953226 w 8461466"/>
                <a:gd name="connsiteY4" fmla="*/ 2133600 h 2966720"/>
                <a:gd name="connsiteX5" fmla="*/ 0 w 8461466"/>
                <a:gd name="connsiteY5" fmla="*/ 2824498 h 2966720"/>
                <a:gd name="connsiteX6" fmla="*/ 1400266 w 8461466"/>
                <a:gd name="connsiteY6" fmla="*/ 2966720 h 2966720"/>
                <a:gd name="connsiteX7" fmla="*/ 2782026 w 8461466"/>
                <a:gd name="connsiteY7" fmla="*/ 2153920 h 2966720"/>
                <a:gd name="connsiteX8" fmla="*/ 4925786 w 8461466"/>
                <a:gd name="connsiteY8" fmla="*/ 1645920 h 2966720"/>
                <a:gd name="connsiteX9" fmla="*/ 6490426 w 8461466"/>
                <a:gd name="connsiteY9" fmla="*/ 2143760 h 2966720"/>
                <a:gd name="connsiteX10" fmla="*/ 7425146 w 8461466"/>
                <a:gd name="connsiteY10" fmla="*/ 538480 h 2966720"/>
                <a:gd name="connsiteX11" fmla="*/ 8461466 w 8461466"/>
                <a:gd name="connsiteY11" fmla="*/ 1950720 h 2966720"/>
                <a:gd name="connsiteX12" fmla="*/ 8359866 w 8461466"/>
                <a:gd name="connsiteY12" fmla="*/ 0 h 2966720"/>
                <a:gd name="connsiteX0" fmla="*/ 8359866 w 8461466"/>
                <a:gd name="connsiteY0" fmla="*/ 0 h 2966720"/>
                <a:gd name="connsiteX1" fmla="*/ 7425146 w 8461466"/>
                <a:gd name="connsiteY1" fmla="*/ 518160 h 2966720"/>
                <a:gd name="connsiteX2" fmla="*/ 5565866 w 8461466"/>
                <a:gd name="connsiteY2" fmla="*/ 528320 h 2966720"/>
                <a:gd name="connsiteX3" fmla="*/ 2782026 w 8461466"/>
                <a:gd name="connsiteY3" fmla="*/ 2133600 h 2966720"/>
                <a:gd name="connsiteX4" fmla="*/ 953226 w 8461466"/>
                <a:gd name="connsiteY4" fmla="*/ 1711721 h 2966720"/>
                <a:gd name="connsiteX5" fmla="*/ 0 w 8461466"/>
                <a:gd name="connsiteY5" fmla="*/ 2824498 h 2966720"/>
                <a:gd name="connsiteX6" fmla="*/ 1400266 w 8461466"/>
                <a:gd name="connsiteY6" fmla="*/ 2966720 h 2966720"/>
                <a:gd name="connsiteX7" fmla="*/ 2782026 w 8461466"/>
                <a:gd name="connsiteY7" fmla="*/ 2153920 h 2966720"/>
                <a:gd name="connsiteX8" fmla="*/ 4925786 w 8461466"/>
                <a:gd name="connsiteY8" fmla="*/ 1645920 h 2966720"/>
                <a:gd name="connsiteX9" fmla="*/ 6490426 w 8461466"/>
                <a:gd name="connsiteY9" fmla="*/ 2143760 h 2966720"/>
                <a:gd name="connsiteX10" fmla="*/ 7425146 w 8461466"/>
                <a:gd name="connsiteY10" fmla="*/ 538480 h 2966720"/>
                <a:gd name="connsiteX11" fmla="*/ 8461466 w 8461466"/>
                <a:gd name="connsiteY11" fmla="*/ 1950720 h 2966720"/>
                <a:gd name="connsiteX12" fmla="*/ 8359866 w 8461466"/>
                <a:gd name="connsiteY12" fmla="*/ 0 h 2966720"/>
                <a:gd name="connsiteX0" fmla="*/ 8359866 w 8461466"/>
                <a:gd name="connsiteY0" fmla="*/ 0 h 2824498"/>
                <a:gd name="connsiteX1" fmla="*/ 7425146 w 8461466"/>
                <a:gd name="connsiteY1" fmla="*/ 518160 h 2824498"/>
                <a:gd name="connsiteX2" fmla="*/ 5565866 w 8461466"/>
                <a:gd name="connsiteY2" fmla="*/ 528320 h 2824498"/>
                <a:gd name="connsiteX3" fmla="*/ 2782026 w 8461466"/>
                <a:gd name="connsiteY3" fmla="*/ 2133600 h 2824498"/>
                <a:gd name="connsiteX4" fmla="*/ 953226 w 8461466"/>
                <a:gd name="connsiteY4" fmla="*/ 1711721 h 2824498"/>
                <a:gd name="connsiteX5" fmla="*/ 0 w 8461466"/>
                <a:gd name="connsiteY5" fmla="*/ 2824498 h 2824498"/>
                <a:gd name="connsiteX6" fmla="*/ 2020218 w 8461466"/>
                <a:gd name="connsiteY6" fmla="*/ 2652555 h 2824498"/>
                <a:gd name="connsiteX7" fmla="*/ 2782026 w 8461466"/>
                <a:gd name="connsiteY7" fmla="*/ 2153920 h 2824498"/>
                <a:gd name="connsiteX8" fmla="*/ 4925786 w 8461466"/>
                <a:gd name="connsiteY8" fmla="*/ 1645920 h 2824498"/>
                <a:gd name="connsiteX9" fmla="*/ 6490426 w 8461466"/>
                <a:gd name="connsiteY9" fmla="*/ 2143760 h 2824498"/>
                <a:gd name="connsiteX10" fmla="*/ 7425146 w 8461466"/>
                <a:gd name="connsiteY10" fmla="*/ 538480 h 2824498"/>
                <a:gd name="connsiteX11" fmla="*/ 8461466 w 8461466"/>
                <a:gd name="connsiteY11" fmla="*/ 1950720 h 2824498"/>
                <a:gd name="connsiteX12" fmla="*/ 8359866 w 8461466"/>
                <a:gd name="connsiteY12" fmla="*/ 0 h 2824498"/>
                <a:gd name="connsiteX0" fmla="*/ 8359866 w 8461466"/>
                <a:gd name="connsiteY0" fmla="*/ 0 h 2824498"/>
                <a:gd name="connsiteX1" fmla="*/ 7425146 w 8461466"/>
                <a:gd name="connsiteY1" fmla="*/ 518160 h 2824498"/>
                <a:gd name="connsiteX2" fmla="*/ 5704662 w 8461466"/>
                <a:gd name="connsiteY2" fmla="*/ 698867 h 2824498"/>
                <a:gd name="connsiteX3" fmla="*/ 2782026 w 8461466"/>
                <a:gd name="connsiteY3" fmla="*/ 2133600 h 2824498"/>
                <a:gd name="connsiteX4" fmla="*/ 953226 w 8461466"/>
                <a:gd name="connsiteY4" fmla="*/ 1711721 h 2824498"/>
                <a:gd name="connsiteX5" fmla="*/ 0 w 8461466"/>
                <a:gd name="connsiteY5" fmla="*/ 2824498 h 2824498"/>
                <a:gd name="connsiteX6" fmla="*/ 2020218 w 8461466"/>
                <a:gd name="connsiteY6" fmla="*/ 2652555 h 2824498"/>
                <a:gd name="connsiteX7" fmla="*/ 2782026 w 8461466"/>
                <a:gd name="connsiteY7" fmla="*/ 2153920 h 2824498"/>
                <a:gd name="connsiteX8" fmla="*/ 4925786 w 8461466"/>
                <a:gd name="connsiteY8" fmla="*/ 1645920 h 2824498"/>
                <a:gd name="connsiteX9" fmla="*/ 6490426 w 8461466"/>
                <a:gd name="connsiteY9" fmla="*/ 2143760 h 2824498"/>
                <a:gd name="connsiteX10" fmla="*/ 7425146 w 8461466"/>
                <a:gd name="connsiteY10" fmla="*/ 538480 h 2824498"/>
                <a:gd name="connsiteX11" fmla="*/ 8461466 w 8461466"/>
                <a:gd name="connsiteY11" fmla="*/ 1950720 h 2824498"/>
                <a:gd name="connsiteX12" fmla="*/ 8359866 w 8461466"/>
                <a:gd name="connsiteY12" fmla="*/ 0 h 2824498"/>
                <a:gd name="connsiteX0" fmla="*/ 8359866 w 8461466"/>
                <a:gd name="connsiteY0" fmla="*/ 0 h 2824498"/>
                <a:gd name="connsiteX1" fmla="*/ 7425146 w 8461466"/>
                <a:gd name="connsiteY1" fmla="*/ 518160 h 2824498"/>
                <a:gd name="connsiteX2" fmla="*/ 5704662 w 8461466"/>
                <a:gd name="connsiteY2" fmla="*/ 698867 h 2824498"/>
                <a:gd name="connsiteX3" fmla="*/ 2782026 w 8461466"/>
                <a:gd name="connsiteY3" fmla="*/ 2133600 h 2824498"/>
                <a:gd name="connsiteX4" fmla="*/ 953226 w 8461466"/>
                <a:gd name="connsiteY4" fmla="*/ 1711721 h 2824498"/>
                <a:gd name="connsiteX5" fmla="*/ 0 w 8461466"/>
                <a:gd name="connsiteY5" fmla="*/ 2824498 h 2824498"/>
                <a:gd name="connsiteX6" fmla="*/ 2020218 w 8461466"/>
                <a:gd name="connsiteY6" fmla="*/ 2652555 h 2824498"/>
                <a:gd name="connsiteX7" fmla="*/ 2782026 w 8461466"/>
                <a:gd name="connsiteY7" fmla="*/ 2153920 h 2824498"/>
                <a:gd name="connsiteX8" fmla="*/ 4611184 w 8461466"/>
                <a:gd name="connsiteY8" fmla="*/ 1852371 h 2824498"/>
                <a:gd name="connsiteX9" fmla="*/ 6490426 w 8461466"/>
                <a:gd name="connsiteY9" fmla="*/ 2143760 h 2824498"/>
                <a:gd name="connsiteX10" fmla="*/ 7425146 w 8461466"/>
                <a:gd name="connsiteY10" fmla="*/ 538480 h 2824498"/>
                <a:gd name="connsiteX11" fmla="*/ 8461466 w 8461466"/>
                <a:gd name="connsiteY11" fmla="*/ 1950720 h 2824498"/>
                <a:gd name="connsiteX12" fmla="*/ 8359866 w 8461466"/>
                <a:gd name="connsiteY12" fmla="*/ 0 h 2824498"/>
                <a:gd name="connsiteX0" fmla="*/ 8359866 w 8461466"/>
                <a:gd name="connsiteY0" fmla="*/ 0 h 2824498"/>
                <a:gd name="connsiteX1" fmla="*/ 7425146 w 8461466"/>
                <a:gd name="connsiteY1" fmla="*/ 518160 h 2824498"/>
                <a:gd name="connsiteX2" fmla="*/ 5704662 w 8461466"/>
                <a:gd name="connsiteY2" fmla="*/ 698867 h 2824498"/>
                <a:gd name="connsiteX3" fmla="*/ 2782026 w 8461466"/>
                <a:gd name="connsiteY3" fmla="*/ 2133600 h 2824498"/>
                <a:gd name="connsiteX4" fmla="*/ 953226 w 8461466"/>
                <a:gd name="connsiteY4" fmla="*/ 1711721 h 2824498"/>
                <a:gd name="connsiteX5" fmla="*/ 0 w 8461466"/>
                <a:gd name="connsiteY5" fmla="*/ 2824498 h 2824498"/>
                <a:gd name="connsiteX6" fmla="*/ 2020218 w 8461466"/>
                <a:gd name="connsiteY6" fmla="*/ 2652555 h 2824498"/>
                <a:gd name="connsiteX7" fmla="*/ 2782026 w 8461466"/>
                <a:gd name="connsiteY7" fmla="*/ 2153920 h 2824498"/>
                <a:gd name="connsiteX8" fmla="*/ 4611184 w 8461466"/>
                <a:gd name="connsiteY8" fmla="*/ 1852371 h 2824498"/>
                <a:gd name="connsiteX9" fmla="*/ 6953077 w 8461466"/>
                <a:gd name="connsiteY9" fmla="*/ 1928333 h 2824498"/>
                <a:gd name="connsiteX10" fmla="*/ 7425146 w 8461466"/>
                <a:gd name="connsiteY10" fmla="*/ 538480 h 2824498"/>
                <a:gd name="connsiteX11" fmla="*/ 8461466 w 8461466"/>
                <a:gd name="connsiteY11" fmla="*/ 1950720 h 2824498"/>
                <a:gd name="connsiteX12" fmla="*/ 8359866 w 8461466"/>
                <a:gd name="connsiteY12" fmla="*/ 0 h 2824498"/>
                <a:gd name="connsiteX0" fmla="*/ 8359866 w 8461466"/>
                <a:gd name="connsiteY0" fmla="*/ 0 h 2824498"/>
                <a:gd name="connsiteX1" fmla="*/ 7425146 w 8461466"/>
                <a:gd name="connsiteY1" fmla="*/ 518160 h 2824498"/>
                <a:gd name="connsiteX2" fmla="*/ 5704662 w 8461466"/>
                <a:gd name="connsiteY2" fmla="*/ 698867 h 2824498"/>
                <a:gd name="connsiteX3" fmla="*/ 2782026 w 8461466"/>
                <a:gd name="connsiteY3" fmla="*/ 2133600 h 2824498"/>
                <a:gd name="connsiteX4" fmla="*/ 953226 w 8461466"/>
                <a:gd name="connsiteY4" fmla="*/ 1711721 h 2824498"/>
                <a:gd name="connsiteX5" fmla="*/ 0 w 8461466"/>
                <a:gd name="connsiteY5" fmla="*/ 2824498 h 2824498"/>
                <a:gd name="connsiteX6" fmla="*/ 2020218 w 8461466"/>
                <a:gd name="connsiteY6" fmla="*/ 2652555 h 2824498"/>
                <a:gd name="connsiteX7" fmla="*/ 2782026 w 8461466"/>
                <a:gd name="connsiteY7" fmla="*/ 2153920 h 2824498"/>
                <a:gd name="connsiteX8" fmla="*/ 4611184 w 8461466"/>
                <a:gd name="connsiteY8" fmla="*/ 1852371 h 2824498"/>
                <a:gd name="connsiteX9" fmla="*/ 6953077 w 8461466"/>
                <a:gd name="connsiteY9" fmla="*/ 1928333 h 2824498"/>
                <a:gd name="connsiteX10" fmla="*/ 7425147 w 8461466"/>
                <a:gd name="connsiteY10" fmla="*/ 516040 h 2824498"/>
                <a:gd name="connsiteX11" fmla="*/ 8461466 w 8461466"/>
                <a:gd name="connsiteY11" fmla="*/ 1950720 h 2824498"/>
                <a:gd name="connsiteX12" fmla="*/ 8359866 w 8461466"/>
                <a:gd name="connsiteY12" fmla="*/ 0 h 2824498"/>
                <a:gd name="connsiteX0" fmla="*/ 8359866 w 8461466"/>
                <a:gd name="connsiteY0" fmla="*/ 0 h 3470780"/>
                <a:gd name="connsiteX1" fmla="*/ 7425146 w 8461466"/>
                <a:gd name="connsiteY1" fmla="*/ 518160 h 3470780"/>
                <a:gd name="connsiteX2" fmla="*/ 5704662 w 8461466"/>
                <a:gd name="connsiteY2" fmla="*/ 698867 h 3470780"/>
                <a:gd name="connsiteX3" fmla="*/ 2782026 w 8461466"/>
                <a:gd name="connsiteY3" fmla="*/ 2133600 h 3470780"/>
                <a:gd name="connsiteX4" fmla="*/ 953226 w 8461466"/>
                <a:gd name="connsiteY4" fmla="*/ 1711721 h 3470780"/>
                <a:gd name="connsiteX5" fmla="*/ 0 w 8461466"/>
                <a:gd name="connsiteY5" fmla="*/ 3470780 h 3470780"/>
                <a:gd name="connsiteX6" fmla="*/ 2020218 w 8461466"/>
                <a:gd name="connsiteY6" fmla="*/ 2652555 h 3470780"/>
                <a:gd name="connsiteX7" fmla="*/ 2782026 w 8461466"/>
                <a:gd name="connsiteY7" fmla="*/ 2153920 h 3470780"/>
                <a:gd name="connsiteX8" fmla="*/ 4611184 w 8461466"/>
                <a:gd name="connsiteY8" fmla="*/ 1852371 h 3470780"/>
                <a:gd name="connsiteX9" fmla="*/ 6953077 w 8461466"/>
                <a:gd name="connsiteY9" fmla="*/ 1928333 h 3470780"/>
                <a:gd name="connsiteX10" fmla="*/ 7425147 w 8461466"/>
                <a:gd name="connsiteY10" fmla="*/ 516040 h 3470780"/>
                <a:gd name="connsiteX11" fmla="*/ 8461466 w 8461466"/>
                <a:gd name="connsiteY11" fmla="*/ 1950720 h 3470780"/>
                <a:gd name="connsiteX12" fmla="*/ 8359866 w 8461466"/>
                <a:gd name="connsiteY12" fmla="*/ 0 h 3470780"/>
                <a:gd name="connsiteX0" fmla="*/ 8359866 w 8461466"/>
                <a:gd name="connsiteY0" fmla="*/ 0 h 3470780"/>
                <a:gd name="connsiteX1" fmla="*/ 7425146 w 8461466"/>
                <a:gd name="connsiteY1" fmla="*/ 518160 h 3470780"/>
                <a:gd name="connsiteX2" fmla="*/ 5704662 w 8461466"/>
                <a:gd name="connsiteY2" fmla="*/ 698867 h 3470780"/>
                <a:gd name="connsiteX3" fmla="*/ 2782026 w 8461466"/>
                <a:gd name="connsiteY3" fmla="*/ 2133600 h 3470780"/>
                <a:gd name="connsiteX4" fmla="*/ 1002213 w 8461466"/>
                <a:gd name="connsiteY4" fmla="*/ 2205937 h 3470780"/>
                <a:gd name="connsiteX5" fmla="*/ 0 w 8461466"/>
                <a:gd name="connsiteY5" fmla="*/ 3470780 h 3470780"/>
                <a:gd name="connsiteX6" fmla="*/ 2020218 w 8461466"/>
                <a:gd name="connsiteY6" fmla="*/ 2652555 h 3470780"/>
                <a:gd name="connsiteX7" fmla="*/ 2782026 w 8461466"/>
                <a:gd name="connsiteY7" fmla="*/ 2153920 h 3470780"/>
                <a:gd name="connsiteX8" fmla="*/ 4611184 w 8461466"/>
                <a:gd name="connsiteY8" fmla="*/ 1852371 h 3470780"/>
                <a:gd name="connsiteX9" fmla="*/ 6953077 w 8461466"/>
                <a:gd name="connsiteY9" fmla="*/ 1928333 h 3470780"/>
                <a:gd name="connsiteX10" fmla="*/ 7425147 w 8461466"/>
                <a:gd name="connsiteY10" fmla="*/ 516040 h 3470780"/>
                <a:gd name="connsiteX11" fmla="*/ 8461466 w 8461466"/>
                <a:gd name="connsiteY11" fmla="*/ 1950720 h 3470780"/>
                <a:gd name="connsiteX12" fmla="*/ 8359866 w 8461466"/>
                <a:gd name="connsiteY12" fmla="*/ 0 h 3470780"/>
                <a:gd name="connsiteX0" fmla="*/ 8359866 w 8461466"/>
                <a:gd name="connsiteY0" fmla="*/ 0 h 3470780"/>
                <a:gd name="connsiteX1" fmla="*/ 7425146 w 8461466"/>
                <a:gd name="connsiteY1" fmla="*/ 518160 h 3470780"/>
                <a:gd name="connsiteX2" fmla="*/ 5704662 w 8461466"/>
                <a:gd name="connsiteY2" fmla="*/ 698867 h 3470780"/>
                <a:gd name="connsiteX3" fmla="*/ 2782026 w 8461466"/>
                <a:gd name="connsiteY3" fmla="*/ 2133600 h 3470780"/>
                <a:gd name="connsiteX4" fmla="*/ 1002213 w 8461466"/>
                <a:gd name="connsiteY4" fmla="*/ 2205937 h 3470780"/>
                <a:gd name="connsiteX5" fmla="*/ 0 w 8461466"/>
                <a:gd name="connsiteY5" fmla="*/ 3470780 h 3470780"/>
                <a:gd name="connsiteX6" fmla="*/ 2020218 w 8461466"/>
                <a:gd name="connsiteY6" fmla="*/ 2652555 h 3470780"/>
                <a:gd name="connsiteX7" fmla="*/ 2779135 w 8461466"/>
                <a:gd name="connsiteY7" fmla="*/ 2134285 h 3470780"/>
                <a:gd name="connsiteX8" fmla="*/ 4611184 w 8461466"/>
                <a:gd name="connsiteY8" fmla="*/ 1852371 h 3470780"/>
                <a:gd name="connsiteX9" fmla="*/ 6953077 w 8461466"/>
                <a:gd name="connsiteY9" fmla="*/ 1928333 h 3470780"/>
                <a:gd name="connsiteX10" fmla="*/ 7425147 w 8461466"/>
                <a:gd name="connsiteY10" fmla="*/ 516040 h 3470780"/>
                <a:gd name="connsiteX11" fmla="*/ 8461466 w 8461466"/>
                <a:gd name="connsiteY11" fmla="*/ 1950720 h 3470780"/>
                <a:gd name="connsiteX12" fmla="*/ 8359866 w 8461466"/>
                <a:gd name="connsiteY12" fmla="*/ 0 h 3470780"/>
                <a:gd name="connsiteX0" fmla="*/ 8359866 w 8366110"/>
                <a:gd name="connsiteY0" fmla="*/ 0 h 3470780"/>
                <a:gd name="connsiteX1" fmla="*/ 7425146 w 8366110"/>
                <a:gd name="connsiteY1" fmla="*/ 518160 h 3470780"/>
                <a:gd name="connsiteX2" fmla="*/ 5704662 w 8366110"/>
                <a:gd name="connsiteY2" fmla="*/ 698867 h 3470780"/>
                <a:gd name="connsiteX3" fmla="*/ 2782026 w 8366110"/>
                <a:gd name="connsiteY3" fmla="*/ 2133600 h 3470780"/>
                <a:gd name="connsiteX4" fmla="*/ 1002213 w 8366110"/>
                <a:gd name="connsiteY4" fmla="*/ 2205937 h 3470780"/>
                <a:gd name="connsiteX5" fmla="*/ 0 w 8366110"/>
                <a:gd name="connsiteY5" fmla="*/ 3470780 h 3470780"/>
                <a:gd name="connsiteX6" fmla="*/ 2020218 w 8366110"/>
                <a:gd name="connsiteY6" fmla="*/ 2652555 h 3470780"/>
                <a:gd name="connsiteX7" fmla="*/ 2779135 w 8366110"/>
                <a:gd name="connsiteY7" fmla="*/ 2134285 h 3470780"/>
                <a:gd name="connsiteX8" fmla="*/ 4611184 w 8366110"/>
                <a:gd name="connsiteY8" fmla="*/ 1852371 h 3470780"/>
                <a:gd name="connsiteX9" fmla="*/ 6953077 w 8366110"/>
                <a:gd name="connsiteY9" fmla="*/ 1928333 h 3470780"/>
                <a:gd name="connsiteX10" fmla="*/ 7425147 w 8366110"/>
                <a:gd name="connsiteY10" fmla="*/ 516040 h 3470780"/>
                <a:gd name="connsiteX11" fmla="*/ 8366110 w 8366110"/>
                <a:gd name="connsiteY11" fmla="*/ 1815050 h 3470780"/>
                <a:gd name="connsiteX12" fmla="*/ 8359866 w 8366110"/>
                <a:gd name="connsiteY12" fmla="*/ 0 h 3470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366110" h="3470780">
                  <a:moveTo>
                    <a:pt x="8359866" y="0"/>
                  </a:moveTo>
                  <a:lnTo>
                    <a:pt x="7425146" y="518160"/>
                  </a:lnTo>
                  <a:lnTo>
                    <a:pt x="5704662" y="698867"/>
                  </a:lnTo>
                  <a:lnTo>
                    <a:pt x="2782026" y="2133600"/>
                  </a:lnTo>
                  <a:lnTo>
                    <a:pt x="1002213" y="2205937"/>
                  </a:lnTo>
                  <a:lnTo>
                    <a:pt x="0" y="3470780"/>
                  </a:lnTo>
                  <a:lnTo>
                    <a:pt x="2020218" y="2652555"/>
                  </a:lnTo>
                  <a:lnTo>
                    <a:pt x="2779135" y="2134285"/>
                  </a:lnTo>
                  <a:lnTo>
                    <a:pt x="4611184" y="1852371"/>
                  </a:lnTo>
                  <a:lnTo>
                    <a:pt x="6953077" y="1928333"/>
                  </a:lnTo>
                  <a:lnTo>
                    <a:pt x="7425147" y="516040"/>
                  </a:lnTo>
                  <a:lnTo>
                    <a:pt x="8366110" y="1815050"/>
                  </a:lnTo>
                  <a:cubicBezTo>
                    <a:pt x="8364029" y="1210033"/>
                    <a:pt x="8361947" y="605017"/>
                    <a:pt x="8359866" y="0"/>
                  </a:cubicBezTo>
                  <a:close/>
                </a:path>
              </a:pathLst>
            </a:custGeom>
            <a:noFill/>
            <a:ln w="19050">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cxnSp>
          <p:nvCxnSpPr>
            <p:cNvPr id="12" name="Rak 20">
              <a:extLst>
                <a:ext uri="{FF2B5EF4-FFF2-40B4-BE49-F238E27FC236}">
                  <a16:creationId xmlns:a16="http://schemas.microsoft.com/office/drawing/2014/main" id="{26958926-19B8-4F79-822B-76554D24FF47}"/>
                </a:ext>
              </a:extLst>
            </p:cNvPr>
            <p:cNvCxnSpPr>
              <a:cxnSpLocks/>
              <a:stCxn id="11" idx="2"/>
              <a:endCxn id="11" idx="9"/>
            </p:cNvCxnSpPr>
            <p:nvPr/>
          </p:nvCxnSpPr>
          <p:spPr>
            <a:xfrm>
              <a:off x="6243515" y="1691040"/>
              <a:ext cx="1370786" cy="1391620"/>
            </a:xfrm>
            <a:prstGeom prst="line">
              <a:avLst/>
            </a:prstGeom>
            <a:ln w="19050">
              <a:solidFill>
                <a:schemeClr val="accent2"/>
              </a:solidFill>
            </a:ln>
            <a:effectLst/>
          </p:spPr>
          <p:style>
            <a:lnRef idx="3">
              <a:schemeClr val="accent1"/>
            </a:lnRef>
            <a:fillRef idx="0">
              <a:schemeClr val="accent1"/>
            </a:fillRef>
            <a:effectRef idx="2">
              <a:schemeClr val="accent1"/>
            </a:effectRef>
            <a:fontRef idx="minor">
              <a:schemeClr val="tx1"/>
            </a:fontRef>
          </p:style>
        </p:cxnSp>
        <p:cxnSp>
          <p:nvCxnSpPr>
            <p:cNvPr id="13" name="Rak 22">
              <a:extLst>
                <a:ext uri="{FF2B5EF4-FFF2-40B4-BE49-F238E27FC236}">
                  <a16:creationId xmlns:a16="http://schemas.microsoft.com/office/drawing/2014/main" id="{4B3DB823-8B7F-45CA-8B80-01E56BAED749}"/>
                </a:ext>
              </a:extLst>
            </p:cNvPr>
            <p:cNvCxnSpPr>
              <a:cxnSpLocks/>
              <a:stCxn id="11" idx="4"/>
              <a:endCxn id="11" idx="6"/>
            </p:cNvCxnSpPr>
            <p:nvPr/>
          </p:nvCxnSpPr>
          <p:spPr>
            <a:xfrm>
              <a:off x="1080130" y="3396877"/>
              <a:ext cx="1117790" cy="505523"/>
            </a:xfrm>
            <a:prstGeom prst="line">
              <a:avLst/>
            </a:prstGeom>
            <a:ln w="19050">
              <a:solidFill>
                <a:schemeClr val="accent2"/>
              </a:solidFill>
            </a:ln>
            <a:effectLst/>
          </p:spPr>
          <p:style>
            <a:lnRef idx="3">
              <a:schemeClr val="accent1"/>
            </a:lnRef>
            <a:fillRef idx="0">
              <a:schemeClr val="accent1"/>
            </a:fillRef>
            <a:effectRef idx="2">
              <a:schemeClr val="accent1"/>
            </a:effectRef>
            <a:fontRef idx="minor">
              <a:schemeClr val="tx1"/>
            </a:fontRef>
          </p:style>
        </p:cxnSp>
        <p:cxnSp>
          <p:nvCxnSpPr>
            <p:cNvPr id="14" name="Rak 24">
              <a:extLst>
                <a:ext uri="{FF2B5EF4-FFF2-40B4-BE49-F238E27FC236}">
                  <a16:creationId xmlns:a16="http://schemas.microsoft.com/office/drawing/2014/main" id="{C31593FE-C6CD-404A-86A4-2830A0835EF3}"/>
                </a:ext>
              </a:extLst>
            </p:cNvPr>
            <p:cNvCxnSpPr>
              <a:cxnSpLocks/>
              <a:stCxn id="11" idx="2"/>
              <a:endCxn id="11" idx="8"/>
            </p:cNvCxnSpPr>
            <p:nvPr/>
          </p:nvCxnSpPr>
          <p:spPr>
            <a:xfrm flipH="1">
              <a:off x="5042854" y="1691040"/>
              <a:ext cx="1200661" cy="1305640"/>
            </a:xfrm>
            <a:prstGeom prst="line">
              <a:avLst/>
            </a:prstGeom>
            <a:ln w="19050">
              <a:solidFill>
                <a:schemeClr val="accent2"/>
              </a:solidFill>
            </a:ln>
            <a:effectLst/>
          </p:spPr>
          <p:style>
            <a:lnRef idx="3">
              <a:schemeClr val="accent1"/>
            </a:lnRef>
            <a:fillRef idx="0">
              <a:schemeClr val="accent1"/>
            </a:fillRef>
            <a:effectRef idx="2">
              <a:schemeClr val="accent1"/>
            </a:effectRef>
            <a:fontRef idx="minor">
              <a:schemeClr val="tx1"/>
            </a:fontRef>
          </p:style>
        </p:cxnSp>
      </p:grpSp>
      <p:sp>
        <p:nvSpPr>
          <p:cNvPr id="15" name="Text Placeholder 15">
            <a:extLst>
              <a:ext uri="{FF2B5EF4-FFF2-40B4-BE49-F238E27FC236}">
                <a16:creationId xmlns:a16="http://schemas.microsoft.com/office/drawing/2014/main" id="{D90E2480-664F-48B5-8040-6172E9329C9A}"/>
              </a:ext>
            </a:extLst>
          </p:cNvPr>
          <p:cNvSpPr>
            <a:spLocks noGrp="1"/>
          </p:cNvSpPr>
          <p:nvPr>
            <p:ph type="body" sz="quarter" idx="14" hasCustomPrompt="1"/>
          </p:nvPr>
        </p:nvSpPr>
        <p:spPr>
          <a:xfrm>
            <a:off x="360363" y="1440000"/>
            <a:ext cx="5291137" cy="251040"/>
          </a:xfrm>
        </p:spPr>
        <p:txBody>
          <a:bodyPr/>
          <a:lstStyle>
            <a:lvl1pPr marL="0" indent="0">
              <a:buNone/>
              <a:defRPr sz="1400" cap="all" baseline="0">
                <a:solidFill>
                  <a:schemeClr val="accent2"/>
                </a:solidFill>
              </a:defRPr>
            </a:lvl1pPr>
            <a:lvl2pPr marL="378000" indent="0">
              <a:buNone/>
              <a:defRPr/>
            </a:lvl2pPr>
            <a:lvl3pPr marL="738000" indent="0">
              <a:buNone/>
              <a:defRPr/>
            </a:lvl3pPr>
            <a:lvl4pPr marL="1098000" indent="0">
              <a:buNone/>
              <a:defRPr/>
            </a:lvl4pPr>
            <a:lvl5pPr marL="1468800" indent="0">
              <a:buNone/>
              <a:defRPr/>
            </a:lvl5pPr>
          </a:lstStyle>
          <a:p>
            <a:pPr lvl="0"/>
            <a:r>
              <a:rPr lang="en-US" noProof="0"/>
              <a:t>PRESENTER’S NAME</a:t>
            </a:r>
          </a:p>
        </p:txBody>
      </p:sp>
      <p:sp>
        <p:nvSpPr>
          <p:cNvPr id="16" name="Text Placeholder 15">
            <a:extLst>
              <a:ext uri="{FF2B5EF4-FFF2-40B4-BE49-F238E27FC236}">
                <a16:creationId xmlns:a16="http://schemas.microsoft.com/office/drawing/2014/main" id="{4FD1769D-3BB3-49B0-A9EB-12A2EA157E07}"/>
              </a:ext>
            </a:extLst>
          </p:cNvPr>
          <p:cNvSpPr>
            <a:spLocks noGrp="1"/>
          </p:cNvSpPr>
          <p:nvPr>
            <p:ph type="body" sz="quarter" idx="15" hasCustomPrompt="1"/>
          </p:nvPr>
        </p:nvSpPr>
        <p:spPr>
          <a:xfrm>
            <a:off x="360363" y="1670069"/>
            <a:ext cx="5291137" cy="181601"/>
          </a:xfrm>
        </p:spPr>
        <p:txBody>
          <a:bodyPr/>
          <a:lstStyle>
            <a:lvl1pPr marL="0" indent="0">
              <a:buNone/>
              <a:defRPr sz="900">
                <a:solidFill>
                  <a:schemeClr val="tx1"/>
                </a:solidFill>
              </a:defRPr>
            </a:lvl1pPr>
            <a:lvl2pPr marL="378000" indent="0">
              <a:buNone/>
              <a:defRPr/>
            </a:lvl2pPr>
            <a:lvl3pPr marL="738000" indent="0">
              <a:buNone/>
              <a:defRPr/>
            </a:lvl3pPr>
            <a:lvl4pPr marL="1098000" indent="0">
              <a:buNone/>
              <a:defRPr/>
            </a:lvl4pPr>
            <a:lvl5pPr marL="1468800" indent="0">
              <a:buNone/>
              <a:defRPr/>
            </a:lvl5pPr>
          </a:lstStyle>
          <a:p>
            <a:pPr lvl="0"/>
            <a:r>
              <a:rPr lang="en-US" noProof="0"/>
              <a:t>Title</a:t>
            </a:r>
          </a:p>
        </p:txBody>
      </p:sp>
      <p:sp>
        <p:nvSpPr>
          <p:cNvPr id="17" name="Text Placeholder 15">
            <a:extLst>
              <a:ext uri="{FF2B5EF4-FFF2-40B4-BE49-F238E27FC236}">
                <a16:creationId xmlns:a16="http://schemas.microsoft.com/office/drawing/2014/main" id="{B45509E5-80A8-409F-85F7-2C740D442945}"/>
              </a:ext>
            </a:extLst>
          </p:cNvPr>
          <p:cNvSpPr>
            <a:spLocks noGrp="1"/>
          </p:cNvSpPr>
          <p:nvPr>
            <p:ph type="body" sz="quarter" idx="16" hasCustomPrompt="1"/>
          </p:nvPr>
        </p:nvSpPr>
        <p:spPr>
          <a:xfrm>
            <a:off x="360363" y="2025912"/>
            <a:ext cx="4139629" cy="181601"/>
          </a:xfrm>
        </p:spPr>
        <p:txBody>
          <a:bodyPr/>
          <a:lstStyle>
            <a:lvl1pPr marL="0" indent="0">
              <a:buNone/>
              <a:defRPr sz="900" baseline="0">
                <a:solidFill>
                  <a:schemeClr val="tx1"/>
                </a:solidFill>
              </a:defRPr>
            </a:lvl1pPr>
            <a:lvl2pPr marL="378000" indent="0">
              <a:buNone/>
              <a:defRPr/>
            </a:lvl2pPr>
            <a:lvl3pPr marL="738000" indent="0">
              <a:buNone/>
              <a:defRPr/>
            </a:lvl3pPr>
            <a:lvl4pPr marL="1098000" indent="0">
              <a:buNone/>
              <a:defRPr/>
            </a:lvl4pPr>
            <a:lvl5pPr marL="1468800" indent="0">
              <a:buNone/>
              <a:defRPr/>
            </a:lvl5pPr>
          </a:lstStyle>
          <a:p>
            <a:pPr lvl="0"/>
            <a:r>
              <a:rPr lang="en-US" noProof="0"/>
              <a:t>Date (e.g. April 2, 2020)</a:t>
            </a:r>
          </a:p>
        </p:txBody>
      </p:sp>
      <p:sp>
        <p:nvSpPr>
          <p:cNvPr id="18" name="Platshållare för sidfot 4">
            <a:extLst>
              <a:ext uri="{FF2B5EF4-FFF2-40B4-BE49-F238E27FC236}">
                <a16:creationId xmlns:a16="http://schemas.microsoft.com/office/drawing/2014/main" id="{E070FD96-8256-4C48-84D6-D422D77907EB}"/>
              </a:ext>
            </a:extLst>
          </p:cNvPr>
          <p:cNvSpPr>
            <a:spLocks noGrp="1"/>
          </p:cNvSpPr>
          <p:nvPr>
            <p:ph type="ftr" sz="quarter" idx="3"/>
          </p:nvPr>
        </p:nvSpPr>
        <p:spPr>
          <a:xfrm>
            <a:off x="683568" y="5283800"/>
            <a:ext cx="2895600" cy="180000"/>
          </a:xfrm>
          <a:prstGeom prst="rect">
            <a:avLst/>
          </a:prstGeom>
        </p:spPr>
        <p:txBody>
          <a:bodyPr vert="horz" lIns="0" tIns="0" rIns="0" bIns="0" rtlCol="0" anchor="b" anchorCtr="0"/>
          <a:lstStyle>
            <a:lvl1pPr algn="l">
              <a:defRPr sz="700">
                <a:solidFill>
                  <a:srgbClr val="EBEBEB"/>
                </a:solidFill>
              </a:defRPr>
            </a:lvl1pPr>
          </a:lstStyle>
          <a:p>
            <a:r>
              <a:rPr lang="en-US" noProof="0"/>
              <a:t>SANDVIK: Title of presentation</a:t>
            </a:r>
          </a:p>
        </p:txBody>
      </p:sp>
      <p:sp>
        <p:nvSpPr>
          <p:cNvPr id="19" name="Platshållare för bildnummer 5">
            <a:extLst>
              <a:ext uri="{FF2B5EF4-FFF2-40B4-BE49-F238E27FC236}">
                <a16:creationId xmlns:a16="http://schemas.microsoft.com/office/drawing/2014/main" id="{DDC73CBA-C4C2-8841-A842-EB18EE2CB2E7}"/>
              </a:ext>
            </a:extLst>
          </p:cNvPr>
          <p:cNvSpPr>
            <a:spLocks noGrp="1"/>
          </p:cNvSpPr>
          <p:nvPr>
            <p:ph type="sldNum" sz="quarter" idx="4"/>
          </p:nvPr>
        </p:nvSpPr>
        <p:spPr>
          <a:xfrm>
            <a:off x="354946" y="5283800"/>
            <a:ext cx="328622" cy="180000"/>
          </a:xfrm>
          <a:prstGeom prst="rect">
            <a:avLst/>
          </a:prstGeom>
        </p:spPr>
        <p:txBody>
          <a:bodyPr vert="horz" lIns="0" tIns="0" rIns="0" bIns="0" rtlCol="0" anchor="b" anchorCtr="0"/>
          <a:lstStyle>
            <a:lvl1pPr algn="l">
              <a:defRPr sz="700">
                <a:solidFill>
                  <a:srgbClr val="EBEBEB"/>
                </a:solidFill>
              </a:defRPr>
            </a:lvl1pPr>
          </a:lstStyle>
          <a:p>
            <a:fld id="{469B62F1-B431-48B6-8270-02431A1685B7}" type="slidenum">
              <a:rPr lang="en-US" noProof="0" smtClean="0"/>
              <a:pPr/>
              <a:t>‹#›</a:t>
            </a:fld>
            <a:endParaRPr lang="en-US" noProof="0"/>
          </a:p>
        </p:txBody>
      </p:sp>
      <p:sp>
        <p:nvSpPr>
          <p:cNvPr id="20" name="Date Placeholder 3">
            <a:extLst>
              <a:ext uri="{FF2B5EF4-FFF2-40B4-BE49-F238E27FC236}">
                <a16:creationId xmlns:a16="http://schemas.microsoft.com/office/drawing/2014/main" id="{16A92551-5812-EA43-BA13-2FB7D232F594}"/>
              </a:ext>
            </a:extLst>
          </p:cNvPr>
          <p:cNvSpPr>
            <a:spLocks noGrp="1"/>
          </p:cNvSpPr>
          <p:nvPr>
            <p:ph type="dt" sz="half" idx="2"/>
          </p:nvPr>
        </p:nvSpPr>
        <p:spPr>
          <a:xfrm>
            <a:off x="5643664" y="5283800"/>
            <a:ext cx="2057400" cy="180000"/>
          </a:xfrm>
          <a:prstGeom prst="rect">
            <a:avLst/>
          </a:prstGeom>
        </p:spPr>
        <p:txBody>
          <a:bodyPr vert="horz" lIns="0" tIns="0" rIns="0" bIns="0" rtlCol="0" anchor="b"/>
          <a:lstStyle>
            <a:lvl1pPr algn="r">
              <a:defRPr sz="700">
                <a:solidFill>
                  <a:srgbClr val="EBEBEB"/>
                </a:solidFill>
              </a:defRPr>
            </a:lvl1pPr>
          </a:lstStyle>
          <a:p>
            <a:fld id="{4B4E8A80-63BC-404D-B30C-77DA8233E10A}" type="datetime1">
              <a:rPr lang="en-US" noProof="0" smtClean="0"/>
              <a:t>11/3/2021</a:t>
            </a:fld>
            <a:endParaRPr lang="en-US" noProof="0"/>
          </a:p>
        </p:txBody>
      </p:sp>
      <p:sp>
        <p:nvSpPr>
          <p:cNvPr id="21" name="Rectangular Callout 20">
            <a:extLst>
              <a:ext uri="{FF2B5EF4-FFF2-40B4-BE49-F238E27FC236}">
                <a16:creationId xmlns:a16="http://schemas.microsoft.com/office/drawing/2014/main" id="{455475CB-EBB8-0140-8200-4526E14E3673}"/>
              </a:ext>
            </a:extLst>
          </p:cNvPr>
          <p:cNvSpPr/>
          <p:nvPr userDrawn="1"/>
        </p:nvSpPr>
        <p:spPr>
          <a:xfrm>
            <a:off x="9432540" y="-534"/>
            <a:ext cx="1440000" cy="1726697"/>
          </a:xfrm>
          <a:prstGeom prst="wedgeRectCallout">
            <a:avLst>
              <a:gd name="adj1" fmla="val -65346"/>
              <a:gd name="adj2" fmla="val -20385"/>
            </a:avLst>
          </a:prstGeom>
          <a:solidFill>
            <a:schemeClr val="bg1"/>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800" noProof="0">
                <a:solidFill>
                  <a:schemeClr val="tx1"/>
                </a:solidFill>
              </a:rPr>
              <a:t>Two-color headline as per our identity, to highlight our rational and emotional side.</a:t>
            </a:r>
          </a:p>
          <a:p>
            <a:pPr algn="l"/>
            <a:endParaRPr lang="en-US" sz="800" noProof="0">
              <a:solidFill>
                <a:schemeClr val="tx1"/>
              </a:solidFill>
            </a:endParaRPr>
          </a:p>
          <a:p>
            <a:pPr algn="l"/>
            <a:r>
              <a:rPr lang="en-US" sz="800" noProof="0">
                <a:solidFill>
                  <a:schemeClr val="tx1"/>
                </a:solidFill>
              </a:rPr>
              <a:t>First line in blue (rational side), second line in orange (emotional side) to reflect both sides of our identity.</a:t>
            </a:r>
          </a:p>
          <a:p>
            <a:pPr algn="l"/>
            <a:endParaRPr lang="en-US" sz="800" noProof="0">
              <a:solidFill>
                <a:schemeClr val="tx1"/>
              </a:solidFill>
            </a:endParaRPr>
          </a:p>
          <a:p>
            <a:pPr algn="l"/>
            <a:r>
              <a:rPr lang="en-US" sz="800" noProof="0">
                <a:solidFill>
                  <a:schemeClr val="tx1"/>
                </a:solidFill>
              </a:rPr>
              <a:t>This refers to the first page title only, </a:t>
            </a:r>
            <a:r>
              <a:rPr lang="en-US" sz="800" b="1" noProof="0">
                <a:solidFill>
                  <a:schemeClr val="tx1"/>
                </a:solidFill>
              </a:rPr>
              <a:t>all headlines in the rest of the document are blue.</a:t>
            </a:r>
          </a:p>
        </p:txBody>
      </p:sp>
      <p:pic>
        <p:nvPicPr>
          <p:cNvPr id="22" name="Bildobjekt 8">
            <a:extLst>
              <a:ext uri="{FF2B5EF4-FFF2-40B4-BE49-F238E27FC236}">
                <a16:creationId xmlns:a16="http://schemas.microsoft.com/office/drawing/2014/main" id="{D2B08E63-E317-6440-AB0D-8A5F9E288B9B}"/>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7894137" y="275563"/>
            <a:ext cx="889863" cy="323204"/>
          </a:xfrm>
          <a:prstGeom prst="rect">
            <a:avLst/>
          </a:prstGeom>
        </p:spPr>
      </p:pic>
    </p:spTree>
    <p:extLst>
      <p:ext uri="{BB962C8B-B14F-4D97-AF65-F5344CB8AC3E}">
        <p14:creationId xmlns:p14="http://schemas.microsoft.com/office/powerpoint/2010/main" val="3831447485"/>
      </p:ext>
    </p:extLst>
  </p:cSld>
  <p:clrMapOvr>
    <a:overrideClrMapping bg1="dk1" tx1="lt1" bg2="dk2" tx2="lt2" accent1="accent1" accent2="accent2" accent3="accent3" accent4="accent4" accent5="accent5" accent6="accent6" hlink="hlink" folHlink="folHlink"/>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Startpage blank, no picture, no polygon">
    <p:bg>
      <p:bgRef idx="1001">
        <a:schemeClr val="bg1"/>
      </p:bgRef>
    </p:bg>
    <p:spTree>
      <p:nvGrpSpPr>
        <p:cNvPr id="1" name=""/>
        <p:cNvGrpSpPr/>
        <p:nvPr/>
      </p:nvGrpSpPr>
      <p:grpSpPr>
        <a:xfrm>
          <a:off x="0" y="0"/>
          <a:ext cx="0" cy="0"/>
          <a:chOff x="0" y="0"/>
          <a:chExt cx="0" cy="0"/>
        </a:xfrm>
      </p:grpSpPr>
      <p:sp>
        <p:nvSpPr>
          <p:cNvPr id="2" name="Rubrik 1"/>
          <p:cNvSpPr>
            <a:spLocks noGrp="1"/>
          </p:cNvSpPr>
          <p:nvPr>
            <p:ph type="ctrTitle" hasCustomPrompt="1"/>
          </p:nvPr>
        </p:nvSpPr>
        <p:spPr>
          <a:xfrm>
            <a:off x="360000" y="2640170"/>
            <a:ext cx="8424000" cy="360000"/>
          </a:xfrm>
        </p:spPr>
        <p:txBody>
          <a:bodyPr/>
          <a:lstStyle>
            <a:lvl1pPr>
              <a:lnSpc>
                <a:spcPct val="85000"/>
              </a:lnSpc>
              <a:defRPr baseline="0"/>
            </a:lvl1pPr>
          </a:lstStyle>
          <a:p>
            <a:r>
              <a:rPr lang="en-US" noProof="0"/>
              <a:t>Headline First line</a:t>
            </a:r>
          </a:p>
        </p:txBody>
      </p:sp>
      <p:sp>
        <p:nvSpPr>
          <p:cNvPr id="3" name="Underrubrik 2"/>
          <p:cNvSpPr>
            <a:spLocks noGrp="1"/>
          </p:cNvSpPr>
          <p:nvPr>
            <p:ph type="subTitle" idx="1" hasCustomPrompt="1"/>
          </p:nvPr>
        </p:nvSpPr>
        <p:spPr>
          <a:xfrm>
            <a:off x="360000" y="3000170"/>
            <a:ext cx="8424000" cy="360000"/>
          </a:xfrm>
        </p:spPr>
        <p:txBody>
          <a:bodyPr>
            <a:noAutofit/>
          </a:bodyPr>
          <a:lstStyle>
            <a:lvl1pPr marL="0" indent="0" algn="l">
              <a:lnSpc>
                <a:spcPct val="85000"/>
              </a:lnSpc>
              <a:spcAft>
                <a:spcPts val="0"/>
              </a:spcAft>
              <a:buNone/>
              <a:defRPr sz="2800" cap="all" baseline="0">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a:t>Headline Second line</a:t>
            </a:r>
          </a:p>
        </p:txBody>
      </p:sp>
      <p:sp>
        <p:nvSpPr>
          <p:cNvPr id="12" name="Text Placeholder 15">
            <a:extLst>
              <a:ext uri="{FF2B5EF4-FFF2-40B4-BE49-F238E27FC236}">
                <a16:creationId xmlns:a16="http://schemas.microsoft.com/office/drawing/2014/main" id="{E8A896BA-E18A-4EEC-A15D-A9CF38D65C74}"/>
              </a:ext>
            </a:extLst>
          </p:cNvPr>
          <p:cNvSpPr>
            <a:spLocks noGrp="1"/>
          </p:cNvSpPr>
          <p:nvPr>
            <p:ph type="body" sz="quarter" idx="14" hasCustomPrompt="1"/>
          </p:nvPr>
        </p:nvSpPr>
        <p:spPr>
          <a:xfrm>
            <a:off x="360363" y="3856816"/>
            <a:ext cx="5291137" cy="251040"/>
          </a:xfrm>
        </p:spPr>
        <p:txBody>
          <a:bodyPr/>
          <a:lstStyle>
            <a:lvl1pPr marL="0" indent="0">
              <a:buNone/>
              <a:defRPr sz="1400" cap="all" baseline="0">
                <a:solidFill>
                  <a:schemeClr val="accent2"/>
                </a:solidFill>
              </a:defRPr>
            </a:lvl1pPr>
            <a:lvl2pPr marL="378000" indent="0">
              <a:buNone/>
              <a:defRPr/>
            </a:lvl2pPr>
            <a:lvl3pPr marL="738000" indent="0">
              <a:buNone/>
              <a:defRPr/>
            </a:lvl3pPr>
            <a:lvl4pPr marL="1098000" indent="0">
              <a:buNone/>
              <a:defRPr/>
            </a:lvl4pPr>
            <a:lvl5pPr marL="1468800" indent="0">
              <a:buNone/>
              <a:defRPr/>
            </a:lvl5pPr>
          </a:lstStyle>
          <a:p>
            <a:pPr lvl="0"/>
            <a:r>
              <a:rPr lang="en-US" noProof="0"/>
              <a:t>PRESENTER’S NAME</a:t>
            </a:r>
          </a:p>
        </p:txBody>
      </p:sp>
      <p:sp>
        <p:nvSpPr>
          <p:cNvPr id="13" name="Text Placeholder 15">
            <a:extLst>
              <a:ext uri="{FF2B5EF4-FFF2-40B4-BE49-F238E27FC236}">
                <a16:creationId xmlns:a16="http://schemas.microsoft.com/office/drawing/2014/main" id="{2C3BF37A-1DFE-40A3-91F8-8CBE662E2BD7}"/>
              </a:ext>
            </a:extLst>
          </p:cNvPr>
          <p:cNvSpPr>
            <a:spLocks noGrp="1"/>
          </p:cNvSpPr>
          <p:nvPr>
            <p:ph type="body" sz="quarter" idx="15" hasCustomPrompt="1"/>
          </p:nvPr>
        </p:nvSpPr>
        <p:spPr>
          <a:xfrm>
            <a:off x="360363" y="4086885"/>
            <a:ext cx="5291137" cy="181601"/>
          </a:xfrm>
        </p:spPr>
        <p:txBody>
          <a:bodyPr/>
          <a:lstStyle>
            <a:lvl1pPr marL="0" indent="0">
              <a:buNone/>
              <a:defRPr sz="900">
                <a:solidFill>
                  <a:schemeClr val="tx1"/>
                </a:solidFill>
              </a:defRPr>
            </a:lvl1pPr>
            <a:lvl2pPr marL="378000" indent="0">
              <a:buNone/>
              <a:defRPr/>
            </a:lvl2pPr>
            <a:lvl3pPr marL="738000" indent="0">
              <a:buNone/>
              <a:defRPr/>
            </a:lvl3pPr>
            <a:lvl4pPr marL="1098000" indent="0">
              <a:buNone/>
              <a:defRPr/>
            </a:lvl4pPr>
            <a:lvl5pPr marL="1468800" indent="0">
              <a:buNone/>
              <a:defRPr/>
            </a:lvl5pPr>
          </a:lstStyle>
          <a:p>
            <a:pPr lvl="0"/>
            <a:r>
              <a:rPr lang="en-US" noProof="0"/>
              <a:t>Title</a:t>
            </a:r>
          </a:p>
        </p:txBody>
      </p:sp>
      <p:sp>
        <p:nvSpPr>
          <p:cNvPr id="14" name="Text Placeholder 15">
            <a:extLst>
              <a:ext uri="{FF2B5EF4-FFF2-40B4-BE49-F238E27FC236}">
                <a16:creationId xmlns:a16="http://schemas.microsoft.com/office/drawing/2014/main" id="{D2DB4300-0257-49D0-9F08-3816CFD75ABD}"/>
              </a:ext>
            </a:extLst>
          </p:cNvPr>
          <p:cNvSpPr>
            <a:spLocks noGrp="1"/>
          </p:cNvSpPr>
          <p:nvPr>
            <p:ph type="body" sz="quarter" idx="16" hasCustomPrompt="1"/>
          </p:nvPr>
        </p:nvSpPr>
        <p:spPr>
          <a:xfrm>
            <a:off x="360363" y="4442728"/>
            <a:ext cx="4139629" cy="181601"/>
          </a:xfrm>
        </p:spPr>
        <p:txBody>
          <a:bodyPr/>
          <a:lstStyle>
            <a:lvl1pPr marL="0" indent="0">
              <a:buNone/>
              <a:defRPr sz="900" baseline="0">
                <a:solidFill>
                  <a:schemeClr val="tx1"/>
                </a:solidFill>
              </a:defRPr>
            </a:lvl1pPr>
            <a:lvl2pPr marL="378000" indent="0">
              <a:buNone/>
              <a:defRPr/>
            </a:lvl2pPr>
            <a:lvl3pPr marL="738000" indent="0">
              <a:buNone/>
              <a:defRPr/>
            </a:lvl3pPr>
            <a:lvl4pPr marL="1098000" indent="0">
              <a:buNone/>
              <a:defRPr/>
            </a:lvl4pPr>
            <a:lvl5pPr marL="1468800" indent="0">
              <a:buNone/>
              <a:defRPr/>
            </a:lvl5pPr>
          </a:lstStyle>
          <a:p>
            <a:pPr lvl="0"/>
            <a:r>
              <a:rPr lang="en-US" noProof="0"/>
              <a:t>Date (e.g. April 2, 2020)</a:t>
            </a:r>
          </a:p>
        </p:txBody>
      </p:sp>
      <p:sp>
        <p:nvSpPr>
          <p:cNvPr id="9" name="Platshållare för sidfot 4">
            <a:extLst>
              <a:ext uri="{FF2B5EF4-FFF2-40B4-BE49-F238E27FC236}">
                <a16:creationId xmlns:a16="http://schemas.microsoft.com/office/drawing/2014/main" id="{27BA723E-1455-954C-A711-86DDE6548262}"/>
              </a:ext>
            </a:extLst>
          </p:cNvPr>
          <p:cNvSpPr>
            <a:spLocks noGrp="1"/>
          </p:cNvSpPr>
          <p:nvPr>
            <p:ph type="ftr" sz="quarter" idx="3"/>
          </p:nvPr>
        </p:nvSpPr>
        <p:spPr>
          <a:xfrm>
            <a:off x="683568" y="5280514"/>
            <a:ext cx="2895600" cy="180000"/>
          </a:xfrm>
          <a:prstGeom prst="rect">
            <a:avLst/>
          </a:prstGeom>
        </p:spPr>
        <p:txBody>
          <a:bodyPr vert="horz" lIns="0" tIns="0" rIns="0" bIns="0" rtlCol="0" anchor="b" anchorCtr="0"/>
          <a:lstStyle>
            <a:lvl1pPr algn="l">
              <a:defRPr sz="700">
                <a:solidFill>
                  <a:srgbClr val="EBEBEB"/>
                </a:solidFill>
              </a:defRPr>
            </a:lvl1pPr>
          </a:lstStyle>
          <a:p>
            <a:r>
              <a:rPr lang="en-US" noProof="0"/>
              <a:t>SANDVIK: Title of presentation</a:t>
            </a:r>
          </a:p>
        </p:txBody>
      </p:sp>
      <p:sp>
        <p:nvSpPr>
          <p:cNvPr id="11" name="Platshållare för bildnummer 5">
            <a:extLst>
              <a:ext uri="{FF2B5EF4-FFF2-40B4-BE49-F238E27FC236}">
                <a16:creationId xmlns:a16="http://schemas.microsoft.com/office/drawing/2014/main" id="{58BF542D-1073-6E40-A904-CC9B6C0A7107}"/>
              </a:ext>
            </a:extLst>
          </p:cNvPr>
          <p:cNvSpPr>
            <a:spLocks noGrp="1"/>
          </p:cNvSpPr>
          <p:nvPr>
            <p:ph type="sldNum" sz="quarter" idx="4"/>
          </p:nvPr>
        </p:nvSpPr>
        <p:spPr>
          <a:xfrm>
            <a:off x="354946" y="5280065"/>
            <a:ext cx="328622" cy="180000"/>
          </a:xfrm>
          <a:prstGeom prst="rect">
            <a:avLst/>
          </a:prstGeom>
        </p:spPr>
        <p:txBody>
          <a:bodyPr vert="horz" lIns="0" tIns="0" rIns="0" bIns="0" rtlCol="0" anchor="b" anchorCtr="0"/>
          <a:lstStyle>
            <a:lvl1pPr algn="l">
              <a:defRPr sz="700">
                <a:solidFill>
                  <a:srgbClr val="EBEBEB"/>
                </a:solidFill>
              </a:defRPr>
            </a:lvl1pPr>
          </a:lstStyle>
          <a:p>
            <a:fld id="{469B62F1-B431-48B6-8270-02431A1685B7}" type="slidenum">
              <a:rPr lang="en-US" noProof="0" smtClean="0"/>
              <a:pPr/>
              <a:t>‹#›</a:t>
            </a:fld>
            <a:endParaRPr lang="en-US" noProof="0"/>
          </a:p>
        </p:txBody>
      </p:sp>
      <p:sp>
        <p:nvSpPr>
          <p:cNvPr id="16" name="Date Placeholder 3">
            <a:extLst>
              <a:ext uri="{FF2B5EF4-FFF2-40B4-BE49-F238E27FC236}">
                <a16:creationId xmlns:a16="http://schemas.microsoft.com/office/drawing/2014/main" id="{2D53B661-D31B-DC40-9F91-E169A4501F7D}"/>
              </a:ext>
            </a:extLst>
          </p:cNvPr>
          <p:cNvSpPr>
            <a:spLocks noGrp="1"/>
          </p:cNvSpPr>
          <p:nvPr>
            <p:ph type="dt" sz="half" idx="2"/>
          </p:nvPr>
        </p:nvSpPr>
        <p:spPr>
          <a:xfrm>
            <a:off x="5643664" y="5280514"/>
            <a:ext cx="2057400" cy="180000"/>
          </a:xfrm>
          <a:prstGeom prst="rect">
            <a:avLst/>
          </a:prstGeom>
        </p:spPr>
        <p:txBody>
          <a:bodyPr vert="horz" lIns="0" tIns="0" rIns="0" bIns="0" rtlCol="0" anchor="b"/>
          <a:lstStyle>
            <a:lvl1pPr algn="r">
              <a:defRPr sz="700">
                <a:solidFill>
                  <a:srgbClr val="EBEBEB"/>
                </a:solidFill>
              </a:defRPr>
            </a:lvl1pPr>
          </a:lstStyle>
          <a:p>
            <a:fld id="{C1A42429-4037-2546-A94D-CCDCB89828A6}" type="datetime1">
              <a:rPr lang="en-US" noProof="0" smtClean="0"/>
              <a:t>11/3/2021</a:t>
            </a:fld>
            <a:endParaRPr lang="en-US" noProof="0"/>
          </a:p>
        </p:txBody>
      </p:sp>
      <p:sp>
        <p:nvSpPr>
          <p:cNvPr id="17" name="Rectangular Callout 16">
            <a:extLst>
              <a:ext uri="{FF2B5EF4-FFF2-40B4-BE49-F238E27FC236}">
                <a16:creationId xmlns:a16="http://schemas.microsoft.com/office/drawing/2014/main" id="{0EBB7332-1D7C-5348-B304-076EE3425C83}"/>
              </a:ext>
            </a:extLst>
          </p:cNvPr>
          <p:cNvSpPr/>
          <p:nvPr userDrawn="1"/>
        </p:nvSpPr>
        <p:spPr>
          <a:xfrm>
            <a:off x="9432540" y="2571750"/>
            <a:ext cx="1440000" cy="1726697"/>
          </a:xfrm>
          <a:prstGeom prst="wedgeRectCallout">
            <a:avLst>
              <a:gd name="adj1" fmla="val -65346"/>
              <a:gd name="adj2" fmla="val -20385"/>
            </a:avLst>
          </a:prstGeom>
          <a:solidFill>
            <a:schemeClr val="bg1"/>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800" noProof="0">
                <a:solidFill>
                  <a:schemeClr val="tx1"/>
                </a:solidFill>
              </a:rPr>
              <a:t>Two-color headline as per our identity, to highlight our rational and emotional side.</a:t>
            </a:r>
          </a:p>
          <a:p>
            <a:pPr algn="l"/>
            <a:endParaRPr lang="en-US" sz="800" noProof="0">
              <a:solidFill>
                <a:schemeClr val="tx1"/>
              </a:solidFill>
            </a:endParaRPr>
          </a:p>
          <a:p>
            <a:pPr algn="l"/>
            <a:r>
              <a:rPr lang="en-US" sz="800" noProof="0">
                <a:solidFill>
                  <a:schemeClr val="tx1"/>
                </a:solidFill>
              </a:rPr>
              <a:t>First line in blue (rational side), second line in orange (emotional side) to reflect both sides of our identity.</a:t>
            </a:r>
          </a:p>
          <a:p>
            <a:pPr algn="l"/>
            <a:endParaRPr lang="en-US" sz="800" noProof="0">
              <a:solidFill>
                <a:schemeClr val="tx1"/>
              </a:solidFill>
            </a:endParaRPr>
          </a:p>
          <a:p>
            <a:pPr algn="l"/>
            <a:r>
              <a:rPr lang="en-US" sz="800" noProof="0">
                <a:solidFill>
                  <a:schemeClr val="tx1"/>
                </a:solidFill>
              </a:rPr>
              <a:t>This refers to the first page title only, </a:t>
            </a:r>
            <a:r>
              <a:rPr lang="en-US" sz="800" b="1" noProof="0">
                <a:solidFill>
                  <a:schemeClr val="tx1"/>
                </a:solidFill>
              </a:rPr>
              <a:t>all headlines in the rest of the document are blue.</a:t>
            </a:r>
          </a:p>
        </p:txBody>
      </p:sp>
      <p:pic>
        <p:nvPicPr>
          <p:cNvPr id="18" name="Bildobjekt 8">
            <a:extLst>
              <a:ext uri="{FF2B5EF4-FFF2-40B4-BE49-F238E27FC236}">
                <a16:creationId xmlns:a16="http://schemas.microsoft.com/office/drawing/2014/main" id="{DECFB0B8-877D-EB41-A49F-06BDAF7D00E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7894137" y="275563"/>
            <a:ext cx="889863" cy="323204"/>
          </a:xfrm>
          <a:prstGeom prst="rect">
            <a:avLst/>
          </a:prstGeom>
        </p:spPr>
      </p:pic>
    </p:spTree>
    <p:extLst>
      <p:ext uri="{BB962C8B-B14F-4D97-AF65-F5344CB8AC3E}">
        <p14:creationId xmlns:p14="http://schemas.microsoft.com/office/powerpoint/2010/main" val="572945429"/>
      </p:ext>
    </p:extLst>
  </p:cSld>
  <p:clrMapOvr>
    <a:overrideClrMapping bg1="dk1" tx1="lt1" bg2="dk2" tx2="lt2" accent1="accent1" accent2="accent2" accent3="accent3" accent4="accent4" accent5="accent5" accent6="accent6" hlink="hlink" folHlink="folHlink"/>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Startpage all cyan, no picture, presenter">
    <p:bg>
      <p:bgPr>
        <a:solidFill>
          <a:schemeClr val="tx2"/>
        </a:solidFill>
        <a:effectLst/>
      </p:bgPr>
    </p:bg>
    <p:spTree>
      <p:nvGrpSpPr>
        <p:cNvPr id="1" name=""/>
        <p:cNvGrpSpPr/>
        <p:nvPr/>
      </p:nvGrpSpPr>
      <p:grpSpPr>
        <a:xfrm>
          <a:off x="0" y="0"/>
          <a:ext cx="0" cy="0"/>
          <a:chOff x="0" y="0"/>
          <a:chExt cx="0" cy="0"/>
        </a:xfrm>
      </p:grpSpPr>
      <p:sp>
        <p:nvSpPr>
          <p:cNvPr id="2" name="Rubrik 1"/>
          <p:cNvSpPr>
            <a:spLocks noGrp="1"/>
          </p:cNvSpPr>
          <p:nvPr>
            <p:ph type="ctrTitle" hasCustomPrompt="1"/>
          </p:nvPr>
        </p:nvSpPr>
        <p:spPr>
          <a:xfrm>
            <a:off x="360000" y="271440"/>
            <a:ext cx="7254301" cy="919772"/>
          </a:xfrm>
        </p:spPr>
        <p:txBody>
          <a:bodyPr/>
          <a:lstStyle>
            <a:lvl1pPr>
              <a:lnSpc>
                <a:spcPct val="85000"/>
              </a:lnSpc>
              <a:defRPr baseline="0">
                <a:solidFill>
                  <a:schemeClr val="bg1"/>
                </a:solidFill>
              </a:defRPr>
            </a:lvl1pPr>
          </a:lstStyle>
          <a:p>
            <a:r>
              <a:rPr lang="en-US" noProof="0"/>
              <a:t>Headline multiple lines</a:t>
            </a:r>
          </a:p>
        </p:txBody>
      </p:sp>
      <p:pic>
        <p:nvPicPr>
          <p:cNvPr id="9" name="Bildobjekt 8"/>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7894137" y="275563"/>
            <a:ext cx="889863" cy="323204"/>
          </a:xfrm>
          <a:prstGeom prst="rect">
            <a:avLst/>
          </a:prstGeom>
        </p:spPr>
      </p:pic>
      <p:grpSp>
        <p:nvGrpSpPr>
          <p:cNvPr id="8" name="Grupp 17">
            <a:extLst>
              <a:ext uri="{FF2B5EF4-FFF2-40B4-BE49-F238E27FC236}">
                <a16:creationId xmlns:a16="http://schemas.microsoft.com/office/drawing/2014/main" id="{BA2F8111-0171-4929-B6D2-8A6BED7B9495}"/>
              </a:ext>
            </a:extLst>
          </p:cNvPr>
          <p:cNvGrpSpPr/>
          <p:nvPr userDrawn="1"/>
        </p:nvGrpSpPr>
        <p:grpSpPr>
          <a:xfrm>
            <a:off x="-20321" y="900000"/>
            <a:ext cx="9186161" cy="3928540"/>
            <a:chOff x="-20321" y="900000"/>
            <a:chExt cx="9186161" cy="3928540"/>
          </a:xfrm>
        </p:grpSpPr>
        <p:sp>
          <p:nvSpPr>
            <p:cNvPr id="11" name="Frihandsfigur 18">
              <a:extLst>
                <a:ext uri="{FF2B5EF4-FFF2-40B4-BE49-F238E27FC236}">
                  <a16:creationId xmlns:a16="http://schemas.microsoft.com/office/drawing/2014/main" id="{F5EB104B-25BB-490C-A5A0-457C61A1AA44}"/>
                </a:ext>
              </a:extLst>
            </p:cNvPr>
            <p:cNvSpPr/>
            <p:nvPr/>
          </p:nvSpPr>
          <p:spPr>
            <a:xfrm>
              <a:off x="-20321" y="900000"/>
              <a:ext cx="9186161" cy="3928540"/>
            </a:xfrm>
            <a:custGeom>
              <a:avLst/>
              <a:gdLst>
                <a:gd name="connsiteX0" fmla="*/ 8341360 w 8442960"/>
                <a:gd name="connsiteY0" fmla="*/ 0 h 3749040"/>
                <a:gd name="connsiteX1" fmla="*/ 7406640 w 8442960"/>
                <a:gd name="connsiteY1" fmla="*/ 518160 h 3749040"/>
                <a:gd name="connsiteX2" fmla="*/ 5547360 w 8442960"/>
                <a:gd name="connsiteY2" fmla="*/ 528320 h 3749040"/>
                <a:gd name="connsiteX3" fmla="*/ 2763520 w 8442960"/>
                <a:gd name="connsiteY3" fmla="*/ 2133600 h 3749040"/>
                <a:gd name="connsiteX4" fmla="*/ 934720 w 8442960"/>
                <a:gd name="connsiteY4" fmla="*/ 2133600 h 3749040"/>
                <a:gd name="connsiteX5" fmla="*/ 0 w 8442960"/>
                <a:gd name="connsiteY5" fmla="*/ 3749040 h 3749040"/>
                <a:gd name="connsiteX6" fmla="*/ 1381760 w 8442960"/>
                <a:gd name="connsiteY6" fmla="*/ 2966720 h 3749040"/>
                <a:gd name="connsiteX7" fmla="*/ 2763520 w 8442960"/>
                <a:gd name="connsiteY7" fmla="*/ 2153920 h 3749040"/>
                <a:gd name="connsiteX8" fmla="*/ 4907280 w 8442960"/>
                <a:gd name="connsiteY8" fmla="*/ 1645920 h 3749040"/>
                <a:gd name="connsiteX9" fmla="*/ 6471920 w 8442960"/>
                <a:gd name="connsiteY9" fmla="*/ 2143760 h 3749040"/>
                <a:gd name="connsiteX10" fmla="*/ 7406640 w 8442960"/>
                <a:gd name="connsiteY10" fmla="*/ 538480 h 3749040"/>
                <a:gd name="connsiteX11" fmla="*/ 8442960 w 8442960"/>
                <a:gd name="connsiteY11" fmla="*/ 1950720 h 3749040"/>
                <a:gd name="connsiteX12" fmla="*/ 8341360 w 8442960"/>
                <a:gd name="connsiteY12" fmla="*/ 0 h 3749040"/>
                <a:gd name="connsiteX0" fmla="*/ 8359866 w 8461466"/>
                <a:gd name="connsiteY0" fmla="*/ 0 h 2966720"/>
                <a:gd name="connsiteX1" fmla="*/ 7425146 w 8461466"/>
                <a:gd name="connsiteY1" fmla="*/ 518160 h 2966720"/>
                <a:gd name="connsiteX2" fmla="*/ 5565866 w 8461466"/>
                <a:gd name="connsiteY2" fmla="*/ 528320 h 2966720"/>
                <a:gd name="connsiteX3" fmla="*/ 2782026 w 8461466"/>
                <a:gd name="connsiteY3" fmla="*/ 2133600 h 2966720"/>
                <a:gd name="connsiteX4" fmla="*/ 953226 w 8461466"/>
                <a:gd name="connsiteY4" fmla="*/ 2133600 h 2966720"/>
                <a:gd name="connsiteX5" fmla="*/ 0 w 8461466"/>
                <a:gd name="connsiteY5" fmla="*/ 2824498 h 2966720"/>
                <a:gd name="connsiteX6" fmla="*/ 1400266 w 8461466"/>
                <a:gd name="connsiteY6" fmla="*/ 2966720 h 2966720"/>
                <a:gd name="connsiteX7" fmla="*/ 2782026 w 8461466"/>
                <a:gd name="connsiteY7" fmla="*/ 2153920 h 2966720"/>
                <a:gd name="connsiteX8" fmla="*/ 4925786 w 8461466"/>
                <a:gd name="connsiteY8" fmla="*/ 1645920 h 2966720"/>
                <a:gd name="connsiteX9" fmla="*/ 6490426 w 8461466"/>
                <a:gd name="connsiteY9" fmla="*/ 2143760 h 2966720"/>
                <a:gd name="connsiteX10" fmla="*/ 7425146 w 8461466"/>
                <a:gd name="connsiteY10" fmla="*/ 538480 h 2966720"/>
                <a:gd name="connsiteX11" fmla="*/ 8461466 w 8461466"/>
                <a:gd name="connsiteY11" fmla="*/ 1950720 h 2966720"/>
                <a:gd name="connsiteX12" fmla="*/ 8359866 w 8461466"/>
                <a:gd name="connsiteY12" fmla="*/ 0 h 2966720"/>
                <a:gd name="connsiteX0" fmla="*/ 8359866 w 8461466"/>
                <a:gd name="connsiteY0" fmla="*/ 0 h 2966720"/>
                <a:gd name="connsiteX1" fmla="*/ 7425146 w 8461466"/>
                <a:gd name="connsiteY1" fmla="*/ 518160 h 2966720"/>
                <a:gd name="connsiteX2" fmla="*/ 5565866 w 8461466"/>
                <a:gd name="connsiteY2" fmla="*/ 528320 h 2966720"/>
                <a:gd name="connsiteX3" fmla="*/ 2782026 w 8461466"/>
                <a:gd name="connsiteY3" fmla="*/ 2133600 h 2966720"/>
                <a:gd name="connsiteX4" fmla="*/ 953226 w 8461466"/>
                <a:gd name="connsiteY4" fmla="*/ 1711721 h 2966720"/>
                <a:gd name="connsiteX5" fmla="*/ 0 w 8461466"/>
                <a:gd name="connsiteY5" fmla="*/ 2824498 h 2966720"/>
                <a:gd name="connsiteX6" fmla="*/ 1400266 w 8461466"/>
                <a:gd name="connsiteY6" fmla="*/ 2966720 h 2966720"/>
                <a:gd name="connsiteX7" fmla="*/ 2782026 w 8461466"/>
                <a:gd name="connsiteY7" fmla="*/ 2153920 h 2966720"/>
                <a:gd name="connsiteX8" fmla="*/ 4925786 w 8461466"/>
                <a:gd name="connsiteY8" fmla="*/ 1645920 h 2966720"/>
                <a:gd name="connsiteX9" fmla="*/ 6490426 w 8461466"/>
                <a:gd name="connsiteY9" fmla="*/ 2143760 h 2966720"/>
                <a:gd name="connsiteX10" fmla="*/ 7425146 w 8461466"/>
                <a:gd name="connsiteY10" fmla="*/ 538480 h 2966720"/>
                <a:gd name="connsiteX11" fmla="*/ 8461466 w 8461466"/>
                <a:gd name="connsiteY11" fmla="*/ 1950720 h 2966720"/>
                <a:gd name="connsiteX12" fmla="*/ 8359866 w 8461466"/>
                <a:gd name="connsiteY12" fmla="*/ 0 h 2966720"/>
                <a:gd name="connsiteX0" fmla="*/ 8359866 w 8461466"/>
                <a:gd name="connsiteY0" fmla="*/ 0 h 2824498"/>
                <a:gd name="connsiteX1" fmla="*/ 7425146 w 8461466"/>
                <a:gd name="connsiteY1" fmla="*/ 518160 h 2824498"/>
                <a:gd name="connsiteX2" fmla="*/ 5565866 w 8461466"/>
                <a:gd name="connsiteY2" fmla="*/ 528320 h 2824498"/>
                <a:gd name="connsiteX3" fmla="*/ 2782026 w 8461466"/>
                <a:gd name="connsiteY3" fmla="*/ 2133600 h 2824498"/>
                <a:gd name="connsiteX4" fmla="*/ 953226 w 8461466"/>
                <a:gd name="connsiteY4" fmla="*/ 1711721 h 2824498"/>
                <a:gd name="connsiteX5" fmla="*/ 0 w 8461466"/>
                <a:gd name="connsiteY5" fmla="*/ 2824498 h 2824498"/>
                <a:gd name="connsiteX6" fmla="*/ 2020218 w 8461466"/>
                <a:gd name="connsiteY6" fmla="*/ 2652555 h 2824498"/>
                <a:gd name="connsiteX7" fmla="*/ 2782026 w 8461466"/>
                <a:gd name="connsiteY7" fmla="*/ 2153920 h 2824498"/>
                <a:gd name="connsiteX8" fmla="*/ 4925786 w 8461466"/>
                <a:gd name="connsiteY8" fmla="*/ 1645920 h 2824498"/>
                <a:gd name="connsiteX9" fmla="*/ 6490426 w 8461466"/>
                <a:gd name="connsiteY9" fmla="*/ 2143760 h 2824498"/>
                <a:gd name="connsiteX10" fmla="*/ 7425146 w 8461466"/>
                <a:gd name="connsiteY10" fmla="*/ 538480 h 2824498"/>
                <a:gd name="connsiteX11" fmla="*/ 8461466 w 8461466"/>
                <a:gd name="connsiteY11" fmla="*/ 1950720 h 2824498"/>
                <a:gd name="connsiteX12" fmla="*/ 8359866 w 8461466"/>
                <a:gd name="connsiteY12" fmla="*/ 0 h 2824498"/>
                <a:gd name="connsiteX0" fmla="*/ 8359866 w 8461466"/>
                <a:gd name="connsiteY0" fmla="*/ 0 h 2824498"/>
                <a:gd name="connsiteX1" fmla="*/ 7425146 w 8461466"/>
                <a:gd name="connsiteY1" fmla="*/ 518160 h 2824498"/>
                <a:gd name="connsiteX2" fmla="*/ 5704662 w 8461466"/>
                <a:gd name="connsiteY2" fmla="*/ 698867 h 2824498"/>
                <a:gd name="connsiteX3" fmla="*/ 2782026 w 8461466"/>
                <a:gd name="connsiteY3" fmla="*/ 2133600 h 2824498"/>
                <a:gd name="connsiteX4" fmla="*/ 953226 w 8461466"/>
                <a:gd name="connsiteY4" fmla="*/ 1711721 h 2824498"/>
                <a:gd name="connsiteX5" fmla="*/ 0 w 8461466"/>
                <a:gd name="connsiteY5" fmla="*/ 2824498 h 2824498"/>
                <a:gd name="connsiteX6" fmla="*/ 2020218 w 8461466"/>
                <a:gd name="connsiteY6" fmla="*/ 2652555 h 2824498"/>
                <a:gd name="connsiteX7" fmla="*/ 2782026 w 8461466"/>
                <a:gd name="connsiteY7" fmla="*/ 2153920 h 2824498"/>
                <a:gd name="connsiteX8" fmla="*/ 4925786 w 8461466"/>
                <a:gd name="connsiteY8" fmla="*/ 1645920 h 2824498"/>
                <a:gd name="connsiteX9" fmla="*/ 6490426 w 8461466"/>
                <a:gd name="connsiteY9" fmla="*/ 2143760 h 2824498"/>
                <a:gd name="connsiteX10" fmla="*/ 7425146 w 8461466"/>
                <a:gd name="connsiteY10" fmla="*/ 538480 h 2824498"/>
                <a:gd name="connsiteX11" fmla="*/ 8461466 w 8461466"/>
                <a:gd name="connsiteY11" fmla="*/ 1950720 h 2824498"/>
                <a:gd name="connsiteX12" fmla="*/ 8359866 w 8461466"/>
                <a:gd name="connsiteY12" fmla="*/ 0 h 2824498"/>
                <a:gd name="connsiteX0" fmla="*/ 8359866 w 8461466"/>
                <a:gd name="connsiteY0" fmla="*/ 0 h 2824498"/>
                <a:gd name="connsiteX1" fmla="*/ 7425146 w 8461466"/>
                <a:gd name="connsiteY1" fmla="*/ 518160 h 2824498"/>
                <a:gd name="connsiteX2" fmla="*/ 5704662 w 8461466"/>
                <a:gd name="connsiteY2" fmla="*/ 698867 h 2824498"/>
                <a:gd name="connsiteX3" fmla="*/ 2782026 w 8461466"/>
                <a:gd name="connsiteY3" fmla="*/ 2133600 h 2824498"/>
                <a:gd name="connsiteX4" fmla="*/ 953226 w 8461466"/>
                <a:gd name="connsiteY4" fmla="*/ 1711721 h 2824498"/>
                <a:gd name="connsiteX5" fmla="*/ 0 w 8461466"/>
                <a:gd name="connsiteY5" fmla="*/ 2824498 h 2824498"/>
                <a:gd name="connsiteX6" fmla="*/ 2020218 w 8461466"/>
                <a:gd name="connsiteY6" fmla="*/ 2652555 h 2824498"/>
                <a:gd name="connsiteX7" fmla="*/ 2782026 w 8461466"/>
                <a:gd name="connsiteY7" fmla="*/ 2153920 h 2824498"/>
                <a:gd name="connsiteX8" fmla="*/ 4611184 w 8461466"/>
                <a:gd name="connsiteY8" fmla="*/ 1852371 h 2824498"/>
                <a:gd name="connsiteX9" fmla="*/ 6490426 w 8461466"/>
                <a:gd name="connsiteY9" fmla="*/ 2143760 h 2824498"/>
                <a:gd name="connsiteX10" fmla="*/ 7425146 w 8461466"/>
                <a:gd name="connsiteY10" fmla="*/ 538480 h 2824498"/>
                <a:gd name="connsiteX11" fmla="*/ 8461466 w 8461466"/>
                <a:gd name="connsiteY11" fmla="*/ 1950720 h 2824498"/>
                <a:gd name="connsiteX12" fmla="*/ 8359866 w 8461466"/>
                <a:gd name="connsiteY12" fmla="*/ 0 h 2824498"/>
                <a:gd name="connsiteX0" fmla="*/ 8359866 w 8461466"/>
                <a:gd name="connsiteY0" fmla="*/ 0 h 2824498"/>
                <a:gd name="connsiteX1" fmla="*/ 7425146 w 8461466"/>
                <a:gd name="connsiteY1" fmla="*/ 518160 h 2824498"/>
                <a:gd name="connsiteX2" fmla="*/ 5704662 w 8461466"/>
                <a:gd name="connsiteY2" fmla="*/ 698867 h 2824498"/>
                <a:gd name="connsiteX3" fmla="*/ 2782026 w 8461466"/>
                <a:gd name="connsiteY3" fmla="*/ 2133600 h 2824498"/>
                <a:gd name="connsiteX4" fmla="*/ 953226 w 8461466"/>
                <a:gd name="connsiteY4" fmla="*/ 1711721 h 2824498"/>
                <a:gd name="connsiteX5" fmla="*/ 0 w 8461466"/>
                <a:gd name="connsiteY5" fmla="*/ 2824498 h 2824498"/>
                <a:gd name="connsiteX6" fmla="*/ 2020218 w 8461466"/>
                <a:gd name="connsiteY6" fmla="*/ 2652555 h 2824498"/>
                <a:gd name="connsiteX7" fmla="*/ 2782026 w 8461466"/>
                <a:gd name="connsiteY7" fmla="*/ 2153920 h 2824498"/>
                <a:gd name="connsiteX8" fmla="*/ 4611184 w 8461466"/>
                <a:gd name="connsiteY8" fmla="*/ 1852371 h 2824498"/>
                <a:gd name="connsiteX9" fmla="*/ 6953077 w 8461466"/>
                <a:gd name="connsiteY9" fmla="*/ 1928333 h 2824498"/>
                <a:gd name="connsiteX10" fmla="*/ 7425146 w 8461466"/>
                <a:gd name="connsiteY10" fmla="*/ 538480 h 2824498"/>
                <a:gd name="connsiteX11" fmla="*/ 8461466 w 8461466"/>
                <a:gd name="connsiteY11" fmla="*/ 1950720 h 2824498"/>
                <a:gd name="connsiteX12" fmla="*/ 8359866 w 8461466"/>
                <a:gd name="connsiteY12" fmla="*/ 0 h 2824498"/>
                <a:gd name="connsiteX0" fmla="*/ 8359866 w 8461466"/>
                <a:gd name="connsiteY0" fmla="*/ 0 h 2824498"/>
                <a:gd name="connsiteX1" fmla="*/ 7425146 w 8461466"/>
                <a:gd name="connsiteY1" fmla="*/ 518160 h 2824498"/>
                <a:gd name="connsiteX2" fmla="*/ 5704662 w 8461466"/>
                <a:gd name="connsiteY2" fmla="*/ 698867 h 2824498"/>
                <a:gd name="connsiteX3" fmla="*/ 2782026 w 8461466"/>
                <a:gd name="connsiteY3" fmla="*/ 2133600 h 2824498"/>
                <a:gd name="connsiteX4" fmla="*/ 953226 w 8461466"/>
                <a:gd name="connsiteY4" fmla="*/ 1711721 h 2824498"/>
                <a:gd name="connsiteX5" fmla="*/ 0 w 8461466"/>
                <a:gd name="connsiteY5" fmla="*/ 2824498 h 2824498"/>
                <a:gd name="connsiteX6" fmla="*/ 2020218 w 8461466"/>
                <a:gd name="connsiteY6" fmla="*/ 2652555 h 2824498"/>
                <a:gd name="connsiteX7" fmla="*/ 2782026 w 8461466"/>
                <a:gd name="connsiteY7" fmla="*/ 2153920 h 2824498"/>
                <a:gd name="connsiteX8" fmla="*/ 4611184 w 8461466"/>
                <a:gd name="connsiteY8" fmla="*/ 1852371 h 2824498"/>
                <a:gd name="connsiteX9" fmla="*/ 6953077 w 8461466"/>
                <a:gd name="connsiteY9" fmla="*/ 1928333 h 2824498"/>
                <a:gd name="connsiteX10" fmla="*/ 7425147 w 8461466"/>
                <a:gd name="connsiteY10" fmla="*/ 516040 h 2824498"/>
                <a:gd name="connsiteX11" fmla="*/ 8461466 w 8461466"/>
                <a:gd name="connsiteY11" fmla="*/ 1950720 h 2824498"/>
                <a:gd name="connsiteX12" fmla="*/ 8359866 w 8461466"/>
                <a:gd name="connsiteY12" fmla="*/ 0 h 2824498"/>
                <a:gd name="connsiteX0" fmla="*/ 8359866 w 8461466"/>
                <a:gd name="connsiteY0" fmla="*/ 0 h 3470780"/>
                <a:gd name="connsiteX1" fmla="*/ 7425146 w 8461466"/>
                <a:gd name="connsiteY1" fmla="*/ 518160 h 3470780"/>
                <a:gd name="connsiteX2" fmla="*/ 5704662 w 8461466"/>
                <a:gd name="connsiteY2" fmla="*/ 698867 h 3470780"/>
                <a:gd name="connsiteX3" fmla="*/ 2782026 w 8461466"/>
                <a:gd name="connsiteY3" fmla="*/ 2133600 h 3470780"/>
                <a:gd name="connsiteX4" fmla="*/ 953226 w 8461466"/>
                <a:gd name="connsiteY4" fmla="*/ 1711721 h 3470780"/>
                <a:gd name="connsiteX5" fmla="*/ 0 w 8461466"/>
                <a:gd name="connsiteY5" fmla="*/ 3470780 h 3470780"/>
                <a:gd name="connsiteX6" fmla="*/ 2020218 w 8461466"/>
                <a:gd name="connsiteY6" fmla="*/ 2652555 h 3470780"/>
                <a:gd name="connsiteX7" fmla="*/ 2782026 w 8461466"/>
                <a:gd name="connsiteY7" fmla="*/ 2153920 h 3470780"/>
                <a:gd name="connsiteX8" fmla="*/ 4611184 w 8461466"/>
                <a:gd name="connsiteY8" fmla="*/ 1852371 h 3470780"/>
                <a:gd name="connsiteX9" fmla="*/ 6953077 w 8461466"/>
                <a:gd name="connsiteY9" fmla="*/ 1928333 h 3470780"/>
                <a:gd name="connsiteX10" fmla="*/ 7425147 w 8461466"/>
                <a:gd name="connsiteY10" fmla="*/ 516040 h 3470780"/>
                <a:gd name="connsiteX11" fmla="*/ 8461466 w 8461466"/>
                <a:gd name="connsiteY11" fmla="*/ 1950720 h 3470780"/>
                <a:gd name="connsiteX12" fmla="*/ 8359866 w 8461466"/>
                <a:gd name="connsiteY12" fmla="*/ 0 h 3470780"/>
                <a:gd name="connsiteX0" fmla="*/ 8359866 w 8461466"/>
                <a:gd name="connsiteY0" fmla="*/ 0 h 3470780"/>
                <a:gd name="connsiteX1" fmla="*/ 7425146 w 8461466"/>
                <a:gd name="connsiteY1" fmla="*/ 518160 h 3470780"/>
                <a:gd name="connsiteX2" fmla="*/ 5704662 w 8461466"/>
                <a:gd name="connsiteY2" fmla="*/ 698867 h 3470780"/>
                <a:gd name="connsiteX3" fmla="*/ 2782026 w 8461466"/>
                <a:gd name="connsiteY3" fmla="*/ 2133600 h 3470780"/>
                <a:gd name="connsiteX4" fmla="*/ 1002213 w 8461466"/>
                <a:gd name="connsiteY4" fmla="*/ 2205937 h 3470780"/>
                <a:gd name="connsiteX5" fmla="*/ 0 w 8461466"/>
                <a:gd name="connsiteY5" fmla="*/ 3470780 h 3470780"/>
                <a:gd name="connsiteX6" fmla="*/ 2020218 w 8461466"/>
                <a:gd name="connsiteY6" fmla="*/ 2652555 h 3470780"/>
                <a:gd name="connsiteX7" fmla="*/ 2782026 w 8461466"/>
                <a:gd name="connsiteY7" fmla="*/ 2153920 h 3470780"/>
                <a:gd name="connsiteX8" fmla="*/ 4611184 w 8461466"/>
                <a:gd name="connsiteY8" fmla="*/ 1852371 h 3470780"/>
                <a:gd name="connsiteX9" fmla="*/ 6953077 w 8461466"/>
                <a:gd name="connsiteY9" fmla="*/ 1928333 h 3470780"/>
                <a:gd name="connsiteX10" fmla="*/ 7425147 w 8461466"/>
                <a:gd name="connsiteY10" fmla="*/ 516040 h 3470780"/>
                <a:gd name="connsiteX11" fmla="*/ 8461466 w 8461466"/>
                <a:gd name="connsiteY11" fmla="*/ 1950720 h 3470780"/>
                <a:gd name="connsiteX12" fmla="*/ 8359866 w 8461466"/>
                <a:gd name="connsiteY12" fmla="*/ 0 h 3470780"/>
                <a:gd name="connsiteX0" fmla="*/ 8359866 w 8461466"/>
                <a:gd name="connsiteY0" fmla="*/ 0 h 3470780"/>
                <a:gd name="connsiteX1" fmla="*/ 7425146 w 8461466"/>
                <a:gd name="connsiteY1" fmla="*/ 518160 h 3470780"/>
                <a:gd name="connsiteX2" fmla="*/ 5704662 w 8461466"/>
                <a:gd name="connsiteY2" fmla="*/ 698867 h 3470780"/>
                <a:gd name="connsiteX3" fmla="*/ 2782026 w 8461466"/>
                <a:gd name="connsiteY3" fmla="*/ 2133600 h 3470780"/>
                <a:gd name="connsiteX4" fmla="*/ 1002213 w 8461466"/>
                <a:gd name="connsiteY4" fmla="*/ 2205937 h 3470780"/>
                <a:gd name="connsiteX5" fmla="*/ 0 w 8461466"/>
                <a:gd name="connsiteY5" fmla="*/ 3470780 h 3470780"/>
                <a:gd name="connsiteX6" fmla="*/ 2020218 w 8461466"/>
                <a:gd name="connsiteY6" fmla="*/ 2652555 h 3470780"/>
                <a:gd name="connsiteX7" fmla="*/ 2779135 w 8461466"/>
                <a:gd name="connsiteY7" fmla="*/ 2134285 h 3470780"/>
                <a:gd name="connsiteX8" fmla="*/ 4611184 w 8461466"/>
                <a:gd name="connsiteY8" fmla="*/ 1852371 h 3470780"/>
                <a:gd name="connsiteX9" fmla="*/ 6953077 w 8461466"/>
                <a:gd name="connsiteY9" fmla="*/ 1928333 h 3470780"/>
                <a:gd name="connsiteX10" fmla="*/ 7425147 w 8461466"/>
                <a:gd name="connsiteY10" fmla="*/ 516040 h 3470780"/>
                <a:gd name="connsiteX11" fmla="*/ 8461466 w 8461466"/>
                <a:gd name="connsiteY11" fmla="*/ 1950720 h 3470780"/>
                <a:gd name="connsiteX12" fmla="*/ 8359866 w 8461466"/>
                <a:gd name="connsiteY12" fmla="*/ 0 h 3470780"/>
                <a:gd name="connsiteX0" fmla="*/ 8359866 w 8366110"/>
                <a:gd name="connsiteY0" fmla="*/ 0 h 3470780"/>
                <a:gd name="connsiteX1" fmla="*/ 7425146 w 8366110"/>
                <a:gd name="connsiteY1" fmla="*/ 518160 h 3470780"/>
                <a:gd name="connsiteX2" fmla="*/ 5704662 w 8366110"/>
                <a:gd name="connsiteY2" fmla="*/ 698867 h 3470780"/>
                <a:gd name="connsiteX3" fmla="*/ 2782026 w 8366110"/>
                <a:gd name="connsiteY3" fmla="*/ 2133600 h 3470780"/>
                <a:gd name="connsiteX4" fmla="*/ 1002213 w 8366110"/>
                <a:gd name="connsiteY4" fmla="*/ 2205937 h 3470780"/>
                <a:gd name="connsiteX5" fmla="*/ 0 w 8366110"/>
                <a:gd name="connsiteY5" fmla="*/ 3470780 h 3470780"/>
                <a:gd name="connsiteX6" fmla="*/ 2020218 w 8366110"/>
                <a:gd name="connsiteY6" fmla="*/ 2652555 h 3470780"/>
                <a:gd name="connsiteX7" fmla="*/ 2779135 w 8366110"/>
                <a:gd name="connsiteY7" fmla="*/ 2134285 h 3470780"/>
                <a:gd name="connsiteX8" fmla="*/ 4611184 w 8366110"/>
                <a:gd name="connsiteY8" fmla="*/ 1852371 h 3470780"/>
                <a:gd name="connsiteX9" fmla="*/ 6953077 w 8366110"/>
                <a:gd name="connsiteY9" fmla="*/ 1928333 h 3470780"/>
                <a:gd name="connsiteX10" fmla="*/ 7425147 w 8366110"/>
                <a:gd name="connsiteY10" fmla="*/ 516040 h 3470780"/>
                <a:gd name="connsiteX11" fmla="*/ 8366110 w 8366110"/>
                <a:gd name="connsiteY11" fmla="*/ 1815050 h 3470780"/>
                <a:gd name="connsiteX12" fmla="*/ 8359866 w 8366110"/>
                <a:gd name="connsiteY12" fmla="*/ 0 h 3470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366110" h="3470780">
                  <a:moveTo>
                    <a:pt x="8359866" y="0"/>
                  </a:moveTo>
                  <a:lnTo>
                    <a:pt x="7425146" y="518160"/>
                  </a:lnTo>
                  <a:lnTo>
                    <a:pt x="5704662" y="698867"/>
                  </a:lnTo>
                  <a:lnTo>
                    <a:pt x="2782026" y="2133600"/>
                  </a:lnTo>
                  <a:lnTo>
                    <a:pt x="1002213" y="2205937"/>
                  </a:lnTo>
                  <a:lnTo>
                    <a:pt x="0" y="3470780"/>
                  </a:lnTo>
                  <a:lnTo>
                    <a:pt x="2020218" y="2652555"/>
                  </a:lnTo>
                  <a:lnTo>
                    <a:pt x="2779135" y="2134285"/>
                  </a:lnTo>
                  <a:lnTo>
                    <a:pt x="4611184" y="1852371"/>
                  </a:lnTo>
                  <a:lnTo>
                    <a:pt x="6953077" y="1928333"/>
                  </a:lnTo>
                  <a:lnTo>
                    <a:pt x="7425147" y="516040"/>
                  </a:lnTo>
                  <a:lnTo>
                    <a:pt x="8366110" y="1815050"/>
                  </a:lnTo>
                  <a:cubicBezTo>
                    <a:pt x="8364029" y="1210033"/>
                    <a:pt x="8361947" y="605017"/>
                    <a:pt x="8359866" y="0"/>
                  </a:cubicBezTo>
                  <a:close/>
                </a:path>
              </a:pathLst>
            </a:custGeom>
            <a:noFill/>
            <a:ln w="190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cxnSp>
          <p:nvCxnSpPr>
            <p:cNvPr id="12" name="Rak 20">
              <a:extLst>
                <a:ext uri="{FF2B5EF4-FFF2-40B4-BE49-F238E27FC236}">
                  <a16:creationId xmlns:a16="http://schemas.microsoft.com/office/drawing/2014/main" id="{26958926-19B8-4F79-822B-76554D24FF47}"/>
                </a:ext>
              </a:extLst>
            </p:cNvPr>
            <p:cNvCxnSpPr>
              <a:cxnSpLocks/>
              <a:stCxn id="11" idx="2"/>
              <a:endCxn id="11" idx="9"/>
            </p:cNvCxnSpPr>
            <p:nvPr/>
          </p:nvCxnSpPr>
          <p:spPr>
            <a:xfrm>
              <a:off x="6243515" y="1691040"/>
              <a:ext cx="1370786" cy="1391620"/>
            </a:xfrm>
            <a:prstGeom prst="line">
              <a:avLst/>
            </a:prstGeom>
            <a:ln w="19050">
              <a:solidFill>
                <a:schemeClr val="bg1"/>
              </a:solidFill>
            </a:ln>
            <a:effectLst/>
          </p:spPr>
          <p:style>
            <a:lnRef idx="3">
              <a:schemeClr val="accent1"/>
            </a:lnRef>
            <a:fillRef idx="0">
              <a:schemeClr val="accent1"/>
            </a:fillRef>
            <a:effectRef idx="2">
              <a:schemeClr val="accent1"/>
            </a:effectRef>
            <a:fontRef idx="minor">
              <a:schemeClr val="tx1"/>
            </a:fontRef>
          </p:style>
        </p:cxnSp>
        <p:cxnSp>
          <p:nvCxnSpPr>
            <p:cNvPr id="13" name="Rak 22">
              <a:extLst>
                <a:ext uri="{FF2B5EF4-FFF2-40B4-BE49-F238E27FC236}">
                  <a16:creationId xmlns:a16="http://schemas.microsoft.com/office/drawing/2014/main" id="{4B3DB823-8B7F-45CA-8B80-01E56BAED749}"/>
                </a:ext>
              </a:extLst>
            </p:cNvPr>
            <p:cNvCxnSpPr>
              <a:cxnSpLocks/>
              <a:stCxn id="11" idx="4"/>
              <a:endCxn id="11" idx="6"/>
            </p:cNvCxnSpPr>
            <p:nvPr/>
          </p:nvCxnSpPr>
          <p:spPr>
            <a:xfrm>
              <a:off x="1080130" y="3396877"/>
              <a:ext cx="1117790" cy="505523"/>
            </a:xfrm>
            <a:prstGeom prst="line">
              <a:avLst/>
            </a:prstGeom>
            <a:ln w="19050">
              <a:solidFill>
                <a:schemeClr val="bg1"/>
              </a:solidFill>
            </a:ln>
            <a:effectLst/>
          </p:spPr>
          <p:style>
            <a:lnRef idx="3">
              <a:schemeClr val="accent1"/>
            </a:lnRef>
            <a:fillRef idx="0">
              <a:schemeClr val="accent1"/>
            </a:fillRef>
            <a:effectRef idx="2">
              <a:schemeClr val="accent1"/>
            </a:effectRef>
            <a:fontRef idx="minor">
              <a:schemeClr val="tx1"/>
            </a:fontRef>
          </p:style>
        </p:cxnSp>
        <p:cxnSp>
          <p:nvCxnSpPr>
            <p:cNvPr id="14" name="Rak 24">
              <a:extLst>
                <a:ext uri="{FF2B5EF4-FFF2-40B4-BE49-F238E27FC236}">
                  <a16:creationId xmlns:a16="http://schemas.microsoft.com/office/drawing/2014/main" id="{C31593FE-C6CD-404A-86A4-2830A0835EF3}"/>
                </a:ext>
              </a:extLst>
            </p:cNvPr>
            <p:cNvCxnSpPr>
              <a:cxnSpLocks/>
              <a:stCxn id="11" idx="2"/>
              <a:endCxn id="11" idx="8"/>
            </p:cNvCxnSpPr>
            <p:nvPr/>
          </p:nvCxnSpPr>
          <p:spPr>
            <a:xfrm flipH="1">
              <a:off x="5042854" y="1691040"/>
              <a:ext cx="1200661" cy="1305640"/>
            </a:xfrm>
            <a:prstGeom prst="line">
              <a:avLst/>
            </a:prstGeom>
            <a:ln w="19050">
              <a:solidFill>
                <a:schemeClr val="bg1"/>
              </a:solidFill>
            </a:ln>
            <a:effectLst/>
          </p:spPr>
          <p:style>
            <a:lnRef idx="3">
              <a:schemeClr val="accent1"/>
            </a:lnRef>
            <a:fillRef idx="0">
              <a:schemeClr val="accent1"/>
            </a:fillRef>
            <a:effectRef idx="2">
              <a:schemeClr val="accent1"/>
            </a:effectRef>
            <a:fontRef idx="minor">
              <a:schemeClr val="tx1"/>
            </a:fontRef>
          </p:style>
        </p:cxnSp>
      </p:grpSp>
      <p:sp>
        <p:nvSpPr>
          <p:cNvPr id="15" name="Text Placeholder 15">
            <a:extLst>
              <a:ext uri="{FF2B5EF4-FFF2-40B4-BE49-F238E27FC236}">
                <a16:creationId xmlns:a16="http://schemas.microsoft.com/office/drawing/2014/main" id="{D90E2480-664F-48B5-8040-6172E9329C9A}"/>
              </a:ext>
            </a:extLst>
          </p:cNvPr>
          <p:cNvSpPr>
            <a:spLocks noGrp="1"/>
          </p:cNvSpPr>
          <p:nvPr>
            <p:ph type="body" sz="quarter" idx="14" hasCustomPrompt="1"/>
          </p:nvPr>
        </p:nvSpPr>
        <p:spPr>
          <a:xfrm>
            <a:off x="360363" y="1440000"/>
            <a:ext cx="5291137" cy="251040"/>
          </a:xfrm>
        </p:spPr>
        <p:txBody>
          <a:bodyPr/>
          <a:lstStyle>
            <a:lvl1pPr marL="0" indent="0">
              <a:buNone/>
              <a:defRPr sz="1400" cap="all" baseline="0">
                <a:solidFill>
                  <a:schemeClr val="bg1"/>
                </a:solidFill>
              </a:defRPr>
            </a:lvl1pPr>
            <a:lvl2pPr marL="378000" indent="0">
              <a:buNone/>
              <a:defRPr/>
            </a:lvl2pPr>
            <a:lvl3pPr marL="738000" indent="0">
              <a:buNone/>
              <a:defRPr/>
            </a:lvl3pPr>
            <a:lvl4pPr marL="1098000" indent="0">
              <a:buNone/>
              <a:defRPr/>
            </a:lvl4pPr>
            <a:lvl5pPr marL="1468800" indent="0">
              <a:buNone/>
              <a:defRPr/>
            </a:lvl5pPr>
          </a:lstStyle>
          <a:p>
            <a:pPr lvl="0"/>
            <a:r>
              <a:rPr lang="en-US" noProof="0"/>
              <a:t>PRESENTER’S NAME</a:t>
            </a:r>
          </a:p>
        </p:txBody>
      </p:sp>
      <p:sp>
        <p:nvSpPr>
          <p:cNvPr id="16" name="Text Placeholder 15">
            <a:extLst>
              <a:ext uri="{FF2B5EF4-FFF2-40B4-BE49-F238E27FC236}">
                <a16:creationId xmlns:a16="http://schemas.microsoft.com/office/drawing/2014/main" id="{4FD1769D-3BB3-49B0-A9EB-12A2EA157E07}"/>
              </a:ext>
            </a:extLst>
          </p:cNvPr>
          <p:cNvSpPr>
            <a:spLocks noGrp="1"/>
          </p:cNvSpPr>
          <p:nvPr>
            <p:ph type="body" sz="quarter" idx="15" hasCustomPrompt="1"/>
          </p:nvPr>
        </p:nvSpPr>
        <p:spPr>
          <a:xfrm>
            <a:off x="360363" y="1670069"/>
            <a:ext cx="5291137" cy="181601"/>
          </a:xfrm>
        </p:spPr>
        <p:txBody>
          <a:bodyPr/>
          <a:lstStyle>
            <a:lvl1pPr marL="0" indent="0">
              <a:buNone/>
              <a:defRPr sz="900">
                <a:solidFill>
                  <a:schemeClr val="bg1"/>
                </a:solidFill>
              </a:defRPr>
            </a:lvl1pPr>
            <a:lvl2pPr marL="378000" indent="0">
              <a:buNone/>
              <a:defRPr/>
            </a:lvl2pPr>
            <a:lvl3pPr marL="738000" indent="0">
              <a:buNone/>
              <a:defRPr/>
            </a:lvl3pPr>
            <a:lvl4pPr marL="1098000" indent="0">
              <a:buNone/>
              <a:defRPr/>
            </a:lvl4pPr>
            <a:lvl5pPr marL="1468800" indent="0">
              <a:buNone/>
              <a:defRPr/>
            </a:lvl5pPr>
          </a:lstStyle>
          <a:p>
            <a:pPr lvl="0"/>
            <a:r>
              <a:rPr lang="en-US" noProof="0"/>
              <a:t>Title</a:t>
            </a:r>
          </a:p>
        </p:txBody>
      </p:sp>
      <p:sp>
        <p:nvSpPr>
          <p:cNvPr id="17" name="Text Placeholder 15">
            <a:extLst>
              <a:ext uri="{FF2B5EF4-FFF2-40B4-BE49-F238E27FC236}">
                <a16:creationId xmlns:a16="http://schemas.microsoft.com/office/drawing/2014/main" id="{B45509E5-80A8-409F-85F7-2C740D442945}"/>
              </a:ext>
            </a:extLst>
          </p:cNvPr>
          <p:cNvSpPr>
            <a:spLocks noGrp="1"/>
          </p:cNvSpPr>
          <p:nvPr>
            <p:ph type="body" sz="quarter" idx="16" hasCustomPrompt="1"/>
          </p:nvPr>
        </p:nvSpPr>
        <p:spPr>
          <a:xfrm>
            <a:off x="360363" y="2025912"/>
            <a:ext cx="4139629" cy="181601"/>
          </a:xfrm>
        </p:spPr>
        <p:txBody>
          <a:bodyPr/>
          <a:lstStyle>
            <a:lvl1pPr marL="0" indent="0">
              <a:buNone/>
              <a:defRPr sz="900" baseline="0">
                <a:solidFill>
                  <a:schemeClr val="bg1"/>
                </a:solidFill>
              </a:defRPr>
            </a:lvl1pPr>
            <a:lvl2pPr marL="378000" indent="0">
              <a:buNone/>
              <a:defRPr/>
            </a:lvl2pPr>
            <a:lvl3pPr marL="738000" indent="0">
              <a:buNone/>
              <a:defRPr/>
            </a:lvl3pPr>
            <a:lvl4pPr marL="1098000" indent="0">
              <a:buNone/>
              <a:defRPr/>
            </a:lvl4pPr>
            <a:lvl5pPr marL="1468800" indent="0">
              <a:buNone/>
              <a:defRPr/>
            </a:lvl5pPr>
          </a:lstStyle>
          <a:p>
            <a:pPr lvl="0"/>
            <a:r>
              <a:rPr lang="en-US" noProof="0"/>
              <a:t>Date (e.g. April 2, 2020)</a:t>
            </a:r>
          </a:p>
        </p:txBody>
      </p:sp>
      <p:sp>
        <p:nvSpPr>
          <p:cNvPr id="20" name="Platshållare för sidfot 4">
            <a:extLst>
              <a:ext uri="{FF2B5EF4-FFF2-40B4-BE49-F238E27FC236}">
                <a16:creationId xmlns:a16="http://schemas.microsoft.com/office/drawing/2014/main" id="{95864428-0393-D144-9E15-A772DDEE5E30}"/>
              </a:ext>
            </a:extLst>
          </p:cNvPr>
          <p:cNvSpPr>
            <a:spLocks noGrp="1"/>
          </p:cNvSpPr>
          <p:nvPr>
            <p:ph type="ftr" sz="quarter" idx="3"/>
          </p:nvPr>
        </p:nvSpPr>
        <p:spPr>
          <a:xfrm>
            <a:off x="683568" y="5311269"/>
            <a:ext cx="2895600" cy="180000"/>
          </a:xfrm>
          <a:prstGeom prst="rect">
            <a:avLst/>
          </a:prstGeom>
        </p:spPr>
        <p:txBody>
          <a:bodyPr vert="horz" lIns="0" tIns="0" rIns="0" bIns="0" rtlCol="0" anchor="b" anchorCtr="0"/>
          <a:lstStyle>
            <a:lvl1pPr algn="l">
              <a:defRPr sz="700">
                <a:solidFill>
                  <a:srgbClr val="EBEBEB"/>
                </a:solidFill>
              </a:defRPr>
            </a:lvl1pPr>
          </a:lstStyle>
          <a:p>
            <a:r>
              <a:rPr lang="en-US" noProof="0"/>
              <a:t>SANDVIK: Title of presentation</a:t>
            </a:r>
          </a:p>
        </p:txBody>
      </p:sp>
      <p:sp>
        <p:nvSpPr>
          <p:cNvPr id="21" name="Platshållare för bildnummer 5">
            <a:extLst>
              <a:ext uri="{FF2B5EF4-FFF2-40B4-BE49-F238E27FC236}">
                <a16:creationId xmlns:a16="http://schemas.microsoft.com/office/drawing/2014/main" id="{7ED9FA7B-75A9-0240-B30C-ABCEC25B24CB}"/>
              </a:ext>
            </a:extLst>
          </p:cNvPr>
          <p:cNvSpPr>
            <a:spLocks noGrp="1"/>
          </p:cNvSpPr>
          <p:nvPr>
            <p:ph type="sldNum" sz="quarter" idx="4"/>
          </p:nvPr>
        </p:nvSpPr>
        <p:spPr>
          <a:xfrm>
            <a:off x="354946" y="5310820"/>
            <a:ext cx="328622" cy="180000"/>
          </a:xfrm>
          <a:prstGeom prst="rect">
            <a:avLst/>
          </a:prstGeom>
        </p:spPr>
        <p:txBody>
          <a:bodyPr vert="horz" lIns="0" tIns="0" rIns="0" bIns="0" rtlCol="0" anchor="b" anchorCtr="0"/>
          <a:lstStyle>
            <a:lvl1pPr algn="l">
              <a:defRPr sz="700">
                <a:solidFill>
                  <a:srgbClr val="EBEBEB"/>
                </a:solidFill>
              </a:defRPr>
            </a:lvl1pPr>
          </a:lstStyle>
          <a:p>
            <a:fld id="{469B62F1-B431-48B6-8270-02431A1685B7}" type="slidenum">
              <a:rPr lang="en-US" noProof="0" smtClean="0"/>
              <a:pPr/>
              <a:t>‹#›</a:t>
            </a:fld>
            <a:endParaRPr lang="en-US" noProof="0"/>
          </a:p>
        </p:txBody>
      </p:sp>
      <p:sp>
        <p:nvSpPr>
          <p:cNvPr id="22" name="Date Placeholder 3">
            <a:extLst>
              <a:ext uri="{FF2B5EF4-FFF2-40B4-BE49-F238E27FC236}">
                <a16:creationId xmlns:a16="http://schemas.microsoft.com/office/drawing/2014/main" id="{CDF60C3B-79E5-704D-AE6F-BC6B73BBBBE2}"/>
              </a:ext>
            </a:extLst>
          </p:cNvPr>
          <p:cNvSpPr>
            <a:spLocks noGrp="1"/>
          </p:cNvSpPr>
          <p:nvPr>
            <p:ph type="dt" sz="half" idx="2"/>
          </p:nvPr>
        </p:nvSpPr>
        <p:spPr>
          <a:xfrm>
            <a:off x="5643664" y="5311269"/>
            <a:ext cx="2057400" cy="180000"/>
          </a:xfrm>
          <a:prstGeom prst="rect">
            <a:avLst/>
          </a:prstGeom>
        </p:spPr>
        <p:txBody>
          <a:bodyPr vert="horz" lIns="0" tIns="0" rIns="0" bIns="0" rtlCol="0" anchor="b"/>
          <a:lstStyle>
            <a:lvl1pPr algn="r">
              <a:defRPr sz="700">
                <a:solidFill>
                  <a:srgbClr val="EBEBEB"/>
                </a:solidFill>
              </a:defRPr>
            </a:lvl1pPr>
          </a:lstStyle>
          <a:p>
            <a:fld id="{FAEC30AF-C41B-0847-9B93-C704162673BF}" type="datetime1">
              <a:rPr lang="en-US" noProof="0" smtClean="0"/>
              <a:t>11/3/2021</a:t>
            </a:fld>
            <a:endParaRPr lang="en-US" noProof="0"/>
          </a:p>
        </p:txBody>
      </p:sp>
      <p:sp>
        <p:nvSpPr>
          <p:cNvPr id="18" name="Rectangular Callout 17">
            <a:extLst>
              <a:ext uri="{FF2B5EF4-FFF2-40B4-BE49-F238E27FC236}">
                <a16:creationId xmlns:a16="http://schemas.microsoft.com/office/drawing/2014/main" id="{F1B1EF68-4522-B841-9B35-854217BAA1EC}"/>
              </a:ext>
            </a:extLst>
          </p:cNvPr>
          <p:cNvSpPr/>
          <p:nvPr userDrawn="1"/>
        </p:nvSpPr>
        <p:spPr>
          <a:xfrm>
            <a:off x="9432540" y="271440"/>
            <a:ext cx="1440000" cy="1669327"/>
          </a:xfrm>
          <a:prstGeom prst="wedgeRectCallout">
            <a:avLst>
              <a:gd name="adj1" fmla="val -65346"/>
              <a:gd name="adj2" fmla="val -20385"/>
            </a:avLst>
          </a:prstGeom>
          <a:solidFill>
            <a:schemeClr val="bg1"/>
          </a:solidFill>
          <a:ln w="9525">
            <a:solidFill>
              <a:schemeClr val="bg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800" noProof="0">
                <a:solidFill>
                  <a:schemeClr val="tx1"/>
                </a:solidFill>
              </a:rPr>
              <a:t>If you choose the monochrome start-page, always use one of our primary colors: either blue or orange depending on your preference or presentation requirements.</a:t>
            </a:r>
          </a:p>
          <a:p>
            <a:pPr algn="l"/>
            <a:endParaRPr lang="en-US" sz="800" noProof="0">
              <a:solidFill>
                <a:schemeClr val="tx1"/>
              </a:solidFill>
            </a:endParaRPr>
          </a:p>
          <a:p>
            <a:pPr algn="l"/>
            <a:r>
              <a:rPr lang="en-US" sz="800" b="1" noProof="0">
                <a:solidFill>
                  <a:schemeClr val="tx1"/>
                </a:solidFill>
              </a:rPr>
              <a:t>All elements on this type of slide shall be white.</a:t>
            </a:r>
          </a:p>
        </p:txBody>
      </p:sp>
    </p:spTree>
    <p:extLst>
      <p:ext uri="{BB962C8B-B14F-4D97-AF65-F5344CB8AC3E}">
        <p14:creationId xmlns:p14="http://schemas.microsoft.com/office/powerpoint/2010/main" val="1646437507"/>
      </p:ext>
    </p:extLst>
  </p:cSld>
  <p:clrMapOvr>
    <a:overrideClrMapping bg1="lt1" tx1="dk1" bg2="lt2" tx2="dk2" accent1="accent1" accent2="accent2" accent3="accent3" accent4="accent4" accent5="accent5" accent6="accent6" hlink="hlink" folHlink="folHlink"/>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Startpage all orange, no picture, presenter">
    <p:bg>
      <p:bgPr>
        <a:solidFill>
          <a:schemeClr val="accent2"/>
        </a:solidFill>
        <a:effectLst/>
      </p:bgPr>
    </p:bg>
    <p:spTree>
      <p:nvGrpSpPr>
        <p:cNvPr id="1" name=""/>
        <p:cNvGrpSpPr/>
        <p:nvPr/>
      </p:nvGrpSpPr>
      <p:grpSpPr>
        <a:xfrm>
          <a:off x="0" y="0"/>
          <a:ext cx="0" cy="0"/>
          <a:chOff x="0" y="0"/>
          <a:chExt cx="0" cy="0"/>
        </a:xfrm>
      </p:grpSpPr>
      <p:sp>
        <p:nvSpPr>
          <p:cNvPr id="19" name="Platshållare för sidfot 4">
            <a:extLst>
              <a:ext uri="{FF2B5EF4-FFF2-40B4-BE49-F238E27FC236}">
                <a16:creationId xmlns:a16="http://schemas.microsoft.com/office/drawing/2014/main" id="{E07FBF33-090F-1F41-93C8-3B89CF82E99B}"/>
              </a:ext>
            </a:extLst>
          </p:cNvPr>
          <p:cNvSpPr>
            <a:spLocks noGrp="1"/>
          </p:cNvSpPr>
          <p:nvPr>
            <p:ph type="ftr" sz="quarter" idx="3"/>
          </p:nvPr>
        </p:nvSpPr>
        <p:spPr>
          <a:xfrm>
            <a:off x="683568" y="5238368"/>
            <a:ext cx="2895600" cy="180000"/>
          </a:xfrm>
          <a:prstGeom prst="rect">
            <a:avLst/>
          </a:prstGeom>
        </p:spPr>
        <p:txBody>
          <a:bodyPr vert="horz" lIns="0" tIns="0" rIns="0" bIns="0" rtlCol="0" anchor="b" anchorCtr="0"/>
          <a:lstStyle>
            <a:lvl1pPr algn="l">
              <a:defRPr sz="700">
                <a:solidFill>
                  <a:srgbClr val="EBEBEB"/>
                </a:solidFill>
              </a:defRPr>
            </a:lvl1pPr>
          </a:lstStyle>
          <a:p>
            <a:r>
              <a:rPr lang="en-US" noProof="0"/>
              <a:t>SANDVIK: Title of presentation</a:t>
            </a:r>
          </a:p>
        </p:txBody>
      </p:sp>
      <p:sp>
        <p:nvSpPr>
          <p:cNvPr id="20" name="Platshållare för bildnummer 5">
            <a:extLst>
              <a:ext uri="{FF2B5EF4-FFF2-40B4-BE49-F238E27FC236}">
                <a16:creationId xmlns:a16="http://schemas.microsoft.com/office/drawing/2014/main" id="{E58EB66C-C988-EA44-87F3-6BF9DC858AC4}"/>
              </a:ext>
            </a:extLst>
          </p:cNvPr>
          <p:cNvSpPr>
            <a:spLocks noGrp="1"/>
          </p:cNvSpPr>
          <p:nvPr>
            <p:ph type="sldNum" sz="quarter" idx="4"/>
          </p:nvPr>
        </p:nvSpPr>
        <p:spPr>
          <a:xfrm>
            <a:off x="354946" y="5237919"/>
            <a:ext cx="328622" cy="180000"/>
          </a:xfrm>
          <a:prstGeom prst="rect">
            <a:avLst/>
          </a:prstGeom>
        </p:spPr>
        <p:txBody>
          <a:bodyPr vert="horz" lIns="0" tIns="0" rIns="0" bIns="0" rtlCol="0" anchor="b" anchorCtr="0"/>
          <a:lstStyle>
            <a:lvl1pPr algn="l">
              <a:defRPr sz="700">
                <a:solidFill>
                  <a:srgbClr val="EBEBEB"/>
                </a:solidFill>
              </a:defRPr>
            </a:lvl1pPr>
          </a:lstStyle>
          <a:p>
            <a:fld id="{469B62F1-B431-48B6-8270-02431A1685B7}" type="slidenum">
              <a:rPr lang="en-US" noProof="0" smtClean="0"/>
              <a:pPr/>
              <a:t>‹#›</a:t>
            </a:fld>
            <a:endParaRPr lang="en-US" noProof="0"/>
          </a:p>
        </p:txBody>
      </p:sp>
      <p:sp>
        <p:nvSpPr>
          <p:cNvPr id="21" name="Date Placeholder 3">
            <a:extLst>
              <a:ext uri="{FF2B5EF4-FFF2-40B4-BE49-F238E27FC236}">
                <a16:creationId xmlns:a16="http://schemas.microsoft.com/office/drawing/2014/main" id="{B9CBBD3E-3633-A044-8D6A-DE5360CCEB1F}"/>
              </a:ext>
            </a:extLst>
          </p:cNvPr>
          <p:cNvSpPr>
            <a:spLocks noGrp="1"/>
          </p:cNvSpPr>
          <p:nvPr>
            <p:ph type="dt" sz="half" idx="2"/>
          </p:nvPr>
        </p:nvSpPr>
        <p:spPr>
          <a:xfrm>
            <a:off x="5643664" y="5238368"/>
            <a:ext cx="2057400" cy="180000"/>
          </a:xfrm>
          <a:prstGeom prst="rect">
            <a:avLst/>
          </a:prstGeom>
        </p:spPr>
        <p:txBody>
          <a:bodyPr vert="horz" lIns="0" tIns="0" rIns="0" bIns="0" rtlCol="0" anchor="b"/>
          <a:lstStyle>
            <a:lvl1pPr algn="r">
              <a:defRPr sz="700">
                <a:solidFill>
                  <a:srgbClr val="EBEBEB"/>
                </a:solidFill>
              </a:defRPr>
            </a:lvl1pPr>
          </a:lstStyle>
          <a:p>
            <a:fld id="{2290372E-B9DD-2642-A1BD-4F067B63A8F0}" type="datetime1">
              <a:rPr lang="en-US" noProof="0" smtClean="0"/>
              <a:t>11/3/2021</a:t>
            </a:fld>
            <a:endParaRPr lang="en-US" noProof="0"/>
          </a:p>
        </p:txBody>
      </p:sp>
      <p:grpSp>
        <p:nvGrpSpPr>
          <p:cNvPr id="8" name="Grupp 17">
            <a:extLst>
              <a:ext uri="{FF2B5EF4-FFF2-40B4-BE49-F238E27FC236}">
                <a16:creationId xmlns:a16="http://schemas.microsoft.com/office/drawing/2014/main" id="{BA2F8111-0171-4929-B6D2-8A6BED7B9495}"/>
              </a:ext>
            </a:extLst>
          </p:cNvPr>
          <p:cNvGrpSpPr/>
          <p:nvPr userDrawn="1"/>
        </p:nvGrpSpPr>
        <p:grpSpPr>
          <a:xfrm>
            <a:off x="-20321" y="900000"/>
            <a:ext cx="9186161" cy="3928540"/>
            <a:chOff x="-20321" y="900000"/>
            <a:chExt cx="9186161" cy="3928540"/>
          </a:xfrm>
        </p:grpSpPr>
        <p:sp>
          <p:nvSpPr>
            <p:cNvPr id="11" name="Frihandsfigur 18">
              <a:extLst>
                <a:ext uri="{FF2B5EF4-FFF2-40B4-BE49-F238E27FC236}">
                  <a16:creationId xmlns:a16="http://schemas.microsoft.com/office/drawing/2014/main" id="{F5EB104B-25BB-490C-A5A0-457C61A1AA44}"/>
                </a:ext>
              </a:extLst>
            </p:cNvPr>
            <p:cNvSpPr/>
            <p:nvPr/>
          </p:nvSpPr>
          <p:spPr>
            <a:xfrm>
              <a:off x="-20321" y="900000"/>
              <a:ext cx="9186161" cy="3928540"/>
            </a:xfrm>
            <a:custGeom>
              <a:avLst/>
              <a:gdLst>
                <a:gd name="connsiteX0" fmla="*/ 8341360 w 8442960"/>
                <a:gd name="connsiteY0" fmla="*/ 0 h 3749040"/>
                <a:gd name="connsiteX1" fmla="*/ 7406640 w 8442960"/>
                <a:gd name="connsiteY1" fmla="*/ 518160 h 3749040"/>
                <a:gd name="connsiteX2" fmla="*/ 5547360 w 8442960"/>
                <a:gd name="connsiteY2" fmla="*/ 528320 h 3749040"/>
                <a:gd name="connsiteX3" fmla="*/ 2763520 w 8442960"/>
                <a:gd name="connsiteY3" fmla="*/ 2133600 h 3749040"/>
                <a:gd name="connsiteX4" fmla="*/ 934720 w 8442960"/>
                <a:gd name="connsiteY4" fmla="*/ 2133600 h 3749040"/>
                <a:gd name="connsiteX5" fmla="*/ 0 w 8442960"/>
                <a:gd name="connsiteY5" fmla="*/ 3749040 h 3749040"/>
                <a:gd name="connsiteX6" fmla="*/ 1381760 w 8442960"/>
                <a:gd name="connsiteY6" fmla="*/ 2966720 h 3749040"/>
                <a:gd name="connsiteX7" fmla="*/ 2763520 w 8442960"/>
                <a:gd name="connsiteY7" fmla="*/ 2153920 h 3749040"/>
                <a:gd name="connsiteX8" fmla="*/ 4907280 w 8442960"/>
                <a:gd name="connsiteY8" fmla="*/ 1645920 h 3749040"/>
                <a:gd name="connsiteX9" fmla="*/ 6471920 w 8442960"/>
                <a:gd name="connsiteY9" fmla="*/ 2143760 h 3749040"/>
                <a:gd name="connsiteX10" fmla="*/ 7406640 w 8442960"/>
                <a:gd name="connsiteY10" fmla="*/ 538480 h 3749040"/>
                <a:gd name="connsiteX11" fmla="*/ 8442960 w 8442960"/>
                <a:gd name="connsiteY11" fmla="*/ 1950720 h 3749040"/>
                <a:gd name="connsiteX12" fmla="*/ 8341360 w 8442960"/>
                <a:gd name="connsiteY12" fmla="*/ 0 h 3749040"/>
                <a:gd name="connsiteX0" fmla="*/ 8359866 w 8461466"/>
                <a:gd name="connsiteY0" fmla="*/ 0 h 2966720"/>
                <a:gd name="connsiteX1" fmla="*/ 7425146 w 8461466"/>
                <a:gd name="connsiteY1" fmla="*/ 518160 h 2966720"/>
                <a:gd name="connsiteX2" fmla="*/ 5565866 w 8461466"/>
                <a:gd name="connsiteY2" fmla="*/ 528320 h 2966720"/>
                <a:gd name="connsiteX3" fmla="*/ 2782026 w 8461466"/>
                <a:gd name="connsiteY3" fmla="*/ 2133600 h 2966720"/>
                <a:gd name="connsiteX4" fmla="*/ 953226 w 8461466"/>
                <a:gd name="connsiteY4" fmla="*/ 2133600 h 2966720"/>
                <a:gd name="connsiteX5" fmla="*/ 0 w 8461466"/>
                <a:gd name="connsiteY5" fmla="*/ 2824498 h 2966720"/>
                <a:gd name="connsiteX6" fmla="*/ 1400266 w 8461466"/>
                <a:gd name="connsiteY6" fmla="*/ 2966720 h 2966720"/>
                <a:gd name="connsiteX7" fmla="*/ 2782026 w 8461466"/>
                <a:gd name="connsiteY7" fmla="*/ 2153920 h 2966720"/>
                <a:gd name="connsiteX8" fmla="*/ 4925786 w 8461466"/>
                <a:gd name="connsiteY8" fmla="*/ 1645920 h 2966720"/>
                <a:gd name="connsiteX9" fmla="*/ 6490426 w 8461466"/>
                <a:gd name="connsiteY9" fmla="*/ 2143760 h 2966720"/>
                <a:gd name="connsiteX10" fmla="*/ 7425146 w 8461466"/>
                <a:gd name="connsiteY10" fmla="*/ 538480 h 2966720"/>
                <a:gd name="connsiteX11" fmla="*/ 8461466 w 8461466"/>
                <a:gd name="connsiteY11" fmla="*/ 1950720 h 2966720"/>
                <a:gd name="connsiteX12" fmla="*/ 8359866 w 8461466"/>
                <a:gd name="connsiteY12" fmla="*/ 0 h 2966720"/>
                <a:gd name="connsiteX0" fmla="*/ 8359866 w 8461466"/>
                <a:gd name="connsiteY0" fmla="*/ 0 h 2966720"/>
                <a:gd name="connsiteX1" fmla="*/ 7425146 w 8461466"/>
                <a:gd name="connsiteY1" fmla="*/ 518160 h 2966720"/>
                <a:gd name="connsiteX2" fmla="*/ 5565866 w 8461466"/>
                <a:gd name="connsiteY2" fmla="*/ 528320 h 2966720"/>
                <a:gd name="connsiteX3" fmla="*/ 2782026 w 8461466"/>
                <a:gd name="connsiteY3" fmla="*/ 2133600 h 2966720"/>
                <a:gd name="connsiteX4" fmla="*/ 953226 w 8461466"/>
                <a:gd name="connsiteY4" fmla="*/ 1711721 h 2966720"/>
                <a:gd name="connsiteX5" fmla="*/ 0 w 8461466"/>
                <a:gd name="connsiteY5" fmla="*/ 2824498 h 2966720"/>
                <a:gd name="connsiteX6" fmla="*/ 1400266 w 8461466"/>
                <a:gd name="connsiteY6" fmla="*/ 2966720 h 2966720"/>
                <a:gd name="connsiteX7" fmla="*/ 2782026 w 8461466"/>
                <a:gd name="connsiteY7" fmla="*/ 2153920 h 2966720"/>
                <a:gd name="connsiteX8" fmla="*/ 4925786 w 8461466"/>
                <a:gd name="connsiteY8" fmla="*/ 1645920 h 2966720"/>
                <a:gd name="connsiteX9" fmla="*/ 6490426 w 8461466"/>
                <a:gd name="connsiteY9" fmla="*/ 2143760 h 2966720"/>
                <a:gd name="connsiteX10" fmla="*/ 7425146 w 8461466"/>
                <a:gd name="connsiteY10" fmla="*/ 538480 h 2966720"/>
                <a:gd name="connsiteX11" fmla="*/ 8461466 w 8461466"/>
                <a:gd name="connsiteY11" fmla="*/ 1950720 h 2966720"/>
                <a:gd name="connsiteX12" fmla="*/ 8359866 w 8461466"/>
                <a:gd name="connsiteY12" fmla="*/ 0 h 2966720"/>
                <a:gd name="connsiteX0" fmla="*/ 8359866 w 8461466"/>
                <a:gd name="connsiteY0" fmla="*/ 0 h 2824498"/>
                <a:gd name="connsiteX1" fmla="*/ 7425146 w 8461466"/>
                <a:gd name="connsiteY1" fmla="*/ 518160 h 2824498"/>
                <a:gd name="connsiteX2" fmla="*/ 5565866 w 8461466"/>
                <a:gd name="connsiteY2" fmla="*/ 528320 h 2824498"/>
                <a:gd name="connsiteX3" fmla="*/ 2782026 w 8461466"/>
                <a:gd name="connsiteY3" fmla="*/ 2133600 h 2824498"/>
                <a:gd name="connsiteX4" fmla="*/ 953226 w 8461466"/>
                <a:gd name="connsiteY4" fmla="*/ 1711721 h 2824498"/>
                <a:gd name="connsiteX5" fmla="*/ 0 w 8461466"/>
                <a:gd name="connsiteY5" fmla="*/ 2824498 h 2824498"/>
                <a:gd name="connsiteX6" fmla="*/ 2020218 w 8461466"/>
                <a:gd name="connsiteY6" fmla="*/ 2652555 h 2824498"/>
                <a:gd name="connsiteX7" fmla="*/ 2782026 w 8461466"/>
                <a:gd name="connsiteY7" fmla="*/ 2153920 h 2824498"/>
                <a:gd name="connsiteX8" fmla="*/ 4925786 w 8461466"/>
                <a:gd name="connsiteY8" fmla="*/ 1645920 h 2824498"/>
                <a:gd name="connsiteX9" fmla="*/ 6490426 w 8461466"/>
                <a:gd name="connsiteY9" fmla="*/ 2143760 h 2824498"/>
                <a:gd name="connsiteX10" fmla="*/ 7425146 w 8461466"/>
                <a:gd name="connsiteY10" fmla="*/ 538480 h 2824498"/>
                <a:gd name="connsiteX11" fmla="*/ 8461466 w 8461466"/>
                <a:gd name="connsiteY11" fmla="*/ 1950720 h 2824498"/>
                <a:gd name="connsiteX12" fmla="*/ 8359866 w 8461466"/>
                <a:gd name="connsiteY12" fmla="*/ 0 h 2824498"/>
                <a:gd name="connsiteX0" fmla="*/ 8359866 w 8461466"/>
                <a:gd name="connsiteY0" fmla="*/ 0 h 2824498"/>
                <a:gd name="connsiteX1" fmla="*/ 7425146 w 8461466"/>
                <a:gd name="connsiteY1" fmla="*/ 518160 h 2824498"/>
                <a:gd name="connsiteX2" fmla="*/ 5704662 w 8461466"/>
                <a:gd name="connsiteY2" fmla="*/ 698867 h 2824498"/>
                <a:gd name="connsiteX3" fmla="*/ 2782026 w 8461466"/>
                <a:gd name="connsiteY3" fmla="*/ 2133600 h 2824498"/>
                <a:gd name="connsiteX4" fmla="*/ 953226 w 8461466"/>
                <a:gd name="connsiteY4" fmla="*/ 1711721 h 2824498"/>
                <a:gd name="connsiteX5" fmla="*/ 0 w 8461466"/>
                <a:gd name="connsiteY5" fmla="*/ 2824498 h 2824498"/>
                <a:gd name="connsiteX6" fmla="*/ 2020218 w 8461466"/>
                <a:gd name="connsiteY6" fmla="*/ 2652555 h 2824498"/>
                <a:gd name="connsiteX7" fmla="*/ 2782026 w 8461466"/>
                <a:gd name="connsiteY7" fmla="*/ 2153920 h 2824498"/>
                <a:gd name="connsiteX8" fmla="*/ 4925786 w 8461466"/>
                <a:gd name="connsiteY8" fmla="*/ 1645920 h 2824498"/>
                <a:gd name="connsiteX9" fmla="*/ 6490426 w 8461466"/>
                <a:gd name="connsiteY9" fmla="*/ 2143760 h 2824498"/>
                <a:gd name="connsiteX10" fmla="*/ 7425146 w 8461466"/>
                <a:gd name="connsiteY10" fmla="*/ 538480 h 2824498"/>
                <a:gd name="connsiteX11" fmla="*/ 8461466 w 8461466"/>
                <a:gd name="connsiteY11" fmla="*/ 1950720 h 2824498"/>
                <a:gd name="connsiteX12" fmla="*/ 8359866 w 8461466"/>
                <a:gd name="connsiteY12" fmla="*/ 0 h 2824498"/>
                <a:gd name="connsiteX0" fmla="*/ 8359866 w 8461466"/>
                <a:gd name="connsiteY0" fmla="*/ 0 h 2824498"/>
                <a:gd name="connsiteX1" fmla="*/ 7425146 w 8461466"/>
                <a:gd name="connsiteY1" fmla="*/ 518160 h 2824498"/>
                <a:gd name="connsiteX2" fmla="*/ 5704662 w 8461466"/>
                <a:gd name="connsiteY2" fmla="*/ 698867 h 2824498"/>
                <a:gd name="connsiteX3" fmla="*/ 2782026 w 8461466"/>
                <a:gd name="connsiteY3" fmla="*/ 2133600 h 2824498"/>
                <a:gd name="connsiteX4" fmla="*/ 953226 w 8461466"/>
                <a:gd name="connsiteY4" fmla="*/ 1711721 h 2824498"/>
                <a:gd name="connsiteX5" fmla="*/ 0 w 8461466"/>
                <a:gd name="connsiteY5" fmla="*/ 2824498 h 2824498"/>
                <a:gd name="connsiteX6" fmla="*/ 2020218 w 8461466"/>
                <a:gd name="connsiteY6" fmla="*/ 2652555 h 2824498"/>
                <a:gd name="connsiteX7" fmla="*/ 2782026 w 8461466"/>
                <a:gd name="connsiteY7" fmla="*/ 2153920 h 2824498"/>
                <a:gd name="connsiteX8" fmla="*/ 4611184 w 8461466"/>
                <a:gd name="connsiteY8" fmla="*/ 1852371 h 2824498"/>
                <a:gd name="connsiteX9" fmla="*/ 6490426 w 8461466"/>
                <a:gd name="connsiteY9" fmla="*/ 2143760 h 2824498"/>
                <a:gd name="connsiteX10" fmla="*/ 7425146 w 8461466"/>
                <a:gd name="connsiteY10" fmla="*/ 538480 h 2824498"/>
                <a:gd name="connsiteX11" fmla="*/ 8461466 w 8461466"/>
                <a:gd name="connsiteY11" fmla="*/ 1950720 h 2824498"/>
                <a:gd name="connsiteX12" fmla="*/ 8359866 w 8461466"/>
                <a:gd name="connsiteY12" fmla="*/ 0 h 2824498"/>
                <a:gd name="connsiteX0" fmla="*/ 8359866 w 8461466"/>
                <a:gd name="connsiteY0" fmla="*/ 0 h 2824498"/>
                <a:gd name="connsiteX1" fmla="*/ 7425146 w 8461466"/>
                <a:gd name="connsiteY1" fmla="*/ 518160 h 2824498"/>
                <a:gd name="connsiteX2" fmla="*/ 5704662 w 8461466"/>
                <a:gd name="connsiteY2" fmla="*/ 698867 h 2824498"/>
                <a:gd name="connsiteX3" fmla="*/ 2782026 w 8461466"/>
                <a:gd name="connsiteY3" fmla="*/ 2133600 h 2824498"/>
                <a:gd name="connsiteX4" fmla="*/ 953226 w 8461466"/>
                <a:gd name="connsiteY4" fmla="*/ 1711721 h 2824498"/>
                <a:gd name="connsiteX5" fmla="*/ 0 w 8461466"/>
                <a:gd name="connsiteY5" fmla="*/ 2824498 h 2824498"/>
                <a:gd name="connsiteX6" fmla="*/ 2020218 w 8461466"/>
                <a:gd name="connsiteY6" fmla="*/ 2652555 h 2824498"/>
                <a:gd name="connsiteX7" fmla="*/ 2782026 w 8461466"/>
                <a:gd name="connsiteY7" fmla="*/ 2153920 h 2824498"/>
                <a:gd name="connsiteX8" fmla="*/ 4611184 w 8461466"/>
                <a:gd name="connsiteY8" fmla="*/ 1852371 h 2824498"/>
                <a:gd name="connsiteX9" fmla="*/ 6953077 w 8461466"/>
                <a:gd name="connsiteY9" fmla="*/ 1928333 h 2824498"/>
                <a:gd name="connsiteX10" fmla="*/ 7425146 w 8461466"/>
                <a:gd name="connsiteY10" fmla="*/ 538480 h 2824498"/>
                <a:gd name="connsiteX11" fmla="*/ 8461466 w 8461466"/>
                <a:gd name="connsiteY11" fmla="*/ 1950720 h 2824498"/>
                <a:gd name="connsiteX12" fmla="*/ 8359866 w 8461466"/>
                <a:gd name="connsiteY12" fmla="*/ 0 h 2824498"/>
                <a:gd name="connsiteX0" fmla="*/ 8359866 w 8461466"/>
                <a:gd name="connsiteY0" fmla="*/ 0 h 2824498"/>
                <a:gd name="connsiteX1" fmla="*/ 7425146 w 8461466"/>
                <a:gd name="connsiteY1" fmla="*/ 518160 h 2824498"/>
                <a:gd name="connsiteX2" fmla="*/ 5704662 w 8461466"/>
                <a:gd name="connsiteY2" fmla="*/ 698867 h 2824498"/>
                <a:gd name="connsiteX3" fmla="*/ 2782026 w 8461466"/>
                <a:gd name="connsiteY3" fmla="*/ 2133600 h 2824498"/>
                <a:gd name="connsiteX4" fmla="*/ 953226 w 8461466"/>
                <a:gd name="connsiteY4" fmla="*/ 1711721 h 2824498"/>
                <a:gd name="connsiteX5" fmla="*/ 0 w 8461466"/>
                <a:gd name="connsiteY5" fmla="*/ 2824498 h 2824498"/>
                <a:gd name="connsiteX6" fmla="*/ 2020218 w 8461466"/>
                <a:gd name="connsiteY6" fmla="*/ 2652555 h 2824498"/>
                <a:gd name="connsiteX7" fmla="*/ 2782026 w 8461466"/>
                <a:gd name="connsiteY7" fmla="*/ 2153920 h 2824498"/>
                <a:gd name="connsiteX8" fmla="*/ 4611184 w 8461466"/>
                <a:gd name="connsiteY8" fmla="*/ 1852371 h 2824498"/>
                <a:gd name="connsiteX9" fmla="*/ 6953077 w 8461466"/>
                <a:gd name="connsiteY9" fmla="*/ 1928333 h 2824498"/>
                <a:gd name="connsiteX10" fmla="*/ 7425147 w 8461466"/>
                <a:gd name="connsiteY10" fmla="*/ 516040 h 2824498"/>
                <a:gd name="connsiteX11" fmla="*/ 8461466 w 8461466"/>
                <a:gd name="connsiteY11" fmla="*/ 1950720 h 2824498"/>
                <a:gd name="connsiteX12" fmla="*/ 8359866 w 8461466"/>
                <a:gd name="connsiteY12" fmla="*/ 0 h 2824498"/>
                <a:gd name="connsiteX0" fmla="*/ 8359866 w 8461466"/>
                <a:gd name="connsiteY0" fmla="*/ 0 h 3470780"/>
                <a:gd name="connsiteX1" fmla="*/ 7425146 w 8461466"/>
                <a:gd name="connsiteY1" fmla="*/ 518160 h 3470780"/>
                <a:gd name="connsiteX2" fmla="*/ 5704662 w 8461466"/>
                <a:gd name="connsiteY2" fmla="*/ 698867 h 3470780"/>
                <a:gd name="connsiteX3" fmla="*/ 2782026 w 8461466"/>
                <a:gd name="connsiteY3" fmla="*/ 2133600 h 3470780"/>
                <a:gd name="connsiteX4" fmla="*/ 953226 w 8461466"/>
                <a:gd name="connsiteY4" fmla="*/ 1711721 h 3470780"/>
                <a:gd name="connsiteX5" fmla="*/ 0 w 8461466"/>
                <a:gd name="connsiteY5" fmla="*/ 3470780 h 3470780"/>
                <a:gd name="connsiteX6" fmla="*/ 2020218 w 8461466"/>
                <a:gd name="connsiteY6" fmla="*/ 2652555 h 3470780"/>
                <a:gd name="connsiteX7" fmla="*/ 2782026 w 8461466"/>
                <a:gd name="connsiteY7" fmla="*/ 2153920 h 3470780"/>
                <a:gd name="connsiteX8" fmla="*/ 4611184 w 8461466"/>
                <a:gd name="connsiteY8" fmla="*/ 1852371 h 3470780"/>
                <a:gd name="connsiteX9" fmla="*/ 6953077 w 8461466"/>
                <a:gd name="connsiteY9" fmla="*/ 1928333 h 3470780"/>
                <a:gd name="connsiteX10" fmla="*/ 7425147 w 8461466"/>
                <a:gd name="connsiteY10" fmla="*/ 516040 h 3470780"/>
                <a:gd name="connsiteX11" fmla="*/ 8461466 w 8461466"/>
                <a:gd name="connsiteY11" fmla="*/ 1950720 h 3470780"/>
                <a:gd name="connsiteX12" fmla="*/ 8359866 w 8461466"/>
                <a:gd name="connsiteY12" fmla="*/ 0 h 3470780"/>
                <a:gd name="connsiteX0" fmla="*/ 8359866 w 8461466"/>
                <a:gd name="connsiteY0" fmla="*/ 0 h 3470780"/>
                <a:gd name="connsiteX1" fmla="*/ 7425146 w 8461466"/>
                <a:gd name="connsiteY1" fmla="*/ 518160 h 3470780"/>
                <a:gd name="connsiteX2" fmla="*/ 5704662 w 8461466"/>
                <a:gd name="connsiteY2" fmla="*/ 698867 h 3470780"/>
                <a:gd name="connsiteX3" fmla="*/ 2782026 w 8461466"/>
                <a:gd name="connsiteY3" fmla="*/ 2133600 h 3470780"/>
                <a:gd name="connsiteX4" fmla="*/ 1002213 w 8461466"/>
                <a:gd name="connsiteY4" fmla="*/ 2205937 h 3470780"/>
                <a:gd name="connsiteX5" fmla="*/ 0 w 8461466"/>
                <a:gd name="connsiteY5" fmla="*/ 3470780 h 3470780"/>
                <a:gd name="connsiteX6" fmla="*/ 2020218 w 8461466"/>
                <a:gd name="connsiteY6" fmla="*/ 2652555 h 3470780"/>
                <a:gd name="connsiteX7" fmla="*/ 2782026 w 8461466"/>
                <a:gd name="connsiteY7" fmla="*/ 2153920 h 3470780"/>
                <a:gd name="connsiteX8" fmla="*/ 4611184 w 8461466"/>
                <a:gd name="connsiteY8" fmla="*/ 1852371 h 3470780"/>
                <a:gd name="connsiteX9" fmla="*/ 6953077 w 8461466"/>
                <a:gd name="connsiteY9" fmla="*/ 1928333 h 3470780"/>
                <a:gd name="connsiteX10" fmla="*/ 7425147 w 8461466"/>
                <a:gd name="connsiteY10" fmla="*/ 516040 h 3470780"/>
                <a:gd name="connsiteX11" fmla="*/ 8461466 w 8461466"/>
                <a:gd name="connsiteY11" fmla="*/ 1950720 h 3470780"/>
                <a:gd name="connsiteX12" fmla="*/ 8359866 w 8461466"/>
                <a:gd name="connsiteY12" fmla="*/ 0 h 3470780"/>
                <a:gd name="connsiteX0" fmla="*/ 8359866 w 8461466"/>
                <a:gd name="connsiteY0" fmla="*/ 0 h 3470780"/>
                <a:gd name="connsiteX1" fmla="*/ 7425146 w 8461466"/>
                <a:gd name="connsiteY1" fmla="*/ 518160 h 3470780"/>
                <a:gd name="connsiteX2" fmla="*/ 5704662 w 8461466"/>
                <a:gd name="connsiteY2" fmla="*/ 698867 h 3470780"/>
                <a:gd name="connsiteX3" fmla="*/ 2782026 w 8461466"/>
                <a:gd name="connsiteY3" fmla="*/ 2133600 h 3470780"/>
                <a:gd name="connsiteX4" fmla="*/ 1002213 w 8461466"/>
                <a:gd name="connsiteY4" fmla="*/ 2205937 h 3470780"/>
                <a:gd name="connsiteX5" fmla="*/ 0 w 8461466"/>
                <a:gd name="connsiteY5" fmla="*/ 3470780 h 3470780"/>
                <a:gd name="connsiteX6" fmla="*/ 2020218 w 8461466"/>
                <a:gd name="connsiteY6" fmla="*/ 2652555 h 3470780"/>
                <a:gd name="connsiteX7" fmla="*/ 2779135 w 8461466"/>
                <a:gd name="connsiteY7" fmla="*/ 2134285 h 3470780"/>
                <a:gd name="connsiteX8" fmla="*/ 4611184 w 8461466"/>
                <a:gd name="connsiteY8" fmla="*/ 1852371 h 3470780"/>
                <a:gd name="connsiteX9" fmla="*/ 6953077 w 8461466"/>
                <a:gd name="connsiteY9" fmla="*/ 1928333 h 3470780"/>
                <a:gd name="connsiteX10" fmla="*/ 7425147 w 8461466"/>
                <a:gd name="connsiteY10" fmla="*/ 516040 h 3470780"/>
                <a:gd name="connsiteX11" fmla="*/ 8461466 w 8461466"/>
                <a:gd name="connsiteY11" fmla="*/ 1950720 h 3470780"/>
                <a:gd name="connsiteX12" fmla="*/ 8359866 w 8461466"/>
                <a:gd name="connsiteY12" fmla="*/ 0 h 3470780"/>
                <a:gd name="connsiteX0" fmla="*/ 8359866 w 8366110"/>
                <a:gd name="connsiteY0" fmla="*/ 0 h 3470780"/>
                <a:gd name="connsiteX1" fmla="*/ 7425146 w 8366110"/>
                <a:gd name="connsiteY1" fmla="*/ 518160 h 3470780"/>
                <a:gd name="connsiteX2" fmla="*/ 5704662 w 8366110"/>
                <a:gd name="connsiteY2" fmla="*/ 698867 h 3470780"/>
                <a:gd name="connsiteX3" fmla="*/ 2782026 w 8366110"/>
                <a:gd name="connsiteY3" fmla="*/ 2133600 h 3470780"/>
                <a:gd name="connsiteX4" fmla="*/ 1002213 w 8366110"/>
                <a:gd name="connsiteY4" fmla="*/ 2205937 h 3470780"/>
                <a:gd name="connsiteX5" fmla="*/ 0 w 8366110"/>
                <a:gd name="connsiteY5" fmla="*/ 3470780 h 3470780"/>
                <a:gd name="connsiteX6" fmla="*/ 2020218 w 8366110"/>
                <a:gd name="connsiteY6" fmla="*/ 2652555 h 3470780"/>
                <a:gd name="connsiteX7" fmla="*/ 2779135 w 8366110"/>
                <a:gd name="connsiteY7" fmla="*/ 2134285 h 3470780"/>
                <a:gd name="connsiteX8" fmla="*/ 4611184 w 8366110"/>
                <a:gd name="connsiteY8" fmla="*/ 1852371 h 3470780"/>
                <a:gd name="connsiteX9" fmla="*/ 6953077 w 8366110"/>
                <a:gd name="connsiteY9" fmla="*/ 1928333 h 3470780"/>
                <a:gd name="connsiteX10" fmla="*/ 7425147 w 8366110"/>
                <a:gd name="connsiteY10" fmla="*/ 516040 h 3470780"/>
                <a:gd name="connsiteX11" fmla="*/ 8366110 w 8366110"/>
                <a:gd name="connsiteY11" fmla="*/ 1815050 h 3470780"/>
                <a:gd name="connsiteX12" fmla="*/ 8359866 w 8366110"/>
                <a:gd name="connsiteY12" fmla="*/ 0 h 3470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366110" h="3470780">
                  <a:moveTo>
                    <a:pt x="8359866" y="0"/>
                  </a:moveTo>
                  <a:lnTo>
                    <a:pt x="7425146" y="518160"/>
                  </a:lnTo>
                  <a:lnTo>
                    <a:pt x="5704662" y="698867"/>
                  </a:lnTo>
                  <a:lnTo>
                    <a:pt x="2782026" y="2133600"/>
                  </a:lnTo>
                  <a:lnTo>
                    <a:pt x="1002213" y="2205937"/>
                  </a:lnTo>
                  <a:lnTo>
                    <a:pt x="0" y="3470780"/>
                  </a:lnTo>
                  <a:lnTo>
                    <a:pt x="2020218" y="2652555"/>
                  </a:lnTo>
                  <a:lnTo>
                    <a:pt x="2779135" y="2134285"/>
                  </a:lnTo>
                  <a:lnTo>
                    <a:pt x="4611184" y="1852371"/>
                  </a:lnTo>
                  <a:lnTo>
                    <a:pt x="6953077" y="1928333"/>
                  </a:lnTo>
                  <a:lnTo>
                    <a:pt x="7425147" y="516040"/>
                  </a:lnTo>
                  <a:lnTo>
                    <a:pt x="8366110" y="1815050"/>
                  </a:lnTo>
                  <a:cubicBezTo>
                    <a:pt x="8364029" y="1210033"/>
                    <a:pt x="8361947" y="605017"/>
                    <a:pt x="8359866" y="0"/>
                  </a:cubicBezTo>
                  <a:close/>
                </a:path>
              </a:pathLst>
            </a:custGeom>
            <a:noFill/>
            <a:ln w="190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cxnSp>
          <p:nvCxnSpPr>
            <p:cNvPr id="12" name="Rak 20">
              <a:extLst>
                <a:ext uri="{FF2B5EF4-FFF2-40B4-BE49-F238E27FC236}">
                  <a16:creationId xmlns:a16="http://schemas.microsoft.com/office/drawing/2014/main" id="{26958926-19B8-4F79-822B-76554D24FF47}"/>
                </a:ext>
              </a:extLst>
            </p:cNvPr>
            <p:cNvCxnSpPr>
              <a:cxnSpLocks/>
              <a:stCxn id="11" idx="2"/>
              <a:endCxn id="11" idx="9"/>
            </p:cNvCxnSpPr>
            <p:nvPr/>
          </p:nvCxnSpPr>
          <p:spPr>
            <a:xfrm>
              <a:off x="6243515" y="1691040"/>
              <a:ext cx="1370786" cy="1391620"/>
            </a:xfrm>
            <a:prstGeom prst="line">
              <a:avLst/>
            </a:prstGeom>
            <a:ln w="19050">
              <a:solidFill>
                <a:schemeClr val="bg1"/>
              </a:solidFill>
            </a:ln>
            <a:effectLst/>
          </p:spPr>
          <p:style>
            <a:lnRef idx="3">
              <a:schemeClr val="accent1"/>
            </a:lnRef>
            <a:fillRef idx="0">
              <a:schemeClr val="accent1"/>
            </a:fillRef>
            <a:effectRef idx="2">
              <a:schemeClr val="accent1"/>
            </a:effectRef>
            <a:fontRef idx="minor">
              <a:schemeClr val="tx1"/>
            </a:fontRef>
          </p:style>
        </p:cxnSp>
        <p:cxnSp>
          <p:nvCxnSpPr>
            <p:cNvPr id="13" name="Rak 22">
              <a:extLst>
                <a:ext uri="{FF2B5EF4-FFF2-40B4-BE49-F238E27FC236}">
                  <a16:creationId xmlns:a16="http://schemas.microsoft.com/office/drawing/2014/main" id="{4B3DB823-8B7F-45CA-8B80-01E56BAED749}"/>
                </a:ext>
              </a:extLst>
            </p:cNvPr>
            <p:cNvCxnSpPr>
              <a:cxnSpLocks/>
              <a:stCxn id="11" idx="4"/>
              <a:endCxn id="11" idx="6"/>
            </p:cNvCxnSpPr>
            <p:nvPr/>
          </p:nvCxnSpPr>
          <p:spPr>
            <a:xfrm>
              <a:off x="1080130" y="3396877"/>
              <a:ext cx="1117790" cy="505523"/>
            </a:xfrm>
            <a:prstGeom prst="line">
              <a:avLst/>
            </a:prstGeom>
            <a:ln w="19050">
              <a:solidFill>
                <a:schemeClr val="bg1"/>
              </a:solidFill>
            </a:ln>
            <a:effectLst/>
          </p:spPr>
          <p:style>
            <a:lnRef idx="3">
              <a:schemeClr val="accent1"/>
            </a:lnRef>
            <a:fillRef idx="0">
              <a:schemeClr val="accent1"/>
            </a:fillRef>
            <a:effectRef idx="2">
              <a:schemeClr val="accent1"/>
            </a:effectRef>
            <a:fontRef idx="minor">
              <a:schemeClr val="tx1"/>
            </a:fontRef>
          </p:style>
        </p:cxnSp>
        <p:cxnSp>
          <p:nvCxnSpPr>
            <p:cNvPr id="14" name="Rak 24">
              <a:extLst>
                <a:ext uri="{FF2B5EF4-FFF2-40B4-BE49-F238E27FC236}">
                  <a16:creationId xmlns:a16="http://schemas.microsoft.com/office/drawing/2014/main" id="{C31593FE-C6CD-404A-86A4-2830A0835EF3}"/>
                </a:ext>
              </a:extLst>
            </p:cNvPr>
            <p:cNvCxnSpPr>
              <a:cxnSpLocks/>
              <a:stCxn id="11" idx="2"/>
              <a:endCxn id="11" idx="8"/>
            </p:cNvCxnSpPr>
            <p:nvPr/>
          </p:nvCxnSpPr>
          <p:spPr>
            <a:xfrm flipH="1">
              <a:off x="5042854" y="1691040"/>
              <a:ext cx="1200661" cy="1305640"/>
            </a:xfrm>
            <a:prstGeom prst="line">
              <a:avLst/>
            </a:prstGeom>
            <a:ln w="19050">
              <a:solidFill>
                <a:schemeClr val="bg1"/>
              </a:solidFill>
            </a:ln>
            <a:effectLst/>
          </p:spPr>
          <p:style>
            <a:lnRef idx="3">
              <a:schemeClr val="accent1"/>
            </a:lnRef>
            <a:fillRef idx="0">
              <a:schemeClr val="accent1"/>
            </a:fillRef>
            <a:effectRef idx="2">
              <a:schemeClr val="accent1"/>
            </a:effectRef>
            <a:fontRef idx="minor">
              <a:schemeClr val="tx1"/>
            </a:fontRef>
          </p:style>
        </p:cxnSp>
      </p:grpSp>
      <p:sp>
        <p:nvSpPr>
          <p:cNvPr id="15" name="Text Placeholder 15">
            <a:extLst>
              <a:ext uri="{FF2B5EF4-FFF2-40B4-BE49-F238E27FC236}">
                <a16:creationId xmlns:a16="http://schemas.microsoft.com/office/drawing/2014/main" id="{D90E2480-664F-48B5-8040-6172E9329C9A}"/>
              </a:ext>
            </a:extLst>
          </p:cNvPr>
          <p:cNvSpPr>
            <a:spLocks noGrp="1"/>
          </p:cNvSpPr>
          <p:nvPr>
            <p:ph type="body" sz="quarter" idx="14" hasCustomPrompt="1"/>
          </p:nvPr>
        </p:nvSpPr>
        <p:spPr>
          <a:xfrm>
            <a:off x="360363" y="1440000"/>
            <a:ext cx="5291137" cy="251040"/>
          </a:xfrm>
        </p:spPr>
        <p:txBody>
          <a:bodyPr/>
          <a:lstStyle>
            <a:lvl1pPr marL="0" indent="0">
              <a:buNone/>
              <a:defRPr sz="1400" cap="all" baseline="0">
                <a:solidFill>
                  <a:schemeClr val="bg1"/>
                </a:solidFill>
              </a:defRPr>
            </a:lvl1pPr>
            <a:lvl2pPr marL="378000" indent="0">
              <a:buNone/>
              <a:defRPr/>
            </a:lvl2pPr>
            <a:lvl3pPr marL="738000" indent="0">
              <a:buNone/>
              <a:defRPr/>
            </a:lvl3pPr>
            <a:lvl4pPr marL="1098000" indent="0">
              <a:buNone/>
              <a:defRPr/>
            </a:lvl4pPr>
            <a:lvl5pPr marL="1468800" indent="0">
              <a:buNone/>
              <a:defRPr/>
            </a:lvl5pPr>
          </a:lstStyle>
          <a:p>
            <a:pPr lvl="0"/>
            <a:r>
              <a:rPr lang="en-US" noProof="0"/>
              <a:t>PRESENTER’S NAME</a:t>
            </a:r>
          </a:p>
        </p:txBody>
      </p:sp>
      <p:sp>
        <p:nvSpPr>
          <p:cNvPr id="16" name="Text Placeholder 15">
            <a:extLst>
              <a:ext uri="{FF2B5EF4-FFF2-40B4-BE49-F238E27FC236}">
                <a16:creationId xmlns:a16="http://schemas.microsoft.com/office/drawing/2014/main" id="{4FD1769D-3BB3-49B0-A9EB-12A2EA157E07}"/>
              </a:ext>
            </a:extLst>
          </p:cNvPr>
          <p:cNvSpPr>
            <a:spLocks noGrp="1"/>
          </p:cNvSpPr>
          <p:nvPr>
            <p:ph type="body" sz="quarter" idx="15" hasCustomPrompt="1"/>
          </p:nvPr>
        </p:nvSpPr>
        <p:spPr>
          <a:xfrm>
            <a:off x="360363" y="1670069"/>
            <a:ext cx="5291137" cy="181601"/>
          </a:xfrm>
        </p:spPr>
        <p:txBody>
          <a:bodyPr/>
          <a:lstStyle>
            <a:lvl1pPr marL="0" indent="0">
              <a:buNone/>
              <a:defRPr sz="900">
                <a:solidFill>
                  <a:schemeClr val="bg1"/>
                </a:solidFill>
              </a:defRPr>
            </a:lvl1pPr>
            <a:lvl2pPr marL="378000" indent="0">
              <a:buNone/>
              <a:defRPr/>
            </a:lvl2pPr>
            <a:lvl3pPr marL="738000" indent="0">
              <a:buNone/>
              <a:defRPr/>
            </a:lvl3pPr>
            <a:lvl4pPr marL="1098000" indent="0">
              <a:buNone/>
              <a:defRPr/>
            </a:lvl4pPr>
            <a:lvl5pPr marL="1468800" indent="0">
              <a:buNone/>
              <a:defRPr/>
            </a:lvl5pPr>
          </a:lstStyle>
          <a:p>
            <a:pPr lvl="0"/>
            <a:r>
              <a:rPr lang="en-US" noProof="0"/>
              <a:t>Title</a:t>
            </a:r>
          </a:p>
        </p:txBody>
      </p:sp>
      <p:sp>
        <p:nvSpPr>
          <p:cNvPr id="17" name="Text Placeholder 15">
            <a:extLst>
              <a:ext uri="{FF2B5EF4-FFF2-40B4-BE49-F238E27FC236}">
                <a16:creationId xmlns:a16="http://schemas.microsoft.com/office/drawing/2014/main" id="{B45509E5-80A8-409F-85F7-2C740D442945}"/>
              </a:ext>
            </a:extLst>
          </p:cNvPr>
          <p:cNvSpPr>
            <a:spLocks noGrp="1"/>
          </p:cNvSpPr>
          <p:nvPr>
            <p:ph type="body" sz="quarter" idx="16" hasCustomPrompt="1"/>
          </p:nvPr>
        </p:nvSpPr>
        <p:spPr>
          <a:xfrm>
            <a:off x="360363" y="2025912"/>
            <a:ext cx="4139629" cy="181601"/>
          </a:xfrm>
        </p:spPr>
        <p:txBody>
          <a:bodyPr/>
          <a:lstStyle>
            <a:lvl1pPr marL="0" indent="0">
              <a:buNone/>
              <a:defRPr sz="900" baseline="0">
                <a:solidFill>
                  <a:schemeClr val="bg1"/>
                </a:solidFill>
              </a:defRPr>
            </a:lvl1pPr>
            <a:lvl2pPr marL="378000" indent="0">
              <a:buNone/>
              <a:defRPr/>
            </a:lvl2pPr>
            <a:lvl3pPr marL="738000" indent="0">
              <a:buNone/>
              <a:defRPr/>
            </a:lvl3pPr>
            <a:lvl4pPr marL="1098000" indent="0">
              <a:buNone/>
              <a:defRPr/>
            </a:lvl4pPr>
            <a:lvl5pPr marL="1468800" indent="0">
              <a:buNone/>
              <a:defRPr/>
            </a:lvl5pPr>
          </a:lstStyle>
          <a:p>
            <a:pPr lvl="0"/>
            <a:r>
              <a:rPr lang="en-US" noProof="0"/>
              <a:t>Date (e.g. April 2, 2020)</a:t>
            </a:r>
          </a:p>
        </p:txBody>
      </p:sp>
      <p:sp>
        <p:nvSpPr>
          <p:cNvPr id="18" name="Rubrik 1">
            <a:extLst>
              <a:ext uri="{FF2B5EF4-FFF2-40B4-BE49-F238E27FC236}">
                <a16:creationId xmlns:a16="http://schemas.microsoft.com/office/drawing/2014/main" id="{2256703E-A6DC-8A4F-8E39-2799F6694144}"/>
              </a:ext>
            </a:extLst>
          </p:cNvPr>
          <p:cNvSpPr>
            <a:spLocks noGrp="1"/>
          </p:cNvSpPr>
          <p:nvPr>
            <p:ph type="ctrTitle" hasCustomPrompt="1"/>
          </p:nvPr>
        </p:nvSpPr>
        <p:spPr>
          <a:xfrm>
            <a:off x="360000" y="271440"/>
            <a:ext cx="7254301" cy="919772"/>
          </a:xfrm>
        </p:spPr>
        <p:txBody>
          <a:bodyPr/>
          <a:lstStyle>
            <a:lvl1pPr>
              <a:lnSpc>
                <a:spcPct val="85000"/>
              </a:lnSpc>
              <a:defRPr baseline="0">
                <a:solidFill>
                  <a:schemeClr val="bg1"/>
                </a:solidFill>
              </a:defRPr>
            </a:lvl1pPr>
          </a:lstStyle>
          <a:p>
            <a:r>
              <a:rPr lang="en-US" noProof="0"/>
              <a:t>Headline multiple lines</a:t>
            </a:r>
          </a:p>
        </p:txBody>
      </p:sp>
      <p:pic>
        <p:nvPicPr>
          <p:cNvPr id="22" name="Bildobjekt 8">
            <a:extLst>
              <a:ext uri="{FF2B5EF4-FFF2-40B4-BE49-F238E27FC236}">
                <a16:creationId xmlns:a16="http://schemas.microsoft.com/office/drawing/2014/main" id="{83DFF11D-0709-D243-8FC9-29B5A508CD41}"/>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7894137" y="275563"/>
            <a:ext cx="889863" cy="323204"/>
          </a:xfrm>
          <a:prstGeom prst="rect">
            <a:avLst/>
          </a:prstGeom>
        </p:spPr>
      </p:pic>
      <p:sp>
        <p:nvSpPr>
          <p:cNvPr id="23" name="Rectangular Callout 22">
            <a:extLst>
              <a:ext uri="{FF2B5EF4-FFF2-40B4-BE49-F238E27FC236}">
                <a16:creationId xmlns:a16="http://schemas.microsoft.com/office/drawing/2014/main" id="{6C5A0FBE-5B6C-F94B-9BD2-F4C7B637EAE4}"/>
              </a:ext>
            </a:extLst>
          </p:cNvPr>
          <p:cNvSpPr/>
          <p:nvPr userDrawn="1"/>
        </p:nvSpPr>
        <p:spPr>
          <a:xfrm>
            <a:off x="9432540" y="271440"/>
            <a:ext cx="1440000" cy="1669327"/>
          </a:xfrm>
          <a:prstGeom prst="wedgeRectCallout">
            <a:avLst>
              <a:gd name="adj1" fmla="val -65346"/>
              <a:gd name="adj2" fmla="val -20385"/>
            </a:avLst>
          </a:prstGeom>
          <a:solidFill>
            <a:schemeClr val="bg1"/>
          </a:solidFill>
          <a:ln w="9525">
            <a:solidFill>
              <a:schemeClr val="bg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800" noProof="0">
                <a:solidFill>
                  <a:schemeClr val="tx1"/>
                </a:solidFill>
              </a:rPr>
              <a:t>If you choose the monochrome start-page, always use one of our primary colors: either blue or orange depending on your preference or presentation requirements.</a:t>
            </a:r>
          </a:p>
          <a:p>
            <a:pPr algn="l"/>
            <a:endParaRPr lang="en-US" sz="800" noProof="0">
              <a:solidFill>
                <a:schemeClr val="tx1"/>
              </a:solidFill>
            </a:endParaRPr>
          </a:p>
          <a:p>
            <a:pPr algn="l"/>
            <a:r>
              <a:rPr lang="en-US" sz="800" b="1" noProof="0">
                <a:solidFill>
                  <a:schemeClr val="tx1"/>
                </a:solidFill>
              </a:rPr>
              <a:t>All elements on this type of slide shall be white.</a:t>
            </a:r>
          </a:p>
        </p:txBody>
      </p:sp>
    </p:spTree>
    <p:extLst>
      <p:ext uri="{BB962C8B-B14F-4D97-AF65-F5344CB8AC3E}">
        <p14:creationId xmlns:p14="http://schemas.microsoft.com/office/powerpoint/2010/main" val="627774056"/>
      </p:ext>
    </p:extLst>
  </p:cSld>
  <p:clrMapOvr>
    <a:overrideClrMapping bg1="lt1" tx1="dk1" bg2="lt2" tx2="dk2" accent1="accent1" accent2="accent2" accent3="accent3" accent4="accent4" accent5="accent5" accent6="accent6" hlink="hlink" folHlink="folHlink"/>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2_Startpage all cyan, polygon illustration, presenter">
    <p:bg>
      <p:bgPr>
        <a:solidFill>
          <a:schemeClr val="bg2"/>
        </a:solidFill>
        <a:effectLst/>
      </p:bgPr>
    </p:bg>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92F16E6E-CB17-4358-8B91-124EFA6AEDFE}"/>
              </a:ext>
            </a:extLst>
          </p:cNvPr>
          <p:cNvSpPr>
            <a:spLocks noGrp="1"/>
          </p:cNvSpPr>
          <p:nvPr>
            <p:ph type="pic" sz="quarter" idx="17" hasCustomPrompt="1"/>
          </p:nvPr>
        </p:nvSpPr>
        <p:spPr>
          <a:xfrm>
            <a:off x="0" y="0"/>
            <a:ext cx="9144000" cy="5143500"/>
          </a:xfrm>
        </p:spPr>
        <p:txBody>
          <a:bodyPr anchor="ctr"/>
          <a:lstStyle>
            <a:lvl1pPr marL="0" indent="0" algn="ctr">
              <a:buNone/>
              <a:defRPr/>
            </a:lvl1pPr>
          </a:lstStyle>
          <a:p>
            <a:r>
              <a:rPr lang="en-US" noProof="0"/>
              <a:t>Insert white polygon illustration (no picture!)</a:t>
            </a:r>
            <a:br>
              <a:rPr lang="en-US" noProof="0"/>
            </a:br>
            <a:r>
              <a:rPr lang="en-US" noProof="0"/>
              <a:t>Move and resize the illustration manually to fit the area </a:t>
            </a:r>
            <a:br>
              <a:rPr lang="en-US" noProof="0"/>
            </a:br>
            <a:r>
              <a:rPr lang="en-US" noProof="0"/>
              <a:t>(see link on first page on how to work with images) </a:t>
            </a:r>
          </a:p>
        </p:txBody>
      </p:sp>
      <p:sp>
        <p:nvSpPr>
          <p:cNvPr id="16" name="Text Placeholder 15"/>
          <p:cNvSpPr>
            <a:spLocks noGrp="1"/>
          </p:cNvSpPr>
          <p:nvPr>
            <p:ph type="body" sz="quarter" idx="14" hasCustomPrompt="1"/>
          </p:nvPr>
        </p:nvSpPr>
        <p:spPr>
          <a:xfrm>
            <a:off x="360363" y="3881936"/>
            <a:ext cx="5291137" cy="251040"/>
          </a:xfrm>
        </p:spPr>
        <p:txBody>
          <a:bodyPr/>
          <a:lstStyle>
            <a:lvl1pPr marL="0" indent="0">
              <a:buNone/>
              <a:defRPr sz="1400" cap="all" baseline="0">
                <a:solidFill>
                  <a:schemeClr val="tx1"/>
                </a:solidFill>
              </a:defRPr>
            </a:lvl1pPr>
            <a:lvl2pPr marL="378000" indent="0">
              <a:buNone/>
              <a:defRPr/>
            </a:lvl2pPr>
            <a:lvl3pPr marL="738000" indent="0">
              <a:buNone/>
              <a:defRPr/>
            </a:lvl3pPr>
            <a:lvl4pPr marL="1098000" indent="0">
              <a:buNone/>
              <a:defRPr/>
            </a:lvl4pPr>
            <a:lvl5pPr marL="1468800" indent="0">
              <a:buNone/>
              <a:defRPr/>
            </a:lvl5pPr>
          </a:lstStyle>
          <a:p>
            <a:pPr lvl="0"/>
            <a:r>
              <a:rPr lang="en-US" noProof="0"/>
              <a:t>PRESENTER’S NAME</a:t>
            </a:r>
          </a:p>
        </p:txBody>
      </p:sp>
      <p:sp>
        <p:nvSpPr>
          <p:cNvPr id="17" name="Text Placeholder 15"/>
          <p:cNvSpPr>
            <a:spLocks noGrp="1"/>
          </p:cNvSpPr>
          <p:nvPr>
            <p:ph type="body" sz="quarter" idx="15" hasCustomPrompt="1"/>
          </p:nvPr>
        </p:nvSpPr>
        <p:spPr>
          <a:xfrm>
            <a:off x="360363" y="4112005"/>
            <a:ext cx="5291137" cy="181601"/>
          </a:xfrm>
        </p:spPr>
        <p:txBody>
          <a:bodyPr/>
          <a:lstStyle>
            <a:lvl1pPr marL="0" indent="0">
              <a:buNone/>
              <a:defRPr sz="900">
                <a:solidFill>
                  <a:schemeClr val="tx1"/>
                </a:solidFill>
              </a:defRPr>
            </a:lvl1pPr>
            <a:lvl2pPr marL="378000" indent="0">
              <a:buNone/>
              <a:defRPr/>
            </a:lvl2pPr>
            <a:lvl3pPr marL="738000" indent="0">
              <a:buNone/>
              <a:defRPr/>
            </a:lvl3pPr>
            <a:lvl4pPr marL="1098000" indent="0">
              <a:buNone/>
              <a:defRPr/>
            </a:lvl4pPr>
            <a:lvl5pPr marL="1468800" indent="0">
              <a:buNone/>
              <a:defRPr/>
            </a:lvl5pPr>
          </a:lstStyle>
          <a:p>
            <a:pPr lvl="0"/>
            <a:r>
              <a:rPr lang="en-US" noProof="0"/>
              <a:t>Title</a:t>
            </a:r>
          </a:p>
        </p:txBody>
      </p:sp>
      <p:sp>
        <p:nvSpPr>
          <p:cNvPr id="18" name="Text Placeholder 15"/>
          <p:cNvSpPr>
            <a:spLocks noGrp="1"/>
          </p:cNvSpPr>
          <p:nvPr>
            <p:ph type="body" sz="quarter" idx="16" hasCustomPrompt="1"/>
          </p:nvPr>
        </p:nvSpPr>
        <p:spPr>
          <a:xfrm>
            <a:off x="360363" y="4467848"/>
            <a:ext cx="4139629" cy="181601"/>
          </a:xfrm>
        </p:spPr>
        <p:txBody>
          <a:bodyPr/>
          <a:lstStyle>
            <a:lvl1pPr marL="0" indent="0">
              <a:buNone/>
              <a:defRPr sz="900" baseline="0">
                <a:solidFill>
                  <a:schemeClr val="tx1"/>
                </a:solidFill>
              </a:defRPr>
            </a:lvl1pPr>
            <a:lvl2pPr marL="378000" indent="0">
              <a:buNone/>
              <a:defRPr/>
            </a:lvl2pPr>
            <a:lvl3pPr marL="738000" indent="0">
              <a:buNone/>
              <a:defRPr/>
            </a:lvl3pPr>
            <a:lvl4pPr marL="1098000" indent="0">
              <a:buNone/>
              <a:defRPr/>
            </a:lvl4pPr>
            <a:lvl5pPr marL="1468800" indent="0">
              <a:buNone/>
              <a:defRPr/>
            </a:lvl5pPr>
          </a:lstStyle>
          <a:p>
            <a:pPr lvl="0"/>
            <a:r>
              <a:rPr lang="en-US" noProof="0"/>
              <a:t>Date (e.g. April 2, 2020)</a:t>
            </a:r>
          </a:p>
        </p:txBody>
      </p:sp>
      <p:sp>
        <p:nvSpPr>
          <p:cNvPr id="11" name="Rubrik 1">
            <a:extLst>
              <a:ext uri="{FF2B5EF4-FFF2-40B4-BE49-F238E27FC236}">
                <a16:creationId xmlns:a16="http://schemas.microsoft.com/office/drawing/2014/main" id="{414B4CEA-D62A-9E47-B970-486CB9357F65}"/>
              </a:ext>
            </a:extLst>
          </p:cNvPr>
          <p:cNvSpPr>
            <a:spLocks noGrp="1"/>
          </p:cNvSpPr>
          <p:nvPr>
            <p:ph type="ctrTitle" hasCustomPrompt="1"/>
          </p:nvPr>
        </p:nvSpPr>
        <p:spPr>
          <a:xfrm>
            <a:off x="360000" y="271440"/>
            <a:ext cx="7254301" cy="919772"/>
          </a:xfrm>
        </p:spPr>
        <p:txBody>
          <a:bodyPr/>
          <a:lstStyle>
            <a:lvl1pPr>
              <a:lnSpc>
                <a:spcPct val="85000"/>
              </a:lnSpc>
              <a:defRPr baseline="0">
                <a:solidFill>
                  <a:schemeClr val="tx1"/>
                </a:solidFill>
              </a:defRPr>
            </a:lvl1pPr>
          </a:lstStyle>
          <a:p>
            <a:r>
              <a:rPr lang="en-US" noProof="0"/>
              <a:t>Headline multiple lines</a:t>
            </a:r>
          </a:p>
        </p:txBody>
      </p:sp>
      <p:sp>
        <p:nvSpPr>
          <p:cNvPr id="12" name="Platshållare för sidfot 4">
            <a:extLst>
              <a:ext uri="{FF2B5EF4-FFF2-40B4-BE49-F238E27FC236}">
                <a16:creationId xmlns:a16="http://schemas.microsoft.com/office/drawing/2014/main" id="{62551A3C-D811-464D-B908-A9B67B4369EC}"/>
              </a:ext>
            </a:extLst>
          </p:cNvPr>
          <p:cNvSpPr>
            <a:spLocks noGrp="1"/>
          </p:cNvSpPr>
          <p:nvPr>
            <p:ph type="ftr" sz="quarter" idx="3"/>
          </p:nvPr>
        </p:nvSpPr>
        <p:spPr>
          <a:xfrm>
            <a:off x="683568" y="5268640"/>
            <a:ext cx="2895600" cy="180000"/>
          </a:xfrm>
          <a:prstGeom prst="rect">
            <a:avLst/>
          </a:prstGeom>
        </p:spPr>
        <p:txBody>
          <a:bodyPr vert="horz" lIns="0" tIns="0" rIns="0" bIns="0" rtlCol="0" anchor="b" anchorCtr="0"/>
          <a:lstStyle>
            <a:lvl1pPr algn="l">
              <a:defRPr sz="700">
                <a:solidFill>
                  <a:srgbClr val="EBEBEB"/>
                </a:solidFill>
              </a:defRPr>
            </a:lvl1pPr>
          </a:lstStyle>
          <a:p>
            <a:r>
              <a:rPr lang="en-US" noProof="0"/>
              <a:t>SANDVIK: Title of presentation</a:t>
            </a:r>
          </a:p>
        </p:txBody>
      </p:sp>
      <p:sp>
        <p:nvSpPr>
          <p:cNvPr id="13" name="Platshållare för bildnummer 5">
            <a:extLst>
              <a:ext uri="{FF2B5EF4-FFF2-40B4-BE49-F238E27FC236}">
                <a16:creationId xmlns:a16="http://schemas.microsoft.com/office/drawing/2014/main" id="{9AF8DE50-2580-E343-929E-CF3F52F1AAA1}"/>
              </a:ext>
            </a:extLst>
          </p:cNvPr>
          <p:cNvSpPr>
            <a:spLocks noGrp="1"/>
          </p:cNvSpPr>
          <p:nvPr>
            <p:ph type="sldNum" sz="quarter" idx="4"/>
          </p:nvPr>
        </p:nvSpPr>
        <p:spPr>
          <a:xfrm>
            <a:off x="354946" y="5268191"/>
            <a:ext cx="328622" cy="180000"/>
          </a:xfrm>
          <a:prstGeom prst="rect">
            <a:avLst/>
          </a:prstGeom>
        </p:spPr>
        <p:txBody>
          <a:bodyPr vert="horz" lIns="0" tIns="0" rIns="0" bIns="0" rtlCol="0" anchor="b" anchorCtr="0"/>
          <a:lstStyle>
            <a:lvl1pPr algn="l">
              <a:defRPr sz="700">
                <a:solidFill>
                  <a:srgbClr val="EBEBEB"/>
                </a:solidFill>
              </a:defRPr>
            </a:lvl1pPr>
          </a:lstStyle>
          <a:p>
            <a:fld id="{469B62F1-B431-48B6-8270-02431A1685B7}" type="slidenum">
              <a:rPr lang="en-US" noProof="0" smtClean="0"/>
              <a:pPr/>
              <a:t>‹#›</a:t>
            </a:fld>
            <a:endParaRPr lang="en-US" noProof="0"/>
          </a:p>
        </p:txBody>
      </p:sp>
      <p:sp>
        <p:nvSpPr>
          <p:cNvPr id="14" name="Date Placeholder 3">
            <a:extLst>
              <a:ext uri="{FF2B5EF4-FFF2-40B4-BE49-F238E27FC236}">
                <a16:creationId xmlns:a16="http://schemas.microsoft.com/office/drawing/2014/main" id="{55EAE5D4-1D84-A94D-A62E-0A6EECD40774}"/>
              </a:ext>
            </a:extLst>
          </p:cNvPr>
          <p:cNvSpPr>
            <a:spLocks noGrp="1"/>
          </p:cNvSpPr>
          <p:nvPr>
            <p:ph type="dt" sz="half" idx="2"/>
          </p:nvPr>
        </p:nvSpPr>
        <p:spPr>
          <a:xfrm>
            <a:off x="5643664" y="5268640"/>
            <a:ext cx="2057400" cy="180000"/>
          </a:xfrm>
          <a:prstGeom prst="rect">
            <a:avLst/>
          </a:prstGeom>
        </p:spPr>
        <p:txBody>
          <a:bodyPr vert="horz" lIns="0" tIns="0" rIns="0" bIns="0" rtlCol="0" anchor="b"/>
          <a:lstStyle>
            <a:lvl1pPr algn="r">
              <a:defRPr sz="700">
                <a:solidFill>
                  <a:srgbClr val="EBEBEB"/>
                </a:solidFill>
              </a:defRPr>
            </a:lvl1pPr>
          </a:lstStyle>
          <a:p>
            <a:fld id="{1578DD1A-4548-2D4B-BC0C-94C96F76D421}" type="datetime1">
              <a:rPr lang="en-US" noProof="0" smtClean="0"/>
              <a:t>11/3/2021</a:t>
            </a:fld>
            <a:endParaRPr lang="en-US" noProof="0"/>
          </a:p>
        </p:txBody>
      </p:sp>
      <p:pic>
        <p:nvPicPr>
          <p:cNvPr id="15" name="Bildobjekt 8">
            <a:extLst>
              <a:ext uri="{FF2B5EF4-FFF2-40B4-BE49-F238E27FC236}">
                <a16:creationId xmlns:a16="http://schemas.microsoft.com/office/drawing/2014/main" id="{36BE5265-4B69-F043-B037-A335C4E7CC45}"/>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7894137" y="275563"/>
            <a:ext cx="889863" cy="323204"/>
          </a:xfrm>
          <a:prstGeom prst="rect">
            <a:avLst/>
          </a:prstGeom>
        </p:spPr>
      </p:pic>
      <p:sp>
        <p:nvSpPr>
          <p:cNvPr id="19" name="Rectangular Callout 18">
            <a:extLst>
              <a:ext uri="{FF2B5EF4-FFF2-40B4-BE49-F238E27FC236}">
                <a16:creationId xmlns:a16="http://schemas.microsoft.com/office/drawing/2014/main" id="{03F8F5AD-ACE3-6342-90FA-0CC3E27E9F09}"/>
              </a:ext>
            </a:extLst>
          </p:cNvPr>
          <p:cNvSpPr/>
          <p:nvPr userDrawn="1"/>
        </p:nvSpPr>
        <p:spPr>
          <a:xfrm>
            <a:off x="9432540" y="1811392"/>
            <a:ext cx="1440000" cy="2070544"/>
          </a:xfrm>
          <a:prstGeom prst="wedgeRectCallout">
            <a:avLst>
              <a:gd name="adj1" fmla="val -65346"/>
              <a:gd name="adj2" fmla="val -20385"/>
            </a:avLst>
          </a:prstGeom>
          <a:solidFill>
            <a:schemeClr val="bg1"/>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800" noProof="0">
                <a:solidFill>
                  <a:schemeClr val="tx1"/>
                </a:solidFill>
              </a:rPr>
              <a:t>If you choose the monochrome start-page, always use one of our primary colors: either blue or orange depending on your preference or presentation requirements.</a:t>
            </a:r>
          </a:p>
          <a:p>
            <a:pPr algn="l"/>
            <a:endParaRPr lang="en-US" sz="800" noProof="0">
              <a:solidFill>
                <a:schemeClr val="tx1"/>
              </a:solidFill>
            </a:endParaRPr>
          </a:p>
          <a:p>
            <a:pPr algn="l"/>
            <a:r>
              <a:rPr lang="en-US" sz="800" b="1" noProof="0">
                <a:solidFill>
                  <a:schemeClr val="tx1"/>
                </a:solidFill>
              </a:rPr>
              <a:t>All elements on this type of slide shall be white.</a:t>
            </a:r>
          </a:p>
          <a:p>
            <a:pPr algn="l"/>
            <a:endParaRPr lang="en-US" sz="800" b="1" noProof="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800" b="1" noProof="0">
                <a:solidFill>
                  <a:schemeClr val="tx1"/>
                </a:solidFill>
              </a:rPr>
              <a:t>NOTE! No pictures in this template, only polygon illustration!</a:t>
            </a:r>
          </a:p>
          <a:p>
            <a:pPr algn="l"/>
            <a:endParaRPr lang="en-US" sz="800" b="1" noProof="0">
              <a:solidFill>
                <a:schemeClr val="tx1"/>
              </a:solidFill>
            </a:endParaRPr>
          </a:p>
        </p:txBody>
      </p:sp>
    </p:spTree>
    <p:extLst>
      <p:ext uri="{BB962C8B-B14F-4D97-AF65-F5344CB8AC3E}">
        <p14:creationId xmlns:p14="http://schemas.microsoft.com/office/powerpoint/2010/main" val="246177490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Startpage all orange, polygon illustration, presenter">
    <p:bg>
      <p:bgPr>
        <a:solidFill>
          <a:schemeClr val="accent2"/>
        </a:solidFill>
        <a:effectLst/>
      </p:bgPr>
    </p:bg>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92F16E6E-CB17-4358-8B91-124EFA6AEDFE}"/>
              </a:ext>
            </a:extLst>
          </p:cNvPr>
          <p:cNvSpPr>
            <a:spLocks noGrp="1"/>
          </p:cNvSpPr>
          <p:nvPr>
            <p:ph type="pic" sz="quarter" idx="17" hasCustomPrompt="1"/>
          </p:nvPr>
        </p:nvSpPr>
        <p:spPr>
          <a:xfrm>
            <a:off x="0" y="0"/>
            <a:ext cx="9144000" cy="5143500"/>
          </a:xfrm>
        </p:spPr>
        <p:txBody>
          <a:bodyPr anchor="ctr"/>
          <a:lstStyle>
            <a:lvl1pPr marL="0" marR="0" indent="0" algn="ctr" defTabSz="914400" rtl="0" eaLnBrk="1" fontAlgn="auto" latinLnBrk="0" hangingPunct="1">
              <a:lnSpc>
                <a:spcPct val="100000"/>
              </a:lnSpc>
              <a:spcBef>
                <a:spcPts val="400"/>
              </a:spcBef>
              <a:spcAft>
                <a:spcPts val="400"/>
              </a:spcAft>
              <a:buClrTx/>
              <a:buSzTx/>
              <a:buFont typeface="Arial" panose="020B0604020202020204" pitchFamily="34" charset="0"/>
              <a:buNone/>
              <a:tabLst>
                <a:tab pos="361950" algn="l"/>
              </a:tabLst>
              <a:defRPr/>
            </a:lvl1pPr>
          </a:lstStyle>
          <a:p>
            <a:r>
              <a:rPr lang="en-US" noProof="0"/>
              <a:t>Insert white polygon illustration (no picture!)</a:t>
            </a:r>
            <a:br>
              <a:rPr lang="en-US" noProof="0"/>
            </a:br>
            <a:r>
              <a:rPr lang="en-US" noProof="0"/>
              <a:t>Move and resize the illustration manually to fit the area </a:t>
            </a:r>
            <a:br>
              <a:rPr lang="en-US" noProof="0"/>
            </a:br>
            <a:r>
              <a:rPr lang="en-US" noProof="0"/>
              <a:t>(see link on first page on how to work with images) </a:t>
            </a:r>
          </a:p>
        </p:txBody>
      </p:sp>
      <p:sp>
        <p:nvSpPr>
          <p:cNvPr id="16" name="Text Placeholder 15"/>
          <p:cNvSpPr>
            <a:spLocks noGrp="1"/>
          </p:cNvSpPr>
          <p:nvPr>
            <p:ph type="body" sz="quarter" idx="14" hasCustomPrompt="1"/>
          </p:nvPr>
        </p:nvSpPr>
        <p:spPr>
          <a:xfrm>
            <a:off x="360363" y="3881936"/>
            <a:ext cx="5291137" cy="251040"/>
          </a:xfrm>
        </p:spPr>
        <p:txBody>
          <a:bodyPr/>
          <a:lstStyle>
            <a:lvl1pPr marL="0" indent="0">
              <a:buNone/>
              <a:defRPr sz="1400" cap="all" baseline="0">
                <a:solidFill>
                  <a:schemeClr val="tx1"/>
                </a:solidFill>
              </a:defRPr>
            </a:lvl1pPr>
            <a:lvl2pPr marL="378000" indent="0">
              <a:buNone/>
              <a:defRPr/>
            </a:lvl2pPr>
            <a:lvl3pPr marL="738000" indent="0">
              <a:buNone/>
              <a:defRPr/>
            </a:lvl3pPr>
            <a:lvl4pPr marL="1098000" indent="0">
              <a:buNone/>
              <a:defRPr/>
            </a:lvl4pPr>
            <a:lvl5pPr marL="1468800" indent="0">
              <a:buNone/>
              <a:defRPr/>
            </a:lvl5pPr>
          </a:lstStyle>
          <a:p>
            <a:pPr lvl="0"/>
            <a:r>
              <a:rPr lang="en-US" noProof="0"/>
              <a:t>PRESENTER’S NAME</a:t>
            </a:r>
          </a:p>
        </p:txBody>
      </p:sp>
      <p:sp>
        <p:nvSpPr>
          <p:cNvPr id="17" name="Text Placeholder 15"/>
          <p:cNvSpPr>
            <a:spLocks noGrp="1"/>
          </p:cNvSpPr>
          <p:nvPr>
            <p:ph type="body" sz="quarter" idx="15" hasCustomPrompt="1"/>
          </p:nvPr>
        </p:nvSpPr>
        <p:spPr>
          <a:xfrm>
            <a:off x="360363" y="4112005"/>
            <a:ext cx="5291137" cy="181601"/>
          </a:xfrm>
        </p:spPr>
        <p:txBody>
          <a:bodyPr/>
          <a:lstStyle>
            <a:lvl1pPr marL="0" indent="0">
              <a:buNone/>
              <a:defRPr sz="900">
                <a:solidFill>
                  <a:schemeClr val="tx1"/>
                </a:solidFill>
              </a:defRPr>
            </a:lvl1pPr>
            <a:lvl2pPr marL="378000" indent="0">
              <a:buNone/>
              <a:defRPr/>
            </a:lvl2pPr>
            <a:lvl3pPr marL="738000" indent="0">
              <a:buNone/>
              <a:defRPr/>
            </a:lvl3pPr>
            <a:lvl4pPr marL="1098000" indent="0">
              <a:buNone/>
              <a:defRPr/>
            </a:lvl4pPr>
            <a:lvl5pPr marL="1468800" indent="0">
              <a:buNone/>
              <a:defRPr/>
            </a:lvl5pPr>
          </a:lstStyle>
          <a:p>
            <a:pPr lvl="0"/>
            <a:r>
              <a:rPr lang="en-US" noProof="0"/>
              <a:t>Title</a:t>
            </a:r>
          </a:p>
        </p:txBody>
      </p:sp>
      <p:sp>
        <p:nvSpPr>
          <p:cNvPr id="18" name="Text Placeholder 15"/>
          <p:cNvSpPr>
            <a:spLocks noGrp="1"/>
          </p:cNvSpPr>
          <p:nvPr>
            <p:ph type="body" sz="quarter" idx="16" hasCustomPrompt="1"/>
          </p:nvPr>
        </p:nvSpPr>
        <p:spPr>
          <a:xfrm>
            <a:off x="360363" y="4467848"/>
            <a:ext cx="4139629" cy="181601"/>
          </a:xfrm>
        </p:spPr>
        <p:txBody>
          <a:bodyPr/>
          <a:lstStyle>
            <a:lvl1pPr marL="0" indent="0">
              <a:buNone/>
              <a:defRPr sz="900" baseline="0">
                <a:solidFill>
                  <a:schemeClr val="tx1"/>
                </a:solidFill>
              </a:defRPr>
            </a:lvl1pPr>
            <a:lvl2pPr marL="378000" indent="0">
              <a:buNone/>
              <a:defRPr/>
            </a:lvl2pPr>
            <a:lvl3pPr marL="738000" indent="0">
              <a:buNone/>
              <a:defRPr/>
            </a:lvl3pPr>
            <a:lvl4pPr marL="1098000" indent="0">
              <a:buNone/>
              <a:defRPr/>
            </a:lvl4pPr>
            <a:lvl5pPr marL="1468800" indent="0">
              <a:buNone/>
              <a:defRPr/>
            </a:lvl5pPr>
          </a:lstStyle>
          <a:p>
            <a:pPr lvl="0"/>
            <a:r>
              <a:rPr lang="en-US" noProof="0"/>
              <a:t>Date (e.g. April 2, 2020)</a:t>
            </a:r>
          </a:p>
        </p:txBody>
      </p:sp>
      <p:sp>
        <p:nvSpPr>
          <p:cNvPr id="11" name="Rubrik 1">
            <a:extLst>
              <a:ext uri="{FF2B5EF4-FFF2-40B4-BE49-F238E27FC236}">
                <a16:creationId xmlns:a16="http://schemas.microsoft.com/office/drawing/2014/main" id="{A20AA47A-B5E9-C64A-813E-488E1006D61C}"/>
              </a:ext>
            </a:extLst>
          </p:cNvPr>
          <p:cNvSpPr>
            <a:spLocks noGrp="1"/>
          </p:cNvSpPr>
          <p:nvPr>
            <p:ph type="ctrTitle" hasCustomPrompt="1"/>
          </p:nvPr>
        </p:nvSpPr>
        <p:spPr>
          <a:xfrm>
            <a:off x="360000" y="271440"/>
            <a:ext cx="7254301" cy="919772"/>
          </a:xfrm>
        </p:spPr>
        <p:txBody>
          <a:bodyPr/>
          <a:lstStyle>
            <a:lvl1pPr>
              <a:lnSpc>
                <a:spcPct val="85000"/>
              </a:lnSpc>
              <a:defRPr baseline="0">
                <a:solidFill>
                  <a:schemeClr val="tx1"/>
                </a:solidFill>
              </a:defRPr>
            </a:lvl1pPr>
          </a:lstStyle>
          <a:p>
            <a:r>
              <a:rPr lang="en-US" noProof="0"/>
              <a:t>Headline multiple lines</a:t>
            </a:r>
          </a:p>
        </p:txBody>
      </p:sp>
      <p:sp>
        <p:nvSpPr>
          <p:cNvPr id="12" name="Platshållare för sidfot 4">
            <a:extLst>
              <a:ext uri="{FF2B5EF4-FFF2-40B4-BE49-F238E27FC236}">
                <a16:creationId xmlns:a16="http://schemas.microsoft.com/office/drawing/2014/main" id="{96915B56-ED12-8346-ABE9-8FC77FA1DF97}"/>
              </a:ext>
            </a:extLst>
          </p:cNvPr>
          <p:cNvSpPr>
            <a:spLocks noGrp="1"/>
          </p:cNvSpPr>
          <p:nvPr>
            <p:ph type="ftr" sz="quarter" idx="3"/>
          </p:nvPr>
        </p:nvSpPr>
        <p:spPr>
          <a:xfrm>
            <a:off x="683568" y="5227742"/>
            <a:ext cx="2895600" cy="180000"/>
          </a:xfrm>
          <a:prstGeom prst="rect">
            <a:avLst/>
          </a:prstGeom>
        </p:spPr>
        <p:txBody>
          <a:bodyPr vert="horz" lIns="0" tIns="0" rIns="0" bIns="0" rtlCol="0" anchor="b" anchorCtr="0"/>
          <a:lstStyle>
            <a:lvl1pPr algn="l">
              <a:defRPr sz="700">
                <a:solidFill>
                  <a:srgbClr val="EBEBEB"/>
                </a:solidFill>
              </a:defRPr>
            </a:lvl1pPr>
          </a:lstStyle>
          <a:p>
            <a:r>
              <a:rPr lang="en-US" noProof="0"/>
              <a:t>SANDVIK: Title of presentation</a:t>
            </a:r>
          </a:p>
        </p:txBody>
      </p:sp>
      <p:sp>
        <p:nvSpPr>
          <p:cNvPr id="13" name="Platshållare för bildnummer 5">
            <a:extLst>
              <a:ext uri="{FF2B5EF4-FFF2-40B4-BE49-F238E27FC236}">
                <a16:creationId xmlns:a16="http://schemas.microsoft.com/office/drawing/2014/main" id="{CDABCABC-E34B-2E4A-AFA8-2EF87E2F9AD5}"/>
              </a:ext>
            </a:extLst>
          </p:cNvPr>
          <p:cNvSpPr>
            <a:spLocks noGrp="1"/>
          </p:cNvSpPr>
          <p:nvPr>
            <p:ph type="sldNum" sz="quarter" idx="4"/>
          </p:nvPr>
        </p:nvSpPr>
        <p:spPr>
          <a:xfrm>
            <a:off x="354946" y="5227293"/>
            <a:ext cx="328622" cy="180000"/>
          </a:xfrm>
          <a:prstGeom prst="rect">
            <a:avLst/>
          </a:prstGeom>
        </p:spPr>
        <p:txBody>
          <a:bodyPr vert="horz" lIns="0" tIns="0" rIns="0" bIns="0" rtlCol="0" anchor="b" anchorCtr="0"/>
          <a:lstStyle>
            <a:lvl1pPr algn="l">
              <a:defRPr sz="700">
                <a:solidFill>
                  <a:srgbClr val="EBEBEB"/>
                </a:solidFill>
              </a:defRPr>
            </a:lvl1pPr>
          </a:lstStyle>
          <a:p>
            <a:fld id="{469B62F1-B431-48B6-8270-02431A1685B7}" type="slidenum">
              <a:rPr lang="en-US" noProof="0" smtClean="0"/>
              <a:pPr/>
              <a:t>‹#›</a:t>
            </a:fld>
            <a:endParaRPr lang="en-US" noProof="0"/>
          </a:p>
        </p:txBody>
      </p:sp>
      <p:sp>
        <p:nvSpPr>
          <p:cNvPr id="14" name="Date Placeholder 3">
            <a:extLst>
              <a:ext uri="{FF2B5EF4-FFF2-40B4-BE49-F238E27FC236}">
                <a16:creationId xmlns:a16="http://schemas.microsoft.com/office/drawing/2014/main" id="{7BA00918-E3F8-AE4F-889E-ACE92DDC9D7A}"/>
              </a:ext>
            </a:extLst>
          </p:cNvPr>
          <p:cNvSpPr>
            <a:spLocks noGrp="1"/>
          </p:cNvSpPr>
          <p:nvPr>
            <p:ph type="dt" sz="half" idx="2"/>
          </p:nvPr>
        </p:nvSpPr>
        <p:spPr>
          <a:xfrm>
            <a:off x="5643664" y="5227742"/>
            <a:ext cx="2057400" cy="180000"/>
          </a:xfrm>
          <a:prstGeom prst="rect">
            <a:avLst/>
          </a:prstGeom>
        </p:spPr>
        <p:txBody>
          <a:bodyPr vert="horz" lIns="0" tIns="0" rIns="0" bIns="0" rtlCol="0" anchor="b"/>
          <a:lstStyle>
            <a:lvl1pPr algn="r">
              <a:defRPr sz="700">
                <a:solidFill>
                  <a:srgbClr val="EBEBEB"/>
                </a:solidFill>
              </a:defRPr>
            </a:lvl1pPr>
          </a:lstStyle>
          <a:p>
            <a:fld id="{1D067884-C0A7-6243-90AD-1F9B705A7AA8}" type="datetime1">
              <a:rPr lang="en-US" noProof="0" smtClean="0"/>
              <a:t>11/3/2021</a:t>
            </a:fld>
            <a:endParaRPr lang="en-US" noProof="0"/>
          </a:p>
        </p:txBody>
      </p:sp>
      <p:pic>
        <p:nvPicPr>
          <p:cNvPr id="15" name="Bildobjekt 8">
            <a:extLst>
              <a:ext uri="{FF2B5EF4-FFF2-40B4-BE49-F238E27FC236}">
                <a16:creationId xmlns:a16="http://schemas.microsoft.com/office/drawing/2014/main" id="{E2BE0863-46B8-3F4B-8B44-61C9D868608B}"/>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7894137" y="275563"/>
            <a:ext cx="889863" cy="323204"/>
          </a:xfrm>
          <a:prstGeom prst="rect">
            <a:avLst/>
          </a:prstGeom>
        </p:spPr>
      </p:pic>
      <p:sp>
        <p:nvSpPr>
          <p:cNvPr id="19" name="Rectangular Callout 18">
            <a:extLst>
              <a:ext uri="{FF2B5EF4-FFF2-40B4-BE49-F238E27FC236}">
                <a16:creationId xmlns:a16="http://schemas.microsoft.com/office/drawing/2014/main" id="{32A7B0FB-C578-9F41-AFA0-A179EB2A7E98}"/>
              </a:ext>
            </a:extLst>
          </p:cNvPr>
          <p:cNvSpPr/>
          <p:nvPr userDrawn="1"/>
        </p:nvSpPr>
        <p:spPr>
          <a:xfrm>
            <a:off x="9432540" y="1811392"/>
            <a:ext cx="1440000" cy="2070544"/>
          </a:xfrm>
          <a:prstGeom prst="wedgeRectCallout">
            <a:avLst>
              <a:gd name="adj1" fmla="val -65346"/>
              <a:gd name="adj2" fmla="val -20385"/>
            </a:avLst>
          </a:prstGeom>
          <a:solidFill>
            <a:schemeClr val="bg1"/>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800" noProof="0">
                <a:solidFill>
                  <a:schemeClr val="tx1"/>
                </a:solidFill>
              </a:rPr>
              <a:t>If you choose the monochrome start-page, always use one of our primary colors: either blue or orange depending on your preference or presentation requirements.</a:t>
            </a:r>
          </a:p>
          <a:p>
            <a:pPr algn="l"/>
            <a:endParaRPr lang="en-US" sz="800" noProof="0">
              <a:solidFill>
                <a:schemeClr val="tx1"/>
              </a:solidFill>
            </a:endParaRPr>
          </a:p>
          <a:p>
            <a:pPr algn="l"/>
            <a:r>
              <a:rPr lang="en-US" sz="800" b="1" noProof="0">
                <a:solidFill>
                  <a:schemeClr val="tx1"/>
                </a:solidFill>
              </a:rPr>
              <a:t>All elements on this type of slide shall be white.</a:t>
            </a:r>
          </a:p>
          <a:p>
            <a:pPr algn="l"/>
            <a:endParaRPr lang="en-US" sz="800" b="1" noProof="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800" b="1" noProof="0">
                <a:solidFill>
                  <a:schemeClr val="tx1"/>
                </a:solidFill>
              </a:rPr>
              <a:t>NOTE! No pictures in this template, only polygon illustration!</a:t>
            </a:r>
          </a:p>
          <a:p>
            <a:pPr algn="l"/>
            <a:endParaRPr lang="en-US" sz="800" b="1" noProof="0">
              <a:solidFill>
                <a:schemeClr val="tx1"/>
              </a:solidFill>
            </a:endParaRPr>
          </a:p>
        </p:txBody>
      </p:sp>
    </p:spTree>
    <p:extLst>
      <p:ext uri="{BB962C8B-B14F-4D97-AF65-F5344CB8AC3E}">
        <p14:creationId xmlns:p14="http://schemas.microsoft.com/office/powerpoint/2010/main" val="297146190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Safety first">
    <p:spTree>
      <p:nvGrpSpPr>
        <p:cNvPr id="1" name=""/>
        <p:cNvGrpSpPr/>
        <p:nvPr/>
      </p:nvGrpSpPr>
      <p:grpSpPr>
        <a:xfrm>
          <a:off x="0" y="0"/>
          <a:ext cx="0" cy="0"/>
          <a:chOff x="0" y="0"/>
          <a:chExt cx="0" cy="0"/>
        </a:xfrm>
      </p:grpSpPr>
      <p:sp>
        <p:nvSpPr>
          <p:cNvPr id="7" name="TextBox 6"/>
          <p:cNvSpPr txBox="1"/>
          <p:nvPr userDrawn="1"/>
        </p:nvSpPr>
        <p:spPr>
          <a:xfrm>
            <a:off x="270000" y="370800"/>
            <a:ext cx="8424000" cy="523220"/>
          </a:xfrm>
          <a:prstGeom prst="rect">
            <a:avLst/>
          </a:prstGeom>
          <a:noFill/>
        </p:spPr>
        <p:txBody>
          <a:bodyPr wrap="square" rtlCol="0">
            <a:spAutoFit/>
          </a:bodyPr>
          <a:lstStyle/>
          <a:p>
            <a:r>
              <a:rPr lang="en-US" sz="2800" cap="all" baseline="0" noProof="0" dirty="0">
                <a:solidFill>
                  <a:schemeClr val="accent1"/>
                </a:solidFill>
              </a:rPr>
              <a:t>Safety first</a:t>
            </a:r>
          </a:p>
        </p:txBody>
      </p:sp>
      <p:sp>
        <p:nvSpPr>
          <p:cNvPr id="9" name="Freeform 1"/>
          <p:cNvSpPr>
            <a:spLocks noChangeArrowheads="1"/>
          </p:cNvSpPr>
          <p:nvPr userDrawn="1"/>
        </p:nvSpPr>
        <p:spPr bwMode="auto">
          <a:xfrm>
            <a:off x="4958392" y="1212352"/>
            <a:ext cx="3790072" cy="2727550"/>
          </a:xfrm>
          <a:custGeom>
            <a:avLst/>
            <a:gdLst>
              <a:gd name="T0" fmla="*/ 18791 w 19003"/>
              <a:gd name="T1" fmla="*/ 11243 h 13676"/>
              <a:gd name="T2" fmla="*/ 7337 w 19003"/>
              <a:gd name="T3" fmla="*/ 138 h 13676"/>
              <a:gd name="T4" fmla="*/ 8160 w 19003"/>
              <a:gd name="T5" fmla="*/ 308 h 13676"/>
              <a:gd name="T6" fmla="*/ 9458 w 19003"/>
              <a:gd name="T7" fmla="*/ 563 h 13676"/>
              <a:gd name="T8" fmla="*/ 6241 w 19003"/>
              <a:gd name="T9" fmla="*/ 796 h 13676"/>
              <a:gd name="T10" fmla="*/ 3745 w 19003"/>
              <a:gd name="T11" fmla="*/ 859 h 13676"/>
              <a:gd name="T12" fmla="*/ 7542 w 19003"/>
              <a:gd name="T13" fmla="*/ 1309 h 13676"/>
              <a:gd name="T14" fmla="*/ 5586 w 19003"/>
              <a:gd name="T15" fmla="*/ 1165 h 13676"/>
              <a:gd name="T16" fmla="*/ 4729 w 19003"/>
              <a:gd name="T17" fmla="*/ 1345 h 13676"/>
              <a:gd name="T18" fmla="*/ 10364 w 19003"/>
              <a:gd name="T19" fmla="*/ 1373 h 13676"/>
              <a:gd name="T20" fmla="*/ 3181 w 19003"/>
              <a:gd name="T21" fmla="*/ 1381 h 13676"/>
              <a:gd name="T22" fmla="*/ 5833 w 19003"/>
              <a:gd name="T23" fmla="*/ 1489 h 13676"/>
              <a:gd name="T24" fmla="*/ 7650 w 19003"/>
              <a:gd name="T25" fmla="*/ 1730 h 13676"/>
              <a:gd name="T26" fmla="*/ 3345 w 19003"/>
              <a:gd name="T27" fmla="*/ 1791 h 13676"/>
              <a:gd name="T28" fmla="*/ 6091 w 19003"/>
              <a:gd name="T29" fmla="*/ 2033 h 13676"/>
              <a:gd name="T30" fmla="*/ 5653 w 19003"/>
              <a:gd name="T31" fmla="*/ 2485 h 13676"/>
              <a:gd name="T32" fmla="*/ 4277 w 19003"/>
              <a:gd name="T33" fmla="*/ 2105 h 13676"/>
              <a:gd name="T34" fmla="*/ 7300 w 19003"/>
              <a:gd name="T35" fmla="*/ 2415 h 13676"/>
              <a:gd name="T36" fmla="*/ 5453 w 19003"/>
              <a:gd name="T37" fmla="*/ 2440 h 13676"/>
              <a:gd name="T38" fmla="*/ 5947 w 19003"/>
              <a:gd name="T39" fmla="*/ 2618 h 13676"/>
              <a:gd name="T40" fmla="*/ 8060 w 19003"/>
              <a:gd name="T41" fmla="*/ 3137 h 13676"/>
              <a:gd name="T42" fmla="*/ 9492 w 19003"/>
              <a:gd name="T43" fmla="*/ 4185 h 13676"/>
              <a:gd name="T44" fmla="*/ 899 w 19003"/>
              <a:gd name="T45" fmla="*/ 4437 h 13676"/>
              <a:gd name="T46" fmla="*/ 3861 w 19003"/>
              <a:gd name="T47" fmla="*/ 5125 h 13676"/>
              <a:gd name="T48" fmla="*/ 10009 w 19003"/>
              <a:gd name="T49" fmla="*/ 5092 h 13676"/>
              <a:gd name="T50" fmla="*/ 12131 w 19003"/>
              <a:gd name="T51" fmla="*/ 5009 h 13676"/>
              <a:gd name="T52" fmla="*/ 11391 w 19003"/>
              <a:gd name="T53" fmla="*/ 5691 h 13676"/>
              <a:gd name="T54" fmla="*/ 14003 w 19003"/>
              <a:gd name="T55" fmla="*/ 5355 h 13676"/>
              <a:gd name="T56" fmla="*/ 11047 w 19003"/>
              <a:gd name="T57" fmla="*/ 5685 h 13676"/>
              <a:gd name="T58" fmla="*/ 10839 w 19003"/>
              <a:gd name="T59" fmla="*/ 5882 h 13676"/>
              <a:gd name="T60" fmla="*/ 12730 w 19003"/>
              <a:gd name="T61" fmla="*/ 6068 h 13676"/>
              <a:gd name="T62" fmla="*/ 252 w 19003"/>
              <a:gd name="T63" fmla="*/ 6254 h 13676"/>
              <a:gd name="T64" fmla="*/ 13696 w 19003"/>
              <a:gd name="T65" fmla="*/ 7659 h 13676"/>
              <a:gd name="T66" fmla="*/ 341 w 19003"/>
              <a:gd name="T67" fmla="*/ 6498 h 13676"/>
              <a:gd name="T68" fmla="*/ 4541 w 19003"/>
              <a:gd name="T69" fmla="*/ 6645 h 13676"/>
              <a:gd name="T70" fmla="*/ 3523 w 19003"/>
              <a:gd name="T71" fmla="*/ 6836 h 13676"/>
              <a:gd name="T72" fmla="*/ 3209 w 19003"/>
              <a:gd name="T73" fmla="*/ 6999 h 13676"/>
              <a:gd name="T74" fmla="*/ 11829 w 19003"/>
              <a:gd name="T75" fmla="*/ 7626 h 13676"/>
              <a:gd name="T76" fmla="*/ 14320 w 19003"/>
              <a:gd name="T77" fmla="*/ 9146 h 13676"/>
              <a:gd name="T78" fmla="*/ 724 w 19003"/>
              <a:gd name="T79" fmla="*/ 7529 h 13676"/>
              <a:gd name="T80" fmla="*/ 527 w 19003"/>
              <a:gd name="T81" fmla="*/ 7906 h 13676"/>
              <a:gd name="T82" fmla="*/ 3722 w 19003"/>
              <a:gd name="T83" fmla="*/ 9210 h 13676"/>
              <a:gd name="T84" fmla="*/ 1376 w 19003"/>
              <a:gd name="T85" fmla="*/ 8316 h 13676"/>
              <a:gd name="T86" fmla="*/ 4363 w 19003"/>
              <a:gd name="T87" fmla="*/ 8946 h 13676"/>
              <a:gd name="T88" fmla="*/ 2463 w 19003"/>
              <a:gd name="T89" fmla="*/ 8799 h 13676"/>
              <a:gd name="T90" fmla="*/ 12508 w 19003"/>
              <a:gd name="T91" fmla="*/ 9559 h 13676"/>
              <a:gd name="T92" fmla="*/ 3678 w 19003"/>
              <a:gd name="T93" fmla="*/ 9229 h 13676"/>
              <a:gd name="T94" fmla="*/ 6696 w 19003"/>
              <a:gd name="T95" fmla="*/ 9420 h 13676"/>
              <a:gd name="T96" fmla="*/ 5167 w 19003"/>
              <a:gd name="T97" fmla="*/ 9809 h 13676"/>
              <a:gd name="T98" fmla="*/ 5747 w 19003"/>
              <a:gd name="T99" fmla="*/ 9994 h 13676"/>
              <a:gd name="T100" fmla="*/ 7040 w 19003"/>
              <a:gd name="T101" fmla="*/ 10114 h 13676"/>
              <a:gd name="T102" fmla="*/ 13160 w 19003"/>
              <a:gd name="T103" fmla="*/ 10227 h 13676"/>
              <a:gd name="T104" fmla="*/ 8787 w 19003"/>
              <a:gd name="T105" fmla="*/ 10552 h 13676"/>
              <a:gd name="T106" fmla="*/ 12686 w 19003"/>
              <a:gd name="T107" fmla="*/ 10460 h 13676"/>
              <a:gd name="T108" fmla="*/ 3972 w 19003"/>
              <a:gd name="T109" fmla="*/ 10777 h 13676"/>
              <a:gd name="T110" fmla="*/ 15021 w 19003"/>
              <a:gd name="T111" fmla="*/ 13104 h 13676"/>
              <a:gd name="T112" fmla="*/ 14628 w 19003"/>
              <a:gd name="T113" fmla="*/ 12405 h 13676"/>
              <a:gd name="T114" fmla="*/ 14353 w 19003"/>
              <a:gd name="T115" fmla="*/ 13436 h 13676"/>
              <a:gd name="T116" fmla="*/ 17110 w 19003"/>
              <a:gd name="T117" fmla="*/ 12366 h 13676"/>
              <a:gd name="T118" fmla="*/ 17548 w 19003"/>
              <a:gd name="T119" fmla="*/ 12654 h 13676"/>
              <a:gd name="T120" fmla="*/ 16841 w 19003"/>
              <a:gd name="T121" fmla="*/ 13043 h 13676"/>
              <a:gd name="T122" fmla="*/ 13268 w 19003"/>
              <a:gd name="T123" fmla="*/ 13420 h 13676"/>
              <a:gd name="T124" fmla="*/ 15069 w 19003"/>
              <a:gd name="T125" fmla="*/ 13492 h 136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9003" h="13676">
                <a:moveTo>
                  <a:pt x="7594" y="14"/>
                </a:moveTo>
                <a:lnTo>
                  <a:pt x="7594" y="14"/>
                </a:lnTo>
                <a:cubicBezTo>
                  <a:pt x="7531" y="16"/>
                  <a:pt x="7411" y="19"/>
                  <a:pt x="7234" y="19"/>
                </a:cubicBezTo>
                <a:cubicBezTo>
                  <a:pt x="6945" y="22"/>
                  <a:pt x="6862" y="25"/>
                  <a:pt x="6712" y="41"/>
                </a:cubicBezTo>
                <a:cubicBezTo>
                  <a:pt x="6671" y="47"/>
                  <a:pt x="6502" y="61"/>
                  <a:pt x="6332" y="75"/>
                </a:cubicBezTo>
                <a:cubicBezTo>
                  <a:pt x="6027" y="100"/>
                  <a:pt x="6027" y="100"/>
                  <a:pt x="6027" y="100"/>
                </a:cubicBezTo>
                <a:cubicBezTo>
                  <a:pt x="5975" y="113"/>
                  <a:pt x="5975" y="113"/>
                  <a:pt x="5975" y="113"/>
                </a:cubicBezTo>
                <a:cubicBezTo>
                  <a:pt x="5922" y="130"/>
                  <a:pt x="5922" y="130"/>
                  <a:pt x="5922" y="130"/>
                </a:cubicBezTo>
                <a:cubicBezTo>
                  <a:pt x="5839" y="138"/>
                  <a:pt x="5839" y="138"/>
                  <a:pt x="5839" y="138"/>
                </a:cubicBezTo>
                <a:cubicBezTo>
                  <a:pt x="5753" y="147"/>
                  <a:pt x="5753" y="147"/>
                  <a:pt x="5753" y="147"/>
                </a:cubicBezTo>
                <a:cubicBezTo>
                  <a:pt x="5650" y="188"/>
                  <a:pt x="5650" y="188"/>
                  <a:pt x="5650" y="188"/>
                </a:cubicBezTo>
                <a:cubicBezTo>
                  <a:pt x="5547" y="230"/>
                  <a:pt x="5547" y="230"/>
                  <a:pt x="5547" y="230"/>
                </a:cubicBezTo>
                <a:cubicBezTo>
                  <a:pt x="4837" y="418"/>
                  <a:pt x="4837" y="418"/>
                  <a:pt x="4837" y="418"/>
                </a:cubicBezTo>
                <a:cubicBezTo>
                  <a:pt x="4130" y="610"/>
                  <a:pt x="4130" y="610"/>
                  <a:pt x="4130" y="610"/>
                </a:cubicBezTo>
                <a:cubicBezTo>
                  <a:pt x="3650" y="807"/>
                  <a:pt x="3650" y="807"/>
                  <a:pt x="3650" y="807"/>
                </a:cubicBezTo>
                <a:cubicBezTo>
                  <a:pt x="3168" y="1006"/>
                  <a:pt x="3168" y="1006"/>
                  <a:pt x="3168" y="1006"/>
                </a:cubicBezTo>
                <a:cubicBezTo>
                  <a:pt x="3082" y="1076"/>
                  <a:pt x="3082" y="1076"/>
                  <a:pt x="3082" y="1076"/>
                </a:cubicBezTo>
                <a:cubicBezTo>
                  <a:pt x="2996" y="1145"/>
                  <a:pt x="2996" y="1145"/>
                  <a:pt x="2996" y="1145"/>
                </a:cubicBezTo>
                <a:cubicBezTo>
                  <a:pt x="2868" y="1201"/>
                  <a:pt x="2868" y="1201"/>
                  <a:pt x="2868" y="1201"/>
                </a:cubicBezTo>
                <a:cubicBezTo>
                  <a:pt x="2738" y="1259"/>
                  <a:pt x="2738" y="1259"/>
                  <a:pt x="2738" y="1259"/>
                </a:cubicBezTo>
                <a:cubicBezTo>
                  <a:pt x="2435" y="1442"/>
                  <a:pt x="2435" y="1442"/>
                  <a:pt x="2435" y="1442"/>
                </a:cubicBezTo>
                <a:cubicBezTo>
                  <a:pt x="2130" y="1622"/>
                  <a:pt x="2130" y="1622"/>
                  <a:pt x="2130" y="1622"/>
                </a:cubicBezTo>
                <a:cubicBezTo>
                  <a:pt x="1853" y="1908"/>
                  <a:pt x="1853" y="1908"/>
                  <a:pt x="1853" y="1908"/>
                </a:cubicBezTo>
                <a:cubicBezTo>
                  <a:pt x="1575" y="2194"/>
                  <a:pt x="1575" y="2194"/>
                  <a:pt x="1575" y="2194"/>
                </a:cubicBezTo>
                <a:cubicBezTo>
                  <a:pt x="1390" y="2493"/>
                  <a:pt x="1390" y="2493"/>
                  <a:pt x="1390" y="2493"/>
                </a:cubicBezTo>
                <a:cubicBezTo>
                  <a:pt x="1207" y="2793"/>
                  <a:pt x="1207" y="2793"/>
                  <a:pt x="1207" y="2793"/>
                </a:cubicBezTo>
                <a:cubicBezTo>
                  <a:pt x="1012" y="3322"/>
                  <a:pt x="1012" y="3322"/>
                  <a:pt x="1012" y="3322"/>
                </a:cubicBezTo>
                <a:cubicBezTo>
                  <a:pt x="818" y="3849"/>
                  <a:pt x="818" y="3849"/>
                  <a:pt x="818" y="3849"/>
                </a:cubicBezTo>
                <a:cubicBezTo>
                  <a:pt x="779" y="4010"/>
                  <a:pt x="779" y="4010"/>
                  <a:pt x="779" y="4010"/>
                </a:cubicBezTo>
                <a:cubicBezTo>
                  <a:pt x="760" y="4096"/>
                  <a:pt x="732" y="4221"/>
                  <a:pt x="718" y="4285"/>
                </a:cubicBezTo>
                <a:cubicBezTo>
                  <a:pt x="707" y="4346"/>
                  <a:pt x="693" y="4410"/>
                  <a:pt x="688" y="4426"/>
                </a:cubicBezTo>
                <a:cubicBezTo>
                  <a:pt x="680" y="4454"/>
                  <a:pt x="627" y="4695"/>
                  <a:pt x="602" y="4840"/>
                </a:cubicBezTo>
                <a:cubicBezTo>
                  <a:pt x="558" y="5061"/>
                  <a:pt x="519" y="5328"/>
                  <a:pt x="480" y="5635"/>
                </a:cubicBezTo>
                <a:cubicBezTo>
                  <a:pt x="444" y="5943"/>
                  <a:pt x="444" y="5943"/>
                  <a:pt x="444" y="5943"/>
                </a:cubicBezTo>
                <a:cubicBezTo>
                  <a:pt x="416" y="5971"/>
                  <a:pt x="416" y="5971"/>
                  <a:pt x="416" y="5971"/>
                </a:cubicBezTo>
                <a:cubicBezTo>
                  <a:pt x="350" y="6043"/>
                  <a:pt x="327" y="6068"/>
                  <a:pt x="297" y="6107"/>
                </a:cubicBezTo>
                <a:cubicBezTo>
                  <a:pt x="272" y="6143"/>
                  <a:pt x="208" y="6221"/>
                  <a:pt x="83" y="6368"/>
                </a:cubicBezTo>
                <a:cubicBezTo>
                  <a:pt x="78" y="6373"/>
                  <a:pt x="78" y="6373"/>
                  <a:pt x="78" y="6373"/>
                </a:cubicBezTo>
                <a:cubicBezTo>
                  <a:pt x="83" y="6404"/>
                  <a:pt x="83" y="6404"/>
                  <a:pt x="83" y="6404"/>
                </a:cubicBezTo>
                <a:cubicBezTo>
                  <a:pt x="89" y="6431"/>
                  <a:pt x="89" y="6431"/>
                  <a:pt x="89" y="6431"/>
                </a:cubicBezTo>
                <a:cubicBezTo>
                  <a:pt x="47" y="6487"/>
                  <a:pt x="47" y="6487"/>
                  <a:pt x="47" y="6487"/>
                </a:cubicBezTo>
                <a:cubicBezTo>
                  <a:pt x="8" y="6545"/>
                  <a:pt x="8" y="6545"/>
                  <a:pt x="8" y="6545"/>
                </a:cubicBezTo>
                <a:cubicBezTo>
                  <a:pt x="6" y="6825"/>
                  <a:pt x="6" y="6825"/>
                  <a:pt x="6" y="6825"/>
                </a:cubicBezTo>
                <a:cubicBezTo>
                  <a:pt x="0" y="7104"/>
                  <a:pt x="0" y="7104"/>
                  <a:pt x="0" y="7104"/>
                </a:cubicBezTo>
                <a:cubicBezTo>
                  <a:pt x="94" y="8214"/>
                  <a:pt x="94" y="8214"/>
                  <a:pt x="94" y="8214"/>
                </a:cubicBezTo>
                <a:cubicBezTo>
                  <a:pt x="186" y="9321"/>
                  <a:pt x="186" y="9321"/>
                  <a:pt x="186" y="9321"/>
                </a:cubicBezTo>
                <a:cubicBezTo>
                  <a:pt x="172" y="9362"/>
                  <a:pt x="172" y="9362"/>
                  <a:pt x="172" y="9362"/>
                </a:cubicBezTo>
                <a:cubicBezTo>
                  <a:pt x="158" y="9404"/>
                  <a:pt x="158" y="9404"/>
                  <a:pt x="158" y="9404"/>
                </a:cubicBezTo>
                <a:cubicBezTo>
                  <a:pt x="161" y="9487"/>
                  <a:pt x="161" y="9487"/>
                  <a:pt x="161" y="9487"/>
                </a:cubicBezTo>
                <a:cubicBezTo>
                  <a:pt x="164" y="9576"/>
                  <a:pt x="166" y="9612"/>
                  <a:pt x="172" y="9620"/>
                </a:cubicBezTo>
                <a:cubicBezTo>
                  <a:pt x="175" y="9620"/>
                  <a:pt x="180" y="9656"/>
                  <a:pt x="189" y="9695"/>
                </a:cubicBezTo>
                <a:cubicBezTo>
                  <a:pt x="203" y="9764"/>
                  <a:pt x="211" y="9781"/>
                  <a:pt x="236" y="9842"/>
                </a:cubicBezTo>
                <a:cubicBezTo>
                  <a:pt x="241" y="9850"/>
                  <a:pt x="250" y="9872"/>
                  <a:pt x="258" y="9892"/>
                </a:cubicBezTo>
                <a:cubicBezTo>
                  <a:pt x="272" y="9922"/>
                  <a:pt x="272" y="9922"/>
                  <a:pt x="272" y="9922"/>
                </a:cubicBezTo>
                <a:cubicBezTo>
                  <a:pt x="452" y="10136"/>
                  <a:pt x="452" y="10136"/>
                  <a:pt x="452" y="10136"/>
                </a:cubicBezTo>
                <a:cubicBezTo>
                  <a:pt x="552" y="10255"/>
                  <a:pt x="638" y="10358"/>
                  <a:pt x="643" y="10363"/>
                </a:cubicBezTo>
                <a:cubicBezTo>
                  <a:pt x="657" y="10377"/>
                  <a:pt x="757" y="10435"/>
                  <a:pt x="771" y="10435"/>
                </a:cubicBezTo>
                <a:cubicBezTo>
                  <a:pt x="777" y="10435"/>
                  <a:pt x="813" y="10435"/>
                  <a:pt x="852" y="10433"/>
                </a:cubicBezTo>
                <a:cubicBezTo>
                  <a:pt x="890" y="10433"/>
                  <a:pt x="1182" y="10433"/>
                  <a:pt x="1498" y="10433"/>
                </a:cubicBezTo>
                <a:cubicBezTo>
                  <a:pt x="2075" y="10438"/>
                  <a:pt x="2075" y="10438"/>
                  <a:pt x="2075" y="10438"/>
                </a:cubicBezTo>
                <a:cubicBezTo>
                  <a:pt x="2768" y="10560"/>
                  <a:pt x="2768" y="10560"/>
                  <a:pt x="2768" y="10560"/>
                </a:cubicBezTo>
                <a:cubicBezTo>
                  <a:pt x="3462" y="10682"/>
                  <a:pt x="3462" y="10682"/>
                  <a:pt x="3462" y="10682"/>
                </a:cubicBezTo>
                <a:cubicBezTo>
                  <a:pt x="3575" y="10729"/>
                  <a:pt x="3575" y="10729"/>
                  <a:pt x="3575" y="10729"/>
                </a:cubicBezTo>
                <a:cubicBezTo>
                  <a:pt x="3689" y="10779"/>
                  <a:pt x="3689" y="10779"/>
                  <a:pt x="3689" y="10779"/>
                </a:cubicBezTo>
                <a:cubicBezTo>
                  <a:pt x="3709" y="10771"/>
                  <a:pt x="3709" y="10771"/>
                  <a:pt x="3709" y="10771"/>
                </a:cubicBezTo>
                <a:cubicBezTo>
                  <a:pt x="3731" y="10766"/>
                  <a:pt x="3731" y="10766"/>
                  <a:pt x="3731" y="10766"/>
                </a:cubicBezTo>
                <a:cubicBezTo>
                  <a:pt x="3761" y="10779"/>
                  <a:pt x="3761" y="10779"/>
                  <a:pt x="3761" y="10779"/>
                </a:cubicBezTo>
                <a:cubicBezTo>
                  <a:pt x="3781" y="10785"/>
                  <a:pt x="3983" y="10882"/>
                  <a:pt x="4216" y="10987"/>
                </a:cubicBezTo>
                <a:cubicBezTo>
                  <a:pt x="4640" y="11184"/>
                  <a:pt x="4640" y="11184"/>
                  <a:pt x="4640" y="11184"/>
                </a:cubicBezTo>
                <a:cubicBezTo>
                  <a:pt x="5830" y="11917"/>
                  <a:pt x="5830" y="11917"/>
                  <a:pt x="5830" y="11917"/>
                </a:cubicBezTo>
                <a:cubicBezTo>
                  <a:pt x="6760" y="12485"/>
                  <a:pt x="7023" y="12649"/>
                  <a:pt x="7026" y="12657"/>
                </a:cubicBezTo>
                <a:cubicBezTo>
                  <a:pt x="7026" y="12663"/>
                  <a:pt x="7042" y="12674"/>
                  <a:pt x="7084" y="12696"/>
                </a:cubicBezTo>
                <a:cubicBezTo>
                  <a:pt x="7115" y="12715"/>
                  <a:pt x="7178" y="12754"/>
                  <a:pt x="7223" y="12785"/>
                </a:cubicBezTo>
                <a:cubicBezTo>
                  <a:pt x="7306" y="12840"/>
                  <a:pt x="7306" y="12840"/>
                  <a:pt x="7306" y="12840"/>
                </a:cubicBezTo>
                <a:cubicBezTo>
                  <a:pt x="7353" y="12854"/>
                  <a:pt x="7353" y="12854"/>
                  <a:pt x="7353" y="12854"/>
                </a:cubicBezTo>
                <a:cubicBezTo>
                  <a:pt x="7378" y="12862"/>
                  <a:pt x="7417" y="12882"/>
                  <a:pt x="7445" y="12896"/>
                </a:cubicBezTo>
                <a:cubicBezTo>
                  <a:pt x="7492" y="12923"/>
                  <a:pt x="7492" y="12923"/>
                  <a:pt x="7492" y="12923"/>
                </a:cubicBezTo>
                <a:cubicBezTo>
                  <a:pt x="7705" y="12984"/>
                  <a:pt x="7705" y="12984"/>
                  <a:pt x="7705" y="12984"/>
                </a:cubicBezTo>
                <a:cubicBezTo>
                  <a:pt x="7822" y="13018"/>
                  <a:pt x="7919" y="13045"/>
                  <a:pt x="7925" y="13048"/>
                </a:cubicBezTo>
                <a:cubicBezTo>
                  <a:pt x="7927" y="13048"/>
                  <a:pt x="7933" y="13045"/>
                  <a:pt x="7938" y="13043"/>
                </a:cubicBezTo>
                <a:cubicBezTo>
                  <a:pt x="7944" y="13034"/>
                  <a:pt x="7944" y="13034"/>
                  <a:pt x="7944" y="13034"/>
                </a:cubicBezTo>
                <a:cubicBezTo>
                  <a:pt x="8601" y="13117"/>
                  <a:pt x="8601" y="13117"/>
                  <a:pt x="8601" y="13117"/>
                </a:cubicBezTo>
                <a:cubicBezTo>
                  <a:pt x="8962" y="13165"/>
                  <a:pt x="9259" y="13201"/>
                  <a:pt x="9261" y="13203"/>
                </a:cubicBezTo>
                <a:cubicBezTo>
                  <a:pt x="9264" y="13203"/>
                  <a:pt x="9267" y="13206"/>
                  <a:pt x="9261" y="13209"/>
                </a:cubicBezTo>
                <a:cubicBezTo>
                  <a:pt x="9256" y="13215"/>
                  <a:pt x="9256" y="13228"/>
                  <a:pt x="9264" y="13234"/>
                </a:cubicBezTo>
                <a:cubicBezTo>
                  <a:pt x="9267" y="13237"/>
                  <a:pt x="9732" y="13298"/>
                  <a:pt x="10206" y="13356"/>
                </a:cubicBezTo>
                <a:cubicBezTo>
                  <a:pt x="10453" y="13389"/>
                  <a:pt x="11041" y="13448"/>
                  <a:pt x="11410" y="13478"/>
                </a:cubicBezTo>
                <a:cubicBezTo>
                  <a:pt x="11693" y="13500"/>
                  <a:pt x="11807" y="13511"/>
                  <a:pt x="11959" y="13531"/>
                </a:cubicBezTo>
                <a:cubicBezTo>
                  <a:pt x="12153" y="13556"/>
                  <a:pt x="12153" y="13556"/>
                  <a:pt x="12153" y="13556"/>
                </a:cubicBezTo>
                <a:cubicBezTo>
                  <a:pt x="12891" y="13597"/>
                  <a:pt x="12891" y="13597"/>
                  <a:pt x="12891" y="13597"/>
                </a:cubicBezTo>
                <a:cubicBezTo>
                  <a:pt x="13629" y="13636"/>
                  <a:pt x="13629" y="13636"/>
                  <a:pt x="13629" y="13636"/>
                </a:cubicBezTo>
                <a:cubicBezTo>
                  <a:pt x="14497" y="13655"/>
                  <a:pt x="14497" y="13655"/>
                  <a:pt x="14497" y="13655"/>
                </a:cubicBezTo>
                <a:cubicBezTo>
                  <a:pt x="15365" y="13675"/>
                  <a:pt x="15365" y="13675"/>
                  <a:pt x="15365" y="13675"/>
                </a:cubicBezTo>
                <a:cubicBezTo>
                  <a:pt x="15565" y="13667"/>
                  <a:pt x="15565" y="13667"/>
                  <a:pt x="15565" y="13667"/>
                </a:cubicBezTo>
                <a:cubicBezTo>
                  <a:pt x="15765" y="13658"/>
                  <a:pt x="15765" y="13658"/>
                  <a:pt x="15765" y="13658"/>
                </a:cubicBezTo>
                <a:cubicBezTo>
                  <a:pt x="15967" y="13614"/>
                  <a:pt x="15967" y="13614"/>
                  <a:pt x="15967" y="13614"/>
                </a:cubicBezTo>
                <a:cubicBezTo>
                  <a:pt x="16170" y="13570"/>
                  <a:pt x="16170" y="13570"/>
                  <a:pt x="16170" y="13570"/>
                </a:cubicBezTo>
                <a:cubicBezTo>
                  <a:pt x="16247" y="13539"/>
                  <a:pt x="16247" y="13539"/>
                  <a:pt x="16247" y="13539"/>
                </a:cubicBezTo>
                <a:cubicBezTo>
                  <a:pt x="16339" y="13500"/>
                  <a:pt x="16342" y="13500"/>
                  <a:pt x="16569" y="13370"/>
                </a:cubicBezTo>
                <a:cubicBezTo>
                  <a:pt x="16683" y="13306"/>
                  <a:pt x="16777" y="13251"/>
                  <a:pt x="16841" y="13209"/>
                </a:cubicBezTo>
                <a:cubicBezTo>
                  <a:pt x="16894" y="13173"/>
                  <a:pt x="16971" y="13126"/>
                  <a:pt x="17010" y="13101"/>
                </a:cubicBezTo>
                <a:cubicBezTo>
                  <a:pt x="17068" y="13067"/>
                  <a:pt x="17296" y="12915"/>
                  <a:pt x="17365" y="12865"/>
                </a:cubicBezTo>
                <a:cubicBezTo>
                  <a:pt x="17454" y="12798"/>
                  <a:pt x="17637" y="12657"/>
                  <a:pt x="17665" y="12632"/>
                </a:cubicBezTo>
                <a:cubicBezTo>
                  <a:pt x="17681" y="12613"/>
                  <a:pt x="17773" y="12532"/>
                  <a:pt x="17864" y="12452"/>
                </a:cubicBezTo>
                <a:cubicBezTo>
                  <a:pt x="17978" y="12352"/>
                  <a:pt x="18042" y="12291"/>
                  <a:pt x="18064" y="12266"/>
                </a:cubicBezTo>
                <a:cubicBezTo>
                  <a:pt x="18081" y="12247"/>
                  <a:pt x="18128" y="12199"/>
                  <a:pt x="18167" y="12163"/>
                </a:cubicBezTo>
                <a:cubicBezTo>
                  <a:pt x="18239" y="12094"/>
                  <a:pt x="18239" y="12094"/>
                  <a:pt x="18239" y="12094"/>
                </a:cubicBezTo>
                <a:cubicBezTo>
                  <a:pt x="18380" y="11914"/>
                  <a:pt x="18380" y="11914"/>
                  <a:pt x="18380" y="11914"/>
                </a:cubicBezTo>
                <a:cubicBezTo>
                  <a:pt x="18458" y="11814"/>
                  <a:pt x="18527" y="11725"/>
                  <a:pt x="18533" y="11720"/>
                </a:cubicBezTo>
                <a:cubicBezTo>
                  <a:pt x="18538" y="11714"/>
                  <a:pt x="18591" y="11623"/>
                  <a:pt x="18652" y="11517"/>
                </a:cubicBezTo>
                <a:cubicBezTo>
                  <a:pt x="18763" y="11326"/>
                  <a:pt x="18763" y="11326"/>
                  <a:pt x="18763" y="11326"/>
                </a:cubicBezTo>
                <a:cubicBezTo>
                  <a:pt x="18791" y="11243"/>
                  <a:pt x="18791" y="11243"/>
                  <a:pt x="18791" y="11243"/>
                </a:cubicBezTo>
                <a:cubicBezTo>
                  <a:pt x="18805" y="11198"/>
                  <a:pt x="18821" y="11148"/>
                  <a:pt x="18827" y="11134"/>
                </a:cubicBezTo>
                <a:cubicBezTo>
                  <a:pt x="18832" y="11118"/>
                  <a:pt x="18863" y="11029"/>
                  <a:pt x="18893" y="10935"/>
                </a:cubicBezTo>
                <a:cubicBezTo>
                  <a:pt x="18949" y="10766"/>
                  <a:pt x="18949" y="10766"/>
                  <a:pt x="18949" y="10766"/>
                </a:cubicBezTo>
                <a:cubicBezTo>
                  <a:pt x="18963" y="10680"/>
                  <a:pt x="18963" y="10680"/>
                  <a:pt x="18963" y="10680"/>
                </a:cubicBezTo>
                <a:cubicBezTo>
                  <a:pt x="18993" y="10474"/>
                  <a:pt x="19002" y="10383"/>
                  <a:pt x="18996" y="10222"/>
                </a:cubicBezTo>
                <a:cubicBezTo>
                  <a:pt x="18993" y="10111"/>
                  <a:pt x="18993" y="10111"/>
                  <a:pt x="18993" y="10111"/>
                </a:cubicBezTo>
                <a:cubicBezTo>
                  <a:pt x="18977" y="9994"/>
                  <a:pt x="18977" y="9994"/>
                  <a:pt x="18977" y="9994"/>
                </a:cubicBezTo>
                <a:cubicBezTo>
                  <a:pt x="18968" y="9931"/>
                  <a:pt x="18960" y="9872"/>
                  <a:pt x="18957" y="9864"/>
                </a:cubicBezTo>
                <a:cubicBezTo>
                  <a:pt x="18957" y="9859"/>
                  <a:pt x="18943" y="9831"/>
                  <a:pt x="18932" y="9806"/>
                </a:cubicBezTo>
                <a:cubicBezTo>
                  <a:pt x="18910" y="9761"/>
                  <a:pt x="18910" y="9761"/>
                  <a:pt x="18910" y="9761"/>
                </a:cubicBezTo>
                <a:cubicBezTo>
                  <a:pt x="18860" y="9706"/>
                  <a:pt x="18860" y="9706"/>
                  <a:pt x="18860" y="9706"/>
                </a:cubicBezTo>
                <a:cubicBezTo>
                  <a:pt x="18785" y="9626"/>
                  <a:pt x="18738" y="9590"/>
                  <a:pt x="18608" y="9520"/>
                </a:cubicBezTo>
                <a:cubicBezTo>
                  <a:pt x="18469" y="9448"/>
                  <a:pt x="18084" y="9268"/>
                  <a:pt x="17778" y="9132"/>
                </a:cubicBezTo>
                <a:cubicBezTo>
                  <a:pt x="17587" y="9046"/>
                  <a:pt x="17587" y="9046"/>
                  <a:pt x="17587" y="9046"/>
                </a:cubicBezTo>
                <a:cubicBezTo>
                  <a:pt x="17116" y="8860"/>
                  <a:pt x="17116" y="8860"/>
                  <a:pt x="17116" y="8860"/>
                </a:cubicBezTo>
                <a:cubicBezTo>
                  <a:pt x="16641" y="8674"/>
                  <a:pt x="16641" y="8674"/>
                  <a:pt x="16641" y="8674"/>
                </a:cubicBezTo>
                <a:cubicBezTo>
                  <a:pt x="15856" y="6902"/>
                  <a:pt x="15856" y="6902"/>
                  <a:pt x="15856" y="6902"/>
                </a:cubicBezTo>
                <a:cubicBezTo>
                  <a:pt x="15071" y="5131"/>
                  <a:pt x="15071" y="5131"/>
                  <a:pt x="15071" y="5131"/>
                </a:cubicBezTo>
                <a:cubicBezTo>
                  <a:pt x="15058" y="5117"/>
                  <a:pt x="15058" y="5117"/>
                  <a:pt x="15058" y="5117"/>
                </a:cubicBezTo>
                <a:cubicBezTo>
                  <a:pt x="15049" y="5109"/>
                  <a:pt x="15038" y="5095"/>
                  <a:pt x="15035" y="5086"/>
                </a:cubicBezTo>
                <a:cubicBezTo>
                  <a:pt x="15030" y="5075"/>
                  <a:pt x="15024" y="5070"/>
                  <a:pt x="15021" y="5070"/>
                </a:cubicBezTo>
                <a:cubicBezTo>
                  <a:pt x="15021" y="5070"/>
                  <a:pt x="14996" y="5050"/>
                  <a:pt x="14971" y="5025"/>
                </a:cubicBezTo>
                <a:cubicBezTo>
                  <a:pt x="14924" y="4981"/>
                  <a:pt x="14924" y="4981"/>
                  <a:pt x="14924" y="4981"/>
                </a:cubicBezTo>
                <a:cubicBezTo>
                  <a:pt x="14866" y="4967"/>
                  <a:pt x="14866" y="4967"/>
                  <a:pt x="14866" y="4967"/>
                </a:cubicBezTo>
                <a:cubicBezTo>
                  <a:pt x="14686" y="4925"/>
                  <a:pt x="14661" y="4917"/>
                  <a:pt x="14655" y="4914"/>
                </a:cubicBezTo>
                <a:cubicBezTo>
                  <a:pt x="14652" y="4912"/>
                  <a:pt x="14608" y="4834"/>
                  <a:pt x="14555" y="4745"/>
                </a:cubicBezTo>
                <a:cubicBezTo>
                  <a:pt x="14464" y="4579"/>
                  <a:pt x="14464" y="4579"/>
                  <a:pt x="14464" y="4579"/>
                </a:cubicBezTo>
                <a:cubicBezTo>
                  <a:pt x="14228" y="4213"/>
                  <a:pt x="14228" y="4213"/>
                  <a:pt x="14228" y="4213"/>
                </a:cubicBezTo>
                <a:cubicBezTo>
                  <a:pt x="13992" y="3844"/>
                  <a:pt x="13992" y="3844"/>
                  <a:pt x="13992" y="3844"/>
                </a:cubicBezTo>
                <a:cubicBezTo>
                  <a:pt x="13646" y="3397"/>
                  <a:pt x="13646" y="3397"/>
                  <a:pt x="13646" y="3397"/>
                </a:cubicBezTo>
                <a:cubicBezTo>
                  <a:pt x="13299" y="2948"/>
                  <a:pt x="13299" y="2948"/>
                  <a:pt x="13299" y="2948"/>
                </a:cubicBezTo>
                <a:cubicBezTo>
                  <a:pt x="13177" y="2840"/>
                  <a:pt x="13177" y="2840"/>
                  <a:pt x="13177" y="2840"/>
                </a:cubicBezTo>
                <a:cubicBezTo>
                  <a:pt x="13055" y="2732"/>
                  <a:pt x="13055" y="2732"/>
                  <a:pt x="13055" y="2732"/>
                </a:cubicBezTo>
                <a:cubicBezTo>
                  <a:pt x="12911" y="2557"/>
                  <a:pt x="12911" y="2557"/>
                  <a:pt x="12911" y="2557"/>
                </a:cubicBezTo>
                <a:cubicBezTo>
                  <a:pt x="12764" y="2385"/>
                  <a:pt x="12764" y="2385"/>
                  <a:pt x="12764" y="2385"/>
                </a:cubicBezTo>
                <a:cubicBezTo>
                  <a:pt x="12162" y="1886"/>
                  <a:pt x="12162" y="1886"/>
                  <a:pt x="12162" y="1886"/>
                </a:cubicBezTo>
                <a:cubicBezTo>
                  <a:pt x="11560" y="1384"/>
                  <a:pt x="11560" y="1384"/>
                  <a:pt x="11560" y="1384"/>
                </a:cubicBezTo>
                <a:cubicBezTo>
                  <a:pt x="11454" y="1317"/>
                  <a:pt x="11454" y="1317"/>
                  <a:pt x="11454" y="1317"/>
                </a:cubicBezTo>
                <a:cubicBezTo>
                  <a:pt x="11399" y="1278"/>
                  <a:pt x="11282" y="1201"/>
                  <a:pt x="11197" y="1145"/>
                </a:cubicBezTo>
                <a:cubicBezTo>
                  <a:pt x="11074" y="1062"/>
                  <a:pt x="11013" y="1026"/>
                  <a:pt x="10900" y="962"/>
                </a:cubicBezTo>
                <a:cubicBezTo>
                  <a:pt x="10825" y="918"/>
                  <a:pt x="10736" y="868"/>
                  <a:pt x="10705" y="851"/>
                </a:cubicBezTo>
                <a:cubicBezTo>
                  <a:pt x="10542" y="754"/>
                  <a:pt x="10423" y="693"/>
                  <a:pt x="10192" y="588"/>
                </a:cubicBezTo>
                <a:cubicBezTo>
                  <a:pt x="10032" y="516"/>
                  <a:pt x="10032" y="516"/>
                  <a:pt x="10032" y="516"/>
                </a:cubicBezTo>
                <a:cubicBezTo>
                  <a:pt x="9940" y="485"/>
                  <a:pt x="9940" y="485"/>
                  <a:pt x="9940" y="485"/>
                </a:cubicBezTo>
                <a:cubicBezTo>
                  <a:pt x="9887" y="466"/>
                  <a:pt x="9785" y="427"/>
                  <a:pt x="9710" y="396"/>
                </a:cubicBezTo>
                <a:cubicBezTo>
                  <a:pt x="9574" y="341"/>
                  <a:pt x="9574" y="341"/>
                  <a:pt x="9574" y="341"/>
                </a:cubicBezTo>
                <a:cubicBezTo>
                  <a:pt x="9359" y="280"/>
                  <a:pt x="9359" y="280"/>
                  <a:pt x="9359" y="280"/>
                </a:cubicBezTo>
                <a:cubicBezTo>
                  <a:pt x="9239" y="244"/>
                  <a:pt x="9112" y="208"/>
                  <a:pt x="9076" y="194"/>
                </a:cubicBezTo>
                <a:cubicBezTo>
                  <a:pt x="8990" y="166"/>
                  <a:pt x="8917" y="149"/>
                  <a:pt x="8748" y="116"/>
                </a:cubicBezTo>
                <a:cubicBezTo>
                  <a:pt x="8612" y="88"/>
                  <a:pt x="8612" y="88"/>
                  <a:pt x="8612" y="88"/>
                </a:cubicBezTo>
                <a:cubicBezTo>
                  <a:pt x="8379" y="58"/>
                  <a:pt x="8379" y="58"/>
                  <a:pt x="8379" y="58"/>
                </a:cubicBezTo>
                <a:cubicBezTo>
                  <a:pt x="8010" y="11"/>
                  <a:pt x="7814" y="0"/>
                  <a:pt x="7594" y="14"/>
                </a:cubicBezTo>
                <a:close/>
                <a:moveTo>
                  <a:pt x="7694" y="44"/>
                </a:moveTo>
                <a:lnTo>
                  <a:pt x="7694" y="44"/>
                </a:lnTo>
                <a:cubicBezTo>
                  <a:pt x="7694" y="47"/>
                  <a:pt x="7655" y="77"/>
                  <a:pt x="7647" y="83"/>
                </a:cubicBezTo>
                <a:cubicBezTo>
                  <a:pt x="7644" y="83"/>
                  <a:pt x="7636" y="80"/>
                  <a:pt x="7628" y="75"/>
                </a:cubicBezTo>
                <a:cubicBezTo>
                  <a:pt x="7617" y="69"/>
                  <a:pt x="7603" y="63"/>
                  <a:pt x="7592" y="61"/>
                </a:cubicBezTo>
                <a:cubicBezTo>
                  <a:pt x="7553" y="52"/>
                  <a:pt x="7556" y="50"/>
                  <a:pt x="7606" y="47"/>
                </a:cubicBezTo>
                <a:cubicBezTo>
                  <a:pt x="7680" y="44"/>
                  <a:pt x="7694" y="44"/>
                  <a:pt x="7694" y="44"/>
                </a:cubicBezTo>
                <a:close/>
                <a:moveTo>
                  <a:pt x="7961" y="75"/>
                </a:moveTo>
                <a:lnTo>
                  <a:pt x="7961" y="75"/>
                </a:lnTo>
                <a:cubicBezTo>
                  <a:pt x="8066" y="88"/>
                  <a:pt x="8152" y="105"/>
                  <a:pt x="8155" y="105"/>
                </a:cubicBezTo>
                <a:cubicBezTo>
                  <a:pt x="8158" y="105"/>
                  <a:pt x="8127" y="105"/>
                  <a:pt x="8091" y="105"/>
                </a:cubicBezTo>
                <a:cubicBezTo>
                  <a:pt x="8055" y="102"/>
                  <a:pt x="7955" y="102"/>
                  <a:pt x="7866" y="100"/>
                </a:cubicBezTo>
                <a:cubicBezTo>
                  <a:pt x="7780" y="97"/>
                  <a:pt x="7705" y="94"/>
                  <a:pt x="7703" y="94"/>
                </a:cubicBezTo>
                <a:cubicBezTo>
                  <a:pt x="7694" y="91"/>
                  <a:pt x="7694" y="91"/>
                  <a:pt x="7694" y="91"/>
                </a:cubicBezTo>
                <a:cubicBezTo>
                  <a:pt x="7725" y="69"/>
                  <a:pt x="7725" y="69"/>
                  <a:pt x="7725" y="69"/>
                </a:cubicBezTo>
                <a:cubicBezTo>
                  <a:pt x="7741" y="55"/>
                  <a:pt x="7758" y="44"/>
                  <a:pt x="7764" y="44"/>
                </a:cubicBezTo>
                <a:cubicBezTo>
                  <a:pt x="7769" y="44"/>
                  <a:pt x="7858" y="58"/>
                  <a:pt x="7961" y="75"/>
                </a:cubicBezTo>
                <a:close/>
                <a:moveTo>
                  <a:pt x="7456" y="83"/>
                </a:moveTo>
                <a:lnTo>
                  <a:pt x="7456" y="83"/>
                </a:lnTo>
                <a:cubicBezTo>
                  <a:pt x="7461" y="86"/>
                  <a:pt x="7442" y="88"/>
                  <a:pt x="7400" y="88"/>
                </a:cubicBezTo>
                <a:cubicBezTo>
                  <a:pt x="7367" y="91"/>
                  <a:pt x="7337" y="91"/>
                  <a:pt x="7337" y="91"/>
                </a:cubicBezTo>
                <a:cubicBezTo>
                  <a:pt x="7334" y="88"/>
                  <a:pt x="7339" y="83"/>
                  <a:pt x="7348" y="75"/>
                </a:cubicBezTo>
                <a:cubicBezTo>
                  <a:pt x="7361" y="63"/>
                  <a:pt x="7361" y="63"/>
                  <a:pt x="7361" y="63"/>
                </a:cubicBezTo>
                <a:cubicBezTo>
                  <a:pt x="7406" y="72"/>
                  <a:pt x="7406" y="72"/>
                  <a:pt x="7406" y="72"/>
                </a:cubicBezTo>
                <a:cubicBezTo>
                  <a:pt x="7428" y="77"/>
                  <a:pt x="7450" y="83"/>
                  <a:pt x="7456" y="83"/>
                </a:cubicBezTo>
                <a:close/>
                <a:moveTo>
                  <a:pt x="7298" y="72"/>
                </a:moveTo>
                <a:lnTo>
                  <a:pt x="7298" y="72"/>
                </a:lnTo>
                <a:cubicBezTo>
                  <a:pt x="7298" y="75"/>
                  <a:pt x="7295" y="80"/>
                  <a:pt x="7289" y="86"/>
                </a:cubicBezTo>
                <a:cubicBezTo>
                  <a:pt x="7281" y="94"/>
                  <a:pt x="7281" y="94"/>
                  <a:pt x="7281" y="94"/>
                </a:cubicBezTo>
                <a:cubicBezTo>
                  <a:pt x="7245" y="91"/>
                  <a:pt x="7245" y="91"/>
                  <a:pt x="7245" y="91"/>
                </a:cubicBezTo>
                <a:cubicBezTo>
                  <a:pt x="7228" y="88"/>
                  <a:pt x="7209" y="86"/>
                  <a:pt x="7206" y="86"/>
                </a:cubicBezTo>
                <a:cubicBezTo>
                  <a:pt x="7203" y="83"/>
                  <a:pt x="7220" y="80"/>
                  <a:pt x="7245" y="77"/>
                </a:cubicBezTo>
                <a:cubicBezTo>
                  <a:pt x="7300" y="69"/>
                  <a:pt x="7298" y="69"/>
                  <a:pt x="7298" y="72"/>
                </a:cubicBezTo>
                <a:close/>
                <a:moveTo>
                  <a:pt x="6496" y="102"/>
                </a:moveTo>
                <a:lnTo>
                  <a:pt x="6496" y="102"/>
                </a:lnTo>
                <a:cubicBezTo>
                  <a:pt x="6496" y="105"/>
                  <a:pt x="6485" y="108"/>
                  <a:pt x="6474" y="108"/>
                </a:cubicBezTo>
                <a:cubicBezTo>
                  <a:pt x="6460" y="108"/>
                  <a:pt x="6452" y="105"/>
                  <a:pt x="6452" y="102"/>
                </a:cubicBezTo>
                <a:cubicBezTo>
                  <a:pt x="6454" y="100"/>
                  <a:pt x="6466" y="100"/>
                  <a:pt x="6477" y="100"/>
                </a:cubicBezTo>
                <a:cubicBezTo>
                  <a:pt x="6490" y="100"/>
                  <a:pt x="6499" y="100"/>
                  <a:pt x="6496" y="102"/>
                </a:cubicBezTo>
                <a:close/>
                <a:moveTo>
                  <a:pt x="7056" y="111"/>
                </a:moveTo>
                <a:lnTo>
                  <a:pt x="7056" y="111"/>
                </a:lnTo>
                <a:cubicBezTo>
                  <a:pt x="7051" y="111"/>
                  <a:pt x="7034" y="113"/>
                  <a:pt x="7023" y="113"/>
                </a:cubicBezTo>
                <a:cubicBezTo>
                  <a:pt x="7006" y="113"/>
                  <a:pt x="7004" y="113"/>
                  <a:pt x="7012" y="111"/>
                </a:cubicBezTo>
                <a:cubicBezTo>
                  <a:pt x="7018" y="108"/>
                  <a:pt x="7031" y="108"/>
                  <a:pt x="7045" y="108"/>
                </a:cubicBezTo>
                <a:cubicBezTo>
                  <a:pt x="7062" y="108"/>
                  <a:pt x="7065" y="108"/>
                  <a:pt x="7056" y="111"/>
                </a:cubicBezTo>
                <a:close/>
                <a:moveTo>
                  <a:pt x="7553" y="125"/>
                </a:moveTo>
                <a:lnTo>
                  <a:pt x="7553" y="125"/>
                </a:lnTo>
                <a:cubicBezTo>
                  <a:pt x="7547" y="130"/>
                  <a:pt x="7517" y="130"/>
                  <a:pt x="7500" y="125"/>
                </a:cubicBezTo>
                <a:cubicBezTo>
                  <a:pt x="7495" y="125"/>
                  <a:pt x="7503" y="122"/>
                  <a:pt x="7522" y="122"/>
                </a:cubicBezTo>
                <a:cubicBezTo>
                  <a:pt x="7542" y="119"/>
                  <a:pt x="7556" y="119"/>
                  <a:pt x="7556" y="119"/>
                </a:cubicBezTo>
                <a:cubicBezTo>
                  <a:pt x="7558" y="119"/>
                  <a:pt x="7556" y="119"/>
                  <a:pt x="7553" y="125"/>
                </a:cubicBezTo>
                <a:close/>
                <a:moveTo>
                  <a:pt x="6319" y="138"/>
                </a:moveTo>
                <a:lnTo>
                  <a:pt x="6319" y="138"/>
                </a:lnTo>
                <a:cubicBezTo>
                  <a:pt x="6399" y="141"/>
                  <a:pt x="6466" y="141"/>
                  <a:pt x="6463" y="144"/>
                </a:cubicBezTo>
                <a:cubicBezTo>
                  <a:pt x="6460" y="149"/>
                  <a:pt x="6152" y="302"/>
                  <a:pt x="6149" y="302"/>
                </a:cubicBezTo>
                <a:cubicBezTo>
                  <a:pt x="6144" y="302"/>
                  <a:pt x="6069" y="144"/>
                  <a:pt x="6069" y="136"/>
                </a:cubicBezTo>
                <a:cubicBezTo>
                  <a:pt x="6069" y="133"/>
                  <a:pt x="6069" y="133"/>
                  <a:pt x="6069" y="133"/>
                </a:cubicBezTo>
                <a:cubicBezTo>
                  <a:pt x="6119" y="133"/>
                  <a:pt x="6119" y="133"/>
                  <a:pt x="6119" y="133"/>
                </a:cubicBezTo>
                <a:cubicBezTo>
                  <a:pt x="6147" y="136"/>
                  <a:pt x="6235" y="138"/>
                  <a:pt x="6319" y="138"/>
                </a:cubicBezTo>
                <a:close/>
                <a:moveTo>
                  <a:pt x="7337" y="138"/>
                </a:moveTo>
                <a:lnTo>
                  <a:pt x="7337" y="138"/>
                </a:lnTo>
                <a:cubicBezTo>
                  <a:pt x="7353" y="138"/>
                  <a:pt x="7364" y="144"/>
                  <a:pt x="7361" y="144"/>
                </a:cubicBezTo>
                <a:cubicBezTo>
                  <a:pt x="7356" y="147"/>
                  <a:pt x="7267" y="152"/>
                  <a:pt x="7267" y="149"/>
                </a:cubicBezTo>
                <a:cubicBezTo>
                  <a:pt x="7267" y="147"/>
                  <a:pt x="7273" y="144"/>
                  <a:pt x="7275" y="138"/>
                </a:cubicBezTo>
                <a:cubicBezTo>
                  <a:pt x="7287" y="133"/>
                  <a:pt x="7295" y="130"/>
                  <a:pt x="7337" y="138"/>
                </a:cubicBezTo>
                <a:close/>
                <a:moveTo>
                  <a:pt x="7217" y="141"/>
                </a:moveTo>
                <a:lnTo>
                  <a:pt x="7217" y="141"/>
                </a:lnTo>
                <a:cubicBezTo>
                  <a:pt x="7214" y="147"/>
                  <a:pt x="7203" y="147"/>
                  <a:pt x="7167" y="147"/>
                </a:cubicBezTo>
                <a:cubicBezTo>
                  <a:pt x="7145" y="147"/>
                  <a:pt x="7123" y="147"/>
                  <a:pt x="7123" y="144"/>
                </a:cubicBezTo>
                <a:cubicBezTo>
                  <a:pt x="7120" y="141"/>
                  <a:pt x="7140" y="138"/>
                  <a:pt x="7198" y="136"/>
                </a:cubicBezTo>
                <a:cubicBezTo>
                  <a:pt x="7220" y="136"/>
                  <a:pt x="7220" y="136"/>
                  <a:pt x="7220" y="136"/>
                </a:cubicBezTo>
                <a:cubicBezTo>
                  <a:pt x="7217" y="141"/>
                  <a:pt x="7217" y="141"/>
                  <a:pt x="7217" y="141"/>
                </a:cubicBezTo>
                <a:close/>
                <a:moveTo>
                  <a:pt x="5905" y="294"/>
                </a:moveTo>
                <a:lnTo>
                  <a:pt x="5905" y="294"/>
                </a:lnTo>
                <a:cubicBezTo>
                  <a:pt x="5814" y="441"/>
                  <a:pt x="5814" y="441"/>
                  <a:pt x="5814" y="441"/>
                </a:cubicBezTo>
                <a:cubicBezTo>
                  <a:pt x="5622" y="460"/>
                  <a:pt x="5622" y="460"/>
                  <a:pt x="5622" y="460"/>
                </a:cubicBezTo>
                <a:cubicBezTo>
                  <a:pt x="5517" y="471"/>
                  <a:pt x="5198" y="502"/>
                  <a:pt x="4915" y="532"/>
                </a:cubicBezTo>
                <a:cubicBezTo>
                  <a:pt x="4629" y="560"/>
                  <a:pt x="4388" y="585"/>
                  <a:pt x="4380" y="585"/>
                </a:cubicBezTo>
                <a:cubicBezTo>
                  <a:pt x="4371" y="588"/>
                  <a:pt x="4366" y="588"/>
                  <a:pt x="4366" y="585"/>
                </a:cubicBezTo>
                <a:cubicBezTo>
                  <a:pt x="4369" y="582"/>
                  <a:pt x="5994" y="144"/>
                  <a:pt x="5997" y="147"/>
                </a:cubicBezTo>
                <a:cubicBezTo>
                  <a:pt x="5997" y="147"/>
                  <a:pt x="5955" y="213"/>
                  <a:pt x="5905" y="294"/>
                </a:cubicBezTo>
                <a:close/>
                <a:moveTo>
                  <a:pt x="6582" y="152"/>
                </a:moveTo>
                <a:lnTo>
                  <a:pt x="6582" y="152"/>
                </a:lnTo>
                <a:cubicBezTo>
                  <a:pt x="6601" y="158"/>
                  <a:pt x="6618" y="163"/>
                  <a:pt x="6613" y="163"/>
                </a:cubicBezTo>
                <a:cubicBezTo>
                  <a:pt x="6601" y="169"/>
                  <a:pt x="6355" y="244"/>
                  <a:pt x="6352" y="244"/>
                </a:cubicBezTo>
                <a:cubicBezTo>
                  <a:pt x="6352" y="244"/>
                  <a:pt x="6393" y="222"/>
                  <a:pt x="6446" y="194"/>
                </a:cubicBezTo>
                <a:cubicBezTo>
                  <a:pt x="6499" y="166"/>
                  <a:pt x="6543" y="144"/>
                  <a:pt x="6543" y="144"/>
                </a:cubicBezTo>
                <a:cubicBezTo>
                  <a:pt x="6543" y="144"/>
                  <a:pt x="6563" y="147"/>
                  <a:pt x="6582" y="152"/>
                </a:cubicBezTo>
                <a:close/>
                <a:moveTo>
                  <a:pt x="6077" y="238"/>
                </a:moveTo>
                <a:lnTo>
                  <a:pt x="6077" y="238"/>
                </a:lnTo>
                <a:cubicBezTo>
                  <a:pt x="6097" y="283"/>
                  <a:pt x="6113" y="319"/>
                  <a:pt x="6113" y="319"/>
                </a:cubicBezTo>
                <a:cubicBezTo>
                  <a:pt x="6110" y="324"/>
                  <a:pt x="5877" y="418"/>
                  <a:pt x="5875" y="416"/>
                </a:cubicBezTo>
                <a:cubicBezTo>
                  <a:pt x="5872" y="416"/>
                  <a:pt x="5908" y="358"/>
                  <a:pt x="5952" y="285"/>
                </a:cubicBezTo>
                <a:cubicBezTo>
                  <a:pt x="5997" y="213"/>
                  <a:pt x="6036" y="155"/>
                  <a:pt x="6038" y="158"/>
                </a:cubicBezTo>
                <a:cubicBezTo>
                  <a:pt x="6038" y="158"/>
                  <a:pt x="6058" y="197"/>
                  <a:pt x="6077" y="238"/>
                </a:cubicBezTo>
                <a:close/>
                <a:moveTo>
                  <a:pt x="8022" y="161"/>
                </a:moveTo>
                <a:lnTo>
                  <a:pt x="8022" y="161"/>
                </a:lnTo>
                <a:cubicBezTo>
                  <a:pt x="8022" y="161"/>
                  <a:pt x="7974" y="166"/>
                  <a:pt x="7919" y="172"/>
                </a:cubicBezTo>
                <a:cubicBezTo>
                  <a:pt x="7819" y="183"/>
                  <a:pt x="7819" y="183"/>
                  <a:pt x="7819" y="183"/>
                </a:cubicBezTo>
                <a:cubicBezTo>
                  <a:pt x="7794" y="177"/>
                  <a:pt x="7794" y="177"/>
                  <a:pt x="7794" y="177"/>
                </a:cubicBezTo>
                <a:cubicBezTo>
                  <a:pt x="7780" y="174"/>
                  <a:pt x="7761" y="172"/>
                  <a:pt x="7750" y="169"/>
                </a:cubicBezTo>
                <a:cubicBezTo>
                  <a:pt x="7728" y="163"/>
                  <a:pt x="7728" y="163"/>
                  <a:pt x="7728" y="163"/>
                </a:cubicBezTo>
                <a:cubicBezTo>
                  <a:pt x="7797" y="161"/>
                  <a:pt x="7797" y="161"/>
                  <a:pt x="7797" y="161"/>
                </a:cubicBezTo>
                <a:cubicBezTo>
                  <a:pt x="7891" y="161"/>
                  <a:pt x="8024" y="158"/>
                  <a:pt x="8022" y="161"/>
                </a:cubicBezTo>
                <a:close/>
                <a:moveTo>
                  <a:pt x="7642" y="183"/>
                </a:moveTo>
                <a:lnTo>
                  <a:pt x="7642" y="183"/>
                </a:lnTo>
                <a:cubicBezTo>
                  <a:pt x="7692" y="194"/>
                  <a:pt x="7730" y="202"/>
                  <a:pt x="7728" y="202"/>
                </a:cubicBezTo>
                <a:cubicBezTo>
                  <a:pt x="7722" y="208"/>
                  <a:pt x="7251" y="330"/>
                  <a:pt x="7248" y="327"/>
                </a:cubicBezTo>
                <a:cubicBezTo>
                  <a:pt x="7248" y="327"/>
                  <a:pt x="7542" y="166"/>
                  <a:pt x="7547" y="166"/>
                </a:cubicBezTo>
                <a:cubicBezTo>
                  <a:pt x="7550" y="166"/>
                  <a:pt x="7592" y="174"/>
                  <a:pt x="7642" y="183"/>
                </a:cubicBezTo>
                <a:close/>
                <a:moveTo>
                  <a:pt x="6934" y="174"/>
                </a:moveTo>
                <a:lnTo>
                  <a:pt x="6934" y="174"/>
                </a:lnTo>
                <a:cubicBezTo>
                  <a:pt x="7029" y="177"/>
                  <a:pt x="7067" y="180"/>
                  <a:pt x="7054" y="186"/>
                </a:cubicBezTo>
                <a:cubicBezTo>
                  <a:pt x="7051" y="188"/>
                  <a:pt x="6460" y="269"/>
                  <a:pt x="6366" y="283"/>
                </a:cubicBezTo>
                <a:cubicBezTo>
                  <a:pt x="6346" y="285"/>
                  <a:pt x="6357" y="280"/>
                  <a:pt x="6535" y="224"/>
                </a:cubicBezTo>
                <a:cubicBezTo>
                  <a:pt x="6707" y="169"/>
                  <a:pt x="6707" y="169"/>
                  <a:pt x="6707" y="169"/>
                </a:cubicBezTo>
                <a:cubicBezTo>
                  <a:pt x="6773" y="172"/>
                  <a:pt x="6773" y="172"/>
                  <a:pt x="6773" y="172"/>
                </a:cubicBezTo>
                <a:cubicBezTo>
                  <a:pt x="6809" y="172"/>
                  <a:pt x="6882" y="174"/>
                  <a:pt x="6934" y="174"/>
                </a:cubicBezTo>
                <a:close/>
                <a:moveTo>
                  <a:pt x="8518" y="174"/>
                </a:moveTo>
                <a:lnTo>
                  <a:pt x="8518" y="174"/>
                </a:lnTo>
                <a:cubicBezTo>
                  <a:pt x="8518" y="186"/>
                  <a:pt x="8507" y="371"/>
                  <a:pt x="8507" y="371"/>
                </a:cubicBezTo>
                <a:cubicBezTo>
                  <a:pt x="8504" y="374"/>
                  <a:pt x="8016" y="230"/>
                  <a:pt x="8008" y="227"/>
                </a:cubicBezTo>
                <a:cubicBezTo>
                  <a:pt x="7999" y="222"/>
                  <a:pt x="7986" y="224"/>
                  <a:pt x="8255" y="197"/>
                </a:cubicBezTo>
                <a:cubicBezTo>
                  <a:pt x="8507" y="169"/>
                  <a:pt x="8518" y="166"/>
                  <a:pt x="8518" y="174"/>
                </a:cubicBezTo>
                <a:close/>
                <a:moveTo>
                  <a:pt x="7453" y="174"/>
                </a:moveTo>
                <a:lnTo>
                  <a:pt x="7453" y="174"/>
                </a:lnTo>
                <a:cubicBezTo>
                  <a:pt x="7453" y="177"/>
                  <a:pt x="7198" y="313"/>
                  <a:pt x="7192" y="313"/>
                </a:cubicBezTo>
                <a:cubicBezTo>
                  <a:pt x="7192" y="313"/>
                  <a:pt x="7217" y="285"/>
                  <a:pt x="7251" y="249"/>
                </a:cubicBezTo>
                <a:cubicBezTo>
                  <a:pt x="7314" y="186"/>
                  <a:pt x="7314" y="186"/>
                  <a:pt x="7314" y="186"/>
                </a:cubicBezTo>
                <a:cubicBezTo>
                  <a:pt x="7373" y="180"/>
                  <a:pt x="7373" y="180"/>
                  <a:pt x="7373" y="180"/>
                </a:cubicBezTo>
                <a:cubicBezTo>
                  <a:pt x="7442" y="174"/>
                  <a:pt x="7453" y="172"/>
                  <a:pt x="7453" y="174"/>
                </a:cubicBezTo>
                <a:close/>
                <a:moveTo>
                  <a:pt x="8942" y="338"/>
                </a:moveTo>
                <a:lnTo>
                  <a:pt x="8942" y="338"/>
                </a:lnTo>
                <a:cubicBezTo>
                  <a:pt x="9153" y="424"/>
                  <a:pt x="9322" y="496"/>
                  <a:pt x="9320" y="499"/>
                </a:cubicBezTo>
                <a:cubicBezTo>
                  <a:pt x="9314" y="499"/>
                  <a:pt x="8551" y="382"/>
                  <a:pt x="8546" y="380"/>
                </a:cubicBezTo>
                <a:cubicBezTo>
                  <a:pt x="8540" y="377"/>
                  <a:pt x="8551" y="177"/>
                  <a:pt x="8557" y="177"/>
                </a:cubicBezTo>
                <a:cubicBezTo>
                  <a:pt x="8560" y="177"/>
                  <a:pt x="8732" y="249"/>
                  <a:pt x="8942" y="338"/>
                </a:cubicBezTo>
                <a:close/>
                <a:moveTo>
                  <a:pt x="8973" y="205"/>
                </a:moveTo>
                <a:lnTo>
                  <a:pt x="8973" y="205"/>
                </a:lnTo>
                <a:cubicBezTo>
                  <a:pt x="9020" y="219"/>
                  <a:pt x="9059" y="230"/>
                  <a:pt x="9056" y="230"/>
                </a:cubicBezTo>
                <a:cubicBezTo>
                  <a:pt x="9056" y="233"/>
                  <a:pt x="8812" y="186"/>
                  <a:pt x="8801" y="180"/>
                </a:cubicBezTo>
                <a:cubicBezTo>
                  <a:pt x="8798" y="180"/>
                  <a:pt x="8812" y="177"/>
                  <a:pt x="8843" y="180"/>
                </a:cubicBezTo>
                <a:cubicBezTo>
                  <a:pt x="8890" y="180"/>
                  <a:pt x="8890" y="180"/>
                  <a:pt x="8890" y="180"/>
                </a:cubicBezTo>
                <a:cubicBezTo>
                  <a:pt x="8973" y="205"/>
                  <a:pt x="8973" y="205"/>
                  <a:pt x="8973" y="205"/>
                </a:cubicBezTo>
                <a:close/>
                <a:moveTo>
                  <a:pt x="7228" y="224"/>
                </a:moveTo>
                <a:lnTo>
                  <a:pt x="7228" y="224"/>
                </a:lnTo>
                <a:cubicBezTo>
                  <a:pt x="7212" y="241"/>
                  <a:pt x="7176" y="280"/>
                  <a:pt x="7145" y="310"/>
                </a:cubicBezTo>
                <a:cubicBezTo>
                  <a:pt x="7087" y="369"/>
                  <a:pt x="7087" y="369"/>
                  <a:pt x="7087" y="369"/>
                </a:cubicBezTo>
                <a:cubicBezTo>
                  <a:pt x="6712" y="349"/>
                  <a:pt x="6712" y="349"/>
                  <a:pt x="6712" y="349"/>
                </a:cubicBezTo>
                <a:cubicBezTo>
                  <a:pt x="6507" y="338"/>
                  <a:pt x="6335" y="330"/>
                  <a:pt x="6332" y="330"/>
                </a:cubicBezTo>
                <a:cubicBezTo>
                  <a:pt x="6327" y="330"/>
                  <a:pt x="6324" y="327"/>
                  <a:pt x="6327" y="327"/>
                </a:cubicBezTo>
                <a:cubicBezTo>
                  <a:pt x="6330" y="324"/>
                  <a:pt x="7223" y="197"/>
                  <a:pt x="7242" y="197"/>
                </a:cubicBezTo>
                <a:cubicBezTo>
                  <a:pt x="7256" y="197"/>
                  <a:pt x="7256" y="197"/>
                  <a:pt x="7256" y="197"/>
                </a:cubicBezTo>
                <a:cubicBezTo>
                  <a:pt x="7228" y="224"/>
                  <a:pt x="7228" y="224"/>
                  <a:pt x="7228" y="224"/>
                </a:cubicBezTo>
                <a:close/>
                <a:moveTo>
                  <a:pt x="9098" y="277"/>
                </a:moveTo>
                <a:lnTo>
                  <a:pt x="9098" y="277"/>
                </a:lnTo>
                <a:cubicBezTo>
                  <a:pt x="9297" y="316"/>
                  <a:pt x="9461" y="349"/>
                  <a:pt x="9461" y="349"/>
                </a:cubicBezTo>
                <a:cubicBezTo>
                  <a:pt x="9464" y="352"/>
                  <a:pt x="9461" y="507"/>
                  <a:pt x="9458" y="513"/>
                </a:cubicBezTo>
                <a:cubicBezTo>
                  <a:pt x="9456" y="513"/>
                  <a:pt x="8740" y="216"/>
                  <a:pt x="8726" y="208"/>
                </a:cubicBezTo>
                <a:cubicBezTo>
                  <a:pt x="8721" y="202"/>
                  <a:pt x="8721" y="202"/>
                  <a:pt x="8721" y="202"/>
                </a:cubicBezTo>
                <a:cubicBezTo>
                  <a:pt x="8729" y="205"/>
                  <a:pt x="8729" y="205"/>
                  <a:pt x="8729" y="205"/>
                </a:cubicBezTo>
                <a:cubicBezTo>
                  <a:pt x="8734" y="205"/>
                  <a:pt x="8901" y="238"/>
                  <a:pt x="9098" y="277"/>
                </a:cubicBezTo>
                <a:close/>
                <a:moveTo>
                  <a:pt x="8160" y="308"/>
                </a:moveTo>
                <a:lnTo>
                  <a:pt x="8160" y="308"/>
                </a:lnTo>
                <a:cubicBezTo>
                  <a:pt x="8285" y="344"/>
                  <a:pt x="8388" y="377"/>
                  <a:pt x="8388" y="377"/>
                </a:cubicBezTo>
                <a:cubicBezTo>
                  <a:pt x="8388" y="380"/>
                  <a:pt x="8310" y="380"/>
                  <a:pt x="8216" y="380"/>
                </a:cubicBezTo>
                <a:cubicBezTo>
                  <a:pt x="8121" y="380"/>
                  <a:pt x="7883" y="380"/>
                  <a:pt x="7683" y="382"/>
                </a:cubicBezTo>
                <a:cubicBezTo>
                  <a:pt x="7486" y="382"/>
                  <a:pt x="7328" y="382"/>
                  <a:pt x="7331" y="382"/>
                </a:cubicBezTo>
                <a:cubicBezTo>
                  <a:pt x="7334" y="380"/>
                  <a:pt x="7464" y="346"/>
                  <a:pt x="7619" y="305"/>
                </a:cubicBezTo>
                <a:cubicBezTo>
                  <a:pt x="7902" y="233"/>
                  <a:pt x="7902" y="233"/>
                  <a:pt x="7902" y="233"/>
                </a:cubicBezTo>
                <a:cubicBezTo>
                  <a:pt x="7916" y="238"/>
                  <a:pt x="7916" y="238"/>
                  <a:pt x="7916" y="238"/>
                </a:cubicBezTo>
                <a:cubicBezTo>
                  <a:pt x="7925" y="241"/>
                  <a:pt x="8035" y="272"/>
                  <a:pt x="8160" y="308"/>
                </a:cubicBezTo>
                <a:close/>
                <a:moveTo>
                  <a:pt x="6571" y="377"/>
                </a:moveTo>
                <a:lnTo>
                  <a:pt x="6571" y="377"/>
                </a:lnTo>
                <a:cubicBezTo>
                  <a:pt x="6757" y="388"/>
                  <a:pt x="6915" y="396"/>
                  <a:pt x="6920" y="396"/>
                </a:cubicBezTo>
                <a:cubicBezTo>
                  <a:pt x="6929" y="396"/>
                  <a:pt x="6932" y="396"/>
                  <a:pt x="6932" y="396"/>
                </a:cubicBezTo>
                <a:cubicBezTo>
                  <a:pt x="6929" y="399"/>
                  <a:pt x="6793" y="424"/>
                  <a:pt x="6629" y="455"/>
                </a:cubicBezTo>
                <a:cubicBezTo>
                  <a:pt x="6327" y="510"/>
                  <a:pt x="6327" y="510"/>
                  <a:pt x="6327" y="510"/>
                </a:cubicBezTo>
                <a:cubicBezTo>
                  <a:pt x="6249" y="432"/>
                  <a:pt x="6249" y="432"/>
                  <a:pt x="6249" y="432"/>
                </a:cubicBezTo>
                <a:cubicBezTo>
                  <a:pt x="6172" y="355"/>
                  <a:pt x="6172" y="355"/>
                  <a:pt x="6172" y="355"/>
                </a:cubicBezTo>
                <a:cubicBezTo>
                  <a:pt x="6202" y="358"/>
                  <a:pt x="6202" y="358"/>
                  <a:pt x="6202" y="358"/>
                </a:cubicBezTo>
                <a:cubicBezTo>
                  <a:pt x="6219" y="358"/>
                  <a:pt x="6382" y="366"/>
                  <a:pt x="6571" y="377"/>
                </a:cubicBezTo>
                <a:close/>
                <a:moveTo>
                  <a:pt x="6196" y="430"/>
                </a:moveTo>
                <a:lnTo>
                  <a:pt x="6196" y="430"/>
                </a:lnTo>
                <a:cubicBezTo>
                  <a:pt x="6235" y="468"/>
                  <a:pt x="6266" y="502"/>
                  <a:pt x="6266" y="502"/>
                </a:cubicBezTo>
                <a:cubicBezTo>
                  <a:pt x="6260" y="502"/>
                  <a:pt x="5900" y="452"/>
                  <a:pt x="5897" y="449"/>
                </a:cubicBezTo>
                <a:cubicBezTo>
                  <a:pt x="5897" y="449"/>
                  <a:pt x="5939" y="430"/>
                  <a:pt x="5991" y="410"/>
                </a:cubicBezTo>
                <a:cubicBezTo>
                  <a:pt x="6044" y="388"/>
                  <a:pt x="6094" y="369"/>
                  <a:pt x="6099" y="363"/>
                </a:cubicBezTo>
                <a:cubicBezTo>
                  <a:pt x="6108" y="360"/>
                  <a:pt x="6116" y="358"/>
                  <a:pt x="6119" y="358"/>
                </a:cubicBezTo>
                <a:cubicBezTo>
                  <a:pt x="6122" y="358"/>
                  <a:pt x="6158" y="391"/>
                  <a:pt x="6196" y="430"/>
                </a:cubicBezTo>
                <a:close/>
                <a:moveTo>
                  <a:pt x="9729" y="457"/>
                </a:moveTo>
                <a:lnTo>
                  <a:pt x="9729" y="457"/>
                </a:lnTo>
                <a:cubicBezTo>
                  <a:pt x="9868" y="513"/>
                  <a:pt x="9951" y="549"/>
                  <a:pt x="9946" y="549"/>
                </a:cubicBezTo>
                <a:cubicBezTo>
                  <a:pt x="9937" y="552"/>
                  <a:pt x="9585" y="532"/>
                  <a:pt x="9521" y="527"/>
                </a:cubicBezTo>
                <a:cubicBezTo>
                  <a:pt x="9494" y="524"/>
                  <a:pt x="9494" y="524"/>
                  <a:pt x="9494" y="524"/>
                </a:cubicBezTo>
                <a:cubicBezTo>
                  <a:pt x="9494" y="499"/>
                  <a:pt x="9494" y="499"/>
                  <a:pt x="9494" y="499"/>
                </a:cubicBezTo>
                <a:cubicBezTo>
                  <a:pt x="9494" y="449"/>
                  <a:pt x="9500" y="360"/>
                  <a:pt x="9502" y="363"/>
                </a:cubicBezTo>
                <a:cubicBezTo>
                  <a:pt x="9502" y="363"/>
                  <a:pt x="9604" y="405"/>
                  <a:pt x="9729" y="457"/>
                </a:cubicBezTo>
                <a:close/>
                <a:moveTo>
                  <a:pt x="8535" y="563"/>
                </a:moveTo>
                <a:lnTo>
                  <a:pt x="8535" y="563"/>
                </a:lnTo>
                <a:cubicBezTo>
                  <a:pt x="8551" y="640"/>
                  <a:pt x="8562" y="707"/>
                  <a:pt x="8562" y="710"/>
                </a:cubicBezTo>
                <a:cubicBezTo>
                  <a:pt x="8560" y="710"/>
                  <a:pt x="7367" y="432"/>
                  <a:pt x="7345" y="424"/>
                </a:cubicBezTo>
                <a:cubicBezTo>
                  <a:pt x="7337" y="421"/>
                  <a:pt x="7339" y="421"/>
                  <a:pt x="7364" y="421"/>
                </a:cubicBezTo>
                <a:cubicBezTo>
                  <a:pt x="7414" y="418"/>
                  <a:pt x="8199" y="416"/>
                  <a:pt x="8360" y="416"/>
                </a:cubicBezTo>
                <a:cubicBezTo>
                  <a:pt x="8510" y="416"/>
                  <a:pt x="8510" y="416"/>
                  <a:pt x="8510" y="416"/>
                </a:cubicBezTo>
                <a:cubicBezTo>
                  <a:pt x="8535" y="563"/>
                  <a:pt x="8535" y="563"/>
                  <a:pt x="8535" y="563"/>
                </a:cubicBezTo>
                <a:close/>
                <a:moveTo>
                  <a:pt x="7766" y="560"/>
                </a:moveTo>
                <a:lnTo>
                  <a:pt x="7766" y="560"/>
                </a:lnTo>
                <a:cubicBezTo>
                  <a:pt x="8088" y="635"/>
                  <a:pt x="8346" y="696"/>
                  <a:pt x="8343" y="699"/>
                </a:cubicBezTo>
                <a:cubicBezTo>
                  <a:pt x="8338" y="699"/>
                  <a:pt x="7980" y="674"/>
                  <a:pt x="7544" y="643"/>
                </a:cubicBezTo>
                <a:cubicBezTo>
                  <a:pt x="7109" y="613"/>
                  <a:pt x="6746" y="588"/>
                  <a:pt x="6740" y="588"/>
                </a:cubicBezTo>
                <a:cubicBezTo>
                  <a:pt x="6735" y="588"/>
                  <a:pt x="6729" y="585"/>
                  <a:pt x="6729" y="585"/>
                </a:cubicBezTo>
                <a:cubicBezTo>
                  <a:pt x="6729" y="579"/>
                  <a:pt x="7170" y="421"/>
                  <a:pt x="7178" y="421"/>
                </a:cubicBezTo>
                <a:cubicBezTo>
                  <a:pt x="7181" y="424"/>
                  <a:pt x="7447" y="485"/>
                  <a:pt x="7766" y="560"/>
                </a:cubicBezTo>
                <a:close/>
                <a:moveTo>
                  <a:pt x="8776" y="516"/>
                </a:moveTo>
                <a:lnTo>
                  <a:pt x="8776" y="516"/>
                </a:lnTo>
                <a:cubicBezTo>
                  <a:pt x="8890" y="560"/>
                  <a:pt x="8981" y="596"/>
                  <a:pt x="8981" y="599"/>
                </a:cubicBezTo>
                <a:cubicBezTo>
                  <a:pt x="8981" y="602"/>
                  <a:pt x="8604" y="710"/>
                  <a:pt x="8601" y="707"/>
                </a:cubicBezTo>
                <a:cubicBezTo>
                  <a:pt x="8598" y="704"/>
                  <a:pt x="8549" y="438"/>
                  <a:pt x="8549" y="427"/>
                </a:cubicBezTo>
                <a:cubicBezTo>
                  <a:pt x="8549" y="427"/>
                  <a:pt x="8554" y="427"/>
                  <a:pt x="8560" y="430"/>
                </a:cubicBezTo>
                <a:cubicBezTo>
                  <a:pt x="8568" y="432"/>
                  <a:pt x="8665" y="471"/>
                  <a:pt x="8776" y="516"/>
                </a:cubicBezTo>
                <a:close/>
                <a:moveTo>
                  <a:pt x="9020" y="488"/>
                </a:moveTo>
                <a:lnTo>
                  <a:pt x="9020" y="488"/>
                </a:lnTo>
                <a:cubicBezTo>
                  <a:pt x="9331" y="535"/>
                  <a:pt x="9347" y="538"/>
                  <a:pt x="9342" y="541"/>
                </a:cubicBezTo>
                <a:cubicBezTo>
                  <a:pt x="9339" y="543"/>
                  <a:pt x="9273" y="552"/>
                  <a:pt x="9189" y="563"/>
                </a:cubicBezTo>
                <a:cubicBezTo>
                  <a:pt x="9042" y="585"/>
                  <a:pt x="9042" y="585"/>
                  <a:pt x="9042" y="585"/>
                </a:cubicBezTo>
                <a:cubicBezTo>
                  <a:pt x="8865" y="513"/>
                  <a:pt x="8865" y="513"/>
                  <a:pt x="8865" y="513"/>
                </a:cubicBezTo>
                <a:cubicBezTo>
                  <a:pt x="8768" y="474"/>
                  <a:pt x="8687" y="441"/>
                  <a:pt x="8687" y="441"/>
                </a:cubicBezTo>
                <a:cubicBezTo>
                  <a:pt x="8687" y="441"/>
                  <a:pt x="8693" y="441"/>
                  <a:pt x="8701" y="441"/>
                </a:cubicBezTo>
                <a:cubicBezTo>
                  <a:pt x="8707" y="441"/>
                  <a:pt x="8851" y="463"/>
                  <a:pt x="9020" y="488"/>
                </a:cubicBezTo>
                <a:close/>
                <a:moveTo>
                  <a:pt x="6887" y="446"/>
                </a:moveTo>
                <a:lnTo>
                  <a:pt x="6887" y="446"/>
                </a:lnTo>
                <a:cubicBezTo>
                  <a:pt x="6884" y="449"/>
                  <a:pt x="6812" y="477"/>
                  <a:pt x="6729" y="507"/>
                </a:cubicBezTo>
                <a:cubicBezTo>
                  <a:pt x="6576" y="565"/>
                  <a:pt x="6576" y="565"/>
                  <a:pt x="6576" y="565"/>
                </a:cubicBezTo>
                <a:cubicBezTo>
                  <a:pt x="6502" y="549"/>
                  <a:pt x="6502" y="549"/>
                  <a:pt x="6502" y="549"/>
                </a:cubicBezTo>
                <a:cubicBezTo>
                  <a:pt x="6460" y="541"/>
                  <a:pt x="6424" y="532"/>
                  <a:pt x="6421" y="532"/>
                </a:cubicBezTo>
                <a:cubicBezTo>
                  <a:pt x="6421" y="532"/>
                  <a:pt x="6421" y="529"/>
                  <a:pt x="6424" y="529"/>
                </a:cubicBezTo>
                <a:cubicBezTo>
                  <a:pt x="6427" y="527"/>
                  <a:pt x="6871" y="443"/>
                  <a:pt x="6884" y="443"/>
                </a:cubicBezTo>
                <a:cubicBezTo>
                  <a:pt x="6893" y="443"/>
                  <a:pt x="6893" y="443"/>
                  <a:pt x="6893" y="443"/>
                </a:cubicBezTo>
                <a:cubicBezTo>
                  <a:pt x="6887" y="446"/>
                  <a:pt x="6887" y="446"/>
                  <a:pt x="6887" y="446"/>
                </a:cubicBezTo>
                <a:close/>
                <a:moveTo>
                  <a:pt x="5961" y="496"/>
                </a:moveTo>
                <a:lnTo>
                  <a:pt x="5961" y="496"/>
                </a:lnTo>
                <a:cubicBezTo>
                  <a:pt x="6036" y="504"/>
                  <a:pt x="6094" y="516"/>
                  <a:pt x="6097" y="516"/>
                </a:cubicBezTo>
                <a:cubicBezTo>
                  <a:pt x="6097" y="516"/>
                  <a:pt x="6094" y="518"/>
                  <a:pt x="6088" y="518"/>
                </a:cubicBezTo>
                <a:cubicBezTo>
                  <a:pt x="6083" y="518"/>
                  <a:pt x="5997" y="521"/>
                  <a:pt x="5894" y="524"/>
                </a:cubicBezTo>
                <a:cubicBezTo>
                  <a:pt x="5791" y="527"/>
                  <a:pt x="5708" y="529"/>
                  <a:pt x="5706" y="529"/>
                </a:cubicBezTo>
                <a:cubicBezTo>
                  <a:pt x="5703" y="527"/>
                  <a:pt x="5819" y="477"/>
                  <a:pt x="5825" y="477"/>
                </a:cubicBezTo>
                <a:cubicBezTo>
                  <a:pt x="5828" y="477"/>
                  <a:pt x="5886" y="485"/>
                  <a:pt x="5961" y="496"/>
                </a:cubicBezTo>
                <a:close/>
                <a:moveTo>
                  <a:pt x="5694" y="491"/>
                </a:moveTo>
                <a:lnTo>
                  <a:pt x="5694" y="491"/>
                </a:lnTo>
                <a:cubicBezTo>
                  <a:pt x="5692" y="493"/>
                  <a:pt x="5675" y="502"/>
                  <a:pt x="5653" y="510"/>
                </a:cubicBezTo>
                <a:cubicBezTo>
                  <a:pt x="5617" y="524"/>
                  <a:pt x="5617" y="524"/>
                  <a:pt x="5617" y="524"/>
                </a:cubicBezTo>
                <a:cubicBezTo>
                  <a:pt x="5337" y="541"/>
                  <a:pt x="5337" y="541"/>
                  <a:pt x="5337" y="541"/>
                </a:cubicBezTo>
                <a:cubicBezTo>
                  <a:pt x="5181" y="552"/>
                  <a:pt x="5048" y="557"/>
                  <a:pt x="5040" y="557"/>
                </a:cubicBezTo>
                <a:cubicBezTo>
                  <a:pt x="5032" y="557"/>
                  <a:pt x="5176" y="541"/>
                  <a:pt x="5359" y="524"/>
                </a:cubicBezTo>
                <a:cubicBezTo>
                  <a:pt x="5542" y="504"/>
                  <a:pt x="5692" y="488"/>
                  <a:pt x="5694" y="488"/>
                </a:cubicBezTo>
                <a:cubicBezTo>
                  <a:pt x="5697" y="488"/>
                  <a:pt x="5697" y="488"/>
                  <a:pt x="5694" y="491"/>
                </a:cubicBezTo>
                <a:close/>
                <a:moveTo>
                  <a:pt x="6224" y="549"/>
                </a:moveTo>
                <a:lnTo>
                  <a:pt x="6224" y="549"/>
                </a:lnTo>
                <a:cubicBezTo>
                  <a:pt x="6224" y="552"/>
                  <a:pt x="6144" y="588"/>
                  <a:pt x="6047" y="632"/>
                </a:cubicBezTo>
                <a:cubicBezTo>
                  <a:pt x="5872" y="710"/>
                  <a:pt x="5872" y="710"/>
                  <a:pt x="5872" y="710"/>
                </a:cubicBezTo>
                <a:cubicBezTo>
                  <a:pt x="5764" y="640"/>
                  <a:pt x="5764" y="640"/>
                  <a:pt x="5764" y="640"/>
                </a:cubicBezTo>
                <a:cubicBezTo>
                  <a:pt x="5703" y="599"/>
                  <a:pt x="5661" y="568"/>
                  <a:pt x="5664" y="568"/>
                </a:cubicBezTo>
                <a:cubicBezTo>
                  <a:pt x="5667" y="565"/>
                  <a:pt x="5794" y="563"/>
                  <a:pt x="5947" y="557"/>
                </a:cubicBezTo>
                <a:cubicBezTo>
                  <a:pt x="6099" y="552"/>
                  <a:pt x="6224" y="546"/>
                  <a:pt x="6224" y="546"/>
                </a:cubicBezTo>
                <a:lnTo>
                  <a:pt x="6224" y="549"/>
                </a:lnTo>
                <a:close/>
                <a:moveTo>
                  <a:pt x="6513" y="588"/>
                </a:moveTo>
                <a:lnTo>
                  <a:pt x="6513" y="588"/>
                </a:lnTo>
                <a:cubicBezTo>
                  <a:pt x="6515" y="588"/>
                  <a:pt x="6485" y="604"/>
                  <a:pt x="6446" y="621"/>
                </a:cubicBezTo>
                <a:cubicBezTo>
                  <a:pt x="6405" y="638"/>
                  <a:pt x="6371" y="651"/>
                  <a:pt x="6368" y="651"/>
                </a:cubicBezTo>
                <a:cubicBezTo>
                  <a:pt x="6366" y="649"/>
                  <a:pt x="6343" y="554"/>
                  <a:pt x="6346" y="552"/>
                </a:cubicBezTo>
                <a:cubicBezTo>
                  <a:pt x="6346" y="552"/>
                  <a:pt x="6502" y="585"/>
                  <a:pt x="6513" y="588"/>
                </a:cubicBezTo>
                <a:close/>
                <a:moveTo>
                  <a:pt x="6321" y="607"/>
                </a:moveTo>
                <a:lnTo>
                  <a:pt x="6321" y="607"/>
                </a:lnTo>
                <a:cubicBezTo>
                  <a:pt x="6327" y="635"/>
                  <a:pt x="6332" y="660"/>
                  <a:pt x="6330" y="663"/>
                </a:cubicBezTo>
                <a:cubicBezTo>
                  <a:pt x="6327" y="665"/>
                  <a:pt x="5994" y="699"/>
                  <a:pt x="5991" y="696"/>
                </a:cubicBezTo>
                <a:cubicBezTo>
                  <a:pt x="5988" y="696"/>
                  <a:pt x="6302" y="554"/>
                  <a:pt x="6307" y="554"/>
                </a:cubicBezTo>
                <a:cubicBezTo>
                  <a:pt x="6307" y="554"/>
                  <a:pt x="6316" y="577"/>
                  <a:pt x="6321" y="607"/>
                </a:cubicBezTo>
                <a:close/>
                <a:moveTo>
                  <a:pt x="9521" y="704"/>
                </a:moveTo>
                <a:lnTo>
                  <a:pt x="9521" y="704"/>
                </a:lnTo>
                <a:cubicBezTo>
                  <a:pt x="9554" y="785"/>
                  <a:pt x="9579" y="848"/>
                  <a:pt x="9579" y="851"/>
                </a:cubicBezTo>
                <a:cubicBezTo>
                  <a:pt x="9577" y="851"/>
                  <a:pt x="9469" y="798"/>
                  <a:pt x="9339" y="732"/>
                </a:cubicBezTo>
                <a:cubicBezTo>
                  <a:pt x="9198" y="660"/>
                  <a:pt x="9103" y="610"/>
                  <a:pt x="9109" y="610"/>
                </a:cubicBezTo>
                <a:cubicBezTo>
                  <a:pt x="9173" y="599"/>
                  <a:pt x="9450" y="563"/>
                  <a:pt x="9458" y="563"/>
                </a:cubicBezTo>
                <a:cubicBezTo>
                  <a:pt x="9467" y="563"/>
                  <a:pt x="9467" y="563"/>
                  <a:pt x="9467" y="563"/>
                </a:cubicBezTo>
                <a:cubicBezTo>
                  <a:pt x="9521" y="704"/>
                  <a:pt x="9521" y="704"/>
                  <a:pt x="9521" y="704"/>
                </a:cubicBezTo>
                <a:close/>
                <a:moveTo>
                  <a:pt x="5517" y="568"/>
                </a:moveTo>
                <a:lnTo>
                  <a:pt x="5517" y="568"/>
                </a:lnTo>
                <a:cubicBezTo>
                  <a:pt x="5514" y="571"/>
                  <a:pt x="5481" y="588"/>
                  <a:pt x="5442" y="604"/>
                </a:cubicBezTo>
                <a:cubicBezTo>
                  <a:pt x="5370" y="638"/>
                  <a:pt x="5370" y="638"/>
                  <a:pt x="5370" y="638"/>
                </a:cubicBezTo>
                <a:cubicBezTo>
                  <a:pt x="4996" y="629"/>
                  <a:pt x="4996" y="629"/>
                  <a:pt x="4996" y="629"/>
                </a:cubicBezTo>
                <a:cubicBezTo>
                  <a:pt x="4787" y="624"/>
                  <a:pt x="4618" y="621"/>
                  <a:pt x="4618" y="618"/>
                </a:cubicBezTo>
                <a:cubicBezTo>
                  <a:pt x="4615" y="618"/>
                  <a:pt x="4624" y="615"/>
                  <a:pt x="4632" y="615"/>
                </a:cubicBezTo>
                <a:cubicBezTo>
                  <a:pt x="4643" y="615"/>
                  <a:pt x="5417" y="571"/>
                  <a:pt x="5514" y="565"/>
                </a:cubicBezTo>
                <a:cubicBezTo>
                  <a:pt x="5517" y="565"/>
                  <a:pt x="5520" y="565"/>
                  <a:pt x="5517" y="568"/>
                </a:cubicBezTo>
                <a:close/>
                <a:moveTo>
                  <a:pt x="5694" y="635"/>
                </a:moveTo>
                <a:lnTo>
                  <a:pt x="5694" y="635"/>
                </a:lnTo>
                <a:cubicBezTo>
                  <a:pt x="5744" y="668"/>
                  <a:pt x="5786" y="696"/>
                  <a:pt x="5783" y="696"/>
                </a:cubicBezTo>
                <a:cubicBezTo>
                  <a:pt x="5783" y="699"/>
                  <a:pt x="5453" y="651"/>
                  <a:pt x="5445" y="646"/>
                </a:cubicBezTo>
                <a:cubicBezTo>
                  <a:pt x="5439" y="646"/>
                  <a:pt x="5461" y="635"/>
                  <a:pt x="5517" y="610"/>
                </a:cubicBezTo>
                <a:cubicBezTo>
                  <a:pt x="5559" y="588"/>
                  <a:pt x="5597" y="574"/>
                  <a:pt x="5600" y="574"/>
                </a:cubicBezTo>
                <a:cubicBezTo>
                  <a:pt x="5600" y="574"/>
                  <a:pt x="5645" y="602"/>
                  <a:pt x="5694" y="635"/>
                </a:cubicBezTo>
                <a:close/>
                <a:moveTo>
                  <a:pt x="9890" y="582"/>
                </a:moveTo>
                <a:lnTo>
                  <a:pt x="9890" y="582"/>
                </a:lnTo>
                <a:cubicBezTo>
                  <a:pt x="10065" y="593"/>
                  <a:pt x="10065" y="593"/>
                  <a:pt x="10065" y="593"/>
                </a:cubicBezTo>
                <a:cubicBezTo>
                  <a:pt x="10201" y="665"/>
                  <a:pt x="10201" y="665"/>
                  <a:pt x="10201" y="665"/>
                </a:cubicBezTo>
                <a:cubicBezTo>
                  <a:pt x="10278" y="704"/>
                  <a:pt x="10339" y="737"/>
                  <a:pt x="10342" y="740"/>
                </a:cubicBezTo>
                <a:cubicBezTo>
                  <a:pt x="10345" y="740"/>
                  <a:pt x="10339" y="740"/>
                  <a:pt x="10334" y="740"/>
                </a:cubicBezTo>
                <a:cubicBezTo>
                  <a:pt x="10284" y="726"/>
                  <a:pt x="9685" y="577"/>
                  <a:pt x="9682" y="574"/>
                </a:cubicBezTo>
                <a:cubicBezTo>
                  <a:pt x="9679" y="571"/>
                  <a:pt x="9718" y="574"/>
                  <a:pt x="9890" y="582"/>
                </a:cubicBezTo>
                <a:close/>
                <a:moveTo>
                  <a:pt x="9937" y="757"/>
                </a:moveTo>
                <a:lnTo>
                  <a:pt x="9937" y="757"/>
                </a:lnTo>
                <a:cubicBezTo>
                  <a:pt x="10167" y="854"/>
                  <a:pt x="10356" y="932"/>
                  <a:pt x="10353" y="934"/>
                </a:cubicBezTo>
                <a:cubicBezTo>
                  <a:pt x="10353" y="934"/>
                  <a:pt x="9629" y="876"/>
                  <a:pt x="9629" y="873"/>
                </a:cubicBezTo>
                <a:cubicBezTo>
                  <a:pt x="9629" y="873"/>
                  <a:pt x="9602" y="810"/>
                  <a:pt x="9568" y="729"/>
                </a:cubicBezTo>
                <a:cubicBezTo>
                  <a:pt x="9538" y="651"/>
                  <a:pt x="9510" y="582"/>
                  <a:pt x="9510" y="579"/>
                </a:cubicBezTo>
                <a:cubicBezTo>
                  <a:pt x="9507" y="577"/>
                  <a:pt x="9510" y="577"/>
                  <a:pt x="9516" y="577"/>
                </a:cubicBezTo>
                <a:cubicBezTo>
                  <a:pt x="9518" y="579"/>
                  <a:pt x="9710" y="660"/>
                  <a:pt x="9937" y="757"/>
                </a:cubicBezTo>
                <a:close/>
                <a:moveTo>
                  <a:pt x="6909" y="704"/>
                </a:moveTo>
                <a:lnTo>
                  <a:pt x="6909" y="704"/>
                </a:lnTo>
                <a:cubicBezTo>
                  <a:pt x="7059" y="754"/>
                  <a:pt x="7178" y="793"/>
                  <a:pt x="7176" y="793"/>
                </a:cubicBezTo>
                <a:cubicBezTo>
                  <a:pt x="7170" y="796"/>
                  <a:pt x="6482" y="687"/>
                  <a:pt x="6482" y="685"/>
                </a:cubicBezTo>
                <a:cubicBezTo>
                  <a:pt x="6479" y="685"/>
                  <a:pt x="6479" y="682"/>
                  <a:pt x="6482" y="682"/>
                </a:cubicBezTo>
                <a:cubicBezTo>
                  <a:pt x="6485" y="679"/>
                  <a:pt x="6629" y="618"/>
                  <a:pt x="6635" y="618"/>
                </a:cubicBezTo>
                <a:cubicBezTo>
                  <a:pt x="6638" y="615"/>
                  <a:pt x="6760" y="657"/>
                  <a:pt x="6909" y="704"/>
                </a:cubicBezTo>
                <a:close/>
                <a:moveTo>
                  <a:pt x="9270" y="737"/>
                </a:moveTo>
                <a:lnTo>
                  <a:pt x="9270" y="737"/>
                </a:lnTo>
                <a:cubicBezTo>
                  <a:pt x="9397" y="801"/>
                  <a:pt x="9497" y="854"/>
                  <a:pt x="9492" y="854"/>
                </a:cubicBezTo>
                <a:cubicBezTo>
                  <a:pt x="9481" y="854"/>
                  <a:pt x="8679" y="732"/>
                  <a:pt x="8676" y="729"/>
                </a:cubicBezTo>
                <a:cubicBezTo>
                  <a:pt x="8676" y="726"/>
                  <a:pt x="9026" y="621"/>
                  <a:pt x="9037" y="621"/>
                </a:cubicBezTo>
                <a:cubicBezTo>
                  <a:pt x="9040" y="621"/>
                  <a:pt x="9145" y="674"/>
                  <a:pt x="9270" y="737"/>
                </a:cubicBezTo>
                <a:close/>
                <a:moveTo>
                  <a:pt x="8241" y="729"/>
                </a:moveTo>
                <a:lnTo>
                  <a:pt x="8241" y="729"/>
                </a:lnTo>
                <a:cubicBezTo>
                  <a:pt x="8241" y="729"/>
                  <a:pt x="8235" y="732"/>
                  <a:pt x="8230" y="732"/>
                </a:cubicBezTo>
                <a:cubicBezTo>
                  <a:pt x="8224" y="732"/>
                  <a:pt x="8002" y="740"/>
                  <a:pt x="7739" y="751"/>
                </a:cubicBezTo>
                <a:cubicBezTo>
                  <a:pt x="7262" y="773"/>
                  <a:pt x="7262" y="773"/>
                  <a:pt x="7262" y="773"/>
                </a:cubicBezTo>
                <a:cubicBezTo>
                  <a:pt x="7034" y="701"/>
                  <a:pt x="7034" y="701"/>
                  <a:pt x="7034" y="701"/>
                </a:cubicBezTo>
                <a:cubicBezTo>
                  <a:pt x="6907" y="663"/>
                  <a:pt x="6804" y="629"/>
                  <a:pt x="6801" y="629"/>
                </a:cubicBezTo>
                <a:cubicBezTo>
                  <a:pt x="6801" y="627"/>
                  <a:pt x="7123" y="649"/>
                  <a:pt x="7520" y="676"/>
                </a:cubicBezTo>
                <a:cubicBezTo>
                  <a:pt x="7913" y="704"/>
                  <a:pt x="8238" y="729"/>
                  <a:pt x="8241" y="729"/>
                </a:cubicBezTo>
                <a:close/>
                <a:moveTo>
                  <a:pt x="4499" y="654"/>
                </a:moveTo>
                <a:lnTo>
                  <a:pt x="4499" y="654"/>
                </a:lnTo>
                <a:cubicBezTo>
                  <a:pt x="4674" y="657"/>
                  <a:pt x="4840" y="663"/>
                  <a:pt x="4871" y="663"/>
                </a:cubicBezTo>
                <a:cubicBezTo>
                  <a:pt x="4907" y="663"/>
                  <a:pt x="4926" y="663"/>
                  <a:pt x="4926" y="665"/>
                </a:cubicBezTo>
                <a:cubicBezTo>
                  <a:pt x="4926" y="668"/>
                  <a:pt x="4923" y="668"/>
                  <a:pt x="4918" y="668"/>
                </a:cubicBezTo>
                <a:cubicBezTo>
                  <a:pt x="4909" y="668"/>
                  <a:pt x="3983" y="729"/>
                  <a:pt x="3950" y="732"/>
                </a:cubicBezTo>
                <a:cubicBezTo>
                  <a:pt x="3941" y="735"/>
                  <a:pt x="3933" y="732"/>
                  <a:pt x="3933" y="732"/>
                </a:cubicBezTo>
                <a:cubicBezTo>
                  <a:pt x="3933" y="729"/>
                  <a:pt x="3978" y="710"/>
                  <a:pt x="4030" y="687"/>
                </a:cubicBezTo>
                <a:cubicBezTo>
                  <a:pt x="4130" y="646"/>
                  <a:pt x="4130" y="646"/>
                  <a:pt x="4130" y="646"/>
                </a:cubicBezTo>
                <a:cubicBezTo>
                  <a:pt x="4158" y="646"/>
                  <a:pt x="4158" y="646"/>
                  <a:pt x="4158" y="646"/>
                </a:cubicBezTo>
                <a:cubicBezTo>
                  <a:pt x="4174" y="646"/>
                  <a:pt x="4327" y="649"/>
                  <a:pt x="4499" y="654"/>
                </a:cubicBezTo>
                <a:close/>
                <a:moveTo>
                  <a:pt x="5542" y="699"/>
                </a:moveTo>
                <a:lnTo>
                  <a:pt x="5542" y="699"/>
                </a:lnTo>
                <a:cubicBezTo>
                  <a:pt x="5700" y="721"/>
                  <a:pt x="5717" y="724"/>
                  <a:pt x="5708" y="726"/>
                </a:cubicBezTo>
                <a:cubicBezTo>
                  <a:pt x="5703" y="729"/>
                  <a:pt x="5184" y="779"/>
                  <a:pt x="5179" y="779"/>
                </a:cubicBezTo>
                <a:cubicBezTo>
                  <a:pt x="5176" y="779"/>
                  <a:pt x="5220" y="754"/>
                  <a:pt x="5276" y="726"/>
                </a:cubicBezTo>
                <a:cubicBezTo>
                  <a:pt x="5331" y="696"/>
                  <a:pt x="5378" y="674"/>
                  <a:pt x="5381" y="674"/>
                </a:cubicBezTo>
                <a:cubicBezTo>
                  <a:pt x="5387" y="676"/>
                  <a:pt x="5456" y="685"/>
                  <a:pt x="5542" y="699"/>
                </a:cubicBezTo>
                <a:close/>
                <a:moveTo>
                  <a:pt x="5273" y="687"/>
                </a:moveTo>
                <a:lnTo>
                  <a:pt x="5273" y="687"/>
                </a:lnTo>
                <a:cubicBezTo>
                  <a:pt x="5267" y="690"/>
                  <a:pt x="5217" y="715"/>
                  <a:pt x="5162" y="743"/>
                </a:cubicBezTo>
                <a:cubicBezTo>
                  <a:pt x="5065" y="796"/>
                  <a:pt x="5065" y="796"/>
                  <a:pt x="5065" y="796"/>
                </a:cubicBezTo>
                <a:cubicBezTo>
                  <a:pt x="4657" y="773"/>
                  <a:pt x="4657" y="773"/>
                  <a:pt x="4657" y="773"/>
                </a:cubicBezTo>
                <a:cubicBezTo>
                  <a:pt x="4432" y="762"/>
                  <a:pt x="4249" y="751"/>
                  <a:pt x="4247" y="751"/>
                </a:cubicBezTo>
                <a:lnTo>
                  <a:pt x="4247" y="749"/>
                </a:lnTo>
                <a:cubicBezTo>
                  <a:pt x="4249" y="749"/>
                  <a:pt x="5237" y="682"/>
                  <a:pt x="5265" y="679"/>
                </a:cubicBezTo>
                <a:cubicBezTo>
                  <a:pt x="5284" y="679"/>
                  <a:pt x="5284" y="679"/>
                  <a:pt x="5284" y="679"/>
                </a:cubicBezTo>
                <a:cubicBezTo>
                  <a:pt x="5273" y="687"/>
                  <a:pt x="5273" y="687"/>
                  <a:pt x="5273" y="687"/>
                </a:cubicBezTo>
                <a:close/>
                <a:moveTo>
                  <a:pt x="10276" y="818"/>
                </a:moveTo>
                <a:lnTo>
                  <a:pt x="10276" y="818"/>
                </a:lnTo>
                <a:cubicBezTo>
                  <a:pt x="10653" y="940"/>
                  <a:pt x="10653" y="940"/>
                  <a:pt x="10653" y="940"/>
                </a:cubicBezTo>
                <a:cubicBezTo>
                  <a:pt x="10567" y="943"/>
                  <a:pt x="10567" y="943"/>
                  <a:pt x="10567" y="943"/>
                </a:cubicBezTo>
                <a:cubicBezTo>
                  <a:pt x="10478" y="945"/>
                  <a:pt x="10478" y="945"/>
                  <a:pt x="10478" y="945"/>
                </a:cubicBezTo>
                <a:cubicBezTo>
                  <a:pt x="10198" y="829"/>
                  <a:pt x="10198" y="829"/>
                  <a:pt x="10198" y="829"/>
                </a:cubicBezTo>
                <a:cubicBezTo>
                  <a:pt x="9943" y="721"/>
                  <a:pt x="9876" y="690"/>
                  <a:pt x="9893" y="696"/>
                </a:cubicBezTo>
                <a:cubicBezTo>
                  <a:pt x="9896" y="696"/>
                  <a:pt x="10068" y="751"/>
                  <a:pt x="10276" y="818"/>
                </a:cubicBezTo>
                <a:close/>
                <a:moveTo>
                  <a:pt x="10273" y="760"/>
                </a:moveTo>
                <a:lnTo>
                  <a:pt x="10273" y="760"/>
                </a:lnTo>
                <a:cubicBezTo>
                  <a:pt x="10492" y="815"/>
                  <a:pt x="10492" y="815"/>
                  <a:pt x="10492" y="815"/>
                </a:cubicBezTo>
                <a:cubicBezTo>
                  <a:pt x="10550" y="851"/>
                  <a:pt x="10550" y="851"/>
                  <a:pt x="10550" y="851"/>
                </a:cubicBezTo>
                <a:cubicBezTo>
                  <a:pt x="10583" y="871"/>
                  <a:pt x="10608" y="884"/>
                  <a:pt x="10606" y="887"/>
                </a:cubicBezTo>
                <a:cubicBezTo>
                  <a:pt x="10603" y="887"/>
                  <a:pt x="10054" y="710"/>
                  <a:pt x="10045" y="704"/>
                </a:cubicBezTo>
                <a:cubicBezTo>
                  <a:pt x="10040" y="701"/>
                  <a:pt x="10040" y="701"/>
                  <a:pt x="10045" y="704"/>
                </a:cubicBezTo>
                <a:cubicBezTo>
                  <a:pt x="10051" y="704"/>
                  <a:pt x="10154" y="729"/>
                  <a:pt x="10273" y="760"/>
                </a:cubicBezTo>
                <a:close/>
                <a:moveTo>
                  <a:pt x="6185" y="740"/>
                </a:moveTo>
                <a:lnTo>
                  <a:pt x="6185" y="740"/>
                </a:lnTo>
                <a:cubicBezTo>
                  <a:pt x="6124" y="768"/>
                  <a:pt x="6124" y="768"/>
                  <a:pt x="6124" y="768"/>
                </a:cubicBezTo>
                <a:cubicBezTo>
                  <a:pt x="6058" y="754"/>
                  <a:pt x="6058" y="754"/>
                  <a:pt x="6058" y="754"/>
                </a:cubicBezTo>
                <a:cubicBezTo>
                  <a:pt x="6019" y="746"/>
                  <a:pt x="5988" y="737"/>
                  <a:pt x="5991" y="735"/>
                </a:cubicBezTo>
                <a:cubicBezTo>
                  <a:pt x="5994" y="735"/>
                  <a:pt x="6210" y="710"/>
                  <a:pt x="6230" y="710"/>
                </a:cubicBezTo>
                <a:cubicBezTo>
                  <a:pt x="6246" y="710"/>
                  <a:pt x="6246" y="710"/>
                  <a:pt x="6246" y="710"/>
                </a:cubicBezTo>
                <a:cubicBezTo>
                  <a:pt x="6185" y="740"/>
                  <a:pt x="6185" y="740"/>
                  <a:pt x="6185" y="740"/>
                </a:cubicBezTo>
                <a:close/>
                <a:moveTo>
                  <a:pt x="6513" y="812"/>
                </a:moveTo>
                <a:lnTo>
                  <a:pt x="6513" y="812"/>
                </a:lnTo>
                <a:cubicBezTo>
                  <a:pt x="6568" y="868"/>
                  <a:pt x="6613" y="912"/>
                  <a:pt x="6613" y="912"/>
                </a:cubicBezTo>
                <a:cubicBezTo>
                  <a:pt x="6607" y="912"/>
                  <a:pt x="6241" y="798"/>
                  <a:pt x="6241" y="796"/>
                </a:cubicBezTo>
                <a:cubicBezTo>
                  <a:pt x="6241" y="793"/>
                  <a:pt x="6399" y="718"/>
                  <a:pt x="6405" y="718"/>
                </a:cubicBezTo>
                <a:cubicBezTo>
                  <a:pt x="6407" y="718"/>
                  <a:pt x="6454" y="760"/>
                  <a:pt x="6513" y="812"/>
                </a:cubicBezTo>
                <a:close/>
                <a:moveTo>
                  <a:pt x="6884" y="785"/>
                </a:moveTo>
                <a:lnTo>
                  <a:pt x="6884" y="785"/>
                </a:lnTo>
                <a:cubicBezTo>
                  <a:pt x="7104" y="821"/>
                  <a:pt x="7284" y="848"/>
                  <a:pt x="7284" y="851"/>
                </a:cubicBezTo>
                <a:cubicBezTo>
                  <a:pt x="7287" y="851"/>
                  <a:pt x="6715" y="934"/>
                  <a:pt x="6699" y="934"/>
                </a:cubicBezTo>
                <a:cubicBezTo>
                  <a:pt x="6693" y="934"/>
                  <a:pt x="6474" y="732"/>
                  <a:pt x="6471" y="724"/>
                </a:cubicBezTo>
                <a:cubicBezTo>
                  <a:pt x="6468" y="721"/>
                  <a:pt x="6474" y="721"/>
                  <a:pt x="6479" y="721"/>
                </a:cubicBezTo>
                <a:cubicBezTo>
                  <a:pt x="6485" y="724"/>
                  <a:pt x="6668" y="751"/>
                  <a:pt x="6884" y="785"/>
                </a:cubicBezTo>
                <a:close/>
                <a:moveTo>
                  <a:pt x="5844" y="757"/>
                </a:moveTo>
                <a:lnTo>
                  <a:pt x="5844" y="757"/>
                </a:lnTo>
                <a:cubicBezTo>
                  <a:pt x="5844" y="762"/>
                  <a:pt x="5839" y="798"/>
                  <a:pt x="5830" y="840"/>
                </a:cubicBezTo>
                <a:cubicBezTo>
                  <a:pt x="5822" y="884"/>
                  <a:pt x="5814" y="918"/>
                  <a:pt x="5814" y="918"/>
                </a:cubicBezTo>
                <a:cubicBezTo>
                  <a:pt x="5814" y="920"/>
                  <a:pt x="5811" y="920"/>
                  <a:pt x="5808" y="920"/>
                </a:cubicBezTo>
                <a:cubicBezTo>
                  <a:pt x="5803" y="920"/>
                  <a:pt x="5362" y="843"/>
                  <a:pt x="5228" y="818"/>
                </a:cubicBezTo>
                <a:cubicBezTo>
                  <a:pt x="5220" y="818"/>
                  <a:pt x="5217" y="815"/>
                  <a:pt x="5217" y="815"/>
                </a:cubicBezTo>
                <a:cubicBezTo>
                  <a:pt x="5220" y="812"/>
                  <a:pt x="5808" y="751"/>
                  <a:pt x="5833" y="751"/>
                </a:cubicBezTo>
                <a:cubicBezTo>
                  <a:pt x="5841" y="751"/>
                  <a:pt x="5844" y="751"/>
                  <a:pt x="5844" y="757"/>
                </a:cubicBezTo>
                <a:close/>
                <a:moveTo>
                  <a:pt x="6000" y="776"/>
                </a:moveTo>
                <a:lnTo>
                  <a:pt x="6000" y="776"/>
                </a:lnTo>
                <a:cubicBezTo>
                  <a:pt x="6038" y="785"/>
                  <a:pt x="6069" y="793"/>
                  <a:pt x="6069" y="793"/>
                </a:cubicBezTo>
                <a:cubicBezTo>
                  <a:pt x="6069" y="796"/>
                  <a:pt x="5855" y="909"/>
                  <a:pt x="5853" y="909"/>
                </a:cubicBezTo>
                <a:cubicBezTo>
                  <a:pt x="5853" y="907"/>
                  <a:pt x="5880" y="762"/>
                  <a:pt x="5883" y="754"/>
                </a:cubicBezTo>
                <a:cubicBezTo>
                  <a:pt x="5886" y="751"/>
                  <a:pt x="5891" y="751"/>
                  <a:pt x="5905" y="754"/>
                </a:cubicBezTo>
                <a:cubicBezTo>
                  <a:pt x="5919" y="757"/>
                  <a:pt x="5961" y="768"/>
                  <a:pt x="6000" y="776"/>
                </a:cubicBezTo>
                <a:close/>
                <a:moveTo>
                  <a:pt x="8488" y="760"/>
                </a:moveTo>
                <a:lnTo>
                  <a:pt x="8488" y="760"/>
                </a:lnTo>
                <a:cubicBezTo>
                  <a:pt x="8482" y="765"/>
                  <a:pt x="7902" y="1043"/>
                  <a:pt x="7894" y="1043"/>
                </a:cubicBezTo>
                <a:cubicBezTo>
                  <a:pt x="7894" y="1043"/>
                  <a:pt x="7786" y="995"/>
                  <a:pt x="7655" y="937"/>
                </a:cubicBezTo>
                <a:cubicBezTo>
                  <a:pt x="7525" y="879"/>
                  <a:pt x="7403" y="826"/>
                  <a:pt x="7381" y="821"/>
                </a:cubicBezTo>
                <a:cubicBezTo>
                  <a:pt x="7361" y="815"/>
                  <a:pt x="7348" y="807"/>
                  <a:pt x="7348" y="807"/>
                </a:cubicBezTo>
                <a:cubicBezTo>
                  <a:pt x="7350" y="804"/>
                  <a:pt x="7606" y="793"/>
                  <a:pt x="7919" y="779"/>
                </a:cubicBezTo>
                <a:cubicBezTo>
                  <a:pt x="8232" y="765"/>
                  <a:pt x="8488" y="754"/>
                  <a:pt x="8490" y="754"/>
                </a:cubicBezTo>
                <a:cubicBezTo>
                  <a:pt x="8493" y="754"/>
                  <a:pt x="8490" y="757"/>
                  <a:pt x="8488" y="760"/>
                </a:cubicBezTo>
                <a:close/>
                <a:moveTo>
                  <a:pt x="8898" y="1037"/>
                </a:moveTo>
                <a:lnTo>
                  <a:pt x="8898" y="1037"/>
                </a:lnTo>
                <a:cubicBezTo>
                  <a:pt x="9034" y="1162"/>
                  <a:pt x="9145" y="1262"/>
                  <a:pt x="9148" y="1264"/>
                </a:cubicBezTo>
                <a:cubicBezTo>
                  <a:pt x="9148" y="1267"/>
                  <a:pt x="9142" y="1267"/>
                  <a:pt x="9134" y="1267"/>
                </a:cubicBezTo>
                <a:cubicBezTo>
                  <a:pt x="9126" y="1267"/>
                  <a:pt x="8959" y="1275"/>
                  <a:pt x="8765" y="1281"/>
                </a:cubicBezTo>
                <a:cubicBezTo>
                  <a:pt x="8365" y="1301"/>
                  <a:pt x="8393" y="1298"/>
                  <a:pt x="8393" y="1295"/>
                </a:cubicBezTo>
                <a:cubicBezTo>
                  <a:pt x="8393" y="1292"/>
                  <a:pt x="8510" y="979"/>
                  <a:pt x="8587" y="773"/>
                </a:cubicBezTo>
                <a:cubicBezTo>
                  <a:pt x="8593" y="765"/>
                  <a:pt x="8593" y="765"/>
                  <a:pt x="8593" y="765"/>
                </a:cubicBezTo>
                <a:cubicBezTo>
                  <a:pt x="8621" y="790"/>
                  <a:pt x="8621" y="790"/>
                  <a:pt x="8621" y="790"/>
                </a:cubicBezTo>
                <a:cubicBezTo>
                  <a:pt x="8637" y="804"/>
                  <a:pt x="8762" y="915"/>
                  <a:pt x="8898" y="1037"/>
                </a:cubicBezTo>
                <a:close/>
                <a:moveTo>
                  <a:pt x="9431" y="962"/>
                </a:moveTo>
                <a:lnTo>
                  <a:pt x="9431" y="962"/>
                </a:lnTo>
                <a:cubicBezTo>
                  <a:pt x="9651" y="1018"/>
                  <a:pt x="9835" y="1065"/>
                  <a:pt x="9832" y="1065"/>
                </a:cubicBezTo>
                <a:cubicBezTo>
                  <a:pt x="9824" y="1070"/>
                  <a:pt x="9206" y="1262"/>
                  <a:pt x="9200" y="1259"/>
                </a:cubicBezTo>
                <a:cubicBezTo>
                  <a:pt x="9195" y="1259"/>
                  <a:pt x="8657" y="779"/>
                  <a:pt x="8657" y="773"/>
                </a:cubicBezTo>
                <a:cubicBezTo>
                  <a:pt x="8654" y="771"/>
                  <a:pt x="8787" y="801"/>
                  <a:pt x="9431" y="962"/>
                </a:cubicBezTo>
                <a:close/>
                <a:moveTo>
                  <a:pt x="4272" y="865"/>
                </a:moveTo>
                <a:lnTo>
                  <a:pt x="4272" y="865"/>
                </a:lnTo>
                <a:cubicBezTo>
                  <a:pt x="4463" y="915"/>
                  <a:pt x="4624" y="959"/>
                  <a:pt x="4632" y="959"/>
                </a:cubicBezTo>
                <a:cubicBezTo>
                  <a:pt x="4643" y="962"/>
                  <a:pt x="4643" y="962"/>
                  <a:pt x="4643" y="962"/>
                </a:cubicBezTo>
                <a:cubicBezTo>
                  <a:pt x="4635" y="965"/>
                  <a:pt x="4635" y="965"/>
                  <a:pt x="4635" y="965"/>
                </a:cubicBezTo>
                <a:cubicBezTo>
                  <a:pt x="4624" y="968"/>
                  <a:pt x="3661" y="993"/>
                  <a:pt x="3650" y="990"/>
                </a:cubicBezTo>
                <a:cubicBezTo>
                  <a:pt x="3645" y="990"/>
                  <a:pt x="3675" y="962"/>
                  <a:pt x="3778" y="882"/>
                </a:cubicBezTo>
                <a:cubicBezTo>
                  <a:pt x="3864" y="815"/>
                  <a:pt x="3916" y="773"/>
                  <a:pt x="3922" y="773"/>
                </a:cubicBezTo>
                <a:cubicBezTo>
                  <a:pt x="3925" y="773"/>
                  <a:pt x="4083" y="815"/>
                  <a:pt x="4272" y="865"/>
                </a:cubicBezTo>
                <a:close/>
                <a:moveTo>
                  <a:pt x="8549" y="776"/>
                </a:moveTo>
                <a:lnTo>
                  <a:pt x="8549" y="776"/>
                </a:lnTo>
                <a:cubicBezTo>
                  <a:pt x="8529" y="835"/>
                  <a:pt x="8354" y="1287"/>
                  <a:pt x="8354" y="1289"/>
                </a:cubicBezTo>
                <a:cubicBezTo>
                  <a:pt x="8354" y="1289"/>
                  <a:pt x="8260" y="1239"/>
                  <a:pt x="8144" y="1178"/>
                </a:cubicBezTo>
                <a:cubicBezTo>
                  <a:pt x="8030" y="1117"/>
                  <a:pt x="7938" y="1065"/>
                  <a:pt x="7941" y="1065"/>
                </a:cubicBezTo>
                <a:cubicBezTo>
                  <a:pt x="7944" y="1059"/>
                  <a:pt x="8540" y="773"/>
                  <a:pt x="8546" y="773"/>
                </a:cubicBezTo>
                <a:cubicBezTo>
                  <a:pt x="8549" y="773"/>
                  <a:pt x="8551" y="773"/>
                  <a:pt x="8549" y="776"/>
                </a:cubicBezTo>
                <a:close/>
                <a:moveTo>
                  <a:pt x="4554" y="804"/>
                </a:moveTo>
                <a:lnTo>
                  <a:pt x="4554" y="804"/>
                </a:lnTo>
                <a:cubicBezTo>
                  <a:pt x="4776" y="815"/>
                  <a:pt x="4968" y="826"/>
                  <a:pt x="4982" y="826"/>
                </a:cubicBezTo>
                <a:cubicBezTo>
                  <a:pt x="5004" y="829"/>
                  <a:pt x="5004" y="829"/>
                  <a:pt x="5004" y="829"/>
                </a:cubicBezTo>
                <a:cubicBezTo>
                  <a:pt x="4890" y="896"/>
                  <a:pt x="4890" y="896"/>
                  <a:pt x="4890" y="896"/>
                </a:cubicBezTo>
                <a:cubicBezTo>
                  <a:pt x="4776" y="962"/>
                  <a:pt x="4776" y="962"/>
                  <a:pt x="4776" y="962"/>
                </a:cubicBezTo>
                <a:cubicBezTo>
                  <a:pt x="4441" y="873"/>
                  <a:pt x="4441" y="873"/>
                  <a:pt x="4441" y="873"/>
                </a:cubicBezTo>
                <a:cubicBezTo>
                  <a:pt x="4258" y="826"/>
                  <a:pt x="4105" y="785"/>
                  <a:pt x="4100" y="785"/>
                </a:cubicBezTo>
                <a:cubicBezTo>
                  <a:pt x="4097" y="782"/>
                  <a:pt x="4102" y="779"/>
                  <a:pt x="4122" y="782"/>
                </a:cubicBezTo>
                <a:cubicBezTo>
                  <a:pt x="4138" y="782"/>
                  <a:pt x="4333" y="793"/>
                  <a:pt x="4554" y="804"/>
                </a:cubicBezTo>
                <a:close/>
                <a:moveTo>
                  <a:pt x="9300" y="862"/>
                </a:moveTo>
                <a:lnTo>
                  <a:pt x="9300" y="862"/>
                </a:lnTo>
                <a:cubicBezTo>
                  <a:pt x="9461" y="884"/>
                  <a:pt x="9596" y="907"/>
                  <a:pt x="9604" y="909"/>
                </a:cubicBezTo>
                <a:cubicBezTo>
                  <a:pt x="9615" y="912"/>
                  <a:pt x="9782" y="1009"/>
                  <a:pt x="9782" y="1012"/>
                </a:cubicBezTo>
                <a:cubicBezTo>
                  <a:pt x="9779" y="1012"/>
                  <a:pt x="9006" y="821"/>
                  <a:pt x="9003" y="818"/>
                </a:cubicBezTo>
                <a:cubicBezTo>
                  <a:pt x="9001" y="815"/>
                  <a:pt x="9006" y="815"/>
                  <a:pt x="9300" y="862"/>
                </a:cubicBezTo>
                <a:close/>
                <a:moveTo>
                  <a:pt x="6588" y="962"/>
                </a:moveTo>
                <a:lnTo>
                  <a:pt x="6588" y="962"/>
                </a:lnTo>
                <a:cubicBezTo>
                  <a:pt x="6809" y="1043"/>
                  <a:pt x="6993" y="1106"/>
                  <a:pt x="6995" y="1109"/>
                </a:cubicBezTo>
                <a:cubicBezTo>
                  <a:pt x="6998" y="1112"/>
                  <a:pt x="6998" y="1112"/>
                  <a:pt x="6990" y="1112"/>
                </a:cubicBezTo>
                <a:cubicBezTo>
                  <a:pt x="6463" y="1029"/>
                  <a:pt x="5952" y="948"/>
                  <a:pt x="5952" y="945"/>
                </a:cubicBezTo>
                <a:cubicBezTo>
                  <a:pt x="5950" y="945"/>
                  <a:pt x="6180" y="821"/>
                  <a:pt x="6185" y="821"/>
                </a:cubicBezTo>
                <a:cubicBezTo>
                  <a:pt x="6185" y="821"/>
                  <a:pt x="6366" y="884"/>
                  <a:pt x="6588" y="962"/>
                </a:cubicBezTo>
                <a:close/>
                <a:moveTo>
                  <a:pt x="5148" y="932"/>
                </a:moveTo>
                <a:lnTo>
                  <a:pt x="5148" y="932"/>
                </a:lnTo>
                <a:cubicBezTo>
                  <a:pt x="5220" y="1029"/>
                  <a:pt x="5220" y="1029"/>
                  <a:pt x="5220" y="1029"/>
                </a:cubicBezTo>
                <a:cubicBezTo>
                  <a:pt x="5209" y="1026"/>
                  <a:pt x="5209" y="1026"/>
                  <a:pt x="5209" y="1026"/>
                </a:cubicBezTo>
                <a:cubicBezTo>
                  <a:pt x="5195" y="1026"/>
                  <a:pt x="5145" y="1018"/>
                  <a:pt x="5076" y="1006"/>
                </a:cubicBezTo>
                <a:cubicBezTo>
                  <a:pt x="5029" y="995"/>
                  <a:pt x="4862" y="973"/>
                  <a:pt x="4843" y="973"/>
                </a:cubicBezTo>
                <a:cubicBezTo>
                  <a:pt x="4840" y="973"/>
                  <a:pt x="4837" y="970"/>
                  <a:pt x="4840" y="968"/>
                </a:cubicBezTo>
                <a:cubicBezTo>
                  <a:pt x="4840" y="962"/>
                  <a:pt x="5070" y="832"/>
                  <a:pt x="5073" y="835"/>
                </a:cubicBezTo>
                <a:cubicBezTo>
                  <a:pt x="5073" y="835"/>
                  <a:pt x="5106" y="879"/>
                  <a:pt x="5148" y="932"/>
                </a:cubicBezTo>
                <a:close/>
                <a:moveTo>
                  <a:pt x="3664" y="843"/>
                </a:moveTo>
                <a:lnTo>
                  <a:pt x="3664" y="843"/>
                </a:lnTo>
                <a:cubicBezTo>
                  <a:pt x="3656" y="848"/>
                  <a:pt x="3592" y="876"/>
                  <a:pt x="3520" y="909"/>
                </a:cubicBezTo>
                <a:cubicBezTo>
                  <a:pt x="3403" y="962"/>
                  <a:pt x="3348" y="982"/>
                  <a:pt x="3342" y="976"/>
                </a:cubicBezTo>
                <a:cubicBezTo>
                  <a:pt x="3342" y="973"/>
                  <a:pt x="3670" y="837"/>
                  <a:pt x="3675" y="835"/>
                </a:cubicBezTo>
                <a:cubicBezTo>
                  <a:pt x="3678" y="835"/>
                  <a:pt x="3672" y="840"/>
                  <a:pt x="3664" y="843"/>
                </a:cubicBezTo>
                <a:close/>
                <a:moveTo>
                  <a:pt x="5414" y="887"/>
                </a:moveTo>
                <a:lnTo>
                  <a:pt x="5414" y="887"/>
                </a:lnTo>
                <a:cubicBezTo>
                  <a:pt x="5733" y="943"/>
                  <a:pt x="5725" y="943"/>
                  <a:pt x="5722" y="945"/>
                </a:cubicBezTo>
                <a:cubicBezTo>
                  <a:pt x="5717" y="948"/>
                  <a:pt x="5270" y="1034"/>
                  <a:pt x="5267" y="1031"/>
                </a:cubicBezTo>
                <a:cubicBezTo>
                  <a:pt x="5262" y="1026"/>
                  <a:pt x="5120" y="837"/>
                  <a:pt x="5120" y="837"/>
                </a:cubicBezTo>
                <a:cubicBezTo>
                  <a:pt x="5120" y="835"/>
                  <a:pt x="5104" y="832"/>
                  <a:pt x="5414" y="887"/>
                </a:cubicBezTo>
                <a:close/>
                <a:moveTo>
                  <a:pt x="3745" y="859"/>
                </a:moveTo>
                <a:lnTo>
                  <a:pt x="3745" y="859"/>
                </a:lnTo>
                <a:cubicBezTo>
                  <a:pt x="3742" y="865"/>
                  <a:pt x="3703" y="896"/>
                  <a:pt x="3656" y="932"/>
                </a:cubicBezTo>
                <a:cubicBezTo>
                  <a:pt x="3575" y="995"/>
                  <a:pt x="3575" y="995"/>
                  <a:pt x="3575" y="995"/>
                </a:cubicBezTo>
                <a:cubicBezTo>
                  <a:pt x="3528" y="1015"/>
                  <a:pt x="3528" y="1015"/>
                  <a:pt x="3528" y="1015"/>
                </a:cubicBezTo>
                <a:cubicBezTo>
                  <a:pt x="3484" y="1037"/>
                  <a:pt x="3484" y="1037"/>
                  <a:pt x="3484" y="1037"/>
                </a:cubicBezTo>
                <a:cubicBezTo>
                  <a:pt x="3437" y="1040"/>
                  <a:pt x="3437" y="1040"/>
                  <a:pt x="3437" y="1040"/>
                </a:cubicBezTo>
                <a:cubicBezTo>
                  <a:pt x="3409" y="1040"/>
                  <a:pt x="3384" y="1043"/>
                  <a:pt x="3381" y="1043"/>
                </a:cubicBezTo>
                <a:cubicBezTo>
                  <a:pt x="3376" y="1040"/>
                  <a:pt x="3742" y="854"/>
                  <a:pt x="3750" y="854"/>
                </a:cubicBezTo>
                <a:cubicBezTo>
                  <a:pt x="3750" y="854"/>
                  <a:pt x="3750" y="857"/>
                  <a:pt x="3745" y="859"/>
                </a:cubicBezTo>
                <a:close/>
                <a:moveTo>
                  <a:pt x="7539" y="1015"/>
                </a:moveTo>
                <a:lnTo>
                  <a:pt x="7539" y="1015"/>
                </a:lnTo>
                <a:cubicBezTo>
                  <a:pt x="7608" y="1092"/>
                  <a:pt x="7664" y="1156"/>
                  <a:pt x="7661" y="1156"/>
                </a:cubicBezTo>
                <a:cubicBezTo>
                  <a:pt x="7658" y="1156"/>
                  <a:pt x="6809" y="965"/>
                  <a:pt x="6798" y="962"/>
                </a:cubicBezTo>
                <a:cubicBezTo>
                  <a:pt x="6796" y="959"/>
                  <a:pt x="6796" y="959"/>
                  <a:pt x="6801" y="957"/>
                </a:cubicBezTo>
                <a:cubicBezTo>
                  <a:pt x="6829" y="954"/>
                  <a:pt x="7386" y="873"/>
                  <a:pt x="7397" y="873"/>
                </a:cubicBezTo>
                <a:cubicBezTo>
                  <a:pt x="7411" y="873"/>
                  <a:pt x="7411" y="873"/>
                  <a:pt x="7411" y="873"/>
                </a:cubicBezTo>
                <a:cubicBezTo>
                  <a:pt x="7539" y="1015"/>
                  <a:pt x="7539" y="1015"/>
                  <a:pt x="7539" y="1015"/>
                </a:cubicBezTo>
                <a:close/>
                <a:moveTo>
                  <a:pt x="7678" y="987"/>
                </a:moveTo>
                <a:lnTo>
                  <a:pt x="7678" y="987"/>
                </a:lnTo>
                <a:cubicBezTo>
                  <a:pt x="7777" y="1031"/>
                  <a:pt x="7855" y="1068"/>
                  <a:pt x="7855" y="1068"/>
                </a:cubicBezTo>
                <a:cubicBezTo>
                  <a:pt x="7855" y="1070"/>
                  <a:pt x="7827" y="1092"/>
                  <a:pt x="7791" y="1117"/>
                </a:cubicBezTo>
                <a:cubicBezTo>
                  <a:pt x="7747" y="1151"/>
                  <a:pt x="7725" y="1165"/>
                  <a:pt x="7722" y="1162"/>
                </a:cubicBezTo>
                <a:cubicBezTo>
                  <a:pt x="7714" y="1156"/>
                  <a:pt x="7497" y="912"/>
                  <a:pt x="7495" y="909"/>
                </a:cubicBezTo>
                <a:cubicBezTo>
                  <a:pt x="7492" y="904"/>
                  <a:pt x="7475" y="896"/>
                  <a:pt x="7678" y="987"/>
                </a:cubicBezTo>
                <a:close/>
                <a:moveTo>
                  <a:pt x="9993" y="940"/>
                </a:moveTo>
                <a:lnTo>
                  <a:pt x="9993" y="940"/>
                </a:lnTo>
                <a:cubicBezTo>
                  <a:pt x="10289" y="965"/>
                  <a:pt x="10323" y="968"/>
                  <a:pt x="10323" y="970"/>
                </a:cubicBezTo>
                <a:cubicBezTo>
                  <a:pt x="10320" y="973"/>
                  <a:pt x="9918" y="1043"/>
                  <a:pt x="9910" y="1043"/>
                </a:cubicBezTo>
                <a:cubicBezTo>
                  <a:pt x="9907" y="1043"/>
                  <a:pt x="9707" y="926"/>
                  <a:pt x="9699" y="920"/>
                </a:cubicBezTo>
                <a:cubicBezTo>
                  <a:pt x="9696" y="915"/>
                  <a:pt x="9660" y="912"/>
                  <a:pt x="9993" y="940"/>
                </a:cubicBezTo>
                <a:close/>
                <a:moveTo>
                  <a:pt x="10908" y="1073"/>
                </a:moveTo>
                <a:lnTo>
                  <a:pt x="10908" y="1073"/>
                </a:lnTo>
                <a:cubicBezTo>
                  <a:pt x="10988" y="1129"/>
                  <a:pt x="11055" y="1173"/>
                  <a:pt x="11052" y="1173"/>
                </a:cubicBezTo>
                <a:cubicBezTo>
                  <a:pt x="11049" y="1173"/>
                  <a:pt x="10611" y="998"/>
                  <a:pt x="10572" y="984"/>
                </a:cubicBezTo>
                <a:cubicBezTo>
                  <a:pt x="10570" y="982"/>
                  <a:pt x="10608" y="982"/>
                  <a:pt x="10656" y="979"/>
                </a:cubicBezTo>
                <a:cubicBezTo>
                  <a:pt x="10703" y="979"/>
                  <a:pt x="10747" y="976"/>
                  <a:pt x="10750" y="976"/>
                </a:cubicBezTo>
                <a:cubicBezTo>
                  <a:pt x="10758" y="976"/>
                  <a:pt x="10803" y="1004"/>
                  <a:pt x="10908" y="1073"/>
                </a:cubicBezTo>
                <a:close/>
                <a:moveTo>
                  <a:pt x="6144" y="1178"/>
                </a:moveTo>
                <a:lnTo>
                  <a:pt x="6144" y="1178"/>
                </a:lnTo>
                <a:cubicBezTo>
                  <a:pt x="6285" y="1289"/>
                  <a:pt x="6399" y="1381"/>
                  <a:pt x="6399" y="1381"/>
                </a:cubicBezTo>
                <a:cubicBezTo>
                  <a:pt x="6396" y="1384"/>
                  <a:pt x="5642" y="1129"/>
                  <a:pt x="5639" y="1126"/>
                </a:cubicBezTo>
                <a:cubicBezTo>
                  <a:pt x="5636" y="1123"/>
                  <a:pt x="5633" y="1126"/>
                  <a:pt x="5775" y="1043"/>
                </a:cubicBezTo>
                <a:cubicBezTo>
                  <a:pt x="5833" y="1009"/>
                  <a:pt x="5883" y="979"/>
                  <a:pt x="5886" y="979"/>
                </a:cubicBezTo>
                <a:cubicBezTo>
                  <a:pt x="5886" y="979"/>
                  <a:pt x="6005" y="1070"/>
                  <a:pt x="6144" y="1178"/>
                </a:cubicBezTo>
                <a:close/>
                <a:moveTo>
                  <a:pt x="5717" y="987"/>
                </a:moveTo>
                <a:lnTo>
                  <a:pt x="5717" y="987"/>
                </a:lnTo>
                <a:cubicBezTo>
                  <a:pt x="5714" y="990"/>
                  <a:pt x="5672" y="1015"/>
                  <a:pt x="5625" y="1043"/>
                </a:cubicBezTo>
                <a:cubicBezTo>
                  <a:pt x="5536" y="1095"/>
                  <a:pt x="5536" y="1095"/>
                  <a:pt x="5536" y="1095"/>
                </a:cubicBezTo>
                <a:cubicBezTo>
                  <a:pt x="5514" y="1092"/>
                  <a:pt x="5514" y="1092"/>
                  <a:pt x="5514" y="1092"/>
                </a:cubicBezTo>
                <a:cubicBezTo>
                  <a:pt x="5503" y="1092"/>
                  <a:pt x="5492" y="1090"/>
                  <a:pt x="5486" y="1087"/>
                </a:cubicBezTo>
                <a:cubicBezTo>
                  <a:pt x="5481" y="1084"/>
                  <a:pt x="5453" y="1079"/>
                  <a:pt x="5420" y="1073"/>
                </a:cubicBezTo>
                <a:cubicBezTo>
                  <a:pt x="5370" y="1062"/>
                  <a:pt x="5348" y="1054"/>
                  <a:pt x="5359" y="1054"/>
                </a:cubicBezTo>
                <a:cubicBezTo>
                  <a:pt x="5362" y="1054"/>
                  <a:pt x="5439" y="1037"/>
                  <a:pt x="5536" y="1018"/>
                </a:cubicBezTo>
                <a:cubicBezTo>
                  <a:pt x="5725" y="982"/>
                  <a:pt x="5722" y="982"/>
                  <a:pt x="5717" y="987"/>
                </a:cubicBezTo>
                <a:close/>
                <a:moveTo>
                  <a:pt x="6546" y="1079"/>
                </a:moveTo>
                <a:lnTo>
                  <a:pt x="6546" y="1079"/>
                </a:lnTo>
                <a:cubicBezTo>
                  <a:pt x="6862" y="1126"/>
                  <a:pt x="7123" y="1167"/>
                  <a:pt x="7126" y="1170"/>
                </a:cubicBezTo>
                <a:cubicBezTo>
                  <a:pt x="7131" y="1170"/>
                  <a:pt x="7137" y="1170"/>
                  <a:pt x="6807" y="1298"/>
                </a:cubicBezTo>
                <a:cubicBezTo>
                  <a:pt x="6635" y="1364"/>
                  <a:pt x="6499" y="1414"/>
                  <a:pt x="6499" y="1411"/>
                </a:cubicBezTo>
                <a:cubicBezTo>
                  <a:pt x="6238" y="1209"/>
                  <a:pt x="5966" y="995"/>
                  <a:pt x="5964" y="993"/>
                </a:cubicBezTo>
                <a:cubicBezTo>
                  <a:pt x="5958" y="987"/>
                  <a:pt x="5958" y="987"/>
                  <a:pt x="5958" y="987"/>
                </a:cubicBezTo>
                <a:cubicBezTo>
                  <a:pt x="5966" y="987"/>
                  <a:pt x="5966" y="987"/>
                  <a:pt x="5966" y="987"/>
                </a:cubicBezTo>
                <a:cubicBezTo>
                  <a:pt x="5969" y="987"/>
                  <a:pt x="6230" y="1029"/>
                  <a:pt x="6546" y="1079"/>
                </a:cubicBezTo>
                <a:close/>
                <a:moveTo>
                  <a:pt x="10450" y="995"/>
                </a:moveTo>
                <a:lnTo>
                  <a:pt x="10450" y="995"/>
                </a:lnTo>
                <a:cubicBezTo>
                  <a:pt x="10448" y="1001"/>
                  <a:pt x="10436" y="1081"/>
                  <a:pt x="10423" y="1176"/>
                </a:cubicBezTo>
                <a:cubicBezTo>
                  <a:pt x="10409" y="1270"/>
                  <a:pt x="10398" y="1348"/>
                  <a:pt x="10398" y="1348"/>
                </a:cubicBezTo>
                <a:cubicBezTo>
                  <a:pt x="10398" y="1350"/>
                  <a:pt x="10362" y="1328"/>
                  <a:pt x="10317" y="1298"/>
                </a:cubicBezTo>
                <a:cubicBezTo>
                  <a:pt x="10276" y="1270"/>
                  <a:pt x="10176" y="1209"/>
                  <a:pt x="10098" y="1159"/>
                </a:cubicBezTo>
                <a:cubicBezTo>
                  <a:pt x="10020" y="1112"/>
                  <a:pt x="9957" y="1073"/>
                  <a:pt x="9959" y="1073"/>
                </a:cubicBezTo>
                <a:cubicBezTo>
                  <a:pt x="9962" y="1070"/>
                  <a:pt x="10425" y="987"/>
                  <a:pt x="10439" y="987"/>
                </a:cubicBezTo>
                <a:cubicBezTo>
                  <a:pt x="10450" y="987"/>
                  <a:pt x="10450" y="987"/>
                  <a:pt x="10450" y="987"/>
                </a:cubicBezTo>
                <a:cubicBezTo>
                  <a:pt x="10450" y="995"/>
                  <a:pt x="10450" y="995"/>
                  <a:pt x="10450" y="995"/>
                </a:cubicBezTo>
                <a:close/>
                <a:moveTo>
                  <a:pt x="4704" y="1001"/>
                </a:moveTo>
                <a:lnTo>
                  <a:pt x="4704" y="1001"/>
                </a:lnTo>
                <a:cubicBezTo>
                  <a:pt x="4704" y="1004"/>
                  <a:pt x="4701" y="1009"/>
                  <a:pt x="4696" y="1015"/>
                </a:cubicBezTo>
                <a:cubicBezTo>
                  <a:pt x="4685" y="1029"/>
                  <a:pt x="4685" y="1029"/>
                  <a:pt x="4685" y="1029"/>
                </a:cubicBezTo>
                <a:cubicBezTo>
                  <a:pt x="4419" y="1031"/>
                  <a:pt x="4419" y="1031"/>
                  <a:pt x="4419" y="1031"/>
                </a:cubicBezTo>
                <a:cubicBezTo>
                  <a:pt x="4272" y="1034"/>
                  <a:pt x="4149" y="1034"/>
                  <a:pt x="4147" y="1034"/>
                </a:cubicBezTo>
                <a:cubicBezTo>
                  <a:pt x="4147" y="1031"/>
                  <a:pt x="4149" y="1031"/>
                  <a:pt x="4158" y="1031"/>
                </a:cubicBezTo>
                <a:cubicBezTo>
                  <a:pt x="4163" y="1031"/>
                  <a:pt x="4283" y="1023"/>
                  <a:pt x="4421" y="1015"/>
                </a:cubicBezTo>
                <a:cubicBezTo>
                  <a:pt x="4707" y="995"/>
                  <a:pt x="4704" y="995"/>
                  <a:pt x="4704" y="1001"/>
                </a:cubicBezTo>
                <a:close/>
                <a:moveTo>
                  <a:pt x="4865" y="1009"/>
                </a:moveTo>
                <a:lnTo>
                  <a:pt x="4865" y="1009"/>
                </a:lnTo>
                <a:cubicBezTo>
                  <a:pt x="4882" y="1012"/>
                  <a:pt x="4896" y="1015"/>
                  <a:pt x="4896" y="1018"/>
                </a:cubicBezTo>
                <a:cubicBezTo>
                  <a:pt x="4893" y="1020"/>
                  <a:pt x="4774" y="1043"/>
                  <a:pt x="4763" y="1043"/>
                </a:cubicBezTo>
                <a:cubicBezTo>
                  <a:pt x="4760" y="1043"/>
                  <a:pt x="4760" y="1037"/>
                  <a:pt x="4771" y="1020"/>
                </a:cubicBezTo>
                <a:cubicBezTo>
                  <a:pt x="4785" y="1001"/>
                  <a:pt x="4785" y="1001"/>
                  <a:pt x="4785" y="1001"/>
                </a:cubicBezTo>
                <a:cubicBezTo>
                  <a:pt x="4807" y="1004"/>
                  <a:pt x="4807" y="1004"/>
                  <a:pt x="4807" y="1004"/>
                </a:cubicBezTo>
                <a:cubicBezTo>
                  <a:pt x="4818" y="1004"/>
                  <a:pt x="4846" y="1006"/>
                  <a:pt x="4865" y="1009"/>
                </a:cubicBezTo>
                <a:close/>
                <a:moveTo>
                  <a:pt x="10833" y="1126"/>
                </a:moveTo>
                <a:lnTo>
                  <a:pt x="10833" y="1126"/>
                </a:lnTo>
                <a:cubicBezTo>
                  <a:pt x="11124" y="1239"/>
                  <a:pt x="11124" y="1239"/>
                  <a:pt x="11124" y="1239"/>
                </a:cubicBezTo>
                <a:cubicBezTo>
                  <a:pt x="11113" y="1242"/>
                  <a:pt x="11113" y="1242"/>
                  <a:pt x="11113" y="1242"/>
                </a:cubicBezTo>
                <a:cubicBezTo>
                  <a:pt x="11108" y="1245"/>
                  <a:pt x="11083" y="1245"/>
                  <a:pt x="11055" y="1245"/>
                </a:cubicBezTo>
                <a:cubicBezTo>
                  <a:pt x="11005" y="1245"/>
                  <a:pt x="11005" y="1245"/>
                  <a:pt x="11005" y="1245"/>
                </a:cubicBezTo>
                <a:cubicBezTo>
                  <a:pt x="10930" y="1262"/>
                  <a:pt x="10930" y="1262"/>
                  <a:pt x="10930" y="1262"/>
                </a:cubicBezTo>
                <a:cubicBezTo>
                  <a:pt x="10866" y="1273"/>
                  <a:pt x="10744" y="1289"/>
                  <a:pt x="10742" y="1287"/>
                </a:cubicBezTo>
                <a:cubicBezTo>
                  <a:pt x="10742" y="1284"/>
                  <a:pt x="10694" y="1223"/>
                  <a:pt x="10639" y="1151"/>
                </a:cubicBezTo>
                <a:cubicBezTo>
                  <a:pt x="10522" y="998"/>
                  <a:pt x="10525" y="1004"/>
                  <a:pt x="10536" y="1006"/>
                </a:cubicBezTo>
                <a:cubicBezTo>
                  <a:pt x="10539" y="1009"/>
                  <a:pt x="10672" y="1062"/>
                  <a:pt x="10833" y="1126"/>
                </a:cubicBezTo>
                <a:close/>
                <a:moveTo>
                  <a:pt x="10595" y="1153"/>
                </a:moveTo>
                <a:lnTo>
                  <a:pt x="10595" y="1153"/>
                </a:lnTo>
                <a:cubicBezTo>
                  <a:pt x="10656" y="1228"/>
                  <a:pt x="10703" y="1292"/>
                  <a:pt x="10700" y="1295"/>
                </a:cubicBezTo>
                <a:cubicBezTo>
                  <a:pt x="10697" y="1298"/>
                  <a:pt x="10436" y="1359"/>
                  <a:pt x="10436" y="1356"/>
                </a:cubicBezTo>
                <a:cubicBezTo>
                  <a:pt x="10434" y="1353"/>
                  <a:pt x="10484" y="1012"/>
                  <a:pt x="10486" y="1012"/>
                </a:cubicBezTo>
                <a:cubicBezTo>
                  <a:pt x="10486" y="1012"/>
                  <a:pt x="10536" y="1076"/>
                  <a:pt x="10595" y="1153"/>
                </a:cubicBezTo>
                <a:close/>
                <a:moveTo>
                  <a:pt x="7292" y="1109"/>
                </a:moveTo>
                <a:lnTo>
                  <a:pt x="7292" y="1109"/>
                </a:lnTo>
                <a:cubicBezTo>
                  <a:pt x="7503" y="1159"/>
                  <a:pt x="7678" y="1198"/>
                  <a:pt x="7678" y="1198"/>
                </a:cubicBezTo>
                <a:cubicBezTo>
                  <a:pt x="7678" y="1201"/>
                  <a:pt x="7650" y="1223"/>
                  <a:pt x="7617" y="1251"/>
                </a:cubicBezTo>
                <a:cubicBezTo>
                  <a:pt x="7583" y="1275"/>
                  <a:pt x="7553" y="1301"/>
                  <a:pt x="7550" y="1303"/>
                </a:cubicBezTo>
                <a:cubicBezTo>
                  <a:pt x="7542" y="1309"/>
                  <a:pt x="7542" y="1309"/>
                  <a:pt x="7542" y="1309"/>
                </a:cubicBezTo>
                <a:cubicBezTo>
                  <a:pt x="7375" y="1228"/>
                  <a:pt x="7375" y="1228"/>
                  <a:pt x="7375" y="1228"/>
                </a:cubicBezTo>
                <a:cubicBezTo>
                  <a:pt x="7206" y="1145"/>
                  <a:pt x="7206" y="1145"/>
                  <a:pt x="7206" y="1145"/>
                </a:cubicBezTo>
                <a:cubicBezTo>
                  <a:pt x="7104" y="1109"/>
                  <a:pt x="7104" y="1109"/>
                  <a:pt x="7104" y="1109"/>
                </a:cubicBezTo>
                <a:cubicBezTo>
                  <a:pt x="6970" y="1062"/>
                  <a:pt x="6857" y="1012"/>
                  <a:pt x="6895" y="1020"/>
                </a:cubicBezTo>
                <a:cubicBezTo>
                  <a:pt x="6904" y="1023"/>
                  <a:pt x="7081" y="1062"/>
                  <a:pt x="7292" y="1109"/>
                </a:cubicBezTo>
                <a:close/>
                <a:moveTo>
                  <a:pt x="3234" y="1034"/>
                </a:moveTo>
                <a:lnTo>
                  <a:pt x="3234" y="1034"/>
                </a:lnTo>
                <a:cubicBezTo>
                  <a:pt x="3212" y="1048"/>
                  <a:pt x="3148" y="1076"/>
                  <a:pt x="3145" y="1073"/>
                </a:cubicBezTo>
                <a:cubicBezTo>
                  <a:pt x="3145" y="1073"/>
                  <a:pt x="3154" y="1065"/>
                  <a:pt x="3165" y="1056"/>
                </a:cubicBezTo>
                <a:cubicBezTo>
                  <a:pt x="3184" y="1037"/>
                  <a:pt x="3184" y="1037"/>
                  <a:pt x="3184" y="1037"/>
                </a:cubicBezTo>
                <a:cubicBezTo>
                  <a:pt x="3212" y="1034"/>
                  <a:pt x="3212" y="1034"/>
                  <a:pt x="3212" y="1034"/>
                </a:cubicBezTo>
                <a:cubicBezTo>
                  <a:pt x="3251" y="1026"/>
                  <a:pt x="3254" y="1026"/>
                  <a:pt x="3234" y="1034"/>
                </a:cubicBezTo>
                <a:close/>
                <a:moveTo>
                  <a:pt x="5154" y="1090"/>
                </a:moveTo>
                <a:lnTo>
                  <a:pt x="5154" y="1090"/>
                </a:lnTo>
                <a:cubicBezTo>
                  <a:pt x="5228" y="1123"/>
                  <a:pt x="5289" y="1151"/>
                  <a:pt x="5289" y="1151"/>
                </a:cubicBezTo>
                <a:cubicBezTo>
                  <a:pt x="5287" y="1153"/>
                  <a:pt x="4823" y="1073"/>
                  <a:pt x="4821" y="1070"/>
                </a:cubicBezTo>
                <a:cubicBezTo>
                  <a:pt x="4821" y="1068"/>
                  <a:pt x="4826" y="1068"/>
                  <a:pt x="4932" y="1045"/>
                </a:cubicBezTo>
                <a:cubicBezTo>
                  <a:pt x="4970" y="1037"/>
                  <a:pt x="5007" y="1031"/>
                  <a:pt x="5009" y="1031"/>
                </a:cubicBezTo>
                <a:cubicBezTo>
                  <a:pt x="5015" y="1031"/>
                  <a:pt x="5079" y="1059"/>
                  <a:pt x="5154" y="1090"/>
                </a:cubicBezTo>
                <a:close/>
                <a:moveTo>
                  <a:pt x="10994" y="1056"/>
                </a:moveTo>
                <a:lnTo>
                  <a:pt x="10994" y="1056"/>
                </a:lnTo>
                <a:cubicBezTo>
                  <a:pt x="11027" y="1079"/>
                  <a:pt x="11030" y="1084"/>
                  <a:pt x="10997" y="1068"/>
                </a:cubicBezTo>
                <a:cubicBezTo>
                  <a:pt x="10977" y="1056"/>
                  <a:pt x="10964" y="1048"/>
                  <a:pt x="10961" y="1045"/>
                </a:cubicBezTo>
                <a:cubicBezTo>
                  <a:pt x="10952" y="1037"/>
                  <a:pt x="10975" y="1045"/>
                  <a:pt x="10994" y="1056"/>
                </a:cubicBezTo>
                <a:close/>
                <a:moveTo>
                  <a:pt x="4671" y="1070"/>
                </a:moveTo>
                <a:lnTo>
                  <a:pt x="4671" y="1070"/>
                </a:lnTo>
                <a:cubicBezTo>
                  <a:pt x="4671" y="1079"/>
                  <a:pt x="4652" y="1173"/>
                  <a:pt x="4649" y="1173"/>
                </a:cubicBezTo>
                <a:cubicBezTo>
                  <a:pt x="4646" y="1176"/>
                  <a:pt x="3717" y="1084"/>
                  <a:pt x="3692" y="1079"/>
                </a:cubicBezTo>
                <a:cubicBezTo>
                  <a:pt x="3681" y="1076"/>
                  <a:pt x="3692" y="1076"/>
                  <a:pt x="3742" y="1076"/>
                </a:cubicBezTo>
                <a:cubicBezTo>
                  <a:pt x="3778" y="1076"/>
                  <a:pt x="3950" y="1073"/>
                  <a:pt x="4119" y="1070"/>
                </a:cubicBezTo>
                <a:cubicBezTo>
                  <a:pt x="4566" y="1065"/>
                  <a:pt x="4671" y="1065"/>
                  <a:pt x="4671" y="1070"/>
                </a:cubicBezTo>
                <a:close/>
                <a:moveTo>
                  <a:pt x="5334" y="1092"/>
                </a:moveTo>
                <a:lnTo>
                  <a:pt x="5334" y="1092"/>
                </a:lnTo>
                <a:cubicBezTo>
                  <a:pt x="5409" y="1106"/>
                  <a:pt x="5473" y="1120"/>
                  <a:pt x="5473" y="1120"/>
                </a:cubicBezTo>
                <a:cubicBezTo>
                  <a:pt x="5475" y="1123"/>
                  <a:pt x="5436" y="1176"/>
                  <a:pt x="5436" y="1176"/>
                </a:cubicBezTo>
                <a:cubicBezTo>
                  <a:pt x="5434" y="1176"/>
                  <a:pt x="5190" y="1068"/>
                  <a:pt x="5187" y="1065"/>
                </a:cubicBezTo>
                <a:cubicBezTo>
                  <a:pt x="5184" y="1062"/>
                  <a:pt x="5203" y="1065"/>
                  <a:pt x="5334" y="1092"/>
                </a:cubicBezTo>
                <a:close/>
                <a:moveTo>
                  <a:pt x="3725" y="1120"/>
                </a:moveTo>
                <a:lnTo>
                  <a:pt x="3725" y="1120"/>
                </a:lnTo>
                <a:cubicBezTo>
                  <a:pt x="4083" y="1156"/>
                  <a:pt x="4083" y="1156"/>
                  <a:pt x="4083" y="1156"/>
                </a:cubicBezTo>
                <a:cubicBezTo>
                  <a:pt x="4061" y="1159"/>
                  <a:pt x="4061" y="1159"/>
                  <a:pt x="4061" y="1159"/>
                </a:cubicBezTo>
                <a:cubicBezTo>
                  <a:pt x="4047" y="1162"/>
                  <a:pt x="4036" y="1167"/>
                  <a:pt x="4033" y="1167"/>
                </a:cubicBezTo>
                <a:cubicBezTo>
                  <a:pt x="4033" y="1170"/>
                  <a:pt x="3975" y="1173"/>
                  <a:pt x="3905" y="1173"/>
                </a:cubicBezTo>
                <a:cubicBezTo>
                  <a:pt x="3778" y="1176"/>
                  <a:pt x="3778" y="1176"/>
                  <a:pt x="3778" y="1176"/>
                </a:cubicBezTo>
                <a:cubicBezTo>
                  <a:pt x="3564" y="1251"/>
                  <a:pt x="3564" y="1251"/>
                  <a:pt x="3564" y="1251"/>
                </a:cubicBezTo>
                <a:cubicBezTo>
                  <a:pt x="3351" y="1325"/>
                  <a:pt x="3351" y="1325"/>
                  <a:pt x="3351" y="1325"/>
                </a:cubicBezTo>
                <a:cubicBezTo>
                  <a:pt x="3165" y="1345"/>
                  <a:pt x="3165" y="1345"/>
                  <a:pt x="3165" y="1345"/>
                </a:cubicBezTo>
                <a:cubicBezTo>
                  <a:pt x="3062" y="1356"/>
                  <a:pt x="2976" y="1364"/>
                  <a:pt x="2976" y="1364"/>
                </a:cubicBezTo>
                <a:cubicBezTo>
                  <a:pt x="2976" y="1364"/>
                  <a:pt x="3057" y="1301"/>
                  <a:pt x="3157" y="1223"/>
                </a:cubicBezTo>
                <a:cubicBezTo>
                  <a:pt x="3334" y="1084"/>
                  <a:pt x="3334" y="1084"/>
                  <a:pt x="3334" y="1084"/>
                </a:cubicBezTo>
                <a:cubicBezTo>
                  <a:pt x="3351" y="1084"/>
                  <a:pt x="3351" y="1084"/>
                  <a:pt x="3351" y="1084"/>
                </a:cubicBezTo>
                <a:cubicBezTo>
                  <a:pt x="3362" y="1084"/>
                  <a:pt x="3528" y="1098"/>
                  <a:pt x="3725" y="1120"/>
                </a:cubicBezTo>
                <a:close/>
                <a:moveTo>
                  <a:pt x="10045" y="1170"/>
                </a:moveTo>
                <a:lnTo>
                  <a:pt x="10045" y="1170"/>
                </a:lnTo>
                <a:cubicBezTo>
                  <a:pt x="10123" y="1217"/>
                  <a:pt x="10184" y="1256"/>
                  <a:pt x="10184" y="1259"/>
                </a:cubicBezTo>
                <a:cubicBezTo>
                  <a:pt x="10184" y="1259"/>
                  <a:pt x="10120" y="1262"/>
                  <a:pt x="10037" y="1262"/>
                </a:cubicBezTo>
                <a:cubicBezTo>
                  <a:pt x="9957" y="1262"/>
                  <a:pt x="9762" y="1262"/>
                  <a:pt x="9607" y="1262"/>
                </a:cubicBezTo>
                <a:cubicBezTo>
                  <a:pt x="9450" y="1264"/>
                  <a:pt x="9325" y="1264"/>
                  <a:pt x="9325" y="1262"/>
                </a:cubicBezTo>
                <a:cubicBezTo>
                  <a:pt x="9328" y="1259"/>
                  <a:pt x="9890" y="1084"/>
                  <a:pt x="9898" y="1084"/>
                </a:cubicBezTo>
                <a:cubicBezTo>
                  <a:pt x="9904" y="1084"/>
                  <a:pt x="9970" y="1123"/>
                  <a:pt x="10045" y="1170"/>
                </a:cubicBezTo>
                <a:close/>
                <a:moveTo>
                  <a:pt x="8066" y="1176"/>
                </a:moveTo>
                <a:lnTo>
                  <a:pt x="8066" y="1176"/>
                </a:lnTo>
                <a:cubicBezTo>
                  <a:pt x="8224" y="1262"/>
                  <a:pt x="8255" y="1278"/>
                  <a:pt x="8235" y="1273"/>
                </a:cubicBezTo>
                <a:cubicBezTo>
                  <a:pt x="8232" y="1273"/>
                  <a:pt x="8127" y="1251"/>
                  <a:pt x="7999" y="1226"/>
                </a:cubicBezTo>
                <a:cubicBezTo>
                  <a:pt x="7875" y="1203"/>
                  <a:pt x="7772" y="1181"/>
                  <a:pt x="7772" y="1178"/>
                </a:cubicBezTo>
                <a:cubicBezTo>
                  <a:pt x="7769" y="1176"/>
                  <a:pt x="7891" y="1087"/>
                  <a:pt x="7897" y="1087"/>
                </a:cubicBezTo>
                <a:cubicBezTo>
                  <a:pt x="7900" y="1087"/>
                  <a:pt x="7974" y="1129"/>
                  <a:pt x="8066" y="1176"/>
                </a:cubicBezTo>
                <a:close/>
                <a:moveTo>
                  <a:pt x="5034" y="1145"/>
                </a:moveTo>
                <a:lnTo>
                  <a:pt x="5034" y="1145"/>
                </a:lnTo>
                <a:cubicBezTo>
                  <a:pt x="5137" y="1162"/>
                  <a:pt x="5217" y="1178"/>
                  <a:pt x="5217" y="1178"/>
                </a:cubicBezTo>
                <a:lnTo>
                  <a:pt x="4718" y="1178"/>
                </a:lnTo>
                <a:cubicBezTo>
                  <a:pt x="4715" y="1176"/>
                  <a:pt x="4724" y="1126"/>
                  <a:pt x="4729" y="1098"/>
                </a:cubicBezTo>
                <a:cubicBezTo>
                  <a:pt x="4732" y="1092"/>
                  <a:pt x="4732" y="1092"/>
                  <a:pt x="4732" y="1092"/>
                </a:cubicBezTo>
                <a:cubicBezTo>
                  <a:pt x="4790" y="1101"/>
                  <a:pt x="4790" y="1101"/>
                  <a:pt x="4790" y="1101"/>
                </a:cubicBezTo>
                <a:cubicBezTo>
                  <a:pt x="4821" y="1106"/>
                  <a:pt x="4932" y="1126"/>
                  <a:pt x="5034" y="1145"/>
                </a:cubicBezTo>
                <a:close/>
                <a:moveTo>
                  <a:pt x="5600" y="1104"/>
                </a:moveTo>
                <a:lnTo>
                  <a:pt x="5600" y="1104"/>
                </a:lnTo>
                <a:cubicBezTo>
                  <a:pt x="5595" y="1106"/>
                  <a:pt x="5589" y="1109"/>
                  <a:pt x="5589" y="1109"/>
                </a:cubicBezTo>
                <a:cubicBezTo>
                  <a:pt x="5586" y="1109"/>
                  <a:pt x="5589" y="1106"/>
                  <a:pt x="5592" y="1104"/>
                </a:cubicBezTo>
                <a:cubicBezTo>
                  <a:pt x="5606" y="1095"/>
                  <a:pt x="5608" y="1095"/>
                  <a:pt x="5600" y="1104"/>
                </a:cubicBezTo>
                <a:close/>
                <a:moveTo>
                  <a:pt x="5542" y="1134"/>
                </a:moveTo>
                <a:lnTo>
                  <a:pt x="5542" y="1134"/>
                </a:lnTo>
                <a:cubicBezTo>
                  <a:pt x="5550" y="1137"/>
                  <a:pt x="5556" y="1140"/>
                  <a:pt x="5556" y="1142"/>
                </a:cubicBezTo>
                <a:cubicBezTo>
                  <a:pt x="5556" y="1142"/>
                  <a:pt x="5553" y="1148"/>
                  <a:pt x="5547" y="1153"/>
                </a:cubicBezTo>
                <a:cubicBezTo>
                  <a:pt x="5542" y="1159"/>
                  <a:pt x="5534" y="1176"/>
                  <a:pt x="5528" y="1192"/>
                </a:cubicBezTo>
                <a:cubicBezTo>
                  <a:pt x="5522" y="1209"/>
                  <a:pt x="5517" y="1223"/>
                  <a:pt x="5514" y="1226"/>
                </a:cubicBezTo>
                <a:cubicBezTo>
                  <a:pt x="5514" y="1226"/>
                  <a:pt x="5503" y="1226"/>
                  <a:pt x="5492" y="1223"/>
                </a:cubicBezTo>
                <a:cubicBezTo>
                  <a:pt x="5461" y="1217"/>
                  <a:pt x="5456" y="1217"/>
                  <a:pt x="5456" y="1212"/>
                </a:cubicBezTo>
                <a:cubicBezTo>
                  <a:pt x="5456" y="1209"/>
                  <a:pt x="5470" y="1190"/>
                  <a:pt x="5484" y="1170"/>
                </a:cubicBezTo>
                <a:cubicBezTo>
                  <a:pt x="5514" y="1129"/>
                  <a:pt x="5517" y="1129"/>
                  <a:pt x="5542" y="1134"/>
                </a:cubicBezTo>
                <a:close/>
                <a:moveTo>
                  <a:pt x="3187" y="1137"/>
                </a:moveTo>
                <a:lnTo>
                  <a:pt x="3187" y="1137"/>
                </a:lnTo>
                <a:cubicBezTo>
                  <a:pt x="3184" y="1140"/>
                  <a:pt x="3157" y="1159"/>
                  <a:pt x="3126" y="1178"/>
                </a:cubicBezTo>
                <a:cubicBezTo>
                  <a:pt x="3068" y="1215"/>
                  <a:pt x="3068" y="1215"/>
                  <a:pt x="3068" y="1215"/>
                </a:cubicBezTo>
                <a:cubicBezTo>
                  <a:pt x="2937" y="1273"/>
                  <a:pt x="2937" y="1273"/>
                  <a:pt x="2937" y="1273"/>
                </a:cubicBezTo>
                <a:cubicBezTo>
                  <a:pt x="2862" y="1303"/>
                  <a:pt x="2801" y="1331"/>
                  <a:pt x="2796" y="1331"/>
                </a:cubicBezTo>
                <a:cubicBezTo>
                  <a:pt x="2790" y="1334"/>
                  <a:pt x="2876" y="1289"/>
                  <a:pt x="2985" y="1234"/>
                </a:cubicBezTo>
                <a:cubicBezTo>
                  <a:pt x="3095" y="1181"/>
                  <a:pt x="3184" y="1134"/>
                  <a:pt x="3187" y="1134"/>
                </a:cubicBezTo>
                <a:cubicBezTo>
                  <a:pt x="3190" y="1134"/>
                  <a:pt x="3190" y="1137"/>
                  <a:pt x="3187" y="1137"/>
                </a:cubicBezTo>
                <a:close/>
                <a:moveTo>
                  <a:pt x="3059" y="1156"/>
                </a:moveTo>
                <a:lnTo>
                  <a:pt x="3059" y="1156"/>
                </a:lnTo>
                <a:cubicBezTo>
                  <a:pt x="3040" y="1170"/>
                  <a:pt x="2607" y="1384"/>
                  <a:pt x="2596" y="1386"/>
                </a:cubicBezTo>
                <a:cubicBezTo>
                  <a:pt x="2593" y="1389"/>
                  <a:pt x="2624" y="1370"/>
                  <a:pt x="2668" y="1342"/>
                </a:cubicBezTo>
                <a:cubicBezTo>
                  <a:pt x="2752" y="1292"/>
                  <a:pt x="2752" y="1292"/>
                  <a:pt x="2752" y="1292"/>
                </a:cubicBezTo>
                <a:cubicBezTo>
                  <a:pt x="2907" y="1220"/>
                  <a:pt x="2907" y="1220"/>
                  <a:pt x="2907" y="1220"/>
                </a:cubicBezTo>
                <a:cubicBezTo>
                  <a:pt x="2996" y="1181"/>
                  <a:pt x="3068" y="1151"/>
                  <a:pt x="3068" y="1151"/>
                </a:cubicBezTo>
                <a:cubicBezTo>
                  <a:pt x="3071" y="1151"/>
                  <a:pt x="3068" y="1153"/>
                  <a:pt x="3059" y="1156"/>
                </a:cubicBezTo>
                <a:close/>
                <a:moveTo>
                  <a:pt x="5686" y="1212"/>
                </a:moveTo>
                <a:lnTo>
                  <a:pt x="5686" y="1212"/>
                </a:lnTo>
                <a:cubicBezTo>
                  <a:pt x="5814" y="1292"/>
                  <a:pt x="5814" y="1295"/>
                  <a:pt x="5681" y="1220"/>
                </a:cubicBezTo>
                <a:cubicBezTo>
                  <a:pt x="5636" y="1195"/>
                  <a:pt x="5597" y="1173"/>
                  <a:pt x="5595" y="1170"/>
                </a:cubicBezTo>
                <a:cubicBezTo>
                  <a:pt x="5586" y="1165"/>
                  <a:pt x="5586" y="1165"/>
                  <a:pt x="5586" y="1165"/>
                </a:cubicBezTo>
                <a:cubicBezTo>
                  <a:pt x="5589" y="1159"/>
                  <a:pt x="5589" y="1159"/>
                  <a:pt x="5589" y="1159"/>
                </a:cubicBezTo>
                <a:cubicBezTo>
                  <a:pt x="5592" y="1156"/>
                  <a:pt x="5595" y="1153"/>
                  <a:pt x="5595" y="1153"/>
                </a:cubicBezTo>
                <a:cubicBezTo>
                  <a:pt x="5595" y="1153"/>
                  <a:pt x="5636" y="1178"/>
                  <a:pt x="5686" y="1212"/>
                </a:cubicBezTo>
                <a:close/>
                <a:moveTo>
                  <a:pt x="7198" y="1212"/>
                </a:moveTo>
                <a:lnTo>
                  <a:pt x="7198" y="1212"/>
                </a:lnTo>
                <a:cubicBezTo>
                  <a:pt x="7201" y="1226"/>
                  <a:pt x="7226" y="1298"/>
                  <a:pt x="7248" y="1373"/>
                </a:cubicBezTo>
                <a:cubicBezTo>
                  <a:pt x="7270" y="1445"/>
                  <a:pt x="7289" y="1506"/>
                  <a:pt x="7289" y="1508"/>
                </a:cubicBezTo>
                <a:cubicBezTo>
                  <a:pt x="7287" y="1508"/>
                  <a:pt x="6610" y="1431"/>
                  <a:pt x="6588" y="1428"/>
                </a:cubicBezTo>
                <a:cubicBezTo>
                  <a:pt x="6574" y="1425"/>
                  <a:pt x="6574" y="1425"/>
                  <a:pt x="6574" y="1425"/>
                </a:cubicBezTo>
                <a:cubicBezTo>
                  <a:pt x="6624" y="1406"/>
                  <a:pt x="6624" y="1406"/>
                  <a:pt x="6624" y="1406"/>
                </a:cubicBezTo>
                <a:cubicBezTo>
                  <a:pt x="6651" y="1395"/>
                  <a:pt x="6790" y="1342"/>
                  <a:pt x="6929" y="1287"/>
                </a:cubicBezTo>
                <a:cubicBezTo>
                  <a:pt x="7070" y="1231"/>
                  <a:pt x="7187" y="1187"/>
                  <a:pt x="7187" y="1187"/>
                </a:cubicBezTo>
                <a:cubicBezTo>
                  <a:pt x="7189" y="1187"/>
                  <a:pt x="7192" y="1198"/>
                  <a:pt x="7198" y="1212"/>
                </a:cubicBezTo>
                <a:close/>
                <a:moveTo>
                  <a:pt x="5891" y="1381"/>
                </a:moveTo>
                <a:lnTo>
                  <a:pt x="5891" y="1381"/>
                </a:lnTo>
                <a:cubicBezTo>
                  <a:pt x="6066" y="1478"/>
                  <a:pt x="6208" y="1561"/>
                  <a:pt x="6205" y="1561"/>
                </a:cubicBezTo>
                <a:cubicBezTo>
                  <a:pt x="6202" y="1561"/>
                  <a:pt x="6110" y="1528"/>
                  <a:pt x="6002" y="1486"/>
                </a:cubicBezTo>
                <a:cubicBezTo>
                  <a:pt x="5805" y="1414"/>
                  <a:pt x="5805" y="1414"/>
                  <a:pt x="5805" y="1414"/>
                </a:cubicBezTo>
                <a:cubicBezTo>
                  <a:pt x="5661" y="1375"/>
                  <a:pt x="5661" y="1375"/>
                  <a:pt x="5661" y="1375"/>
                </a:cubicBezTo>
                <a:cubicBezTo>
                  <a:pt x="5581" y="1353"/>
                  <a:pt x="5517" y="1334"/>
                  <a:pt x="5517" y="1334"/>
                </a:cubicBezTo>
                <a:cubicBezTo>
                  <a:pt x="5514" y="1331"/>
                  <a:pt x="5553" y="1228"/>
                  <a:pt x="5561" y="1203"/>
                </a:cubicBezTo>
                <a:cubicBezTo>
                  <a:pt x="5564" y="1201"/>
                  <a:pt x="5567" y="1198"/>
                  <a:pt x="5570" y="1198"/>
                </a:cubicBezTo>
                <a:cubicBezTo>
                  <a:pt x="5575" y="1201"/>
                  <a:pt x="5719" y="1281"/>
                  <a:pt x="5891" y="1381"/>
                </a:cubicBezTo>
                <a:close/>
                <a:moveTo>
                  <a:pt x="7373" y="1267"/>
                </a:moveTo>
                <a:lnTo>
                  <a:pt x="7373" y="1267"/>
                </a:lnTo>
                <a:cubicBezTo>
                  <a:pt x="7447" y="1303"/>
                  <a:pt x="7508" y="1334"/>
                  <a:pt x="7508" y="1334"/>
                </a:cubicBezTo>
                <a:cubicBezTo>
                  <a:pt x="7508" y="1339"/>
                  <a:pt x="7328" y="1497"/>
                  <a:pt x="7325" y="1495"/>
                </a:cubicBezTo>
                <a:cubicBezTo>
                  <a:pt x="7323" y="1495"/>
                  <a:pt x="7231" y="1203"/>
                  <a:pt x="7231" y="1201"/>
                </a:cubicBezTo>
                <a:cubicBezTo>
                  <a:pt x="7231" y="1198"/>
                  <a:pt x="7234" y="1198"/>
                  <a:pt x="7234" y="1198"/>
                </a:cubicBezTo>
                <a:cubicBezTo>
                  <a:pt x="7237" y="1201"/>
                  <a:pt x="7298" y="1228"/>
                  <a:pt x="7373" y="1267"/>
                </a:cubicBezTo>
                <a:close/>
                <a:moveTo>
                  <a:pt x="3994" y="1217"/>
                </a:moveTo>
                <a:lnTo>
                  <a:pt x="3994" y="1217"/>
                </a:lnTo>
                <a:cubicBezTo>
                  <a:pt x="3997" y="1217"/>
                  <a:pt x="4000" y="1234"/>
                  <a:pt x="4000" y="1256"/>
                </a:cubicBezTo>
                <a:cubicBezTo>
                  <a:pt x="4002" y="1275"/>
                  <a:pt x="4002" y="1303"/>
                  <a:pt x="4005" y="1317"/>
                </a:cubicBezTo>
                <a:cubicBezTo>
                  <a:pt x="4008" y="1342"/>
                  <a:pt x="4008" y="1342"/>
                  <a:pt x="4008" y="1342"/>
                </a:cubicBezTo>
                <a:cubicBezTo>
                  <a:pt x="4002" y="1339"/>
                  <a:pt x="4002" y="1339"/>
                  <a:pt x="4002" y="1339"/>
                </a:cubicBezTo>
                <a:cubicBezTo>
                  <a:pt x="3997" y="1339"/>
                  <a:pt x="3853" y="1226"/>
                  <a:pt x="3842" y="1215"/>
                </a:cubicBezTo>
                <a:cubicBezTo>
                  <a:pt x="3839" y="1212"/>
                  <a:pt x="3983" y="1215"/>
                  <a:pt x="3994" y="1217"/>
                </a:cubicBezTo>
                <a:close/>
                <a:moveTo>
                  <a:pt x="4327" y="1215"/>
                </a:moveTo>
                <a:lnTo>
                  <a:pt x="4327" y="1215"/>
                </a:lnTo>
                <a:cubicBezTo>
                  <a:pt x="4324" y="1217"/>
                  <a:pt x="4050" y="1245"/>
                  <a:pt x="4050" y="1245"/>
                </a:cubicBezTo>
                <a:cubicBezTo>
                  <a:pt x="4047" y="1242"/>
                  <a:pt x="4050" y="1237"/>
                  <a:pt x="4052" y="1228"/>
                </a:cubicBezTo>
                <a:cubicBezTo>
                  <a:pt x="4058" y="1217"/>
                  <a:pt x="4058" y="1217"/>
                  <a:pt x="4058" y="1217"/>
                </a:cubicBezTo>
                <a:cubicBezTo>
                  <a:pt x="4130" y="1215"/>
                  <a:pt x="4130" y="1215"/>
                  <a:pt x="4130" y="1215"/>
                </a:cubicBezTo>
                <a:cubicBezTo>
                  <a:pt x="4288" y="1212"/>
                  <a:pt x="4330" y="1212"/>
                  <a:pt x="4327" y="1215"/>
                </a:cubicBezTo>
                <a:close/>
                <a:moveTo>
                  <a:pt x="3889" y="1298"/>
                </a:moveTo>
                <a:lnTo>
                  <a:pt x="3889" y="1298"/>
                </a:lnTo>
                <a:cubicBezTo>
                  <a:pt x="3944" y="1342"/>
                  <a:pt x="3991" y="1381"/>
                  <a:pt x="3989" y="1384"/>
                </a:cubicBezTo>
                <a:cubicBezTo>
                  <a:pt x="3989" y="1384"/>
                  <a:pt x="3869" y="1423"/>
                  <a:pt x="3725" y="1470"/>
                </a:cubicBezTo>
                <a:cubicBezTo>
                  <a:pt x="3462" y="1556"/>
                  <a:pt x="3462" y="1556"/>
                  <a:pt x="3462" y="1556"/>
                </a:cubicBezTo>
                <a:cubicBezTo>
                  <a:pt x="3256" y="1581"/>
                  <a:pt x="3256" y="1581"/>
                  <a:pt x="3256" y="1581"/>
                </a:cubicBezTo>
                <a:cubicBezTo>
                  <a:pt x="3143" y="1594"/>
                  <a:pt x="3043" y="1606"/>
                  <a:pt x="3034" y="1606"/>
                </a:cubicBezTo>
                <a:cubicBezTo>
                  <a:pt x="3026" y="1608"/>
                  <a:pt x="3023" y="1608"/>
                  <a:pt x="3023" y="1606"/>
                </a:cubicBezTo>
                <a:cubicBezTo>
                  <a:pt x="3029" y="1600"/>
                  <a:pt x="3778" y="1217"/>
                  <a:pt x="3783" y="1217"/>
                </a:cubicBezTo>
                <a:cubicBezTo>
                  <a:pt x="3783" y="1217"/>
                  <a:pt x="3833" y="1253"/>
                  <a:pt x="3889" y="1298"/>
                </a:cubicBezTo>
                <a:close/>
                <a:moveTo>
                  <a:pt x="4643" y="1275"/>
                </a:moveTo>
                <a:lnTo>
                  <a:pt x="4643" y="1275"/>
                </a:lnTo>
                <a:cubicBezTo>
                  <a:pt x="4643" y="1306"/>
                  <a:pt x="4640" y="1342"/>
                  <a:pt x="4640" y="1350"/>
                </a:cubicBezTo>
                <a:cubicBezTo>
                  <a:pt x="4638" y="1370"/>
                  <a:pt x="4638" y="1370"/>
                  <a:pt x="4638" y="1370"/>
                </a:cubicBezTo>
                <a:cubicBezTo>
                  <a:pt x="4596" y="1301"/>
                  <a:pt x="4596" y="1301"/>
                  <a:pt x="4596" y="1301"/>
                </a:cubicBezTo>
                <a:cubicBezTo>
                  <a:pt x="4577" y="1262"/>
                  <a:pt x="4557" y="1228"/>
                  <a:pt x="4557" y="1228"/>
                </a:cubicBezTo>
                <a:cubicBezTo>
                  <a:pt x="4557" y="1226"/>
                  <a:pt x="4604" y="1217"/>
                  <a:pt x="4635" y="1217"/>
                </a:cubicBezTo>
                <a:cubicBezTo>
                  <a:pt x="4646" y="1217"/>
                  <a:pt x="4646" y="1217"/>
                  <a:pt x="4646" y="1217"/>
                </a:cubicBezTo>
                <a:cubicBezTo>
                  <a:pt x="4643" y="1275"/>
                  <a:pt x="4643" y="1275"/>
                  <a:pt x="4643" y="1275"/>
                </a:cubicBezTo>
                <a:close/>
                <a:moveTo>
                  <a:pt x="5292" y="1217"/>
                </a:moveTo>
                <a:lnTo>
                  <a:pt x="5292" y="1217"/>
                </a:lnTo>
                <a:cubicBezTo>
                  <a:pt x="5292" y="1220"/>
                  <a:pt x="5262" y="1228"/>
                  <a:pt x="5228" y="1237"/>
                </a:cubicBezTo>
                <a:cubicBezTo>
                  <a:pt x="5167" y="1253"/>
                  <a:pt x="5167" y="1253"/>
                  <a:pt x="5167" y="1253"/>
                </a:cubicBezTo>
                <a:cubicBezTo>
                  <a:pt x="5062" y="1237"/>
                  <a:pt x="5062" y="1237"/>
                  <a:pt x="5062" y="1237"/>
                </a:cubicBezTo>
                <a:cubicBezTo>
                  <a:pt x="5004" y="1228"/>
                  <a:pt x="4954" y="1220"/>
                  <a:pt x="4951" y="1217"/>
                </a:cubicBezTo>
                <a:cubicBezTo>
                  <a:pt x="4948" y="1217"/>
                  <a:pt x="5026" y="1217"/>
                  <a:pt x="5120" y="1217"/>
                </a:cubicBezTo>
                <a:cubicBezTo>
                  <a:pt x="5217" y="1217"/>
                  <a:pt x="5295" y="1217"/>
                  <a:pt x="5292" y="1217"/>
                </a:cubicBezTo>
                <a:close/>
                <a:moveTo>
                  <a:pt x="7850" y="1386"/>
                </a:moveTo>
                <a:lnTo>
                  <a:pt x="7850" y="1386"/>
                </a:lnTo>
                <a:cubicBezTo>
                  <a:pt x="7919" y="1478"/>
                  <a:pt x="7974" y="1550"/>
                  <a:pt x="7972" y="1553"/>
                </a:cubicBezTo>
                <a:cubicBezTo>
                  <a:pt x="7972" y="1553"/>
                  <a:pt x="7578" y="1328"/>
                  <a:pt x="7581" y="1325"/>
                </a:cubicBezTo>
                <a:cubicBezTo>
                  <a:pt x="7581" y="1325"/>
                  <a:pt x="7611" y="1301"/>
                  <a:pt x="7650" y="1270"/>
                </a:cubicBezTo>
                <a:cubicBezTo>
                  <a:pt x="7697" y="1231"/>
                  <a:pt x="7719" y="1217"/>
                  <a:pt x="7722" y="1220"/>
                </a:cubicBezTo>
                <a:cubicBezTo>
                  <a:pt x="7722" y="1223"/>
                  <a:pt x="7780" y="1298"/>
                  <a:pt x="7850" y="1386"/>
                </a:cubicBezTo>
                <a:close/>
                <a:moveTo>
                  <a:pt x="8044" y="1270"/>
                </a:moveTo>
                <a:lnTo>
                  <a:pt x="8044" y="1270"/>
                </a:lnTo>
                <a:cubicBezTo>
                  <a:pt x="8343" y="1331"/>
                  <a:pt x="8324" y="1325"/>
                  <a:pt x="8321" y="1331"/>
                </a:cubicBezTo>
                <a:cubicBezTo>
                  <a:pt x="8318" y="1337"/>
                  <a:pt x="8052" y="1586"/>
                  <a:pt x="8047" y="1583"/>
                </a:cubicBezTo>
                <a:cubicBezTo>
                  <a:pt x="8044" y="1583"/>
                  <a:pt x="7769" y="1223"/>
                  <a:pt x="7766" y="1217"/>
                </a:cubicBezTo>
                <a:cubicBezTo>
                  <a:pt x="7766" y="1217"/>
                  <a:pt x="7769" y="1217"/>
                  <a:pt x="7775" y="1217"/>
                </a:cubicBezTo>
                <a:cubicBezTo>
                  <a:pt x="7777" y="1217"/>
                  <a:pt x="7900" y="1242"/>
                  <a:pt x="8044" y="1270"/>
                </a:cubicBezTo>
                <a:close/>
                <a:moveTo>
                  <a:pt x="11238" y="1242"/>
                </a:moveTo>
                <a:lnTo>
                  <a:pt x="11238" y="1242"/>
                </a:lnTo>
                <a:cubicBezTo>
                  <a:pt x="11241" y="1245"/>
                  <a:pt x="11238" y="1245"/>
                  <a:pt x="11233" y="1242"/>
                </a:cubicBezTo>
                <a:cubicBezTo>
                  <a:pt x="11224" y="1242"/>
                  <a:pt x="11191" y="1220"/>
                  <a:pt x="11191" y="1217"/>
                </a:cubicBezTo>
                <a:cubicBezTo>
                  <a:pt x="11191" y="1215"/>
                  <a:pt x="11233" y="1237"/>
                  <a:pt x="11238" y="1242"/>
                </a:cubicBezTo>
                <a:close/>
                <a:moveTo>
                  <a:pt x="5414" y="1226"/>
                </a:moveTo>
                <a:lnTo>
                  <a:pt x="5414" y="1226"/>
                </a:lnTo>
                <a:cubicBezTo>
                  <a:pt x="5414" y="1228"/>
                  <a:pt x="5398" y="1298"/>
                  <a:pt x="5395" y="1301"/>
                </a:cubicBezTo>
                <a:cubicBezTo>
                  <a:pt x="5395" y="1301"/>
                  <a:pt x="5256" y="1273"/>
                  <a:pt x="5253" y="1270"/>
                </a:cubicBezTo>
                <a:cubicBezTo>
                  <a:pt x="5251" y="1267"/>
                  <a:pt x="5253" y="1267"/>
                  <a:pt x="5331" y="1245"/>
                </a:cubicBezTo>
                <a:cubicBezTo>
                  <a:pt x="5420" y="1220"/>
                  <a:pt x="5414" y="1223"/>
                  <a:pt x="5414" y="1226"/>
                </a:cubicBezTo>
                <a:close/>
                <a:moveTo>
                  <a:pt x="4746" y="1237"/>
                </a:moveTo>
                <a:lnTo>
                  <a:pt x="4746" y="1237"/>
                </a:lnTo>
                <a:cubicBezTo>
                  <a:pt x="4782" y="1248"/>
                  <a:pt x="4782" y="1248"/>
                  <a:pt x="4782" y="1248"/>
                </a:cubicBezTo>
                <a:cubicBezTo>
                  <a:pt x="4779" y="1298"/>
                  <a:pt x="4779" y="1298"/>
                  <a:pt x="4779" y="1298"/>
                </a:cubicBezTo>
                <a:cubicBezTo>
                  <a:pt x="4779" y="1325"/>
                  <a:pt x="4779" y="1348"/>
                  <a:pt x="4776" y="1350"/>
                </a:cubicBezTo>
                <a:cubicBezTo>
                  <a:pt x="4776" y="1353"/>
                  <a:pt x="4713" y="1248"/>
                  <a:pt x="4707" y="1231"/>
                </a:cubicBezTo>
                <a:cubicBezTo>
                  <a:pt x="4704" y="1226"/>
                  <a:pt x="4704" y="1226"/>
                  <a:pt x="4746" y="1237"/>
                </a:cubicBezTo>
                <a:close/>
                <a:moveTo>
                  <a:pt x="4574" y="1331"/>
                </a:moveTo>
                <a:lnTo>
                  <a:pt x="4574" y="1331"/>
                </a:lnTo>
                <a:cubicBezTo>
                  <a:pt x="4596" y="1373"/>
                  <a:pt x="4615" y="1406"/>
                  <a:pt x="4615" y="1406"/>
                </a:cubicBezTo>
                <a:cubicBezTo>
                  <a:pt x="4615" y="1409"/>
                  <a:pt x="4521" y="1384"/>
                  <a:pt x="4518" y="1381"/>
                </a:cubicBezTo>
                <a:cubicBezTo>
                  <a:pt x="4516" y="1378"/>
                  <a:pt x="4518" y="1259"/>
                  <a:pt x="4524" y="1251"/>
                </a:cubicBezTo>
                <a:cubicBezTo>
                  <a:pt x="4527" y="1248"/>
                  <a:pt x="4527" y="1251"/>
                  <a:pt x="4574" y="1331"/>
                </a:cubicBezTo>
                <a:close/>
                <a:moveTo>
                  <a:pt x="4729" y="1345"/>
                </a:moveTo>
                <a:lnTo>
                  <a:pt x="4729" y="1345"/>
                </a:lnTo>
                <a:cubicBezTo>
                  <a:pt x="4754" y="1386"/>
                  <a:pt x="4771" y="1420"/>
                  <a:pt x="4771" y="1420"/>
                </a:cubicBezTo>
                <a:cubicBezTo>
                  <a:pt x="4771" y="1423"/>
                  <a:pt x="4746" y="1423"/>
                  <a:pt x="4707" y="1420"/>
                </a:cubicBezTo>
                <a:cubicBezTo>
                  <a:pt x="4674" y="1417"/>
                  <a:pt x="4674" y="1417"/>
                  <a:pt x="4674" y="1417"/>
                </a:cubicBezTo>
                <a:cubicBezTo>
                  <a:pt x="4674" y="1375"/>
                  <a:pt x="4674" y="1375"/>
                  <a:pt x="4674" y="1375"/>
                </a:cubicBezTo>
                <a:cubicBezTo>
                  <a:pt x="4677" y="1295"/>
                  <a:pt x="4679" y="1264"/>
                  <a:pt x="4685" y="1267"/>
                </a:cubicBezTo>
                <a:cubicBezTo>
                  <a:pt x="4685" y="1267"/>
                  <a:pt x="4707" y="1303"/>
                  <a:pt x="4729" y="1345"/>
                </a:cubicBezTo>
                <a:close/>
                <a:moveTo>
                  <a:pt x="4890" y="1270"/>
                </a:moveTo>
                <a:lnTo>
                  <a:pt x="4890" y="1270"/>
                </a:lnTo>
                <a:cubicBezTo>
                  <a:pt x="4893" y="1273"/>
                  <a:pt x="4885" y="1320"/>
                  <a:pt x="4879" y="1331"/>
                </a:cubicBezTo>
                <a:cubicBezTo>
                  <a:pt x="4876" y="1339"/>
                  <a:pt x="4876" y="1339"/>
                  <a:pt x="4876" y="1339"/>
                </a:cubicBezTo>
                <a:cubicBezTo>
                  <a:pt x="4854" y="1303"/>
                  <a:pt x="4854" y="1303"/>
                  <a:pt x="4854" y="1303"/>
                </a:cubicBezTo>
                <a:cubicBezTo>
                  <a:pt x="4837" y="1278"/>
                  <a:pt x="4832" y="1270"/>
                  <a:pt x="4837" y="1267"/>
                </a:cubicBezTo>
                <a:cubicBezTo>
                  <a:pt x="4840" y="1264"/>
                  <a:pt x="4885" y="1264"/>
                  <a:pt x="4890" y="1270"/>
                </a:cubicBezTo>
                <a:close/>
                <a:moveTo>
                  <a:pt x="4371" y="1275"/>
                </a:moveTo>
                <a:lnTo>
                  <a:pt x="4371" y="1275"/>
                </a:lnTo>
                <a:cubicBezTo>
                  <a:pt x="4363" y="1281"/>
                  <a:pt x="4147" y="1353"/>
                  <a:pt x="4144" y="1348"/>
                </a:cubicBezTo>
                <a:cubicBezTo>
                  <a:pt x="4141" y="1345"/>
                  <a:pt x="4149" y="1306"/>
                  <a:pt x="4155" y="1303"/>
                </a:cubicBezTo>
                <a:cubicBezTo>
                  <a:pt x="4158" y="1303"/>
                  <a:pt x="4369" y="1273"/>
                  <a:pt x="4371" y="1273"/>
                </a:cubicBezTo>
                <a:cubicBezTo>
                  <a:pt x="4374" y="1273"/>
                  <a:pt x="4371" y="1273"/>
                  <a:pt x="4371" y="1275"/>
                </a:cubicBezTo>
                <a:close/>
                <a:moveTo>
                  <a:pt x="4111" y="1289"/>
                </a:moveTo>
                <a:lnTo>
                  <a:pt x="4111" y="1289"/>
                </a:lnTo>
                <a:cubicBezTo>
                  <a:pt x="4111" y="1303"/>
                  <a:pt x="4108" y="1303"/>
                  <a:pt x="4097" y="1289"/>
                </a:cubicBezTo>
                <a:cubicBezTo>
                  <a:pt x="4088" y="1278"/>
                  <a:pt x="4088" y="1275"/>
                  <a:pt x="4102" y="1275"/>
                </a:cubicBezTo>
                <a:cubicBezTo>
                  <a:pt x="4111" y="1275"/>
                  <a:pt x="4111" y="1275"/>
                  <a:pt x="4111" y="1275"/>
                </a:cubicBezTo>
                <a:cubicBezTo>
                  <a:pt x="4111" y="1289"/>
                  <a:pt x="4111" y="1289"/>
                  <a:pt x="4111" y="1289"/>
                </a:cubicBezTo>
                <a:close/>
                <a:moveTo>
                  <a:pt x="5104" y="1301"/>
                </a:moveTo>
                <a:lnTo>
                  <a:pt x="5104" y="1301"/>
                </a:lnTo>
                <a:cubicBezTo>
                  <a:pt x="5184" y="1314"/>
                  <a:pt x="5253" y="1323"/>
                  <a:pt x="5256" y="1325"/>
                </a:cubicBezTo>
                <a:cubicBezTo>
                  <a:pt x="5259" y="1325"/>
                  <a:pt x="5259" y="1334"/>
                  <a:pt x="5259" y="1348"/>
                </a:cubicBezTo>
                <a:cubicBezTo>
                  <a:pt x="5259" y="1367"/>
                  <a:pt x="5259" y="1367"/>
                  <a:pt x="5259" y="1367"/>
                </a:cubicBezTo>
                <a:cubicBezTo>
                  <a:pt x="5245" y="1375"/>
                  <a:pt x="5245" y="1375"/>
                  <a:pt x="5245" y="1375"/>
                </a:cubicBezTo>
                <a:cubicBezTo>
                  <a:pt x="5240" y="1378"/>
                  <a:pt x="5206" y="1392"/>
                  <a:pt x="5176" y="1406"/>
                </a:cubicBezTo>
                <a:cubicBezTo>
                  <a:pt x="5118" y="1431"/>
                  <a:pt x="5118" y="1431"/>
                  <a:pt x="5118" y="1431"/>
                </a:cubicBezTo>
                <a:cubicBezTo>
                  <a:pt x="5015" y="1406"/>
                  <a:pt x="5015" y="1406"/>
                  <a:pt x="5015" y="1406"/>
                </a:cubicBezTo>
                <a:cubicBezTo>
                  <a:pt x="4957" y="1392"/>
                  <a:pt x="4909" y="1381"/>
                  <a:pt x="4909" y="1381"/>
                </a:cubicBezTo>
                <a:cubicBezTo>
                  <a:pt x="4909" y="1378"/>
                  <a:pt x="4937" y="1284"/>
                  <a:pt x="4940" y="1278"/>
                </a:cubicBezTo>
                <a:cubicBezTo>
                  <a:pt x="4943" y="1275"/>
                  <a:pt x="4946" y="1275"/>
                  <a:pt x="4951" y="1278"/>
                </a:cubicBezTo>
                <a:cubicBezTo>
                  <a:pt x="4954" y="1278"/>
                  <a:pt x="5026" y="1289"/>
                  <a:pt x="5104" y="1301"/>
                </a:cubicBezTo>
                <a:close/>
                <a:moveTo>
                  <a:pt x="6368" y="1514"/>
                </a:moveTo>
                <a:lnTo>
                  <a:pt x="6368" y="1514"/>
                </a:lnTo>
                <a:cubicBezTo>
                  <a:pt x="6646" y="1647"/>
                  <a:pt x="6871" y="1755"/>
                  <a:pt x="6871" y="1755"/>
                </a:cubicBezTo>
                <a:cubicBezTo>
                  <a:pt x="6871" y="1755"/>
                  <a:pt x="6432" y="1644"/>
                  <a:pt x="6424" y="1642"/>
                </a:cubicBezTo>
                <a:cubicBezTo>
                  <a:pt x="6410" y="1633"/>
                  <a:pt x="5861" y="1281"/>
                  <a:pt x="5858" y="1278"/>
                </a:cubicBezTo>
                <a:cubicBezTo>
                  <a:pt x="5855" y="1275"/>
                  <a:pt x="5855" y="1275"/>
                  <a:pt x="5858" y="1275"/>
                </a:cubicBezTo>
                <a:cubicBezTo>
                  <a:pt x="5861" y="1275"/>
                  <a:pt x="6091" y="1384"/>
                  <a:pt x="6368" y="1514"/>
                </a:cubicBezTo>
                <a:close/>
                <a:moveTo>
                  <a:pt x="11651" y="1644"/>
                </a:moveTo>
                <a:lnTo>
                  <a:pt x="11651" y="1644"/>
                </a:lnTo>
                <a:cubicBezTo>
                  <a:pt x="11895" y="1847"/>
                  <a:pt x="12092" y="2013"/>
                  <a:pt x="12092" y="2013"/>
                </a:cubicBezTo>
                <a:cubicBezTo>
                  <a:pt x="12092" y="2013"/>
                  <a:pt x="12081" y="2008"/>
                  <a:pt x="12067" y="1997"/>
                </a:cubicBezTo>
                <a:cubicBezTo>
                  <a:pt x="12056" y="1988"/>
                  <a:pt x="11823" y="1825"/>
                  <a:pt x="11552" y="1633"/>
                </a:cubicBezTo>
                <a:cubicBezTo>
                  <a:pt x="11282" y="1442"/>
                  <a:pt x="11061" y="1284"/>
                  <a:pt x="11058" y="1284"/>
                </a:cubicBezTo>
                <a:cubicBezTo>
                  <a:pt x="11058" y="1281"/>
                  <a:pt x="11080" y="1278"/>
                  <a:pt x="11113" y="1278"/>
                </a:cubicBezTo>
                <a:cubicBezTo>
                  <a:pt x="11144" y="1278"/>
                  <a:pt x="11177" y="1275"/>
                  <a:pt x="11188" y="1275"/>
                </a:cubicBezTo>
                <a:cubicBezTo>
                  <a:pt x="11210" y="1275"/>
                  <a:pt x="11210" y="1275"/>
                  <a:pt x="11210" y="1275"/>
                </a:cubicBezTo>
                <a:cubicBezTo>
                  <a:pt x="11651" y="1644"/>
                  <a:pt x="11651" y="1644"/>
                  <a:pt x="11651" y="1644"/>
                </a:cubicBezTo>
                <a:close/>
                <a:moveTo>
                  <a:pt x="4466" y="1298"/>
                </a:moveTo>
                <a:lnTo>
                  <a:pt x="4466" y="1298"/>
                </a:lnTo>
                <a:cubicBezTo>
                  <a:pt x="4468" y="1309"/>
                  <a:pt x="4468" y="1328"/>
                  <a:pt x="4471" y="1345"/>
                </a:cubicBezTo>
                <a:cubicBezTo>
                  <a:pt x="4474" y="1375"/>
                  <a:pt x="4474" y="1375"/>
                  <a:pt x="4474" y="1375"/>
                </a:cubicBezTo>
                <a:cubicBezTo>
                  <a:pt x="4416" y="1375"/>
                  <a:pt x="4416" y="1375"/>
                  <a:pt x="4416" y="1375"/>
                </a:cubicBezTo>
                <a:cubicBezTo>
                  <a:pt x="4385" y="1375"/>
                  <a:pt x="4327" y="1373"/>
                  <a:pt x="4283" y="1373"/>
                </a:cubicBezTo>
                <a:cubicBezTo>
                  <a:pt x="4208" y="1370"/>
                  <a:pt x="4208" y="1370"/>
                  <a:pt x="4208" y="1370"/>
                </a:cubicBezTo>
                <a:cubicBezTo>
                  <a:pt x="4333" y="1325"/>
                  <a:pt x="4333" y="1325"/>
                  <a:pt x="4333" y="1325"/>
                </a:cubicBezTo>
                <a:cubicBezTo>
                  <a:pt x="4402" y="1303"/>
                  <a:pt x="4460" y="1284"/>
                  <a:pt x="4463" y="1284"/>
                </a:cubicBezTo>
                <a:cubicBezTo>
                  <a:pt x="4463" y="1284"/>
                  <a:pt x="4466" y="1289"/>
                  <a:pt x="4466" y="1298"/>
                </a:cubicBezTo>
                <a:close/>
                <a:moveTo>
                  <a:pt x="4069" y="1312"/>
                </a:moveTo>
                <a:lnTo>
                  <a:pt x="4069" y="1312"/>
                </a:lnTo>
                <a:cubicBezTo>
                  <a:pt x="4080" y="1325"/>
                  <a:pt x="4086" y="1337"/>
                  <a:pt x="4086" y="1339"/>
                </a:cubicBezTo>
                <a:cubicBezTo>
                  <a:pt x="4086" y="1339"/>
                  <a:pt x="4077" y="1342"/>
                  <a:pt x="4066" y="1345"/>
                </a:cubicBezTo>
                <a:cubicBezTo>
                  <a:pt x="4055" y="1345"/>
                  <a:pt x="4050" y="1345"/>
                  <a:pt x="4047" y="1342"/>
                </a:cubicBezTo>
                <a:cubicBezTo>
                  <a:pt x="4044" y="1334"/>
                  <a:pt x="4041" y="1287"/>
                  <a:pt x="4047" y="1287"/>
                </a:cubicBezTo>
                <a:cubicBezTo>
                  <a:pt x="4047" y="1287"/>
                  <a:pt x="4058" y="1298"/>
                  <a:pt x="4069" y="1312"/>
                </a:cubicBezTo>
                <a:close/>
                <a:moveTo>
                  <a:pt x="11618" y="2138"/>
                </a:moveTo>
                <a:lnTo>
                  <a:pt x="11618" y="2138"/>
                </a:lnTo>
                <a:cubicBezTo>
                  <a:pt x="11962" y="2604"/>
                  <a:pt x="12248" y="2992"/>
                  <a:pt x="12251" y="2998"/>
                </a:cubicBezTo>
                <a:cubicBezTo>
                  <a:pt x="12256" y="3006"/>
                  <a:pt x="12259" y="3009"/>
                  <a:pt x="12256" y="3009"/>
                </a:cubicBezTo>
                <a:cubicBezTo>
                  <a:pt x="12251" y="3006"/>
                  <a:pt x="10456" y="1398"/>
                  <a:pt x="10456" y="1395"/>
                </a:cubicBezTo>
                <a:cubicBezTo>
                  <a:pt x="10456" y="1392"/>
                  <a:pt x="10972" y="1287"/>
                  <a:pt x="10986" y="1287"/>
                </a:cubicBezTo>
                <a:cubicBezTo>
                  <a:pt x="10994" y="1289"/>
                  <a:pt x="10994" y="1289"/>
                  <a:pt x="10994" y="1289"/>
                </a:cubicBezTo>
                <a:cubicBezTo>
                  <a:pt x="11618" y="2138"/>
                  <a:pt x="11618" y="2138"/>
                  <a:pt x="11618" y="2138"/>
                </a:cubicBezTo>
                <a:close/>
                <a:moveTo>
                  <a:pt x="5486" y="1306"/>
                </a:moveTo>
                <a:lnTo>
                  <a:pt x="5486" y="1306"/>
                </a:lnTo>
                <a:cubicBezTo>
                  <a:pt x="5481" y="1323"/>
                  <a:pt x="5481" y="1323"/>
                  <a:pt x="5481" y="1323"/>
                </a:cubicBezTo>
                <a:cubicBezTo>
                  <a:pt x="5473" y="1320"/>
                  <a:pt x="5473" y="1320"/>
                  <a:pt x="5473" y="1320"/>
                </a:cubicBezTo>
                <a:cubicBezTo>
                  <a:pt x="5459" y="1317"/>
                  <a:pt x="5439" y="1301"/>
                  <a:pt x="5445" y="1298"/>
                </a:cubicBezTo>
                <a:cubicBezTo>
                  <a:pt x="5448" y="1295"/>
                  <a:pt x="5461" y="1292"/>
                  <a:pt x="5484" y="1289"/>
                </a:cubicBezTo>
                <a:cubicBezTo>
                  <a:pt x="5492" y="1289"/>
                  <a:pt x="5492" y="1289"/>
                  <a:pt x="5492" y="1289"/>
                </a:cubicBezTo>
                <a:cubicBezTo>
                  <a:pt x="5486" y="1306"/>
                  <a:pt x="5486" y="1306"/>
                  <a:pt x="5486" y="1306"/>
                </a:cubicBezTo>
                <a:close/>
                <a:moveTo>
                  <a:pt x="10179" y="1298"/>
                </a:moveTo>
                <a:lnTo>
                  <a:pt x="10179" y="1298"/>
                </a:lnTo>
                <a:cubicBezTo>
                  <a:pt x="10170" y="1306"/>
                  <a:pt x="9621" y="1622"/>
                  <a:pt x="9615" y="1622"/>
                </a:cubicBezTo>
                <a:cubicBezTo>
                  <a:pt x="9610" y="1622"/>
                  <a:pt x="9248" y="1303"/>
                  <a:pt x="9248" y="1301"/>
                </a:cubicBezTo>
                <a:cubicBezTo>
                  <a:pt x="9250" y="1301"/>
                  <a:pt x="9445" y="1298"/>
                  <a:pt x="9679" y="1298"/>
                </a:cubicBezTo>
                <a:cubicBezTo>
                  <a:pt x="9912" y="1295"/>
                  <a:pt x="10123" y="1295"/>
                  <a:pt x="10145" y="1295"/>
                </a:cubicBezTo>
                <a:cubicBezTo>
                  <a:pt x="10184" y="1295"/>
                  <a:pt x="10184" y="1295"/>
                  <a:pt x="10184" y="1295"/>
                </a:cubicBezTo>
                <a:cubicBezTo>
                  <a:pt x="10179" y="1298"/>
                  <a:pt x="10179" y="1298"/>
                  <a:pt x="10179" y="1298"/>
                </a:cubicBezTo>
                <a:close/>
                <a:moveTo>
                  <a:pt x="3531" y="1303"/>
                </a:moveTo>
                <a:lnTo>
                  <a:pt x="3531" y="1303"/>
                </a:lnTo>
                <a:cubicBezTo>
                  <a:pt x="3528" y="1306"/>
                  <a:pt x="3387" y="1378"/>
                  <a:pt x="3220" y="1464"/>
                </a:cubicBezTo>
                <a:cubicBezTo>
                  <a:pt x="2918" y="1619"/>
                  <a:pt x="2918" y="1619"/>
                  <a:pt x="2918" y="1619"/>
                </a:cubicBezTo>
                <a:cubicBezTo>
                  <a:pt x="2890" y="1622"/>
                  <a:pt x="2890" y="1622"/>
                  <a:pt x="2890" y="1622"/>
                </a:cubicBezTo>
                <a:cubicBezTo>
                  <a:pt x="2860" y="1628"/>
                  <a:pt x="2860" y="1628"/>
                  <a:pt x="2813" y="1664"/>
                </a:cubicBezTo>
                <a:cubicBezTo>
                  <a:pt x="2782" y="1689"/>
                  <a:pt x="2782" y="1689"/>
                  <a:pt x="2782" y="1689"/>
                </a:cubicBezTo>
                <a:cubicBezTo>
                  <a:pt x="2549" y="1808"/>
                  <a:pt x="2549" y="1808"/>
                  <a:pt x="2549" y="1808"/>
                </a:cubicBezTo>
                <a:cubicBezTo>
                  <a:pt x="2422" y="1875"/>
                  <a:pt x="2316" y="1927"/>
                  <a:pt x="2316" y="1925"/>
                </a:cubicBezTo>
                <a:cubicBezTo>
                  <a:pt x="2313" y="1925"/>
                  <a:pt x="2313" y="1877"/>
                  <a:pt x="2313" y="1822"/>
                </a:cubicBezTo>
                <a:cubicBezTo>
                  <a:pt x="2311" y="1719"/>
                  <a:pt x="2311" y="1719"/>
                  <a:pt x="2311" y="1719"/>
                </a:cubicBezTo>
                <a:cubicBezTo>
                  <a:pt x="2327" y="1714"/>
                  <a:pt x="2327" y="1714"/>
                  <a:pt x="2327" y="1714"/>
                </a:cubicBezTo>
                <a:cubicBezTo>
                  <a:pt x="2336" y="1711"/>
                  <a:pt x="2610" y="1617"/>
                  <a:pt x="2937" y="1503"/>
                </a:cubicBezTo>
                <a:cubicBezTo>
                  <a:pt x="3265" y="1389"/>
                  <a:pt x="3534" y="1298"/>
                  <a:pt x="3534" y="1298"/>
                </a:cubicBezTo>
                <a:cubicBezTo>
                  <a:pt x="3536" y="1298"/>
                  <a:pt x="3536" y="1301"/>
                  <a:pt x="3531" y="1303"/>
                </a:cubicBezTo>
                <a:close/>
                <a:moveTo>
                  <a:pt x="10364" y="1373"/>
                </a:moveTo>
                <a:lnTo>
                  <a:pt x="10364" y="1373"/>
                </a:lnTo>
                <a:cubicBezTo>
                  <a:pt x="10370" y="1375"/>
                  <a:pt x="10306" y="1398"/>
                  <a:pt x="10081" y="1472"/>
                </a:cubicBezTo>
                <a:cubicBezTo>
                  <a:pt x="9923" y="1525"/>
                  <a:pt x="9793" y="1567"/>
                  <a:pt x="9790" y="1567"/>
                </a:cubicBezTo>
                <a:cubicBezTo>
                  <a:pt x="9790" y="1567"/>
                  <a:pt x="9893" y="1506"/>
                  <a:pt x="10020" y="1431"/>
                </a:cubicBezTo>
                <a:cubicBezTo>
                  <a:pt x="10253" y="1298"/>
                  <a:pt x="10253" y="1298"/>
                  <a:pt x="10253" y="1298"/>
                </a:cubicBezTo>
                <a:cubicBezTo>
                  <a:pt x="10306" y="1334"/>
                  <a:pt x="10306" y="1334"/>
                  <a:pt x="10306" y="1334"/>
                </a:cubicBezTo>
                <a:cubicBezTo>
                  <a:pt x="10337" y="1353"/>
                  <a:pt x="10364" y="1370"/>
                  <a:pt x="10364" y="1373"/>
                </a:cubicBezTo>
                <a:close/>
                <a:moveTo>
                  <a:pt x="11352" y="1314"/>
                </a:moveTo>
                <a:lnTo>
                  <a:pt x="11352" y="1314"/>
                </a:lnTo>
                <a:cubicBezTo>
                  <a:pt x="11388" y="1325"/>
                  <a:pt x="11388" y="1325"/>
                  <a:pt x="11388" y="1325"/>
                </a:cubicBezTo>
                <a:cubicBezTo>
                  <a:pt x="11643" y="1561"/>
                  <a:pt x="11643" y="1561"/>
                  <a:pt x="11643" y="1561"/>
                </a:cubicBezTo>
                <a:cubicBezTo>
                  <a:pt x="11782" y="1692"/>
                  <a:pt x="11898" y="1800"/>
                  <a:pt x="11901" y="1802"/>
                </a:cubicBezTo>
                <a:cubicBezTo>
                  <a:pt x="11901" y="1802"/>
                  <a:pt x="11898" y="1802"/>
                  <a:pt x="11893" y="1797"/>
                </a:cubicBezTo>
                <a:cubicBezTo>
                  <a:pt x="11890" y="1794"/>
                  <a:pt x="11754" y="1680"/>
                  <a:pt x="11593" y="1550"/>
                </a:cubicBezTo>
                <a:cubicBezTo>
                  <a:pt x="11435" y="1417"/>
                  <a:pt x="11302" y="1306"/>
                  <a:pt x="11299" y="1303"/>
                </a:cubicBezTo>
                <a:cubicBezTo>
                  <a:pt x="11296" y="1301"/>
                  <a:pt x="11310" y="1303"/>
                  <a:pt x="11352" y="1314"/>
                </a:cubicBezTo>
                <a:close/>
                <a:moveTo>
                  <a:pt x="9084" y="1306"/>
                </a:moveTo>
                <a:lnTo>
                  <a:pt x="9084" y="1306"/>
                </a:lnTo>
                <a:cubicBezTo>
                  <a:pt x="9081" y="1309"/>
                  <a:pt x="8668" y="1472"/>
                  <a:pt x="8660" y="1475"/>
                </a:cubicBezTo>
                <a:cubicBezTo>
                  <a:pt x="8657" y="1475"/>
                  <a:pt x="8432" y="1339"/>
                  <a:pt x="8427" y="1334"/>
                </a:cubicBezTo>
                <a:cubicBezTo>
                  <a:pt x="8427" y="1331"/>
                  <a:pt x="8438" y="1331"/>
                  <a:pt x="8454" y="1331"/>
                </a:cubicBezTo>
                <a:cubicBezTo>
                  <a:pt x="8471" y="1331"/>
                  <a:pt x="8610" y="1325"/>
                  <a:pt x="8762" y="1317"/>
                </a:cubicBezTo>
                <a:cubicBezTo>
                  <a:pt x="9078" y="1303"/>
                  <a:pt x="9087" y="1303"/>
                  <a:pt x="9084" y="1306"/>
                </a:cubicBezTo>
                <a:close/>
                <a:moveTo>
                  <a:pt x="9173" y="1325"/>
                </a:moveTo>
                <a:lnTo>
                  <a:pt x="9173" y="1325"/>
                </a:lnTo>
                <a:cubicBezTo>
                  <a:pt x="9173" y="1345"/>
                  <a:pt x="9131" y="1797"/>
                  <a:pt x="9128" y="1800"/>
                </a:cubicBezTo>
                <a:cubicBezTo>
                  <a:pt x="9128" y="1800"/>
                  <a:pt x="9028" y="1733"/>
                  <a:pt x="8912" y="1653"/>
                </a:cubicBezTo>
                <a:cubicBezTo>
                  <a:pt x="8793" y="1570"/>
                  <a:pt x="8696" y="1503"/>
                  <a:pt x="8698" y="1500"/>
                </a:cubicBezTo>
                <a:cubicBezTo>
                  <a:pt x="8701" y="1497"/>
                  <a:pt x="9164" y="1312"/>
                  <a:pt x="9170" y="1312"/>
                </a:cubicBezTo>
                <a:cubicBezTo>
                  <a:pt x="9173" y="1312"/>
                  <a:pt x="9173" y="1317"/>
                  <a:pt x="9173" y="1325"/>
                </a:cubicBezTo>
                <a:close/>
                <a:moveTo>
                  <a:pt x="9408" y="1492"/>
                </a:moveTo>
                <a:lnTo>
                  <a:pt x="9408" y="1492"/>
                </a:lnTo>
                <a:cubicBezTo>
                  <a:pt x="9500" y="1572"/>
                  <a:pt x="9574" y="1636"/>
                  <a:pt x="9574" y="1639"/>
                </a:cubicBezTo>
                <a:cubicBezTo>
                  <a:pt x="9574" y="1644"/>
                  <a:pt x="9170" y="1805"/>
                  <a:pt x="9167" y="1802"/>
                </a:cubicBezTo>
                <a:cubicBezTo>
                  <a:pt x="9164" y="1800"/>
                  <a:pt x="9203" y="1378"/>
                  <a:pt x="9209" y="1334"/>
                </a:cubicBezTo>
                <a:cubicBezTo>
                  <a:pt x="9212" y="1320"/>
                  <a:pt x="9212" y="1320"/>
                  <a:pt x="9212" y="1320"/>
                </a:cubicBezTo>
                <a:cubicBezTo>
                  <a:pt x="9228" y="1334"/>
                  <a:pt x="9228" y="1334"/>
                  <a:pt x="9228" y="1334"/>
                </a:cubicBezTo>
                <a:cubicBezTo>
                  <a:pt x="9236" y="1342"/>
                  <a:pt x="9320" y="1414"/>
                  <a:pt x="9408" y="1492"/>
                </a:cubicBezTo>
                <a:close/>
                <a:moveTo>
                  <a:pt x="4843" y="1353"/>
                </a:moveTo>
                <a:lnTo>
                  <a:pt x="4843" y="1353"/>
                </a:lnTo>
                <a:cubicBezTo>
                  <a:pt x="4860" y="1375"/>
                  <a:pt x="4857" y="1375"/>
                  <a:pt x="4837" y="1381"/>
                </a:cubicBezTo>
                <a:cubicBezTo>
                  <a:pt x="4823" y="1381"/>
                  <a:pt x="4823" y="1381"/>
                  <a:pt x="4823" y="1381"/>
                </a:cubicBezTo>
                <a:cubicBezTo>
                  <a:pt x="4823" y="1353"/>
                  <a:pt x="4823" y="1353"/>
                  <a:pt x="4823" y="1353"/>
                </a:cubicBezTo>
                <a:cubicBezTo>
                  <a:pt x="4823" y="1323"/>
                  <a:pt x="4823" y="1323"/>
                  <a:pt x="4843" y="1353"/>
                </a:cubicBezTo>
                <a:close/>
                <a:moveTo>
                  <a:pt x="5348" y="1334"/>
                </a:moveTo>
                <a:lnTo>
                  <a:pt x="5348" y="1334"/>
                </a:lnTo>
                <a:cubicBezTo>
                  <a:pt x="5364" y="1337"/>
                  <a:pt x="5381" y="1339"/>
                  <a:pt x="5384" y="1339"/>
                </a:cubicBezTo>
                <a:cubicBezTo>
                  <a:pt x="5387" y="1339"/>
                  <a:pt x="5387" y="1364"/>
                  <a:pt x="5378" y="1414"/>
                </a:cubicBezTo>
                <a:cubicBezTo>
                  <a:pt x="5373" y="1453"/>
                  <a:pt x="5367" y="1489"/>
                  <a:pt x="5364" y="1489"/>
                </a:cubicBezTo>
                <a:cubicBezTo>
                  <a:pt x="5364" y="1489"/>
                  <a:pt x="5364" y="1489"/>
                  <a:pt x="5362" y="1486"/>
                </a:cubicBezTo>
                <a:cubicBezTo>
                  <a:pt x="5362" y="1484"/>
                  <a:pt x="5348" y="1447"/>
                  <a:pt x="5334" y="1406"/>
                </a:cubicBezTo>
                <a:cubicBezTo>
                  <a:pt x="5317" y="1367"/>
                  <a:pt x="5303" y="1334"/>
                  <a:pt x="5303" y="1331"/>
                </a:cubicBezTo>
                <a:cubicBezTo>
                  <a:pt x="5303" y="1331"/>
                  <a:pt x="5309" y="1331"/>
                  <a:pt x="5348" y="1334"/>
                </a:cubicBezTo>
                <a:close/>
                <a:moveTo>
                  <a:pt x="2871" y="1345"/>
                </a:moveTo>
                <a:lnTo>
                  <a:pt x="2871" y="1345"/>
                </a:lnTo>
                <a:cubicBezTo>
                  <a:pt x="2854" y="1359"/>
                  <a:pt x="2721" y="1442"/>
                  <a:pt x="2715" y="1445"/>
                </a:cubicBezTo>
                <a:cubicBezTo>
                  <a:pt x="2713" y="1445"/>
                  <a:pt x="2713" y="1445"/>
                  <a:pt x="2718" y="1439"/>
                </a:cubicBezTo>
                <a:cubicBezTo>
                  <a:pt x="2724" y="1436"/>
                  <a:pt x="2743" y="1420"/>
                  <a:pt x="2763" y="1400"/>
                </a:cubicBezTo>
                <a:cubicBezTo>
                  <a:pt x="2793" y="1375"/>
                  <a:pt x="2807" y="1367"/>
                  <a:pt x="2835" y="1353"/>
                </a:cubicBezTo>
                <a:cubicBezTo>
                  <a:pt x="2876" y="1337"/>
                  <a:pt x="2885" y="1334"/>
                  <a:pt x="2871" y="1345"/>
                </a:cubicBezTo>
                <a:close/>
                <a:moveTo>
                  <a:pt x="5445" y="1359"/>
                </a:moveTo>
                <a:lnTo>
                  <a:pt x="5445" y="1359"/>
                </a:lnTo>
                <a:cubicBezTo>
                  <a:pt x="5442" y="1364"/>
                  <a:pt x="5442" y="1378"/>
                  <a:pt x="5439" y="1386"/>
                </a:cubicBezTo>
                <a:cubicBezTo>
                  <a:pt x="5439" y="1398"/>
                  <a:pt x="5436" y="1406"/>
                  <a:pt x="5434" y="1406"/>
                </a:cubicBezTo>
                <a:cubicBezTo>
                  <a:pt x="5431" y="1406"/>
                  <a:pt x="5428" y="1350"/>
                  <a:pt x="5431" y="1348"/>
                </a:cubicBezTo>
                <a:cubicBezTo>
                  <a:pt x="5431" y="1348"/>
                  <a:pt x="5434" y="1348"/>
                  <a:pt x="5439" y="1348"/>
                </a:cubicBezTo>
                <a:cubicBezTo>
                  <a:pt x="5445" y="1350"/>
                  <a:pt x="5445" y="1353"/>
                  <a:pt x="5445" y="1359"/>
                </a:cubicBezTo>
                <a:close/>
                <a:moveTo>
                  <a:pt x="11765" y="1827"/>
                </a:moveTo>
                <a:lnTo>
                  <a:pt x="11765" y="1827"/>
                </a:lnTo>
                <a:cubicBezTo>
                  <a:pt x="12140" y="2088"/>
                  <a:pt x="12447" y="2307"/>
                  <a:pt x="12450" y="2310"/>
                </a:cubicBezTo>
                <a:cubicBezTo>
                  <a:pt x="12458" y="2318"/>
                  <a:pt x="12458" y="2318"/>
                  <a:pt x="12458" y="2318"/>
                </a:cubicBezTo>
                <a:cubicBezTo>
                  <a:pt x="12414" y="2707"/>
                  <a:pt x="12414" y="2707"/>
                  <a:pt x="12414" y="2707"/>
                </a:cubicBezTo>
                <a:cubicBezTo>
                  <a:pt x="12392" y="2923"/>
                  <a:pt x="12373" y="3098"/>
                  <a:pt x="12370" y="3098"/>
                </a:cubicBezTo>
                <a:cubicBezTo>
                  <a:pt x="12370" y="3098"/>
                  <a:pt x="12081" y="2707"/>
                  <a:pt x="11729" y="2227"/>
                </a:cubicBezTo>
                <a:cubicBezTo>
                  <a:pt x="11377" y="1750"/>
                  <a:pt x="11088" y="1356"/>
                  <a:pt x="11086" y="1353"/>
                </a:cubicBezTo>
                <a:cubicBezTo>
                  <a:pt x="11086" y="1350"/>
                  <a:pt x="11086" y="1350"/>
                  <a:pt x="11086" y="1350"/>
                </a:cubicBezTo>
                <a:cubicBezTo>
                  <a:pt x="11088" y="1350"/>
                  <a:pt x="11393" y="1564"/>
                  <a:pt x="11765" y="1827"/>
                </a:cubicBezTo>
                <a:close/>
                <a:moveTo>
                  <a:pt x="6604" y="1545"/>
                </a:moveTo>
                <a:lnTo>
                  <a:pt x="6604" y="1545"/>
                </a:lnTo>
                <a:cubicBezTo>
                  <a:pt x="7084" y="1733"/>
                  <a:pt x="7084" y="1733"/>
                  <a:pt x="7084" y="1733"/>
                </a:cubicBezTo>
                <a:cubicBezTo>
                  <a:pt x="7084" y="1739"/>
                  <a:pt x="7084" y="1739"/>
                  <a:pt x="7084" y="1739"/>
                </a:cubicBezTo>
                <a:cubicBezTo>
                  <a:pt x="7084" y="1744"/>
                  <a:pt x="7078" y="1758"/>
                  <a:pt x="7070" y="1772"/>
                </a:cubicBezTo>
                <a:cubicBezTo>
                  <a:pt x="7054" y="1800"/>
                  <a:pt x="7054" y="1800"/>
                  <a:pt x="7054" y="1800"/>
                </a:cubicBezTo>
                <a:cubicBezTo>
                  <a:pt x="7029" y="1789"/>
                  <a:pt x="7029" y="1789"/>
                  <a:pt x="7029" y="1789"/>
                </a:cubicBezTo>
                <a:cubicBezTo>
                  <a:pt x="6965" y="1758"/>
                  <a:pt x="6127" y="1361"/>
                  <a:pt x="6119" y="1359"/>
                </a:cubicBezTo>
                <a:cubicBezTo>
                  <a:pt x="6110" y="1353"/>
                  <a:pt x="6110" y="1353"/>
                  <a:pt x="6116" y="1353"/>
                </a:cubicBezTo>
                <a:cubicBezTo>
                  <a:pt x="6122" y="1356"/>
                  <a:pt x="6341" y="1442"/>
                  <a:pt x="6604" y="1545"/>
                </a:cubicBezTo>
                <a:close/>
                <a:moveTo>
                  <a:pt x="7750" y="1467"/>
                </a:moveTo>
                <a:lnTo>
                  <a:pt x="7750" y="1467"/>
                </a:lnTo>
                <a:cubicBezTo>
                  <a:pt x="7858" y="1528"/>
                  <a:pt x="7947" y="1581"/>
                  <a:pt x="7944" y="1581"/>
                </a:cubicBezTo>
                <a:cubicBezTo>
                  <a:pt x="7938" y="1583"/>
                  <a:pt x="7381" y="1508"/>
                  <a:pt x="7378" y="1506"/>
                </a:cubicBezTo>
                <a:cubicBezTo>
                  <a:pt x="7375" y="1503"/>
                  <a:pt x="7542" y="1353"/>
                  <a:pt x="7547" y="1353"/>
                </a:cubicBezTo>
                <a:cubicBezTo>
                  <a:pt x="7547" y="1353"/>
                  <a:pt x="7639" y="1403"/>
                  <a:pt x="7750" y="1467"/>
                </a:cubicBezTo>
                <a:close/>
                <a:moveTo>
                  <a:pt x="8501" y="1423"/>
                </a:moveTo>
                <a:lnTo>
                  <a:pt x="8501" y="1423"/>
                </a:lnTo>
                <a:cubicBezTo>
                  <a:pt x="8560" y="1459"/>
                  <a:pt x="8607" y="1489"/>
                  <a:pt x="8610" y="1492"/>
                </a:cubicBezTo>
                <a:cubicBezTo>
                  <a:pt x="8615" y="1497"/>
                  <a:pt x="8615" y="1497"/>
                  <a:pt x="8615" y="1497"/>
                </a:cubicBezTo>
                <a:cubicBezTo>
                  <a:pt x="8538" y="1533"/>
                  <a:pt x="8538" y="1533"/>
                  <a:pt x="8538" y="1533"/>
                </a:cubicBezTo>
                <a:cubicBezTo>
                  <a:pt x="8496" y="1556"/>
                  <a:pt x="8457" y="1572"/>
                  <a:pt x="8454" y="1572"/>
                </a:cubicBezTo>
                <a:cubicBezTo>
                  <a:pt x="8446" y="1575"/>
                  <a:pt x="8446" y="1575"/>
                  <a:pt x="8446" y="1575"/>
                </a:cubicBezTo>
                <a:cubicBezTo>
                  <a:pt x="8421" y="1475"/>
                  <a:pt x="8421" y="1475"/>
                  <a:pt x="8421" y="1475"/>
                </a:cubicBezTo>
                <a:cubicBezTo>
                  <a:pt x="8407" y="1420"/>
                  <a:pt x="8396" y="1370"/>
                  <a:pt x="8393" y="1364"/>
                </a:cubicBezTo>
                <a:cubicBezTo>
                  <a:pt x="8393" y="1359"/>
                  <a:pt x="8393" y="1356"/>
                  <a:pt x="8396" y="1356"/>
                </a:cubicBezTo>
                <a:cubicBezTo>
                  <a:pt x="8396" y="1359"/>
                  <a:pt x="8446" y="1386"/>
                  <a:pt x="8501" y="1423"/>
                </a:cubicBezTo>
                <a:close/>
                <a:moveTo>
                  <a:pt x="5581" y="1406"/>
                </a:moveTo>
                <a:lnTo>
                  <a:pt x="5581" y="1406"/>
                </a:lnTo>
                <a:cubicBezTo>
                  <a:pt x="5592" y="1411"/>
                  <a:pt x="5600" y="1417"/>
                  <a:pt x="5600" y="1420"/>
                </a:cubicBezTo>
                <a:cubicBezTo>
                  <a:pt x="5600" y="1428"/>
                  <a:pt x="5578" y="1553"/>
                  <a:pt x="5578" y="1556"/>
                </a:cubicBezTo>
                <a:cubicBezTo>
                  <a:pt x="5575" y="1556"/>
                  <a:pt x="5500" y="1378"/>
                  <a:pt x="5500" y="1375"/>
                </a:cubicBezTo>
                <a:cubicBezTo>
                  <a:pt x="5500" y="1373"/>
                  <a:pt x="5514" y="1378"/>
                  <a:pt x="5531" y="1384"/>
                </a:cubicBezTo>
                <a:cubicBezTo>
                  <a:pt x="5547" y="1392"/>
                  <a:pt x="5570" y="1400"/>
                  <a:pt x="5581" y="1406"/>
                </a:cubicBezTo>
                <a:close/>
                <a:moveTo>
                  <a:pt x="3181" y="1381"/>
                </a:moveTo>
                <a:lnTo>
                  <a:pt x="3181" y="1381"/>
                </a:lnTo>
                <a:cubicBezTo>
                  <a:pt x="3179" y="1381"/>
                  <a:pt x="3148" y="1392"/>
                  <a:pt x="3112" y="1406"/>
                </a:cubicBezTo>
                <a:cubicBezTo>
                  <a:pt x="3048" y="1428"/>
                  <a:pt x="3015" y="1436"/>
                  <a:pt x="3015" y="1434"/>
                </a:cubicBezTo>
                <a:cubicBezTo>
                  <a:pt x="3015" y="1431"/>
                  <a:pt x="3032" y="1423"/>
                  <a:pt x="3051" y="1411"/>
                </a:cubicBezTo>
                <a:cubicBezTo>
                  <a:pt x="3090" y="1389"/>
                  <a:pt x="3090" y="1389"/>
                  <a:pt x="3090" y="1389"/>
                </a:cubicBezTo>
                <a:cubicBezTo>
                  <a:pt x="3129" y="1384"/>
                  <a:pt x="3129" y="1384"/>
                  <a:pt x="3129" y="1384"/>
                </a:cubicBezTo>
                <a:cubicBezTo>
                  <a:pt x="3179" y="1378"/>
                  <a:pt x="3184" y="1378"/>
                  <a:pt x="3181" y="1381"/>
                </a:cubicBezTo>
                <a:close/>
                <a:moveTo>
                  <a:pt x="8388" y="1489"/>
                </a:moveTo>
                <a:lnTo>
                  <a:pt x="8388" y="1489"/>
                </a:lnTo>
                <a:cubicBezTo>
                  <a:pt x="8407" y="1561"/>
                  <a:pt x="8413" y="1594"/>
                  <a:pt x="8410" y="1594"/>
                </a:cubicBezTo>
                <a:cubicBezTo>
                  <a:pt x="8402" y="1603"/>
                  <a:pt x="8246" y="1683"/>
                  <a:pt x="8246" y="1680"/>
                </a:cubicBezTo>
                <a:cubicBezTo>
                  <a:pt x="8246" y="1680"/>
                  <a:pt x="8357" y="1384"/>
                  <a:pt x="8360" y="1384"/>
                </a:cubicBezTo>
                <a:cubicBezTo>
                  <a:pt x="8360" y="1384"/>
                  <a:pt x="8374" y="1431"/>
                  <a:pt x="8388" y="1489"/>
                </a:cubicBezTo>
                <a:close/>
                <a:moveTo>
                  <a:pt x="8260" y="1545"/>
                </a:moveTo>
                <a:lnTo>
                  <a:pt x="8260" y="1545"/>
                </a:lnTo>
                <a:cubicBezTo>
                  <a:pt x="8230" y="1625"/>
                  <a:pt x="8202" y="1692"/>
                  <a:pt x="8202" y="1692"/>
                </a:cubicBezTo>
                <a:cubicBezTo>
                  <a:pt x="8199" y="1694"/>
                  <a:pt x="8077" y="1614"/>
                  <a:pt x="8077" y="1611"/>
                </a:cubicBezTo>
                <a:cubicBezTo>
                  <a:pt x="8077" y="1606"/>
                  <a:pt x="8313" y="1389"/>
                  <a:pt x="8313" y="1392"/>
                </a:cubicBezTo>
                <a:cubicBezTo>
                  <a:pt x="8316" y="1395"/>
                  <a:pt x="8291" y="1461"/>
                  <a:pt x="8260" y="1545"/>
                </a:cubicBezTo>
                <a:close/>
                <a:moveTo>
                  <a:pt x="6427" y="1431"/>
                </a:moveTo>
                <a:lnTo>
                  <a:pt x="6427" y="1431"/>
                </a:lnTo>
                <a:cubicBezTo>
                  <a:pt x="6490" y="1453"/>
                  <a:pt x="6607" y="1503"/>
                  <a:pt x="6576" y="1495"/>
                </a:cubicBezTo>
                <a:cubicBezTo>
                  <a:pt x="6554" y="1489"/>
                  <a:pt x="6346" y="1406"/>
                  <a:pt x="6352" y="1406"/>
                </a:cubicBezTo>
                <a:cubicBezTo>
                  <a:pt x="6352" y="1406"/>
                  <a:pt x="6388" y="1417"/>
                  <a:pt x="6427" y="1431"/>
                </a:cubicBezTo>
                <a:close/>
                <a:moveTo>
                  <a:pt x="10603" y="2327"/>
                </a:moveTo>
                <a:lnTo>
                  <a:pt x="10603" y="2327"/>
                </a:lnTo>
                <a:cubicBezTo>
                  <a:pt x="10714" y="2834"/>
                  <a:pt x="10803" y="3250"/>
                  <a:pt x="10803" y="3253"/>
                </a:cubicBezTo>
                <a:cubicBezTo>
                  <a:pt x="10803" y="3256"/>
                  <a:pt x="10542" y="2898"/>
                  <a:pt x="10226" y="2457"/>
                </a:cubicBezTo>
                <a:cubicBezTo>
                  <a:pt x="9910" y="2016"/>
                  <a:pt x="9649" y="1653"/>
                  <a:pt x="9651" y="1653"/>
                </a:cubicBezTo>
                <a:cubicBezTo>
                  <a:pt x="9651" y="1650"/>
                  <a:pt x="10398" y="1406"/>
                  <a:pt x="10400" y="1406"/>
                </a:cubicBezTo>
                <a:cubicBezTo>
                  <a:pt x="10400" y="1406"/>
                  <a:pt x="10492" y="1822"/>
                  <a:pt x="10603" y="2327"/>
                </a:cubicBezTo>
                <a:close/>
                <a:moveTo>
                  <a:pt x="5259" y="1439"/>
                </a:moveTo>
                <a:lnTo>
                  <a:pt x="5259" y="1439"/>
                </a:lnTo>
                <a:cubicBezTo>
                  <a:pt x="5259" y="1456"/>
                  <a:pt x="5259" y="1464"/>
                  <a:pt x="5256" y="1464"/>
                </a:cubicBezTo>
                <a:cubicBezTo>
                  <a:pt x="5248" y="1464"/>
                  <a:pt x="5184" y="1447"/>
                  <a:pt x="5181" y="1445"/>
                </a:cubicBezTo>
                <a:cubicBezTo>
                  <a:pt x="5179" y="1442"/>
                  <a:pt x="5253" y="1409"/>
                  <a:pt x="5259" y="1411"/>
                </a:cubicBezTo>
                <a:cubicBezTo>
                  <a:pt x="5259" y="1411"/>
                  <a:pt x="5259" y="1425"/>
                  <a:pt x="5259" y="1439"/>
                </a:cubicBezTo>
                <a:close/>
                <a:moveTo>
                  <a:pt x="5514" y="1503"/>
                </a:moveTo>
                <a:lnTo>
                  <a:pt x="5514" y="1503"/>
                </a:lnTo>
                <a:cubicBezTo>
                  <a:pt x="5536" y="1553"/>
                  <a:pt x="5553" y="1594"/>
                  <a:pt x="5553" y="1594"/>
                </a:cubicBezTo>
                <a:cubicBezTo>
                  <a:pt x="5550" y="1597"/>
                  <a:pt x="5453" y="1570"/>
                  <a:pt x="5450" y="1567"/>
                </a:cubicBezTo>
                <a:cubicBezTo>
                  <a:pt x="5450" y="1564"/>
                  <a:pt x="5453" y="1531"/>
                  <a:pt x="5459" y="1489"/>
                </a:cubicBezTo>
                <a:cubicBezTo>
                  <a:pt x="5467" y="1447"/>
                  <a:pt x="5470" y="1411"/>
                  <a:pt x="5470" y="1411"/>
                </a:cubicBezTo>
                <a:cubicBezTo>
                  <a:pt x="5470" y="1400"/>
                  <a:pt x="5481" y="1423"/>
                  <a:pt x="5514" y="1503"/>
                </a:cubicBezTo>
                <a:close/>
                <a:moveTo>
                  <a:pt x="11546" y="1423"/>
                </a:moveTo>
                <a:lnTo>
                  <a:pt x="11546" y="1423"/>
                </a:lnTo>
                <a:cubicBezTo>
                  <a:pt x="11552" y="1428"/>
                  <a:pt x="11552" y="1428"/>
                  <a:pt x="11552" y="1428"/>
                </a:cubicBezTo>
                <a:cubicBezTo>
                  <a:pt x="11546" y="1423"/>
                  <a:pt x="11546" y="1423"/>
                  <a:pt x="11546" y="1423"/>
                </a:cubicBezTo>
                <a:cubicBezTo>
                  <a:pt x="11540" y="1420"/>
                  <a:pt x="11538" y="1417"/>
                  <a:pt x="11538" y="1417"/>
                </a:cubicBezTo>
                <a:cubicBezTo>
                  <a:pt x="11538" y="1414"/>
                  <a:pt x="11543" y="1417"/>
                  <a:pt x="11546" y="1423"/>
                </a:cubicBezTo>
                <a:close/>
                <a:moveTo>
                  <a:pt x="4161" y="1431"/>
                </a:moveTo>
                <a:lnTo>
                  <a:pt x="4161" y="1431"/>
                </a:lnTo>
                <a:cubicBezTo>
                  <a:pt x="4122" y="1434"/>
                  <a:pt x="4039" y="1436"/>
                  <a:pt x="4039" y="1434"/>
                </a:cubicBezTo>
                <a:cubicBezTo>
                  <a:pt x="4039" y="1428"/>
                  <a:pt x="4052" y="1428"/>
                  <a:pt x="4122" y="1428"/>
                </a:cubicBezTo>
                <a:cubicBezTo>
                  <a:pt x="4174" y="1428"/>
                  <a:pt x="4183" y="1428"/>
                  <a:pt x="4161" y="1431"/>
                </a:cubicBezTo>
                <a:close/>
                <a:moveTo>
                  <a:pt x="5678" y="1439"/>
                </a:moveTo>
                <a:lnTo>
                  <a:pt x="5678" y="1439"/>
                </a:lnTo>
                <a:cubicBezTo>
                  <a:pt x="5689" y="1445"/>
                  <a:pt x="5697" y="1450"/>
                  <a:pt x="5697" y="1453"/>
                </a:cubicBezTo>
                <a:cubicBezTo>
                  <a:pt x="5697" y="1461"/>
                  <a:pt x="5683" y="1500"/>
                  <a:pt x="5681" y="1500"/>
                </a:cubicBezTo>
                <a:cubicBezTo>
                  <a:pt x="5678" y="1500"/>
                  <a:pt x="5645" y="1439"/>
                  <a:pt x="5647" y="1436"/>
                </a:cubicBezTo>
                <a:cubicBezTo>
                  <a:pt x="5650" y="1434"/>
                  <a:pt x="5656" y="1434"/>
                  <a:pt x="5678" y="1439"/>
                </a:cubicBezTo>
                <a:close/>
                <a:moveTo>
                  <a:pt x="5323" y="1481"/>
                </a:moveTo>
                <a:lnTo>
                  <a:pt x="5323" y="1481"/>
                </a:lnTo>
                <a:cubicBezTo>
                  <a:pt x="5331" y="1506"/>
                  <a:pt x="5337" y="1525"/>
                  <a:pt x="5337" y="1525"/>
                </a:cubicBezTo>
                <a:cubicBezTo>
                  <a:pt x="5337" y="1525"/>
                  <a:pt x="5326" y="1522"/>
                  <a:pt x="5317" y="1517"/>
                </a:cubicBezTo>
                <a:cubicBezTo>
                  <a:pt x="5301" y="1508"/>
                  <a:pt x="5301" y="1508"/>
                  <a:pt x="5301" y="1508"/>
                </a:cubicBezTo>
                <a:cubicBezTo>
                  <a:pt x="5301" y="1475"/>
                  <a:pt x="5301" y="1475"/>
                  <a:pt x="5301" y="1475"/>
                </a:cubicBezTo>
                <a:cubicBezTo>
                  <a:pt x="5301" y="1447"/>
                  <a:pt x="5303" y="1436"/>
                  <a:pt x="5306" y="1439"/>
                </a:cubicBezTo>
                <a:cubicBezTo>
                  <a:pt x="5306" y="1439"/>
                  <a:pt x="5314" y="1459"/>
                  <a:pt x="5323" y="1481"/>
                </a:cubicBezTo>
                <a:close/>
                <a:moveTo>
                  <a:pt x="11396" y="2285"/>
                </a:moveTo>
                <a:lnTo>
                  <a:pt x="11396" y="2285"/>
                </a:lnTo>
                <a:cubicBezTo>
                  <a:pt x="11915" y="2751"/>
                  <a:pt x="12339" y="3134"/>
                  <a:pt x="12342" y="3137"/>
                </a:cubicBezTo>
                <a:cubicBezTo>
                  <a:pt x="12342" y="3137"/>
                  <a:pt x="12339" y="3139"/>
                  <a:pt x="12336" y="3139"/>
                </a:cubicBezTo>
                <a:cubicBezTo>
                  <a:pt x="12331" y="3139"/>
                  <a:pt x="12001" y="3181"/>
                  <a:pt x="11601" y="3231"/>
                </a:cubicBezTo>
                <a:cubicBezTo>
                  <a:pt x="11202" y="3284"/>
                  <a:pt x="10869" y="3325"/>
                  <a:pt x="10864" y="3325"/>
                </a:cubicBezTo>
                <a:cubicBezTo>
                  <a:pt x="10858" y="3325"/>
                  <a:pt x="10855" y="3322"/>
                  <a:pt x="10855" y="3320"/>
                </a:cubicBezTo>
                <a:cubicBezTo>
                  <a:pt x="10855" y="3320"/>
                  <a:pt x="10761" y="2895"/>
                  <a:pt x="10650" y="2382"/>
                </a:cubicBezTo>
                <a:cubicBezTo>
                  <a:pt x="10536" y="1866"/>
                  <a:pt x="10445" y="1445"/>
                  <a:pt x="10445" y="1442"/>
                </a:cubicBezTo>
                <a:cubicBezTo>
                  <a:pt x="10445" y="1439"/>
                  <a:pt x="10445" y="1436"/>
                  <a:pt x="10448" y="1439"/>
                </a:cubicBezTo>
                <a:cubicBezTo>
                  <a:pt x="10450" y="1439"/>
                  <a:pt x="10875" y="1819"/>
                  <a:pt x="11396" y="2285"/>
                </a:cubicBezTo>
                <a:close/>
                <a:moveTo>
                  <a:pt x="4627" y="1459"/>
                </a:moveTo>
                <a:lnTo>
                  <a:pt x="4627" y="1459"/>
                </a:lnTo>
                <a:cubicBezTo>
                  <a:pt x="4627" y="1461"/>
                  <a:pt x="4602" y="1542"/>
                  <a:pt x="4599" y="1545"/>
                </a:cubicBezTo>
                <a:cubicBezTo>
                  <a:pt x="4599" y="1547"/>
                  <a:pt x="3484" y="1597"/>
                  <a:pt x="3459" y="1597"/>
                </a:cubicBezTo>
                <a:cubicBezTo>
                  <a:pt x="3434" y="1594"/>
                  <a:pt x="3434" y="1594"/>
                  <a:pt x="3434" y="1594"/>
                </a:cubicBezTo>
                <a:cubicBezTo>
                  <a:pt x="3462" y="1592"/>
                  <a:pt x="3462" y="1592"/>
                  <a:pt x="3462" y="1592"/>
                </a:cubicBezTo>
                <a:cubicBezTo>
                  <a:pt x="3478" y="1589"/>
                  <a:pt x="3745" y="1558"/>
                  <a:pt x="4055" y="1522"/>
                </a:cubicBezTo>
                <a:cubicBezTo>
                  <a:pt x="4369" y="1486"/>
                  <a:pt x="4624" y="1456"/>
                  <a:pt x="4624" y="1456"/>
                </a:cubicBezTo>
                <a:cubicBezTo>
                  <a:pt x="4627" y="1456"/>
                  <a:pt x="4627" y="1459"/>
                  <a:pt x="4627" y="1459"/>
                </a:cubicBezTo>
                <a:close/>
                <a:moveTo>
                  <a:pt x="4821" y="1481"/>
                </a:moveTo>
                <a:lnTo>
                  <a:pt x="4821" y="1481"/>
                </a:lnTo>
                <a:cubicBezTo>
                  <a:pt x="4904" y="1495"/>
                  <a:pt x="4973" y="1506"/>
                  <a:pt x="4973" y="1506"/>
                </a:cubicBezTo>
                <a:cubicBezTo>
                  <a:pt x="4976" y="1506"/>
                  <a:pt x="4968" y="1508"/>
                  <a:pt x="4959" y="1508"/>
                </a:cubicBezTo>
                <a:cubicBezTo>
                  <a:pt x="4918" y="1514"/>
                  <a:pt x="4640" y="1542"/>
                  <a:pt x="4640" y="1539"/>
                </a:cubicBezTo>
                <a:cubicBezTo>
                  <a:pt x="4638" y="1539"/>
                  <a:pt x="4665" y="1456"/>
                  <a:pt x="4668" y="1456"/>
                </a:cubicBezTo>
                <a:cubicBezTo>
                  <a:pt x="4671" y="1456"/>
                  <a:pt x="4737" y="1467"/>
                  <a:pt x="4821" y="1481"/>
                </a:cubicBezTo>
                <a:close/>
                <a:moveTo>
                  <a:pt x="2591" y="1464"/>
                </a:moveTo>
                <a:lnTo>
                  <a:pt x="2591" y="1464"/>
                </a:lnTo>
                <a:cubicBezTo>
                  <a:pt x="2580" y="1475"/>
                  <a:pt x="2441" y="1586"/>
                  <a:pt x="2438" y="1586"/>
                </a:cubicBezTo>
                <a:cubicBezTo>
                  <a:pt x="2430" y="1586"/>
                  <a:pt x="2555" y="1478"/>
                  <a:pt x="2571" y="1470"/>
                </a:cubicBezTo>
                <a:cubicBezTo>
                  <a:pt x="2591" y="1459"/>
                  <a:pt x="2599" y="1459"/>
                  <a:pt x="2591" y="1464"/>
                </a:cubicBezTo>
                <a:close/>
                <a:moveTo>
                  <a:pt x="5833" y="1489"/>
                </a:moveTo>
                <a:lnTo>
                  <a:pt x="5833" y="1489"/>
                </a:lnTo>
                <a:cubicBezTo>
                  <a:pt x="5833" y="1492"/>
                  <a:pt x="5817" y="1511"/>
                  <a:pt x="5794" y="1533"/>
                </a:cubicBezTo>
                <a:cubicBezTo>
                  <a:pt x="5758" y="1572"/>
                  <a:pt x="5758" y="1572"/>
                  <a:pt x="5758" y="1572"/>
                </a:cubicBezTo>
                <a:cubicBezTo>
                  <a:pt x="5733" y="1561"/>
                  <a:pt x="5733" y="1561"/>
                  <a:pt x="5733" y="1561"/>
                </a:cubicBezTo>
                <a:cubicBezTo>
                  <a:pt x="5719" y="1556"/>
                  <a:pt x="5708" y="1550"/>
                  <a:pt x="5708" y="1547"/>
                </a:cubicBezTo>
                <a:cubicBezTo>
                  <a:pt x="5708" y="1545"/>
                  <a:pt x="5714" y="1531"/>
                  <a:pt x="5719" y="1517"/>
                </a:cubicBezTo>
                <a:cubicBezTo>
                  <a:pt x="5725" y="1503"/>
                  <a:pt x="5733" y="1484"/>
                  <a:pt x="5736" y="1475"/>
                </a:cubicBezTo>
                <a:cubicBezTo>
                  <a:pt x="5744" y="1461"/>
                  <a:pt x="5744" y="1461"/>
                  <a:pt x="5744" y="1461"/>
                </a:cubicBezTo>
                <a:cubicBezTo>
                  <a:pt x="5789" y="1475"/>
                  <a:pt x="5789" y="1475"/>
                  <a:pt x="5789" y="1475"/>
                </a:cubicBezTo>
                <a:cubicBezTo>
                  <a:pt x="5814" y="1481"/>
                  <a:pt x="5833" y="1489"/>
                  <a:pt x="5833" y="1489"/>
                </a:cubicBezTo>
                <a:close/>
                <a:moveTo>
                  <a:pt x="4219" y="1467"/>
                </a:moveTo>
                <a:lnTo>
                  <a:pt x="4219" y="1467"/>
                </a:lnTo>
                <a:cubicBezTo>
                  <a:pt x="4194" y="1472"/>
                  <a:pt x="3880" y="1508"/>
                  <a:pt x="3855" y="1508"/>
                </a:cubicBezTo>
                <a:cubicBezTo>
                  <a:pt x="3844" y="1508"/>
                  <a:pt x="3831" y="1506"/>
                  <a:pt x="3825" y="1506"/>
                </a:cubicBezTo>
                <a:cubicBezTo>
                  <a:pt x="3817" y="1503"/>
                  <a:pt x="3817" y="1503"/>
                  <a:pt x="3817" y="1503"/>
                </a:cubicBezTo>
                <a:cubicBezTo>
                  <a:pt x="3855" y="1489"/>
                  <a:pt x="3855" y="1489"/>
                  <a:pt x="3855" y="1489"/>
                </a:cubicBezTo>
                <a:cubicBezTo>
                  <a:pt x="3894" y="1478"/>
                  <a:pt x="3894" y="1478"/>
                  <a:pt x="3894" y="1478"/>
                </a:cubicBezTo>
                <a:cubicBezTo>
                  <a:pt x="4047" y="1472"/>
                  <a:pt x="4047" y="1472"/>
                  <a:pt x="4047" y="1472"/>
                </a:cubicBezTo>
                <a:cubicBezTo>
                  <a:pt x="4133" y="1467"/>
                  <a:pt x="4208" y="1464"/>
                  <a:pt x="4216" y="1464"/>
                </a:cubicBezTo>
                <a:cubicBezTo>
                  <a:pt x="4233" y="1464"/>
                  <a:pt x="4233" y="1464"/>
                  <a:pt x="4233" y="1464"/>
                </a:cubicBezTo>
                <a:cubicBezTo>
                  <a:pt x="4219" y="1467"/>
                  <a:pt x="4219" y="1467"/>
                  <a:pt x="4219" y="1467"/>
                </a:cubicBezTo>
                <a:close/>
                <a:moveTo>
                  <a:pt x="6959" y="1506"/>
                </a:moveTo>
                <a:lnTo>
                  <a:pt x="6959" y="1506"/>
                </a:lnTo>
                <a:cubicBezTo>
                  <a:pt x="7159" y="1531"/>
                  <a:pt x="7273" y="1545"/>
                  <a:pt x="7273" y="1547"/>
                </a:cubicBezTo>
                <a:cubicBezTo>
                  <a:pt x="7270" y="1550"/>
                  <a:pt x="7234" y="1586"/>
                  <a:pt x="7192" y="1628"/>
                </a:cubicBezTo>
                <a:cubicBezTo>
                  <a:pt x="7112" y="1705"/>
                  <a:pt x="7112" y="1705"/>
                  <a:pt x="7112" y="1705"/>
                </a:cubicBezTo>
                <a:cubicBezTo>
                  <a:pt x="6865" y="1589"/>
                  <a:pt x="6865" y="1589"/>
                  <a:pt x="6865" y="1589"/>
                </a:cubicBezTo>
                <a:cubicBezTo>
                  <a:pt x="6732" y="1525"/>
                  <a:pt x="6618" y="1472"/>
                  <a:pt x="6615" y="1470"/>
                </a:cubicBezTo>
                <a:cubicBezTo>
                  <a:pt x="6613" y="1467"/>
                  <a:pt x="6579" y="1461"/>
                  <a:pt x="6959" y="1506"/>
                </a:cubicBezTo>
                <a:close/>
                <a:moveTo>
                  <a:pt x="5647" y="1514"/>
                </a:moveTo>
                <a:lnTo>
                  <a:pt x="5647" y="1514"/>
                </a:lnTo>
                <a:cubicBezTo>
                  <a:pt x="5658" y="1539"/>
                  <a:pt x="5658" y="1539"/>
                  <a:pt x="5658" y="1539"/>
                </a:cubicBezTo>
                <a:cubicBezTo>
                  <a:pt x="5650" y="1542"/>
                  <a:pt x="5650" y="1542"/>
                  <a:pt x="5650" y="1542"/>
                </a:cubicBezTo>
                <a:cubicBezTo>
                  <a:pt x="5633" y="1547"/>
                  <a:pt x="5620" y="1550"/>
                  <a:pt x="5620" y="1545"/>
                </a:cubicBezTo>
                <a:cubicBezTo>
                  <a:pt x="5620" y="1531"/>
                  <a:pt x="5628" y="1486"/>
                  <a:pt x="5631" y="1489"/>
                </a:cubicBezTo>
                <a:cubicBezTo>
                  <a:pt x="5633" y="1489"/>
                  <a:pt x="5639" y="1500"/>
                  <a:pt x="5647" y="1514"/>
                </a:cubicBezTo>
                <a:close/>
                <a:moveTo>
                  <a:pt x="5409" y="1545"/>
                </a:moveTo>
                <a:lnTo>
                  <a:pt x="5409" y="1545"/>
                </a:lnTo>
                <a:cubicBezTo>
                  <a:pt x="5409" y="1553"/>
                  <a:pt x="5406" y="1556"/>
                  <a:pt x="5403" y="1556"/>
                </a:cubicBezTo>
                <a:cubicBezTo>
                  <a:pt x="5395" y="1553"/>
                  <a:pt x="5395" y="1547"/>
                  <a:pt x="5400" y="1517"/>
                </a:cubicBezTo>
                <a:cubicBezTo>
                  <a:pt x="5403" y="1500"/>
                  <a:pt x="5403" y="1500"/>
                  <a:pt x="5403" y="1500"/>
                </a:cubicBezTo>
                <a:cubicBezTo>
                  <a:pt x="5406" y="1517"/>
                  <a:pt x="5406" y="1517"/>
                  <a:pt x="5406" y="1517"/>
                </a:cubicBezTo>
                <a:cubicBezTo>
                  <a:pt x="5406" y="1525"/>
                  <a:pt x="5409" y="1536"/>
                  <a:pt x="5409" y="1545"/>
                </a:cubicBezTo>
                <a:close/>
                <a:moveTo>
                  <a:pt x="5897" y="1564"/>
                </a:moveTo>
                <a:lnTo>
                  <a:pt x="5897" y="1564"/>
                </a:lnTo>
                <a:cubicBezTo>
                  <a:pt x="5905" y="1600"/>
                  <a:pt x="5911" y="1628"/>
                  <a:pt x="5911" y="1628"/>
                </a:cubicBezTo>
                <a:cubicBezTo>
                  <a:pt x="5908" y="1630"/>
                  <a:pt x="5847" y="1608"/>
                  <a:pt x="5844" y="1603"/>
                </a:cubicBezTo>
                <a:cubicBezTo>
                  <a:pt x="5839" y="1600"/>
                  <a:pt x="5861" y="1517"/>
                  <a:pt x="5869" y="1508"/>
                </a:cubicBezTo>
                <a:cubicBezTo>
                  <a:pt x="5872" y="1503"/>
                  <a:pt x="5877" y="1500"/>
                  <a:pt x="5880" y="1503"/>
                </a:cubicBezTo>
                <a:cubicBezTo>
                  <a:pt x="5883" y="1503"/>
                  <a:pt x="5889" y="1531"/>
                  <a:pt x="5897" y="1564"/>
                </a:cubicBezTo>
                <a:close/>
                <a:moveTo>
                  <a:pt x="5950" y="1522"/>
                </a:moveTo>
                <a:lnTo>
                  <a:pt x="5950" y="1522"/>
                </a:lnTo>
                <a:cubicBezTo>
                  <a:pt x="5964" y="1528"/>
                  <a:pt x="5977" y="1533"/>
                  <a:pt x="5980" y="1533"/>
                </a:cubicBezTo>
                <a:cubicBezTo>
                  <a:pt x="5983" y="1536"/>
                  <a:pt x="5947" y="1586"/>
                  <a:pt x="5941" y="1586"/>
                </a:cubicBezTo>
                <a:cubicBezTo>
                  <a:pt x="5939" y="1586"/>
                  <a:pt x="5936" y="1572"/>
                  <a:pt x="5930" y="1556"/>
                </a:cubicBezTo>
                <a:cubicBezTo>
                  <a:pt x="5927" y="1539"/>
                  <a:pt x="5925" y="1522"/>
                  <a:pt x="5922" y="1520"/>
                </a:cubicBezTo>
                <a:cubicBezTo>
                  <a:pt x="5922" y="1514"/>
                  <a:pt x="5922" y="1514"/>
                  <a:pt x="5950" y="1522"/>
                </a:cubicBezTo>
                <a:close/>
                <a:moveTo>
                  <a:pt x="8862" y="1661"/>
                </a:moveTo>
                <a:lnTo>
                  <a:pt x="8862" y="1661"/>
                </a:lnTo>
                <a:cubicBezTo>
                  <a:pt x="8976" y="1739"/>
                  <a:pt x="9064" y="1802"/>
                  <a:pt x="9064" y="1802"/>
                </a:cubicBezTo>
                <a:cubicBezTo>
                  <a:pt x="9064" y="1805"/>
                  <a:pt x="8282" y="1711"/>
                  <a:pt x="8280" y="1708"/>
                </a:cubicBezTo>
                <a:cubicBezTo>
                  <a:pt x="8277" y="1708"/>
                  <a:pt x="8277" y="1708"/>
                  <a:pt x="8280" y="1705"/>
                </a:cubicBezTo>
                <a:cubicBezTo>
                  <a:pt x="8285" y="1700"/>
                  <a:pt x="8651" y="1520"/>
                  <a:pt x="8654" y="1520"/>
                </a:cubicBezTo>
                <a:cubicBezTo>
                  <a:pt x="8657" y="1520"/>
                  <a:pt x="8751" y="1583"/>
                  <a:pt x="8862" y="1661"/>
                </a:cubicBezTo>
                <a:close/>
                <a:moveTo>
                  <a:pt x="5192" y="1594"/>
                </a:moveTo>
                <a:lnTo>
                  <a:pt x="5192" y="1594"/>
                </a:lnTo>
                <a:cubicBezTo>
                  <a:pt x="5228" y="1628"/>
                  <a:pt x="5259" y="1658"/>
                  <a:pt x="5259" y="1658"/>
                </a:cubicBezTo>
                <a:cubicBezTo>
                  <a:pt x="5259" y="1658"/>
                  <a:pt x="5145" y="1639"/>
                  <a:pt x="5007" y="1614"/>
                </a:cubicBezTo>
                <a:cubicBezTo>
                  <a:pt x="4868" y="1589"/>
                  <a:pt x="4754" y="1570"/>
                  <a:pt x="4757" y="1567"/>
                </a:cubicBezTo>
                <a:cubicBezTo>
                  <a:pt x="4757" y="1564"/>
                  <a:pt x="5079" y="1531"/>
                  <a:pt x="5106" y="1531"/>
                </a:cubicBezTo>
                <a:cubicBezTo>
                  <a:pt x="5123" y="1531"/>
                  <a:pt x="5123" y="1531"/>
                  <a:pt x="5123" y="1531"/>
                </a:cubicBezTo>
                <a:cubicBezTo>
                  <a:pt x="5192" y="1594"/>
                  <a:pt x="5192" y="1594"/>
                  <a:pt x="5192" y="1594"/>
                </a:cubicBezTo>
                <a:close/>
                <a:moveTo>
                  <a:pt x="2394" y="1553"/>
                </a:moveTo>
                <a:lnTo>
                  <a:pt x="2394" y="1553"/>
                </a:lnTo>
                <a:cubicBezTo>
                  <a:pt x="2391" y="1556"/>
                  <a:pt x="2294" y="1639"/>
                  <a:pt x="2180" y="1736"/>
                </a:cubicBezTo>
                <a:cubicBezTo>
                  <a:pt x="2069" y="1830"/>
                  <a:pt x="1975" y="1911"/>
                  <a:pt x="1972" y="1911"/>
                </a:cubicBezTo>
                <a:cubicBezTo>
                  <a:pt x="1969" y="1911"/>
                  <a:pt x="2011" y="1852"/>
                  <a:pt x="2061" y="1780"/>
                </a:cubicBezTo>
                <a:cubicBezTo>
                  <a:pt x="2152" y="1650"/>
                  <a:pt x="2152" y="1650"/>
                  <a:pt x="2152" y="1650"/>
                </a:cubicBezTo>
                <a:cubicBezTo>
                  <a:pt x="2272" y="1597"/>
                  <a:pt x="2272" y="1597"/>
                  <a:pt x="2272" y="1597"/>
                </a:cubicBezTo>
                <a:cubicBezTo>
                  <a:pt x="2338" y="1570"/>
                  <a:pt x="2394" y="1545"/>
                  <a:pt x="2396" y="1545"/>
                </a:cubicBezTo>
                <a:cubicBezTo>
                  <a:pt x="2402" y="1545"/>
                  <a:pt x="2399" y="1547"/>
                  <a:pt x="2394" y="1553"/>
                </a:cubicBezTo>
                <a:close/>
                <a:moveTo>
                  <a:pt x="5267" y="1561"/>
                </a:moveTo>
                <a:lnTo>
                  <a:pt x="5267" y="1561"/>
                </a:lnTo>
                <a:cubicBezTo>
                  <a:pt x="5306" y="1570"/>
                  <a:pt x="5337" y="1578"/>
                  <a:pt x="5339" y="1578"/>
                </a:cubicBezTo>
                <a:cubicBezTo>
                  <a:pt x="5342" y="1581"/>
                  <a:pt x="5334" y="1594"/>
                  <a:pt x="5323" y="1614"/>
                </a:cubicBezTo>
                <a:cubicBezTo>
                  <a:pt x="5301" y="1644"/>
                  <a:pt x="5301" y="1644"/>
                  <a:pt x="5301" y="1644"/>
                </a:cubicBezTo>
                <a:cubicBezTo>
                  <a:pt x="5265" y="1611"/>
                  <a:pt x="5265" y="1611"/>
                  <a:pt x="5265" y="1611"/>
                </a:cubicBezTo>
                <a:cubicBezTo>
                  <a:pt x="5245" y="1594"/>
                  <a:pt x="5220" y="1572"/>
                  <a:pt x="5209" y="1561"/>
                </a:cubicBezTo>
                <a:cubicBezTo>
                  <a:pt x="5201" y="1553"/>
                  <a:pt x="5192" y="1545"/>
                  <a:pt x="5195" y="1545"/>
                </a:cubicBezTo>
                <a:cubicBezTo>
                  <a:pt x="5198" y="1545"/>
                  <a:pt x="5231" y="1553"/>
                  <a:pt x="5267" y="1561"/>
                </a:cubicBezTo>
                <a:close/>
                <a:moveTo>
                  <a:pt x="7725" y="1589"/>
                </a:moveTo>
                <a:lnTo>
                  <a:pt x="7725" y="1589"/>
                </a:lnTo>
                <a:cubicBezTo>
                  <a:pt x="7883" y="1611"/>
                  <a:pt x="8016" y="1630"/>
                  <a:pt x="8016" y="1630"/>
                </a:cubicBezTo>
                <a:cubicBezTo>
                  <a:pt x="8019" y="1633"/>
                  <a:pt x="7933" y="1844"/>
                  <a:pt x="7927" y="1850"/>
                </a:cubicBezTo>
                <a:cubicBezTo>
                  <a:pt x="7925" y="1852"/>
                  <a:pt x="7428" y="1558"/>
                  <a:pt x="7420" y="1550"/>
                </a:cubicBezTo>
                <a:cubicBezTo>
                  <a:pt x="7417" y="1547"/>
                  <a:pt x="7439" y="1550"/>
                  <a:pt x="7725" y="1589"/>
                </a:cubicBezTo>
                <a:close/>
                <a:moveTo>
                  <a:pt x="7342" y="1700"/>
                </a:moveTo>
                <a:lnTo>
                  <a:pt x="7342" y="1700"/>
                </a:lnTo>
                <a:cubicBezTo>
                  <a:pt x="7353" y="1778"/>
                  <a:pt x="7364" y="1839"/>
                  <a:pt x="7361" y="1841"/>
                </a:cubicBezTo>
                <a:cubicBezTo>
                  <a:pt x="7361" y="1841"/>
                  <a:pt x="7270" y="1791"/>
                  <a:pt x="7170" y="1736"/>
                </a:cubicBezTo>
                <a:cubicBezTo>
                  <a:pt x="7145" y="1722"/>
                  <a:pt x="7145" y="1722"/>
                  <a:pt x="7145" y="1722"/>
                </a:cubicBezTo>
                <a:cubicBezTo>
                  <a:pt x="7231" y="1639"/>
                  <a:pt x="7231" y="1639"/>
                  <a:pt x="7231" y="1639"/>
                </a:cubicBezTo>
                <a:cubicBezTo>
                  <a:pt x="7275" y="1594"/>
                  <a:pt x="7317" y="1558"/>
                  <a:pt x="7317" y="1558"/>
                </a:cubicBezTo>
                <a:cubicBezTo>
                  <a:pt x="7317" y="1561"/>
                  <a:pt x="7328" y="1625"/>
                  <a:pt x="7342" y="1700"/>
                </a:cubicBezTo>
                <a:close/>
                <a:moveTo>
                  <a:pt x="6019" y="1564"/>
                </a:moveTo>
                <a:lnTo>
                  <a:pt x="6019" y="1564"/>
                </a:lnTo>
                <a:cubicBezTo>
                  <a:pt x="6019" y="1564"/>
                  <a:pt x="6016" y="1570"/>
                  <a:pt x="6011" y="1575"/>
                </a:cubicBezTo>
                <a:cubicBezTo>
                  <a:pt x="6002" y="1583"/>
                  <a:pt x="6002" y="1583"/>
                  <a:pt x="6002" y="1583"/>
                </a:cubicBezTo>
                <a:cubicBezTo>
                  <a:pt x="6008" y="1572"/>
                  <a:pt x="6008" y="1572"/>
                  <a:pt x="6008" y="1572"/>
                </a:cubicBezTo>
                <a:cubicBezTo>
                  <a:pt x="6016" y="1561"/>
                  <a:pt x="6019" y="1556"/>
                  <a:pt x="6019" y="1564"/>
                </a:cubicBezTo>
                <a:close/>
                <a:moveTo>
                  <a:pt x="6086" y="1570"/>
                </a:moveTo>
                <a:lnTo>
                  <a:pt x="6086" y="1570"/>
                </a:lnTo>
                <a:cubicBezTo>
                  <a:pt x="6086" y="1575"/>
                  <a:pt x="6077" y="1575"/>
                  <a:pt x="6074" y="1567"/>
                </a:cubicBezTo>
                <a:cubicBezTo>
                  <a:pt x="6074" y="1567"/>
                  <a:pt x="6074" y="1564"/>
                  <a:pt x="6080" y="1564"/>
                </a:cubicBezTo>
                <a:cubicBezTo>
                  <a:pt x="6083" y="1564"/>
                  <a:pt x="6086" y="1567"/>
                  <a:pt x="6086" y="1570"/>
                </a:cubicBezTo>
                <a:close/>
                <a:moveTo>
                  <a:pt x="5808" y="1578"/>
                </a:moveTo>
                <a:lnTo>
                  <a:pt x="5808" y="1578"/>
                </a:lnTo>
                <a:cubicBezTo>
                  <a:pt x="5805" y="1589"/>
                  <a:pt x="5805" y="1592"/>
                  <a:pt x="5800" y="1589"/>
                </a:cubicBezTo>
                <a:cubicBezTo>
                  <a:pt x="5797" y="1586"/>
                  <a:pt x="5797" y="1583"/>
                  <a:pt x="5800" y="1578"/>
                </a:cubicBezTo>
                <a:cubicBezTo>
                  <a:pt x="5808" y="1570"/>
                  <a:pt x="5814" y="1570"/>
                  <a:pt x="5808" y="1578"/>
                </a:cubicBezTo>
                <a:close/>
                <a:moveTo>
                  <a:pt x="7650" y="1730"/>
                </a:moveTo>
                <a:lnTo>
                  <a:pt x="7650" y="1730"/>
                </a:lnTo>
                <a:cubicBezTo>
                  <a:pt x="7780" y="1808"/>
                  <a:pt x="7891" y="1875"/>
                  <a:pt x="7894" y="1877"/>
                </a:cubicBezTo>
                <a:cubicBezTo>
                  <a:pt x="7900" y="1880"/>
                  <a:pt x="7900" y="1880"/>
                  <a:pt x="7900" y="1880"/>
                </a:cubicBezTo>
                <a:cubicBezTo>
                  <a:pt x="7791" y="1949"/>
                  <a:pt x="7791" y="1949"/>
                  <a:pt x="7791" y="1949"/>
                </a:cubicBezTo>
                <a:cubicBezTo>
                  <a:pt x="7730" y="1988"/>
                  <a:pt x="7680" y="2019"/>
                  <a:pt x="7678" y="2016"/>
                </a:cubicBezTo>
                <a:cubicBezTo>
                  <a:pt x="7675" y="2016"/>
                  <a:pt x="7395" y="1586"/>
                  <a:pt x="7392" y="1578"/>
                </a:cubicBezTo>
                <a:cubicBezTo>
                  <a:pt x="7389" y="1575"/>
                  <a:pt x="7395" y="1578"/>
                  <a:pt x="7403" y="1581"/>
                </a:cubicBezTo>
                <a:cubicBezTo>
                  <a:pt x="7409" y="1586"/>
                  <a:pt x="7522" y="1653"/>
                  <a:pt x="7650" y="1730"/>
                </a:cubicBezTo>
                <a:close/>
                <a:moveTo>
                  <a:pt x="4635" y="1586"/>
                </a:moveTo>
                <a:lnTo>
                  <a:pt x="4635" y="1586"/>
                </a:lnTo>
                <a:cubicBezTo>
                  <a:pt x="4643" y="1589"/>
                  <a:pt x="4643" y="1589"/>
                  <a:pt x="4643" y="1589"/>
                </a:cubicBezTo>
                <a:cubicBezTo>
                  <a:pt x="4632" y="1589"/>
                  <a:pt x="4632" y="1589"/>
                  <a:pt x="4632" y="1589"/>
                </a:cubicBezTo>
                <a:cubicBezTo>
                  <a:pt x="4624" y="1589"/>
                  <a:pt x="4615" y="1589"/>
                  <a:pt x="4615" y="1586"/>
                </a:cubicBezTo>
                <a:cubicBezTo>
                  <a:pt x="4613" y="1581"/>
                  <a:pt x="4621" y="1581"/>
                  <a:pt x="4635" y="1586"/>
                </a:cubicBezTo>
                <a:close/>
                <a:moveTo>
                  <a:pt x="6244" y="1617"/>
                </a:moveTo>
                <a:lnTo>
                  <a:pt x="6244" y="1617"/>
                </a:lnTo>
                <a:cubicBezTo>
                  <a:pt x="6302" y="1636"/>
                  <a:pt x="6352" y="1656"/>
                  <a:pt x="6352" y="1656"/>
                </a:cubicBezTo>
                <a:cubicBezTo>
                  <a:pt x="6357" y="1658"/>
                  <a:pt x="6360" y="1658"/>
                  <a:pt x="6221" y="1700"/>
                </a:cubicBezTo>
                <a:cubicBezTo>
                  <a:pt x="6163" y="1716"/>
                  <a:pt x="6113" y="1730"/>
                  <a:pt x="6113" y="1728"/>
                </a:cubicBezTo>
                <a:cubicBezTo>
                  <a:pt x="6110" y="1728"/>
                  <a:pt x="6135" y="1583"/>
                  <a:pt x="6135" y="1583"/>
                </a:cubicBezTo>
                <a:cubicBezTo>
                  <a:pt x="6135" y="1583"/>
                  <a:pt x="6185" y="1597"/>
                  <a:pt x="6244" y="1617"/>
                </a:cubicBezTo>
                <a:close/>
                <a:moveTo>
                  <a:pt x="5384" y="1597"/>
                </a:moveTo>
                <a:lnTo>
                  <a:pt x="5384" y="1597"/>
                </a:lnTo>
                <a:cubicBezTo>
                  <a:pt x="5378" y="1603"/>
                  <a:pt x="5375" y="1606"/>
                  <a:pt x="5373" y="1603"/>
                </a:cubicBezTo>
                <a:cubicBezTo>
                  <a:pt x="5370" y="1600"/>
                  <a:pt x="5384" y="1586"/>
                  <a:pt x="5387" y="1589"/>
                </a:cubicBezTo>
                <a:cubicBezTo>
                  <a:pt x="5389" y="1589"/>
                  <a:pt x="5387" y="1594"/>
                  <a:pt x="5384" y="1597"/>
                </a:cubicBezTo>
                <a:close/>
                <a:moveTo>
                  <a:pt x="6066" y="1608"/>
                </a:moveTo>
                <a:lnTo>
                  <a:pt x="6066" y="1608"/>
                </a:lnTo>
                <a:cubicBezTo>
                  <a:pt x="6080" y="1625"/>
                  <a:pt x="6080" y="1625"/>
                  <a:pt x="6080" y="1625"/>
                </a:cubicBezTo>
                <a:cubicBezTo>
                  <a:pt x="6077" y="1653"/>
                  <a:pt x="6077" y="1653"/>
                  <a:pt x="6077" y="1653"/>
                </a:cubicBezTo>
                <a:cubicBezTo>
                  <a:pt x="6074" y="1667"/>
                  <a:pt x="6072" y="1683"/>
                  <a:pt x="6069" y="1686"/>
                </a:cubicBezTo>
                <a:cubicBezTo>
                  <a:pt x="6063" y="1689"/>
                  <a:pt x="6063" y="1689"/>
                  <a:pt x="6063" y="1689"/>
                </a:cubicBezTo>
                <a:cubicBezTo>
                  <a:pt x="6050" y="1686"/>
                  <a:pt x="6050" y="1686"/>
                  <a:pt x="6050" y="1686"/>
                </a:cubicBezTo>
                <a:cubicBezTo>
                  <a:pt x="6041" y="1683"/>
                  <a:pt x="6027" y="1678"/>
                  <a:pt x="6016" y="1672"/>
                </a:cubicBezTo>
                <a:cubicBezTo>
                  <a:pt x="5997" y="1664"/>
                  <a:pt x="5997" y="1664"/>
                  <a:pt x="5997" y="1664"/>
                </a:cubicBezTo>
                <a:cubicBezTo>
                  <a:pt x="6019" y="1628"/>
                  <a:pt x="6019" y="1628"/>
                  <a:pt x="6019" y="1628"/>
                </a:cubicBezTo>
                <a:cubicBezTo>
                  <a:pt x="6033" y="1608"/>
                  <a:pt x="6044" y="1594"/>
                  <a:pt x="6047" y="1594"/>
                </a:cubicBezTo>
                <a:cubicBezTo>
                  <a:pt x="6050" y="1594"/>
                  <a:pt x="6058" y="1600"/>
                  <a:pt x="6066" y="1608"/>
                </a:cubicBezTo>
                <a:close/>
                <a:moveTo>
                  <a:pt x="4172" y="1603"/>
                </a:moveTo>
                <a:lnTo>
                  <a:pt x="4172" y="1603"/>
                </a:lnTo>
                <a:cubicBezTo>
                  <a:pt x="4166" y="1606"/>
                  <a:pt x="2818" y="1786"/>
                  <a:pt x="2815" y="1783"/>
                </a:cubicBezTo>
                <a:cubicBezTo>
                  <a:pt x="2815" y="1783"/>
                  <a:pt x="2829" y="1755"/>
                  <a:pt x="2846" y="1722"/>
                </a:cubicBezTo>
                <a:cubicBezTo>
                  <a:pt x="2879" y="1661"/>
                  <a:pt x="2879" y="1661"/>
                  <a:pt x="2879" y="1661"/>
                </a:cubicBezTo>
                <a:cubicBezTo>
                  <a:pt x="2896" y="1658"/>
                  <a:pt x="2896" y="1658"/>
                  <a:pt x="2896" y="1658"/>
                </a:cubicBezTo>
                <a:cubicBezTo>
                  <a:pt x="2904" y="1658"/>
                  <a:pt x="3184" y="1647"/>
                  <a:pt x="3517" y="1630"/>
                </a:cubicBezTo>
                <a:cubicBezTo>
                  <a:pt x="4105" y="1603"/>
                  <a:pt x="4180" y="1600"/>
                  <a:pt x="4172" y="1603"/>
                </a:cubicBezTo>
                <a:close/>
                <a:moveTo>
                  <a:pt x="5617" y="1658"/>
                </a:moveTo>
                <a:lnTo>
                  <a:pt x="5617" y="1658"/>
                </a:lnTo>
                <a:cubicBezTo>
                  <a:pt x="5711" y="1689"/>
                  <a:pt x="5786" y="1714"/>
                  <a:pt x="5783" y="1714"/>
                </a:cubicBezTo>
                <a:cubicBezTo>
                  <a:pt x="5778" y="1716"/>
                  <a:pt x="5428" y="1656"/>
                  <a:pt x="5425" y="1653"/>
                </a:cubicBezTo>
                <a:cubicBezTo>
                  <a:pt x="5423" y="1650"/>
                  <a:pt x="5436" y="1606"/>
                  <a:pt x="5442" y="1603"/>
                </a:cubicBezTo>
                <a:cubicBezTo>
                  <a:pt x="5442" y="1603"/>
                  <a:pt x="5520" y="1628"/>
                  <a:pt x="5617" y="1658"/>
                </a:cubicBezTo>
                <a:close/>
                <a:moveTo>
                  <a:pt x="7489" y="1794"/>
                </a:moveTo>
                <a:lnTo>
                  <a:pt x="7489" y="1794"/>
                </a:lnTo>
                <a:cubicBezTo>
                  <a:pt x="7556" y="1897"/>
                  <a:pt x="7608" y="1983"/>
                  <a:pt x="7608" y="1983"/>
                </a:cubicBezTo>
                <a:cubicBezTo>
                  <a:pt x="7606" y="1985"/>
                  <a:pt x="7561" y="1958"/>
                  <a:pt x="7506" y="1925"/>
                </a:cubicBezTo>
                <a:cubicBezTo>
                  <a:pt x="7403" y="1863"/>
                  <a:pt x="7403" y="1863"/>
                  <a:pt x="7403" y="1863"/>
                </a:cubicBezTo>
                <a:cubicBezTo>
                  <a:pt x="7384" y="1739"/>
                  <a:pt x="7384" y="1739"/>
                  <a:pt x="7384" y="1739"/>
                </a:cubicBezTo>
                <a:cubicBezTo>
                  <a:pt x="7373" y="1669"/>
                  <a:pt x="7361" y="1611"/>
                  <a:pt x="7361" y="1608"/>
                </a:cubicBezTo>
                <a:cubicBezTo>
                  <a:pt x="7356" y="1589"/>
                  <a:pt x="7381" y="1628"/>
                  <a:pt x="7489" y="1794"/>
                </a:cubicBezTo>
                <a:close/>
                <a:moveTo>
                  <a:pt x="4693" y="1636"/>
                </a:moveTo>
                <a:lnTo>
                  <a:pt x="4693" y="1636"/>
                </a:lnTo>
                <a:cubicBezTo>
                  <a:pt x="4765" y="1647"/>
                  <a:pt x="4823" y="1656"/>
                  <a:pt x="4823" y="1658"/>
                </a:cubicBezTo>
                <a:cubicBezTo>
                  <a:pt x="4823" y="1658"/>
                  <a:pt x="4821" y="1661"/>
                  <a:pt x="4815" y="1661"/>
                </a:cubicBezTo>
                <a:cubicBezTo>
                  <a:pt x="4810" y="1661"/>
                  <a:pt x="4740" y="1661"/>
                  <a:pt x="4660" y="1667"/>
                </a:cubicBezTo>
                <a:cubicBezTo>
                  <a:pt x="4582" y="1669"/>
                  <a:pt x="4504" y="1669"/>
                  <a:pt x="4488" y="1669"/>
                </a:cubicBezTo>
                <a:cubicBezTo>
                  <a:pt x="4460" y="1672"/>
                  <a:pt x="4460" y="1672"/>
                  <a:pt x="4460" y="1672"/>
                </a:cubicBezTo>
                <a:cubicBezTo>
                  <a:pt x="4510" y="1644"/>
                  <a:pt x="4510" y="1644"/>
                  <a:pt x="4510" y="1644"/>
                </a:cubicBezTo>
                <a:cubicBezTo>
                  <a:pt x="4541" y="1628"/>
                  <a:pt x="4563" y="1617"/>
                  <a:pt x="4566" y="1617"/>
                </a:cubicBezTo>
                <a:cubicBezTo>
                  <a:pt x="4566" y="1617"/>
                  <a:pt x="4624" y="1625"/>
                  <a:pt x="4693" y="1636"/>
                </a:cubicBezTo>
                <a:close/>
                <a:moveTo>
                  <a:pt x="5747" y="1639"/>
                </a:moveTo>
                <a:lnTo>
                  <a:pt x="5747" y="1639"/>
                </a:lnTo>
                <a:cubicBezTo>
                  <a:pt x="5767" y="1647"/>
                  <a:pt x="5780" y="1656"/>
                  <a:pt x="5778" y="1656"/>
                </a:cubicBezTo>
                <a:cubicBezTo>
                  <a:pt x="5775" y="1653"/>
                  <a:pt x="5753" y="1647"/>
                  <a:pt x="5731" y="1639"/>
                </a:cubicBezTo>
                <a:cubicBezTo>
                  <a:pt x="5703" y="1630"/>
                  <a:pt x="5689" y="1625"/>
                  <a:pt x="5694" y="1622"/>
                </a:cubicBezTo>
                <a:cubicBezTo>
                  <a:pt x="5703" y="1617"/>
                  <a:pt x="5714" y="1619"/>
                  <a:pt x="5747" y="1639"/>
                </a:cubicBezTo>
                <a:close/>
                <a:moveTo>
                  <a:pt x="4432" y="1644"/>
                </a:moveTo>
                <a:lnTo>
                  <a:pt x="4432" y="1644"/>
                </a:lnTo>
                <a:cubicBezTo>
                  <a:pt x="4427" y="1650"/>
                  <a:pt x="4410" y="1658"/>
                  <a:pt x="4396" y="1664"/>
                </a:cubicBezTo>
                <a:cubicBezTo>
                  <a:pt x="4374" y="1675"/>
                  <a:pt x="4374" y="1675"/>
                  <a:pt x="4374" y="1675"/>
                </a:cubicBezTo>
                <a:cubicBezTo>
                  <a:pt x="4030" y="1728"/>
                  <a:pt x="4030" y="1728"/>
                  <a:pt x="4030" y="1728"/>
                </a:cubicBezTo>
                <a:cubicBezTo>
                  <a:pt x="3842" y="1758"/>
                  <a:pt x="3683" y="1780"/>
                  <a:pt x="3678" y="1780"/>
                </a:cubicBezTo>
                <a:cubicBezTo>
                  <a:pt x="3670" y="1780"/>
                  <a:pt x="4419" y="1639"/>
                  <a:pt x="4438" y="1639"/>
                </a:cubicBezTo>
                <a:cubicBezTo>
                  <a:pt x="4444" y="1639"/>
                  <a:pt x="4441" y="1639"/>
                  <a:pt x="4432" y="1644"/>
                </a:cubicBezTo>
                <a:close/>
                <a:moveTo>
                  <a:pt x="8124" y="1686"/>
                </a:moveTo>
                <a:lnTo>
                  <a:pt x="8124" y="1686"/>
                </a:lnTo>
                <a:cubicBezTo>
                  <a:pt x="8152" y="1703"/>
                  <a:pt x="8174" y="1719"/>
                  <a:pt x="8174" y="1719"/>
                </a:cubicBezTo>
                <a:cubicBezTo>
                  <a:pt x="8174" y="1722"/>
                  <a:pt x="7980" y="1836"/>
                  <a:pt x="7977" y="1833"/>
                </a:cubicBezTo>
                <a:cubicBezTo>
                  <a:pt x="7974" y="1833"/>
                  <a:pt x="7994" y="1789"/>
                  <a:pt x="8013" y="1736"/>
                </a:cubicBezTo>
                <a:cubicBezTo>
                  <a:pt x="8055" y="1642"/>
                  <a:pt x="8055" y="1642"/>
                  <a:pt x="8055" y="1642"/>
                </a:cubicBezTo>
                <a:cubicBezTo>
                  <a:pt x="8066" y="1647"/>
                  <a:pt x="8066" y="1647"/>
                  <a:pt x="8066" y="1647"/>
                </a:cubicBezTo>
                <a:cubicBezTo>
                  <a:pt x="8072" y="1653"/>
                  <a:pt x="8099" y="1669"/>
                  <a:pt x="8124" y="1686"/>
                </a:cubicBezTo>
                <a:close/>
                <a:moveTo>
                  <a:pt x="10170" y="2440"/>
                </a:moveTo>
                <a:lnTo>
                  <a:pt x="10170" y="2440"/>
                </a:lnTo>
                <a:cubicBezTo>
                  <a:pt x="10475" y="2865"/>
                  <a:pt x="10725" y="3214"/>
                  <a:pt x="10725" y="3214"/>
                </a:cubicBezTo>
                <a:cubicBezTo>
                  <a:pt x="10722" y="3217"/>
                  <a:pt x="9184" y="1844"/>
                  <a:pt x="9181" y="1841"/>
                </a:cubicBezTo>
                <a:cubicBezTo>
                  <a:pt x="9181" y="1839"/>
                  <a:pt x="9602" y="1667"/>
                  <a:pt x="9610" y="1667"/>
                </a:cubicBezTo>
                <a:cubicBezTo>
                  <a:pt x="9613" y="1667"/>
                  <a:pt x="9865" y="2016"/>
                  <a:pt x="10170" y="2440"/>
                </a:cubicBezTo>
                <a:close/>
                <a:moveTo>
                  <a:pt x="6657" y="1794"/>
                </a:moveTo>
                <a:lnTo>
                  <a:pt x="6657" y="1794"/>
                </a:lnTo>
                <a:cubicBezTo>
                  <a:pt x="6790" y="1855"/>
                  <a:pt x="6898" y="1911"/>
                  <a:pt x="6901" y="1911"/>
                </a:cubicBezTo>
                <a:cubicBezTo>
                  <a:pt x="6904" y="1913"/>
                  <a:pt x="6901" y="1913"/>
                  <a:pt x="6895" y="1913"/>
                </a:cubicBezTo>
                <a:cubicBezTo>
                  <a:pt x="6890" y="1913"/>
                  <a:pt x="6718" y="1880"/>
                  <a:pt x="6513" y="1844"/>
                </a:cubicBezTo>
                <a:cubicBezTo>
                  <a:pt x="6307" y="1808"/>
                  <a:pt x="6138" y="1778"/>
                  <a:pt x="6138" y="1778"/>
                </a:cubicBezTo>
                <a:cubicBezTo>
                  <a:pt x="6138" y="1775"/>
                  <a:pt x="6163" y="1766"/>
                  <a:pt x="6196" y="1755"/>
                </a:cubicBezTo>
                <a:cubicBezTo>
                  <a:pt x="6230" y="1744"/>
                  <a:pt x="6291" y="1722"/>
                  <a:pt x="6335" y="1705"/>
                </a:cubicBezTo>
                <a:cubicBezTo>
                  <a:pt x="6377" y="1692"/>
                  <a:pt x="6413" y="1678"/>
                  <a:pt x="6416" y="1678"/>
                </a:cubicBezTo>
                <a:cubicBezTo>
                  <a:pt x="6416" y="1678"/>
                  <a:pt x="6527" y="1730"/>
                  <a:pt x="6657" y="1794"/>
                </a:cubicBezTo>
                <a:close/>
                <a:moveTo>
                  <a:pt x="3969" y="1686"/>
                </a:moveTo>
                <a:lnTo>
                  <a:pt x="3969" y="1686"/>
                </a:lnTo>
                <a:cubicBezTo>
                  <a:pt x="3969" y="1689"/>
                  <a:pt x="3850" y="1711"/>
                  <a:pt x="3709" y="1736"/>
                </a:cubicBezTo>
                <a:cubicBezTo>
                  <a:pt x="3450" y="1786"/>
                  <a:pt x="3450" y="1786"/>
                  <a:pt x="3450" y="1786"/>
                </a:cubicBezTo>
                <a:cubicBezTo>
                  <a:pt x="3345" y="1791"/>
                  <a:pt x="3345" y="1791"/>
                  <a:pt x="3345" y="1791"/>
                </a:cubicBezTo>
                <a:cubicBezTo>
                  <a:pt x="3240" y="1797"/>
                  <a:pt x="3240" y="1797"/>
                  <a:pt x="3240" y="1797"/>
                </a:cubicBezTo>
                <a:cubicBezTo>
                  <a:pt x="3126" y="1830"/>
                  <a:pt x="3126" y="1830"/>
                  <a:pt x="3126" y="1830"/>
                </a:cubicBezTo>
                <a:cubicBezTo>
                  <a:pt x="3065" y="1850"/>
                  <a:pt x="2990" y="1869"/>
                  <a:pt x="2962" y="1875"/>
                </a:cubicBezTo>
                <a:cubicBezTo>
                  <a:pt x="2912" y="1886"/>
                  <a:pt x="2876" y="1891"/>
                  <a:pt x="2879" y="1888"/>
                </a:cubicBezTo>
                <a:cubicBezTo>
                  <a:pt x="2879" y="1888"/>
                  <a:pt x="2912" y="1866"/>
                  <a:pt x="2951" y="1841"/>
                </a:cubicBezTo>
                <a:cubicBezTo>
                  <a:pt x="3021" y="1797"/>
                  <a:pt x="3021" y="1797"/>
                  <a:pt x="3021" y="1797"/>
                </a:cubicBezTo>
                <a:cubicBezTo>
                  <a:pt x="3484" y="1741"/>
                  <a:pt x="3484" y="1741"/>
                  <a:pt x="3484" y="1741"/>
                </a:cubicBezTo>
                <a:cubicBezTo>
                  <a:pt x="3941" y="1689"/>
                  <a:pt x="3972" y="1683"/>
                  <a:pt x="3969" y="1686"/>
                </a:cubicBezTo>
                <a:close/>
                <a:moveTo>
                  <a:pt x="5037" y="1741"/>
                </a:moveTo>
                <a:lnTo>
                  <a:pt x="5037" y="1741"/>
                </a:lnTo>
                <a:cubicBezTo>
                  <a:pt x="5051" y="1772"/>
                  <a:pt x="5059" y="1794"/>
                  <a:pt x="5059" y="1797"/>
                </a:cubicBezTo>
                <a:cubicBezTo>
                  <a:pt x="5056" y="1797"/>
                  <a:pt x="4579" y="1711"/>
                  <a:pt x="4566" y="1708"/>
                </a:cubicBezTo>
                <a:cubicBezTo>
                  <a:pt x="4563" y="1705"/>
                  <a:pt x="4563" y="1705"/>
                  <a:pt x="4577" y="1703"/>
                </a:cubicBezTo>
                <a:cubicBezTo>
                  <a:pt x="4585" y="1703"/>
                  <a:pt x="4671" y="1700"/>
                  <a:pt x="4765" y="1697"/>
                </a:cubicBezTo>
                <a:cubicBezTo>
                  <a:pt x="4860" y="1694"/>
                  <a:pt x="4954" y="1692"/>
                  <a:pt x="4976" y="1689"/>
                </a:cubicBezTo>
                <a:cubicBezTo>
                  <a:pt x="5015" y="1689"/>
                  <a:pt x="5015" y="1689"/>
                  <a:pt x="5015" y="1689"/>
                </a:cubicBezTo>
                <a:cubicBezTo>
                  <a:pt x="5037" y="1741"/>
                  <a:pt x="5037" y="1741"/>
                  <a:pt x="5037" y="1741"/>
                </a:cubicBezTo>
                <a:close/>
                <a:moveTo>
                  <a:pt x="5658" y="1808"/>
                </a:moveTo>
                <a:lnTo>
                  <a:pt x="5658" y="1808"/>
                </a:lnTo>
                <a:cubicBezTo>
                  <a:pt x="5794" y="1872"/>
                  <a:pt x="5908" y="1925"/>
                  <a:pt x="5905" y="1925"/>
                </a:cubicBezTo>
                <a:cubicBezTo>
                  <a:pt x="5905" y="1927"/>
                  <a:pt x="5425" y="1758"/>
                  <a:pt x="5359" y="1736"/>
                </a:cubicBezTo>
                <a:cubicBezTo>
                  <a:pt x="5356" y="1733"/>
                  <a:pt x="5362" y="1728"/>
                  <a:pt x="5378" y="1711"/>
                </a:cubicBezTo>
                <a:cubicBezTo>
                  <a:pt x="5392" y="1700"/>
                  <a:pt x="5403" y="1689"/>
                  <a:pt x="5406" y="1692"/>
                </a:cubicBezTo>
                <a:cubicBezTo>
                  <a:pt x="5406" y="1692"/>
                  <a:pt x="5520" y="1744"/>
                  <a:pt x="5658" y="1808"/>
                </a:cubicBezTo>
                <a:close/>
                <a:moveTo>
                  <a:pt x="5140" y="1714"/>
                </a:moveTo>
                <a:lnTo>
                  <a:pt x="5140" y="1714"/>
                </a:lnTo>
                <a:cubicBezTo>
                  <a:pt x="5198" y="1728"/>
                  <a:pt x="5215" y="1733"/>
                  <a:pt x="5212" y="1736"/>
                </a:cubicBezTo>
                <a:cubicBezTo>
                  <a:pt x="5203" y="1741"/>
                  <a:pt x="5101" y="1797"/>
                  <a:pt x="5101" y="1797"/>
                </a:cubicBezTo>
                <a:cubicBezTo>
                  <a:pt x="5098" y="1794"/>
                  <a:pt x="5062" y="1711"/>
                  <a:pt x="5056" y="1700"/>
                </a:cubicBezTo>
                <a:cubicBezTo>
                  <a:pt x="5056" y="1694"/>
                  <a:pt x="5054" y="1694"/>
                  <a:pt x="5140" y="1714"/>
                </a:cubicBezTo>
                <a:close/>
                <a:moveTo>
                  <a:pt x="5323" y="1703"/>
                </a:moveTo>
                <a:lnTo>
                  <a:pt x="5323" y="1703"/>
                </a:lnTo>
                <a:cubicBezTo>
                  <a:pt x="5323" y="1708"/>
                  <a:pt x="5312" y="1719"/>
                  <a:pt x="5309" y="1716"/>
                </a:cubicBezTo>
                <a:cubicBezTo>
                  <a:pt x="5309" y="1716"/>
                  <a:pt x="5309" y="1711"/>
                  <a:pt x="5314" y="1708"/>
                </a:cubicBezTo>
                <a:cubicBezTo>
                  <a:pt x="5320" y="1700"/>
                  <a:pt x="5323" y="1700"/>
                  <a:pt x="5323" y="1703"/>
                </a:cubicBezTo>
                <a:close/>
                <a:moveTo>
                  <a:pt x="5800" y="1755"/>
                </a:moveTo>
                <a:lnTo>
                  <a:pt x="5800" y="1755"/>
                </a:lnTo>
                <a:cubicBezTo>
                  <a:pt x="6052" y="1800"/>
                  <a:pt x="6052" y="1800"/>
                  <a:pt x="6052" y="1800"/>
                </a:cubicBezTo>
                <a:cubicBezTo>
                  <a:pt x="6138" y="1913"/>
                  <a:pt x="6138" y="1913"/>
                  <a:pt x="6138" y="1913"/>
                </a:cubicBezTo>
                <a:cubicBezTo>
                  <a:pt x="6185" y="1977"/>
                  <a:pt x="6224" y="2027"/>
                  <a:pt x="6221" y="2030"/>
                </a:cubicBezTo>
                <a:cubicBezTo>
                  <a:pt x="6219" y="2030"/>
                  <a:pt x="5547" y="1719"/>
                  <a:pt x="5542" y="1714"/>
                </a:cubicBezTo>
                <a:cubicBezTo>
                  <a:pt x="5539" y="1711"/>
                  <a:pt x="5547" y="1711"/>
                  <a:pt x="5800" y="1755"/>
                </a:cubicBezTo>
                <a:close/>
                <a:moveTo>
                  <a:pt x="5037" y="1833"/>
                </a:moveTo>
                <a:lnTo>
                  <a:pt x="5037" y="1833"/>
                </a:lnTo>
                <a:cubicBezTo>
                  <a:pt x="5040" y="1833"/>
                  <a:pt x="5056" y="1825"/>
                  <a:pt x="4807" y="1974"/>
                </a:cubicBezTo>
                <a:cubicBezTo>
                  <a:pt x="4682" y="2052"/>
                  <a:pt x="4577" y="2113"/>
                  <a:pt x="4577" y="2113"/>
                </a:cubicBezTo>
                <a:cubicBezTo>
                  <a:pt x="4571" y="2108"/>
                  <a:pt x="4410" y="1722"/>
                  <a:pt x="4413" y="1719"/>
                </a:cubicBezTo>
                <a:cubicBezTo>
                  <a:pt x="4413" y="1716"/>
                  <a:pt x="5034" y="1827"/>
                  <a:pt x="5037" y="1833"/>
                </a:cubicBezTo>
                <a:close/>
                <a:moveTo>
                  <a:pt x="4333" y="1725"/>
                </a:moveTo>
                <a:lnTo>
                  <a:pt x="4333" y="1725"/>
                </a:lnTo>
                <a:cubicBezTo>
                  <a:pt x="4333" y="1730"/>
                  <a:pt x="4102" y="2035"/>
                  <a:pt x="4094" y="2038"/>
                </a:cubicBezTo>
                <a:cubicBezTo>
                  <a:pt x="4088" y="2041"/>
                  <a:pt x="2591" y="2169"/>
                  <a:pt x="2580" y="2166"/>
                </a:cubicBezTo>
                <a:cubicBezTo>
                  <a:pt x="2574" y="2166"/>
                  <a:pt x="4302" y="1728"/>
                  <a:pt x="4330" y="1722"/>
                </a:cubicBezTo>
                <a:lnTo>
                  <a:pt x="4333" y="1725"/>
                </a:lnTo>
                <a:close/>
                <a:moveTo>
                  <a:pt x="2788" y="1758"/>
                </a:moveTo>
                <a:lnTo>
                  <a:pt x="2788" y="1758"/>
                </a:lnTo>
                <a:cubicBezTo>
                  <a:pt x="2779" y="1778"/>
                  <a:pt x="2768" y="1794"/>
                  <a:pt x="2768" y="1794"/>
                </a:cubicBezTo>
                <a:cubicBezTo>
                  <a:pt x="2765" y="1797"/>
                  <a:pt x="2721" y="1833"/>
                  <a:pt x="2671" y="1872"/>
                </a:cubicBezTo>
                <a:cubicBezTo>
                  <a:pt x="2585" y="1941"/>
                  <a:pt x="2560" y="1955"/>
                  <a:pt x="2549" y="1952"/>
                </a:cubicBezTo>
                <a:cubicBezTo>
                  <a:pt x="2544" y="1949"/>
                  <a:pt x="2796" y="1728"/>
                  <a:pt x="2801" y="1728"/>
                </a:cubicBezTo>
                <a:cubicBezTo>
                  <a:pt x="2804" y="1728"/>
                  <a:pt x="2799" y="1741"/>
                  <a:pt x="2788" y="1758"/>
                </a:cubicBezTo>
                <a:close/>
                <a:moveTo>
                  <a:pt x="6823" y="1780"/>
                </a:moveTo>
                <a:lnTo>
                  <a:pt x="6823" y="1780"/>
                </a:lnTo>
                <a:cubicBezTo>
                  <a:pt x="6937" y="1811"/>
                  <a:pt x="7034" y="1836"/>
                  <a:pt x="7037" y="1839"/>
                </a:cubicBezTo>
                <a:cubicBezTo>
                  <a:pt x="7040" y="1839"/>
                  <a:pt x="7037" y="1858"/>
                  <a:pt x="7034" y="1883"/>
                </a:cubicBezTo>
                <a:cubicBezTo>
                  <a:pt x="7029" y="1919"/>
                  <a:pt x="7026" y="1927"/>
                  <a:pt x="7020" y="1927"/>
                </a:cubicBezTo>
                <a:cubicBezTo>
                  <a:pt x="7012" y="1925"/>
                  <a:pt x="6613" y="1733"/>
                  <a:pt x="6610" y="1730"/>
                </a:cubicBezTo>
                <a:cubicBezTo>
                  <a:pt x="6607" y="1728"/>
                  <a:pt x="6607" y="1728"/>
                  <a:pt x="6607" y="1728"/>
                </a:cubicBezTo>
                <a:cubicBezTo>
                  <a:pt x="6610" y="1728"/>
                  <a:pt x="6707" y="1750"/>
                  <a:pt x="6823" y="1780"/>
                </a:cubicBezTo>
                <a:close/>
                <a:moveTo>
                  <a:pt x="4457" y="1925"/>
                </a:moveTo>
                <a:lnTo>
                  <a:pt x="4457" y="1925"/>
                </a:lnTo>
                <a:cubicBezTo>
                  <a:pt x="4499" y="2027"/>
                  <a:pt x="4535" y="2113"/>
                  <a:pt x="4535" y="2116"/>
                </a:cubicBezTo>
                <a:cubicBezTo>
                  <a:pt x="4535" y="2116"/>
                  <a:pt x="4532" y="2119"/>
                  <a:pt x="4530" y="2116"/>
                </a:cubicBezTo>
                <a:cubicBezTo>
                  <a:pt x="4488" y="2105"/>
                  <a:pt x="4416" y="2091"/>
                  <a:pt x="4291" y="2069"/>
                </a:cubicBezTo>
                <a:cubicBezTo>
                  <a:pt x="4208" y="2055"/>
                  <a:pt x="4141" y="2044"/>
                  <a:pt x="4141" y="2044"/>
                </a:cubicBezTo>
                <a:cubicBezTo>
                  <a:pt x="4141" y="2041"/>
                  <a:pt x="4191" y="1972"/>
                  <a:pt x="4258" y="1886"/>
                </a:cubicBezTo>
                <a:cubicBezTo>
                  <a:pt x="4321" y="1800"/>
                  <a:pt x="4377" y="1730"/>
                  <a:pt x="4377" y="1733"/>
                </a:cubicBezTo>
                <a:cubicBezTo>
                  <a:pt x="4377" y="1733"/>
                  <a:pt x="4416" y="1819"/>
                  <a:pt x="4457" y="1925"/>
                </a:cubicBezTo>
                <a:close/>
                <a:moveTo>
                  <a:pt x="8859" y="1958"/>
                </a:moveTo>
                <a:lnTo>
                  <a:pt x="8859" y="1958"/>
                </a:lnTo>
                <a:cubicBezTo>
                  <a:pt x="8859" y="1961"/>
                  <a:pt x="8831" y="1977"/>
                  <a:pt x="8740" y="2024"/>
                </a:cubicBezTo>
                <a:cubicBezTo>
                  <a:pt x="8679" y="2058"/>
                  <a:pt x="8576" y="2119"/>
                  <a:pt x="8429" y="2210"/>
                </a:cubicBezTo>
                <a:cubicBezTo>
                  <a:pt x="8307" y="2285"/>
                  <a:pt x="8205" y="2349"/>
                  <a:pt x="8205" y="2349"/>
                </a:cubicBezTo>
                <a:cubicBezTo>
                  <a:pt x="8202" y="2349"/>
                  <a:pt x="8202" y="2338"/>
                  <a:pt x="8202" y="2324"/>
                </a:cubicBezTo>
                <a:cubicBezTo>
                  <a:pt x="8202" y="2310"/>
                  <a:pt x="8210" y="2174"/>
                  <a:pt x="8216" y="2027"/>
                </a:cubicBezTo>
                <a:cubicBezTo>
                  <a:pt x="8221" y="1877"/>
                  <a:pt x="8227" y="1753"/>
                  <a:pt x="8227" y="1750"/>
                </a:cubicBezTo>
                <a:cubicBezTo>
                  <a:pt x="8230" y="1747"/>
                  <a:pt x="8338" y="1780"/>
                  <a:pt x="8543" y="1850"/>
                </a:cubicBezTo>
                <a:cubicBezTo>
                  <a:pt x="8715" y="1908"/>
                  <a:pt x="8857" y="1958"/>
                  <a:pt x="8859" y="1958"/>
                </a:cubicBezTo>
                <a:close/>
                <a:moveTo>
                  <a:pt x="2277" y="1850"/>
                </a:moveTo>
                <a:lnTo>
                  <a:pt x="2277" y="1850"/>
                </a:lnTo>
                <a:cubicBezTo>
                  <a:pt x="2280" y="1902"/>
                  <a:pt x="2280" y="1947"/>
                  <a:pt x="2280" y="1947"/>
                </a:cubicBezTo>
                <a:cubicBezTo>
                  <a:pt x="2277" y="1947"/>
                  <a:pt x="2161" y="2016"/>
                  <a:pt x="2017" y="2102"/>
                </a:cubicBezTo>
                <a:cubicBezTo>
                  <a:pt x="1875" y="2185"/>
                  <a:pt x="1750" y="2257"/>
                  <a:pt x="1745" y="2263"/>
                </a:cubicBezTo>
                <a:cubicBezTo>
                  <a:pt x="1736" y="2268"/>
                  <a:pt x="1731" y="2268"/>
                  <a:pt x="1734" y="2266"/>
                </a:cubicBezTo>
                <a:cubicBezTo>
                  <a:pt x="1734" y="2263"/>
                  <a:pt x="2269" y="1753"/>
                  <a:pt x="2272" y="1753"/>
                </a:cubicBezTo>
                <a:cubicBezTo>
                  <a:pt x="2274" y="1753"/>
                  <a:pt x="2274" y="1794"/>
                  <a:pt x="2277" y="1850"/>
                </a:cubicBezTo>
                <a:close/>
                <a:moveTo>
                  <a:pt x="7206" y="1794"/>
                </a:moveTo>
                <a:lnTo>
                  <a:pt x="7206" y="1794"/>
                </a:lnTo>
                <a:cubicBezTo>
                  <a:pt x="7248" y="1819"/>
                  <a:pt x="7284" y="1839"/>
                  <a:pt x="7284" y="1839"/>
                </a:cubicBezTo>
                <a:cubicBezTo>
                  <a:pt x="7281" y="1841"/>
                  <a:pt x="7092" y="1811"/>
                  <a:pt x="7092" y="1811"/>
                </a:cubicBezTo>
                <a:cubicBezTo>
                  <a:pt x="7090" y="1808"/>
                  <a:pt x="7120" y="1753"/>
                  <a:pt x="7123" y="1753"/>
                </a:cubicBezTo>
                <a:cubicBezTo>
                  <a:pt x="7126" y="1753"/>
                  <a:pt x="7162" y="1772"/>
                  <a:pt x="7206" y="1794"/>
                </a:cubicBezTo>
                <a:close/>
                <a:moveTo>
                  <a:pt x="8191" y="1783"/>
                </a:moveTo>
                <a:lnTo>
                  <a:pt x="8191" y="1783"/>
                </a:lnTo>
                <a:cubicBezTo>
                  <a:pt x="8188" y="1822"/>
                  <a:pt x="8166" y="2313"/>
                  <a:pt x="8166" y="2332"/>
                </a:cubicBezTo>
                <a:cubicBezTo>
                  <a:pt x="8166" y="2343"/>
                  <a:pt x="8166" y="2349"/>
                  <a:pt x="8163" y="2346"/>
                </a:cubicBezTo>
                <a:cubicBezTo>
                  <a:pt x="8152" y="2343"/>
                  <a:pt x="7708" y="2049"/>
                  <a:pt x="7711" y="2047"/>
                </a:cubicBezTo>
                <a:cubicBezTo>
                  <a:pt x="7711" y="2044"/>
                  <a:pt x="8185" y="1755"/>
                  <a:pt x="8191" y="1755"/>
                </a:cubicBezTo>
                <a:cubicBezTo>
                  <a:pt x="8191" y="1755"/>
                  <a:pt x="8191" y="1766"/>
                  <a:pt x="8191" y="1783"/>
                </a:cubicBezTo>
                <a:close/>
                <a:moveTo>
                  <a:pt x="5714" y="1897"/>
                </a:moveTo>
                <a:lnTo>
                  <a:pt x="5714" y="1897"/>
                </a:lnTo>
                <a:cubicBezTo>
                  <a:pt x="5925" y="1972"/>
                  <a:pt x="6094" y="2033"/>
                  <a:pt x="6091" y="2033"/>
                </a:cubicBezTo>
                <a:cubicBezTo>
                  <a:pt x="6086" y="2033"/>
                  <a:pt x="5142" y="1905"/>
                  <a:pt x="5126" y="1902"/>
                </a:cubicBezTo>
                <a:cubicBezTo>
                  <a:pt x="5115" y="1900"/>
                  <a:pt x="5115" y="1900"/>
                  <a:pt x="5115" y="1900"/>
                </a:cubicBezTo>
                <a:cubicBezTo>
                  <a:pt x="5217" y="1830"/>
                  <a:pt x="5217" y="1830"/>
                  <a:pt x="5217" y="1830"/>
                </a:cubicBezTo>
                <a:cubicBezTo>
                  <a:pt x="5276" y="1791"/>
                  <a:pt x="5323" y="1761"/>
                  <a:pt x="5326" y="1761"/>
                </a:cubicBezTo>
                <a:cubicBezTo>
                  <a:pt x="5328" y="1761"/>
                  <a:pt x="5503" y="1822"/>
                  <a:pt x="5714" y="1897"/>
                </a:cubicBezTo>
                <a:close/>
                <a:moveTo>
                  <a:pt x="8743" y="1802"/>
                </a:moveTo>
                <a:lnTo>
                  <a:pt x="8743" y="1802"/>
                </a:lnTo>
                <a:cubicBezTo>
                  <a:pt x="8926" y="1825"/>
                  <a:pt x="9076" y="1844"/>
                  <a:pt x="9076" y="1844"/>
                </a:cubicBezTo>
                <a:cubicBezTo>
                  <a:pt x="9076" y="1847"/>
                  <a:pt x="9037" y="1866"/>
                  <a:pt x="8990" y="1891"/>
                </a:cubicBezTo>
                <a:cubicBezTo>
                  <a:pt x="8901" y="1933"/>
                  <a:pt x="8901" y="1933"/>
                  <a:pt x="8901" y="1933"/>
                </a:cubicBezTo>
                <a:cubicBezTo>
                  <a:pt x="8651" y="1850"/>
                  <a:pt x="8651" y="1850"/>
                  <a:pt x="8651" y="1850"/>
                </a:cubicBezTo>
                <a:cubicBezTo>
                  <a:pt x="8515" y="1805"/>
                  <a:pt x="8402" y="1764"/>
                  <a:pt x="8399" y="1764"/>
                </a:cubicBezTo>
                <a:cubicBezTo>
                  <a:pt x="8396" y="1761"/>
                  <a:pt x="8396" y="1761"/>
                  <a:pt x="8402" y="1761"/>
                </a:cubicBezTo>
                <a:cubicBezTo>
                  <a:pt x="8407" y="1761"/>
                  <a:pt x="8560" y="1780"/>
                  <a:pt x="8743" y="1802"/>
                </a:cubicBezTo>
                <a:close/>
                <a:moveTo>
                  <a:pt x="3961" y="1778"/>
                </a:moveTo>
                <a:lnTo>
                  <a:pt x="3961" y="1778"/>
                </a:lnTo>
                <a:cubicBezTo>
                  <a:pt x="3936" y="1789"/>
                  <a:pt x="2363" y="2180"/>
                  <a:pt x="2363" y="2177"/>
                </a:cubicBezTo>
                <a:cubicBezTo>
                  <a:pt x="2363" y="2171"/>
                  <a:pt x="2424" y="2016"/>
                  <a:pt x="2427" y="2013"/>
                </a:cubicBezTo>
                <a:cubicBezTo>
                  <a:pt x="2430" y="2011"/>
                  <a:pt x="3944" y="1775"/>
                  <a:pt x="3961" y="1775"/>
                </a:cubicBezTo>
                <a:cubicBezTo>
                  <a:pt x="3972" y="1775"/>
                  <a:pt x="3972" y="1775"/>
                  <a:pt x="3972" y="1775"/>
                </a:cubicBezTo>
                <a:cubicBezTo>
                  <a:pt x="3961" y="1778"/>
                  <a:pt x="3961" y="1778"/>
                  <a:pt x="3961" y="1778"/>
                </a:cubicBezTo>
                <a:close/>
                <a:moveTo>
                  <a:pt x="3664" y="1783"/>
                </a:moveTo>
                <a:lnTo>
                  <a:pt x="3664" y="1783"/>
                </a:lnTo>
                <a:cubicBezTo>
                  <a:pt x="3661" y="1786"/>
                  <a:pt x="3656" y="1786"/>
                  <a:pt x="3653" y="1783"/>
                </a:cubicBezTo>
                <a:cubicBezTo>
                  <a:pt x="3653" y="1783"/>
                  <a:pt x="3653" y="1783"/>
                  <a:pt x="3659" y="1783"/>
                </a:cubicBezTo>
                <a:cubicBezTo>
                  <a:pt x="3664" y="1783"/>
                  <a:pt x="3667" y="1783"/>
                  <a:pt x="3664" y="1783"/>
                </a:cubicBezTo>
                <a:close/>
                <a:moveTo>
                  <a:pt x="2613" y="1819"/>
                </a:moveTo>
                <a:lnTo>
                  <a:pt x="2613" y="1819"/>
                </a:lnTo>
                <a:cubicBezTo>
                  <a:pt x="2593" y="1836"/>
                  <a:pt x="2574" y="1847"/>
                  <a:pt x="2552" y="1855"/>
                </a:cubicBezTo>
                <a:cubicBezTo>
                  <a:pt x="2538" y="1858"/>
                  <a:pt x="2524" y="1863"/>
                  <a:pt x="2524" y="1861"/>
                </a:cubicBezTo>
                <a:cubicBezTo>
                  <a:pt x="2524" y="1861"/>
                  <a:pt x="2544" y="1850"/>
                  <a:pt x="2566" y="1839"/>
                </a:cubicBezTo>
                <a:cubicBezTo>
                  <a:pt x="2607" y="1816"/>
                  <a:pt x="2624" y="1811"/>
                  <a:pt x="2613" y="1819"/>
                </a:cubicBezTo>
                <a:close/>
                <a:moveTo>
                  <a:pt x="1986" y="1827"/>
                </a:moveTo>
                <a:lnTo>
                  <a:pt x="1986" y="1827"/>
                </a:lnTo>
                <a:cubicBezTo>
                  <a:pt x="1983" y="1830"/>
                  <a:pt x="1956" y="1872"/>
                  <a:pt x="1919" y="1919"/>
                </a:cubicBezTo>
                <a:cubicBezTo>
                  <a:pt x="1858" y="2005"/>
                  <a:pt x="1858" y="2005"/>
                  <a:pt x="1858" y="2005"/>
                </a:cubicBezTo>
                <a:cubicBezTo>
                  <a:pt x="1795" y="2049"/>
                  <a:pt x="1795" y="2049"/>
                  <a:pt x="1795" y="2049"/>
                </a:cubicBezTo>
                <a:cubicBezTo>
                  <a:pt x="1759" y="2074"/>
                  <a:pt x="1728" y="2091"/>
                  <a:pt x="1725" y="2091"/>
                </a:cubicBezTo>
                <a:cubicBezTo>
                  <a:pt x="1725" y="2091"/>
                  <a:pt x="1983" y="1822"/>
                  <a:pt x="1986" y="1822"/>
                </a:cubicBezTo>
                <a:cubicBezTo>
                  <a:pt x="1986" y="1822"/>
                  <a:pt x="1986" y="1825"/>
                  <a:pt x="1986" y="1827"/>
                </a:cubicBezTo>
                <a:close/>
                <a:moveTo>
                  <a:pt x="6601" y="1897"/>
                </a:moveTo>
                <a:lnTo>
                  <a:pt x="6601" y="1897"/>
                </a:lnTo>
                <a:cubicBezTo>
                  <a:pt x="6821" y="1936"/>
                  <a:pt x="7001" y="1969"/>
                  <a:pt x="7009" y="1969"/>
                </a:cubicBezTo>
                <a:cubicBezTo>
                  <a:pt x="7020" y="1972"/>
                  <a:pt x="7020" y="1972"/>
                  <a:pt x="7020" y="1972"/>
                </a:cubicBezTo>
                <a:cubicBezTo>
                  <a:pt x="7020" y="2088"/>
                  <a:pt x="7020" y="2088"/>
                  <a:pt x="7020" y="2088"/>
                </a:cubicBezTo>
                <a:cubicBezTo>
                  <a:pt x="7020" y="2155"/>
                  <a:pt x="7020" y="2207"/>
                  <a:pt x="7018" y="2207"/>
                </a:cubicBezTo>
                <a:cubicBezTo>
                  <a:pt x="7015" y="2207"/>
                  <a:pt x="6235" y="1844"/>
                  <a:pt x="6213" y="1833"/>
                </a:cubicBezTo>
                <a:cubicBezTo>
                  <a:pt x="6208" y="1830"/>
                  <a:pt x="6202" y="1827"/>
                  <a:pt x="6205" y="1827"/>
                </a:cubicBezTo>
                <a:cubicBezTo>
                  <a:pt x="6208" y="1827"/>
                  <a:pt x="6385" y="1858"/>
                  <a:pt x="6601" y="1897"/>
                </a:cubicBezTo>
                <a:close/>
                <a:moveTo>
                  <a:pt x="3254" y="1833"/>
                </a:moveTo>
                <a:lnTo>
                  <a:pt x="3254" y="1833"/>
                </a:lnTo>
                <a:cubicBezTo>
                  <a:pt x="3254" y="1833"/>
                  <a:pt x="3251" y="1833"/>
                  <a:pt x="3248" y="1833"/>
                </a:cubicBezTo>
                <a:cubicBezTo>
                  <a:pt x="3245" y="1830"/>
                  <a:pt x="3245" y="1830"/>
                  <a:pt x="3251" y="1830"/>
                </a:cubicBezTo>
                <a:cubicBezTo>
                  <a:pt x="3254" y="1830"/>
                  <a:pt x="3256" y="1830"/>
                  <a:pt x="3254" y="1833"/>
                </a:cubicBezTo>
                <a:close/>
                <a:moveTo>
                  <a:pt x="6471" y="2063"/>
                </a:moveTo>
                <a:lnTo>
                  <a:pt x="6471" y="2063"/>
                </a:lnTo>
                <a:cubicBezTo>
                  <a:pt x="6651" y="2174"/>
                  <a:pt x="6796" y="2268"/>
                  <a:pt x="6796" y="2268"/>
                </a:cubicBezTo>
                <a:cubicBezTo>
                  <a:pt x="6793" y="2268"/>
                  <a:pt x="6682" y="2224"/>
                  <a:pt x="6546" y="2169"/>
                </a:cubicBezTo>
                <a:cubicBezTo>
                  <a:pt x="6302" y="2069"/>
                  <a:pt x="6302" y="2069"/>
                  <a:pt x="6302" y="2069"/>
                </a:cubicBezTo>
                <a:cubicBezTo>
                  <a:pt x="6233" y="1977"/>
                  <a:pt x="6233" y="1977"/>
                  <a:pt x="6233" y="1977"/>
                </a:cubicBezTo>
                <a:cubicBezTo>
                  <a:pt x="6149" y="1869"/>
                  <a:pt x="6138" y="1855"/>
                  <a:pt x="6144" y="1855"/>
                </a:cubicBezTo>
                <a:cubicBezTo>
                  <a:pt x="6144" y="1855"/>
                  <a:pt x="6294" y="1949"/>
                  <a:pt x="6471" y="2063"/>
                </a:cubicBezTo>
                <a:close/>
                <a:moveTo>
                  <a:pt x="7248" y="1952"/>
                </a:moveTo>
                <a:lnTo>
                  <a:pt x="7248" y="1952"/>
                </a:lnTo>
                <a:cubicBezTo>
                  <a:pt x="7337" y="2002"/>
                  <a:pt x="7414" y="2047"/>
                  <a:pt x="7417" y="2049"/>
                </a:cubicBezTo>
                <a:cubicBezTo>
                  <a:pt x="7422" y="2055"/>
                  <a:pt x="7422" y="2055"/>
                  <a:pt x="7422" y="2055"/>
                </a:cubicBezTo>
                <a:cubicBezTo>
                  <a:pt x="7406" y="2049"/>
                  <a:pt x="7406" y="2049"/>
                  <a:pt x="7406" y="2049"/>
                </a:cubicBezTo>
                <a:cubicBezTo>
                  <a:pt x="7189" y="1985"/>
                  <a:pt x="7067" y="1947"/>
                  <a:pt x="7065" y="1944"/>
                </a:cubicBezTo>
                <a:cubicBezTo>
                  <a:pt x="7062" y="1944"/>
                  <a:pt x="7065" y="1922"/>
                  <a:pt x="7067" y="1900"/>
                </a:cubicBezTo>
                <a:cubicBezTo>
                  <a:pt x="7073" y="1855"/>
                  <a:pt x="7073" y="1855"/>
                  <a:pt x="7073" y="1855"/>
                </a:cubicBezTo>
                <a:cubicBezTo>
                  <a:pt x="7081" y="1858"/>
                  <a:pt x="7081" y="1858"/>
                  <a:pt x="7081" y="1858"/>
                </a:cubicBezTo>
                <a:cubicBezTo>
                  <a:pt x="7084" y="1858"/>
                  <a:pt x="7159" y="1900"/>
                  <a:pt x="7248" y="1952"/>
                </a:cubicBezTo>
                <a:close/>
                <a:moveTo>
                  <a:pt x="7439" y="1972"/>
                </a:moveTo>
                <a:lnTo>
                  <a:pt x="7439" y="1972"/>
                </a:lnTo>
                <a:cubicBezTo>
                  <a:pt x="7475" y="2016"/>
                  <a:pt x="7500" y="2052"/>
                  <a:pt x="7500" y="2055"/>
                </a:cubicBezTo>
                <a:cubicBezTo>
                  <a:pt x="7497" y="2055"/>
                  <a:pt x="7162" y="1863"/>
                  <a:pt x="7162" y="1861"/>
                </a:cubicBezTo>
                <a:cubicBezTo>
                  <a:pt x="7162" y="1858"/>
                  <a:pt x="7209" y="1863"/>
                  <a:pt x="7270" y="1875"/>
                </a:cubicBezTo>
                <a:cubicBezTo>
                  <a:pt x="7378" y="1891"/>
                  <a:pt x="7378" y="1891"/>
                  <a:pt x="7378" y="1891"/>
                </a:cubicBezTo>
                <a:cubicBezTo>
                  <a:pt x="7439" y="1972"/>
                  <a:pt x="7439" y="1972"/>
                  <a:pt x="7439" y="1972"/>
                </a:cubicBezTo>
                <a:close/>
                <a:moveTo>
                  <a:pt x="9904" y="2532"/>
                </a:moveTo>
                <a:lnTo>
                  <a:pt x="9904" y="2532"/>
                </a:lnTo>
                <a:cubicBezTo>
                  <a:pt x="10323" y="2906"/>
                  <a:pt x="10669" y="3214"/>
                  <a:pt x="10675" y="3220"/>
                </a:cubicBezTo>
                <a:cubicBezTo>
                  <a:pt x="10686" y="3231"/>
                  <a:pt x="10686" y="3231"/>
                  <a:pt x="10686" y="3231"/>
                </a:cubicBezTo>
                <a:cubicBezTo>
                  <a:pt x="10678" y="3228"/>
                  <a:pt x="10678" y="3228"/>
                  <a:pt x="10678" y="3228"/>
                </a:cubicBezTo>
                <a:cubicBezTo>
                  <a:pt x="10658" y="3217"/>
                  <a:pt x="8721" y="2088"/>
                  <a:pt x="8715" y="2083"/>
                </a:cubicBezTo>
                <a:cubicBezTo>
                  <a:pt x="8712" y="2080"/>
                  <a:pt x="8765" y="2052"/>
                  <a:pt x="8926" y="1969"/>
                </a:cubicBezTo>
                <a:cubicBezTo>
                  <a:pt x="9042" y="1905"/>
                  <a:pt x="9139" y="1855"/>
                  <a:pt x="9139" y="1855"/>
                </a:cubicBezTo>
                <a:cubicBezTo>
                  <a:pt x="9142" y="1855"/>
                  <a:pt x="9486" y="2160"/>
                  <a:pt x="9904" y="2532"/>
                </a:cubicBezTo>
                <a:close/>
                <a:moveTo>
                  <a:pt x="5018" y="1894"/>
                </a:moveTo>
                <a:lnTo>
                  <a:pt x="5018" y="1894"/>
                </a:lnTo>
                <a:cubicBezTo>
                  <a:pt x="5015" y="1897"/>
                  <a:pt x="4807" y="2180"/>
                  <a:pt x="4804" y="2182"/>
                </a:cubicBezTo>
                <a:cubicBezTo>
                  <a:pt x="4804" y="2185"/>
                  <a:pt x="4618" y="2138"/>
                  <a:pt x="4618" y="2135"/>
                </a:cubicBezTo>
                <a:cubicBezTo>
                  <a:pt x="4615" y="2135"/>
                  <a:pt x="4621" y="2130"/>
                  <a:pt x="4629" y="2127"/>
                </a:cubicBezTo>
                <a:cubicBezTo>
                  <a:pt x="4635" y="2121"/>
                  <a:pt x="4724" y="2066"/>
                  <a:pt x="4826" y="2005"/>
                </a:cubicBezTo>
                <a:cubicBezTo>
                  <a:pt x="4932" y="1941"/>
                  <a:pt x="5015" y="1888"/>
                  <a:pt x="5018" y="1888"/>
                </a:cubicBezTo>
                <a:cubicBezTo>
                  <a:pt x="5018" y="1888"/>
                  <a:pt x="5020" y="1891"/>
                  <a:pt x="5018" y="1894"/>
                </a:cubicBezTo>
                <a:close/>
                <a:moveTo>
                  <a:pt x="6690" y="2094"/>
                </a:moveTo>
                <a:lnTo>
                  <a:pt x="6690" y="2094"/>
                </a:lnTo>
                <a:cubicBezTo>
                  <a:pt x="6868" y="2177"/>
                  <a:pt x="7012" y="2246"/>
                  <a:pt x="7012" y="2249"/>
                </a:cubicBezTo>
                <a:cubicBezTo>
                  <a:pt x="7015" y="2255"/>
                  <a:pt x="6990" y="2343"/>
                  <a:pt x="6987" y="2343"/>
                </a:cubicBezTo>
                <a:cubicBezTo>
                  <a:pt x="6984" y="2343"/>
                  <a:pt x="6341" y="1938"/>
                  <a:pt x="6332" y="1930"/>
                </a:cubicBezTo>
                <a:cubicBezTo>
                  <a:pt x="6327" y="1925"/>
                  <a:pt x="6302" y="1913"/>
                  <a:pt x="6690" y="2094"/>
                </a:cubicBezTo>
                <a:close/>
                <a:moveTo>
                  <a:pt x="2419" y="1938"/>
                </a:moveTo>
                <a:lnTo>
                  <a:pt x="2419" y="1938"/>
                </a:lnTo>
                <a:cubicBezTo>
                  <a:pt x="2419" y="1941"/>
                  <a:pt x="2238" y="2108"/>
                  <a:pt x="2230" y="2116"/>
                </a:cubicBezTo>
                <a:cubicBezTo>
                  <a:pt x="2225" y="2119"/>
                  <a:pt x="2238" y="2105"/>
                  <a:pt x="2255" y="2083"/>
                </a:cubicBezTo>
                <a:cubicBezTo>
                  <a:pt x="2313" y="2022"/>
                  <a:pt x="2391" y="1947"/>
                  <a:pt x="2408" y="1941"/>
                </a:cubicBezTo>
                <a:cubicBezTo>
                  <a:pt x="2416" y="1938"/>
                  <a:pt x="2419" y="1936"/>
                  <a:pt x="2419" y="1938"/>
                </a:cubicBezTo>
                <a:close/>
                <a:moveTo>
                  <a:pt x="5398" y="2227"/>
                </a:moveTo>
                <a:lnTo>
                  <a:pt x="5398" y="2227"/>
                </a:lnTo>
                <a:cubicBezTo>
                  <a:pt x="5578" y="2382"/>
                  <a:pt x="5722" y="2513"/>
                  <a:pt x="5722" y="2513"/>
                </a:cubicBezTo>
                <a:cubicBezTo>
                  <a:pt x="5719" y="2513"/>
                  <a:pt x="5689" y="2501"/>
                  <a:pt x="5653" y="2485"/>
                </a:cubicBezTo>
                <a:cubicBezTo>
                  <a:pt x="5484" y="2410"/>
                  <a:pt x="5209" y="2307"/>
                  <a:pt x="5020" y="2249"/>
                </a:cubicBezTo>
                <a:cubicBezTo>
                  <a:pt x="4965" y="2232"/>
                  <a:pt x="4912" y="2216"/>
                  <a:pt x="4907" y="2213"/>
                </a:cubicBezTo>
                <a:cubicBezTo>
                  <a:pt x="4898" y="2210"/>
                  <a:pt x="4896" y="2207"/>
                  <a:pt x="4896" y="2205"/>
                </a:cubicBezTo>
                <a:cubicBezTo>
                  <a:pt x="4896" y="2202"/>
                  <a:pt x="4934" y="2141"/>
                  <a:pt x="4982" y="2069"/>
                </a:cubicBezTo>
                <a:cubicBezTo>
                  <a:pt x="5034" y="1988"/>
                  <a:pt x="5068" y="1941"/>
                  <a:pt x="5070" y="1941"/>
                </a:cubicBezTo>
                <a:cubicBezTo>
                  <a:pt x="5073" y="1944"/>
                  <a:pt x="5220" y="2071"/>
                  <a:pt x="5398" y="2227"/>
                </a:cubicBezTo>
                <a:close/>
                <a:moveTo>
                  <a:pt x="7550" y="1994"/>
                </a:moveTo>
                <a:lnTo>
                  <a:pt x="7550" y="1994"/>
                </a:lnTo>
                <a:cubicBezTo>
                  <a:pt x="7592" y="2019"/>
                  <a:pt x="7628" y="2038"/>
                  <a:pt x="7628" y="2041"/>
                </a:cubicBezTo>
                <a:cubicBezTo>
                  <a:pt x="7628" y="2044"/>
                  <a:pt x="7581" y="2094"/>
                  <a:pt x="7578" y="2091"/>
                </a:cubicBezTo>
                <a:cubicBezTo>
                  <a:pt x="7578" y="2091"/>
                  <a:pt x="7553" y="2060"/>
                  <a:pt x="7522" y="2022"/>
                </a:cubicBezTo>
                <a:cubicBezTo>
                  <a:pt x="7495" y="1985"/>
                  <a:pt x="7470" y="1952"/>
                  <a:pt x="7467" y="1949"/>
                </a:cubicBezTo>
                <a:cubicBezTo>
                  <a:pt x="7459" y="1941"/>
                  <a:pt x="7467" y="1944"/>
                  <a:pt x="7550" y="1994"/>
                </a:cubicBezTo>
                <a:close/>
                <a:moveTo>
                  <a:pt x="5833" y="2035"/>
                </a:moveTo>
                <a:lnTo>
                  <a:pt x="5833" y="2035"/>
                </a:lnTo>
                <a:cubicBezTo>
                  <a:pt x="6277" y="2096"/>
                  <a:pt x="6277" y="2096"/>
                  <a:pt x="6277" y="2096"/>
                </a:cubicBezTo>
                <a:cubicBezTo>
                  <a:pt x="6524" y="2221"/>
                  <a:pt x="6524" y="2221"/>
                  <a:pt x="6524" y="2221"/>
                </a:cubicBezTo>
                <a:cubicBezTo>
                  <a:pt x="6662" y="2288"/>
                  <a:pt x="6773" y="2346"/>
                  <a:pt x="6773" y="2346"/>
                </a:cubicBezTo>
                <a:cubicBezTo>
                  <a:pt x="6771" y="2349"/>
                  <a:pt x="5403" y="1983"/>
                  <a:pt x="5381" y="1974"/>
                </a:cubicBezTo>
                <a:cubicBezTo>
                  <a:pt x="5364" y="1972"/>
                  <a:pt x="5364" y="1972"/>
                  <a:pt x="5364" y="1972"/>
                </a:cubicBezTo>
                <a:cubicBezTo>
                  <a:pt x="5378" y="1972"/>
                  <a:pt x="5378" y="1972"/>
                  <a:pt x="5378" y="1972"/>
                </a:cubicBezTo>
                <a:cubicBezTo>
                  <a:pt x="5387" y="1974"/>
                  <a:pt x="5592" y="2002"/>
                  <a:pt x="5833" y="2035"/>
                </a:cubicBezTo>
                <a:close/>
                <a:moveTo>
                  <a:pt x="6083" y="2199"/>
                </a:moveTo>
                <a:lnTo>
                  <a:pt x="6083" y="2199"/>
                </a:lnTo>
                <a:cubicBezTo>
                  <a:pt x="6535" y="2321"/>
                  <a:pt x="6907" y="2421"/>
                  <a:pt x="6904" y="2421"/>
                </a:cubicBezTo>
                <a:cubicBezTo>
                  <a:pt x="6904" y="2424"/>
                  <a:pt x="6857" y="2460"/>
                  <a:pt x="6796" y="2504"/>
                </a:cubicBezTo>
                <a:cubicBezTo>
                  <a:pt x="6687" y="2585"/>
                  <a:pt x="6687" y="2585"/>
                  <a:pt x="6687" y="2585"/>
                </a:cubicBezTo>
                <a:cubicBezTo>
                  <a:pt x="6668" y="2618"/>
                  <a:pt x="6668" y="2618"/>
                  <a:pt x="6668" y="2618"/>
                </a:cubicBezTo>
                <a:cubicBezTo>
                  <a:pt x="6654" y="2637"/>
                  <a:pt x="6640" y="2657"/>
                  <a:pt x="6635" y="2662"/>
                </a:cubicBezTo>
                <a:cubicBezTo>
                  <a:pt x="6624" y="2673"/>
                  <a:pt x="6624" y="2673"/>
                  <a:pt x="6624" y="2673"/>
                </a:cubicBezTo>
                <a:cubicBezTo>
                  <a:pt x="6163" y="2440"/>
                  <a:pt x="6163" y="2440"/>
                  <a:pt x="6163" y="2440"/>
                </a:cubicBezTo>
                <a:cubicBezTo>
                  <a:pt x="5578" y="2149"/>
                  <a:pt x="5237" y="1977"/>
                  <a:pt x="5248" y="1980"/>
                </a:cubicBezTo>
                <a:cubicBezTo>
                  <a:pt x="5253" y="1980"/>
                  <a:pt x="5628" y="2080"/>
                  <a:pt x="6083" y="2199"/>
                </a:cubicBezTo>
                <a:close/>
                <a:moveTo>
                  <a:pt x="7151" y="2041"/>
                </a:moveTo>
                <a:lnTo>
                  <a:pt x="7151" y="2041"/>
                </a:lnTo>
                <a:cubicBezTo>
                  <a:pt x="7198" y="2069"/>
                  <a:pt x="7234" y="2091"/>
                  <a:pt x="7234" y="2094"/>
                </a:cubicBezTo>
                <a:cubicBezTo>
                  <a:pt x="7234" y="2096"/>
                  <a:pt x="7056" y="2205"/>
                  <a:pt x="7056" y="2202"/>
                </a:cubicBezTo>
                <a:cubicBezTo>
                  <a:pt x="7051" y="2199"/>
                  <a:pt x="7059" y="1988"/>
                  <a:pt x="7062" y="1988"/>
                </a:cubicBezTo>
                <a:cubicBezTo>
                  <a:pt x="7062" y="1991"/>
                  <a:pt x="7101" y="2013"/>
                  <a:pt x="7151" y="2041"/>
                </a:cubicBezTo>
                <a:close/>
                <a:moveTo>
                  <a:pt x="5853" y="2327"/>
                </a:moveTo>
                <a:lnTo>
                  <a:pt x="5853" y="2327"/>
                </a:lnTo>
                <a:cubicBezTo>
                  <a:pt x="6216" y="2507"/>
                  <a:pt x="6510" y="2657"/>
                  <a:pt x="6510" y="2657"/>
                </a:cubicBezTo>
                <a:cubicBezTo>
                  <a:pt x="6507" y="2659"/>
                  <a:pt x="5864" y="2568"/>
                  <a:pt x="5841" y="2562"/>
                </a:cubicBezTo>
                <a:cubicBezTo>
                  <a:pt x="5839" y="2562"/>
                  <a:pt x="5692" y="2435"/>
                  <a:pt x="5514" y="2282"/>
                </a:cubicBezTo>
                <a:cubicBezTo>
                  <a:pt x="5154" y="1966"/>
                  <a:pt x="5187" y="1997"/>
                  <a:pt x="5192" y="1997"/>
                </a:cubicBezTo>
                <a:cubicBezTo>
                  <a:pt x="5192" y="1997"/>
                  <a:pt x="5489" y="2144"/>
                  <a:pt x="5853" y="2327"/>
                </a:cubicBezTo>
                <a:close/>
                <a:moveTo>
                  <a:pt x="7392" y="2083"/>
                </a:moveTo>
                <a:lnTo>
                  <a:pt x="7392" y="2083"/>
                </a:lnTo>
                <a:cubicBezTo>
                  <a:pt x="7478" y="2110"/>
                  <a:pt x="7550" y="2133"/>
                  <a:pt x="7550" y="2135"/>
                </a:cubicBezTo>
                <a:cubicBezTo>
                  <a:pt x="7550" y="2138"/>
                  <a:pt x="7514" y="2202"/>
                  <a:pt x="7511" y="2207"/>
                </a:cubicBezTo>
                <a:cubicBezTo>
                  <a:pt x="7508" y="2207"/>
                  <a:pt x="7459" y="2177"/>
                  <a:pt x="7395" y="2141"/>
                </a:cubicBezTo>
                <a:cubicBezTo>
                  <a:pt x="7334" y="2102"/>
                  <a:pt x="7264" y="2060"/>
                  <a:pt x="7242" y="2049"/>
                </a:cubicBezTo>
                <a:cubicBezTo>
                  <a:pt x="7223" y="2038"/>
                  <a:pt x="7206" y="2027"/>
                  <a:pt x="7206" y="2027"/>
                </a:cubicBezTo>
                <a:cubicBezTo>
                  <a:pt x="7206" y="2027"/>
                  <a:pt x="7212" y="2027"/>
                  <a:pt x="7220" y="2030"/>
                </a:cubicBezTo>
                <a:cubicBezTo>
                  <a:pt x="7231" y="2033"/>
                  <a:pt x="7309" y="2058"/>
                  <a:pt x="7392" y="2083"/>
                </a:cubicBezTo>
                <a:close/>
                <a:moveTo>
                  <a:pt x="12489" y="2268"/>
                </a:moveTo>
                <a:lnTo>
                  <a:pt x="12489" y="2268"/>
                </a:lnTo>
                <a:cubicBezTo>
                  <a:pt x="12622" y="2388"/>
                  <a:pt x="12730" y="2485"/>
                  <a:pt x="12730" y="2488"/>
                </a:cubicBezTo>
                <a:cubicBezTo>
                  <a:pt x="12730" y="2488"/>
                  <a:pt x="12716" y="2479"/>
                  <a:pt x="12703" y="2468"/>
                </a:cubicBezTo>
                <a:cubicBezTo>
                  <a:pt x="12689" y="2454"/>
                  <a:pt x="12633" y="2410"/>
                  <a:pt x="12581" y="2368"/>
                </a:cubicBezTo>
                <a:cubicBezTo>
                  <a:pt x="12484" y="2288"/>
                  <a:pt x="12484" y="2288"/>
                  <a:pt x="12484" y="2288"/>
                </a:cubicBezTo>
                <a:cubicBezTo>
                  <a:pt x="12353" y="2160"/>
                  <a:pt x="12353" y="2160"/>
                  <a:pt x="12353" y="2160"/>
                </a:cubicBezTo>
                <a:cubicBezTo>
                  <a:pt x="12281" y="2091"/>
                  <a:pt x="12220" y="2030"/>
                  <a:pt x="12220" y="2027"/>
                </a:cubicBezTo>
                <a:cubicBezTo>
                  <a:pt x="12220" y="2027"/>
                  <a:pt x="12225" y="2030"/>
                  <a:pt x="12234" y="2038"/>
                </a:cubicBezTo>
                <a:cubicBezTo>
                  <a:pt x="12242" y="2047"/>
                  <a:pt x="12359" y="2152"/>
                  <a:pt x="12489" y="2268"/>
                </a:cubicBezTo>
                <a:close/>
                <a:moveTo>
                  <a:pt x="12325" y="2069"/>
                </a:moveTo>
                <a:lnTo>
                  <a:pt x="12325" y="2069"/>
                </a:lnTo>
                <a:cubicBezTo>
                  <a:pt x="12325" y="2071"/>
                  <a:pt x="12306" y="2058"/>
                  <a:pt x="12298" y="2047"/>
                </a:cubicBezTo>
                <a:cubicBezTo>
                  <a:pt x="12295" y="2044"/>
                  <a:pt x="12300" y="2047"/>
                  <a:pt x="12309" y="2052"/>
                </a:cubicBezTo>
                <a:cubicBezTo>
                  <a:pt x="12320" y="2060"/>
                  <a:pt x="12325" y="2069"/>
                  <a:pt x="12325" y="2069"/>
                </a:cubicBezTo>
                <a:close/>
                <a:moveTo>
                  <a:pt x="2069" y="2160"/>
                </a:moveTo>
                <a:lnTo>
                  <a:pt x="2069" y="2160"/>
                </a:lnTo>
                <a:cubicBezTo>
                  <a:pt x="2008" y="2221"/>
                  <a:pt x="1903" y="2324"/>
                  <a:pt x="1836" y="2393"/>
                </a:cubicBezTo>
                <a:cubicBezTo>
                  <a:pt x="1711" y="2515"/>
                  <a:pt x="1711" y="2515"/>
                  <a:pt x="1711" y="2515"/>
                </a:cubicBezTo>
                <a:cubicBezTo>
                  <a:pt x="1667" y="2446"/>
                  <a:pt x="1667" y="2446"/>
                  <a:pt x="1667" y="2446"/>
                </a:cubicBezTo>
                <a:cubicBezTo>
                  <a:pt x="1623" y="2377"/>
                  <a:pt x="1623" y="2377"/>
                  <a:pt x="1623" y="2377"/>
                </a:cubicBezTo>
                <a:cubicBezTo>
                  <a:pt x="1631" y="2371"/>
                  <a:pt x="1631" y="2371"/>
                  <a:pt x="1631" y="2371"/>
                </a:cubicBezTo>
                <a:cubicBezTo>
                  <a:pt x="1656" y="2354"/>
                  <a:pt x="2172" y="2052"/>
                  <a:pt x="2175" y="2052"/>
                </a:cubicBezTo>
                <a:cubicBezTo>
                  <a:pt x="2177" y="2052"/>
                  <a:pt x="2127" y="2102"/>
                  <a:pt x="2069" y="2160"/>
                </a:cubicBezTo>
                <a:close/>
                <a:moveTo>
                  <a:pt x="2344" y="2130"/>
                </a:moveTo>
                <a:lnTo>
                  <a:pt x="2344" y="2130"/>
                </a:lnTo>
                <a:cubicBezTo>
                  <a:pt x="2319" y="2194"/>
                  <a:pt x="2319" y="2194"/>
                  <a:pt x="2319" y="2194"/>
                </a:cubicBezTo>
                <a:cubicBezTo>
                  <a:pt x="2039" y="2382"/>
                  <a:pt x="2039" y="2382"/>
                  <a:pt x="2039" y="2382"/>
                </a:cubicBezTo>
                <a:cubicBezTo>
                  <a:pt x="1747" y="2573"/>
                  <a:pt x="1731" y="2585"/>
                  <a:pt x="1736" y="2579"/>
                </a:cubicBezTo>
                <a:cubicBezTo>
                  <a:pt x="1747" y="2568"/>
                  <a:pt x="2366" y="2058"/>
                  <a:pt x="2369" y="2060"/>
                </a:cubicBezTo>
                <a:cubicBezTo>
                  <a:pt x="2369" y="2060"/>
                  <a:pt x="2358" y="2094"/>
                  <a:pt x="2344" y="2130"/>
                </a:cubicBezTo>
                <a:close/>
                <a:moveTo>
                  <a:pt x="7830" y="2171"/>
                </a:moveTo>
                <a:lnTo>
                  <a:pt x="7830" y="2171"/>
                </a:lnTo>
                <a:cubicBezTo>
                  <a:pt x="7913" y="2227"/>
                  <a:pt x="7983" y="2271"/>
                  <a:pt x="7983" y="2274"/>
                </a:cubicBezTo>
                <a:cubicBezTo>
                  <a:pt x="7986" y="2277"/>
                  <a:pt x="7980" y="2274"/>
                  <a:pt x="7969" y="2271"/>
                </a:cubicBezTo>
                <a:cubicBezTo>
                  <a:pt x="7944" y="2260"/>
                  <a:pt x="7633" y="2130"/>
                  <a:pt x="7628" y="2127"/>
                </a:cubicBezTo>
                <a:cubicBezTo>
                  <a:pt x="7622" y="2124"/>
                  <a:pt x="7669" y="2069"/>
                  <a:pt x="7678" y="2071"/>
                </a:cubicBezTo>
                <a:cubicBezTo>
                  <a:pt x="7680" y="2071"/>
                  <a:pt x="7750" y="2119"/>
                  <a:pt x="7830" y="2171"/>
                </a:cubicBezTo>
                <a:close/>
                <a:moveTo>
                  <a:pt x="1864" y="2091"/>
                </a:moveTo>
                <a:lnTo>
                  <a:pt x="1864" y="2091"/>
                </a:lnTo>
                <a:cubicBezTo>
                  <a:pt x="1784" y="2169"/>
                  <a:pt x="1606" y="2338"/>
                  <a:pt x="1606" y="2335"/>
                </a:cubicBezTo>
                <a:cubicBezTo>
                  <a:pt x="1603" y="2335"/>
                  <a:pt x="1584" y="2277"/>
                  <a:pt x="1584" y="2268"/>
                </a:cubicBezTo>
                <a:cubicBezTo>
                  <a:pt x="1584" y="2263"/>
                  <a:pt x="1617" y="2241"/>
                  <a:pt x="1728" y="2169"/>
                </a:cubicBezTo>
                <a:cubicBezTo>
                  <a:pt x="1808" y="2116"/>
                  <a:pt x="1875" y="2074"/>
                  <a:pt x="1878" y="2074"/>
                </a:cubicBezTo>
                <a:cubicBezTo>
                  <a:pt x="1881" y="2074"/>
                  <a:pt x="1875" y="2080"/>
                  <a:pt x="1864" y="2091"/>
                </a:cubicBezTo>
                <a:close/>
                <a:moveTo>
                  <a:pt x="3750" y="3616"/>
                </a:moveTo>
                <a:lnTo>
                  <a:pt x="3750" y="3616"/>
                </a:lnTo>
                <a:cubicBezTo>
                  <a:pt x="3414" y="5153"/>
                  <a:pt x="3414" y="5153"/>
                  <a:pt x="3414" y="5153"/>
                </a:cubicBezTo>
                <a:cubicBezTo>
                  <a:pt x="3351" y="5658"/>
                  <a:pt x="3351" y="5658"/>
                  <a:pt x="3351" y="5658"/>
                </a:cubicBezTo>
                <a:cubicBezTo>
                  <a:pt x="3317" y="5935"/>
                  <a:pt x="3287" y="6165"/>
                  <a:pt x="3287" y="6168"/>
                </a:cubicBezTo>
                <a:cubicBezTo>
                  <a:pt x="3284" y="6174"/>
                  <a:pt x="2363" y="2271"/>
                  <a:pt x="2358" y="2232"/>
                </a:cubicBezTo>
                <a:cubicBezTo>
                  <a:pt x="2358" y="2224"/>
                  <a:pt x="2358" y="2221"/>
                  <a:pt x="2360" y="2221"/>
                </a:cubicBezTo>
                <a:cubicBezTo>
                  <a:pt x="2363" y="2221"/>
                  <a:pt x="2752" y="2188"/>
                  <a:pt x="3223" y="2149"/>
                </a:cubicBezTo>
                <a:cubicBezTo>
                  <a:pt x="3695" y="2108"/>
                  <a:pt x="4080" y="2077"/>
                  <a:pt x="4080" y="2077"/>
                </a:cubicBezTo>
                <a:cubicBezTo>
                  <a:pt x="4083" y="2077"/>
                  <a:pt x="3933" y="2770"/>
                  <a:pt x="3750" y="3616"/>
                </a:cubicBezTo>
                <a:close/>
                <a:moveTo>
                  <a:pt x="4277" y="2105"/>
                </a:moveTo>
                <a:lnTo>
                  <a:pt x="4277" y="2105"/>
                </a:lnTo>
                <a:cubicBezTo>
                  <a:pt x="4355" y="2121"/>
                  <a:pt x="4421" y="2133"/>
                  <a:pt x="4421" y="2133"/>
                </a:cubicBezTo>
                <a:cubicBezTo>
                  <a:pt x="4424" y="2135"/>
                  <a:pt x="3536" y="4790"/>
                  <a:pt x="3528" y="4806"/>
                </a:cubicBezTo>
                <a:cubicBezTo>
                  <a:pt x="3525" y="4817"/>
                  <a:pt x="3525" y="4817"/>
                  <a:pt x="3525" y="4817"/>
                </a:cubicBezTo>
                <a:cubicBezTo>
                  <a:pt x="3528" y="4806"/>
                  <a:pt x="3528" y="4806"/>
                  <a:pt x="3528" y="4806"/>
                </a:cubicBezTo>
                <a:cubicBezTo>
                  <a:pt x="3528" y="4792"/>
                  <a:pt x="4116" y="2088"/>
                  <a:pt x="4119" y="2083"/>
                </a:cubicBezTo>
                <a:cubicBezTo>
                  <a:pt x="4119" y="2080"/>
                  <a:pt x="4122" y="2077"/>
                  <a:pt x="4125" y="2077"/>
                </a:cubicBezTo>
                <a:cubicBezTo>
                  <a:pt x="4127" y="2077"/>
                  <a:pt x="4197" y="2091"/>
                  <a:pt x="4277" y="2105"/>
                </a:cubicBezTo>
                <a:close/>
                <a:moveTo>
                  <a:pt x="9406" y="3100"/>
                </a:moveTo>
                <a:lnTo>
                  <a:pt x="9406" y="3100"/>
                </a:lnTo>
                <a:cubicBezTo>
                  <a:pt x="9810" y="3650"/>
                  <a:pt x="10142" y="4099"/>
                  <a:pt x="10140" y="4099"/>
                </a:cubicBezTo>
                <a:cubicBezTo>
                  <a:pt x="10140" y="4099"/>
                  <a:pt x="10054" y="4024"/>
                  <a:pt x="9951" y="3933"/>
                </a:cubicBezTo>
                <a:cubicBezTo>
                  <a:pt x="9762" y="3766"/>
                  <a:pt x="9762" y="3766"/>
                  <a:pt x="9762" y="3766"/>
                </a:cubicBezTo>
                <a:cubicBezTo>
                  <a:pt x="9529" y="3505"/>
                  <a:pt x="9529" y="3505"/>
                  <a:pt x="9529" y="3505"/>
                </a:cubicBezTo>
                <a:cubicBezTo>
                  <a:pt x="9297" y="3242"/>
                  <a:pt x="9297" y="3242"/>
                  <a:pt x="9297" y="3242"/>
                </a:cubicBezTo>
                <a:cubicBezTo>
                  <a:pt x="8759" y="2820"/>
                  <a:pt x="8759" y="2820"/>
                  <a:pt x="8759" y="2820"/>
                </a:cubicBezTo>
                <a:cubicBezTo>
                  <a:pt x="8465" y="2585"/>
                  <a:pt x="8221" y="2393"/>
                  <a:pt x="8219" y="2390"/>
                </a:cubicBezTo>
                <a:cubicBezTo>
                  <a:pt x="8216" y="2385"/>
                  <a:pt x="8216" y="2382"/>
                  <a:pt x="8216" y="2382"/>
                </a:cubicBezTo>
                <a:cubicBezTo>
                  <a:pt x="8219" y="2382"/>
                  <a:pt x="8321" y="2318"/>
                  <a:pt x="8443" y="2244"/>
                </a:cubicBezTo>
                <a:cubicBezTo>
                  <a:pt x="8565" y="2166"/>
                  <a:pt x="8665" y="2105"/>
                  <a:pt x="8665" y="2105"/>
                </a:cubicBezTo>
                <a:cubicBezTo>
                  <a:pt x="8668" y="2105"/>
                  <a:pt x="9001" y="2551"/>
                  <a:pt x="9406" y="3100"/>
                </a:cubicBezTo>
                <a:close/>
                <a:moveTo>
                  <a:pt x="7323" y="2266"/>
                </a:moveTo>
                <a:lnTo>
                  <a:pt x="7323" y="2266"/>
                </a:lnTo>
                <a:cubicBezTo>
                  <a:pt x="7353" y="2346"/>
                  <a:pt x="7375" y="2413"/>
                  <a:pt x="7375" y="2413"/>
                </a:cubicBezTo>
                <a:cubicBezTo>
                  <a:pt x="7373" y="2415"/>
                  <a:pt x="7081" y="2244"/>
                  <a:pt x="7076" y="2238"/>
                </a:cubicBezTo>
                <a:cubicBezTo>
                  <a:pt x="7073" y="2235"/>
                  <a:pt x="7262" y="2119"/>
                  <a:pt x="7267" y="2119"/>
                </a:cubicBezTo>
                <a:cubicBezTo>
                  <a:pt x="7270" y="2121"/>
                  <a:pt x="7295" y="2185"/>
                  <a:pt x="7323" y="2266"/>
                </a:cubicBezTo>
                <a:close/>
                <a:moveTo>
                  <a:pt x="4876" y="2169"/>
                </a:moveTo>
                <a:lnTo>
                  <a:pt x="4876" y="2169"/>
                </a:lnTo>
                <a:cubicBezTo>
                  <a:pt x="4865" y="2182"/>
                  <a:pt x="4854" y="2196"/>
                  <a:pt x="4851" y="2196"/>
                </a:cubicBezTo>
                <a:cubicBezTo>
                  <a:pt x="4848" y="2196"/>
                  <a:pt x="4846" y="2194"/>
                  <a:pt x="4846" y="2194"/>
                </a:cubicBezTo>
                <a:cubicBezTo>
                  <a:pt x="4848" y="2185"/>
                  <a:pt x="4893" y="2135"/>
                  <a:pt x="4893" y="2138"/>
                </a:cubicBezTo>
                <a:cubicBezTo>
                  <a:pt x="4893" y="2138"/>
                  <a:pt x="4887" y="2152"/>
                  <a:pt x="4876" y="2169"/>
                </a:cubicBezTo>
                <a:close/>
                <a:moveTo>
                  <a:pt x="4629" y="2177"/>
                </a:moveTo>
                <a:lnTo>
                  <a:pt x="4629" y="2177"/>
                </a:lnTo>
                <a:cubicBezTo>
                  <a:pt x="4713" y="2199"/>
                  <a:pt x="4782" y="2216"/>
                  <a:pt x="4785" y="2218"/>
                </a:cubicBezTo>
                <a:cubicBezTo>
                  <a:pt x="4785" y="2218"/>
                  <a:pt x="4737" y="2368"/>
                  <a:pt x="4677" y="2549"/>
                </a:cubicBezTo>
                <a:cubicBezTo>
                  <a:pt x="4591" y="2809"/>
                  <a:pt x="4552" y="2931"/>
                  <a:pt x="4496" y="3128"/>
                </a:cubicBezTo>
                <a:cubicBezTo>
                  <a:pt x="4427" y="3364"/>
                  <a:pt x="4324" y="3705"/>
                  <a:pt x="4316" y="3716"/>
                </a:cubicBezTo>
                <a:cubicBezTo>
                  <a:pt x="4313" y="3719"/>
                  <a:pt x="4313" y="3716"/>
                  <a:pt x="4316" y="3705"/>
                </a:cubicBezTo>
                <a:cubicBezTo>
                  <a:pt x="4316" y="3697"/>
                  <a:pt x="4349" y="3345"/>
                  <a:pt x="4388" y="2926"/>
                </a:cubicBezTo>
                <a:cubicBezTo>
                  <a:pt x="4430" y="2507"/>
                  <a:pt x="4463" y="2160"/>
                  <a:pt x="4463" y="2152"/>
                </a:cubicBezTo>
                <a:cubicBezTo>
                  <a:pt x="4466" y="2146"/>
                  <a:pt x="4468" y="2141"/>
                  <a:pt x="4471" y="2141"/>
                </a:cubicBezTo>
                <a:cubicBezTo>
                  <a:pt x="4474" y="2141"/>
                  <a:pt x="4543" y="2158"/>
                  <a:pt x="4629" y="2177"/>
                </a:cubicBezTo>
                <a:close/>
                <a:moveTo>
                  <a:pt x="7406" y="2191"/>
                </a:moveTo>
                <a:lnTo>
                  <a:pt x="7406" y="2191"/>
                </a:lnTo>
                <a:cubicBezTo>
                  <a:pt x="7453" y="2216"/>
                  <a:pt x="7489" y="2241"/>
                  <a:pt x="7489" y="2244"/>
                </a:cubicBezTo>
                <a:cubicBezTo>
                  <a:pt x="7489" y="2249"/>
                  <a:pt x="7417" y="2407"/>
                  <a:pt x="7414" y="2407"/>
                </a:cubicBezTo>
                <a:cubicBezTo>
                  <a:pt x="7411" y="2407"/>
                  <a:pt x="7350" y="2241"/>
                  <a:pt x="7317" y="2146"/>
                </a:cubicBezTo>
                <a:cubicBezTo>
                  <a:pt x="7317" y="2144"/>
                  <a:pt x="7317" y="2141"/>
                  <a:pt x="7317" y="2141"/>
                </a:cubicBezTo>
                <a:cubicBezTo>
                  <a:pt x="7320" y="2141"/>
                  <a:pt x="7359" y="2163"/>
                  <a:pt x="7406" y="2191"/>
                </a:cubicBezTo>
                <a:close/>
                <a:moveTo>
                  <a:pt x="9776" y="2743"/>
                </a:moveTo>
                <a:lnTo>
                  <a:pt x="9776" y="2743"/>
                </a:lnTo>
                <a:cubicBezTo>
                  <a:pt x="10342" y="3073"/>
                  <a:pt x="10808" y="3345"/>
                  <a:pt x="10811" y="3347"/>
                </a:cubicBezTo>
                <a:cubicBezTo>
                  <a:pt x="10816" y="3353"/>
                  <a:pt x="10816" y="3353"/>
                  <a:pt x="10816" y="3353"/>
                </a:cubicBezTo>
                <a:cubicBezTo>
                  <a:pt x="10542" y="3777"/>
                  <a:pt x="10542" y="3777"/>
                  <a:pt x="10542" y="3777"/>
                </a:cubicBezTo>
                <a:cubicBezTo>
                  <a:pt x="10392" y="4013"/>
                  <a:pt x="10267" y="4204"/>
                  <a:pt x="10267" y="4202"/>
                </a:cubicBezTo>
                <a:cubicBezTo>
                  <a:pt x="10265" y="4202"/>
                  <a:pt x="8743" y="2149"/>
                  <a:pt x="8743" y="2146"/>
                </a:cubicBezTo>
                <a:cubicBezTo>
                  <a:pt x="8743" y="2144"/>
                  <a:pt x="8746" y="2144"/>
                  <a:pt x="8746" y="2144"/>
                </a:cubicBezTo>
                <a:cubicBezTo>
                  <a:pt x="8748" y="2144"/>
                  <a:pt x="9212" y="2415"/>
                  <a:pt x="9776" y="2743"/>
                </a:cubicBezTo>
                <a:close/>
                <a:moveTo>
                  <a:pt x="7714" y="2280"/>
                </a:moveTo>
                <a:lnTo>
                  <a:pt x="7714" y="2280"/>
                </a:lnTo>
                <a:cubicBezTo>
                  <a:pt x="7858" y="2427"/>
                  <a:pt x="7883" y="2454"/>
                  <a:pt x="7869" y="2446"/>
                </a:cubicBezTo>
                <a:cubicBezTo>
                  <a:pt x="7863" y="2440"/>
                  <a:pt x="7789" y="2393"/>
                  <a:pt x="7705" y="2338"/>
                </a:cubicBezTo>
                <a:cubicBezTo>
                  <a:pt x="7553" y="2235"/>
                  <a:pt x="7553" y="2235"/>
                  <a:pt x="7553" y="2235"/>
                </a:cubicBezTo>
                <a:cubicBezTo>
                  <a:pt x="7561" y="2224"/>
                  <a:pt x="7561" y="2224"/>
                  <a:pt x="7561" y="2224"/>
                </a:cubicBezTo>
                <a:cubicBezTo>
                  <a:pt x="7564" y="2218"/>
                  <a:pt x="7572" y="2202"/>
                  <a:pt x="7581" y="2188"/>
                </a:cubicBezTo>
                <a:cubicBezTo>
                  <a:pt x="7589" y="2174"/>
                  <a:pt x="7594" y="2163"/>
                  <a:pt x="7597" y="2163"/>
                </a:cubicBezTo>
                <a:cubicBezTo>
                  <a:pt x="7597" y="2163"/>
                  <a:pt x="7650" y="2216"/>
                  <a:pt x="7714" y="2280"/>
                </a:cubicBezTo>
                <a:close/>
                <a:moveTo>
                  <a:pt x="4837" y="2235"/>
                </a:moveTo>
                <a:lnTo>
                  <a:pt x="4837" y="2235"/>
                </a:lnTo>
                <a:cubicBezTo>
                  <a:pt x="4837" y="2246"/>
                  <a:pt x="4735" y="2593"/>
                  <a:pt x="4732" y="2590"/>
                </a:cubicBezTo>
                <a:cubicBezTo>
                  <a:pt x="4732" y="2590"/>
                  <a:pt x="4815" y="2246"/>
                  <a:pt x="4821" y="2230"/>
                </a:cubicBezTo>
                <a:cubicBezTo>
                  <a:pt x="4823" y="2224"/>
                  <a:pt x="4837" y="2230"/>
                  <a:pt x="4837" y="2235"/>
                </a:cubicBezTo>
                <a:close/>
                <a:moveTo>
                  <a:pt x="7955" y="2304"/>
                </a:moveTo>
                <a:lnTo>
                  <a:pt x="7955" y="2304"/>
                </a:lnTo>
                <a:cubicBezTo>
                  <a:pt x="8052" y="2343"/>
                  <a:pt x="8132" y="2379"/>
                  <a:pt x="8135" y="2379"/>
                </a:cubicBezTo>
                <a:cubicBezTo>
                  <a:pt x="8135" y="2382"/>
                  <a:pt x="8127" y="2396"/>
                  <a:pt x="8113" y="2410"/>
                </a:cubicBezTo>
                <a:cubicBezTo>
                  <a:pt x="8088" y="2438"/>
                  <a:pt x="8088" y="2438"/>
                  <a:pt x="8088" y="2438"/>
                </a:cubicBezTo>
                <a:cubicBezTo>
                  <a:pt x="7930" y="2332"/>
                  <a:pt x="7930" y="2332"/>
                  <a:pt x="7930" y="2332"/>
                </a:cubicBezTo>
                <a:cubicBezTo>
                  <a:pt x="7844" y="2277"/>
                  <a:pt x="7775" y="2230"/>
                  <a:pt x="7777" y="2230"/>
                </a:cubicBezTo>
                <a:cubicBezTo>
                  <a:pt x="7777" y="2230"/>
                  <a:pt x="7858" y="2263"/>
                  <a:pt x="7955" y="2304"/>
                </a:cubicBezTo>
                <a:close/>
                <a:moveTo>
                  <a:pt x="4982" y="2274"/>
                </a:moveTo>
                <a:lnTo>
                  <a:pt x="4982" y="2274"/>
                </a:lnTo>
                <a:cubicBezTo>
                  <a:pt x="5079" y="2304"/>
                  <a:pt x="5079" y="2304"/>
                  <a:pt x="5079" y="2304"/>
                </a:cubicBezTo>
                <a:cubicBezTo>
                  <a:pt x="5079" y="2313"/>
                  <a:pt x="5079" y="2313"/>
                  <a:pt x="5079" y="2313"/>
                </a:cubicBezTo>
                <a:cubicBezTo>
                  <a:pt x="5076" y="2318"/>
                  <a:pt x="4205" y="4595"/>
                  <a:pt x="4183" y="4654"/>
                </a:cubicBezTo>
                <a:cubicBezTo>
                  <a:pt x="4177" y="4662"/>
                  <a:pt x="4174" y="4670"/>
                  <a:pt x="4174" y="4668"/>
                </a:cubicBezTo>
                <a:cubicBezTo>
                  <a:pt x="4172" y="4668"/>
                  <a:pt x="4868" y="2266"/>
                  <a:pt x="4873" y="2249"/>
                </a:cubicBezTo>
                <a:cubicBezTo>
                  <a:pt x="4873" y="2246"/>
                  <a:pt x="4876" y="2244"/>
                  <a:pt x="4879" y="2244"/>
                </a:cubicBezTo>
                <a:cubicBezTo>
                  <a:pt x="4882" y="2244"/>
                  <a:pt x="4929" y="2257"/>
                  <a:pt x="4982" y="2274"/>
                </a:cubicBezTo>
                <a:close/>
                <a:moveTo>
                  <a:pt x="7902" y="2357"/>
                </a:moveTo>
                <a:lnTo>
                  <a:pt x="7902" y="2357"/>
                </a:lnTo>
                <a:cubicBezTo>
                  <a:pt x="7991" y="2415"/>
                  <a:pt x="8063" y="2463"/>
                  <a:pt x="8063" y="2463"/>
                </a:cubicBezTo>
                <a:cubicBezTo>
                  <a:pt x="8063" y="2465"/>
                  <a:pt x="8027" y="2524"/>
                  <a:pt x="8022" y="2532"/>
                </a:cubicBezTo>
                <a:cubicBezTo>
                  <a:pt x="8016" y="2537"/>
                  <a:pt x="8016" y="2537"/>
                  <a:pt x="8016" y="2537"/>
                </a:cubicBezTo>
                <a:cubicBezTo>
                  <a:pt x="7897" y="2418"/>
                  <a:pt x="7897" y="2418"/>
                  <a:pt x="7897" y="2418"/>
                </a:cubicBezTo>
                <a:cubicBezTo>
                  <a:pt x="7766" y="2282"/>
                  <a:pt x="7730" y="2246"/>
                  <a:pt x="7739" y="2249"/>
                </a:cubicBezTo>
                <a:cubicBezTo>
                  <a:pt x="7741" y="2252"/>
                  <a:pt x="7816" y="2299"/>
                  <a:pt x="7902" y="2357"/>
                </a:cubicBezTo>
                <a:close/>
                <a:moveTo>
                  <a:pt x="1908" y="4002"/>
                </a:moveTo>
                <a:lnTo>
                  <a:pt x="1908" y="4002"/>
                </a:lnTo>
                <a:cubicBezTo>
                  <a:pt x="1692" y="4959"/>
                  <a:pt x="1512" y="5746"/>
                  <a:pt x="1512" y="5752"/>
                </a:cubicBezTo>
                <a:cubicBezTo>
                  <a:pt x="1509" y="5763"/>
                  <a:pt x="1509" y="5763"/>
                  <a:pt x="1509" y="5763"/>
                </a:cubicBezTo>
                <a:cubicBezTo>
                  <a:pt x="1506" y="5746"/>
                  <a:pt x="1506" y="5746"/>
                  <a:pt x="1506" y="5746"/>
                </a:cubicBezTo>
                <a:cubicBezTo>
                  <a:pt x="1503" y="5738"/>
                  <a:pt x="1462" y="5117"/>
                  <a:pt x="1412" y="4368"/>
                </a:cubicBezTo>
                <a:cubicBezTo>
                  <a:pt x="1320" y="3003"/>
                  <a:pt x="1320" y="3003"/>
                  <a:pt x="1320" y="3003"/>
                </a:cubicBezTo>
                <a:cubicBezTo>
                  <a:pt x="1329" y="2998"/>
                  <a:pt x="1329" y="2998"/>
                  <a:pt x="1329" y="2998"/>
                </a:cubicBezTo>
                <a:cubicBezTo>
                  <a:pt x="1331" y="2995"/>
                  <a:pt x="1551" y="2826"/>
                  <a:pt x="1817" y="2623"/>
                </a:cubicBezTo>
                <a:cubicBezTo>
                  <a:pt x="2105" y="2402"/>
                  <a:pt x="2299" y="2257"/>
                  <a:pt x="2302" y="2260"/>
                </a:cubicBezTo>
                <a:cubicBezTo>
                  <a:pt x="2302" y="2263"/>
                  <a:pt x="2125" y="3048"/>
                  <a:pt x="1908" y="4002"/>
                </a:cubicBezTo>
                <a:close/>
                <a:moveTo>
                  <a:pt x="7178" y="2341"/>
                </a:moveTo>
                <a:lnTo>
                  <a:pt x="7178" y="2341"/>
                </a:lnTo>
                <a:cubicBezTo>
                  <a:pt x="7314" y="2421"/>
                  <a:pt x="7303" y="2413"/>
                  <a:pt x="7300" y="2415"/>
                </a:cubicBezTo>
                <a:cubicBezTo>
                  <a:pt x="7300" y="2418"/>
                  <a:pt x="7037" y="2366"/>
                  <a:pt x="7026" y="2360"/>
                </a:cubicBezTo>
                <a:cubicBezTo>
                  <a:pt x="7023" y="2360"/>
                  <a:pt x="7023" y="2349"/>
                  <a:pt x="7031" y="2327"/>
                </a:cubicBezTo>
                <a:cubicBezTo>
                  <a:pt x="7034" y="2310"/>
                  <a:pt x="7040" y="2288"/>
                  <a:pt x="7042" y="2280"/>
                </a:cubicBezTo>
                <a:cubicBezTo>
                  <a:pt x="7045" y="2271"/>
                  <a:pt x="7048" y="2266"/>
                  <a:pt x="7051" y="2266"/>
                </a:cubicBezTo>
                <a:cubicBezTo>
                  <a:pt x="7054" y="2268"/>
                  <a:pt x="7112" y="2299"/>
                  <a:pt x="7178" y="2341"/>
                </a:cubicBezTo>
                <a:close/>
                <a:moveTo>
                  <a:pt x="7678" y="2493"/>
                </a:moveTo>
                <a:lnTo>
                  <a:pt x="7678" y="2493"/>
                </a:lnTo>
                <a:cubicBezTo>
                  <a:pt x="7758" y="2612"/>
                  <a:pt x="7827" y="2709"/>
                  <a:pt x="7825" y="2709"/>
                </a:cubicBezTo>
                <a:cubicBezTo>
                  <a:pt x="7822" y="2712"/>
                  <a:pt x="7434" y="2454"/>
                  <a:pt x="7436" y="2449"/>
                </a:cubicBezTo>
                <a:cubicBezTo>
                  <a:pt x="7436" y="2446"/>
                  <a:pt x="7456" y="2404"/>
                  <a:pt x="7478" y="2357"/>
                </a:cubicBezTo>
                <a:cubicBezTo>
                  <a:pt x="7508" y="2291"/>
                  <a:pt x="7520" y="2271"/>
                  <a:pt x="7522" y="2274"/>
                </a:cubicBezTo>
                <a:cubicBezTo>
                  <a:pt x="7525" y="2277"/>
                  <a:pt x="7594" y="2377"/>
                  <a:pt x="7678" y="2493"/>
                </a:cubicBezTo>
                <a:close/>
                <a:moveTo>
                  <a:pt x="4338" y="3098"/>
                </a:moveTo>
                <a:lnTo>
                  <a:pt x="4338" y="3098"/>
                </a:lnTo>
                <a:cubicBezTo>
                  <a:pt x="4260" y="3894"/>
                  <a:pt x="4260" y="3894"/>
                  <a:pt x="4260" y="3894"/>
                </a:cubicBezTo>
                <a:cubicBezTo>
                  <a:pt x="3883" y="4454"/>
                  <a:pt x="3883" y="4454"/>
                  <a:pt x="3883" y="4454"/>
                </a:cubicBezTo>
                <a:cubicBezTo>
                  <a:pt x="3675" y="4765"/>
                  <a:pt x="3503" y="5020"/>
                  <a:pt x="3500" y="5023"/>
                </a:cubicBezTo>
                <a:cubicBezTo>
                  <a:pt x="3495" y="5028"/>
                  <a:pt x="3642" y="4584"/>
                  <a:pt x="4227" y="2834"/>
                </a:cubicBezTo>
                <a:cubicBezTo>
                  <a:pt x="4330" y="2532"/>
                  <a:pt x="4413" y="2288"/>
                  <a:pt x="4413" y="2293"/>
                </a:cubicBezTo>
                <a:cubicBezTo>
                  <a:pt x="4413" y="2296"/>
                  <a:pt x="4380" y="2659"/>
                  <a:pt x="4338" y="3098"/>
                </a:cubicBezTo>
                <a:close/>
                <a:moveTo>
                  <a:pt x="12661" y="2354"/>
                </a:moveTo>
                <a:lnTo>
                  <a:pt x="12661" y="2354"/>
                </a:lnTo>
                <a:cubicBezTo>
                  <a:pt x="12741" y="2413"/>
                  <a:pt x="12741" y="2413"/>
                  <a:pt x="12741" y="2413"/>
                </a:cubicBezTo>
                <a:cubicBezTo>
                  <a:pt x="12755" y="2432"/>
                  <a:pt x="12755" y="2432"/>
                  <a:pt x="12755" y="2432"/>
                </a:cubicBezTo>
                <a:cubicBezTo>
                  <a:pt x="12761" y="2443"/>
                  <a:pt x="12769" y="2460"/>
                  <a:pt x="12775" y="2468"/>
                </a:cubicBezTo>
                <a:cubicBezTo>
                  <a:pt x="12780" y="2476"/>
                  <a:pt x="12780" y="2482"/>
                  <a:pt x="12777" y="2479"/>
                </a:cubicBezTo>
                <a:cubicBezTo>
                  <a:pt x="12772" y="2476"/>
                  <a:pt x="12589" y="2313"/>
                  <a:pt x="12575" y="2299"/>
                </a:cubicBezTo>
                <a:cubicBezTo>
                  <a:pt x="12564" y="2285"/>
                  <a:pt x="12575" y="2293"/>
                  <a:pt x="12661" y="2354"/>
                </a:cubicBezTo>
                <a:close/>
                <a:moveTo>
                  <a:pt x="6859" y="2335"/>
                </a:moveTo>
                <a:lnTo>
                  <a:pt x="6859" y="2335"/>
                </a:lnTo>
                <a:cubicBezTo>
                  <a:pt x="6909" y="2357"/>
                  <a:pt x="6954" y="2374"/>
                  <a:pt x="6956" y="2377"/>
                </a:cubicBezTo>
                <a:cubicBezTo>
                  <a:pt x="6962" y="2379"/>
                  <a:pt x="6962" y="2379"/>
                  <a:pt x="6962" y="2379"/>
                </a:cubicBezTo>
                <a:cubicBezTo>
                  <a:pt x="6954" y="2385"/>
                  <a:pt x="6954" y="2385"/>
                  <a:pt x="6954" y="2385"/>
                </a:cubicBezTo>
                <a:cubicBezTo>
                  <a:pt x="6948" y="2393"/>
                  <a:pt x="6948" y="2393"/>
                  <a:pt x="6948" y="2393"/>
                </a:cubicBezTo>
                <a:cubicBezTo>
                  <a:pt x="6854" y="2346"/>
                  <a:pt x="6854" y="2346"/>
                  <a:pt x="6854" y="2346"/>
                </a:cubicBezTo>
                <a:cubicBezTo>
                  <a:pt x="6804" y="2321"/>
                  <a:pt x="6762" y="2299"/>
                  <a:pt x="6762" y="2296"/>
                </a:cubicBezTo>
                <a:lnTo>
                  <a:pt x="6765" y="2296"/>
                </a:lnTo>
                <a:cubicBezTo>
                  <a:pt x="6768" y="2299"/>
                  <a:pt x="6812" y="2316"/>
                  <a:pt x="6859" y="2335"/>
                </a:cubicBezTo>
                <a:close/>
                <a:moveTo>
                  <a:pt x="1567" y="2338"/>
                </a:moveTo>
                <a:lnTo>
                  <a:pt x="1567" y="2338"/>
                </a:lnTo>
                <a:cubicBezTo>
                  <a:pt x="1575" y="2368"/>
                  <a:pt x="1575" y="2368"/>
                  <a:pt x="1575" y="2368"/>
                </a:cubicBezTo>
                <a:cubicBezTo>
                  <a:pt x="1476" y="2537"/>
                  <a:pt x="1476" y="2537"/>
                  <a:pt x="1476" y="2537"/>
                </a:cubicBezTo>
                <a:cubicBezTo>
                  <a:pt x="1384" y="2696"/>
                  <a:pt x="1362" y="2729"/>
                  <a:pt x="1368" y="2718"/>
                </a:cubicBezTo>
                <a:cubicBezTo>
                  <a:pt x="1368" y="2712"/>
                  <a:pt x="1556" y="2307"/>
                  <a:pt x="1556" y="2307"/>
                </a:cubicBezTo>
                <a:cubicBezTo>
                  <a:pt x="1556" y="2307"/>
                  <a:pt x="1562" y="2321"/>
                  <a:pt x="1567" y="2338"/>
                </a:cubicBezTo>
                <a:close/>
                <a:moveTo>
                  <a:pt x="7800" y="2440"/>
                </a:moveTo>
                <a:lnTo>
                  <a:pt x="7800" y="2440"/>
                </a:lnTo>
                <a:cubicBezTo>
                  <a:pt x="7997" y="2573"/>
                  <a:pt x="7997" y="2573"/>
                  <a:pt x="7997" y="2573"/>
                </a:cubicBezTo>
                <a:cubicBezTo>
                  <a:pt x="7980" y="2607"/>
                  <a:pt x="7980" y="2607"/>
                  <a:pt x="7980" y="2607"/>
                </a:cubicBezTo>
                <a:cubicBezTo>
                  <a:pt x="7969" y="2623"/>
                  <a:pt x="7949" y="2662"/>
                  <a:pt x="7933" y="2693"/>
                </a:cubicBezTo>
                <a:cubicBezTo>
                  <a:pt x="7916" y="2723"/>
                  <a:pt x="7902" y="2748"/>
                  <a:pt x="7900" y="2748"/>
                </a:cubicBezTo>
                <a:cubicBezTo>
                  <a:pt x="7900" y="2748"/>
                  <a:pt x="7830" y="2651"/>
                  <a:pt x="7750" y="2537"/>
                </a:cubicBezTo>
                <a:cubicBezTo>
                  <a:pt x="7669" y="2421"/>
                  <a:pt x="7600" y="2321"/>
                  <a:pt x="7597" y="2316"/>
                </a:cubicBezTo>
                <a:cubicBezTo>
                  <a:pt x="7592" y="2310"/>
                  <a:pt x="7592" y="2307"/>
                  <a:pt x="7594" y="2307"/>
                </a:cubicBezTo>
                <a:cubicBezTo>
                  <a:pt x="7597" y="2310"/>
                  <a:pt x="7689" y="2368"/>
                  <a:pt x="7800" y="2440"/>
                </a:cubicBezTo>
                <a:close/>
                <a:moveTo>
                  <a:pt x="5220" y="2354"/>
                </a:moveTo>
                <a:lnTo>
                  <a:pt x="5220" y="2354"/>
                </a:lnTo>
                <a:cubicBezTo>
                  <a:pt x="5276" y="2374"/>
                  <a:pt x="5323" y="2390"/>
                  <a:pt x="5326" y="2390"/>
                </a:cubicBezTo>
                <a:cubicBezTo>
                  <a:pt x="5326" y="2393"/>
                  <a:pt x="4518" y="4781"/>
                  <a:pt x="4504" y="4812"/>
                </a:cubicBezTo>
                <a:cubicBezTo>
                  <a:pt x="4496" y="4826"/>
                  <a:pt x="4496" y="4831"/>
                  <a:pt x="4524" y="4720"/>
                </a:cubicBezTo>
                <a:cubicBezTo>
                  <a:pt x="4568" y="4537"/>
                  <a:pt x="5115" y="2321"/>
                  <a:pt x="5115" y="2321"/>
                </a:cubicBezTo>
                <a:cubicBezTo>
                  <a:pt x="5115" y="2316"/>
                  <a:pt x="5120" y="2318"/>
                  <a:pt x="5220" y="2354"/>
                </a:cubicBezTo>
                <a:close/>
                <a:moveTo>
                  <a:pt x="13052" y="3125"/>
                </a:moveTo>
                <a:lnTo>
                  <a:pt x="13052" y="3125"/>
                </a:lnTo>
                <a:cubicBezTo>
                  <a:pt x="13354" y="3542"/>
                  <a:pt x="13604" y="3883"/>
                  <a:pt x="13601" y="3883"/>
                </a:cubicBezTo>
                <a:cubicBezTo>
                  <a:pt x="13601" y="3885"/>
                  <a:pt x="13335" y="3719"/>
                  <a:pt x="13008" y="3516"/>
                </a:cubicBezTo>
                <a:cubicBezTo>
                  <a:pt x="12680" y="3311"/>
                  <a:pt x="12411" y="3145"/>
                  <a:pt x="12409" y="3142"/>
                </a:cubicBezTo>
                <a:cubicBezTo>
                  <a:pt x="12406" y="3142"/>
                  <a:pt x="12411" y="3064"/>
                  <a:pt x="12445" y="2757"/>
                </a:cubicBezTo>
                <a:cubicBezTo>
                  <a:pt x="12467" y="2549"/>
                  <a:pt x="12486" y="2371"/>
                  <a:pt x="12489" y="2366"/>
                </a:cubicBezTo>
                <a:cubicBezTo>
                  <a:pt x="12489" y="2357"/>
                  <a:pt x="12489" y="2357"/>
                  <a:pt x="12489" y="2357"/>
                </a:cubicBezTo>
                <a:cubicBezTo>
                  <a:pt x="12495" y="2363"/>
                  <a:pt x="12495" y="2363"/>
                  <a:pt x="12495" y="2363"/>
                </a:cubicBezTo>
                <a:cubicBezTo>
                  <a:pt x="12497" y="2366"/>
                  <a:pt x="12747" y="2709"/>
                  <a:pt x="13052" y="3125"/>
                </a:cubicBezTo>
                <a:close/>
                <a:moveTo>
                  <a:pt x="2793" y="4243"/>
                </a:moveTo>
                <a:lnTo>
                  <a:pt x="2793" y="4243"/>
                </a:lnTo>
                <a:cubicBezTo>
                  <a:pt x="3034" y="5272"/>
                  <a:pt x="3234" y="6118"/>
                  <a:pt x="3231" y="6118"/>
                </a:cubicBezTo>
                <a:cubicBezTo>
                  <a:pt x="3231" y="6118"/>
                  <a:pt x="3201" y="6057"/>
                  <a:pt x="3162" y="5982"/>
                </a:cubicBezTo>
                <a:cubicBezTo>
                  <a:pt x="3123" y="5907"/>
                  <a:pt x="2918" y="5494"/>
                  <a:pt x="2704" y="5064"/>
                </a:cubicBezTo>
                <a:cubicBezTo>
                  <a:pt x="2319" y="4285"/>
                  <a:pt x="2319" y="4285"/>
                  <a:pt x="2319" y="4285"/>
                </a:cubicBezTo>
                <a:cubicBezTo>
                  <a:pt x="2333" y="3325"/>
                  <a:pt x="2333" y="3325"/>
                  <a:pt x="2333" y="3325"/>
                </a:cubicBezTo>
                <a:cubicBezTo>
                  <a:pt x="2341" y="2798"/>
                  <a:pt x="2349" y="2368"/>
                  <a:pt x="2349" y="2366"/>
                </a:cubicBezTo>
                <a:cubicBezTo>
                  <a:pt x="2349" y="2366"/>
                  <a:pt x="2349" y="2366"/>
                  <a:pt x="2352" y="2366"/>
                </a:cubicBezTo>
                <a:cubicBezTo>
                  <a:pt x="2352" y="2368"/>
                  <a:pt x="2552" y="3211"/>
                  <a:pt x="2793" y="4243"/>
                </a:cubicBezTo>
                <a:close/>
                <a:moveTo>
                  <a:pt x="2297" y="3336"/>
                </a:moveTo>
                <a:lnTo>
                  <a:pt x="2297" y="3336"/>
                </a:lnTo>
                <a:cubicBezTo>
                  <a:pt x="2283" y="4279"/>
                  <a:pt x="2283" y="4279"/>
                  <a:pt x="2283" y="4279"/>
                </a:cubicBezTo>
                <a:cubicBezTo>
                  <a:pt x="1917" y="5011"/>
                  <a:pt x="1917" y="5011"/>
                  <a:pt x="1917" y="5011"/>
                </a:cubicBezTo>
                <a:cubicBezTo>
                  <a:pt x="1717" y="5414"/>
                  <a:pt x="1553" y="5741"/>
                  <a:pt x="1551" y="5738"/>
                </a:cubicBezTo>
                <a:cubicBezTo>
                  <a:pt x="1551" y="5738"/>
                  <a:pt x="2288" y="2476"/>
                  <a:pt x="2308" y="2399"/>
                </a:cubicBezTo>
                <a:cubicBezTo>
                  <a:pt x="2308" y="2396"/>
                  <a:pt x="2311" y="2390"/>
                  <a:pt x="2311" y="2393"/>
                </a:cubicBezTo>
                <a:cubicBezTo>
                  <a:pt x="2311" y="2393"/>
                  <a:pt x="2305" y="2818"/>
                  <a:pt x="2297" y="3336"/>
                </a:cubicBezTo>
                <a:close/>
                <a:moveTo>
                  <a:pt x="7045" y="2413"/>
                </a:moveTo>
                <a:lnTo>
                  <a:pt x="7045" y="2413"/>
                </a:lnTo>
                <a:cubicBezTo>
                  <a:pt x="7065" y="2424"/>
                  <a:pt x="7084" y="2432"/>
                  <a:pt x="7087" y="2435"/>
                </a:cubicBezTo>
                <a:cubicBezTo>
                  <a:pt x="7090" y="2438"/>
                  <a:pt x="7023" y="2418"/>
                  <a:pt x="6995" y="2410"/>
                </a:cubicBezTo>
                <a:cubicBezTo>
                  <a:pt x="6990" y="2407"/>
                  <a:pt x="6990" y="2407"/>
                  <a:pt x="6990" y="2407"/>
                </a:cubicBezTo>
                <a:cubicBezTo>
                  <a:pt x="6995" y="2402"/>
                  <a:pt x="6995" y="2402"/>
                  <a:pt x="6995" y="2402"/>
                </a:cubicBezTo>
                <a:cubicBezTo>
                  <a:pt x="6998" y="2399"/>
                  <a:pt x="7001" y="2396"/>
                  <a:pt x="7001" y="2396"/>
                </a:cubicBezTo>
                <a:cubicBezTo>
                  <a:pt x="7004" y="2396"/>
                  <a:pt x="7023" y="2404"/>
                  <a:pt x="7045" y="2413"/>
                </a:cubicBezTo>
                <a:close/>
                <a:moveTo>
                  <a:pt x="1642" y="2474"/>
                </a:moveTo>
                <a:lnTo>
                  <a:pt x="1642" y="2474"/>
                </a:lnTo>
                <a:cubicBezTo>
                  <a:pt x="1664" y="2507"/>
                  <a:pt x="1684" y="2537"/>
                  <a:pt x="1684" y="2540"/>
                </a:cubicBezTo>
                <a:cubicBezTo>
                  <a:pt x="1684" y="2543"/>
                  <a:pt x="1659" y="2573"/>
                  <a:pt x="1628" y="2607"/>
                </a:cubicBezTo>
                <a:cubicBezTo>
                  <a:pt x="1584" y="2654"/>
                  <a:pt x="1556" y="2682"/>
                  <a:pt x="1501" y="2729"/>
                </a:cubicBezTo>
                <a:cubicBezTo>
                  <a:pt x="1428" y="2787"/>
                  <a:pt x="1428" y="2787"/>
                  <a:pt x="1428" y="2787"/>
                </a:cubicBezTo>
                <a:cubicBezTo>
                  <a:pt x="1362" y="2879"/>
                  <a:pt x="1362" y="2879"/>
                  <a:pt x="1362" y="2879"/>
                </a:cubicBezTo>
                <a:cubicBezTo>
                  <a:pt x="1304" y="2962"/>
                  <a:pt x="1248" y="3031"/>
                  <a:pt x="1245" y="3026"/>
                </a:cubicBezTo>
                <a:cubicBezTo>
                  <a:pt x="1245" y="3026"/>
                  <a:pt x="1304" y="2920"/>
                  <a:pt x="1379" y="2790"/>
                </a:cubicBezTo>
                <a:cubicBezTo>
                  <a:pt x="1453" y="2659"/>
                  <a:pt x="1531" y="2521"/>
                  <a:pt x="1553" y="2479"/>
                </a:cubicBezTo>
                <a:cubicBezTo>
                  <a:pt x="1578" y="2440"/>
                  <a:pt x="1598" y="2407"/>
                  <a:pt x="1598" y="2410"/>
                </a:cubicBezTo>
                <a:cubicBezTo>
                  <a:pt x="1600" y="2410"/>
                  <a:pt x="1620" y="2440"/>
                  <a:pt x="1642" y="2474"/>
                </a:cubicBezTo>
                <a:close/>
                <a:moveTo>
                  <a:pt x="5453" y="2440"/>
                </a:moveTo>
                <a:lnTo>
                  <a:pt x="5453" y="2440"/>
                </a:lnTo>
                <a:cubicBezTo>
                  <a:pt x="5500" y="2460"/>
                  <a:pt x="5539" y="2474"/>
                  <a:pt x="5542" y="2476"/>
                </a:cubicBezTo>
                <a:cubicBezTo>
                  <a:pt x="5542" y="2476"/>
                  <a:pt x="5328" y="2978"/>
                  <a:pt x="5065" y="3594"/>
                </a:cubicBezTo>
                <a:cubicBezTo>
                  <a:pt x="4532" y="4842"/>
                  <a:pt x="4557" y="4781"/>
                  <a:pt x="4554" y="4781"/>
                </a:cubicBezTo>
                <a:cubicBezTo>
                  <a:pt x="4554" y="4778"/>
                  <a:pt x="5337" y="2468"/>
                  <a:pt x="5359" y="2410"/>
                </a:cubicBezTo>
                <a:cubicBezTo>
                  <a:pt x="5359" y="2410"/>
                  <a:pt x="5362" y="2407"/>
                  <a:pt x="5364" y="2407"/>
                </a:cubicBezTo>
                <a:cubicBezTo>
                  <a:pt x="5367" y="2407"/>
                  <a:pt x="5406" y="2421"/>
                  <a:pt x="5453" y="2440"/>
                </a:cubicBezTo>
                <a:close/>
                <a:moveTo>
                  <a:pt x="8637" y="2768"/>
                </a:moveTo>
                <a:lnTo>
                  <a:pt x="8637" y="2768"/>
                </a:lnTo>
                <a:cubicBezTo>
                  <a:pt x="8887" y="2965"/>
                  <a:pt x="9092" y="3128"/>
                  <a:pt x="9095" y="3131"/>
                </a:cubicBezTo>
                <a:cubicBezTo>
                  <a:pt x="9098" y="3134"/>
                  <a:pt x="9089" y="3131"/>
                  <a:pt x="9076" y="3123"/>
                </a:cubicBezTo>
                <a:cubicBezTo>
                  <a:pt x="8585" y="2856"/>
                  <a:pt x="8060" y="2571"/>
                  <a:pt x="8060" y="2571"/>
                </a:cubicBezTo>
                <a:cubicBezTo>
                  <a:pt x="8058" y="2571"/>
                  <a:pt x="8182" y="2410"/>
                  <a:pt x="8185" y="2410"/>
                </a:cubicBezTo>
                <a:cubicBezTo>
                  <a:pt x="8185" y="2410"/>
                  <a:pt x="8391" y="2571"/>
                  <a:pt x="8637" y="2768"/>
                </a:cubicBezTo>
                <a:close/>
                <a:moveTo>
                  <a:pt x="7270" y="2446"/>
                </a:moveTo>
                <a:lnTo>
                  <a:pt x="7270" y="2446"/>
                </a:lnTo>
                <a:cubicBezTo>
                  <a:pt x="7328" y="2460"/>
                  <a:pt x="7375" y="2468"/>
                  <a:pt x="7378" y="2471"/>
                </a:cubicBezTo>
                <a:cubicBezTo>
                  <a:pt x="7381" y="2474"/>
                  <a:pt x="7361" y="2507"/>
                  <a:pt x="7356" y="2513"/>
                </a:cubicBezTo>
                <a:cubicBezTo>
                  <a:pt x="7353" y="2515"/>
                  <a:pt x="7170" y="2432"/>
                  <a:pt x="7167" y="2429"/>
                </a:cubicBezTo>
                <a:cubicBezTo>
                  <a:pt x="7162" y="2424"/>
                  <a:pt x="7151" y="2421"/>
                  <a:pt x="7270" y="2446"/>
                </a:cubicBezTo>
                <a:close/>
                <a:moveTo>
                  <a:pt x="7078" y="2513"/>
                </a:moveTo>
                <a:lnTo>
                  <a:pt x="7078" y="2513"/>
                </a:lnTo>
                <a:cubicBezTo>
                  <a:pt x="7148" y="2551"/>
                  <a:pt x="7201" y="2585"/>
                  <a:pt x="7201" y="2587"/>
                </a:cubicBezTo>
                <a:cubicBezTo>
                  <a:pt x="7198" y="2587"/>
                  <a:pt x="6760" y="2582"/>
                  <a:pt x="6760" y="2579"/>
                </a:cubicBezTo>
                <a:cubicBezTo>
                  <a:pt x="6757" y="2576"/>
                  <a:pt x="6945" y="2438"/>
                  <a:pt x="6951" y="2438"/>
                </a:cubicBezTo>
                <a:cubicBezTo>
                  <a:pt x="6954" y="2438"/>
                  <a:pt x="7012" y="2471"/>
                  <a:pt x="7078" y="2513"/>
                </a:cubicBezTo>
                <a:close/>
                <a:moveTo>
                  <a:pt x="7317" y="2543"/>
                </a:moveTo>
                <a:lnTo>
                  <a:pt x="7317" y="2543"/>
                </a:lnTo>
                <a:cubicBezTo>
                  <a:pt x="7320" y="2546"/>
                  <a:pt x="7275" y="2585"/>
                  <a:pt x="7270" y="2585"/>
                </a:cubicBezTo>
                <a:cubicBezTo>
                  <a:pt x="7267" y="2585"/>
                  <a:pt x="7101" y="2485"/>
                  <a:pt x="7095" y="2479"/>
                </a:cubicBezTo>
                <a:cubicBezTo>
                  <a:pt x="7092" y="2476"/>
                  <a:pt x="7142" y="2490"/>
                  <a:pt x="7203" y="2507"/>
                </a:cubicBezTo>
                <a:cubicBezTo>
                  <a:pt x="7264" y="2526"/>
                  <a:pt x="7317" y="2543"/>
                  <a:pt x="7317" y="2543"/>
                </a:cubicBezTo>
                <a:close/>
                <a:moveTo>
                  <a:pt x="7539" y="2623"/>
                </a:moveTo>
                <a:lnTo>
                  <a:pt x="7539" y="2623"/>
                </a:lnTo>
                <a:cubicBezTo>
                  <a:pt x="7592" y="2679"/>
                  <a:pt x="7633" y="2726"/>
                  <a:pt x="7633" y="2726"/>
                </a:cubicBezTo>
                <a:cubicBezTo>
                  <a:pt x="7633" y="2729"/>
                  <a:pt x="7389" y="2537"/>
                  <a:pt x="7386" y="2532"/>
                </a:cubicBezTo>
                <a:cubicBezTo>
                  <a:pt x="7386" y="2532"/>
                  <a:pt x="7392" y="2521"/>
                  <a:pt x="7400" y="2507"/>
                </a:cubicBezTo>
                <a:cubicBezTo>
                  <a:pt x="7414" y="2488"/>
                  <a:pt x="7414" y="2488"/>
                  <a:pt x="7414" y="2488"/>
                </a:cubicBezTo>
                <a:cubicBezTo>
                  <a:pt x="7428" y="2504"/>
                  <a:pt x="7428" y="2504"/>
                  <a:pt x="7428" y="2504"/>
                </a:cubicBezTo>
                <a:cubicBezTo>
                  <a:pt x="7439" y="2513"/>
                  <a:pt x="7489" y="2565"/>
                  <a:pt x="7539" y="2623"/>
                </a:cubicBezTo>
                <a:close/>
                <a:moveTo>
                  <a:pt x="5708" y="2549"/>
                </a:moveTo>
                <a:lnTo>
                  <a:pt x="5708" y="2549"/>
                </a:lnTo>
                <a:cubicBezTo>
                  <a:pt x="5778" y="2579"/>
                  <a:pt x="5839" y="2604"/>
                  <a:pt x="5844" y="2604"/>
                </a:cubicBezTo>
                <a:cubicBezTo>
                  <a:pt x="5850" y="2604"/>
                  <a:pt x="5853" y="2604"/>
                  <a:pt x="5850" y="2610"/>
                </a:cubicBezTo>
                <a:cubicBezTo>
                  <a:pt x="5847" y="2618"/>
                  <a:pt x="4835" y="4523"/>
                  <a:pt x="4832" y="4526"/>
                </a:cubicBezTo>
                <a:cubicBezTo>
                  <a:pt x="4829" y="4529"/>
                  <a:pt x="4826" y="4529"/>
                  <a:pt x="4826" y="4529"/>
                </a:cubicBezTo>
                <a:cubicBezTo>
                  <a:pt x="4826" y="4529"/>
                  <a:pt x="4996" y="4071"/>
                  <a:pt x="5201" y="3514"/>
                </a:cubicBezTo>
                <a:cubicBezTo>
                  <a:pt x="5403" y="2956"/>
                  <a:pt x="5572" y="2499"/>
                  <a:pt x="5572" y="2496"/>
                </a:cubicBezTo>
                <a:cubicBezTo>
                  <a:pt x="5572" y="2493"/>
                  <a:pt x="5575" y="2493"/>
                  <a:pt x="5578" y="2493"/>
                </a:cubicBezTo>
                <a:cubicBezTo>
                  <a:pt x="5581" y="2493"/>
                  <a:pt x="5639" y="2518"/>
                  <a:pt x="5708" y="2549"/>
                </a:cubicBezTo>
                <a:close/>
                <a:moveTo>
                  <a:pt x="12977" y="2734"/>
                </a:moveTo>
                <a:lnTo>
                  <a:pt x="12977" y="2734"/>
                </a:lnTo>
                <a:cubicBezTo>
                  <a:pt x="13274" y="2973"/>
                  <a:pt x="13274" y="2973"/>
                  <a:pt x="13274" y="2973"/>
                </a:cubicBezTo>
                <a:cubicBezTo>
                  <a:pt x="13501" y="3300"/>
                  <a:pt x="13501" y="3300"/>
                  <a:pt x="13501" y="3300"/>
                </a:cubicBezTo>
                <a:cubicBezTo>
                  <a:pt x="13629" y="3478"/>
                  <a:pt x="13732" y="3627"/>
                  <a:pt x="13734" y="3630"/>
                </a:cubicBezTo>
                <a:cubicBezTo>
                  <a:pt x="13734" y="3633"/>
                  <a:pt x="13732" y="3630"/>
                  <a:pt x="13726" y="3625"/>
                </a:cubicBezTo>
                <a:cubicBezTo>
                  <a:pt x="13718" y="3616"/>
                  <a:pt x="13110" y="2965"/>
                  <a:pt x="12686" y="2504"/>
                </a:cubicBezTo>
                <a:cubicBezTo>
                  <a:pt x="12678" y="2499"/>
                  <a:pt x="12675" y="2493"/>
                  <a:pt x="12678" y="2493"/>
                </a:cubicBezTo>
                <a:cubicBezTo>
                  <a:pt x="12680" y="2496"/>
                  <a:pt x="12816" y="2604"/>
                  <a:pt x="12977" y="2734"/>
                </a:cubicBezTo>
                <a:close/>
                <a:moveTo>
                  <a:pt x="1409" y="2540"/>
                </a:moveTo>
                <a:lnTo>
                  <a:pt x="1409" y="2540"/>
                </a:lnTo>
                <a:cubicBezTo>
                  <a:pt x="1406" y="2549"/>
                  <a:pt x="1365" y="2640"/>
                  <a:pt x="1315" y="2745"/>
                </a:cubicBezTo>
                <a:cubicBezTo>
                  <a:pt x="1259" y="2870"/>
                  <a:pt x="1226" y="2934"/>
                  <a:pt x="1226" y="2928"/>
                </a:cubicBezTo>
                <a:cubicBezTo>
                  <a:pt x="1226" y="2923"/>
                  <a:pt x="1229" y="2895"/>
                  <a:pt x="1232" y="2865"/>
                </a:cubicBezTo>
                <a:cubicBezTo>
                  <a:pt x="1240" y="2809"/>
                  <a:pt x="1240" y="2809"/>
                  <a:pt x="1240" y="2809"/>
                </a:cubicBezTo>
                <a:cubicBezTo>
                  <a:pt x="1326" y="2668"/>
                  <a:pt x="1326" y="2668"/>
                  <a:pt x="1326" y="2668"/>
                </a:cubicBezTo>
                <a:cubicBezTo>
                  <a:pt x="1373" y="2590"/>
                  <a:pt x="1412" y="2529"/>
                  <a:pt x="1412" y="2529"/>
                </a:cubicBezTo>
                <a:cubicBezTo>
                  <a:pt x="1415" y="2529"/>
                  <a:pt x="1412" y="2535"/>
                  <a:pt x="1409" y="2540"/>
                </a:cubicBezTo>
                <a:close/>
                <a:moveTo>
                  <a:pt x="1853" y="2551"/>
                </a:moveTo>
                <a:lnTo>
                  <a:pt x="1853" y="2551"/>
                </a:lnTo>
                <a:cubicBezTo>
                  <a:pt x="1839" y="2562"/>
                  <a:pt x="1395" y="2904"/>
                  <a:pt x="1392" y="2901"/>
                </a:cubicBezTo>
                <a:cubicBezTo>
                  <a:pt x="1392" y="2901"/>
                  <a:pt x="1406" y="2879"/>
                  <a:pt x="1423" y="2856"/>
                </a:cubicBezTo>
                <a:cubicBezTo>
                  <a:pt x="1453" y="2812"/>
                  <a:pt x="1453" y="2812"/>
                  <a:pt x="1453" y="2812"/>
                </a:cubicBezTo>
                <a:cubicBezTo>
                  <a:pt x="1653" y="2679"/>
                  <a:pt x="1653" y="2679"/>
                  <a:pt x="1653" y="2679"/>
                </a:cubicBezTo>
                <a:cubicBezTo>
                  <a:pt x="1764" y="2604"/>
                  <a:pt x="1856" y="2543"/>
                  <a:pt x="1858" y="2543"/>
                </a:cubicBezTo>
                <a:cubicBezTo>
                  <a:pt x="1858" y="2543"/>
                  <a:pt x="1856" y="2546"/>
                  <a:pt x="1853" y="2551"/>
                </a:cubicBezTo>
                <a:close/>
                <a:moveTo>
                  <a:pt x="7483" y="2684"/>
                </a:moveTo>
                <a:lnTo>
                  <a:pt x="7483" y="2684"/>
                </a:lnTo>
                <a:cubicBezTo>
                  <a:pt x="7553" y="2751"/>
                  <a:pt x="7603" y="2804"/>
                  <a:pt x="7594" y="2801"/>
                </a:cubicBezTo>
                <a:cubicBezTo>
                  <a:pt x="7553" y="2773"/>
                  <a:pt x="7306" y="2607"/>
                  <a:pt x="7306" y="2604"/>
                </a:cubicBezTo>
                <a:cubicBezTo>
                  <a:pt x="7309" y="2601"/>
                  <a:pt x="7356" y="2562"/>
                  <a:pt x="7359" y="2562"/>
                </a:cubicBezTo>
                <a:cubicBezTo>
                  <a:pt x="7361" y="2562"/>
                  <a:pt x="7417" y="2618"/>
                  <a:pt x="7483" y="2684"/>
                </a:cubicBezTo>
                <a:close/>
                <a:moveTo>
                  <a:pt x="7711" y="2676"/>
                </a:moveTo>
                <a:lnTo>
                  <a:pt x="7711" y="2676"/>
                </a:lnTo>
                <a:cubicBezTo>
                  <a:pt x="7800" y="2737"/>
                  <a:pt x="7875" y="2787"/>
                  <a:pt x="7875" y="2790"/>
                </a:cubicBezTo>
                <a:cubicBezTo>
                  <a:pt x="7875" y="2790"/>
                  <a:pt x="7861" y="2809"/>
                  <a:pt x="7844" y="2829"/>
                </a:cubicBezTo>
                <a:cubicBezTo>
                  <a:pt x="7816" y="2868"/>
                  <a:pt x="7816" y="2868"/>
                  <a:pt x="7816" y="2868"/>
                </a:cubicBezTo>
                <a:cubicBezTo>
                  <a:pt x="7800" y="2851"/>
                  <a:pt x="7800" y="2851"/>
                  <a:pt x="7800" y="2851"/>
                </a:cubicBezTo>
                <a:cubicBezTo>
                  <a:pt x="7783" y="2831"/>
                  <a:pt x="7550" y="2579"/>
                  <a:pt x="7539" y="2571"/>
                </a:cubicBezTo>
                <a:cubicBezTo>
                  <a:pt x="7531" y="2557"/>
                  <a:pt x="7522" y="2551"/>
                  <a:pt x="7711" y="2676"/>
                </a:cubicBezTo>
                <a:close/>
                <a:moveTo>
                  <a:pt x="4954" y="2826"/>
                </a:moveTo>
                <a:lnTo>
                  <a:pt x="4954" y="2826"/>
                </a:lnTo>
                <a:cubicBezTo>
                  <a:pt x="4923" y="2954"/>
                  <a:pt x="4779" y="3547"/>
                  <a:pt x="4632" y="4141"/>
                </a:cubicBezTo>
                <a:cubicBezTo>
                  <a:pt x="4485" y="4737"/>
                  <a:pt x="4363" y="5225"/>
                  <a:pt x="4363" y="5225"/>
                </a:cubicBezTo>
                <a:cubicBezTo>
                  <a:pt x="4358" y="5228"/>
                  <a:pt x="4052" y="5106"/>
                  <a:pt x="4050" y="5100"/>
                </a:cubicBezTo>
                <a:cubicBezTo>
                  <a:pt x="4050" y="5097"/>
                  <a:pt x="4266" y="4537"/>
                  <a:pt x="4527" y="3855"/>
                </a:cubicBezTo>
                <a:cubicBezTo>
                  <a:pt x="4787" y="3170"/>
                  <a:pt x="5004" y="2607"/>
                  <a:pt x="5007" y="2601"/>
                </a:cubicBezTo>
                <a:cubicBezTo>
                  <a:pt x="5018" y="2568"/>
                  <a:pt x="5007" y="2618"/>
                  <a:pt x="4954" y="2826"/>
                </a:cubicBezTo>
                <a:close/>
                <a:moveTo>
                  <a:pt x="8490" y="3109"/>
                </a:moveTo>
                <a:lnTo>
                  <a:pt x="8490" y="3109"/>
                </a:lnTo>
                <a:cubicBezTo>
                  <a:pt x="8734" y="3375"/>
                  <a:pt x="8937" y="3594"/>
                  <a:pt x="8937" y="3597"/>
                </a:cubicBezTo>
                <a:cubicBezTo>
                  <a:pt x="8940" y="3600"/>
                  <a:pt x="8937" y="3600"/>
                  <a:pt x="8931" y="3597"/>
                </a:cubicBezTo>
                <a:cubicBezTo>
                  <a:pt x="8904" y="3575"/>
                  <a:pt x="7927" y="2782"/>
                  <a:pt x="7927" y="2782"/>
                </a:cubicBezTo>
                <a:cubicBezTo>
                  <a:pt x="7927" y="2779"/>
                  <a:pt x="7949" y="2737"/>
                  <a:pt x="7974" y="2687"/>
                </a:cubicBezTo>
                <a:cubicBezTo>
                  <a:pt x="8024" y="2599"/>
                  <a:pt x="8024" y="2599"/>
                  <a:pt x="8024" y="2599"/>
                </a:cubicBezTo>
                <a:cubicBezTo>
                  <a:pt x="8035" y="2610"/>
                  <a:pt x="8035" y="2610"/>
                  <a:pt x="8035" y="2610"/>
                </a:cubicBezTo>
                <a:cubicBezTo>
                  <a:pt x="8041" y="2618"/>
                  <a:pt x="8246" y="2840"/>
                  <a:pt x="8490" y="3109"/>
                </a:cubicBezTo>
                <a:close/>
                <a:moveTo>
                  <a:pt x="6280" y="2662"/>
                </a:moveTo>
                <a:lnTo>
                  <a:pt x="6280" y="2662"/>
                </a:lnTo>
                <a:cubicBezTo>
                  <a:pt x="6452" y="2687"/>
                  <a:pt x="6593" y="2707"/>
                  <a:pt x="6593" y="2707"/>
                </a:cubicBezTo>
                <a:cubicBezTo>
                  <a:pt x="6596" y="2707"/>
                  <a:pt x="6596" y="2707"/>
                  <a:pt x="6596" y="2709"/>
                </a:cubicBezTo>
                <a:cubicBezTo>
                  <a:pt x="6596" y="2712"/>
                  <a:pt x="6493" y="2898"/>
                  <a:pt x="6490" y="2901"/>
                </a:cubicBezTo>
                <a:cubicBezTo>
                  <a:pt x="6488" y="2904"/>
                  <a:pt x="5952" y="2623"/>
                  <a:pt x="5947" y="2618"/>
                </a:cubicBezTo>
                <a:cubicBezTo>
                  <a:pt x="5944" y="2615"/>
                  <a:pt x="5947" y="2612"/>
                  <a:pt x="5952" y="2615"/>
                </a:cubicBezTo>
                <a:cubicBezTo>
                  <a:pt x="5961" y="2615"/>
                  <a:pt x="6105" y="2637"/>
                  <a:pt x="6280" y="2662"/>
                </a:cubicBezTo>
                <a:close/>
                <a:moveTo>
                  <a:pt x="7206" y="2623"/>
                </a:moveTo>
                <a:lnTo>
                  <a:pt x="7206" y="2623"/>
                </a:lnTo>
                <a:cubicBezTo>
                  <a:pt x="7217" y="2626"/>
                  <a:pt x="7217" y="2626"/>
                  <a:pt x="7217" y="2626"/>
                </a:cubicBezTo>
                <a:cubicBezTo>
                  <a:pt x="7123" y="2698"/>
                  <a:pt x="7123" y="2698"/>
                  <a:pt x="7123" y="2698"/>
                </a:cubicBezTo>
                <a:cubicBezTo>
                  <a:pt x="7070" y="2737"/>
                  <a:pt x="7026" y="2770"/>
                  <a:pt x="7023" y="2770"/>
                </a:cubicBezTo>
                <a:cubicBezTo>
                  <a:pt x="7015" y="2768"/>
                  <a:pt x="6773" y="2621"/>
                  <a:pt x="6773" y="2618"/>
                </a:cubicBezTo>
                <a:cubicBezTo>
                  <a:pt x="6773" y="2615"/>
                  <a:pt x="7192" y="2621"/>
                  <a:pt x="7206" y="2623"/>
                </a:cubicBezTo>
                <a:close/>
                <a:moveTo>
                  <a:pt x="6845" y="2707"/>
                </a:moveTo>
                <a:lnTo>
                  <a:pt x="6845" y="2707"/>
                </a:lnTo>
                <a:cubicBezTo>
                  <a:pt x="6918" y="2748"/>
                  <a:pt x="6976" y="2787"/>
                  <a:pt x="6973" y="2787"/>
                </a:cubicBezTo>
                <a:cubicBezTo>
                  <a:pt x="6973" y="2787"/>
                  <a:pt x="6873" y="2815"/>
                  <a:pt x="6757" y="2842"/>
                </a:cubicBezTo>
                <a:cubicBezTo>
                  <a:pt x="6613" y="2879"/>
                  <a:pt x="6540" y="2895"/>
                  <a:pt x="6540" y="2892"/>
                </a:cubicBezTo>
                <a:cubicBezTo>
                  <a:pt x="6540" y="2890"/>
                  <a:pt x="6579" y="2829"/>
                  <a:pt x="6624" y="2757"/>
                </a:cubicBezTo>
                <a:cubicBezTo>
                  <a:pt x="6682" y="2662"/>
                  <a:pt x="6707" y="2626"/>
                  <a:pt x="6710" y="2626"/>
                </a:cubicBezTo>
                <a:cubicBezTo>
                  <a:pt x="6712" y="2626"/>
                  <a:pt x="6773" y="2662"/>
                  <a:pt x="6845" y="2707"/>
                </a:cubicBezTo>
                <a:close/>
                <a:moveTo>
                  <a:pt x="6177" y="2782"/>
                </a:moveTo>
                <a:lnTo>
                  <a:pt x="6177" y="2782"/>
                </a:lnTo>
                <a:cubicBezTo>
                  <a:pt x="6335" y="2862"/>
                  <a:pt x="6466" y="2931"/>
                  <a:pt x="6466" y="2931"/>
                </a:cubicBezTo>
                <a:cubicBezTo>
                  <a:pt x="6466" y="2934"/>
                  <a:pt x="6108" y="3309"/>
                  <a:pt x="5669" y="3763"/>
                </a:cubicBezTo>
                <a:cubicBezTo>
                  <a:pt x="4740" y="4734"/>
                  <a:pt x="4799" y="4673"/>
                  <a:pt x="4796" y="4673"/>
                </a:cubicBezTo>
                <a:cubicBezTo>
                  <a:pt x="4796" y="4673"/>
                  <a:pt x="5869" y="2648"/>
                  <a:pt x="5880" y="2632"/>
                </a:cubicBezTo>
                <a:cubicBezTo>
                  <a:pt x="5880" y="2632"/>
                  <a:pt x="5883" y="2629"/>
                  <a:pt x="5886" y="2629"/>
                </a:cubicBezTo>
                <a:cubicBezTo>
                  <a:pt x="5886" y="2629"/>
                  <a:pt x="6019" y="2698"/>
                  <a:pt x="6177" y="2782"/>
                </a:cubicBezTo>
                <a:close/>
                <a:moveTo>
                  <a:pt x="7470" y="2759"/>
                </a:moveTo>
                <a:lnTo>
                  <a:pt x="7470" y="2759"/>
                </a:lnTo>
                <a:cubicBezTo>
                  <a:pt x="7578" y="2834"/>
                  <a:pt x="7667" y="2892"/>
                  <a:pt x="7667" y="2892"/>
                </a:cubicBezTo>
                <a:cubicBezTo>
                  <a:pt x="7664" y="2895"/>
                  <a:pt x="7087" y="2787"/>
                  <a:pt x="7078" y="2784"/>
                </a:cubicBezTo>
                <a:cubicBezTo>
                  <a:pt x="7070" y="2782"/>
                  <a:pt x="7070" y="2782"/>
                  <a:pt x="7070" y="2782"/>
                </a:cubicBezTo>
                <a:cubicBezTo>
                  <a:pt x="7170" y="2707"/>
                  <a:pt x="7170" y="2707"/>
                  <a:pt x="7170" y="2707"/>
                </a:cubicBezTo>
                <a:cubicBezTo>
                  <a:pt x="7226" y="2662"/>
                  <a:pt x="7270" y="2629"/>
                  <a:pt x="7270" y="2629"/>
                </a:cubicBezTo>
                <a:cubicBezTo>
                  <a:pt x="7273" y="2629"/>
                  <a:pt x="7361" y="2687"/>
                  <a:pt x="7470" y="2759"/>
                </a:cubicBezTo>
                <a:close/>
                <a:moveTo>
                  <a:pt x="8734" y="2978"/>
                </a:moveTo>
                <a:lnTo>
                  <a:pt x="8734" y="2978"/>
                </a:lnTo>
                <a:cubicBezTo>
                  <a:pt x="9026" y="3137"/>
                  <a:pt x="9267" y="3267"/>
                  <a:pt x="9267" y="3270"/>
                </a:cubicBezTo>
                <a:cubicBezTo>
                  <a:pt x="9273" y="3275"/>
                  <a:pt x="9414" y="3691"/>
                  <a:pt x="9411" y="3691"/>
                </a:cubicBezTo>
                <a:cubicBezTo>
                  <a:pt x="9408" y="3691"/>
                  <a:pt x="8357" y="2823"/>
                  <a:pt x="8230" y="2715"/>
                </a:cubicBezTo>
                <a:cubicBezTo>
                  <a:pt x="8210" y="2698"/>
                  <a:pt x="8199" y="2687"/>
                  <a:pt x="8202" y="2690"/>
                </a:cubicBezTo>
                <a:cubicBezTo>
                  <a:pt x="8205" y="2690"/>
                  <a:pt x="8446" y="2820"/>
                  <a:pt x="8734" y="2978"/>
                </a:cubicBezTo>
                <a:close/>
                <a:moveTo>
                  <a:pt x="13305" y="3311"/>
                </a:moveTo>
                <a:lnTo>
                  <a:pt x="13305" y="3311"/>
                </a:lnTo>
                <a:cubicBezTo>
                  <a:pt x="13787" y="3880"/>
                  <a:pt x="13787" y="3880"/>
                  <a:pt x="13787" y="3880"/>
                </a:cubicBezTo>
                <a:cubicBezTo>
                  <a:pt x="13734" y="3905"/>
                  <a:pt x="13734" y="3905"/>
                  <a:pt x="13734" y="3905"/>
                </a:cubicBezTo>
                <a:cubicBezTo>
                  <a:pt x="13707" y="3919"/>
                  <a:pt x="13682" y="3930"/>
                  <a:pt x="13679" y="3927"/>
                </a:cubicBezTo>
                <a:cubicBezTo>
                  <a:pt x="13679" y="3924"/>
                  <a:pt x="12816" y="2745"/>
                  <a:pt x="12805" y="2729"/>
                </a:cubicBezTo>
                <a:cubicBezTo>
                  <a:pt x="12789" y="2704"/>
                  <a:pt x="12883" y="2815"/>
                  <a:pt x="13305" y="3311"/>
                </a:cubicBezTo>
                <a:close/>
                <a:moveTo>
                  <a:pt x="7722" y="2842"/>
                </a:moveTo>
                <a:lnTo>
                  <a:pt x="7722" y="2842"/>
                </a:lnTo>
                <a:cubicBezTo>
                  <a:pt x="7755" y="2868"/>
                  <a:pt x="7783" y="2890"/>
                  <a:pt x="7780" y="2892"/>
                </a:cubicBezTo>
                <a:cubicBezTo>
                  <a:pt x="7780" y="2895"/>
                  <a:pt x="7775" y="2898"/>
                  <a:pt x="7769" y="2901"/>
                </a:cubicBezTo>
                <a:cubicBezTo>
                  <a:pt x="7761" y="2909"/>
                  <a:pt x="7761" y="2909"/>
                  <a:pt x="7761" y="2909"/>
                </a:cubicBezTo>
                <a:cubicBezTo>
                  <a:pt x="7683" y="2831"/>
                  <a:pt x="7683" y="2831"/>
                  <a:pt x="7683" y="2831"/>
                </a:cubicBezTo>
                <a:cubicBezTo>
                  <a:pt x="7606" y="2754"/>
                  <a:pt x="7606" y="2754"/>
                  <a:pt x="7606" y="2754"/>
                </a:cubicBezTo>
                <a:cubicBezTo>
                  <a:pt x="7633" y="2776"/>
                  <a:pt x="7633" y="2776"/>
                  <a:pt x="7633" y="2776"/>
                </a:cubicBezTo>
                <a:cubicBezTo>
                  <a:pt x="7650" y="2787"/>
                  <a:pt x="7689" y="2818"/>
                  <a:pt x="7722" y="2842"/>
                </a:cubicBezTo>
                <a:close/>
                <a:moveTo>
                  <a:pt x="8507" y="3325"/>
                </a:moveTo>
                <a:lnTo>
                  <a:pt x="8507" y="3325"/>
                </a:lnTo>
                <a:cubicBezTo>
                  <a:pt x="8831" y="3605"/>
                  <a:pt x="9106" y="3841"/>
                  <a:pt x="9114" y="3849"/>
                </a:cubicBezTo>
                <a:cubicBezTo>
                  <a:pt x="9126" y="3860"/>
                  <a:pt x="9126" y="3860"/>
                  <a:pt x="9126" y="3860"/>
                </a:cubicBezTo>
                <a:cubicBezTo>
                  <a:pt x="9114" y="3852"/>
                  <a:pt x="9114" y="3852"/>
                  <a:pt x="9114" y="3852"/>
                </a:cubicBezTo>
                <a:cubicBezTo>
                  <a:pt x="9092" y="3835"/>
                  <a:pt x="7855" y="2901"/>
                  <a:pt x="7850" y="2895"/>
                </a:cubicBezTo>
                <a:cubicBezTo>
                  <a:pt x="7841" y="2890"/>
                  <a:pt x="7841" y="2890"/>
                  <a:pt x="7841" y="2890"/>
                </a:cubicBezTo>
                <a:cubicBezTo>
                  <a:pt x="7872" y="2851"/>
                  <a:pt x="7872" y="2851"/>
                  <a:pt x="7872" y="2851"/>
                </a:cubicBezTo>
                <a:cubicBezTo>
                  <a:pt x="7888" y="2831"/>
                  <a:pt x="7905" y="2815"/>
                  <a:pt x="7908" y="2815"/>
                </a:cubicBezTo>
                <a:cubicBezTo>
                  <a:pt x="7908" y="2815"/>
                  <a:pt x="8180" y="3045"/>
                  <a:pt x="8507" y="3325"/>
                </a:cubicBezTo>
                <a:close/>
                <a:moveTo>
                  <a:pt x="6959" y="2873"/>
                </a:moveTo>
                <a:lnTo>
                  <a:pt x="6959" y="2873"/>
                </a:lnTo>
                <a:cubicBezTo>
                  <a:pt x="6943" y="2898"/>
                  <a:pt x="6904" y="2959"/>
                  <a:pt x="6876" y="3009"/>
                </a:cubicBezTo>
                <a:cubicBezTo>
                  <a:pt x="6845" y="3059"/>
                  <a:pt x="6818" y="3098"/>
                  <a:pt x="6818" y="3098"/>
                </a:cubicBezTo>
                <a:cubicBezTo>
                  <a:pt x="6815" y="3098"/>
                  <a:pt x="6554" y="2942"/>
                  <a:pt x="6549" y="2937"/>
                </a:cubicBezTo>
                <a:cubicBezTo>
                  <a:pt x="6546" y="2937"/>
                  <a:pt x="6546" y="2934"/>
                  <a:pt x="6549" y="2934"/>
                </a:cubicBezTo>
                <a:cubicBezTo>
                  <a:pt x="6552" y="2931"/>
                  <a:pt x="6968" y="2826"/>
                  <a:pt x="6979" y="2826"/>
                </a:cubicBezTo>
                <a:cubicBezTo>
                  <a:pt x="6987" y="2826"/>
                  <a:pt x="6987" y="2826"/>
                  <a:pt x="6987" y="2826"/>
                </a:cubicBezTo>
                <a:cubicBezTo>
                  <a:pt x="6959" y="2873"/>
                  <a:pt x="6959" y="2873"/>
                  <a:pt x="6959" y="2873"/>
                </a:cubicBezTo>
                <a:close/>
                <a:moveTo>
                  <a:pt x="7422" y="2884"/>
                </a:moveTo>
                <a:lnTo>
                  <a:pt x="7422" y="2884"/>
                </a:lnTo>
                <a:cubicBezTo>
                  <a:pt x="7578" y="2915"/>
                  <a:pt x="7705" y="2940"/>
                  <a:pt x="7708" y="2940"/>
                </a:cubicBezTo>
                <a:cubicBezTo>
                  <a:pt x="7708" y="2942"/>
                  <a:pt x="7678" y="2962"/>
                  <a:pt x="7642" y="2987"/>
                </a:cubicBezTo>
                <a:cubicBezTo>
                  <a:pt x="7575" y="3031"/>
                  <a:pt x="7575" y="3031"/>
                  <a:pt x="7575" y="3031"/>
                </a:cubicBezTo>
                <a:cubicBezTo>
                  <a:pt x="7561" y="3053"/>
                  <a:pt x="7561" y="3053"/>
                  <a:pt x="7561" y="3053"/>
                </a:cubicBezTo>
                <a:cubicBezTo>
                  <a:pt x="7547" y="3073"/>
                  <a:pt x="7520" y="3098"/>
                  <a:pt x="7514" y="3098"/>
                </a:cubicBezTo>
                <a:cubicBezTo>
                  <a:pt x="7511" y="3098"/>
                  <a:pt x="7120" y="2837"/>
                  <a:pt x="7115" y="2831"/>
                </a:cubicBezTo>
                <a:cubicBezTo>
                  <a:pt x="7112" y="2829"/>
                  <a:pt x="7117" y="2829"/>
                  <a:pt x="7123" y="2829"/>
                </a:cubicBezTo>
                <a:cubicBezTo>
                  <a:pt x="7131" y="2831"/>
                  <a:pt x="7264" y="2856"/>
                  <a:pt x="7422" y="2884"/>
                </a:cubicBezTo>
                <a:close/>
                <a:moveTo>
                  <a:pt x="9076" y="3530"/>
                </a:moveTo>
                <a:lnTo>
                  <a:pt x="9076" y="3530"/>
                </a:lnTo>
                <a:cubicBezTo>
                  <a:pt x="9497" y="3905"/>
                  <a:pt x="9846" y="4221"/>
                  <a:pt x="9857" y="4229"/>
                </a:cubicBezTo>
                <a:cubicBezTo>
                  <a:pt x="9865" y="4238"/>
                  <a:pt x="9871" y="4243"/>
                  <a:pt x="9865" y="4240"/>
                </a:cubicBezTo>
                <a:cubicBezTo>
                  <a:pt x="9862" y="4240"/>
                  <a:pt x="9696" y="4132"/>
                  <a:pt x="9500" y="4002"/>
                </a:cubicBezTo>
                <a:cubicBezTo>
                  <a:pt x="9142" y="3766"/>
                  <a:pt x="9142" y="3766"/>
                  <a:pt x="9142" y="3766"/>
                </a:cubicBezTo>
                <a:cubicBezTo>
                  <a:pt x="8726" y="3311"/>
                  <a:pt x="8726" y="3311"/>
                  <a:pt x="8726" y="3311"/>
                </a:cubicBezTo>
                <a:cubicBezTo>
                  <a:pt x="8499" y="3064"/>
                  <a:pt x="8307" y="2854"/>
                  <a:pt x="8299" y="2845"/>
                </a:cubicBezTo>
                <a:cubicBezTo>
                  <a:pt x="8288" y="2831"/>
                  <a:pt x="8288" y="2831"/>
                  <a:pt x="8288" y="2831"/>
                </a:cubicBezTo>
                <a:cubicBezTo>
                  <a:pt x="8299" y="2840"/>
                  <a:pt x="8299" y="2840"/>
                  <a:pt x="8299" y="2840"/>
                </a:cubicBezTo>
                <a:cubicBezTo>
                  <a:pt x="8305" y="2845"/>
                  <a:pt x="8654" y="3156"/>
                  <a:pt x="9076" y="3530"/>
                </a:cubicBezTo>
                <a:close/>
                <a:moveTo>
                  <a:pt x="7151" y="3123"/>
                </a:moveTo>
                <a:lnTo>
                  <a:pt x="7151" y="3123"/>
                </a:lnTo>
                <a:cubicBezTo>
                  <a:pt x="7217" y="3275"/>
                  <a:pt x="7270" y="3400"/>
                  <a:pt x="7267" y="3400"/>
                </a:cubicBezTo>
                <a:cubicBezTo>
                  <a:pt x="7259" y="3400"/>
                  <a:pt x="6851" y="3123"/>
                  <a:pt x="6851" y="3120"/>
                </a:cubicBezTo>
                <a:cubicBezTo>
                  <a:pt x="6851" y="3114"/>
                  <a:pt x="7023" y="2834"/>
                  <a:pt x="7026" y="2837"/>
                </a:cubicBezTo>
                <a:cubicBezTo>
                  <a:pt x="7026" y="2840"/>
                  <a:pt x="7081" y="2967"/>
                  <a:pt x="7151" y="3123"/>
                </a:cubicBezTo>
                <a:close/>
                <a:moveTo>
                  <a:pt x="7284" y="2987"/>
                </a:moveTo>
                <a:lnTo>
                  <a:pt x="7284" y="2987"/>
                </a:lnTo>
                <a:cubicBezTo>
                  <a:pt x="7395" y="3062"/>
                  <a:pt x="7489" y="3125"/>
                  <a:pt x="7489" y="3125"/>
                </a:cubicBezTo>
                <a:cubicBezTo>
                  <a:pt x="7492" y="3128"/>
                  <a:pt x="7320" y="3414"/>
                  <a:pt x="7317" y="3414"/>
                </a:cubicBezTo>
                <a:cubicBezTo>
                  <a:pt x="7314" y="3414"/>
                  <a:pt x="7259" y="3286"/>
                  <a:pt x="7192" y="3134"/>
                </a:cubicBezTo>
                <a:cubicBezTo>
                  <a:pt x="7126" y="2978"/>
                  <a:pt x="7070" y="2851"/>
                  <a:pt x="7070" y="2848"/>
                </a:cubicBezTo>
                <a:cubicBezTo>
                  <a:pt x="7067" y="2848"/>
                  <a:pt x="7070" y="2845"/>
                  <a:pt x="7073" y="2848"/>
                </a:cubicBezTo>
                <a:cubicBezTo>
                  <a:pt x="7076" y="2848"/>
                  <a:pt x="7170" y="2912"/>
                  <a:pt x="7284" y="2987"/>
                </a:cubicBezTo>
                <a:close/>
                <a:moveTo>
                  <a:pt x="8060" y="3137"/>
                </a:moveTo>
                <a:lnTo>
                  <a:pt x="8060" y="3137"/>
                </a:lnTo>
                <a:cubicBezTo>
                  <a:pt x="8329" y="3375"/>
                  <a:pt x="8354" y="3397"/>
                  <a:pt x="8343" y="3389"/>
                </a:cubicBezTo>
                <a:cubicBezTo>
                  <a:pt x="8327" y="3381"/>
                  <a:pt x="7789" y="2934"/>
                  <a:pt x="7789" y="2931"/>
                </a:cubicBezTo>
                <a:cubicBezTo>
                  <a:pt x="7789" y="2928"/>
                  <a:pt x="7808" y="2917"/>
                  <a:pt x="7814" y="2917"/>
                </a:cubicBezTo>
                <a:cubicBezTo>
                  <a:pt x="7814" y="2917"/>
                  <a:pt x="7925" y="3014"/>
                  <a:pt x="8060" y="3137"/>
                </a:cubicBezTo>
                <a:close/>
                <a:moveTo>
                  <a:pt x="13474" y="3406"/>
                </a:moveTo>
                <a:lnTo>
                  <a:pt x="13474" y="3406"/>
                </a:lnTo>
                <a:cubicBezTo>
                  <a:pt x="13696" y="3644"/>
                  <a:pt x="13876" y="3841"/>
                  <a:pt x="13876" y="3844"/>
                </a:cubicBezTo>
                <a:cubicBezTo>
                  <a:pt x="13873" y="3847"/>
                  <a:pt x="13829" y="3863"/>
                  <a:pt x="13823" y="3863"/>
                </a:cubicBezTo>
                <a:cubicBezTo>
                  <a:pt x="13820" y="3863"/>
                  <a:pt x="13135" y="3059"/>
                  <a:pt x="13052" y="2959"/>
                </a:cubicBezTo>
                <a:cubicBezTo>
                  <a:pt x="13035" y="2937"/>
                  <a:pt x="13035" y="2937"/>
                  <a:pt x="13035" y="2937"/>
                </a:cubicBezTo>
                <a:cubicBezTo>
                  <a:pt x="13052" y="2954"/>
                  <a:pt x="13052" y="2954"/>
                  <a:pt x="13052" y="2954"/>
                </a:cubicBezTo>
                <a:cubicBezTo>
                  <a:pt x="13063" y="2962"/>
                  <a:pt x="13252" y="3167"/>
                  <a:pt x="13474" y="3406"/>
                </a:cubicBezTo>
                <a:close/>
                <a:moveTo>
                  <a:pt x="6654" y="3042"/>
                </a:moveTo>
                <a:lnTo>
                  <a:pt x="6654" y="3042"/>
                </a:lnTo>
                <a:cubicBezTo>
                  <a:pt x="6732" y="3089"/>
                  <a:pt x="6796" y="3131"/>
                  <a:pt x="6796" y="3131"/>
                </a:cubicBezTo>
                <a:cubicBezTo>
                  <a:pt x="6796" y="3137"/>
                  <a:pt x="6163" y="3977"/>
                  <a:pt x="6160" y="3977"/>
                </a:cubicBezTo>
                <a:cubicBezTo>
                  <a:pt x="6158" y="3977"/>
                  <a:pt x="6471" y="3056"/>
                  <a:pt x="6504" y="2959"/>
                </a:cubicBezTo>
                <a:cubicBezTo>
                  <a:pt x="6507" y="2956"/>
                  <a:pt x="6507" y="2954"/>
                  <a:pt x="6510" y="2956"/>
                </a:cubicBezTo>
                <a:cubicBezTo>
                  <a:pt x="6510" y="2956"/>
                  <a:pt x="6576" y="2995"/>
                  <a:pt x="6654" y="3042"/>
                </a:cubicBezTo>
                <a:close/>
                <a:moveTo>
                  <a:pt x="8427" y="3528"/>
                </a:moveTo>
                <a:lnTo>
                  <a:pt x="8427" y="3528"/>
                </a:lnTo>
                <a:cubicBezTo>
                  <a:pt x="8793" y="3844"/>
                  <a:pt x="9092" y="4102"/>
                  <a:pt x="9092" y="4102"/>
                </a:cubicBezTo>
                <a:cubicBezTo>
                  <a:pt x="9092" y="4104"/>
                  <a:pt x="9142" y="4141"/>
                  <a:pt x="8343" y="3566"/>
                </a:cubicBezTo>
                <a:cubicBezTo>
                  <a:pt x="7947" y="3281"/>
                  <a:pt x="7625" y="3048"/>
                  <a:pt x="7625" y="3045"/>
                </a:cubicBezTo>
                <a:cubicBezTo>
                  <a:pt x="7622" y="3039"/>
                  <a:pt x="7753" y="2954"/>
                  <a:pt x="7758" y="2956"/>
                </a:cubicBezTo>
                <a:cubicBezTo>
                  <a:pt x="7758" y="2956"/>
                  <a:pt x="8060" y="3214"/>
                  <a:pt x="8427" y="3528"/>
                </a:cubicBezTo>
                <a:close/>
                <a:moveTo>
                  <a:pt x="1179" y="3009"/>
                </a:moveTo>
                <a:lnTo>
                  <a:pt x="1179" y="3009"/>
                </a:lnTo>
                <a:cubicBezTo>
                  <a:pt x="1173" y="3053"/>
                  <a:pt x="1173" y="3053"/>
                  <a:pt x="1173" y="3053"/>
                </a:cubicBezTo>
                <a:cubicBezTo>
                  <a:pt x="1121" y="3175"/>
                  <a:pt x="1121" y="3175"/>
                  <a:pt x="1121" y="3175"/>
                </a:cubicBezTo>
                <a:cubicBezTo>
                  <a:pt x="1071" y="3286"/>
                  <a:pt x="1049" y="3333"/>
                  <a:pt x="1054" y="3317"/>
                </a:cubicBezTo>
                <a:cubicBezTo>
                  <a:pt x="1057" y="3297"/>
                  <a:pt x="1182" y="2962"/>
                  <a:pt x="1184" y="2962"/>
                </a:cubicBezTo>
                <a:cubicBezTo>
                  <a:pt x="1184" y="2965"/>
                  <a:pt x="1182" y="2984"/>
                  <a:pt x="1179" y="3009"/>
                </a:cubicBezTo>
                <a:close/>
                <a:moveTo>
                  <a:pt x="6269" y="3542"/>
                </a:moveTo>
                <a:lnTo>
                  <a:pt x="6269" y="3542"/>
                </a:lnTo>
                <a:cubicBezTo>
                  <a:pt x="6086" y="4080"/>
                  <a:pt x="6086" y="4080"/>
                  <a:pt x="6086" y="4080"/>
                </a:cubicBezTo>
                <a:cubicBezTo>
                  <a:pt x="5930" y="4587"/>
                  <a:pt x="5930" y="4587"/>
                  <a:pt x="5930" y="4587"/>
                </a:cubicBezTo>
                <a:cubicBezTo>
                  <a:pt x="5844" y="4867"/>
                  <a:pt x="5772" y="5097"/>
                  <a:pt x="5772" y="5097"/>
                </a:cubicBezTo>
                <a:cubicBezTo>
                  <a:pt x="5772" y="5100"/>
                  <a:pt x="4754" y="4784"/>
                  <a:pt x="4751" y="4778"/>
                </a:cubicBezTo>
                <a:cubicBezTo>
                  <a:pt x="4751" y="4778"/>
                  <a:pt x="4763" y="4765"/>
                  <a:pt x="4776" y="4748"/>
                </a:cubicBezTo>
                <a:cubicBezTo>
                  <a:pt x="4840" y="4679"/>
                  <a:pt x="6449" y="3003"/>
                  <a:pt x="6452" y="3003"/>
                </a:cubicBezTo>
                <a:cubicBezTo>
                  <a:pt x="6452" y="3003"/>
                  <a:pt x="6368" y="3247"/>
                  <a:pt x="6269" y="3542"/>
                </a:cubicBezTo>
                <a:close/>
                <a:moveTo>
                  <a:pt x="4552" y="3153"/>
                </a:moveTo>
                <a:lnTo>
                  <a:pt x="4552" y="3153"/>
                </a:lnTo>
                <a:cubicBezTo>
                  <a:pt x="4532" y="3228"/>
                  <a:pt x="4516" y="3292"/>
                  <a:pt x="4516" y="3292"/>
                </a:cubicBezTo>
                <a:cubicBezTo>
                  <a:pt x="4516" y="3292"/>
                  <a:pt x="4510" y="3295"/>
                  <a:pt x="4507" y="3297"/>
                </a:cubicBezTo>
                <a:cubicBezTo>
                  <a:pt x="4496" y="3297"/>
                  <a:pt x="4496" y="3297"/>
                  <a:pt x="4496" y="3297"/>
                </a:cubicBezTo>
                <a:cubicBezTo>
                  <a:pt x="4499" y="3292"/>
                  <a:pt x="4499" y="3292"/>
                  <a:pt x="4499" y="3292"/>
                </a:cubicBezTo>
                <a:cubicBezTo>
                  <a:pt x="4507" y="3256"/>
                  <a:pt x="4585" y="3006"/>
                  <a:pt x="4588" y="3009"/>
                </a:cubicBezTo>
                <a:cubicBezTo>
                  <a:pt x="4588" y="3012"/>
                  <a:pt x="4571" y="3076"/>
                  <a:pt x="4552" y="3153"/>
                </a:cubicBezTo>
                <a:close/>
                <a:moveTo>
                  <a:pt x="1281" y="3286"/>
                </a:moveTo>
                <a:lnTo>
                  <a:pt x="1281" y="3286"/>
                </a:lnTo>
                <a:cubicBezTo>
                  <a:pt x="1281" y="3508"/>
                  <a:pt x="1281" y="3508"/>
                  <a:pt x="1281" y="3508"/>
                </a:cubicBezTo>
                <a:cubicBezTo>
                  <a:pt x="1293" y="3952"/>
                  <a:pt x="1293" y="3952"/>
                  <a:pt x="1293" y="3952"/>
                </a:cubicBezTo>
                <a:cubicBezTo>
                  <a:pt x="1301" y="4196"/>
                  <a:pt x="1306" y="4412"/>
                  <a:pt x="1306" y="4432"/>
                </a:cubicBezTo>
                <a:cubicBezTo>
                  <a:pt x="1306" y="4468"/>
                  <a:pt x="1306" y="4468"/>
                  <a:pt x="1306" y="4468"/>
                </a:cubicBezTo>
                <a:cubicBezTo>
                  <a:pt x="1187" y="3941"/>
                  <a:pt x="1187" y="3941"/>
                  <a:pt x="1187" y="3941"/>
                </a:cubicBezTo>
                <a:cubicBezTo>
                  <a:pt x="1071" y="3411"/>
                  <a:pt x="1071" y="3411"/>
                  <a:pt x="1071" y="3411"/>
                </a:cubicBezTo>
                <a:cubicBezTo>
                  <a:pt x="1171" y="3247"/>
                  <a:pt x="1171" y="3247"/>
                  <a:pt x="1171" y="3247"/>
                </a:cubicBezTo>
                <a:cubicBezTo>
                  <a:pt x="1284" y="3059"/>
                  <a:pt x="1281" y="3064"/>
                  <a:pt x="1281" y="3064"/>
                </a:cubicBezTo>
                <a:cubicBezTo>
                  <a:pt x="1284" y="3064"/>
                  <a:pt x="1284" y="3164"/>
                  <a:pt x="1281" y="3286"/>
                </a:cubicBezTo>
                <a:close/>
                <a:moveTo>
                  <a:pt x="7947" y="3644"/>
                </a:moveTo>
                <a:lnTo>
                  <a:pt x="7947" y="3644"/>
                </a:lnTo>
                <a:cubicBezTo>
                  <a:pt x="8138" y="3949"/>
                  <a:pt x="8299" y="4207"/>
                  <a:pt x="8307" y="4218"/>
                </a:cubicBezTo>
                <a:cubicBezTo>
                  <a:pt x="8313" y="4229"/>
                  <a:pt x="8318" y="4238"/>
                  <a:pt x="8316" y="4238"/>
                </a:cubicBezTo>
                <a:cubicBezTo>
                  <a:pt x="8313" y="4235"/>
                  <a:pt x="8094" y="4060"/>
                  <a:pt x="7825" y="3844"/>
                </a:cubicBezTo>
                <a:cubicBezTo>
                  <a:pt x="7508" y="3589"/>
                  <a:pt x="7339" y="3450"/>
                  <a:pt x="7342" y="3447"/>
                </a:cubicBezTo>
                <a:cubicBezTo>
                  <a:pt x="7342" y="3447"/>
                  <a:pt x="7397" y="3361"/>
                  <a:pt x="7467" y="3261"/>
                </a:cubicBezTo>
                <a:cubicBezTo>
                  <a:pt x="7586" y="3078"/>
                  <a:pt x="7586" y="3078"/>
                  <a:pt x="7586" y="3078"/>
                </a:cubicBezTo>
                <a:cubicBezTo>
                  <a:pt x="7592" y="3084"/>
                  <a:pt x="7592" y="3084"/>
                  <a:pt x="7592" y="3084"/>
                </a:cubicBezTo>
                <a:cubicBezTo>
                  <a:pt x="7594" y="3087"/>
                  <a:pt x="7753" y="3339"/>
                  <a:pt x="7947" y="3644"/>
                </a:cubicBezTo>
                <a:close/>
                <a:moveTo>
                  <a:pt x="8521" y="3738"/>
                </a:moveTo>
                <a:lnTo>
                  <a:pt x="8521" y="3738"/>
                </a:lnTo>
                <a:cubicBezTo>
                  <a:pt x="8995" y="4077"/>
                  <a:pt x="9381" y="4357"/>
                  <a:pt x="9378" y="4357"/>
                </a:cubicBezTo>
                <a:cubicBezTo>
                  <a:pt x="9378" y="4360"/>
                  <a:pt x="9162" y="4349"/>
                  <a:pt x="8898" y="4332"/>
                </a:cubicBezTo>
                <a:cubicBezTo>
                  <a:pt x="8635" y="4318"/>
                  <a:pt x="8418" y="4307"/>
                  <a:pt x="8413" y="4307"/>
                </a:cubicBezTo>
                <a:cubicBezTo>
                  <a:pt x="8404" y="4307"/>
                  <a:pt x="8404" y="4307"/>
                  <a:pt x="8404" y="4307"/>
                </a:cubicBezTo>
                <a:cubicBezTo>
                  <a:pt x="8033" y="3716"/>
                  <a:pt x="8033" y="3716"/>
                  <a:pt x="8033" y="3716"/>
                </a:cubicBezTo>
                <a:cubicBezTo>
                  <a:pt x="7614" y="3053"/>
                  <a:pt x="7655" y="3114"/>
                  <a:pt x="7658" y="3117"/>
                </a:cubicBezTo>
                <a:cubicBezTo>
                  <a:pt x="7661" y="3117"/>
                  <a:pt x="8049" y="3397"/>
                  <a:pt x="8521" y="3738"/>
                </a:cubicBezTo>
                <a:close/>
                <a:moveTo>
                  <a:pt x="7062" y="3309"/>
                </a:moveTo>
                <a:lnTo>
                  <a:pt x="7062" y="3309"/>
                </a:lnTo>
                <a:cubicBezTo>
                  <a:pt x="7287" y="3458"/>
                  <a:pt x="7287" y="3458"/>
                  <a:pt x="7287" y="3458"/>
                </a:cubicBezTo>
                <a:cubicBezTo>
                  <a:pt x="7281" y="3464"/>
                  <a:pt x="7281" y="3464"/>
                  <a:pt x="7281" y="3464"/>
                </a:cubicBezTo>
                <a:cubicBezTo>
                  <a:pt x="7273" y="3478"/>
                  <a:pt x="5855" y="5053"/>
                  <a:pt x="5853" y="5053"/>
                </a:cubicBezTo>
                <a:cubicBezTo>
                  <a:pt x="5853" y="5053"/>
                  <a:pt x="6072" y="4623"/>
                  <a:pt x="6341" y="4102"/>
                </a:cubicBezTo>
                <a:cubicBezTo>
                  <a:pt x="6682" y="3442"/>
                  <a:pt x="6832" y="3153"/>
                  <a:pt x="6834" y="3156"/>
                </a:cubicBezTo>
                <a:cubicBezTo>
                  <a:pt x="6837" y="3156"/>
                  <a:pt x="6940" y="3225"/>
                  <a:pt x="7062" y="3309"/>
                </a:cubicBezTo>
                <a:close/>
                <a:moveTo>
                  <a:pt x="5287" y="3170"/>
                </a:moveTo>
                <a:lnTo>
                  <a:pt x="5287" y="3170"/>
                </a:lnTo>
                <a:cubicBezTo>
                  <a:pt x="5287" y="3175"/>
                  <a:pt x="5154" y="3539"/>
                  <a:pt x="4993" y="3980"/>
                </a:cubicBezTo>
                <a:cubicBezTo>
                  <a:pt x="4779" y="4557"/>
                  <a:pt x="4685" y="4814"/>
                  <a:pt x="4657" y="4906"/>
                </a:cubicBezTo>
                <a:cubicBezTo>
                  <a:pt x="4610" y="5056"/>
                  <a:pt x="4524" y="5297"/>
                  <a:pt x="4518" y="5297"/>
                </a:cubicBezTo>
                <a:cubicBezTo>
                  <a:pt x="4516" y="5300"/>
                  <a:pt x="4488" y="5286"/>
                  <a:pt x="4457" y="5272"/>
                </a:cubicBezTo>
                <a:cubicBezTo>
                  <a:pt x="4413" y="5253"/>
                  <a:pt x="4399" y="5244"/>
                  <a:pt x="4399" y="5239"/>
                </a:cubicBezTo>
                <a:cubicBezTo>
                  <a:pt x="4402" y="5236"/>
                  <a:pt x="4543" y="4900"/>
                  <a:pt x="4718" y="4490"/>
                </a:cubicBezTo>
                <a:cubicBezTo>
                  <a:pt x="4893" y="4082"/>
                  <a:pt x="5093" y="3616"/>
                  <a:pt x="5162" y="3456"/>
                </a:cubicBezTo>
                <a:cubicBezTo>
                  <a:pt x="5231" y="3292"/>
                  <a:pt x="5289" y="3161"/>
                  <a:pt x="5289" y="3161"/>
                </a:cubicBezTo>
                <a:cubicBezTo>
                  <a:pt x="5289" y="3161"/>
                  <a:pt x="5289" y="3164"/>
                  <a:pt x="5287" y="3170"/>
                </a:cubicBezTo>
                <a:close/>
                <a:moveTo>
                  <a:pt x="12411" y="3844"/>
                </a:moveTo>
                <a:lnTo>
                  <a:pt x="12411" y="3844"/>
                </a:lnTo>
                <a:cubicBezTo>
                  <a:pt x="12434" y="4210"/>
                  <a:pt x="12453" y="4509"/>
                  <a:pt x="12453" y="4509"/>
                </a:cubicBezTo>
                <a:cubicBezTo>
                  <a:pt x="12450" y="4509"/>
                  <a:pt x="12098" y="4252"/>
                  <a:pt x="11671" y="3935"/>
                </a:cubicBezTo>
                <a:cubicBezTo>
                  <a:pt x="11241" y="3619"/>
                  <a:pt x="10894" y="3358"/>
                  <a:pt x="10897" y="3358"/>
                </a:cubicBezTo>
                <a:cubicBezTo>
                  <a:pt x="10900" y="3356"/>
                  <a:pt x="11230" y="3314"/>
                  <a:pt x="11632" y="3264"/>
                </a:cubicBezTo>
                <a:cubicBezTo>
                  <a:pt x="12364" y="3170"/>
                  <a:pt x="12364" y="3170"/>
                  <a:pt x="12364" y="3170"/>
                </a:cubicBezTo>
                <a:cubicBezTo>
                  <a:pt x="12367" y="3175"/>
                  <a:pt x="12367" y="3175"/>
                  <a:pt x="12367" y="3175"/>
                </a:cubicBezTo>
                <a:cubicBezTo>
                  <a:pt x="12370" y="3178"/>
                  <a:pt x="12389" y="3480"/>
                  <a:pt x="12411" y="3844"/>
                </a:cubicBezTo>
                <a:close/>
                <a:moveTo>
                  <a:pt x="8837" y="3688"/>
                </a:moveTo>
                <a:lnTo>
                  <a:pt x="8837" y="3688"/>
                </a:lnTo>
                <a:cubicBezTo>
                  <a:pt x="9192" y="3955"/>
                  <a:pt x="9483" y="4177"/>
                  <a:pt x="9486" y="4179"/>
                </a:cubicBezTo>
                <a:cubicBezTo>
                  <a:pt x="9492" y="4185"/>
                  <a:pt x="9492" y="4185"/>
                  <a:pt x="9492" y="4185"/>
                </a:cubicBezTo>
                <a:cubicBezTo>
                  <a:pt x="9478" y="4179"/>
                  <a:pt x="9478" y="4179"/>
                  <a:pt x="9478" y="4179"/>
                </a:cubicBezTo>
                <a:cubicBezTo>
                  <a:pt x="9395" y="4152"/>
                  <a:pt x="9148" y="4055"/>
                  <a:pt x="9137" y="4049"/>
                </a:cubicBezTo>
                <a:cubicBezTo>
                  <a:pt x="9126" y="4041"/>
                  <a:pt x="8210" y="3223"/>
                  <a:pt x="8191" y="3203"/>
                </a:cubicBezTo>
                <a:cubicBezTo>
                  <a:pt x="8185" y="3198"/>
                  <a:pt x="8182" y="3195"/>
                  <a:pt x="8185" y="3198"/>
                </a:cubicBezTo>
                <a:cubicBezTo>
                  <a:pt x="8188" y="3198"/>
                  <a:pt x="8482" y="3419"/>
                  <a:pt x="8837" y="3688"/>
                </a:cubicBezTo>
                <a:close/>
                <a:moveTo>
                  <a:pt x="12797" y="3694"/>
                </a:moveTo>
                <a:lnTo>
                  <a:pt x="12797" y="3694"/>
                </a:lnTo>
                <a:cubicBezTo>
                  <a:pt x="13005" y="3960"/>
                  <a:pt x="13177" y="4177"/>
                  <a:pt x="13174" y="4179"/>
                </a:cubicBezTo>
                <a:cubicBezTo>
                  <a:pt x="13169" y="4182"/>
                  <a:pt x="12492" y="4523"/>
                  <a:pt x="12492" y="4521"/>
                </a:cubicBezTo>
                <a:cubicBezTo>
                  <a:pt x="12489" y="4521"/>
                  <a:pt x="12409" y="3239"/>
                  <a:pt x="12409" y="3220"/>
                </a:cubicBezTo>
                <a:cubicBezTo>
                  <a:pt x="12409" y="3211"/>
                  <a:pt x="12409" y="3209"/>
                  <a:pt x="12411" y="3211"/>
                </a:cubicBezTo>
                <a:cubicBezTo>
                  <a:pt x="12414" y="3214"/>
                  <a:pt x="12586" y="3431"/>
                  <a:pt x="12797" y="3694"/>
                </a:cubicBezTo>
                <a:close/>
                <a:moveTo>
                  <a:pt x="13058" y="3589"/>
                </a:moveTo>
                <a:lnTo>
                  <a:pt x="13058" y="3589"/>
                </a:lnTo>
                <a:cubicBezTo>
                  <a:pt x="13374" y="3786"/>
                  <a:pt x="13635" y="3949"/>
                  <a:pt x="13632" y="3952"/>
                </a:cubicBezTo>
                <a:cubicBezTo>
                  <a:pt x="13632" y="3955"/>
                  <a:pt x="13219" y="4160"/>
                  <a:pt x="13213" y="4160"/>
                </a:cubicBezTo>
                <a:cubicBezTo>
                  <a:pt x="13207" y="4160"/>
                  <a:pt x="12475" y="3236"/>
                  <a:pt x="12472" y="3228"/>
                </a:cubicBezTo>
                <a:cubicBezTo>
                  <a:pt x="12470" y="3223"/>
                  <a:pt x="12414" y="3186"/>
                  <a:pt x="13058" y="3589"/>
                </a:cubicBezTo>
                <a:close/>
                <a:moveTo>
                  <a:pt x="8970" y="3372"/>
                </a:moveTo>
                <a:lnTo>
                  <a:pt x="8970" y="3372"/>
                </a:lnTo>
                <a:cubicBezTo>
                  <a:pt x="9048" y="3439"/>
                  <a:pt x="9114" y="3494"/>
                  <a:pt x="9117" y="3497"/>
                </a:cubicBezTo>
                <a:cubicBezTo>
                  <a:pt x="9123" y="3503"/>
                  <a:pt x="9123" y="3503"/>
                  <a:pt x="9123" y="3503"/>
                </a:cubicBezTo>
                <a:cubicBezTo>
                  <a:pt x="9117" y="3508"/>
                  <a:pt x="9117" y="3508"/>
                  <a:pt x="9117" y="3508"/>
                </a:cubicBezTo>
                <a:cubicBezTo>
                  <a:pt x="9112" y="3514"/>
                  <a:pt x="9112" y="3514"/>
                  <a:pt x="9112" y="3514"/>
                </a:cubicBezTo>
                <a:cubicBezTo>
                  <a:pt x="9103" y="3508"/>
                  <a:pt x="9103" y="3508"/>
                  <a:pt x="9103" y="3508"/>
                </a:cubicBezTo>
                <a:cubicBezTo>
                  <a:pt x="9084" y="3494"/>
                  <a:pt x="8795" y="3234"/>
                  <a:pt x="8793" y="3231"/>
                </a:cubicBezTo>
                <a:cubicBezTo>
                  <a:pt x="8793" y="3228"/>
                  <a:pt x="8798" y="3234"/>
                  <a:pt x="8809" y="3242"/>
                </a:cubicBezTo>
                <a:cubicBezTo>
                  <a:pt x="8820" y="3250"/>
                  <a:pt x="8893" y="3309"/>
                  <a:pt x="8970" y="3372"/>
                </a:cubicBezTo>
                <a:close/>
                <a:moveTo>
                  <a:pt x="6488" y="3730"/>
                </a:moveTo>
                <a:lnTo>
                  <a:pt x="6488" y="3730"/>
                </a:lnTo>
                <a:cubicBezTo>
                  <a:pt x="6374" y="3946"/>
                  <a:pt x="6280" y="4124"/>
                  <a:pt x="6280" y="4127"/>
                </a:cubicBezTo>
                <a:cubicBezTo>
                  <a:pt x="6277" y="4129"/>
                  <a:pt x="6135" y="4080"/>
                  <a:pt x="6135" y="4074"/>
                </a:cubicBezTo>
                <a:cubicBezTo>
                  <a:pt x="6135" y="4071"/>
                  <a:pt x="6693" y="3328"/>
                  <a:pt x="6696" y="3331"/>
                </a:cubicBezTo>
                <a:cubicBezTo>
                  <a:pt x="6696" y="3333"/>
                  <a:pt x="6601" y="3511"/>
                  <a:pt x="6488" y="3730"/>
                </a:cubicBezTo>
                <a:close/>
                <a:moveTo>
                  <a:pt x="4504" y="3342"/>
                </a:moveTo>
                <a:lnTo>
                  <a:pt x="4504" y="3342"/>
                </a:lnTo>
                <a:cubicBezTo>
                  <a:pt x="4504" y="3345"/>
                  <a:pt x="4493" y="3386"/>
                  <a:pt x="4480" y="3436"/>
                </a:cubicBezTo>
                <a:cubicBezTo>
                  <a:pt x="4468" y="3483"/>
                  <a:pt x="4391" y="3752"/>
                  <a:pt x="4308" y="4032"/>
                </a:cubicBezTo>
                <a:cubicBezTo>
                  <a:pt x="4166" y="4507"/>
                  <a:pt x="4147" y="4565"/>
                  <a:pt x="4147" y="4559"/>
                </a:cubicBezTo>
                <a:cubicBezTo>
                  <a:pt x="4147" y="4557"/>
                  <a:pt x="4163" y="4482"/>
                  <a:pt x="4186" y="4387"/>
                </a:cubicBezTo>
                <a:cubicBezTo>
                  <a:pt x="4230" y="4199"/>
                  <a:pt x="4288" y="3991"/>
                  <a:pt x="4394" y="3641"/>
                </a:cubicBezTo>
                <a:cubicBezTo>
                  <a:pt x="4488" y="3325"/>
                  <a:pt x="4482" y="3345"/>
                  <a:pt x="4493" y="3339"/>
                </a:cubicBezTo>
                <a:cubicBezTo>
                  <a:pt x="4504" y="3333"/>
                  <a:pt x="4507" y="3333"/>
                  <a:pt x="4504" y="3342"/>
                </a:cubicBezTo>
                <a:close/>
                <a:moveTo>
                  <a:pt x="9768" y="3938"/>
                </a:moveTo>
                <a:lnTo>
                  <a:pt x="9768" y="3938"/>
                </a:lnTo>
                <a:cubicBezTo>
                  <a:pt x="10267" y="4612"/>
                  <a:pt x="10259" y="4601"/>
                  <a:pt x="10148" y="4462"/>
                </a:cubicBezTo>
                <a:cubicBezTo>
                  <a:pt x="10093" y="4390"/>
                  <a:pt x="10093" y="4390"/>
                  <a:pt x="10093" y="4390"/>
                </a:cubicBezTo>
                <a:cubicBezTo>
                  <a:pt x="9982" y="4293"/>
                  <a:pt x="9982" y="4293"/>
                  <a:pt x="9982" y="4293"/>
                </a:cubicBezTo>
                <a:cubicBezTo>
                  <a:pt x="9923" y="4240"/>
                  <a:pt x="9857" y="4182"/>
                  <a:pt x="9837" y="4166"/>
                </a:cubicBezTo>
                <a:cubicBezTo>
                  <a:pt x="9818" y="4146"/>
                  <a:pt x="9735" y="4055"/>
                  <a:pt x="9638" y="3938"/>
                </a:cubicBezTo>
                <a:cubicBezTo>
                  <a:pt x="9546" y="3833"/>
                  <a:pt x="9469" y="3741"/>
                  <a:pt x="9467" y="3741"/>
                </a:cubicBezTo>
                <a:cubicBezTo>
                  <a:pt x="9464" y="3733"/>
                  <a:pt x="9342" y="3375"/>
                  <a:pt x="9342" y="3370"/>
                </a:cubicBezTo>
                <a:cubicBezTo>
                  <a:pt x="9342" y="3367"/>
                  <a:pt x="9345" y="3370"/>
                  <a:pt x="9347" y="3372"/>
                </a:cubicBezTo>
                <a:cubicBezTo>
                  <a:pt x="9350" y="3375"/>
                  <a:pt x="9541" y="3630"/>
                  <a:pt x="9768" y="3938"/>
                </a:cubicBezTo>
                <a:close/>
                <a:moveTo>
                  <a:pt x="11171" y="4190"/>
                </a:moveTo>
                <a:lnTo>
                  <a:pt x="11171" y="4190"/>
                </a:lnTo>
                <a:cubicBezTo>
                  <a:pt x="11352" y="4629"/>
                  <a:pt x="11499" y="4989"/>
                  <a:pt x="11496" y="4989"/>
                </a:cubicBezTo>
                <a:cubicBezTo>
                  <a:pt x="11496" y="4992"/>
                  <a:pt x="10303" y="4240"/>
                  <a:pt x="10295" y="4235"/>
                </a:cubicBezTo>
                <a:cubicBezTo>
                  <a:pt x="10292" y="4232"/>
                  <a:pt x="10414" y="4041"/>
                  <a:pt x="10564" y="3808"/>
                </a:cubicBezTo>
                <a:cubicBezTo>
                  <a:pt x="10714" y="3578"/>
                  <a:pt x="10839" y="3389"/>
                  <a:pt x="10841" y="3389"/>
                </a:cubicBezTo>
                <a:cubicBezTo>
                  <a:pt x="10841" y="3392"/>
                  <a:pt x="10991" y="3752"/>
                  <a:pt x="11171" y="4190"/>
                </a:cubicBezTo>
                <a:close/>
                <a:moveTo>
                  <a:pt x="11701" y="4002"/>
                </a:moveTo>
                <a:lnTo>
                  <a:pt x="11701" y="4002"/>
                </a:lnTo>
                <a:cubicBezTo>
                  <a:pt x="12106" y="4301"/>
                  <a:pt x="12436" y="4545"/>
                  <a:pt x="12436" y="4548"/>
                </a:cubicBezTo>
                <a:cubicBezTo>
                  <a:pt x="12439" y="4551"/>
                  <a:pt x="12015" y="4767"/>
                  <a:pt x="12009" y="4765"/>
                </a:cubicBezTo>
                <a:cubicBezTo>
                  <a:pt x="12006" y="4765"/>
                  <a:pt x="10980" y="3492"/>
                  <a:pt x="10955" y="3458"/>
                </a:cubicBezTo>
                <a:cubicBezTo>
                  <a:pt x="10950" y="3447"/>
                  <a:pt x="10950" y="3447"/>
                  <a:pt x="10950" y="3447"/>
                </a:cubicBezTo>
                <a:cubicBezTo>
                  <a:pt x="10958" y="3453"/>
                  <a:pt x="10958" y="3453"/>
                  <a:pt x="10958" y="3453"/>
                </a:cubicBezTo>
                <a:cubicBezTo>
                  <a:pt x="10964" y="3456"/>
                  <a:pt x="11299" y="3702"/>
                  <a:pt x="11701" y="4002"/>
                </a:cubicBezTo>
                <a:close/>
                <a:moveTo>
                  <a:pt x="11454" y="4132"/>
                </a:moveTo>
                <a:lnTo>
                  <a:pt x="11454" y="4132"/>
                </a:lnTo>
                <a:cubicBezTo>
                  <a:pt x="11740" y="4487"/>
                  <a:pt x="11973" y="4781"/>
                  <a:pt x="11973" y="4781"/>
                </a:cubicBezTo>
                <a:cubicBezTo>
                  <a:pt x="11976" y="4787"/>
                  <a:pt x="11560" y="5011"/>
                  <a:pt x="11552" y="5011"/>
                </a:cubicBezTo>
                <a:cubicBezTo>
                  <a:pt x="11549" y="5011"/>
                  <a:pt x="11427" y="4717"/>
                  <a:pt x="11227" y="4238"/>
                </a:cubicBezTo>
                <a:cubicBezTo>
                  <a:pt x="11052" y="3811"/>
                  <a:pt x="10911" y="3461"/>
                  <a:pt x="10911" y="3461"/>
                </a:cubicBezTo>
                <a:cubicBezTo>
                  <a:pt x="10911" y="3458"/>
                  <a:pt x="10900" y="3444"/>
                  <a:pt x="11454" y="4132"/>
                </a:cubicBezTo>
                <a:close/>
                <a:moveTo>
                  <a:pt x="8216" y="4271"/>
                </a:moveTo>
                <a:lnTo>
                  <a:pt x="8216" y="4271"/>
                </a:lnTo>
                <a:cubicBezTo>
                  <a:pt x="8704" y="4701"/>
                  <a:pt x="9106" y="5053"/>
                  <a:pt x="9106" y="5056"/>
                </a:cubicBezTo>
                <a:cubicBezTo>
                  <a:pt x="9103" y="5059"/>
                  <a:pt x="5389" y="6831"/>
                  <a:pt x="5387" y="6828"/>
                </a:cubicBezTo>
                <a:cubicBezTo>
                  <a:pt x="5381" y="6828"/>
                  <a:pt x="5478" y="6662"/>
                  <a:pt x="6019" y="5735"/>
                </a:cubicBezTo>
                <a:cubicBezTo>
                  <a:pt x="6549" y="4826"/>
                  <a:pt x="6873" y="4268"/>
                  <a:pt x="7112" y="3847"/>
                </a:cubicBezTo>
                <a:cubicBezTo>
                  <a:pt x="7226" y="3650"/>
                  <a:pt x="7320" y="3486"/>
                  <a:pt x="7320" y="3486"/>
                </a:cubicBezTo>
                <a:cubicBezTo>
                  <a:pt x="7323" y="3489"/>
                  <a:pt x="7725" y="3841"/>
                  <a:pt x="8216" y="4271"/>
                </a:cubicBezTo>
                <a:close/>
                <a:moveTo>
                  <a:pt x="1193" y="4129"/>
                </a:moveTo>
                <a:lnTo>
                  <a:pt x="1193" y="4129"/>
                </a:lnTo>
                <a:cubicBezTo>
                  <a:pt x="1326" y="4723"/>
                  <a:pt x="1326" y="4723"/>
                  <a:pt x="1326" y="4723"/>
                </a:cubicBezTo>
                <a:cubicBezTo>
                  <a:pt x="1068" y="5061"/>
                  <a:pt x="1068" y="5061"/>
                  <a:pt x="1068" y="5061"/>
                </a:cubicBezTo>
                <a:cubicBezTo>
                  <a:pt x="926" y="5247"/>
                  <a:pt x="810" y="5397"/>
                  <a:pt x="807" y="5397"/>
                </a:cubicBezTo>
                <a:cubicBezTo>
                  <a:pt x="807" y="5394"/>
                  <a:pt x="1049" y="3558"/>
                  <a:pt x="1054" y="3530"/>
                </a:cubicBezTo>
                <a:cubicBezTo>
                  <a:pt x="1057" y="3519"/>
                  <a:pt x="1057" y="3519"/>
                  <a:pt x="1057" y="3519"/>
                </a:cubicBezTo>
                <a:cubicBezTo>
                  <a:pt x="1060" y="3525"/>
                  <a:pt x="1060" y="3525"/>
                  <a:pt x="1060" y="3525"/>
                </a:cubicBezTo>
                <a:cubicBezTo>
                  <a:pt x="1060" y="3530"/>
                  <a:pt x="1121" y="3802"/>
                  <a:pt x="1193" y="4129"/>
                </a:cubicBezTo>
                <a:close/>
                <a:moveTo>
                  <a:pt x="9297" y="3644"/>
                </a:moveTo>
                <a:lnTo>
                  <a:pt x="9297" y="3644"/>
                </a:lnTo>
                <a:cubicBezTo>
                  <a:pt x="9439" y="3761"/>
                  <a:pt x="9439" y="3761"/>
                  <a:pt x="9439" y="3761"/>
                </a:cubicBezTo>
                <a:cubicBezTo>
                  <a:pt x="9510" y="3847"/>
                  <a:pt x="9510" y="3847"/>
                  <a:pt x="9510" y="3847"/>
                </a:cubicBezTo>
                <a:cubicBezTo>
                  <a:pt x="9588" y="3935"/>
                  <a:pt x="9602" y="3955"/>
                  <a:pt x="9585" y="3938"/>
                </a:cubicBezTo>
                <a:cubicBezTo>
                  <a:pt x="9579" y="3933"/>
                  <a:pt x="9481" y="3847"/>
                  <a:pt x="9370" y="3747"/>
                </a:cubicBezTo>
                <a:cubicBezTo>
                  <a:pt x="9256" y="3644"/>
                  <a:pt x="9159" y="3558"/>
                  <a:pt x="9150" y="3550"/>
                </a:cubicBezTo>
                <a:cubicBezTo>
                  <a:pt x="9137" y="3539"/>
                  <a:pt x="9137" y="3539"/>
                  <a:pt x="9137" y="3539"/>
                </a:cubicBezTo>
                <a:cubicBezTo>
                  <a:pt x="9145" y="3533"/>
                  <a:pt x="9145" y="3533"/>
                  <a:pt x="9145" y="3533"/>
                </a:cubicBezTo>
                <a:cubicBezTo>
                  <a:pt x="9150" y="3530"/>
                  <a:pt x="9153" y="3528"/>
                  <a:pt x="9156" y="3528"/>
                </a:cubicBezTo>
                <a:cubicBezTo>
                  <a:pt x="9156" y="3528"/>
                  <a:pt x="9220" y="3580"/>
                  <a:pt x="9297" y="3644"/>
                </a:cubicBezTo>
                <a:close/>
                <a:moveTo>
                  <a:pt x="10314" y="4432"/>
                </a:moveTo>
                <a:lnTo>
                  <a:pt x="10314" y="4432"/>
                </a:lnTo>
                <a:cubicBezTo>
                  <a:pt x="10733" y="4898"/>
                  <a:pt x="11074" y="5283"/>
                  <a:pt x="11074" y="5283"/>
                </a:cubicBezTo>
                <a:cubicBezTo>
                  <a:pt x="11074" y="5286"/>
                  <a:pt x="10908" y="5405"/>
                  <a:pt x="10902" y="5405"/>
                </a:cubicBezTo>
                <a:cubicBezTo>
                  <a:pt x="10902" y="5405"/>
                  <a:pt x="10603" y="5003"/>
                  <a:pt x="10237" y="4509"/>
                </a:cubicBezTo>
                <a:cubicBezTo>
                  <a:pt x="9469" y="3472"/>
                  <a:pt x="9549" y="3583"/>
                  <a:pt x="9552" y="3583"/>
                </a:cubicBezTo>
                <a:cubicBezTo>
                  <a:pt x="9552" y="3583"/>
                  <a:pt x="9896" y="3966"/>
                  <a:pt x="10314" y="4432"/>
                </a:cubicBezTo>
                <a:close/>
                <a:moveTo>
                  <a:pt x="899" y="4437"/>
                </a:moveTo>
                <a:lnTo>
                  <a:pt x="899" y="4437"/>
                </a:lnTo>
                <a:cubicBezTo>
                  <a:pt x="838" y="4895"/>
                  <a:pt x="788" y="5272"/>
                  <a:pt x="788" y="5278"/>
                </a:cubicBezTo>
                <a:cubicBezTo>
                  <a:pt x="785" y="5286"/>
                  <a:pt x="785" y="5286"/>
                  <a:pt x="785" y="5286"/>
                </a:cubicBezTo>
                <a:cubicBezTo>
                  <a:pt x="782" y="5272"/>
                  <a:pt x="782" y="5272"/>
                  <a:pt x="782" y="5272"/>
                </a:cubicBezTo>
                <a:cubicBezTo>
                  <a:pt x="782" y="5267"/>
                  <a:pt x="766" y="5078"/>
                  <a:pt x="749" y="4856"/>
                </a:cubicBezTo>
                <a:cubicBezTo>
                  <a:pt x="716" y="4454"/>
                  <a:pt x="716" y="4454"/>
                  <a:pt x="716" y="4454"/>
                </a:cubicBezTo>
                <a:cubicBezTo>
                  <a:pt x="860" y="4027"/>
                  <a:pt x="860" y="4027"/>
                  <a:pt x="860" y="4027"/>
                </a:cubicBezTo>
                <a:cubicBezTo>
                  <a:pt x="940" y="3794"/>
                  <a:pt x="1007" y="3602"/>
                  <a:pt x="1007" y="3605"/>
                </a:cubicBezTo>
                <a:cubicBezTo>
                  <a:pt x="1007" y="3605"/>
                  <a:pt x="960" y="3982"/>
                  <a:pt x="899" y="4437"/>
                </a:cubicBezTo>
                <a:close/>
                <a:moveTo>
                  <a:pt x="7201" y="3614"/>
                </a:moveTo>
                <a:lnTo>
                  <a:pt x="7201" y="3614"/>
                </a:lnTo>
                <a:cubicBezTo>
                  <a:pt x="7195" y="3627"/>
                  <a:pt x="5991" y="5694"/>
                  <a:pt x="5988" y="5694"/>
                </a:cubicBezTo>
                <a:cubicBezTo>
                  <a:pt x="5986" y="5694"/>
                  <a:pt x="5786" y="5189"/>
                  <a:pt x="5786" y="5183"/>
                </a:cubicBezTo>
                <a:cubicBezTo>
                  <a:pt x="5786" y="5181"/>
                  <a:pt x="7198" y="3608"/>
                  <a:pt x="7201" y="3608"/>
                </a:cubicBezTo>
                <a:cubicBezTo>
                  <a:pt x="7201" y="3608"/>
                  <a:pt x="7201" y="3611"/>
                  <a:pt x="7201" y="3614"/>
                </a:cubicBezTo>
                <a:close/>
                <a:moveTo>
                  <a:pt x="13859" y="3730"/>
                </a:moveTo>
                <a:lnTo>
                  <a:pt x="13859" y="3730"/>
                </a:lnTo>
                <a:cubicBezTo>
                  <a:pt x="13901" y="3783"/>
                  <a:pt x="13937" y="3830"/>
                  <a:pt x="13937" y="3833"/>
                </a:cubicBezTo>
                <a:cubicBezTo>
                  <a:pt x="13940" y="3838"/>
                  <a:pt x="13937" y="3838"/>
                  <a:pt x="13931" y="3838"/>
                </a:cubicBezTo>
                <a:cubicBezTo>
                  <a:pt x="13923" y="3835"/>
                  <a:pt x="13904" y="3811"/>
                  <a:pt x="13795" y="3652"/>
                </a:cubicBezTo>
                <a:cubicBezTo>
                  <a:pt x="13759" y="3602"/>
                  <a:pt x="13784" y="3630"/>
                  <a:pt x="13859" y="3730"/>
                </a:cubicBezTo>
                <a:close/>
                <a:moveTo>
                  <a:pt x="913" y="3763"/>
                </a:moveTo>
                <a:lnTo>
                  <a:pt x="913" y="3763"/>
                </a:lnTo>
                <a:cubicBezTo>
                  <a:pt x="890" y="3827"/>
                  <a:pt x="871" y="3883"/>
                  <a:pt x="871" y="3883"/>
                </a:cubicBezTo>
                <a:cubicBezTo>
                  <a:pt x="868" y="3885"/>
                  <a:pt x="865" y="3880"/>
                  <a:pt x="863" y="3869"/>
                </a:cubicBezTo>
                <a:cubicBezTo>
                  <a:pt x="857" y="3852"/>
                  <a:pt x="857" y="3852"/>
                  <a:pt x="857" y="3852"/>
                </a:cubicBezTo>
                <a:cubicBezTo>
                  <a:pt x="902" y="3747"/>
                  <a:pt x="902" y="3747"/>
                  <a:pt x="902" y="3747"/>
                </a:cubicBezTo>
                <a:cubicBezTo>
                  <a:pt x="929" y="3688"/>
                  <a:pt x="951" y="3644"/>
                  <a:pt x="951" y="3644"/>
                </a:cubicBezTo>
                <a:cubicBezTo>
                  <a:pt x="951" y="3644"/>
                  <a:pt x="935" y="3700"/>
                  <a:pt x="913" y="3763"/>
                </a:cubicBezTo>
                <a:close/>
                <a:moveTo>
                  <a:pt x="9078" y="3761"/>
                </a:moveTo>
                <a:lnTo>
                  <a:pt x="9078" y="3761"/>
                </a:lnTo>
                <a:cubicBezTo>
                  <a:pt x="9112" y="3788"/>
                  <a:pt x="9162" y="3835"/>
                  <a:pt x="9142" y="3824"/>
                </a:cubicBezTo>
                <a:cubicBezTo>
                  <a:pt x="9134" y="3819"/>
                  <a:pt x="9017" y="3719"/>
                  <a:pt x="9017" y="3716"/>
                </a:cubicBezTo>
                <a:cubicBezTo>
                  <a:pt x="9017" y="3713"/>
                  <a:pt x="9040" y="3727"/>
                  <a:pt x="9078" y="3761"/>
                </a:cubicBezTo>
                <a:close/>
                <a:moveTo>
                  <a:pt x="9660" y="4149"/>
                </a:moveTo>
                <a:lnTo>
                  <a:pt x="9660" y="4149"/>
                </a:lnTo>
                <a:cubicBezTo>
                  <a:pt x="10068" y="4415"/>
                  <a:pt x="10068" y="4415"/>
                  <a:pt x="10068" y="4415"/>
                </a:cubicBezTo>
                <a:cubicBezTo>
                  <a:pt x="10320" y="4889"/>
                  <a:pt x="10320" y="4889"/>
                  <a:pt x="10320" y="4889"/>
                </a:cubicBezTo>
                <a:cubicBezTo>
                  <a:pt x="10459" y="5150"/>
                  <a:pt x="10578" y="5375"/>
                  <a:pt x="10583" y="5389"/>
                </a:cubicBezTo>
                <a:cubicBezTo>
                  <a:pt x="10597" y="5411"/>
                  <a:pt x="10597" y="5411"/>
                  <a:pt x="10597" y="5411"/>
                </a:cubicBezTo>
                <a:cubicBezTo>
                  <a:pt x="10586" y="5402"/>
                  <a:pt x="10586" y="5402"/>
                  <a:pt x="10586" y="5402"/>
                </a:cubicBezTo>
                <a:cubicBezTo>
                  <a:pt x="10583" y="5397"/>
                  <a:pt x="10364" y="5133"/>
                  <a:pt x="10101" y="4817"/>
                </a:cubicBezTo>
                <a:cubicBezTo>
                  <a:pt x="9624" y="4240"/>
                  <a:pt x="9624" y="4240"/>
                  <a:pt x="9624" y="4240"/>
                </a:cubicBezTo>
                <a:cubicBezTo>
                  <a:pt x="9489" y="4121"/>
                  <a:pt x="9489" y="4121"/>
                  <a:pt x="9489" y="4121"/>
                </a:cubicBezTo>
                <a:cubicBezTo>
                  <a:pt x="9353" y="4005"/>
                  <a:pt x="9353" y="4005"/>
                  <a:pt x="9353" y="4005"/>
                </a:cubicBezTo>
                <a:cubicBezTo>
                  <a:pt x="9303" y="3949"/>
                  <a:pt x="9303" y="3949"/>
                  <a:pt x="9303" y="3949"/>
                </a:cubicBezTo>
                <a:cubicBezTo>
                  <a:pt x="9278" y="3919"/>
                  <a:pt x="9250" y="3888"/>
                  <a:pt x="9245" y="3883"/>
                </a:cubicBezTo>
                <a:cubicBezTo>
                  <a:pt x="9234" y="3869"/>
                  <a:pt x="9234" y="3869"/>
                  <a:pt x="9234" y="3869"/>
                </a:cubicBezTo>
                <a:cubicBezTo>
                  <a:pt x="9245" y="3877"/>
                  <a:pt x="9245" y="3877"/>
                  <a:pt x="9245" y="3877"/>
                </a:cubicBezTo>
                <a:cubicBezTo>
                  <a:pt x="9250" y="3880"/>
                  <a:pt x="9439" y="4002"/>
                  <a:pt x="9660" y="4149"/>
                </a:cubicBezTo>
                <a:close/>
                <a:moveTo>
                  <a:pt x="14092" y="4066"/>
                </a:moveTo>
                <a:lnTo>
                  <a:pt x="14092" y="4066"/>
                </a:lnTo>
                <a:cubicBezTo>
                  <a:pt x="14156" y="4166"/>
                  <a:pt x="14209" y="4249"/>
                  <a:pt x="14209" y="4249"/>
                </a:cubicBezTo>
                <a:cubicBezTo>
                  <a:pt x="14206" y="4252"/>
                  <a:pt x="13920" y="3883"/>
                  <a:pt x="13920" y="3880"/>
                </a:cubicBezTo>
                <a:cubicBezTo>
                  <a:pt x="13920" y="3874"/>
                  <a:pt x="13965" y="3871"/>
                  <a:pt x="13970" y="3877"/>
                </a:cubicBezTo>
                <a:cubicBezTo>
                  <a:pt x="13973" y="3880"/>
                  <a:pt x="14028" y="3963"/>
                  <a:pt x="14092" y="4066"/>
                </a:cubicBezTo>
                <a:close/>
                <a:moveTo>
                  <a:pt x="13915" y="3969"/>
                </a:moveTo>
                <a:lnTo>
                  <a:pt x="13915" y="3969"/>
                </a:lnTo>
                <a:cubicBezTo>
                  <a:pt x="13937" y="4016"/>
                  <a:pt x="13954" y="4055"/>
                  <a:pt x="13954" y="4055"/>
                </a:cubicBezTo>
                <a:cubicBezTo>
                  <a:pt x="13951" y="4057"/>
                  <a:pt x="13845" y="3902"/>
                  <a:pt x="13845" y="3897"/>
                </a:cubicBezTo>
                <a:cubicBezTo>
                  <a:pt x="13845" y="3894"/>
                  <a:pt x="13862" y="3888"/>
                  <a:pt x="13870" y="3885"/>
                </a:cubicBezTo>
                <a:cubicBezTo>
                  <a:pt x="13870" y="3885"/>
                  <a:pt x="13893" y="3924"/>
                  <a:pt x="13915" y="3969"/>
                </a:cubicBezTo>
                <a:close/>
                <a:moveTo>
                  <a:pt x="1365" y="4171"/>
                </a:moveTo>
                <a:lnTo>
                  <a:pt x="1365" y="4171"/>
                </a:lnTo>
                <a:cubicBezTo>
                  <a:pt x="1373" y="4310"/>
                  <a:pt x="1381" y="4432"/>
                  <a:pt x="1381" y="4440"/>
                </a:cubicBezTo>
                <a:cubicBezTo>
                  <a:pt x="1384" y="4459"/>
                  <a:pt x="1384" y="4459"/>
                  <a:pt x="1384" y="4459"/>
                </a:cubicBezTo>
                <a:cubicBezTo>
                  <a:pt x="1376" y="4462"/>
                  <a:pt x="1376" y="4462"/>
                  <a:pt x="1376" y="4462"/>
                </a:cubicBezTo>
                <a:cubicBezTo>
                  <a:pt x="1373" y="4462"/>
                  <a:pt x="1368" y="4462"/>
                  <a:pt x="1368" y="4462"/>
                </a:cubicBezTo>
                <a:cubicBezTo>
                  <a:pt x="1368" y="4462"/>
                  <a:pt x="1362" y="4379"/>
                  <a:pt x="1356" y="4279"/>
                </a:cubicBezTo>
                <a:cubicBezTo>
                  <a:pt x="1348" y="4107"/>
                  <a:pt x="1342" y="3905"/>
                  <a:pt x="1345" y="3913"/>
                </a:cubicBezTo>
                <a:cubicBezTo>
                  <a:pt x="1348" y="3916"/>
                  <a:pt x="1354" y="4032"/>
                  <a:pt x="1365" y="4171"/>
                </a:cubicBezTo>
                <a:close/>
                <a:moveTo>
                  <a:pt x="13973" y="4154"/>
                </a:moveTo>
                <a:lnTo>
                  <a:pt x="13973" y="4154"/>
                </a:lnTo>
                <a:cubicBezTo>
                  <a:pt x="14062" y="4290"/>
                  <a:pt x="14134" y="4401"/>
                  <a:pt x="14134" y="4404"/>
                </a:cubicBezTo>
                <a:cubicBezTo>
                  <a:pt x="14137" y="4410"/>
                  <a:pt x="14114" y="4385"/>
                  <a:pt x="13884" y="4146"/>
                </a:cubicBezTo>
                <a:cubicBezTo>
                  <a:pt x="13787" y="4043"/>
                  <a:pt x="13709" y="3960"/>
                  <a:pt x="13712" y="3957"/>
                </a:cubicBezTo>
                <a:cubicBezTo>
                  <a:pt x="13712" y="3955"/>
                  <a:pt x="13801" y="3913"/>
                  <a:pt x="13807" y="3913"/>
                </a:cubicBezTo>
                <a:cubicBezTo>
                  <a:pt x="13809" y="3913"/>
                  <a:pt x="13884" y="4021"/>
                  <a:pt x="13973" y="4154"/>
                </a:cubicBezTo>
                <a:close/>
                <a:moveTo>
                  <a:pt x="13676" y="4374"/>
                </a:moveTo>
                <a:lnTo>
                  <a:pt x="13676" y="4374"/>
                </a:lnTo>
                <a:cubicBezTo>
                  <a:pt x="13687" y="4587"/>
                  <a:pt x="13696" y="4781"/>
                  <a:pt x="13696" y="4809"/>
                </a:cubicBezTo>
                <a:cubicBezTo>
                  <a:pt x="13698" y="4856"/>
                  <a:pt x="13698" y="4856"/>
                  <a:pt x="13698" y="4856"/>
                </a:cubicBezTo>
                <a:cubicBezTo>
                  <a:pt x="13693" y="4851"/>
                  <a:pt x="13693" y="4851"/>
                  <a:pt x="13693" y="4851"/>
                </a:cubicBezTo>
                <a:cubicBezTo>
                  <a:pt x="13687" y="4842"/>
                  <a:pt x="13238" y="4196"/>
                  <a:pt x="13235" y="4193"/>
                </a:cubicBezTo>
                <a:cubicBezTo>
                  <a:pt x="13235" y="4188"/>
                  <a:pt x="13651" y="3982"/>
                  <a:pt x="13657" y="3982"/>
                </a:cubicBezTo>
                <a:cubicBezTo>
                  <a:pt x="13660" y="3985"/>
                  <a:pt x="13665" y="4132"/>
                  <a:pt x="13676" y="4374"/>
                </a:cubicBezTo>
                <a:close/>
                <a:moveTo>
                  <a:pt x="10131" y="4141"/>
                </a:moveTo>
                <a:lnTo>
                  <a:pt x="10131" y="4141"/>
                </a:lnTo>
                <a:cubicBezTo>
                  <a:pt x="10256" y="4252"/>
                  <a:pt x="10256" y="4252"/>
                  <a:pt x="10256" y="4252"/>
                </a:cubicBezTo>
                <a:cubicBezTo>
                  <a:pt x="10453" y="4498"/>
                  <a:pt x="10453" y="4498"/>
                  <a:pt x="10453" y="4498"/>
                </a:cubicBezTo>
                <a:cubicBezTo>
                  <a:pt x="10561" y="4634"/>
                  <a:pt x="10656" y="4754"/>
                  <a:pt x="10661" y="4762"/>
                </a:cubicBezTo>
                <a:cubicBezTo>
                  <a:pt x="10675" y="4778"/>
                  <a:pt x="10675" y="4778"/>
                  <a:pt x="10675" y="4778"/>
                </a:cubicBezTo>
                <a:cubicBezTo>
                  <a:pt x="10661" y="4767"/>
                  <a:pt x="10661" y="4767"/>
                  <a:pt x="10661" y="4767"/>
                </a:cubicBezTo>
                <a:cubicBezTo>
                  <a:pt x="10650" y="4756"/>
                  <a:pt x="10020" y="4052"/>
                  <a:pt x="9998" y="4027"/>
                </a:cubicBezTo>
                <a:cubicBezTo>
                  <a:pt x="9990" y="4019"/>
                  <a:pt x="9990" y="4019"/>
                  <a:pt x="9990" y="4019"/>
                </a:cubicBezTo>
                <a:cubicBezTo>
                  <a:pt x="9998" y="4024"/>
                  <a:pt x="9998" y="4024"/>
                  <a:pt x="9998" y="4024"/>
                </a:cubicBezTo>
                <a:cubicBezTo>
                  <a:pt x="10004" y="4027"/>
                  <a:pt x="10062" y="4080"/>
                  <a:pt x="10131" y="4141"/>
                </a:cubicBezTo>
                <a:close/>
                <a:moveTo>
                  <a:pt x="8205" y="4196"/>
                </a:moveTo>
                <a:lnTo>
                  <a:pt x="8205" y="4196"/>
                </a:lnTo>
                <a:cubicBezTo>
                  <a:pt x="8379" y="4335"/>
                  <a:pt x="8379" y="4335"/>
                  <a:pt x="8379" y="4335"/>
                </a:cubicBezTo>
                <a:cubicBezTo>
                  <a:pt x="8413" y="4374"/>
                  <a:pt x="8413" y="4374"/>
                  <a:pt x="8413" y="4374"/>
                </a:cubicBezTo>
                <a:cubicBezTo>
                  <a:pt x="8432" y="4393"/>
                  <a:pt x="8460" y="4423"/>
                  <a:pt x="8474" y="4440"/>
                </a:cubicBezTo>
                <a:cubicBezTo>
                  <a:pt x="8490" y="4457"/>
                  <a:pt x="8499" y="4471"/>
                  <a:pt x="8499" y="4471"/>
                </a:cubicBezTo>
                <a:cubicBezTo>
                  <a:pt x="8493" y="4468"/>
                  <a:pt x="7988" y="4027"/>
                  <a:pt x="7988" y="4024"/>
                </a:cubicBezTo>
                <a:cubicBezTo>
                  <a:pt x="7988" y="4021"/>
                  <a:pt x="8013" y="4041"/>
                  <a:pt x="8205" y="4196"/>
                </a:cubicBezTo>
                <a:close/>
                <a:moveTo>
                  <a:pt x="14026" y="4507"/>
                </a:moveTo>
                <a:lnTo>
                  <a:pt x="14026" y="4507"/>
                </a:lnTo>
                <a:cubicBezTo>
                  <a:pt x="14203" y="4776"/>
                  <a:pt x="14350" y="4995"/>
                  <a:pt x="14347" y="4995"/>
                </a:cubicBezTo>
                <a:cubicBezTo>
                  <a:pt x="14347" y="4995"/>
                  <a:pt x="13743" y="4906"/>
                  <a:pt x="13740" y="4903"/>
                </a:cubicBezTo>
                <a:cubicBezTo>
                  <a:pt x="13734" y="4900"/>
                  <a:pt x="13696" y="4024"/>
                  <a:pt x="13698" y="4024"/>
                </a:cubicBezTo>
                <a:cubicBezTo>
                  <a:pt x="13701" y="4024"/>
                  <a:pt x="13848" y="4240"/>
                  <a:pt x="14026" y="4507"/>
                </a:cubicBezTo>
                <a:close/>
                <a:moveTo>
                  <a:pt x="3861" y="5125"/>
                </a:moveTo>
                <a:lnTo>
                  <a:pt x="3861" y="5125"/>
                </a:lnTo>
                <a:cubicBezTo>
                  <a:pt x="3667" y="5727"/>
                  <a:pt x="3506" y="6223"/>
                  <a:pt x="3503" y="6226"/>
                </a:cubicBezTo>
                <a:cubicBezTo>
                  <a:pt x="3500" y="6229"/>
                  <a:pt x="3500" y="6232"/>
                  <a:pt x="3500" y="6229"/>
                </a:cubicBezTo>
                <a:cubicBezTo>
                  <a:pt x="3500" y="6226"/>
                  <a:pt x="3489" y="5990"/>
                  <a:pt x="3476" y="5708"/>
                </a:cubicBezTo>
                <a:cubicBezTo>
                  <a:pt x="3462" y="5422"/>
                  <a:pt x="3453" y="5181"/>
                  <a:pt x="3453" y="5172"/>
                </a:cubicBezTo>
                <a:cubicBezTo>
                  <a:pt x="3453" y="5156"/>
                  <a:pt x="3453" y="5156"/>
                  <a:pt x="3453" y="5156"/>
                </a:cubicBezTo>
                <a:cubicBezTo>
                  <a:pt x="3833" y="4590"/>
                  <a:pt x="3833" y="4590"/>
                  <a:pt x="3833" y="4590"/>
                </a:cubicBezTo>
                <a:cubicBezTo>
                  <a:pt x="4044" y="4279"/>
                  <a:pt x="4216" y="4027"/>
                  <a:pt x="4216" y="4027"/>
                </a:cubicBezTo>
                <a:cubicBezTo>
                  <a:pt x="4216" y="4030"/>
                  <a:pt x="4058" y="4523"/>
                  <a:pt x="3861" y="5125"/>
                </a:cubicBezTo>
                <a:close/>
                <a:moveTo>
                  <a:pt x="6188" y="4135"/>
                </a:moveTo>
                <a:lnTo>
                  <a:pt x="6188" y="4135"/>
                </a:lnTo>
                <a:cubicBezTo>
                  <a:pt x="6260" y="4157"/>
                  <a:pt x="6260" y="4157"/>
                  <a:pt x="6260" y="4157"/>
                </a:cubicBezTo>
                <a:cubicBezTo>
                  <a:pt x="6257" y="4166"/>
                  <a:pt x="6257" y="4166"/>
                  <a:pt x="6257" y="4166"/>
                </a:cubicBezTo>
                <a:cubicBezTo>
                  <a:pt x="6255" y="4174"/>
                  <a:pt x="5869" y="4920"/>
                  <a:pt x="5866" y="4923"/>
                </a:cubicBezTo>
                <a:cubicBezTo>
                  <a:pt x="5864" y="4925"/>
                  <a:pt x="5864" y="4925"/>
                  <a:pt x="5864" y="4920"/>
                </a:cubicBezTo>
                <a:cubicBezTo>
                  <a:pt x="5866" y="4914"/>
                  <a:pt x="6097" y="4157"/>
                  <a:pt x="6110" y="4118"/>
                </a:cubicBezTo>
                <a:cubicBezTo>
                  <a:pt x="6110" y="4116"/>
                  <a:pt x="6113" y="4113"/>
                  <a:pt x="6116" y="4113"/>
                </a:cubicBezTo>
                <a:cubicBezTo>
                  <a:pt x="6119" y="4113"/>
                  <a:pt x="6152" y="4121"/>
                  <a:pt x="6188" y="4135"/>
                </a:cubicBezTo>
                <a:close/>
                <a:moveTo>
                  <a:pt x="9403" y="4190"/>
                </a:moveTo>
                <a:lnTo>
                  <a:pt x="9403" y="4190"/>
                </a:lnTo>
                <a:cubicBezTo>
                  <a:pt x="9596" y="4263"/>
                  <a:pt x="9596" y="4263"/>
                  <a:pt x="9596" y="4263"/>
                </a:cubicBezTo>
                <a:cubicBezTo>
                  <a:pt x="9998" y="4842"/>
                  <a:pt x="9998" y="4842"/>
                  <a:pt x="9998" y="4842"/>
                </a:cubicBezTo>
                <a:cubicBezTo>
                  <a:pt x="10220" y="5161"/>
                  <a:pt x="10400" y="5422"/>
                  <a:pt x="10400" y="5422"/>
                </a:cubicBezTo>
                <a:cubicBezTo>
                  <a:pt x="10398" y="5422"/>
                  <a:pt x="10240" y="5253"/>
                  <a:pt x="10048" y="5042"/>
                </a:cubicBezTo>
                <a:cubicBezTo>
                  <a:pt x="9696" y="4659"/>
                  <a:pt x="9696" y="4659"/>
                  <a:pt x="9696" y="4659"/>
                </a:cubicBezTo>
                <a:cubicBezTo>
                  <a:pt x="9577" y="4515"/>
                  <a:pt x="9577" y="4515"/>
                  <a:pt x="9577" y="4515"/>
                </a:cubicBezTo>
                <a:cubicBezTo>
                  <a:pt x="9458" y="4368"/>
                  <a:pt x="9458" y="4368"/>
                  <a:pt x="9458" y="4368"/>
                </a:cubicBezTo>
                <a:cubicBezTo>
                  <a:pt x="9395" y="4315"/>
                  <a:pt x="9395" y="4315"/>
                  <a:pt x="9395" y="4315"/>
                </a:cubicBezTo>
                <a:cubicBezTo>
                  <a:pt x="9353" y="4279"/>
                  <a:pt x="9311" y="4238"/>
                  <a:pt x="9267" y="4190"/>
                </a:cubicBezTo>
                <a:cubicBezTo>
                  <a:pt x="9231" y="4152"/>
                  <a:pt x="9203" y="4118"/>
                  <a:pt x="9203" y="4118"/>
                </a:cubicBezTo>
                <a:cubicBezTo>
                  <a:pt x="9203" y="4116"/>
                  <a:pt x="9203" y="4116"/>
                  <a:pt x="9206" y="4116"/>
                </a:cubicBezTo>
                <a:cubicBezTo>
                  <a:pt x="9206" y="4116"/>
                  <a:pt x="9295" y="4149"/>
                  <a:pt x="9403" y="4190"/>
                </a:cubicBezTo>
                <a:close/>
                <a:moveTo>
                  <a:pt x="14040" y="4360"/>
                </a:moveTo>
                <a:lnTo>
                  <a:pt x="14040" y="4360"/>
                </a:lnTo>
                <a:cubicBezTo>
                  <a:pt x="14256" y="4584"/>
                  <a:pt x="14256" y="4584"/>
                  <a:pt x="14256" y="4584"/>
                </a:cubicBezTo>
                <a:cubicBezTo>
                  <a:pt x="14297" y="4748"/>
                  <a:pt x="14297" y="4748"/>
                  <a:pt x="14297" y="4748"/>
                </a:cubicBezTo>
                <a:cubicBezTo>
                  <a:pt x="14322" y="4840"/>
                  <a:pt x="14342" y="4912"/>
                  <a:pt x="14342" y="4914"/>
                </a:cubicBezTo>
                <a:cubicBezTo>
                  <a:pt x="14339" y="4914"/>
                  <a:pt x="14220" y="4737"/>
                  <a:pt x="14076" y="4521"/>
                </a:cubicBezTo>
                <a:cubicBezTo>
                  <a:pt x="13931" y="4301"/>
                  <a:pt x="13815" y="4127"/>
                  <a:pt x="13818" y="4129"/>
                </a:cubicBezTo>
                <a:cubicBezTo>
                  <a:pt x="13820" y="4129"/>
                  <a:pt x="13920" y="4235"/>
                  <a:pt x="14040" y="4360"/>
                </a:cubicBezTo>
                <a:close/>
                <a:moveTo>
                  <a:pt x="14126" y="4288"/>
                </a:moveTo>
                <a:lnTo>
                  <a:pt x="14126" y="4288"/>
                </a:lnTo>
                <a:cubicBezTo>
                  <a:pt x="14234" y="4459"/>
                  <a:pt x="14236" y="4465"/>
                  <a:pt x="14153" y="4351"/>
                </a:cubicBezTo>
                <a:cubicBezTo>
                  <a:pt x="14120" y="4304"/>
                  <a:pt x="14095" y="4263"/>
                  <a:pt x="14081" y="4235"/>
                </a:cubicBezTo>
                <a:cubicBezTo>
                  <a:pt x="14056" y="4188"/>
                  <a:pt x="14048" y="4171"/>
                  <a:pt x="14051" y="4171"/>
                </a:cubicBezTo>
                <a:cubicBezTo>
                  <a:pt x="14053" y="4171"/>
                  <a:pt x="14087" y="4224"/>
                  <a:pt x="14126" y="4288"/>
                </a:cubicBezTo>
                <a:close/>
                <a:moveTo>
                  <a:pt x="14275" y="4396"/>
                </a:moveTo>
                <a:lnTo>
                  <a:pt x="14275" y="4396"/>
                </a:lnTo>
                <a:cubicBezTo>
                  <a:pt x="14431" y="4595"/>
                  <a:pt x="14431" y="4595"/>
                  <a:pt x="14431" y="4595"/>
                </a:cubicBezTo>
                <a:cubicBezTo>
                  <a:pt x="14481" y="4720"/>
                  <a:pt x="14481" y="4720"/>
                  <a:pt x="14481" y="4720"/>
                </a:cubicBezTo>
                <a:cubicBezTo>
                  <a:pt x="14508" y="4792"/>
                  <a:pt x="14530" y="4848"/>
                  <a:pt x="14530" y="4848"/>
                </a:cubicBezTo>
                <a:cubicBezTo>
                  <a:pt x="14528" y="4851"/>
                  <a:pt x="14134" y="4229"/>
                  <a:pt x="14117" y="4199"/>
                </a:cubicBezTo>
                <a:cubicBezTo>
                  <a:pt x="14106" y="4179"/>
                  <a:pt x="14101" y="4171"/>
                  <a:pt x="14275" y="4396"/>
                </a:cubicBezTo>
                <a:close/>
                <a:moveTo>
                  <a:pt x="13438" y="4545"/>
                </a:moveTo>
                <a:lnTo>
                  <a:pt x="13438" y="4545"/>
                </a:lnTo>
                <a:cubicBezTo>
                  <a:pt x="13568" y="4734"/>
                  <a:pt x="13673" y="4887"/>
                  <a:pt x="13673" y="4887"/>
                </a:cubicBezTo>
                <a:cubicBezTo>
                  <a:pt x="13671" y="4887"/>
                  <a:pt x="12536" y="4557"/>
                  <a:pt x="12525" y="4551"/>
                </a:cubicBezTo>
                <a:cubicBezTo>
                  <a:pt x="12520" y="4548"/>
                  <a:pt x="12589" y="4512"/>
                  <a:pt x="12855" y="4379"/>
                </a:cubicBezTo>
                <a:cubicBezTo>
                  <a:pt x="13041" y="4285"/>
                  <a:pt x="13196" y="4207"/>
                  <a:pt x="13196" y="4207"/>
                </a:cubicBezTo>
                <a:cubicBezTo>
                  <a:pt x="13199" y="4207"/>
                  <a:pt x="13307" y="4360"/>
                  <a:pt x="13438" y="4545"/>
                </a:cubicBezTo>
                <a:close/>
                <a:moveTo>
                  <a:pt x="10930" y="4679"/>
                </a:moveTo>
                <a:lnTo>
                  <a:pt x="10930" y="4679"/>
                </a:lnTo>
                <a:cubicBezTo>
                  <a:pt x="11244" y="4876"/>
                  <a:pt x="11502" y="5039"/>
                  <a:pt x="11502" y="5039"/>
                </a:cubicBezTo>
                <a:cubicBezTo>
                  <a:pt x="11502" y="5042"/>
                  <a:pt x="11416" y="5095"/>
                  <a:pt x="11310" y="5156"/>
                </a:cubicBezTo>
                <a:cubicBezTo>
                  <a:pt x="11180" y="5233"/>
                  <a:pt x="11113" y="5269"/>
                  <a:pt x="11110" y="5267"/>
                </a:cubicBezTo>
                <a:cubicBezTo>
                  <a:pt x="11108" y="5264"/>
                  <a:pt x="10814" y="4898"/>
                  <a:pt x="10392" y="4368"/>
                </a:cubicBezTo>
                <a:cubicBezTo>
                  <a:pt x="10370" y="4337"/>
                  <a:pt x="10353" y="4315"/>
                  <a:pt x="10356" y="4315"/>
                </a:cubicBezTo>
                <a:cubicBezTo>
                  <a:pt x="10359" y="4318"/>
                  <a:pt x="10617" y="4479"/>
                  <a:pt x="10930" y="4679"/>
                </a:cubicBezTo>
                <a:close/>
                <a:moveTo>
                  <a:pt x="8970" y="4374"/>
                </a:moveTo>
                <a:lnTo>
                  <a:pt x="8970" y="4374"/>
                </a:lnTo>
                <a:cubicBezTo>
                  <a:pt x="9223" y="4385"/>
                  <a:pt x="9431" y="4399"/>
                  <a:pt x="9433" y="4399"/>
                </a:cubicBezTo>
                <a:cubicBezTo>
                  <a:pt x="9436" y="4404"/>
                  <a:pt x="10134" y="5888"/>
                  <a:pt x="10134" y="5888"/>
                </a:cubicBezTo>
                <a:cubicBezTo>
                  <a:pt x="10131" y="5888"/>
                  <a:pt x="8457" y="4360"/>
                  <a:pt x="8446" y="4346"/>
                </a:cubicBezTo>
                <a:cubicBezTo>
                  <a:pt x="8443" y="4346"/>
                  <a:pt x="8457" y="4346"/>
                  <a:pt x="8476" y="4346"/>
                </a:cubicBezTo>
                <a:cubicBezTo>
                  <a:pt x="8493" y="4346"/>
                  <a:pt x="8715" y="4360"/>
                  <a:pt x="8970" y="4374"/>
                </a:cubicBezTo>
                <a:close/>
                <a:moveTo>
                  <a:pt x="2316" y="5402"/>
                </a:moveTo>
                <a:lnTo>
                  <a:pt x="2316" y="5402"/>
                </a:lnTo>
                <a:cubicBezTo>
                  <a:pt x="2333" y="5971"/>
                  <a:pt x="2347" y="6440"/>
                  <a:pt x="2344" y="6443"/>
                </a:cubicBezTo>
                <a:cubicBezTo>
                  <a:pt x="2344" y="6448"/>
                  <a:pt x="2252" y="6387"/>
                  <a:pt x="1936" y="6171"/>
                </a:cubicBezTo>
                <a:cubicBezTo>
                  <a:pt x="1711" y="6018"/>
                  <a:pt x="1526" y="5891"/>
                  <a:pt x="1523" y="5891"/>
                </a:cubicBezTo>
                <a:cubicBezTo>
                  <a:pt x="1523" y="5888"/>
                  <a:pt x="1692" y="5544"/>
                  <a:pt x="1900" y="5125"/>
                </a:cubicBezTo>
                <a:cubicBezTo>
                  <a:pt x="2111" y="4706"/>
                  <a:pt x="2280" y="4362"/>
                  <a:pt x="2283" y="4365"/>
                </a:cubicBezTo>
                <a:cubicBezTo>
                  <a:pt x="2283" y="4365"/>
                  <a:pt x="2299" y="4831"/>
                  <a:pt x="2316" y="5402"/>
                </a:cubicBezTo>
                <a:close/>
                <a:moveTo>
                  <a:pt x="2754" y="5447"/>
                </a:moveTo>
                <a:lnTo>
                  <a:pt x="2754" y="5447"/>
                </a:lnTo>
                <a:cubicBezTo>
                  <a:pt x="2987" y="6018"/>
                  <a:pt x="3179" y="6487"/>
                  <a:pt x="3179" y="6487"/>
                </a:cubicBezTo>
                <a:cubicBezTo>
                  <a:pt x="3176" y="6487"/>
                  <a:pt x="3029" y="6479"/>
                  <a:pt x="2849" y="6465"/>
                </a:cubicBezTo>
                <a:cubicBezTo>
                  <a:pt x="2521" y="6443"/>
                  <a:pt x="2521" y="6443"/>
                  <a:pt x="2521" y="6443"/>
                </a:cubicBezTo>
                <a:cubicBezTo>
                  <a:pt x="2494" y="6456"/>
                  <a:pt x="2494" y="6456"/>
                  <a:pt x="2494" y="6456"/>
                </a:cubicBezTo>
                <a:cubicBezTo>
                  <a:pt x="2466" y="6470"/>
                  <a:pt x="2466" y="6470"/>
                  <a:pt x="2466" y="6470"/>
                </a:cubicBezTo>
                <a:cubicBezTo>
                  <a:pt x="2424" y="6468"/>
                  <a:pt x="2424" y="6468"/>
                  <a:pt x="2424" y="6468"/>
                </a:cubicBezTo>
                <a:cubicBezTo>
                  <a:pt x="2383" y="6465"/>
                  <a:pt x="2383" y="6465"/>
                  <a:pt x="2383" y="6465"/>
                </a:cubicBezTo>
                <a:cubicBezTo>
                  <a:pt x="2383" y="6448"/>
                  <a:pt x="2383" y="6448"/>
                  <a:pt x="2383" y="6448"/>
                </a:cubicBezTo>
                <a:cubicBezTo>
                  <a:pt x="2380" y="6437"/>
                  <a:pt x="2366" y="5990"/>
                  <a:pt x="2352" y="5458"/>
                </a:cubicBezTo>
                <a:cubicBezTo>
                  <a:pt x="2336" y="4923"/>
                  <a:pt x="2322" y="4465"/>
                  <a:pt x="2322" y="4440"/>
                </a:cubicBezTo>
                <a:cubicBezTo>
                  <a:pt x="2319" y="4390"/>
                  <a:pt x="2319" y="4390"/>
                  <a:pt x="2319" y="4390"/>
                </a:cubicBezTo>
                <a:cubicBezTo>
                  <a:pt x="2324" y="4401"/>
                  <a:pt x="2324" y="4401"/>
                  <a:pt x="2324" y="4401"/>
                </a:cubicBezTo>
                <a:cubicBezTo>
                  <a:pt x="2327" y="4404"/>
                  <a:pt x="2521" y="4876"/>
                  <a:pt x="2754" y="5447"/>
                </a:cubicBezTo>
                <a:close/>
                <a:moveTo>
                  <a:pt x="1387" y="4504"/>
                </a:moveTo>
                <a:lnTo>
                  <a:pt x="1387" y="4504"/>
                </a:lnTo>
                <a:cubicBezTo>
                  <a:pt x="1387" y="4509"/>
                  <a:pt x="1395" y="4618"/>
                  <a:pt x="1404" y="4748"/>
                </a:cubicBezTo>
                <a:cubicBezTo>
                  <a:pt x="1415" y="4912"/>
                  <a:pt x="1417" y="4986"/>
                  <a:pt x="1415" y="5000"/>
                </a:cubicBezTo>
                <a:cubicBezTo>
                  <a:pt x="1412" y="5017"/>
                  <a:pt x="1412" y="5017"/>
                  <a:pt x="1412" y="5017"/>
                </a:cubicBezTo>
                <a:cubicBezTo>
                  <a:pt x="1409" y="5006"/>
                  <a:pt x="1409" y="5006"/>
                  <a:pt x="1409" y="5006"/>
                </a:cubicBezTo>
                <a:cubicBezTo>
                  <a:pt x="1409" y="5000"/>
                  <a:pt x="1404" y="4970"/>
                  <a:pt x="1398" y="4939"/>
                </a:cubicBezTo>
                <a:cubicBezTo>
                  <a:pt x="1390" y="4892"/>
                  <a:pt x="1387" y="4840"/>
                  <a:pt x="1379" y="4706"/>
                </a:cubicBezTo>
                <a:cubicBezTo>
                  <a:pt x="1373" y="4612"/>
                  <a:pt x="1370" y="4526"/>
                  <a:pt x="1370" y="4515"/>
                </a:cubicBezTo>
                <a:cubicBezTo>
                  <a:pt x="1370" y="4496"/>
                  <a:pt x="1370" y="4496"/>
                  <a:pt x="1370" y="4496"/>
                </a:cubicBezTo>
                <a:cubicBezTo>
                  <a:pt x="1376" y="4496"/>
                  <a:pt x="1376" y="4496"/>
                  <a:pt x="1376" y="4496"/>
                </a:cubicBezTo>
                <a:cubicBezTo>
                  <a:pt x="1381" y="4496"/>
                  <a:pt x="1384" y="4498"/>
                  <a:pt x="1387" y="4504"/>
                </a:cubicBezTo>
                <a:close/>
                <a:moveTo>
                  <a:pt x="10009" y="5092"/>
                </a:moveTo>
                <a:lnTo>
                  <a:pt x="10009" y="5092"/>
                </a:lnTo>
                <a:cubicBezTo>
                  <a:pt x="10273" y="5411"/>
                  <a:pt x="10489" y="5674"/>
                  <a:pt x="10489" y="5677"/>
                </a:cubicBezTo>
                <a:cubicBezTo>
                  <a:pt x="10489" y="5680"/>
                  <a:pt x="10439" y="5727"/>
                  <a:pt x="10373" y="5780"/>
                </a:cubicBezTo>
                <a:cubicBezTo>
                  <a:pt x="10289" y="5849"/>
                  <a:pt x="10251" y="5882"/>
                  <a:pt x="10231" y="5907"/>
                </a:cubicBezTo>
                <a:cubicBezTo>
                  <a:pt x="10215" y="5924"/>
                  <a:pt x="10203" y="5938"/>
                  <a:pt x="10201" y="5938"/>
                </a:cubicBezTo>
                <a:cubicBezTo>
                  <a:pt x="10198" y="5938"/>
                  <a:pt x="10056" y="5638"/>
                  <a:pt x="9884" y="5275"/>
                </a:cubicBezTo>
                <a:cubicBezTo>
                  <a:pt x="9710" y="4909"/>
                  <a:pt x="9560" y="4587"/>
                  <a:pt x="9546" y="4559"/>
                </a:cubicBezTo>
                <a:cubicBezTo>
                  <a:pt x="9535" y="4532"/>
                  <a:pt x="9524" y="4509"/>
                  <a:pt x="9527" y="4512"/>
                </a:cubicBezTo>
                <a:cubicBezTo>
                  <a:pt x="9529" y="4512"/>
                  <a:pt x="9746" y="4773"/>
                  <a:pt x="10009" y="5092"/>
                </a:cubicBezTo>
                <a:close/>
                <a:moveTo>
                  <a:pt x="10237" y="4631"/>
                </a:moveTo>
                <a:lnTo>
                  <a:pt x="10237" y="4631"/>
                </a:lnTo>
                <a:cubicBezTo>
                  <a:pt x="10265" y="4665"/>
                  <a:pt x="10256" y="4659"/>
                  <a:pt x="10220" y="4618"/>
                </a:cubicBezTo>
                <a:cubicBezTo>
                  <a:pt x="10206" y="4601"/>
                  <a:pt x="10195" y="4587"/>
                  <a:pt x="10198" y="4584"/>
                </a:cubicBezTo>
                <a:cubicBezTo>
                  <a:pt x="10198" y="4579"/>
                  <a:pt x="10203" y="4587"/>
                  <a:pt x="10237" y="4631"/>
                </a:cubicBezTo>
                <a:close/>
                <a:moveTo>
                  <a:pt x="12783" y="5117"/>
                </a:moveTo>
                <a:lnTo>
                  <a:pt x="12783" y="5117"/>
                </a:lnTo>
                <a:cubicBezTo>
                  <a:pt x="12961" y="5411"/>
                  <a:pt x="13102" y="5652"/>
                  <a:pt x="13102" y="5652"/>
                </a:cubicBezTo>
                <a:cubicBezTo>
                  <a:pt x="13102" y="5655"/>
                  <a:pt x="12056" y="4812"/>
                  <a:pt x="12042" y="4798"/>
                </a:cubicBezTo>
                <a:cubicBezTo>
                  <a:pt x="12037" y="4792"/>
                  <a:pt x="12037" y="4792"/>
                  <a:pt x="12037" y="4792"/>
                </a:cubicBezTo>
                <a:cubicBezTo>
                  <a:pt x="12245" y="4687"/>
                  <a:pt x="12245" y="4687"/>
                  <a:pt x="12245" y="4687"/>
                </a:cubicBezTo>
                <a:cubicBezTo>
                  <a:pt x="12361" y="4629"/>
                  <a:pt x="12456" y="4582"/>
                  <a:pt x="12458" y="4582"/>
                </a:cubicBezTo>
                <a:cubicBezTo>
                  <a:pt x="12461" y="4582"/>
                  <a:pt x="12608" y="4823"/>
                  <a:pt x="12783" y="5117"/>
                </a:cubicBezTo>
                <a:close/>
                <a:moveTo>
                  <a:pt x="13080" y="4751"/>
                </a:moveTo>
                <a:lnTo>
                  <a:pt x="13080" y="4751"/>
                </a:lnTo>
                <a:cubicBezTo>
                  <a:pt x="13740" y="4945"/>
                  <a:pt x="13687" y="4928"/>
                  <a:pt x="13687" y="4934"/>
                </a:cubicBezTo>
                <a:cubicBezTo>
                  <a:pt x="13687" y="4937"/>
                  <a:pt x="13182" y="5699"/>
                  <a:pt x="13177" y="5702"/>
                </a:cubicBezTo>
                <a:cubicBezTo>
                  <a:pt x="13174" y="5702"/>
                  <a:pt x="12508" y="4593"/>
                  <a:pt x="12508" y="4587"/>
                </a:cubicBezTo>
                <a:cubicBezTo>
                  <a:pt x="12508" y="4584"/>
                  <a:pt x="12511" y="4584"/>
                  <a:pt x="12514" y="4587"/>
                </a:cubicBezTo>
                <a:cubicBezTo>
                  <a:pt x="12517" y="4587"/>
                  <a:pt x="12772" y="4662"/>
                  <a:pt x="13080" y="4751"/>
                </a:cubicBezTo>
                <a:close/>
                <a:moveTo>
                  <a:pt x="9408" y="5278"/>
                </a:moveTo>
                <a:lnTo>
                  <a:pt x="9408" y="5278"/>
                </a:lnTo>
                <a:cubicBezTo>
                  <a:pt x="9812" y="5647"/>
                  <a:pt x="10148" y="5952"/>
                  <a:pt x="10156" y="5960"/>
                </a:cubicBezTo>
                <a:cubicBezTo>
                  <a:pt x="10167" y="5971"/>
                  <a:pt x="10167" y="5971"/>
                  <a:pt x="10167" y="5971"/>
                </a:cubicBezTo>
                <a:cubicBezTo>
                  <a:pt x="10101" y="6052"/>
                  <a:pt x="10101" y="6052"/>
                  <a:pt x="10101" y="6052"/>
                </a:cubicBezTo>
                <a:cubicBezTo>
                  <a:pt x="10065" y="6096"/>
                  <a:pt x="10034" y="6135"/>
                  <a:pt x="10034" y="6135"/>
                </a:cubicBezTo>
                <a:cubicBezTo>
                  <a:pt x="10032" y="6135"/>
                  <a:pt x="9837" y="5896"/>
                  <a:pt x="9602" y="5605"/>
                </a:cubicBezTo>
                <a:cubicBezTo>
                  <a:pt x="9367" y="5314"/>
                  <a:pt x="9170" y="5067"/>
                  <a:pt x="9162" y="5059"/>
                </a:cubicBezTo>
                <a:cubicBezTo>
                  <a:pt x="9153" y="5047"/>
                  <a:pt x="9053" y="4962"/>
                  <a:pt x="8942" y="4862"/>
                </a:cubicBezTo>
                <a:cubicBezTo>
                  <a:pt x="8757" y="4698"/>
                  <a:pt x="8696" y="4640"/>
                  <a:pt x="8660" y="4595"/>
                </a:cubicBezTo>
                <a:cubicBezTo>
                  <a:pt x="8651" y="4584"/>
                  <a:pt x="8604" y="4543"/>
                  <a:pt x="9408" y="5278"/>
                </a:cubicBezTo>
                <a:close/>
                <a:moveTo>
                  <a:pt x="707" y="4928"/>
                </a:moveTo>
                <a:lnTo>
                  <a:pt x="707" y="4928"/>
                </a:lnTo>
                <a:cubicBezTo>
                  <a:pt x="730" y="5242"/>
                  <a:pt x="730" y="5242"/>
                  <a:pt x="730" y="5242"/>
                </a:cubicBezTo>
                <a:cubicBezTo>
                  <a:pt x="743" y="5336"/>
                  <a:pt x="743" y="5336"/>
                  <a:pt x="743" y="5336"/>
                </a:cubicBezTo>
                <a:cubicBezTo>
                  <a:pt x="752" y="5389"/>
                  <a:pt x="760" y="5441"/>
                  <a:pt x="763" y="5452"/>
                </a:cubicBezTo>
                <a:cubicBezTo>
                  <a:pt x="763" y="5466"/>
                  <a:pt x="766" y="5483"/>
                  <a:pt x="768" y="5488"/>
                </a:cubicBezTo>
                <a:cubicBezTo>
                  <a:pt x="777" y="5516"/>
                  <a:pt x="802" y="5688"/>
                  <a:pt x="810" y="5771"/>
                </a:cubicBezTo>
                <a:cubicBezTo>
                  <a:pt x="816" y="5824"/>
                  <a:pt x="838" y="5999"/>
                  <a:pt x="860" y="6162"/>
                </a:cubicBezTo>
                <a:cubicBezTo>
                  <a:pt x="885" y="6326"/>
                  <a:pt x="904" y="6470"/>
                  <a:pt x="904" y="6481"/>
                </a:cubicBezTo>
                <a:cubicBezTo>
                  <a:pt x="907" y="6504"/>
                  <a:pt x="907" y="6504"/>
                  <a:pt x="907" y="6504"/>
                </a:cubicBezTo>
                <a:cubicBezTo>
                  <a:pt x="904" y="6487"/>
                  <a:pt x="904" y="6487"/>
                  <a:pt x="904" y="6487"/>
                </a:cubicBezTo>
                <a:cubicBezTo>
                  <a:pt x="899" y="6462"/>
                  <a:pt x="630" y="4889"/>
                  <a:pt x="630" y="4881"/>
                </a:cubicBezTo>
                <a:cubicBezTo>
                  <a:pt x="630" y="4873"/>
                  <a:pt x="682" y="4609"/>
                  <a:pt x="685" y="4612"/>
                </a:cubicBezTo>
                <a:cubicBezTo>
                  <a:pt x="685" y="4612"/>
                  <a:pt x="696" y="4754"/>
                  <a:pt x="707" y="4928"/>
                </a:cubicBezTo>
                <a:close/>
                <a:moveTo>
                  <a:pt x="10281" y="5089"/>
                </a:moveTo>
                <a:lnTo>
                  <a:pt x="10281" y="5089"/>
                </a:lnTo>
                <a:cubicBezTo>
                  <a:pt x="10495" y="5347"/>
                  <a:pt x="10669" y="5558"/>
                  <a:pt x="10669" y="5561"/>
                </a:cubicBezTo>
                <a:cubicBezTo>
                  <a:pt x="10672" y="5563"/>
                  <a:pt x="10658" y="5574"/>
                  <a:pt x="10628" y="5594"/>
                </a:cubicBezTo>
                <a:cubicBezTo>
                  <a:pt x="10583" y="5622"/>
                  <a:pt x="10583" y="5622"/>
                  <a:pt x="10583" y="5622"/>
                </a:cubicBezTo>
                <a:cubicBezTo>
                  <a:pt x="10578" y="5616"/>
                  <a:pt x="10578" y="5616"/>
                  <a:pt x="10578" y="5616"/>
                </a:cubicBezTo>
                <a:cubicBezTo>
                  <a:pt x="10575" y="5611"/>
                  <a:pt x="9890" y="4623"/>
                  <a:pt x="9884" y="4615"/>
                </a:cubicBezTo>
                <a:cubicBezTo>
                  <a:pt x="9876" y="4601"/>
                  <a:pt x="9915" y="4648"/>
                  <a:pt x="10281" y="5089"/>
                </a:cubicBezTo>
                <a:close/>
                <a:moveTo>
                  <a:pt x="14395" y="4814"/>
                </a:moveTo>
                <a:lnTo>
                  <a:pt x="14395" y="4814"/>
                </a:lnTo>
                <a:cubicBezTo>
                  <a:pt x="14431" y="4873"/>
                  <a:pt x="14461" y="4923"/>
                  <a:pt x="14461" y="4925"/>
                </a:cubicBezTo>
                <a:cubicBezTo>
                  <a:pt x="14461" y="4931"/>
                  <a:pt x="14400" y="4984"/>
                  <a:pt x="14397" y="4981"/>
                </a:cubicBezTo>
                <a:cubicBezTo>
                  <a:pt x="14397" y="4978"/>
                  <a:pt x="14336" y="4754"/>
                  <a:pt x="14325" y="4709"/>
                </a:cubicBezTo>
                <a:cubicBezTo>
                  <a:pt x="14320" y="4695"/>
                  <a:pt x="14331" y="4709"/>
                  <a:pt x="14395" y="4814"/>
                </a:cubicBezTo>
                <a:close/>
                <a:moveTo>
                  <a:pt x="10581" y="5089"/>
                </a:moveTo>
                <a:lnTo>
                  <a:pt x="10581" y="5089"/>
                </a:lnTo>
                <a:cubicBezTo>
                  <a:pt x="10739" y="5272"/>
                  <a:pt x="10869" y="5425"/>
                  <a:pt x="10869" y="5428"/>
                </a:cubicBezTo>
                <a:cubicBezTo>
                  <a:pt x="10869" y="5430"/>
                  <a:pt x="10711" y="5538"/>
                  <a:pt x="10708" y="5538"/>
                </a:cubicBezTo>
                <a:cubicBezTo>
                  <a:pt x="10705" y="5538"/>
                  <a:pt x="10620" y="5380"/>
                  <a:pt x="10517" y="5186"/>
                </a:cubicBezTo>
                <a:cubicBezTo>
                  <a:pt x="10412" y="4989"/>
                  <a:pt x="10317" y="4812"/>
                  <a:pt x="10306" y="4790"/>
                </a:cubicBezTo>
                <a:cubicBezTo>
                  <a:pt x="10295" y="4767"/>
                  <a:pt x="10287" y="4751"/>
                  <a:pt x="10289" y="4751"/>
                </a:cubicBezTo>
                <a:cubicBezTo>
                  <a:pt x="10289" y="4754"/>
                  <a:pt x="10423" y="4903"/>
                  <a:pt x="10581" y="5089"/>
                </a:cubicBezTo>
                <a:close/>
                <a:moveTo>
                  <a:pt x="1331" y="4784"/>
                </a:moveTo>
                <a:lnTo>
                  <a:pt x="1331" y="4784"/>
                </a:lnTo>
                <a:cubicBezTo>
                  <a:pt x="1331" y="4784"/>
                  <a:pt x="1376" y="5280"/>
                  <a:pt x="1428" y="5885"/>
                </a:cubicBezTo>
                <a:cubicBezTo>
                  <a:pt x="1478" y="6493"/>
                  <a:pt x="1520" y="6988"/>
                  <a:pt x="1520" y="6991"/>
                </a:cubicBezTo>
                <a:cubicBezTo>
                  <a:pt x="1520" y="6994"/>
                  <a:pt x="1356" y="6653"/>
                  <a:pt x="1159" y="6232"/>
                </a:cubicBezTo>
                <a:cubicBezTo>
                  <a:pt x="802" y="5469"/>
                  <a:pt x="802" y="5469"/>
                  <a:pt x="802" y="5469"/>
                </a:cubicBezTo>
                <a:cubicBezTo>
                  <a:pt x="1065" y="5125"/>
                  <a:pt x="1065" y="5125"/>
                  <a:pt x="1065" y="5125"/>
                </a:cubicBezTo>
                <a:cubicBezTo>
                  <a:pt x="1209" y="4937"/>
                  <a:pt x="1329" y="4781"/>
                  <a:pt x="1329" y="4781"/>
                </a:cubicBezTo>
                <a:cubicBezTo>
                  <a:pt x="1331" y="4781"/>
                  <a:pt x="1331" y="4781"/>
                  <a:pt x="1331" y="4784"/>
                </a:cubicBezTo>
                <a:close/>
                <a:moveTo>
                  <a:pt x="14461" y="4837"/>
                </a:moveTo>
                <a:lnTo>
                  <a:pt x="14461" y="4837"/>
                </a:lnTo>
                <a:cubicBezTo>
                  <a:pt x="14481" y="4867"/>
                  <a:pt x="14500" y="4892"/>
                  <a:pt x="14500" y="4895"/>
                </a:cubicBezTo>
                <a:cubicBezTo>
                  <a:pt x="14500" y="4912"/>
                  <a:pt x="14486" y="4895"/>
                  <a:pt x="14456" y="4845"/>
                </a:cubicBezTo>
                <a:cubicBezTo>
                  <a:pt x="14436" y="4814"/>
                  <a:pt x="14420" y="4787"/>
                  <a:pt x="14420" y="4784"/>
                </a:cubicBezTo>
                <a:cubicBezTo>
                  <a:pt x="14417" y="4781"/>
                  <a:pt x="14417" y="4781"/>
                  <a:pt x="14420" y="4781"/>
                </a:cubicBezTo>
                <a:cubicBezTo>
                  <a:pt x="14422" y="4784"/>
                  <a:pt x="14439" y="4809"/>
                  <a:pt x="14461" y="4837"/>
                </a:cubicBezTo>
                <a:close/>
                <a:moveTo>
                  <a:pt x="3997" y="4840"/>
                </a:moveTo>
                <a:lnTo>
                  <a:pt x="3997" y="4840"/>
                </a:lnTo>
                <a:cubicBezTo>
                  <a:pt x="3978" y="4917"/>
                  <a:pt x="3575" y="6340"/>
                  <a:pt x="3573" y="6343"/>
                </a:cubicBezTo>
                <a:cubicBezTo>
                  <a:pt x="3573" y="6345"/>
                  <a:pt x="3556" y="6340"/>
                  <a:pt x="3539" y="6337"/>
                </a:cubicBezTo>
                <a:cubicBezTo>
                  <a:pt x="3512" y="6326"/>
                  <a:pt x="3512" y="6326"/>
                  <a:pt x="3512" y="6326"/>
                </a:cubicBezTo>
                <a:cubicBezTo>
                  <a:pt x="3512" y="6318"/>
                  <a:pt x="3512" y="6318"/>
                  <a:pt x="3512" y="6318"/>
                </a:cubicBezTo>
                <a:cubicBezTo>
                  <a:pt x="3514" y="6312"/>
                  <a:pt x="3623" y="5979"/>
                  <a:pt x="3753" y="5577"/>
                </a:cubicBezTo>
                <a:cubicBezTo>
                  <a:pt x="3883" y="5172"/>
                  <a:pt x="3994" y="4834"/>
                  <a:pt x="3997" y="4826"/>
                </a:cubicBezTo>
                <a:cubicBezTo>
                  <a:pt x="4002" y="4801"/>
                  <a:pt x="4002" y="4812"/>
                  <a:pt x="3997" y="4840"/>
                </a:cubicBezTo>
                <a:close/>
                <a:moveTo>
                  <a:pt x="5248" y="4973"/>
                </a:moveTo>
                <a:lnTo>
                  <a:pt x="5248" y="4973"/>
                </a:lnTo>
                <a:cubicBezTo>
                  <a:pt x="5525" y="5059"/>
                  <a:pt x="5753" y="5131"/>
                  <a:pt x="5753" y="5131"/>
                </a:cubicBezTo>
                <a:cubicBezTo>
                  <a:pt x="5755" y="5133"/>
                  <a:pt x="5542" y="5455"/>
                  <a:pt x="5281" y="5849"/>
                </a:cubicBezTo>
                <a:cubicBezTo>
                  <a:pt x="5018" y="6243"/>
                  <a:pt x="4804" y="6567"/>
                  <a:pt x="4801" y="6570"/>
                </a:cubicBezTo>
                <a:cubicBezTo>
                  <a:pt x="4801" y="6573"/>
                  <a:pt x="4799" y="6576"/>
                  <a:pt x="4796" y="6573"/>
                </a:cubicBezTo>
                <a:cubicBezTo>
                  <a:pt x="4796" y="6573"/>
                  <a:pt x="4782" y="6198"/>
                  <a:pt x="4765" y="5741"/>
                </a:cubicBezTo>
                <a:cubicBezTo>
                  <a:pt x="4749" y="5283"/>
                  <a:pt x="4735" y="4887"/>
                  <a:pt x="4732" y="4862"/>
                </a:cubicBezTo>
                <a:cubicBezTo>
                  <a:pt x="4732" y="4812"/>
                  <a:pt x="4732" y="4812"/>
                  <a:pt x="4732" y="4812"/>
                </a:cubicBezTo>
                <a:cubicBezTo>
                  <a:pt x="4740" y="4814"/>
                  <a:pt x="4740" y="4814"/>
                  <a:pt x="4740" y="4814"/>
                </a:cubicBezTo>
                <a:cubicBezTo>
                  <a:pt x="4743" y="4814"/>
                  <a:pt x="4973" y="4887"/>
                  <a:pt x="5248" y="4973"/>
                </a:cubicBezTo>
                <a:close/>
                <a:moveTo>
                  <a:pt x="12131" y="5009"/>
                </a:moveTo>
                <a:lnTo>
                  <a:pt x="12131" y="5009"/>
                </a:lnTo>
                <a:cubicBezTo>
                  <a:pt x="12203" y="5117"/>
                  <a:pt x="12259" y="5203"/>
                  <a:pt x="12259" y="5206"/>
                </a:cubicBezTo>
                <a:cubicBezTo>
                  <a:pt x="12259" y="5206"/>
                  <a:pt x="11593" y="5036"/>
                  <a:pt x="11593" y="5034"/>
                </a:cubicBezTo>
                <a:cubicBezTo>
                  <a:pt x="11590" y="5034"/>
                  <a:pt x="11995" y="4814"/>
                  <a:pt x="11998" y="4814"/>
                </a:cubicBezTo>
                <a:cubicBezTo>
                  <a:pt x="12001" y="4814"/>
                  <a:pt x="12059" y="4903"/>
                  <a:pt x="12131" y="5009"/>
                </a:cubicBezTo>
                <a:close/>
                <a:moveTo>
                  <a:pt x="14589" y="4870"/>
                </a:moveTo>
                <a:lnTo>
                  <a:pt x="14589" y="4870"/>
                </a:lnTo>
                <a:cubicBezTo>
                  <a:pt x="14605" y="4903"/>
                  <a:pt x="14608" y="4906"/>
                  <a:pt x="14597" y="4903"/>
                </a:cubicBezTo>
                <a:cubicBezTo>
                  <a:pt x="14594" y="4903"/>
                  <a:pt x="14589" y="4892"/>
                  <a:pt x="14580" y="4876"/>
                </a:cubicBezTo>
                <a:cubicBezTo>
                  <a:pt x="14575" y="4859"/>
                  <a:pt x="14569" y="4845"/>
                  <a:pt x="14569" y="4842"/>
                </a:cubicBezTo>
                <a:cubicBezTo>
                  <a:pt x="14566" y="4842"/>
                  <a:pt x="14566" y="4840"/>
                  <a:pt x="14569" y="4840"/>
                </a:cubicBezTo>
                <a:cubicBezTo>
                  <a:pt x="14569" y="4840"/>
                  <a:pt x="14578" y="4853"/>
                  <a:pt x="14589" y="4870"/>
                </a:cubicBezTo>
                <a:close/>
                <a:moveTo>
                  <a:pt x="2901" y="5574"/>
                </a:moveTo>
                <a:lnTo>
                  <a:pt x="2901" y="5574"/>
                </a:lnTo>
                <a:cubicBezTo>
                  <a:pt x="3237" y="6271"/>
                  <a:pt x="3237" y="6271"/>
                  <a:pt x="3237" y="6271"/>
                </a:cubicBezTo>
                <a:cubicBezTo>
                  <a:pt x="3220" y="6357"/>
                  <a:pt x="3220" y="6357"/>
                  <a:pt x="3220" y="6357"/>
                </a:cubicBezTo>
                <a:cubicBezTo>
                  <a:pt x="3209" y="6404"/>
                  <a:pt x="3201" y="6443"/>
                  <a:pt x="3201" y="6443"/>
                </a:cubicBezTo>
                <a:cubicBezTo>
                  <a:pt x="3198" y="6443"/>
                  <a:pt x="2560" y="4884"/>
                  <a:pt x="2555" y="4864"/>
                </a:cubicBezTo>
                <a:cubicBezTo>
                  <a:pt x="2549" y="4848"/>
                  <a:pt x="2580" y="4909"/>
                  <a:pt x="2901" y="5574"/>
                </a:cubicBezTo>
                <a:close/>
                <a:moveTo>
                  <a:pt x="12597" y="5292"/>
                </a:moveTo>
                <a:lnTo>
                  <a:pt x="12597" y="5292"/>
                </a:lnTo>
                <a:cubicBezTo>
                  <a:pt x="12872" y="5513"/>
                  <a:pt x="13096" y="5697"/>
                  <a:pt x="13094" y="5697"/>
                </a:cubicBezTo>
                <a:lnTo>
                  <a:pt x="12522" y="5547"/>
                </a:lnTo>
                <a:cubicBezTo>
                  <a:pt x="12481" y="5483"/>
                  <a:pt x="12411" y="5378"/>
                  <a:pt x="12375" y="5317"/>
                </a:cubicBezTo>
                <a:cubicBezTo>
                  <a:pt x="12348" y="5272"/>
                  <a:pt x="12275" y="5164"/>
                  <a:pt x="12214" y="5072"/>
                </a:cubicBezTo>
                <a:cubicBezTo>
                  <a:pt x="12076" y="4864"/>
                  <a:pt x="12087" y="4881"/>
                  <a:pt x="12092" y="4887"/>
                </a:cubicBezTo>
                <a:cubicBezTo>
                  <a:pt x="12098" y="4889"/>
                  <a:pt x="12323" y="5070"/>
                  <a:pt x="12597" y="5292"/>
                </a:cubicBezTo>
                <a:close/>
                <a:moveTo>
                  <a:pt x="14056" y="4989"/>
                </a:moveTo>
                <a:lnTo>
                  <a:pt x="14056" y="4989"/>
                </a:lnTo>
                <a:cubicBezTo>
                  <a:pt x="14209" y="5011"/>
                  <a:pt x="14333" y="5031"/>
                  <a:pt x="14333" y="5031"/>
                </a:cubicBezTo>
                <a:cubicBezTo>
                  <a:pt x="14336" y="5031"/>
                  <a:pt x="14333" y="5034"/>
                  <a:pt x="14333" y="5036"/>
                </a:cubicBezTo>
                <a:cubicBezTo>
                  <a:pt x="14331" y="5036"/>
                  <a:pt x="14248" y="5092"/>
                  <a:pt x="14150" y="5156"/>
                </a:cubicBezTo>
                <a:cubicBezTo>
                  <a:pt x="14051" y="5222"/>
                  <a:pt x="13970" y="5272"/>
                  <a:pt x="13970" y="5269"/>
                </a:cubicBezTo>
                <a:cubicBezTo>
                  <a:pt x="13965" y="5264"/>
                  <a:pt x="13757" y="4948"/>
                  <a:pt x="13757" y="4945"/>
                </a:cubicBezTo>
                <a:cubicBezTo>
                  <a:pt x="13757" y="4945"/>
                  <a:pt x="13762" y="4945"/>
                  <a:pt x="13771" y="4945"/>
                </a:cubicBezTo>
                <a:cubicBezTo>
                  <a:pt x="13776" y="4948"/>
                  <a:pt x="13906" y="4964"/>
                  <a:pt x="14056" y="4989"/>
                </a:cubicBezTo>
                <a:close/>
                <a:moveTo>
                  <a:pt x="13831" y="5122"/>
                </a:moveTo>
                <a:lnTo>
                  <a:pt x="13831" y="5122"/>
                </a:lnTo>
                <a:cubicBezTo>
                  <a:pt x="13890" y="5211"/>
                  <a:pt x="13937" y="5289"/>
                  <a:pt x="13937" y="5289"/>
                </a:cubicBezTo>
                <a:cubicBezTo>
                  <a:pt x="13937" y="5294"/>
                  <a:pt x="13241" y="5685"/>
                  <a:pt x="13238" y="5683"/>
                </a:cubicBezTo>
                <a:cubicBezTo>
                  <a:pt x="13238" y="5680"/>
                  <a:pt x="13293" y="5597"/>
                  <a:pt x="13360" y="5491"/>
                </a:cubicBezTo>
                <a:cubicBezTo>
                  <a:pt x="13429" y="5389"/>
                  <a:pt x="13538" y="5225"/>
                  <a:pt x="13601" y="5128"/>
                </a:cubicBezTo>
                <a:cubicBezTo>
                  <a:pt x="13668" y="5031"/>
                  <a:pt x="13718" y="4956"/>
                  <a:pt x="13721" y="4956"/>
                </a:cubicBezTo>
                <a:cubicBezTo>
                  <a:pt x="13723" y="4959"/>
                  <a:pt x="13771" y="5034"/>
                  <a:pt x="13831" y="5122"/>
                </a:cubicBezTo>
                <a:close/>
                <a:moveTo>
                  <a:pt x="14619" y="4967"/>
                </a:moveTo>
                <a:lnTo>
                  <a:pt x="14619" y="4967"/>
                </a:lnTo>
                <a:cubicBezTo>
                  <a:pt x="14619" y="4967"/>
                  <a:pt x="14619" y="4970"/>
                  <a:pt x="14616" y="4970"/>
                </a:cubicBezTo>
                <a:cubicBezTo>
                  <a:pt x="14614" y="4970"/>
                  <a:pt x="14611" y="4967"/>
                  <a:pt x="14611" y="4967"/>
                </a:cubicBezTo>
                <a:cubicBezTo>
                  <a:pt x="14608" y="4964"/>
                  <a:pt x="14611" y="4962"/>
                  <a:pt x="14614" y="4962"/>
                </a:cubicBezTo>
                <a:cubicBezTo>
                  <a:pt x="14616" y="4962"/>
                  <a:pt x="14619" y="4964"/>
                  <a:pt x="14619" y="4967"/>
                </a:cubicBezTo>
                <a:close/>
                <a:moveTo>
                  <a:pt x="14747" y="4981"/>
                </a:moveTo>
                <a:lnTo>
                  <a:pt x="14747" y="4981"/>
                </a:lnTo>
                <a:cubicBezTo>
                  <a:pt x="14772" y="4986"/>
                  <a:pt x="14797" y="4995"/>
                  <a:pt x="14799" y="4995"/>
                </a:cubicBezTo>
                <a:cubicBezTo>
                  <a:pt x="14802" y="5000"/>
                  <a:pt x="14761" y="5006"/>
                  <a:pt x="14752" y="5003"/>
                </a:cubicBezTo>
                <a:cubicBezTo>
                  <a:pt x="14750" y="5000"/>
                  <a:pt x="14736" y="4998"/>
                  <a:pt x="14719" y="4992"/>
                </a:cubicBezTo>
                <a:cubicBezTo>
                  <a:pt x="14689" y="4986"/>
                  <a:pt x="14689" y="4986"/>
                  <a:pt x="14689" y="4986"/>
                </a:cubicBezTo>
                <a:cubicBezTo>
                  <a:pt x="14689" y="4978"/>
                  <a:pt x="14689" y="4978"/>
                  <a:pt x="14689" y="4978"/>
                </a:cubicBezTo>
                <a:cubicBezTo>
                  <a:pt x="14689" y="4973"/>
                  <a:pt x="14691" y="4970"/>
                  <a:pt x="14694" y="4970"/>
                </a:cubicBezTo>
                <a:cubicBezTo>
                  <a:pt x="14694" y="4970"/>
                  <a:pt x="14719" y="4975"/>
                  <a:pt x="14747" y="4981"/>
                </a:cubicBezTo>
                <a:close/>
                <a:moveTo>
                  <a:pt x="14586" y="4998"/>
                </a:moveTo>
                <a:lnTo>
                  <a:pt x="14586" y="4998"/>
                </a:lnTo>
                <a:cubicBezTo>
                  <a:pt x="14622" y="5006"/>
                  <a:pt x="14650" y="5014"/>
                  <a:pt x="14652" y="5014"/>
                </a:cubicBezTo>
                <a:cubicBezTo>
                  <a:pt x="14652" y="5017"/>
                  <a:pt x="14658" y="5017"/>
                  <a:pt x="14528" y="5047"/>
                </a:cubicBezTo>
                <a:cubicBezTo>
                  <a:pt x="14478" y="5061"/>
                  <a:pt x="14431" y="5072"/>
                  <a:pt x="14428" y="5072"/>
                </a:cubicBezTo>
                <a:cubicBezTo>
                  <a:pt x="14425" y="5072"/>
                  <a:pt x="14442" y="5053"/>
                  <a:pt x="14467" y="5028"/>
                </a:cubicBezTo>
                <a:cubicBezTo>
                  <a:pt x="14497" y="4995"/>
                  <a:pt x="14511" y="4981"/>
                  <a:pt x="14517" y="4981"/>
                </a:cubicBezTo>
                <a:cubicBezTo>
                  <a:pt x="14519" y="4984"/>
                  <a:pt x="14550" y="4989"/>
                  <a:pt x="14586" y="4998"/>
                </a:cubicBezTo>
                <a:close/>
                <a:moveTo>
                  <a:pt x="616" y="5006"/>
                </a:moveTo>
                <a:lnTo>
                  <a:pt x="616" y="5006"/>
                </a:lnTo>
                <a:cubicBezTo>
                  <a:pt x="616" y="5009"/>
                  <a:pt x="699" y="5502"/>
                  <a:pt x="802" y="6104"/>
                </a:cubicBezTo>
                <a:cubicBezTo>
                  <a:pt x="904" y="6709"/>
                  <a:pt x="987" y="7202"/>
                  <a:pt x="987" y="7204"/>
                </a:cubicBezTo>
                <a:cubicBezTo>
                  <a:pt x="987" y="7207"/>
                  <a:pt x="890" y="6786"/>
                  <a:pt x="771" y="6265"/>
                </a:cubicBezTo>
                <a:cubicBezTo>
                  <a:pt x="555" y="5322"/>
                  <a:pt x="555" y="5322"/>
                  <a:pt x="555" y="5322"/>
                </a:cubicBezTo>
                <a:cubicBezTo>
                  <a:pt x="583" y="5161"/>
                  <a:pt x="583" y="5161"/>
                  <a:pt x="583" y="5161"/>
                </a:cubicBezTo>
                <a:cubicBezTo>
                  <a:pt x="596" y="5075"/>
                  <a:pt x="610" y="5003"/>
                  <a:pt x="613" y="5003"/>
                </a:cubicBezTo>
                <a:cubicBezTo>
                  <a:pt x="613" y="5003"/>
                  <a:pt x="616" y="5003"/>
                  <a:pt x="616" y="5006"/>
                </a:cubicBezTo>
                <a:close/>
                <a:moveTo>
                  <a:pt x="14944" y="5047"/>
                </a:moveTo>
                <a:lnTo>
                  <a:pt x="14944" y="5047"/>
                </a:lnTo>
                <a:cubicBezTo>
                  <a:pt x="14960" y="5064"/>
                  <a:pt x="14971" y="5075"/>
                  <a:pt x="14971" y="5078"/>
                </a:cubicBezTo>
                <a:cubicBezTo>
                  <a:pt x="14969" y="5078"/>
                  <a:pt x="14414" y="5261"/>
                  <a:pt x="14386" y="5267"/>
                </a:cubicBezTo>
                <a:cubicBezTo>
                  <a:pt x="14378" y="5269"/>
                  <a:pt x="14372" y="5269"/>
                  <a:pt x="14375" y="5269"/>
                </a:cubicBezTo>
                <a:cubicBezTo>
                  <a:pt x="14386" y="5261"/>
                  <a:pt x="14905" y="5023"/>
                  <a:pt x="14910" y="5023"/>
                </a:cubicBezTo>
                <a:cubicBezTo>
                  <a:pt x="14913" y="5023"/>
                  <a:pt x="14927" y="5034"/>
                  <a:pt x="14944" y="5047"/>
                </a:cubicBezTo>
                <a:close/>
                <a:moveTo>
                  <a:pt x="14411" y="5036"/>
                </a:moveTo>
                <a:lnTo>
                  <a:pt x="14411" y="5036"/>
                </a:lnTo>
                <a:cubicBezTo>
                  <a:pt x="14408" y="5039"/>
                  <a:pt x="14406" y="5039"/>
                  <a:pt x="14406" y="5039"/>
                </a:cubicBezTo>
                <a:cubicBezTo>
                  <a:pt x="14403" y="5039"/>
                  <a:pt x="14403" y="5036"/>
                  <a:pt x="14406" y="5034"/>
                </a:cubicBezTo>
                <a:cubicBezTo>
                  <a:pt x="14411" y="5028"/>
                  <a:pt x="14414" y="5028"/>
                  <a:pt x="14411" y="5036"/>
                </a:cubicBezTo>
                <a:close/>
                <a:moveTo>
                  <a:pt x="14722" y="5039"/>
                </a:moveTo>
                <a:lnTo>
                  <a:pt x="14722" y="5039"/>
                </a:lnTo>
                <a:cubicBezTo>
                  <a:pt x="14716" y="5042"/>
                  <a:pt x="14611" y="5078"/>
                  <a:pt x="14600" y="5078"/>
                </a:cubicBezTo>
                <a:cubicBezTo>
                  <a:pt x="14597" y="5078"/>
                  <a:pt x="14594" y="5075"/>
                  <a:pt x="14594" y="5072"/>
                </a:cubicBezTo>
                <a:cubicBezTo>
                  <a:pt x="14594" y="5070"/>
                  <a:pt x="14614" y="5064"/>
                  <a:pt x="14655" y="5053"/>
                </a:cubicBezTo>
                <a:cubicBezTo>
                  <a:pt x="14725" y="5034"/>
                  <a:pt x="14725" y="5034"/>
                  <a:pt x="14722" y="5039"/>
                </a:cubicBezTo>
                <a:close/>
                <a:moveTo>
                  <a:pt x="4615" y="5827"/>
                </a:moveTo>
                <a:lnTo>
                  <a:pt x="4615" y="5827"/>
                </a:lnTo>
                <a:cubicBezTo>
                  <a:pt x="4554" y="6578"/>
                  <a:pt x="4554" y="6578"/>
                  <a:pt x="4554" y="6578"/>
                </a:cubicBezTo>
                <a:cubicBezTo>
                  <a:pt x="4413" y="6717"/>
                  <a:pt x="4413" y="6717"/>
                  <a:pt x="4413" y="6717"/>
                </a:cubicBezTo>
                <a:cubicBezTo>
                  <a:pt x="4333" y="6792"/>
                  <a:pt x="4266" y="6855"/>
                  <a:pt x="4266" y="6852"/>
                </a:cubicBezTo>
                <a:cubicBezTo>
                  <a:pt x="4266" y="6852"/>
                  <a:pt x="4355" y="6448"/>
                  <a:pt x="4468" y="5954"/>
                </a:cubicBezTo>
                <a:cubicBezTo>
                  <a:pt x="4579" y="5458"/>
                  <a:pt x="4671" y="5059"/>
                  <a:pt x="4671" y="5064"/>
                </a:cubicBezTo>
                <a:cubicBezTo>
                  <a:pt x="4674" y="5070"/>
                  <a:pt x="4646" y="5414"/>
                  <a:pt x="4615" y="5827"/>
                </a:cubicBezTo>
                <a:close/>
                <a:moveTo>
                  <a:pt x="14359" y="5072"/>
                </a:moveTo>
                <a:lnTo>
                  <a:pt x="14359" y="5072"/>
                </a:lnTo>
                <a:cubicBezTo>
                  <a:pt x="14353" y="5095"/>
                  <a:pt x="14350" y="5097"/>
                  <a:pt x="14281" y="5131"/>
                </a:cubicBezTo>
                <a:cubicBezTo>
                  <a:pt x="14242" y="5147"/>
                  <a:pt x="14211" y="5161"/>
                  <a:pt x="14211" y="5161"/>
                </a:cubicBezTo>
                <a:cubicBezTo>
                  <a:pt x="14209" y="5158"/>
                  <a:pt x="14353" y="5061"/>
                  <a:pt x="14359" y="5061"/>
                </a:cubicBezTo>
                <a:cubicBezTo>
                  <a:pt x="14359" y="5061"/>
                  <a:pt x="14359" y="5067"/>
                  <a:pt x="14359" y="5072"/>
                </a:cubicBezTo>
                <a:close/>
                <a:moveTo>
                  <a:pt x="11527" y="5081"/>
                </a:moveTo>
                <a:lnTo>
                  <a:pt x="11527" y="5081"/>
                </a:lnTo>
                <a:cubicBezTo>
                  <a:pt x="11529" y="5097"/>
                  <a:pt x="11651" y="6071"/>
                  <a:pt x="11649" y="6076"/>
                </a:cubicBezTo>
                <a:cubicBezTo>
                  <a:pt x="11649" y="6076"/>
                  <a:pt x="11532" y="5905"/>
                  <a:pt x="11391" y="5691"/>
                </a:cubicBezTo>
                <a:cubicBezTo>
                  <a:pt x="11135" y="5300"/>
                  <a:pt x="11135" y="5300"/>
                  <a:pt x="11135" y="5300"/>
                </a:cubicBezTo>
                <a:cubicBezTo>
                  <a:pt x="11141" y="5297"/>
                  <a:pt x="11141" y="5297"/>
                  <a:pt x="11141" y="5297"/>
                </a:cubicBezTo>
                <a:cubicBezTo>
                  <a:pt x="11160" y="5283"/>
                  <a:pt x="11518" y="5072"/>
                  <a:pt x="11521" y="5072"/>
                </a:cubicBezTo>
                <a:cubicBezTo>
                  <a:pt x="11524" y="5072"/>
                  <a:pt x="11524" y="5078"/>
                  <a:pt x="11527" y="5081"/>
                </a:cubicBezTo>
                <a:close/>
                <a:moveTo>
                  <a:pt x="11981" y="5172"/>
                </a:moveTo>
                <a:lnTo>
                  <a:pt x="11981" y="5172"/>
                </a:lnTo>
                <a:cubicBezTo>
                  <a:pt x="12148" y="5214"/>
                  <a:pt x="12287" y="5250"/>
                  <a:pt x="12287" y="5250"/>
                </a:cubicBezTo>
                <a:cubicBezTo>
                  <a:pt x="12289" y="5250"/>
                  <a:pt x="12334" y="5425"/>
                  <a:pt x="12389" y="5638"/>
                </a:cubicBezTo>
                <a:cubicBezTo>
                  <a:pt x="12442" y="5849"/>
                  <a:pt x="12486" y="6024"/>
                  <a:pt x="12489" y="6027"/>
                </a:cubicBezTo>
                <a:cubicBezTo>
                  <a:pt x="12489" y="6029"/>
                  <a:pt x="12489" y="6032"/>
                  <a:pt x="12486" y="6029"/>
                </a:cubicBezTo>
                <a:cubicBezTo>
                  <a:pt x="12481" y="6029"/>
                  <a:pt x="11599" y="5081"/>
                  <a:pt x="11599" y="5075"/>
                </a:cubicBezTo>
                <a:cubicBezTo>
                  <a:pt x="11599" y="5075"/>
                  <a:pt x="11615" y="5078"/>
                  <a:pt x="11637" y="5084"/>
                </a:cubicBezTo>
                <a:cubicBezTo>
                  <a:pt x="11660" y="5089"/>
                  <a:pt x="11815" y="5128"/>
                  <a:pt x="11981" y="5172"/>
                </a:cubicBezTo>
                <a:close/>
                <a:moveTo>
                  <a:pt x="8526" y="6481"/>
                </a:moveTo>
                <a:lnTo>
                  <a:pt x="8526" y="6481"/>
                </a:lnTo>
                <a:cubicBezTo>
                  <a:pt x="8210" y="7238"/>
                  <a:pt x="7952" y="7859"/>
                  <a:pt x="7949" y="7859"/>
                </a:cubicBezTo>
                <a:cubicBezTo>
                  <a:pt x="7949" y="7862"/>
                  <a:pt x="5389" y="6877"/>
                  <a:pt x="5387" y="6874"/>
                </a:cubicBezTo>
                <a:cubicBezTo>
                  <a:pt x="5384" y="6871"/>
                  <a:pt x="6219" y="6473"/>
                  <a:pt x="7242" y="5985"/>
                </a:cubicBezTo>
                <a:cubicBezTo>
                  <a:pt x="8263" y="5497"/>
                  <a:pt x="9101" y="5100"/>
                  <a:pt x="9103" y="5103"/>
                </a:cubicBezTo>
                <a:cubicBezTo>
                  <a:pt x="9103" y="5103"/>
                  <a:pt x="8845" y="5724"/>
                  <a:pt x="8526" y="6481"/>
                </a:cubicBezTo>
                <a:close/>
                <a:moveTo>
                  <a:pt x="9577" y="5630"/>
                </a:moveTo>
                <a:lnTo>
                  <a:pt x="9577" y="5630"/>
                </a:lnTo>
                <a:cubicBezTo>
                  <a:pt x="9812" y="5921"/>
                  <a:pt x="10004" y="6160"/>
                  <a:pt x="10004" y="6162"/>
                </a:cubicBezTo>
                <a:cubicBezTo>
                  <a:pt x="10004" y="6165"/>
                  <a:pt x="8010" y="7820"/>
                  <a:pt x="8010" y="7817"/>
                </a:cubicBezTo>
                <a:cubicBezTo>
                  <a:pt x="8008" y="7817"/>
                  <a:pt x="9123" y="5147"/>
                  <a:pt x="9139" y="5109"/>
                </a:cubicBezTo>
                <a:cubicBezTo>
                  <a:pt x="9142" y="5103"/>
                  <a:pt x="9145" y="5100"/>
                  <a:pt x="9148" y="5100"/>
                </a:cubicBezTo>
                <a:cubicBezTo>
                  <a:pt x="9148" y="5100"/>
                  <a:pt x="9342" y="5339"/>
                  <a:pt x="9577" y="5630"/>
                </a:cubicBezTo>
                <a:close/>
                <a:moveTo>
                  <a:pt x="14503" y="5106"/>
                </a:moveTo>
                <a:lnTo>
                  <a:pt x="14503" y="5106"/>
                </a:lnTo>
                <a:cubicBezTo>
                  <a:pt x="14506" y="5109"/>
                  <a:pt x="14475" y="5120"/>
                  <a:pt x="14439" y="5131"/>
                </a:cubicBezTo>
                <a:cubicBezTo>
                  <a:pt x="14406" y="5142"/>
                  <a:pt x="14375" y="5150"/>
                  <a:pt x="14372" y="5150"/>
                </a:cubicBezTo>
                <a:cubicBezTo>
                  <a:pt x="14372" y="5147"/>
                  <a:pt x="14378" y="5142"/>
                  <a:pt x="14386" y="5133"/>
                </a:cubicBezTo>
                <a:cubicBezTo>
                  <a:pt x="14400" y="5117"/>
                  <a:pt x="14400" y="5117"/>
                  <a:pt x="14400" y="5117"/>
                </a:cubicBezTo>
                <a:cubicBezTo>
                  <a:pt x="14433" y="5109"/>
                  <a:pt x="14433" y="5109"/>
                  <a:pt x="14433" y="5109"/>
                </a:cubicBezTo>
                <a:cubicBezTo>
                  <a:pt x="14469" y="5100"/>
                  <a:pt x="14494" y="5100"/>
                  <a:pt x="14503" y="5106"/>
                </a:cubicBezTo>
                <a:close/>
                <a:moveTo>
                  <a:pt x="12026" y="5697"/>
                </a:moveTo>
                <a:lnTo>
                  <a:pt x="12026" y="5697"/>
                </a:lnTo>
                <a:cubicBezTo>
                  <a:pt x="12284" y="6027"/>
                  <a:pt x="12481" y="6282"/>
                  <a:pt x="12478" y="6282"/>
                </a:cubicBezTo>
                <a:cubicBezTo>
                  <a:pt x="12470" y="6282"/>
                  <a:pt x="11701" y="6146"/>
                  <a:pt x="11696" y="6143"/>
                </a:cubicBezTo>
                <a:cubicBezTo>
                  <a:pt x="11696" y="6140"/>
                  <a:pt x="11665" y="5913"/>
                  <a:pt x="11632" y="5635"/>
                </a:cubicBezTo>
                <a:cubicBezTo>
                  <a:pt x="11596" y="5361"/>
                  <a:pt x="11568" y="5128"/>
                  <a:pt x="11565" y="5120"/>
                </a:cubicBezTo>
                <a:cubicBezTo>
                  <a:pt x="11565" y="5109"/>
                  <a:pt x="11565" y="5106"/>
                  <a:pt x="11568" y="5109"/>
                </a:cubicBezTo>
                <a:cubicBezTo>
                  <a:pt x="11571" y="5111"/>
                  <a:pt x="11776" y="5375"/>
                  <a:pt x="12026" y="5697"/>
                </a:cubicBezTo>
                <a:close/>
                <a:moveTo>
                  <a:pt x="14633" y="5109"/>
                </a:moveTo>
                <a:lnTo>
                  <a:pt x="14633" y="5109"/>
                </a:lnTo>
                <a:cubicBezTo>
                  <a:pt x="14633" y="5109"/>
                  <a:pt x="14506" y="5170"/>
                  <a:pt x="14353" y="5239"/>
                </a:cubicBezTo>
                <a:cubicBezTo>
                  <a:pt x="14076" y="5369"/>
                  <a:pt x="14076" y="5369"/>
                  <a:pt x="14076" y="5369"/>
                </a:cubicBezTo>
                <a:cubicBezTo>
                  <a:pt x="14042" y="5339"/>
                  <a:pt x="14042" y="5339"/>
                  <a:pt x="14042" y="5339"/>
                </a:cubicBezTo>
                <a:cubicBezTo>
                  <a:pt x="14023" y="5325"/>
                  <a:pt x="14009" y="5311"/>
                  <a:pt x="14009" y="5308"/>
                </a:cubicBezTo>
                <a:cubicBezTo>
                  <a:pt x="14009" y="5305"/>
                  <a:pt x="14622" y="5109"/>
                  <a:pt x="14633" y="5106"/>
                </a:cubicBezTo>
                <a:cubicBezTo>
                  <a:pt x="14633" y="5106"/>
                  <a:pt x="14636" y="5106"/>
                  <a:pt x="14633" y="5109"/>
                </a:cubicBezTo>
                <a:close/>
                <a:moveTo>
                  <a:pt x="15701" y="7157"/>
                </a:moveTo>
                <a:lnTo>
                  <a:pt x="15701" y="7157"/>
                </a:lnTo>
                <a:cubicBezTo>
                  <a:pt x="16084" y="8280"/>
                  <a:pt x="16419" y="9262"/>
                  <a:pt x="16444" y="9337"/>
                </a:cubicBezTo>
                <a:cubicBezTo>
                  <a:pt x="16469" y="9412"/>
                  <a:pt x="16489" y="9473"/>
                  <a:pt x="16489" y="9470"/>
                </a:cubicBezTo>
                <a:cubicBezTo>
                  <a:pt x="16483" y="9465"/>
                  <a:pt x="14098" y="5400"/>
                  <a:pt x="14101" y="5400"/>
                </a:cubicBezTo>
                <a:cubicBezTo>
                  <a:pt x="14103" y="5397"/>
                  <a:pt x="14996" y="5111"/>
                  <a:pt x="14999" y="5111"/>
                </a:cubicBezTo>
                <a:cubicBezTo>
                  <a:pt x="15005" y="5111"/>
                  <a:pt x="15241" y="5805"/>
                  <a:pt x="15701" y="7157"/>
                </a:cubicBezTo>
                <a:close/>
                <a:moveTo>
                  <a:pt x="4735" y="5874"/>
                </a:moveTo>
                <a:lnTo>
                  <a:pt x="4735" y="5874"/>
                </a:lnTo>
                <a:cubicBezTo>
                  <a:pt x="4749" y="6279"/>
                  <a:pt x="4760" y="6609"/>
                  <a:pt x="4760" y="6612"/>
                </a:cubicBezTo>
                <a:cubicBezTo>
                  <a:pt x="4757" y="6612"/>
                  <a:pt x="4593" y="6576"/>
                  <a:pt x="4593" y="6573"/>
                </a:cubicBezTo>
                <a:cubicBezTo>
                  <a:pt x="4593" y="6573"/>
                  <a:pt x="4615" y="6257"/>
                  <a:pt x="4646" y="5868"/>
                </a:cubicBezTo>
                <a:cubicBezTo>
                  <a:pt x="4677" y="5480"/>
                  <a:pt x="4701" y="5156"/>
                  <a:pt x="4701" y="5147"/>
                </a:cubicBezTo>
                <a:cubicBezTo>
                  <a:pt x="4701" y="5136"/>
                  <a:pt x="4704" y="5133"/>
                  <a:pt x="4704" y="5133"/>
                </a:cubicBezTo>
                <a:cubicBezTo>
                  <a:pt x="4707" y="5136"/>
                  <a:pt x="4721" y="5469"/>
                  <a:pt x="4735" y="5874"/>
                </a:cubicBezTo>
                <a:close/>
                <a:moveTo>
                  <a:pt x="4194" y="5200"/>
                </a:moveTo>
                <a:lnTo>
                  <a:pt x="4194" y="5200"/>
                </a:lnTo>
                <a:cubicBezTo>
                  <a:pt x="4277" y="5233"/>
                  <a:pt x="4344" y="5261"/>
                  <a:pt x="4346" y="5264"/>
                </a:cubicBezTo>
                <a:cubicBezTo>
                  <a:pt x="4346" y="5269"/>
                  <a:pt x="3739" y="6501"/>
                  <a:pt x="3736" y="6498"/>
                </a:cubicBezTo>
                <a:cubicBezTo>
                  <a:pt x="3733" y="6495"/>
                  <a:pt x="4039" y="5139"/>
                  <a:pt x="4041" y="5139"/>
                </a:cubicBezTo>
                <a:cubicBezTo>
                  <a:pt x="4044" y="5139"/>
                  <a:pt x="4113" y="5167"/>
                  <a:pt x="4194" y="5200"/>
                </a:cubicBezTo>
                <a:close/>
                <a:moveTo>
                  <a:pt x="4407" y="6057"/>
                </a:moveTo>
                <a:lnTo>
                  <a:pt x="4407" y="6057"/>
                </a:lnTo>
                <a:cubicBezTo>
                  <a:pt x="4305" y="6512"/>
                  <a:pt x="4219" y="6883"/>
                  <a:pt x="4219" y="6883"/>
                </a:cubicBezTo>
                <a:cubicBezTo>
                  <a:pt x="4216" y="6885"/>
                  <a:pt x="4088" y="6817"/>
                  <a:pt x="4088" y="6814"/>
                </a:cubicBezTo>
                <a:cubicBezTo>
                  <a:pt x="4088" y="6806"/>
                  <a:pt x="4593" y="5225"/>
                  <a:pt x="4593" y="5228"/>
                </a:cubicBezTo>
                <a:cubicBezTo>
                  <a:pt x="4593" y="5231"/>
                  <a:pt x="4510" y="5602"/>
                  <a:pt x="4407" y="6057"/>
                </a:cubicBezTo>
                <a:close/>
                <a:moveTo>
                  <a:pt x="5869" y="5488"/>
                </a:moveTo>
                <a:lnTo>
                  <a:pt x="5869" y="5488"/>
                </a:lnTo>
                <a:cubicBezTo>
                  <a:pt x="5922" y="5622"/>
                  <a:pt x="5964" y="5733"/>
                  <a:pt x="5964" y="5735"/>
                </a:cubicBezTo>
                <a:cubicBezTo>
                  <a:pt x="5964" y="5744"/>
                  <a:pt x="5395" y="6728"/>
                  <a:pt x="5395" y="6723"/>
                </a:cubicBezTo>
                <a:cubicBezTo>
                  <a:pt x="5392" y="6720"/>
                  <a:pt x="5719" y="5422"/>
                  <a:pt x="5764" y="5256"/>
                </a:cubicBezTo>
                <a:cubicBezTo>
                  <a:pt x="5767" y="5250"/>
                  <a:pt x="5769" y="5244"/>
                  <a:pt x="5769" y="5244"/>
                </a:cubicBezTo>
                <a:cubicBezTo>
                  <a:pt x="5772" y="5244"/>
                  <a:pt x="5817" y="5353"/>
                  <a:pt x="5869" y="5488"/>
                </a:cubicBezTo>
                <a:close/>
                <a:moveTo>
                  <a:pt x="10378" y="5452"/>
                </a:moveTo>
                <a:lnTo>
                  <a:pt x="10378" y="5452"/>
                </a:lnTo>
                <a:cubicBezTo>
                  <a:pt x="10470" y="5555"/>
                  <a:pt x="10547" y="5641"/>
                  <a:pt x="10547" y="5641"/>
                </a:cubicBezTo>
                <a:cubicBezTo>
                  <a:pt x="10547" y="5647"/>
                  <a:pt x="10525" y="5658"/>
                  <a:pt x="10522" y="5655"/>
                </a:cubicBezTo>
                <a:cubicBezTo>
                  <a:pt x="10514" y="5647"/>
                  <a:pt x="10212" y="5280"/>
                  <a:pt x="10198" y="5264"/>
                </a:cubicBezTo>
                <a:cubicBezTo>
                  <a:pt x="10184" y="5244"/>
                  <a:pt x="10184" y="5244"/>
                  <a:pt x="10184" y="5244"/>
                </a:cubicBezTo>
                <a:cubicBezTo>
                  <a:pt x="10195" y="5256"/>
                  <a:pt x="10195" y="5256"/>
                  <a:pt x="10195" y="5256"/>
                </a:cubicBezTo>
                <a:cubicBezTo>
                  <a:pt x="10201" y="5261"/>
                  <a:pt x="10284" y="5350"/>
                  <a:pt x="10378" y="5452"/>
                </a:cubicBezTo>
                <a:close/>
                <a:moveTo>
                  <a:pt x="4449" y="5305"/>
                </a:moveTo>
                <a:lnTo>
                  <a:pt x="4449" y="5305"/>
                </a:lnTo>
                <a:cubicBezTo>
                  <a:pt x="4480" y="5322"/>
                  <a:pt x="4504" y="5336"/>
                  <a:pt x="4504" y="5336"/>
                </a:cubicBezTo>
                <a:cubicBezTo>
                  <a:pt x="4504" y="5342"/>
                  <a:pt x="4069" y="6418"/>
                  <a:pt x="4064" y="6431"/>
                </a:cubicBezTo>
                <a:cubicBezTo>
                  <a:pt x="4061" y="6434"/>
                  <a:pt x="4058" y="6437"/>
                  <a:pt x="4061" y="6431"/>
                </a:cubicBezTo>
                <a:cubicBezTo>
                  <a:pt x="4066" y="6412"/>
                  <a:pt x="4382" y="5283"/>
                  <a:pt x="4382" y="5283"/>
                </a:cubicBezTo>
                <a:cubicBezTo>
                  <a:pt x="4382" y="5278"/>
                  <a:pt x="4391" y="5280"/>
                  <a:pt x="4449" y="5305"/>
                </a:cubicBezTo>
                <a:close/>
                <a:moveTo>
                  <a:pt x="11291" y="5602"/>
                </a:moveTo>
                <a:lnTo>
                  <a:pt x="11291" y="5602"/>
                </a:lnTo>
                <a:cubicBezTo>
                  <a:pt x="11393" y="5757"/>
                  <a:pt x="11477" y="5885"/>
                  <a:pt x="11477" y="5885"/>
                </a:cubicBezTo>
                <a:cubicBezTo>
                  <a:pt x="11474" y="5885"/>
                  <a:pt x="11038" y="5375"/>
                  <a:pt x="11036" y="5369"/>
                </a:cubicBezTo>
                <a:cubicBezTo>
                  <a:pt x="11036" y="5366"/>
                  <a:pt x="11099" y="5322"/>
                  <a:pt x="11102" y="5322"/>
                </a:cubicBezTo>
                <a:cubicBezTo>
                  <a:pt x="11105" y="5322"/>
                  <a:pt x="11188" y="5447"/>
                  <a:pt x="11291" y="5602"/>
                </a:cubicBezTo>
                <a:close/>
                <a:moveTo>
                  <a:pt x="14003" y="5355"/>
                </a:moveTo>
                <a:lnTo>
                  <a:pt x="14003" y="5355"/>
                </a:lnTo>
                <a:cubicBezTo>
                  <a:pt x="14023" y="5372"/>
                  <a:pt x="14040" y="5386"/>
                  <a:pt x="14037" y="5389"/>
                </a:cubicBezTo>
                <a:cubicBezTo>
                  <a:pt x="14037" y="5394"/>
                  <a:pt x="13293" y="5943"/>
                  <a:pt x="13291" y="5941"/>
                </a:cubicBezTo>
                <a:cubicBezTo>
                  <a:pt x="13288" y="5941"/>
                  <a:pt x="13962" y="5325"/>
                  <a:pt x="13967" y="5325"/>
                </a:cubicBezTo>
                <a:cubicBezTo>
                  <a:pt x="13967" y="5325"/>
                  <a:pt x="13984" y="5339"/>
                  <a:pt x="14003" y="5355"/>
                </a:cubicBezTo>
                <a:close/>
                <a:moveTo>
                  <a:pt x="5514" y="6093"/>
                </a:moveTo>
                <a:lnTo>
                  <a:pt x="5514" y="6093"/>
                </a:lnTo>
                <a:cubicBezTo>
                  <a:pt x="5412" y="6504"/>
                  <a:pt x="5326" y="6839"/>
                  <a:pt x="5326" y="6839"/>
                </a:cubicBezTo>
                <a:cubicBezTo>
                  <a:pt x="5326" y="6839"/>
                  <a:pt x="4943" y="6880"/>
                  <a:pt x="4940" y="6880"/>
                </a:cubicBezTo>
                <a:cubicBezTo>
                  <a:pt x="4940" y="6877"/>
                  <a:pt x="5109" y="6534"/>
                  <a:pt x="5320" y="6112"/>
                </a:cubicBezTo>
                <a:cubicBezTo>
                  <a:pt x="5531" y="5691"/>
                  <a:pt x="5703" y="5347"/>
                  <a:pt x="5703" y="5347"/>
                </a:cubicBezTo>
                <a:cubicBezTo>
                  <a:pt x="5703" y="5350"/>
                  <a:pt x="5620" y="5685"/>
                  <a:pt x="5514" y="6093"/>
                </a:cubicBezTo>
                <a:close/>
                <a:moveTo>
                  <a:pt x="12542" y="5655"/>
                </a:moveTo>
                <a:lnTo>
                  <a:pt x="12542" y="5655"/>
                </a:lnTo>
                <a:cubicBezTo>
                  <a:pt x="12644" y="5819"/>
                  <a:pt x="12725" y="5952"/>
                  <a:pt x="12722" y="5954"/>
                </a:cubicBezTo>
                <a:cubicBezTo>
                  <a:pt x="12722" y="5954"/>
                  <a:pt x="12680" y="5979"/>
                  <a:pt x="12633" y="6007"/>
                </a:cubicBezTo>
                <a:cubicBezTo>
                  <a:pt x="12586" y="6035"/>
                  <a:pt x="12544" y="6060"/>
                  <a:pt x="12542" y="6063"/>
                </a:cubicBezTo>
                <a:cubicBezTo>
                  <a:pt x="12536" y="6068"/>
                  <a:pt x="12536" y="6068"/>
                  <a:pt x="12536" y="6068"/>
                </a:cubicBezTo>
                <a:cubicBezTo>
                  <a:pt x="12531" y="6052"/>
                  <a:pt x="12531" y="6052"/>
                  <a:pt x="12531" y="6052"/>
                </a:cubicBezTo>
                <a:cubicBezTo>
                  <a:pt x="12528" y="6040"/>
                  <a:pt x="12486" y="5880"/>
                  <a:pt x="12439" y="5697"/>
                </a:cubicBezTo>
                <a:cubicBezTo>
                  <a:pt x="12392" y="5511"/>
                  <a:pt x="12353" y="5355"/>
                  <a:pt x="12353" y="5355"/>
                </a:cubicBezTo>
                <a:cubicBezTo>
                  <a:pt x="12353" y="5353"/>
                  <a:pt x="12353" y="5353"/>
                  <a:pt x="12356" y="5355"/>
                </a:cubicBezTo>
                <a:cubicBezTo>
                  <a:pt x="12359" y="5358"/>
                  <a:pt x="12442" y="5494"/>
                  <a:pt x="12542" y="5655"/>
                </a:cubicBezTo>
                <a:close/>
                <a:moveTo>
                  <a:pt x="12167" y="5741"/>
                </a:moveTo>
                <a:lnTo>
                  <a:pt x="12167" y="5741"/>
                </a:lnTo>
                <a:cubicBezTo>
                  <a:pt x="12350" y="5941"/>
                  <a:pt x="12503" y="6104"/>
                  <a:pt x="12503" y="6104"/>
                </a:cubicBezTo>
                <a:cubicBezTo>
                  <a:pt x="12506" y="6107"/>
                  <a:pt x="12500" y="6115"/>
                  <a:pt x="12497" y="6121"/>
                </a:cubicBezTo>
                <a:cubicBezTo>
                  <a:pt x="12489" y="6132"/>
                  <a:pt x="12489" y="6132"/>
                  <a:pt x="12489" y="6132"/>
                </a:cubicBezTo>
                <a:cubicBezTo>
                  <a:pt x="12497" y="6185"/>
                  <a:pt x="12497" y="6185"/>
                  <a:pt x="12497" y="6185"/>
                </a:cubicBezTo>
                <a:cubicBezTo>
                  <a:pt x="12503" y="6212"/>
                  <a:pt x="12508" y="6240"/>
                  <a:pt x="12508" y="6246"/>
                </a:cubicBezTo>
                <a:cubicBezTo>
                  <a:pt x="12506" y="6251"/>
                  <a:pt x="12436" y="6165"/>
                  <a:pt x="12167" y="5819"/>
                </a:cubicBezTo>
                <a:cubicBezTo>
                  <a:pt x="11981" y="5580"/>
                  <a:pt x="11826" y="5383"/>
                  <a:pt x="11823" y="5378"/>
                </a:cubicBezTo>
                <a:cubicBezTo>
                  <a:pt x="11818" y="5372"/>
                  <a:pt x="11818" y="5372"/>
                  <a:pt x="11818" y="5372"/>
                </a:cubicBezTo>
                <a:cubicBezTo>
                  <a:pt x="11826" y="5375"/>
                  <a:pt x="11826" y="5375"/>
                  <a:pt x="11826" y="5375"/>
                </a:cubicBezTo>
                <a:cubicBezTo>
                  <a:pt x="11829" y="5378"/>
                  <a:pt x="11981" y="5544"/>
                  <a:pt x="12167" y="5741"/>
                </a:cubicBezTo>
                <a:close/>
                <a:moveTo>
                  <a:pt x="3448" y="5860"/>
                </a:moveTo>
                <a:lnTo>
                  <a:pt x="3448" y="5860"/>
                </a:lnTo>
                <a:cubicBezTo>
                  <a:pt x="3459" y="6107"/>
                  <a:pt x="3467" y="6309"/>
                  <a:pt x="3467" y="6309"/>
                </a:cubicBezTo>
                <a:cubicBezTo>
                  <a:pt x="3464" y="6312"/>
                  <a:pt x="3317" y="6265"/>
                  <a:pt x="3315" y="6262"/>
                </a:cubicBezTo>
                <a:cubicBezTo>
                  <a:pt x="3312" y="6262"/>
                  <a:pt x="3414" y="5425"/>
                  <a:pt x="3420" y="5394"/>
                </a:cubicBezTo>
                <a:cubicBezTo>
                  <a:pt x="3423" y="5378"/>
                  <a:pt x="3423" y="5378"/>
                  <a:pt x="3423" y="5378"/>
                </a:cubicBezTo>
                <a:cubicBezTo>
                  <a:pt x="3426" y="5394"/>
                  <a:pt x="3426" y="5394"/>
                  <a:pt x="3426" y="5394"/>
                </a:cubicBezTo>
                <a:cubicBezTo>
                  <a:pt x="3426" y="5402"/>
                  <a:pt x="3437" y="5613"/>
                  <a:pt x="3448" y="5860"/>
                </a:cubicBezTo>
                <a:close/>
                <a:moveTo>
                  <a:pt x="11280" y="5821"/>
                </a:moveTo>
                <a:lnTo>
                  <a:pt x="11280" y="5821"/>
                </a:lnTo>
                <a:cubicBezTo>
                  <a:pt x="11540" y="6232"/>
                  <a:pt x="11571" y="6279"/>
                  <a:pt x="11563" y="6268"/>
                </a:cubicBezTo>
                <a:cubicBezTo>
                  <a:pt x="11560" y="6268"/>
                  <a:pt x="11416" y="6079"/>
                  <a:pt x="11244" y="5855"/>
                </a:cubicBezTo>
                <a:cubicBezTo>
                  <a:pt x="10927" y="5441"/>
                  <a:pt x="10927" y="5441"/>
                  <a:pt x="10927" y="5441"/>
                </a:cubicBezTo>
                <a:cubicBezTo>
                  <a:pt x="10964" y="5416"/>
                  <a:pt x="10964" y="5416"/>
                  <a:pt x="10964" y="5416"/>
                </a:cubicBezTo>
                <a:cubicBezTo>
                  <a:pt x="10983" y="5402"/>
                  <a:pt x="11000" y="5391"/>
                  <a:pt x="11000" y="5391"/>
                </a:cubicBezTo>
                <a:cubicBezTo>
                  <a:pt x="11002" y="5391"/>
                  <a:pt x="11130" y="5586"/>
                  <a:pt x="11280" y="5821"/>
                </a:cubicBezTo>
                <a:close/>
                <a:moveTo>
                  <a:pt x="14442" y="6262"/>
                </a:moveTo>
                <a:lnTo>
                  <a:pt x="14442" y="6262"/>
                </a:lnTo>
                <a:cubicBezTo>
                  <a:pt x="14647" y="6723"/>
                  <a:pt x="15099" y="7740"/>
                  <a:pt x="15449" y="8519"/>
                </a:cubicBezTo>
                <a:cubicBezTo>
                  <a:pt x="15795" y="9301"/>
                  <a:pt x="16081" y="9939"/>
                  <a:pt x="16078" y="9942"/>
                </a:cubicBezTo>
                <a:cubicBezTo>
                  <a:pt x="16078" y="9942"/>
                  <a:pt x="13146" y="6326"/>
                  <a:pt x="13146" y="6323"/>
                </a:cubicBezTo>
                <a:cubicBezTo>
                  <a:pt x="13146" y="6321"/>
                  <a:pt x="14062" y="5422"/>
                  <a:pt x="14064" y="5422"/>
                </a:cubicBezTo>
                <a:cubicBezTo>
                  <a:pt x="14067" y="5422"/>
                  <a:pt x="14236" y="5799"/>
                  <a:pt x="14442" y="6262"/>
                </a:cubicBezTo>
                <a:close/>
                <a:moveTo>
                  <a:pt x="3872" y="5461"/>
                </a:moveTo>
                <a:lnTo>
                  <a:pt x="3872" y="5461"/>
                </a:lnTo>
                <a:cubicBezTo>
                  <a:pt x="3872" y="5472"/>
                  <a:pt x="3839" y="5613"/>
                  <a:pt x="3806" y="5774"/>
                </a:cubicBezTo>
                <a:cubicBezTo>
                  <a:pt x="3739" y="6065"/>
                  <a:pt x="3739" y="6065"/>
                  <a:pt x="3739" y="6065"/>
                </a:cubicBezTo>
                <a:cubicBezTo>
                  <a:pt x="3692" y="6332"/>
                  <a:pt x="3692" y="6332"/>
                  <a:pt x="3692" y="6332"/>
                </a:cubicBezTo>
                <a:cubicBezTo>
                  <a:pt x="3667" y="6479"/>
                  <a:pt x="3642" y="6603"/>
                  <a:pt x="3642" y="6609"/>
                </a:cubicBezTo>
                <a:cubicBezTo>
                  <a:pt x="3639" y="6617"/>
                  <a:pt x="3639" y="6617"/>
                  <a:pt x="3639" y="6617"/>
                </a:cubicBezTo>
                <a:cubicBezTo>
                  <a:pt x="3600" y="6603"/>
                  <a:pt x="3600" y="6603"/>
                  <a:pt x="3600" y="6603"/>
                </a:cubicBezTo>
                <a:cubicBezTo>
                  <a:pt x="3578" y="6595"/>
                  <a:pt x="3561" y="6590"/>
                  <a:pt x="3561" y="6587"/>
                </a:cubicBezTo>
                <a:cubicBezTo>
                  <a:pt x="3561" y="6581"/>
                  <a:pt x="3875" y="5436"/>
                  <a:pt x="3878" y="5439"/>
                </a:cubicBezTo>
                <a:cubicBezTo>
                  <a:pt x="3878" y="5439"/>
                  <a:pt x="3875" y="5447"/>
                  <a:pt x="3872" y="5461"/>
                </a:cubicBezTo>
                <a:close/>
                <a:moveTo>
                  <a:pt x="4161" y="5943"/>
                </a:moveTo>
                <a:lnTo>
                  <a:pt x="4161" y="5943"/>
                </a:lnTo>
                <a:cubicBezTo>
                  <a:pt x="4086" y="6210"/>
                  <a:pt x="4005" y="6498"/>
                  <a:pt x="3980" y="6581"/>
                </a:cubicBezTo>
                <a:cubicBezTo>
                  <a:pt x="3958" y="6667"/>
                  <a:pt x="3939" y="6737"/>
                  <a:pt x="3936" y="6739"/>
                </a:cubicBezTo>
                <a:cubicBezTo>
                  <a:pt x="3933" y="6742"/>
                  <a:pt x="3709" y="6645"/>
                  <a:pt x="3709" y="6642"/>
                </a:cubicBezTo>
                <a:cubicBezTo>
                  <a:pt x="3711" y="6631"/>
                  <a:pt x="4297" y="5450"/>
                  <a:pt x="4297" y="5452"/>
                </a:cubicBezTo>
                <a:cubicBezTo>
                  <a:pt x="4299" y="5455"/>
                  <a:pt x="4238" y="5674"/>
                  <a:pt x="4161" y="5943"/>
                </a:cubicBezTo>
                <a:close/>
                <a:moveTo>
                  <a:pt x="5556" y="5516"/>
                </a:moveTo>
                <a:lnTo>
                  <a:pt x="5556" y="5516"/>
                </a:lnTo>
                <a:cubicBezTo>
                  <a:pt x="5314" y="5974"/>
                  <a:pt x="4946" y="6662"/>
                  <a:pt x="4943" y="6662"/>
                </a:cubicBezTo>
                <a:cubicBezTo>
                  <a:pt x="4937" y="6662"/>
                  <a:pt x="4812" y="6628"/>
                  <a:pt x="4810" y="6626"/>
                </a:cubicBezTo>
                <a:cubicBezTo>
                  <a:pt x="4810" y="6623"/>
                  <a:pt x="5581" y="5458"/>
                  <a:pt x="5584" y="5458"/>
                </a:cubicBezTo>
                <a:cubicBezTo>
                  <a:pt x="5586" y="5458"/>
                  <a:pt x="5572" y="5483"/>
                  <a:pt x="5556" y="5516"/>
                </a:cubicBezTo>
                <a:close/>
                <a:moveTo>
                  <a:pt x="10916" y="5674"/>
                </a:moveTo>
                <a:lnTo>
                  <a:pt x="10916" y="5674"/>
                </a:lnTo>
                <a:cubicBezTo>
                  <a:pt x="10933" y="5785"/>
                  <a:pt x="10950" y="5882"/>
                  <a:pt x="10950" y="5888"/>
                </a:cubicBezTo>
                <a:cubicBezTo>
                  <a:pt x="10952" y="5899"/>
                  <a:pt x="10952" y="5899"/>
                  <a:pt x="10952" y="5899"/>
                </a:cubicBezTo>
                <a:cubicBezTo>
                  <a:pt x="10947" y="5893"/>
                  <a:pt x="10947" y="5893"/>
                  <a:pt x="10947" y="5893"/>
                </a:cubicBezTo>
                <a:cubicBezTo>
                  <a:pt x="10944" y="5891"/>
                  <a:pt x="10891" y="5819"/>
                  <a:pt x="10833" y="5730"/>
                </a:cubicBezTo>
                <a:cubicBezTo>
                  <a:pt x="10750" y="5608"/>
                  <a:pt x="10725" y="5572"/>
                  <a:pt x="10731" y="5569"/>
                </a:cubicBezTo>
                <a:cubicBezTo>
                  <a:pt x="10733" y="5566"/>
                  <a:pt x="10767" y="5544"/>
                  <a:pt x="10808" y="5516"/>
                </a:cubicBezTo>
                <a:cubicBezTo>
                  <a:pt x="10850" y="5488"/>
                  <a:pt x="10883" y="5466"/>
                  <a:pt x="10886" y="5469"/>
                </a:cubicBezTo>
                <a:cubicBezTo>
                  <a:pt x="10886" y="5469"/>
                  <a:pt x="10900" y="5561"/>
                  <a:pt x="10916" y="5674"/>
                </a:cubicBezTo>
                <a:close/>
                <a:moveTo>
                  <a:pt x="13684" y="5486"/>
                </a:moveTo>
                <a:lnTo>
                  <a:pt x="13684" y="5486"/>
                </a:lnTo>
                <a:cubicBezTo>
                  <a:pt x="13660" y="5505"/>
                  <a:pt x="13562" y="5577"/>
                  <a:pt x="13560" y="5574"/>
                </a:cubicBezTo>
                <a:cubicBezTo>
                  <a:pt x="13560" y="5574"/>
                  <a:pt x="13562" y="5566"/>
                  <a:pt x="13565" y="5558"/>
                </a:cubicBezTo>
                <a:cubicBezTo>
                  <a:pt x="13574" y="5541"/>
                  <a:pt x="13574" y="5541"/>
                  <a:pt x="13574" y="5541"/>
                </a:cubicBezTo>
                <a:cubicBezTo>
                  <a:pt x="13632" y="5508"/>
                  <a:pt x="13632" y="5508"/>
                  <a:pt x="13632" y="5508"/>
                </a:cubicBezTo>
                <a:cubicBezTo>
                  <a:pt x="13690" y="5475"/>
                  <a:pt x="13704" y="5469"/>
                  <a:pt x="13684" y="5486"/>
                </a:cubicBezTo>
                <a:close/>
                <a:moveTo>
                  <a:pt x="16034" y="7407"/>
                </a:moveTo>
                <a:lnTo>
                  <a:pt x="16034" y="7407"/>
                </a:lnTo>
                <a:cubicBezTo>
                  <a:pt x="16503" y="8458"/>
                  <a:pt x="16888" y="9318"/>
                  <a:pt x="16888" y="9321"/>
                </a:cubicBezTo>
                <a:cubicBezTo>
                  <a:pt x="16888" y="9321"/>
                  <a:pt x="16858" y="9351"/>
                  <a:pt x="16819" y="9387"/>
                </a:cubicBezTo>
                <a:cubicBezTo>
                  <a:pt x="16780" y="9423"/>
                  <a:pt x="16716" y="9484"/>
                  <a:pt x="16675" y="9523"/>
                </a:cubicBezTo>
                <a:cubicBezTo>
                  <a:pt x="16591" y="9603"/>
                  <a:pt x="16577" y="9617"/>
                  <a:pt x="16575" y="9609"/>
                </a:cubicBezTo>
                <a:cubicBezTo>
                  <a:pt x="16569" y="9592"/>
                  <a:pt x="15171" y="5486"/>
                  <a:pt x="15168" y="5480"/>
                </a:cubicBezTo>
                <a:cubicBezTo>
                  <a:pt x="15168" y="5477"/>
                  <a:pt x="15171" y="5480"/>
                  <a:pt x="15174" y="5488"/>
                </a:cubicBezTo>
                <a:cubicBezTo>
                  <a:pt x="15177" y="5494"/>
                  <a:pt x="15565" y="6359"/>
                  <a:pt x="16034" y="7407"/>
                </a:cubicBezTo>
                <a:close/>
                <a:moveTo>
                  <a:pt x="11047" y="5685"/>
                </a:moveTo>
                <a:lnTo>
                  <a:pt x="11047" y="5685"/>
                </a:lnTo>
                <a:cubicBezTo>
                  <a:pt x="11105" y="5774"/>
                  <a:pt x="11155" y="5849"/>
                  <a:pt x="11155" y="5849"/>
                </a:cubicBezTo>
                <a:cubicBezTo>
                  <a:pt x="11155" y="5855"/>
                  <a:pt x="11000" y="5946"/>
                  <a:pt x="10997" y="5943"/>
                </a:cubicBezTo>
                <a:cubicBezTo>
                  <a:pt x="10994" y="5941"/>
                  <a:pt x="10980" y="5849"/>
                  <a:pt x="10964" y="5735"/>
                </a:cubicBezTo>
                <a:cubicBezTo>
                  <a:pt x="10944" y="5622"/>
                  <a:pt x="10930" y="5525"/>
                  <a:pt x="10930" y="5522"/>
                </a:cubicBezTo>
                <a:cubicBezTo>
                  <a:pt x="10927" y="5511"/>
                  <a:pt x="10927" y="5511"/>
                  <a:pt x="10927" y="5511"/>
                </a:cubicBezTo>
                <a:cubicBezTo>
                  <a:pt x="10933" y="5516"/>
                  <a:pt x="10933" y="5516"/>
                  <a:pt x="10933" y="5516"/>
                </a:cubicBezTo>
                <a:cubicBezTo>
                  <a:pt x="10936" y="5519"/>
                  <a:pt x="10986" y="5597"/>
                  <a:pt x="11047" y="5685"/>
                </a:cubicBezTo>
                <a:close/>
                <a:moveTo>
                  <a:pt x="13510" y="5599"/>
                </a:moveTo>
                <a:lnTo>
                  <a:pt x="13510" y="5599"/>
                </a:lnTo>
                <a:cubicBezTo>
                  <a:pt x="13501" y="5619"/>
                  <a:pt x="13501" y="5619"/>
                  <a:pt x="13501" y="5619"/>
                </a:cubicBezTo>
                <a:cubicBezTo>
                  <a:pt x="13385" y="5672"/>
                  <a:pt x="13385" y="5672"/>
                  <a:pt x="13385" y="5672"/>
                </a:cubicBezTo>
                <a:cubicBezTo>
                  <a:pt x="13321" y="5702"/>
                  <a:pt x="13268" y="5724"/>
                  <a:pt x="13268" y="5724"/>
                </a:cubicBezTo>
                <a:cubicBezTo>
                  <a:pt x="13266" y="5721"/>
                  <a:pt x="13515" y="5577"/>
                  <a:pt x="13518" y="5577"/>
                </a:cubicBezTo>
                <a:cubicBezTo>
                  <a:pt x="13518" y="5577"/>
                  <a:pt x="13515" y="5588"/>
                  <a:pt x="13510" y="5599"/>
                </a:cubicBezTo>
                <a:close/>
                <a:moveTo>
                  <a:pt x="12897" y="5683"/>
                </a:moveTo>
                <a:lnTo>
                  <a:pt x="12897" y="5683"/>
                </a:lnTo>
                <a:cubicBezTo>
                  <a:pt x="13019" y="5713"/>
                  <a:pt x="13119" y="5741"/>
                  <a:pt x="13119" y="5744"/>
                </a:cubicBezTo>
                <a:cubicBezTo>
                  <a:pt x="13119" y="5749"/>
                  <a:pt x="12761" y="5935"/>
                  <a:pt x="12758" y="5935"/>
                </a:cubicBezTo>
                <a:cubicBezTo>
                  <a:pt x="12755" y="5932"/>
                  <a:pt x="12556" y="5602"/>
                  <a:pt x="12553" y="5597"/>
                </a:cubicBezTo>
                <a:cubicBezTo>
                  <a:pt x="12553" y="5594"/>
                  <a:pt x="12569" y="5597"/>
                  <a:pt x="12614" y="5608"/>
                </a:cubicBezTo>
                <a:cubicBezTo>
                  <a:pt x="12647" y="5616"/>
                  <a:pt x="12775" y="5649"/>
                  <a:pt x="12897" y="5683"/>
                </a:cubicBezTo>
                <a:close/>
                <a:moveTo>
                  <a:pt x="544" y="6268"/>
                </a:moveTo>
                <a:lnTo>
                  <a:pt x="544" y="6268"/>
                </a:lnTo>
                <a:cubicBezTo>
                  <a:pt x="555" y="6634"/>
                  <a:pt x="560" y="6932"/>
                  <a:pt x="560" y="6932"/>
                </a:cubicBezTo>
                <a:cubicBezTo>
                  <a:pt x="558" y="6935"/>
                  <a:pt x="533" y="6781"/>
                  <a:pt x="502" y="6587"/>
                </a:cubicBezTo>
                <a:cubicBezTo>
                  <a:pt x="449" y="6240"/>
                  <a:pt x="449" y="6240"/>
                  <a:pt x="449" y="6240"/>
                </a:cubicBezTo>
                <a:cubicBezTo>
                  <a:pt x="485" y="5921"/>
                  <a:pt x="485" y="5921"/>
                  <a:pt x="485" y="5921"/>
                </a:cubicBezTo>
                <a:cubicBezTo>
                  <a:pt x="505" y="5746"/>
                  <a:pt x="524" y="5602"/>
                  <a:pt x="524" y="5599"/>
                </a:cubicBezTo>
                <a:cubicBezTo>
                  <a:pt x="524" y="5572"/>
                  <a:pt x="530" y="5694"/>
                  <a:pt x="544" y="6268"/>
                </a:cubicBezTo>
                <a:close/>
                <a:moveTo>
                  <a:pt x="10792" y="5733"/>
                </a:moveTo>
                <a:lnTo>
                  <a:pt x="10792" y="5733"/>
                </a:lnTo>
                <a:cubicBezTo>
                  <a:pt x="10844" y="5810"/>
                  <a:pt x="10889" y="5874"/>
                  <a:pt x="10886" y="5874"/>
                </a:cubicBezTo>
                <a:cubicBezTo>
                  <a:pt x="10886" y="5877"/>
                  <a:pt x="10611" y="5652"/>
                  <a:pt x="10611" y="5649"/>
                </a:cubicBezTo>
                <a:cubicBezTo>
                  <a:pt x="10611" y="5647"/>
                  <a:pt x="10689" y="5594"/>
                  <a:pt x="10694" y="5594"/>
                </a:cubicBezTo>
                <a:cubicBezTo>
                  <a:pt x="10697" y="5594"/>
                  <a:pt x="10742" y="5658"/>
                  <a:pt x="10792" y="5733"/>
                </a:cubicBezTo>
                <a:close/>
                <a:moveTo>
                  <a:pt x="11418" y="5877"/>
                </a:moveTo>
                <a:lnTo>
                  <a:pt x="11418" y="5877"/>
                </a:lnTo>
                <a:cubicBezTo>
                  <a:pt x="11654" y="6154"/>
                  <a:pt x="11654" y="6154"/>
                  <a:pt x="11654" y="6154"/>
                </a:cubicBezTo>
                <a:cubicBezTo>
                  <a:pt x="11707" y="6318"/>
                  <a:pt x="11707" y="6318"/>
                  <a:pt x="11707" y="6318"/>
                </a:cubicBezTo>
                <a:cubicBezTo>
                  <a:pt x="11735" y="6407"/>
                  <a:pt x="11760" y="6490"/>
                  <a:pt x="11762" y="6498"/>
                </a:cubicBezTo>
                <a:cubicBezTo>
                  <a:pt x="11768" y="6517"/>
                  <a:pt x="11768" y="6517"/>
                  <a:pt x="11768" y="6517"/>
                </a:cubicBezTo>
                <a:cubicBezTo>
                  <a:pt x="11762" y="6512"/>
                  <a:pt x="11762" y="6512"/>
                  <a:pt x="11762" y="6512"/>
                </a:cubicBezTo>
                <a:cubicBezTo>
                  <a:pt x="11760" y="6509"/>
                  <a:pt x="11632" y="6309"/>
                  <a:pt x="11479" y="6071"/>
                </a:cubicBezTo>
                <a:cubicBezTo>
                  <a:pt x="11327" y="5830"/>
                  <a:pt x="11197" y="5624"/>
                  <a:pt x="11188" y="5613"/>
                </a:cubicBezTo>
                <a:cubicBezTo>
                  <a:pt x="11183" y="5602"/>
                  <a:pt x="11177" y="5594"/>
                  <a:pt x="11180" y="5597"/>
                </a:cubicBezTo>
                <a:cubicBezTo>
                  <a:pt x="11183" y="5597"/>
                  <a:pt x="11291" y="5724"/>
                  <a:pt x="11418" y="5877"/>
                </a:cubicBezTo>
                <a:close/>
                <a:moveTo>
                  <a:pt x="13795" y="5619"/>
                </a:moveTo>
                <a:lnTo>
                  <a:pt x="13795" y="5619"/>
                </a:lnTo>
                <a:cubicBezTo>
                  <a:pt x="13787" y="5630"/>
                  <a:pt x="13146" y="6221"/>
                  <a:pt x="13130" y="6235"/>
                </a:cubicBezTo>
                <a:cubicBezTo>
                  <a:pt x="13124" y="6243"/>
                  <a:pt x="13124" y="6243"/>
                  <a:pt x="13124" y="6243"/>
                </a:cubicBezTo>
                <a:cubicBezTo>
                  <a:pt x="13080" y="6212"/>
                  <a:pt x="13080" y="6212"/>
                  <a:pt x="13080" y="6212"/>
                </a:cubicBezTo>
                <a:cubicBezTo>
                  <a:pt x="13058" y="6193"/>
                  <a:pt x="13038" y="6179"/>
                  <a:pt x="13038" y="6176"/>
                </a:cubicBezTo>
                <a:cubicBezTo>
                  <a:pt x="13038" y="6174"/>
                  <a:pt x="13798" y="5611"/>
                  <a:pt x="13804" y="5611"/>
                </a:cubicBezTo>
                <a:cubicBezTo>
                  <a:pt x="13807" y="5611"/>
                  <a:pt x="13804" y="5613"/>
                  <a:pt x="13795" y="5619"/>
                </a:cubicBezTo>
                <a:close/>
                <a:moveTo>
                  <a:pt x="1193" y="6384"/>
                </a:moveTo>
                <a:lnTo>
                  <a:pt x="1193" y="6384"/>
                </a:lnTo>
                <a:cubicBezTo>
                  <a:pt x="1376" y="6778"/>
                  <a:pt x="1528" y="7099"/>
                  <a:pt x="1528" y="7102"/>
                </a:cubicBezTo>
                <a:cubicBezTo>
                  <a:pt x="1528" y="7107"/>
                  <a:pt x="1348" y="7598"/>
                  <a:pt x="1345" y="7604"/>
                </a:cubicBezTo>
                <a:cubicBezTo>
                  <a:pt x="1342" y="7604"/>
                  <a:pt x="849" y="5669"/>
                  <a:pt x="849" y="5660"/>
                </a:cubicBezTo>
                <a:cubicBezTo>
                  <a:pt x="849" y="5658"/>
                  <a:pt x="849" y="5658"/>
                  <a:pt x="852" y="5660"/>
                </a:cubicBezTo>
                <a:cubicBezTo>
                  <a:pt x="854" y="5663"/>
                  <a:pt x="1007" y="5988"/>
                  <a:pt x="1193" y="6384"/>
                </a:cubicBezTo>
                <a:close/>
                <a:moveTo>
                  <a:pt x="10611" y="5752"/>
                </a:moveTo>
                <a:lnTo>
                  <a:pt x="10611" y="5752"/>
                </a:lnTo>
                <a:cubicBezTo>
                  <a:pt x="10647" y="5824"/>
                  <a:pt x="10656" y="5843"/>
                  <a:pt x="10653" y="5843"/>
                </a:cubicBezTo>
                <a:cubicBezTo>
                  <a:pt x="10653" y="5843"/>
                  <a:pt x="10553" y="5697"/>
                  <a:pt x="10550" y="5691"/>
                </a:cubicBezTo>
                <a:cubicBezTo>
                  <a:pt x="10547" y="5685"/>
                  <a:pt x="10567" y="5672"/>
                  <a:pt x="10572" y="5674"/>
                </a:cubicBezTo>
                <a:cubicBezTo>
                  <a:pt x="10572" y="5674"/>
                  <a:pt x="10592" y="5710"/>
                  <a:pt x="10611" y="5752"/>
                </a:cubicBezTo>
                <a:close/>
                <a:moveTo>
                  <a:pt x="13305" y="5816"/>
                </a:moveTo>
                <a:lnTo>
                  <a:pt x="13305" y="5816"/>
                </a:lnTo>
                <a:cubicBezTo>
                  <a:pt x="13182" y="5938"/>
                  <a:pt x="13182" y="5938"/>
                  <a:pt x="13182" y="5938"/>
                </a:cubicBezTo>
                <a:cubicBezTo>
                  <a:pt x="13094" y="5913"/>
                  <a:pt x="13094" y="5913"/>
                  <a:pt x="13094" y="5913"/>
                </a:cubicBezTo>
                <a:cubicBezTo>
                  <a:pt x="13008" y="5891"/>
                  <a:pt x="12994" y="5888"/>
                  <a:pt x="13002" y="5885"/>
                </a:cubicBezTo>
                <a:cubicBezTo>
                  <a:pt x="13005" y="5882"/>
                  <a:pt x="13099" y="5841"/>
                  <a:pt x="13213" y="5788"/>
                </a:cubicBezTo>
                <a:cubicBezTo>
                  <a:pt x="13327" y="5738"/>
                  <a:pt x="13421" y="5694"/>
                  <a:pt x="13424" y="5694"/>
                </a:cubicBezTo>
                <a:cubicBezTo>
                  <a:pt x="13427" y="5694"/>
                  <a:pt x="13371" y="5749"/>
                  <a:pt x="13305" y="5816"/>
                </a:cubicBezTo>
                <a:close/>
                <a:moveTo>
                  <a:pt x="15393" y="7676"/>
                </a:moveTo>
                <a:lnTo>
                  <a:pt x="15393" y="7676"/>
                </a:lnTo>
                <a:cubicBezTo>
                  <a:pt x="16547" y="9645"/>
                  <a:pt x="16547" y="9645"/>
                  <a:pt x="16547" y="9645"/>
                </a:cubicBezTo>
                <a:cubicBezTo>
                  <a:pt x="16503" y="9689"/>
                  <a:pt x="16503" y="9689"/>
                  <a:pt x="16503" y="9689"/>
                </a:cubicBezTo>
                <a:cubicBezTo>
                  <a:pt x="16478" y="9714"/>
                  <a:pt x="16436" y="9756"/>
                  <a:pt x="16411" y="9781"/>
                </a:cubicBezTo>
                <a:cubicBezTo>
                  <a:pt x="16386" y="9806"/>
                  <a:pt x="16319" y="9872"/>
                  <a:pt x="16264" y="9931"/>
                </a:cubicBezTo>
                <a:cubicBezTo>
                  <a:pt x="16209" y="9989"/>
                  <a:pt x="16164" y="10033"/>
                  <a:pt x="16161" y="10033"/>
                </a:cubicBezTo>
                <a:cubicBezTo>
                  <a:pt x="16159" y="10031"/>
                  <a:pt x="14236" y="5721"/>
                  <a:pt x="14231" y="5705"/>
                </a:cubicBezTo>
                <a:cubicBezTo>
                  <a:pt x="14231" y="5702"/>
                  <a:pt x="14231" y="5702"/>
                  <a:pt x="14234" y="5705"/>
                </a:cubicBezTo>
                <a:cubicBezTo>
                  <a:pt x="14236" y="5705"/>
                  <a:pt x="14758" y="6592"/>
                  <a:pt x="15393" y="7676"/>
                </a:cubicBezTo>
                <a:close/>
                <a:moveTo>
                  <a:pt x="10633" y="5877"/>
                </a:moveTo>
                <a:lnTo>
                  <a:pt x="10633" y="5877"/>
                </a:lnTo>
                <a:cubicBezTo>
                  <a:pt x="10697" y="5968"/>
                  <a:pt x="10747" y="6046"/>
                  <a:pt x="10747" y="6046"/>
                </a:cubicBezTo>
                <a:cubicBezTo>
                  <a:pt x="10747" y="6049"/>
                  <a:pt x="10312" y="5882"/>
                  <a:pt x="10312" y="5880"/>
                </a:cubicBezTo>
                <a:cubicBezTo>
                  <a:pt x="10312" y="5874"/>
                  <a:pt x="10511" y="5708"/>
                  <a:pt x="10517" y="5710"/>
                </a:cubicBezTo>
                <a:cubicBezTo>
                  <a:pt x="10517" y="5710"/>
                  <a:pt x="10572" y="5785"/>
                  <a:pt x="10633" y="5877"/>
                </a:cubicBezTo>
                <a:close/>
                <a:moveTo>
                  <a:pt x="630" y="5807"/>
                </a:moveTo>
                <a:lnTo>
                  <a:pt x="630" y="5807"/>
                </a:lnTo>
                <a:cubicBezTo>
                  <a:pt x="643" y="5871"/>
                  <a:pt x="643" y="5871"/>
                  <a:pt x="643" y="5871"/>
                </a:cubicBezTo>
                <a:cubicBezTo>
                  <a:pt x="632" y="5921"/>
                  <a:pt x="632" y="5921"/>
                  <a:pt x="632" y="5921"/>
                </a:cubicBezTo>
                <a:cubicBezTo>
                  <a:pt x="621" y="5957"/>
                  <a:pt x="616" y="5971"/>
                  <a:pt x="616" y="5966"/>
                </a:cubicBezTo>
                <a:cubicBezTo>
                  <a:pt x="613" y="5963"/>
                  <a:pt x="610" y="5927"/>
                  <a:pt x="607" y="5888"/>
                </a:cubicBezTo>
                <a:cubicBezTo>
                  <a:pt x="599" y="5819"/>
                  <a:pt x="599" y="5810"/>
                  <a:pt x="610" y="5755"/>
                </a:cubicBezTo>
                <a:cubicBezTo>
                  <a:pt x="610" y="5746"/>
                  <a:pt x="613" y="5744"/>
                  <a:pt x="613" y="5744"/>
                </a:cubicBezTo>
                <a:cubicBezTo>
                  <a:pt x="616" y="5744"/>
                  <a:pt x="621" y="5774"/>
                  <a:pt x="630" y="5807"/>
                </a:cubicBezTo>
                <a:close/>
                <a:moveTo>
                  <a:pt x="1465" y="5807"/>
                </a:moveTo>
                <a:lnTo>
                  <a:pt x="1465" y="5807"/>
                </a:lnTo>
                <a:cubicBezTo>
                  <a:pt x="1470" y="5830"/>
                  <a:pt x="1476" y="5866"/>
                  <a:pt x="1478" y="5885"/>
                </a:cubicBezTo>
                <a:cubicBezTo>
                  <a:pt x="1481" y="5905"/>
                  <a:pt x="1528" y="6138"/>
                  <a:pt x="1581" y="6401"/>
                </a:cubicBezTo>
                <a:cubicBezTo>
                  <a:pt x="1675" y="6877"/>
                  <a:pt x="1675" y="6877"/>
                  <a:pt x="1675" y="6877"/>
                </a:cubicBezTo>
                <a:cubicBezTo>
                  <a:pt x="1623" y="6957"/>
                  <a:pt x="1623" y="6957"/>
                  <a:pt x="1623" y="6957"/>
                </a:cubicBezTo>
                <a:cubicBezTo>
                  <a:pt x="1595" y="7002"/>
                  <a:pt x="1570" y="7038"/>
                  <a:pt x="1570" y="7041"/>
                </a:cubicBezTo>
                <a:cubicBezTo>
                  <a:pt x="1567" y="7043"/>
                  <a:pt x="1564" y="7043"/>
                  <a:pt x="1564" y="7043"/>
                </a:cubicBezTo>
                <a:cubicBezTo>
                  <a:pt x="1562" y="7041"/>
                  <a:pt x="1537" y="6762"/>
                  <a:pt x="1509" y="6418"/>
                </a:cubicBezTo>
                <a:cubicBezTo>
                  <a:pt x="1478" y="6076"/>
                  <a:pt x="1453" y="5788"/>
                  <a:pt x="1453" y="5777"/>
                </a:cubicBezTo>
                <a:cubicBezTo>
                  <a:pt x="1448" y="5746"/>
                  <a:pt x="1453" y="5760"/>
                  <a:pt x="1465" y="5807"/>
                </a:cubicBezTo>
                <a:close/>
                <a:moveTo>
                  <a:pt x="4330" y="5910"/>
                </a:moveTo>
                <a:lnTo>
                  <a:pt x="4330" y="5910"/>
                </a:lnTo>
                <a:cubicBezTo>
                  <a:pt x="4308" y="5985"/>
                  <a:pt x="4235" y="6215"/>
                  <a:pt x="4172" y="6420"/>
                </a:cubicBezTo>
                <a:cubicBezTo>
                  <a:pt x="4108" y="6626"/>
                  <a:pt x="4055" y="6795"/>
                  <a:pt x="4052" y="6795"/>
                </a:cubicBezTo>
                <a:cubicBezTo>
                  <a:pt x="4050" y="6798"/>
                  <a:pt x="3972" y="6762"/>
                  <a:pt x="3972" y="6756"/>
                </a:cubicBezTo>
                <a:cubicBezTo>
                  <a:pt x="3972" y="6748"/>
                  <a:pt x="4371" y="5769"/>
                  <a:pt x="4371" y="5771"/>
                </a:cubicBezTo>
                <a:cubicBezTo>
                  <a:pt x="4371" y="5771"/>
                  <a:pt x="4355" y="5832"/>
                  <a:pt x="4330" y="5910"/>
                </a:cubicBezTo>
                <a:close/>
                <a:moveTo>
                  <a:pt x="10839" y="5882"/>
                </a:moveTo>
                <a:lnTo>
                  <a:pt x="10839" y="5882"/>
                </a:lnTo>
                <a:cubicBezTo>
                  <a:pt x="10966" y="5990"/>
                  <a:pt x="10966" y="5990"/>
                  <a:pt x="10966" y="5990"/>
                </a:cubicBezTo>
                <a:cubicBezTo>
                  <a:pt x="11122" y="6237"/>
                  <a:pt x="11122" y="6237"/>
                  <a:pt x="11122" y="6237"/>
                </a:cubicBezTo>
                <a:cubicBezTo>
                  <a:pt x="11205" y="6376"/>
                  <a:pt x="11280" y="6498"/>
                  <a:pt x="11288" y="6512"/>
                </a:cubicBezTo>
                <a:cubicBezTo>
                  <a:pt x="11296" y="6523"/>
                  <a:pt x="11302" y="6534"/>
                  <a:pt x="11302" y="6534"/>
                </a:cubicBezTo>
                <a:cubicBezTo>
                  <a:pt x="11302" y="6537"/>
                  <a:pt x="11174" y="6379"/>
                  <a:pt x="11022" y="6185"/>
                </a:cubicBezTo>
                <a:cubicBezTo>
                  <a:pt x="10686" y="5757"/>
                  <a:pt x="10703" y="5777"/>
                  <a:pt x="10705" y="5777"/>
                </a:cubicBezTo>
                <a:cubicBezTo>
                  <a:pt x="10705" y="5777"/>
                  <a:pt x="10767" y="5824"/>
                  <a:pt x="10839" y="5882"/>
                </a:cubicBezTo>
                <a:close/>
                <a:moveTo>
                  <a:pt x="11180" y="5891"/>
                </a:moveTo>
                <a:lnTo>
                  <a:pt x="11180" y="5891"/>
                </a:lnTo>
                <a:cubicBezTo>
                  <a:pt x="11185" y="5905"/>
                  <a:pt x="11432" y="6667"/>
                  <a:pt x="11429" y="6670"/>
                </a:cubicBezTo>
                <a:cubicBezTo>
                  <a:pt x="11429" y="6670"/>
                  <a:pt x="11008" y="5990"/>
                  <a:pt x="11008" y="5985"/>
                </a:cubicBezTo>
                <a:cubicBezTo>
                  <a:pt x="11008" y="5982"/>
                  <a:pt x="11169" y="5885"/>
                  <a:pt x="11174" y="5882"/>
                </a:cubicBezTo>
                <a:cubicBezTo>
                  <a:pt x="11174" y="5882"/>
                  <a:pt x="11177" y="5888"/>
                  <a:pt x="11180" y="5891"/>
                </a:cubicBezTo>
                <a:close/>
                <a:moveTo>
                  <a:pt x="580" y="5982"/>
                </a:moveTo>
                <a:lnTo>
                  <a:pt x="580" y="5982"/>
                </a:lnTo>
                <a:cubicBezTo>
                  <a:pt x="583" y="6024"/>
                  <a:pt x="585" y="6076"/>
                  <a:pt x="585" y="6138"/>
                </a:cubicBezTo>
                <a:cubicBezTo>
                  <a:pt x="585" y="6287"/>
                  <a:pt x="580" y="6301"/>
                  <a:pt x="577" y="6165"/>
                </a:cubicBezTo>
                <a:cubicBezTo>
                  <a:pt x="577" y="6099"/>
                  <a:pt x="574" y="6015"/>
                  <a:pt x="571" y="5982"/>
                </a:cubicBezTo>
                <a:cubicBezTo>
                  <a:pt x="571" y="5946"/>
                  <a:pt x="571" y="5918"/>
                  <a:pt x="571" y="5921"/>
                </a:cubicBezTo>
                <a:cubicBezTo>
                  <a:pt x="574" y="5921"/>
                  <a:pt x="577" y="5949"/>
                  <a:pt x="580" y="5982"/>
                </a:cubicBezTo>
                <a:close/>
                <a:moveTo>
                  <a:pt x="10395" y="6401"/>
                </a:moveTo>
                <a:lnTo>
                  <a:pt x="10395" y="6401"/>
                </a:lnTo>
                <a:cubicBezTo>
                  <a:pt x="10467" y="6662"/>
                  <a:pt x="10525" y="6874"/>
                  <a:pt x="10525" y="6874"/>
                </a:cubicBezTo>
                <a:cubicBezTo>
                  <a:pt x="10525" y="6877"/>
                  <a:pt x="10417" y="6717"/>
                  <a:pt x="10289" y="6523"/>
                </a:cubicBezTo>
                <a:cubicBezTo>
                  <a:pt x="10120" y="6268"/>
                  <a:pt x="10056" y="6165"/>
                  <a:pt x="10059" y="6162"/>
                </a:cubicBezTo>
                <a:cubicBezTo>
                  <a:pt x="10070" y="6143"/>
                  <a:pt x="10262" y="5924"/>
                  <a:pt x="10265" y="5927"/>
                </a:cubicBezTo>
                <a:cubicBezTo>
                  <a:pt x="10265" y="5927"/>
                  <a:pt x="10326" y="6143"/>
                  <a:pt x="10395" y="6401"/>
                </a:cubicBezTo>
                <a:close/>
                <a:moveTo>
                  <a:pt x="13072" y="5946"/>
                </a:moveTo>
                <a:lnTo>
                  <a:pt x="13072" y="5946"/>
                </a:lnTo>
                <a:cubicBezTo>
                  <a:pt x="13124" y="5960"/>
                  <a:pt x="13166" y="5971"/>
                  <a:pt x="13166" y="5974"/>
                </a:cubicBezTo>
                <a:cubicBezTo>
                  <a:pt x="13166" y="5982"/>
                  <a:pt x="13110" y="6046"/>
                  <a:pt x="13066" y="6085"/>
                </a:cubicBezTo>
                <a:cubicBezTo>
                  <a:pt x="13019" y="6132"/>
                  <a:pt x="13019" y="6132"/>
                  <a:pt x="13019" y="6132"/>
                </a:cubicBezTo>
                <a:cubicBezTo>
                  <a:pt x="13002" y="6129"/>
                  <a:pt x="13002" y="6129"/>
                  <a:pt x="13002" y="6129"/>
                </a:cubicBezTo>
                <a:cubicBezTo>
                  <a:pt x="12994" y="6126"/>
                  <a:pt x="12983" y="6124"/>
                  <a:pt x="12977" y="6124"/>
                </a:cubicBezTo>
                <a:cubicBezTo>
                  <a:pt x="12969" y="6121"/>
                  <a:pt x="12969" y="6121"/>
                  <a:pt x="12969" y="6121"/>
                </a:cubicBezTo>
                <a:cubicBezTo>
                  <a:pt x="12969" y="6021"/>
                  <a:pt x="12969" y="6021"/>
                  <a:pt x="12969" y="6021"/>
                </a:cubicBezTo>
                <a:cubicBezTo>
                  <a:pt x="12969" y="5946"/>
                  <a:pt x="12972" y="5924"/>
                  <a:pt x="12974" y="5924"/>
                </a:cubicBezTo>
                <a:cubicBezTo>
                  <a:pt x="12977" y="5924"/>
                  <a:pt x="13022" y="5935"/>
                  <a:pt x="13072" y="5946"/>
                </a:cubicBezTo>
                <a:close/>
                <a:moveTo>
                  <a:pt x="1992" y="6251"/>
                </a:moveTo>
                <a:lnTo>
                  <a:pt x="1992" y="6251"/>
                </a:lnTo>
                <a:cubicBezTo>
                  <a:pt x="2177" y="6379"/>
                  <a:pt x="2327" y="6481"/>
                  <a:pt x="2327" y="6484"/>
                </a:cubicBezTo>
                <a:cubicBezTo>
                  <a:pt x="2324" y="6487"/>
                  <a:pt x="2191" y="6567"/>
                  <a:pt x="2025" y="6664"/>
                </a:cubicBezTo>
                <a:cubicBezTo>
                  <a:pt x="1692" y="6863"/>
                  <a:pt x="1711" y="6852"/>
                  <a:pt x="1709" y="6849"/>
                </a:cubicBezTo>
                <a:cubicBezTo>
                  <a:pt x="1706" y="6849"/>
                  <a:pt x="1526" y="5946"/>
                  <a:pt x="1526" y="5938"/>
                </a:cubicBezTo>
                <a:cubicBezTo>
                  <a:pt x="1526" y="5935"/>
                  <a:pt x="1553" y="5954"/>
                  <a:pt x="1589" y="5979"/>
                </a:cubicBezTo>
                <a:cubicBezTo>
                  <a:pt x="1625" y="6004"/>
                  <a:pt x="1808" y="6126"/>
                  <a:pt x="1992" y="6251"/>
                </a:cubicBezTo>
                <a:close/>
                <a:moveTo>
                  <a:pt x="10570" y="6018"/>
                </a:moveTo>
                <a:lnTo>
                  <a:pt x="10570" y="6018"/>
                </a:lnTo>
                <a:cubicBezTo>
                  <a:pt x="10689" y="6063"/>
                  <a:pt x="10786" y="6101"/>
                  <a:pt x="10786" y="6101"/>
                </a:cubicBezTo>
                <a:cubicBezTo>
                  <a:pt x="10789" y="6104"/>
                  <a:pt x="11202" y="6775"/>
                  <a:pt x="11208" y="6781"/>
                </a:cubicBezTo>
                <a:cubicBezTo>
                  <a:pt x="11208" y="6786"/>
                  <a:pt x="11160" y="6742"/>
                  <a:pt x="11102" y="6684"/>
                </a:cubicBezTo>
                <a:cubicBezTo>
                  <a:pt x="10914" y="6495"/>
                  <a:pt x="10350" y="5938"/>
                  <a:pt x="10350" y="5935"/>
                </a:cubicBezTo>
                <a:cubicBezTo>
                  <a:pt x="10350" y="5935"/>
                  <a:pt x="10342" y="5929"/>
                  <a:pt x="10570" y="6018"/>
                </a:cubicBezTo>
                <a:close/>
                <a:moveTo>
                  <a:pt x="12852" y="5952"/>
                </a:moveTo>
                <a:lnTo>
                  <a:pt x="12852" y="5952"/>
                </a:lnTo>
                <a:cubicBezTo>
                  <a:pt x="12844" y="5960"/>
                  <a:pt x="12839" y="5960"/>
                  <a:pt x="12833" y="5957"/>
                </a:cubicBezTo>
                <a:cubicBezTo>
                  <a:pt x="12819" y="5954"/>
                  <a:pt x="12822" y="5952"/>
                  <a:pt x="12839" y="5946"/>
                </a:cubicBezTo>
                <a:cubicBezTo>
                  <a:pt x="12858" y="5941"/>
                  <a:pt x="12861" y="5941"/>
                  <a:pt x="12852" y="5952"/>
                </a:cubicBezTo>
                <a:close/>
                <a:moveTo>
                  <a:pt x="11452" y="6185"/>
                </a:moveTo>
                <a:lnTo>
                  <a:pt x="11452" y="6185"/>
                </a:lnTo>
                <a:cubicBezTo>
                  <a:pt x="11549" y="6312"/>
                  <a:pt x="11632" y="6420"/>
                  <a:pt x="11632" y="6423"/>
                </a:cubicBezTo>
                <a:cubicBezTo>
                  <a:pt x="11635" y="6426"/>
                  <a:pt x="11599" y="6393"/>
                  <a:pt x="11557" y="6348"/>
                </a:cubicBezTo>
                <a:cubicBezTo>
                  <a:pt x="11477" y="6271"/>
                  <a:pt x="11477" y="6271"/>
                  <a:pt x="11477" y="6271"/>
                </a:cubicBezTo>
                <a:cubicBezTo>
                  <a:pt x="11410" y="6171"/>
                  <a:pt x="11410" y="6171"/>
                  <a:pt x="11410" y="6171"/>
                </a:cubicBezTo>
                <a:cubicBezTo>
                  <a:pt x="11324" y="6040"/>
                  <a:pt x="11266" y="5949"/>
                  <a:pt x="11271" y="5949"/>
                </a:cubicBezTo>
                <a:cubicBezTo>
                  <a:pt x="11271" y="5949"/>
                  <a:pt x="11352" y="6054"/>
                  <a:pt x="11452" y="6185"/>
                </a:cubicBezTo>
                <a:close/>
                <a:moveTo>
                  <a:pt x="12911" y="6065"/>
                </a:moveTo>
                <a:lnTo>
                  <a:pt x="12911" y="6065"/>
                </a:lnTo>
                <a:cubicBezTo>
                  <a:pt x="12911" y="6085"/>
                  <a:pt x="12911" y="6104"/>
                  <a:pt x="12908" y="6104"/>
                </a:cubicBezTo>
                <a:cubicBezTo>
                  <a:pt x="12908" y="6107"/>
                  <a:pt x="12791" y="6082"/>
                  <a:pt x="12789" y="6079"/>
                </a:cubicBezTo>
                <a:cubicBezTo>
                  <a:pt x="12786" y="6076"/>
                  <a:pt x="12839" y="6013"/>
                  <a:pt x="12880" y="5974"/>
                </a:cubicBezTo>
                <a:cubicBezTo>
                  <a:pt x="12905" y="5949"/>
                  <a:pt x="12905" y="5949"/>
                  <a:pt x="12905" y="5949"/>
                </a:cubicBezTo>
                <a:cubicBezTo>
                  <a:pt x="12908" y="5988"/>
                  <a:pt x="12908" y="5988"/>
                  <a:pt x="12908" y="5988"/>
                </a:cubicBezTo>
                <a:cubicBezTo>
                  <a:pt x="12908" y="6007"/>
                  <a:pt x="12911" y="6043"/>
                  <a:pt x="12911" y="6065"/>
                </a:cubicBezTo>
                <a:close/>
                <a:moveTo>
                  <a:pt x="10858" y="6115"/>
                </a:moveTo>
                <a:lnTo>
                  <a:pt x="10858" y="6115"/>
                </a:lnTo>
                <a:cubicBezTo>
                  <a:pt x="10988" y="6321"/>
                  <a:pt x="10988" y="6323"/>
                  <a:pt x="10886" y="6179"/>
                </a:cubicBezTo>
                <a:cubicBezTo>
                  <a:pt x="10814" y="6079"/>
                  <a:pt x="10814" y="6079"/>
                  <a:pt x="10814" y="6079"/>
                </a:cubicBezTo>
                <a:cubicBezTo>
                  <a:pt x="10786" y="6024"/>
                  <a:pt x="10786" y="6024"/>
                  <a:pt x="10786" y="6024"/>
                </a:cubicBezTo>
                <a:cubicBezTo>
                  <a:pt x="10742" y="5935"/>
                  <a:pt x="10739" y="5932"/>
                  <a:pt x="10858" y="6115"/>
                </a:cubicBezTo>
                <a:close/>
                <a:moveTo>
                  <a:pt x="11141" y="6390"/>
                </a:moveTo>
                <a:lnTo>
                  <a:pt x="11141" y="6390"/>
                </a:lnTo>
                <a:cubicBezTo>
                  <a:pt x="11321" y="6620"/>
                  <a:pt x="11468" y="6809"/>
                  <a:pt x="11468" y="6809"/>
                </a:cubicBezTo>
                <a:cubicBezTo>
                  <a:pt x="11468" y="6811"/>
                  <a:pt x="11377" y="6860"/>
                  <a:pt x="11374" y="6858"/>
                </a:cubicBezTo>
                <a:cubicBezTo>
                  <a:pt x="11371" y="6852"/>
                  <a:pt x="10805" y="5971"/>
                  <a:pt x="10805" y="5968"/>
                </a:cubicBezTo>
                <a:cubicBezTo>
                  <a:pt x="10805" y="5966"/>
                  <a:pt x="10797" y="5954"/>
                  <a:pt x="11141" y="6390"/>
                </a:cubicBezTo>
                <a:close/>
                <a:moveTo>
                  <a:pt x="12805" y="5990"/>
                </a:moveTo>
                <a:lnTo>
                  <a:pt x="12805" y="5990"/>
                </a:lnTo>
                <a:cubicBezTo>
                  <a:pt x="12811" y="5990"/>
                  <a:pt x="12805" y="5999"/>
                  <a:pt x="12791" y="6013"/>
                </a:cubicBezTo>
                <a:cubicBezTo>
                  <a:pt x="12783" y="6024"/>
                  <a:pt x="12772" y="6035"/>
                  <a:pt x="12769" y="6035"/>
                </a:cubicBezTo>
                <a:cubicBezTo>
                  <a:pt x="12766" y="6035"/>
                  <a:pt x="12766" y="5988"/>
                  <a:pt x="12769" y="5985"/>
                </a:cubicBezTo>
                <a:cubicBezTo>
                  <a:pt x="12772" y="5982"/>
                  <a:pt x="12797" y="5985"/>
                  <a:pt x="12805" y="5990"/>
                </a:cubicBezTo>
                <a:close/>
                <a:moveTo>
                  <a:pt x="646" y="6038"/>
                </a:moveTo>
                <a:lnTo>
                  <a:pt x="646" y="6038"/>
                </a:lnTo>
                <a:cubicBezTo>
                  <a:pt x="643" y="6063"/>
                  <a:pt x="641" y="6088"/>
                  <a:pt x="638" y="6093"/>
                </a:cubicBezTo>
                <a:cubicBezTo>
                  <a:pt x="635" y="6104"/>
                  <a:pt x="635" y="6104"/>
                  <a:pt x="635" y="6104"/>
                </a:cubicBezTo>
                <a:cubicBezTo>
                  <a:pt x="632" y="6088"/>
                  <a:pt x="632" y="6088"/>
                  <a:pt x="632" y="6088"/>
                </a:cubicBezTo>
                <a:cubicBezTo>
                  <a:pt x="627" y="6071"/>
                  <a:pt x="627" y="6071"/>
                  <a:pt x="627" y="6071"/>
                </a:cubicBezTo>
                <a:cubicBezTo>
                  <a:pt x="638" y="6029"/>
                  <a:pt x="638" y="6029"/>
                  <a:pt x="638" y="6029"/>
                </a:cubicBezTo>
                <a:cubicBezTo>
                  <a:pt x="643" y="6004"/>
                  <a:pt x="649" y="5988"/>
                  <a:pt x="652" y="5988"/>
                </a:cubicBezTo>
                <a:cubicBezTo>
                  <a:pt x="652" y="5988"/>
                  <a:pt x="649" y="6010"/>
                  <a:pt x="646" y="6038"/>
                </a:cubicBezTo>
                <a:close/>
                <a:moveTo>
                  <a:pt x="11155" y="6786"/>
                </a:moveTo>
                <a:lnTo>
                  <a:pt x="11155" y="6786"/>
                </a:lnTo>
                <a:cubicBezTo>
                  <a:pt x="11285" y="6916"/>
                  <a:pt x="11285" y="6916"/>
                  <a:pt x="11285" y="6916"/>
                </a:cubicBezTo>
                <a:cubicBezTo>
                  <a:pt x="11266" y="6935"/>
                  <a:pt x="11266" y="6935"/>
                  <a:pt x="11266" y="6935"/>
                </a:cubicBezTo>
                <a:cubicBezTo>
                  <a:pt x="11185" y="7010"/>
                  <a:pt x="10994" y="7179"/>
                  <a:pt x="10991" y="7179"/>
                </a:cubicBezTo>
                <a:cubicBezTo>
                  <a:pt x="10988" y="7177"/>
                  <a:pt x="10353" y="5999"/>
                  <a:pt x="10353" y="5993"/>
                </a:cubicBezTo>
                <a:cubicBezTo>
                  <a:pt x="10350" y="5990"/>
                  <a:pt x="10894" y="6526"/>
                  <a:pt x="11155" y="6786"/>
                </a:cubicBezTo>
                <a:close/>
                <a:moveTo>
                  <a:pt x="12733" y="6029"/>
                </a:moveTo>
                <a:lnTo>
                  <a:pt x="12733" y="6029"/>
                </a:lnTo>
                <a:cubicBezTo>
                  <a:pt x="12733" y="6052"/>
                  <a:pt x="12733" y="6068"/>
                  <a:pt x="12730" y="6068"/>
                </a:cubicBezTo>
                <a:cubicBezTo>
                  <a:pt x="12728" y="6071"/>
                  <a:pt x="12619" y="6063"/>
                  <a:pt x="12617" y="6060"/>
                </a:cubicBezTo>
                <a:cubicBezTo>
                  <a:pt x="12614" y="6057"/>
                  <a:pt x="12725" y="5993"/>
                  <a:pt x="12730" y="5993"/>
                </a:cubicBezTo>
                <a:cubicBezTo>
                  <a:pt x="12733" y="5993"/>
                  <a:pt x="12733" y="6004"/>
                  <a:pt x="12733" y="6029"/>
                </a:cubicBezTo>
                <a:close/>
                <a:moveTo>
                  <a:pt x="433" y="6018"/>
                </a:moveTo>
                <a:lnTo>
                  <a:pt x="433" y="6018"/>
                </a:lnTo>
                <a:cubicBezTo>
                  <a:pt x="433" y="6024"/>
                  <a:pt x="430" y="6029"/>
                  <a:pt x="419" y="6035"/>
                </a:cubicBezTo>
                <a:cubicBezTo>
                  <a:pt x="397" y="6052"/>
                  <a:pt x="394" y="6046"/>
                  <a:pt x="413" y="6027"/>
                </a:cubicBezTo>
                <a:cubicBezTo>
                  <a:pt x="424" y="6015"/>
                  <a:pt x="433" y="6010"/>
                  <a:pt x="433" y="6010"/>
                </a:cubicBezTo>
                <a:cubicBezTo>
                  <a:pt x="433" y="6010"/>
                  <a:pt x="433" y="6013"/>
                  <a:pt x="433" y="6018"/>
                </a:cubicBezTo>
                <a:close/>
                <a:moveTo>
                  <a:pt x="11288" y="6049"/>
                </a:moveTo>
                <a:lnTo>
                  <a:pt x="11288" y="6049"/>
                </a:lnTo>
                <a:cubicBezTo>
                  <a:pt x="11338" y="6126"/>
                  <a:pt x="11687" y="6695"/>
                  <a:pt x="11687" y="6698"/>
                </a:cubicBezTo>
                <a:cubicBezTo>
                  <a:pt x="11687" y="6703"/>
                  <a:pt x="11518" y="6789"/>
                  <a:pt x="11510" y="6789"/>
                </a:cubicBezTo>
                <a:cubicBezTo>
                  <a:pt x="11507" y="6789"/>
                  <a:pt x="11269" y="6049"/>
                  <a:pt x="11257" y="6015"/>
                </a:cubicBezTo>
                <a:cubicBezTo>
                  <a:pt x="11255" y="6002"/>
                  <a:pt x="11260" y="6010"/>
                  <a:pt x="11288" y="6049"/>
                </a:cubicBezTo>
                <a:close/>
                <a:moveTo>
                  <a:pt x="10639" y="6606"/>
                </a:moveTo>
                <a:lnTo>
                  <a:pt x="10639" y="6606"/>
                </a:lnTo>
                <a:cubicBezTo>
                  <a:pt x="10805" y="6910"/>
                  <a:pt x="10938" y="7163"/>
                  <a:pt x="10938" y="7163"/>
                </a:cubicBezTo>
                <a:cubicBezTo>
                  <a:pt x="10936" y="7165"/>
                  <a:pt x="10603" y="6982"/>
                  <a:pt x="10595" y="6977"/>
                </a:cubicBezTo>
                <a:cubicBezTo>
                  <a:pt x="10592" y="6974"/>
                  <a:pt x="10542" y="6798"/>
                  <a:pt x="10464" y="6512"/>
                </a:cubicBezTo>
                <a:cubicBezTo>
                  <a:pt x="10392" y="6260"/>
                  <a:pt x="10337" y="6049"/>
                  <a:pt x="10334" y="6046"/>
                </a:cubicBezTo>
                <a:cubicBezTo>
                  <a:pt x="10334" y="6043"/>
                  <a:pt x="10334" y="6040"/>
                  <a:pt x="10337" y="6043"/>
                </a:cubicBezTo>
                <a:cubicBezTo>
                  <a:pt x="10339" y="6046"/>
                  <a:pt x="10475" y="6298"/>
                  <a:pt x="10639" y="6606"/>
                </a:cubicBezTo>
                <a:close/>
                <a:moveTo>
                  <a:pt x="427" y="6096"/>
                </a:moveTo>
                <a:lnTo>
                  <a:pt x="427" y="6096"/>
                </a:lnTo>
                <a:cubicBezTo>
                  <a:pt x="427" y="6101"/>
                  <a:pt x="388" y="6112"/>
                  <a:pt x="383" y="6112"/>
                </a:cubicBezTo>
                <a:cubicBezTo>
                  <a:pt x="380" y="6110"/>
                  <a:pt x="383" y="6107"/>
                  <a:pt x="391" y="6101"/>
                </a:cubicBezTo>
                <a:cubicBezTo>
                  <a:pt x="402" y="6093"/>
                  <a:pt x="427" y="6090"/>
                  <a:pt x="427" y="6096"/>
                </a:cubicBezTo>
                <a:close/>
                <a:moveTo>
                  <a:pt x="12653" y="6112"/>
                </a:moveTo>
                <a:lnTo>
                  <a:pt x="12653" y="6112"/>
                </a:lnTo>
                <a:cubicBezTo>
                  <a:pt x="12733" y="6132"/>
                  <a:pt x="12761" y="6140"/>
                  <a:pt x="12725" y="6138"/>
                </a:cubicBezTo>
                <a:cubicBezTo>
                  <a:pt x="12716" y="6135"/>
                  <a:pt x="12675" y="6132"/>
                  <a:pt x="12630" y="6129"/>
                </a:cubicBezTo>
                <a:cubicBezTo>
                  <a:pt x="12586" y="6126"/>
                  <a:pt x="12547" y="6121"/>
                  <a:pt x="12544" y="6121"/>
                </a:cubicBezTo>
                <a:cubicBezTo>
                  <a:pt x="12542" y="6121"/>
                  <a:pt x="12544" y="6115"/>
                  <a:pt x="12550" y="6107"/>
                </a:cubicBezTo>
                <a:cubicBezTo>
                  <a:pt x="12556" y="6099"/>
                  <a:pt x="12561" y="6093"/>
                  <a:pt x="12564" y="6093"/>
                </a:cubicBezTo>
                <a:cubicBezTo>
                  <a:pt x="12564" y="6093"/>
                  <a:pt x="12603" y="6101"/>
                  <a:pt x="12653" y="6112"/>
                </a:cubicBezTo>
                <a:close/>
                <a:moveTo>
                  <a:pt x="816" y="6626"/>
                </a:moveTo>
                <a:lnTo>
                  <a:pt x="816" y="6626"/>
                </a:lnTo>
                <a:cubicBezTo>
                  <a:pt x="879" y="6896"/>
                  <a:pt x="932" y="7121"/>
                  <a:pt x="932" y="7127"/>
                </a:cubicBezTo>
                <a:cubicBezTo>
                  <a:pt x="932" y="7129"/>
                  <a:pt x="932" y="7132"/>
                  <a:pt x="929" y="7132"/>
                </a:cubicBezTo>
                <a:cubicBezTo>
                  <a:pt x="926" y="7132"/>
                  <a:pt x="682" y="6268"/>
                  <a:pt x="682" y="6254"/>
                </a:cubicBezTo>
                <a:cubicBezTo>
                  <a:pt x="682" y="6246"/>
                  <a:pt x="685" y="6212"/>
                  <a:pt x="688" y="6179"/>
                </a:cubicBezTo>
                <a:cubicBezTo>
                  <a:pt x="693" y="6146"/>
                  <a:pt x="696" y="6115"/>
                  <a:pt x="696" y="6115"/>
                </a:cubicBezTo>
                <a:cubicBezTo>
                  <a:pt x="696" y="6104"/>
                  <a:pt x="713" y="6165"/>
                  <a:pt x="816" y="6626"/>
                </a:cubicBezTo>
                <a:close/>
                <a:moveTo>
                  <a:pt x="422" y="6154"/>
                </a:moveTo>
                <a:lnTo>
                  <a:pt x="422" y="6154"/>
                </a:lnTo>
                <a:cubicBezTo>
                  <a:pt x="422" y="6162"/>
                  <a:pt x="422" y="6174"/>
                  <a:pt x="422" y="6176"/>
                </a:cubicBezTo>
                <a:cubicBezTo>
                  <a:pt x="419" y="6185"/>
                  <a:pt x="419" y="6185"/>
                  <a:pt x="419" y="6185"/>
                </a:cubicBezTo>
                <a:cubicBezTo>
                  <a:pt x="388" y="6174"/>
                  <a:pt x="388" y="6174"/>
                  <a:pt x="388" y="6174"/>
                </a:cubicBezTo>
                <a:cubicBezTo>
                  <a:pt x="372" y="6168"/>
                  <a:pt x="355" y="6162"/>
                  <a:pt x="352" y="6162"/>
                </a:cubicBezTo>
                <a:cubicBezTo>
                  <a:pt x="350" y="6160"/>
                  <a:pt x="402" y="6140"/>
                  <a:pt x="422" y="6138"/>
                </a:cubicBezTo>
                <a:cubicBezTo>
                  <a:pt x="422" y="6138"/>
                  <a:pt x="422" y="6146"/>
                  <a:pt x="422" y="6154"/>
                </a:cubicBezTo>
                <a:close/>
                <a:moveTo>
                  <a:pt x="12805" y="6179"/>
                </a:moveTo>
                <a:lnTo>
                  <a:pt x="12805" y="6179"/>
                </a:lnTo>
                <a:cubicBezTo>
                  <a:pt x="12897" y="6185"/>
                  <a:pt x="12974" y="6193"/>
                  <a:pt x="12974" y="6193"/>
                </a:cubicBezTo>
                <a:cubicBezTo>
                  <a:pt x="12977" y="6196"/>
                  <a:pt x="12944" y="6293"/>
                  <a:pt x="12938" y="6296"/>
                </a:cubicBezTo>
                <a:cubicBezTo>
                  <a:pt x="12938" y="6296"/>
                  <a:pt x="12630" y="6168"/>
                  <a:pt x="12628" y="6165"/>
                </a:cubicBezTo>
                <a:cubicBezTo>
                  <a:pt x="12625" y="6162"/>
                  <a:pt x="12619" y="6162"/>
                  <a:pt x="12805" y="6179"/>
                </a:cubicBezTo>
                <a:close/>
                <a:moveTo>
                  <a:pt x="12705" y="6237"/>
                </a:moveTo>
                <a:lnTo>
                  <a:pt x="12705" y="6237"/>
                </a:lnTo>
                <a:cubicBezTo>
                  <a:pt x="12794" y="6276"/>
                  <a:pt x="12869" y="6307"/>
                  <a:pt x="12869" y="6307"/>
                </a:cubicBezTo>
                <a:cubicBezTo>
                  <a:pt x="12872" y="6307"/>
                  <a:pt x="12872" y="6309"/>
                  <a:pt x="12869" y="6309"/>
                </a:cubicBezTo>
                <a:cubicBezTo>
                  <a:pt x="12869" y="6312"/>
                  <a:pt x="12567" y="6340"/>
                  <a:pt x="12564" y="6337"/>
                </a:cubicBezTo>
                <a:cubicBezTo>
                  <a:pt x="12564" y="6337"/>
                  <a:pt x="12558" y="6301"/>
                  <a:pt x="12547" y="6257"/>
                </a:cubicBezTo>
                <a:cubicBezTo>
                  <a:pt x="12539" y="6212"/>
                  <a:pt x="12531" y="6174"/>
                  <a:pt x="12531" y="6171"/>
                </a:cubicBezTo>
                <a:cubicBezTo>
                  <a:pt x="12531" y="6168"/>
                  <a:pt x="12531" y="6168"/>
                  <a:pt x="12536" y="6168"/>
                </a:cubicBezTo>
                <a:cubicBezTo>
                  <a:pt x="12539" y="6168"/>
                  <a:pt x="12617" y="6201"/>
                  <a:pt x="12705" y="6237"/>
                </a:cubicBezTo>
                <a:close/>
                <a:moveTo>
                  <a:pt x="12095" y="6251"/>
                </a:moveTo>
                <a:lnTo>
                  <a:pt x="12095" y="6251"/>
                </a:lnTo>
                <a:cubicBezTo>
                  <a:pt x="12370" y="6301"/>
                  <a:pt x="12467" y="6318"/>
                  <a:pt x="12461" y="6321"/>
                </a:cubicBezTo>
                <a:cubicBezTo>
                  <a:pt x="12461" y="6323"/>
                  <a:pt x="12409" y="6348"/>
                  <a:pt x="12348" y="6379"/>
                </a:cubicBezTo>
                <a:cubicBezTo>
                  <a:pt x="12289" y="6407"/>
                  <a:pt x="12176" y="6465"/>
                  <a:pt x="12095" y="6504"/>
                </a:cubicBezTo>
                <a:cubicBezTo>
                  <a:pt x="12018" y="6542"/>
                  <a:pt x="11951" y="6576"/>
                  <a:pt x="11951" y="6576"/>
                </a:cubicBezTo>
                <a:cubicBezTo>
                  <a:pt x="11948" y="6576"/>
                  <a:pt x="11940" y="6565"/>
                  <a:pt x="11934" y="6554"/>
                </a:cubicBezTo>
                <a:cubicBezTo>
                  <a:pt x="11926" y="6542"/>
                  <a:pt x="11876" y="6456"/>
                  <a:pt x="11821" y="6362"/>
                </a:cubicBezTo>
                <a:cubicBezTo>
                  <a:pt x="11765" y="6268"/>
                  <a:pt x="11718" y="6190"/>
                  <a:pt x="11718" y="6187"/>
                </a:cubicBezTo>
                <a:cubicBezTo>
                  <a:pt x="11715" y="6182"/>
                  <a:pt x="11718" y="6182"/>
                  <a:pt x="11721" y="6182"/>
                </a:cubicBezTo>
                <a:cubicBezTo>
                  <a:pt x="11723" y="6185"/>
                  <a:pt x="11893" y="6215"/>
                  <a:pt x="12095" y="6251"/>
                </a:cubicBezTo>
                <a:close/>
                <a:moveTo>
                  <a:pt x="333" y="6193"/>
                </a:moveTo>
                <a:lnTo>
                  <a:pt x="333" y="6193"/>
                </a:lnTo>
                <a:cubicBezTo>
                  <a:pt x="350" y="6201"/>
                  <a:pt x="350" y="6201"/>
                  <a:pt x="350" y="6201"/>
                </a:cubicBezTo>
                <a:cubicBezTo>
                  <a:pt x="325" y="6201"/>
                  <a:pt x="325" y="6201"/>
                  <a:pt x="325" y="6201"/>
                </a:cubicBezTo>
                <a:cubicBezTo>
                  <a:pt x="300" y="6201"/>
                  <a:pt x="300" y="6201"/>
                  <a:pt x="300" y="6201"/>
                </a:cubicBezTo>
                <a:cubicBezTo>
                  <a:pt x="300" y="6193"/>
                  <a:pt x="300" y="6193"/>
                  <a:pt x="300" y="6193"/>
                </a:cubicBezTo>
                <a:cubicBezTo>
                  <a:pt x="300" y="6185"/>
                  <a:pt x="308" y="6185"/>
                  <a:pt x="333" y="6193"/>
                </a:cubicBezTo>
                <a:close/>
                <a:moveTo>
                  <a:pt x="854" y="7005"/>
                </a:moveTo>
                <a:lnTo>
                  <a:pt x="854" y="7005"/>
                </a:lnTo>
                <a:cubicBezTo>
                  <a:pt x="982" y="7451"/>
                  <a:pt x="1085" y="7817"/>
                  <a:pt x="1085" y="7817"/>
                </a:cubicBezTo>
                <a:cubicBezTo>
                  <a:pt x="1082" y="7820"/>
                  <a:pt x="624" y="7260"/>
                  <a:pt x="613" y="7240"/>
                </a:cubicBezTo>
                <a:cubicBezTo>
                  <a:pt x="605" y="7229"/>
                  <a:pt x="605" y="7229"/>
                  <a:pt x="605" y="7229"/>
                </a:cubicBezTo>
                <a:cubicBezTo>
                  <a:pt x="613" y="6781"/>
                  <a:pt x="613" y="6781"/>
                  <a:pt x="613" y="6781"/>
                </a:cubicBezTo>
                <a:cubicBezTo>
                  <a:pt x="616" y="6531"/>
                  <a:pt x="619" y="6296"/>
                  <a:pt x="619" y="6260"/>
                </a:cubicBezTo>
                <a:cubicBezTo>
                  <a:pt x="619" y="6218"/>
                  <a:pt x="621" y="6190"/>
                  <a:pt x="621" y="6193"/>
                </a:cubicBezTo>
                <a:cubicBezTo>
                  <a:pt x="624" y="6193"/>
                  <a:pt x="730" y="6562"/>
                  <a:pt x="854" y="7005"/>
                </a:cubicBezTo>
                <a:close/>
                <a:moveTo>
                  <a:pt x="10287" y="6584"/>
                </a:moveTo>
                <a:lnTo>
                  <a:pt x="10287" y="6584"/>
                </a:lnTo>
                <a:cubicBezTo>
                  <a:pt x="10428" y="6798"/>
                  <a:pt x="10545" y="6974"/>
                  <a:pt x="10545" y="6974"/>
                </a:cubicBezTo>
                <a:cubicBezTo>
                  <a:pt x="10545" y="6977"/>
                  <a:pt x="10509" y="6988"/>
                  <a:pt x="10464" y="6999"/>
                </a:cubicBezTo>
                <a:cubicBezTo>
                  <a:pt x="9632" y="7215"/>
                  <a:pt x="8479" y="7512"/>
                  <a:pt x="8474" y="7515"/>
                </a:cubicBezTo>
                <a:cubicBezTo>
                  <a:pt x="8468" y="7515"/>
                  <a:pt x="8465" y="7515"/>
                  <a:pt x="8468" y="7512"/>
                </a:cubicBezTo>
                <a:cubicBezTo>
                  <a:pt x="8471" y="7507"/>
                  <a:pt x="10023" y="6193"/>
                  <a:pt x="10029" y="6196"/>
                </a:cubicBezTo>
                <a:cubicBezTo>
                  <a:pt x="10029" y="6196"/>
                  <a:pt x="10148" y="6371"/>
                  <a:pt x="10287" y="6584"/>
                </a:cubicBezTo>
                <a:close/>
                <a:moveTo>
                  <a:pt x="13052" y="6276"/>
                </a:moveTo>
                <a:lnTo>
                  <a:pt x="13052" y="6276"/>
                </a:lnTo>
                <a:cubicBezTo>
                  <a:pt x="13072" y="6307"/>
                  <a:pt x="13088" y="6332"/>
                  <a:pt x="13088" y="6332"/>
                </a:cubicBezTo>
                <a:cubicBezTo>
                  <a:pt x="13085" y="6334"/>
                  <a:pt x="12977" y="6309"/>
                  <a:pt x="12974" y="6307"/>
                </a:cubicBezTo>
                <a:cubicBezTo>
                  <a:pt x="12974" y="6307"/>
                  <a:pt x="12994" y="6248"/>
                  <a:pt x="13002" y="6226"/>
                </a:cubicBezTo>
                <a:cubicBezTo>
                  <a:pt x="13005" y="6223"/>
                  <a:pt x="13008" y="6221"/>
                  <a:pt x="13010" y="6221"/>
                </a:cubicBezTo>
                <a:cubicBezTo>
                  <a:pt x="13013" y="6223"/>
                  <a:pt x="13030" y="6248"/>
                  <a:pt x="13052" y="6276"/>
                </a:cubicBezTo>
                <a:close/>
                <a:moveTo>
                  <a:pt x="266" y="6246"/>
                </a:moveTo>
                <a:lnTo>
                  <a:pt x="266" y="6246"/>
                </a:lnTo>
                <a:cubicBezTo>
                  <a:pt x="269" y="6254"/>
                  <a:pt x="258" y="6260"/>
                  <a:pt x="252" y="6254"/>
                </a:cubicBezTo>
                <a:cubicBezTo>
                  <a:pt x="247" y="6248"/>
                  <a:pt x="252" y="6237"/>
                  <a:pt x="261" y="6237"/>
                </a:cubicBezTo>
                <a:cubicBezTo>
                  <a:pt x="264" y="6240"/>
                  <a:pt x="266" y="6243"/>
                  <a:pt x="266" y="6246"/>
                </a:cubicBezTo>
                <a:close/>
                <a:moveTo>
                  <a:pt x="411" y="6246"/>
                </a:moveTo>
                <a:lnTo>
                  <a:pt x="411" y="6246"/>
                </a:lnTo>
                <a:cubicBezTo>
                  <a:pt x="411" y="6251"/>
                  <a:pt x="408" y="6248"/>
                  <a:pt x="399" y="6243"/>
                </a:cubicBezTo>
                <a:cubicBezTo>
                  <a:pt x="391" y="6237"/>
                  <a:pt x="391" y="6237"/>
                  <a:pt x="391" y="6237"/>
                </a:cubicBezTo>
                <a:cubicBezTo>
                  <a:pt x="402" y="6240"/>
                  <a:pt x="402" y="6240"/>
                  <a:pt x="402" y="6240"/>
                </a:cubicBezTo>
                <a:cubicBezTo>
                  <a:pt x="408" y="6240"/>
                  <a:pt x="411" y="6243"/>
                  <a:pt x="411" y="6246"/>
                </a:cubicBezTo>
                <a:close/>
                <a:moveTo>
                  <a:pt x="250" y="6298"/>
                </a:moveTo>
                <a:lnTo>
                  <a:pt x="250" y="6298"/>
                </a:lnTo>
                <a:cubicBezTo>
                  <a:pt x="266" y="6304"/>
                  <a:pt x="266" y="6304"/>
                  <a:pt x="266" y="6304"/>
                </a:cubicBezTo>
                <a:cubicBezTo>
                  <a:pt x="266" y="6315"/>
                  <a:pt x="266" y="6315"/>
                  <a:pt x="266" y="6315"/>
                </a:cubicBezTo>
                <a:cubicBezTo>
                  <a:pt x="269" y="6326"/>
                  <a:pt x="269" y="6326"/>
                  <a:pt x="269" y="6326"/>
                </a:cubicBezTo>
                <a:cubicBezTo>
                  <a:pt x="255" y="6329"/>
                  <a:pt x="255" y="6329"/>
                  <a:pt x="255" y="6329"/>
                </a:cubicBezTo>
                <a:cubicBezTo>
                  <a:pt x="239" y="6332"/>
                  <a:pt x="211" y="6332"/>
                  <a:pt x="211" y="6326"/>
                </a:cubicBezTo>
                <a:cubicBezTo>
                  <a:pt x="211" y="6321"/>
                  <a:pt x="227" y="6293"/>
                  <a:pt x="230" y="6293"/>
                </a:cubicBezTo>
                <a:cubicBezTo>
                  <a:pt x="230" y="6293"/>
                  <a:pt x="239" y="6296"/>
                  <a:pt x="250" y="6298"/>
                </a:cubicBezTo>
                <a:close/>
                <a:moveTo>
                  <a:pt x="3373" y="6321"/>
                </a:moveTo>
                <a:lnTo>
                  <a:pt x="3373" y="6321"/>
                </a:lnTo>
                <a:cubicBezTo>
                  <a:pt x="3464" y="6348"/>
                  <a:pt x="3464" y="6348"/>
                  <a:pt x="3464" y="6348"/>
                </a:cubicBezTo>
                <a:cubicBezTo>
                  <a:pt x="3464" y="6354"/>
                  <a:pt x="3464" y="6354"/>
                  <a:pt x="3464" y="6354"/>
                </a:cubicBezTo>
                <a:cubicBezTo>
                  <a:pt x="3464" y="6362"/>
                  <a:pt x="3317" y="6991"/>
                  <a:pt x="3312" y="7005"/>
                </a:cubicBezTo>
                <a:cubicBezTo>
                  <a:pt x="3312" y="7007"/>
                  <a:pt x="3309" y="7010"/>
                  <a:pt x="3309" y="7010"/>
                </a:cubicBezTo>
                <a:cubicBezTo>
                  <a:pt x="3309" y="7007"/>
                  <a:pt x="3273" y="6315"/>
                  <a:pt x="3273" y="6296"/>
                </a:cubicBezTo>
                <a:cubicBezTo>
                  <a:pt x="3273" y="6293"/>
                  <a:pt x="3284" y="6296"/>
                  <a:pt x="3373" y="6321"/>
                </a:cubicBezTo>
                <a:close/>
                <a:moveTo>
                  <a:pt x="408" y="6304"/>
                </a:moveTo>
                <a:lnTo>
                  <a:pt x="408" y="6304"/>
                </a:lnTo>
                <a:cubicBezTo>
                  <a:pt x="408" y="6307"/>
                  <a:pt x="405" y="6309"/>
                  <a:pt x="397" y="6307"/>
                </a:cubicBezTo>
                <a:cubicBezTo>
                  <a:pt x="374" y="6301"/>
                  <a:pt x="372" y="6298"/>
                  <a:pt x="391" y="6298"/>
                </a:cubicBezTo>
                <a:cubicBezTo>
                  <a:pt x="405" y="6298"/>
                  <a:pt x="408" y="6298"/>
                  <a:pt x="408" y="6304"/>
                </a:cubicBezTo>
                <a:close/>
                <a:moveTo>
                  <a:pt x="11823" y="6437"/>
                </a:moveTo>
                <a:lnTo>
                  <a:pt x="11823" y="6437"/>
                </a:lnTo>
                <a:cubicBezTo>
                  <a:pt x="11868" y="6512"/>
                  <a:pt x="11904" y="6576"/>
                  <a:pt x="11904" y="6578"/>
                </a:cubicBezTo>
                <a:cubicBezTo>
                  <a:pt x="11904" y="6584"/>
                  <a:pt x="11843" y="6620"/>
                  <a:pt x="11837" y="6617"/>
                </a:cubicBezTo>
                <a:cubicBezTo>
                  <a:pt x="11834" y="6615"/>
                  <a:pt x="11737" y="6304"/>
                  <a:pt x="11737" y="6298"/>
                </a:cubicBezTo>
                <a:cubicBezTo>
                  <a:pt x="11737" y="6293"/>
                  <a:pt x="11737" y="6293"/>
                  <a:pt x="11823" y="6437"/>
                </a:cubicBezTo>
                <a:close/>
                <a:moveTo>
                  <a:pt x="164" y="6351"/>
                </a:moveTo>
                <a:lnTo>
                  <a:pt x="164" y="6351"/>
                </a:lnTo>
                <a:cubicBezTo>
                  <a:pt x="155" y="6371"/>
                  <a:pt x="147" y="6398"/>
                  <a:pt x="141" y="6412"/>
                </a:cubicBezTo>
                <a:cubicBezTo>
                  <a:pt x="136" y="6429"/>
                  <a:pt x="133" y="6443"/>
                  <a:pt x="130" y="6443"/>
                </a:cubicBezTo>
                <a:cubicBezTo>
                  <a:pt x="130" y="6443"/>
                  <a:pt x="128" y="6429"/>
                  <a:pt x="125" y="6418"/>
                </a:cubicBezTo>
                <a:cubicBezTo>
                  <a:pt x="122" y="6404"/>
                  <a:pt x="119" y="6390"/>
                  <a:pt x="117" y="6387"/>
                </a:cubicBezTo>
                <a:cubicBezTo>
                  <a:pt x="117" y="6384"/>
                  <a:pt x="172" y="6315"/>
                  <a:pt x="175" y="6318"/>
                </a:cubicBezTo>
                <a:cubicBezTo>
                  <a:pt x="175" y="6318"/>
                  <a:pt x="169" y="6334"/>
                  <a:pt x="164" y="6351"/>
                </a:cubicBezTo>
                <a:close/>
                <a:moveTo>
                  <a:pt x="319" y="6321"/>
                </a:moveTo>
                <a:lnTo>
                  <a:pt x="319" y="6321"/>
                </a:lnTo>
                <a:cubicBezTo>
                  <a:pt x="322" y="6321"/>
                  <a:pt x="322" y="6321"/>
                  <a:pt x="322" y="6323"/>
                </a:cubicBezTo>
                <a:cubicBezTo>
                  <a:pt x="322" y="6326"/>
                  <a:pt x="319" y="6326"/>
                  <a:pt x="313" y="6326"/>
                </a:cubicBezTo>
                <a:cubicBezTo>
                  <a:pt x="308" y="6326"/>
                  <a:pt x="305" y="6323"/>
                  <a:pt x="305" y="6321"/>
                </a:cubicBezTo>
                <a:cubicBezTo>
                  <a:pt x="305" y="6318"/>
                  <a:pt x="308" y="6315"/>
                  <a:pt x="311" y="6318"/>
                </a:cubicBezTo>
                <a:cubicBezTo>
                  <a:pt x="313" y="6318"/>
                  <a:pt x="319" y="6321"/>
                  <a:pt x="319" y="6321"/>
                </a:cubicBezTo>
                <a:close/>
                <a:moveTo>
                  <a:pt x="12589" y="7121"/>
                </a:moveTo>
                <a:lnTo>
                  <a:pt x="12589" y="7121"/>
                </a:lnTo>
                <a:cubicBezTo>
                  <a:pt x="12630" y="7548"/>
                  <a:pt x="12667" y="7900"/>
                  <a:pt x="12664" y="7900"/>
                </a:cubicBezTo>
                <a:cubicBezTo>
                  <a:pt x="12664" y="7903"/>
                  <a:pt x="12680" y="7959"/>
                  <a:pt x="12453" y="7179"/>
                </a:cubicBezTo>
                <a:cubicBezTo>
                  <a:pt x="12342" y="6786"/>
                  <a:pt x="12251" y="6465"/>
                  <a:pt x="12251" y="6465"/>
                </a:cubicBezTo>
                <a:cubicBezTo>
                  <a:pt x="12253" y="6465"/>
                  <a:pt x="12311" y="6434"/>
                  <a:pt x="12384" y="6401"/>
                </a:cubicBezTo>
                <a:cubicBezTo>
                  <a:pt x="12453" y="6368"/>
                  <a:pt x="12511" y="6340"/>
                  <a:pt x="12511" y="6340"/>
                </a:cubicBezTo>
                <a:cubicBezTo>
                  <a:pt x="12511" y="6340"/>
                  <a:pt x="12547" y="6692"/>
                  <a:pt x="12589" y="7121"/>
                </a:cubicBezTo>
                <a:close/>
                <a:moveTo>
                  <a:pt x="12930" y="6384"/>
                </a:moveTo>
                <a:lnTo>
                  <a:pt x="12930" y="6384"/>
                </a:lnTo>
                <a:cubicBezTo>
                  <a:pt x="12930" y="6407"/>
                  <a:pt x="12927" y="6426"/>
                  <a:pt x="12927" y="6426"/>
                </a:cubicBezTo>
                <a:cubicBezTo>
                  <a:pt x="12924" y="6429"/>
                  <a:pt x="12680" y="6371"/>
                  <a:pt x="12675" y="6368"/>
                </a:cubicBezTo>
                <a:cubicBezTo>
                  <a:pt x="12669" y="6365"/>
                  <a:pt x="12672" y="6365"/>
                  <a:pt x="12678" y="6365"/>
                </a:cubicBezTo>
                <a:cubicBezTo>
                  <a:pt x="12683" y="6362"/>
                  <a:pt x="12736" y="6359"/>
                  <a:pt x="12794" y="6354"/>
                </a:cubicBezTo>
                <a:cubicBezTo>
                  <a:pt x="12852" y="6345"/>
                  <a:pt x="12908" y="6343"/>
                  <a:pt x="12916" y="6343"/>
                </a:cubicBezTo>
                <a:cubicBezTo>
                  <a:pt x="12933" y="6343"/>
                  <a:pt x="12933" y="6343"/>
                  <a:pt x="12933" y="6343"/>
                </a:cubicBezTo>
                <a:cubicBezTo>
                  <a:pt x="12930" y="6384"/>
                  <a:pt x="12930" y="6384"/>
                  <a:pt x="12930" y="6384"/>
                </a:cubicBezTo>
                <a:close/>
                <a:moveTo>
                  <a:pt x="13024" y="6357"/>
                </a:moveTo>
                <a:lnTo>
                  <a:pt x="13024" y="6357"/>
                </a:lnTo>
                <a:cubicBezTo>
                  <a:pt x="13049" y="6362"/>
                  <a:pt x="13072" y="6368"/>
                  <a:pt x="13072" y="6368"/>
                </a:cubicBezTo>
                <a:cubicBezTo>
                  <a:pt x="13074" y="6371"/>
                  <a:pt x="12977" y="6420"/>
                  <a:pt x="12969" y="6420"/>
                </a:cubicBezTo>
                <a:cubicBezTo>
                  <a:pt x="12969" y="6420"/>
                  <a:pt x="12966" y="6404"/>
                  <a:pt x="12966" y="6382"/>
                </a:cubicBezTo>
                <a:cubicBezTo>
                  <a:pt x="12966" y="6345"/>
                  <a:pt x="12966" y="6345"/>
                  <a:pt x="12966" y="6345"/>
                </a:cubicBezTo>
                <a:cubicBezTo>
                  <a:pt x="12972" y="6345"/>
                  <a:pt x="12972" y="6345"/>
                  <a:pt x="12972" y="6345"/>
                </a:cubicBezTo>
                <a:cubicBezTo>
                  <a:pt x="12977" y="6345"/>
                  <a:pt x="12999" y="6351"/>
                  <a:pt x="13024" y="6357"/>
                </a:cubicBezTo>
                <a:close/>
                <a:moveTo>
                  <a:pt x="405" y="6373"/>
                </a:moveTo>
                <a:lnTo>
                  <a:pt x="405" y="6373"/>
                </a:lnTo>
                <a:cubicBezTo>
                  <a:pt x="405" y="6382"/>
                  <a:pt x="405" y="6390"/>
                  <a:pt x="402" y="6390"/>
                </a:cubicBezTo>
                <a:cubicBezTo>
                  <a:pt x="399" y="6393"/>
                  <a:pt x="322" y="6371"/>
                  <a:pt x="311" y="6365"/>
                </a:cubicBezTo>
                <a:cubicBezTo>
                  <a:pt x="305" y="6362"/>
                  <a:pt x="316" y="6362"/>
                  <a:pt x="347" y="6359"/>
                </a:cubicBezTo>
                <a:cubicBezTo>
                  <a:pt x="372" y="6359"/>
                  <a:pt x="394" y="6357"/>
                  <a:pt x="397" y="6357"/>
                </a:cubicBezTo>
                <a:cubicBezTo>
                  <a:pt x="405" y="6357"/>
                  <a:pt x="405" y="6357"/>
                  <a:pt x="405" y="6357"/>
                </a:cubicBezTo>
                <a:cubicBezTo>
                  <a:pt x="405" y="6373"/>
                  <a:pt x="405" y="6373"/>
                  <a:pt x="405" y="6373"/>
                </a:cubicBezTo>
                <a:close/>
                <a:moveTo>
                  <a:pt x="3534" y="6371"/>
                </a:moveTo>
                <a:lnTo>
                  <a:pt x="3534" y="6371"/>
                </a:lnTo>
                <a:cubicBezTo>
                  <a:pt x="3550" y="6376"/>
                  <a:pt x="3561" y="6382"/>
                  <a:pt x="3561" y="6387"/>
                </a:cubicBezTo>
                <a:cubicBezTo>
                  <a:pt x="3559" y="6393"/>
                  <a:pt x="3395" y="6839"/>
                  <a:pt x="3390" y="6847"/>
                </a:cubicBezTo>
                <a:cubicBezTo>
                  <a:pt x="3387" y="6849"/>
                  <a:pt x="3387" y="6852"/>
                  <a:pt x="3387" y="6849"/>
                </a:cubicBezTo>
                <a:cubicBezTo>
                  <a:pt x="3387" y="6849"/>
                  <a:pt x="3481" y="6434"/>
                  <a:pt x="3498" y="6368"/>
                </a:cubicBezTo>
                <a:cubicBezTo>
                  <a:pt x="3500" y="6359"/>
                  <a:pt x="3500" y="6359"/>
                  <a:pt x="3534" y="6371"/>
                </a:cubicBezTo>
                <a:close/>
                <a:moveTo>
                  <a:pt x="236" y="6382"/>
                </a:moveTo>
                <a:lnTo>
                  <a:pt x="236" y="6382"/>
                </a:lnTo>
                <a:cubicBezTo>
                  <a:pt x="252" y="6387"/>
                  <a:pt x="266" y="6393"/>
                  <a:pt x="266" y="6395"/>
                </a:cubicBezTo>
                <a:cubicBezTo>
                  <a:pt x="266" y="6398"/>
                  <a:pt x="191" y="6395"/>
                  <a:pt x="189" y="6393"/>
                </a:cubicBezTo>
                <a:cubicBezTo>
                  <a:pt x="183" y="6390"/>
                  <a:pt x="194" y="6371"/>
                  <a:pt x="200" y="6373"/>
                </a:cubicBezTo>
                <a:cubicBezTo>
                  <a:pt x="200" y="6373"/>
                  <a:pt x="216" y="6379"/>
                  <a:pt x="236" y="6382"/>
                </a:cubicBezTo>
                <a:close/>
                <a:moveTo>
                  <a:pt x="12761" y="6426"/>
                </a:moveTo>
                <a:lnTo>
                  <a:pt x="12761" y="6426"/>
                </a:lnTo>
                <a:cubicBezTo>
                  <a:pt x="12852" y="6445"/>
                  <a:pt x="12930" y="6465"/>
                  <a:pt x="12930" y="6468"/>
                </a:cubicBezTo>
                <a:cubicBezTo>
                  <a:pt x="12933" y="6470"/>
                  <a:pt x="13257" y="7687"/>
                  <a:pt x="13260" y="7709"/>
                </a:cubicBezTo>
                <a:cubicBezTo>
                  <a:pt x="13263" y="7720"/>
                  <a:pt x="13113" y="7426"/>
                  <a:pt x="12694" y="6601"/>
                </a:cubicBezTo>
                <a:cubicBezTo>
                  <a:pt x="12633" y="6481"/>
                  <a:pt x="12586" y="6387"/>
                  <a:pt x="12589" y="6387"/>
                </a:cubicBezTo>
                <a:cubicBezTo>
                  <a:pt x="12592" y="6387"/>
                  <a:pt x="12669" y="6404"/>
                  <a:pt x="12761" y="6426"/>
                </a:cubicBezTo>
                <a:close/>
                <a:moveTo>
                  <a:pt x="13696" y="7659"/>
                </a:moveTo>
                <a:lnTo>
                  <a:pt x="13696" y="7659"/>
                </a:lnTo>
                <a:cubicBezTo>
                  <a:pt x="14347" y="9115"/>
                  <a:pt x="14353" y="9126"/>
                  <a:pt x="14353" y="9126"/>
                </a:cubicBezTo>
                <a:cubicBezTo>
                  <a:pt x="14350" y="9129"/>
                  <a:pt x="14345" y="9115"/>
                  <a:pt x="14336" y="9099"/>
                </a:cubicBezTo>
                <a:cubicBezTo>
                  <a:pt x="14328" y="9082"/>
                  <a:pt x="14042" y="8472"/>
                  <a:pt x="13698" y="7745"/>
                </a:cubicBezTo>
                <a:cubicBezTo>
                  <a:pt x="13357" y="7016"/>
                  <a:pt x="13077" y="6420"/>
                  <a:pt x="13074" y="6418"/>
                </a:cubicBezTo>
                <a:cubicBezTo>
                  <a:pt x="13074" y="6412"/>
                  <a:pt x="13113" y="6390"/>
                  <a:pt x="13121" y="6390"/>
                </a:cubicBezTo>
                <a:cubicBezTo>
                  <a:pt x="13124" y="6390"/>
                  <a:pt x="13371" y="6935"/>
                  <a:pt x="13696" y="7659"/>
                </a:cubicBezTo>
                <a:close/>
                <a:moveTo>
                  <a:pt x="11679" y="6523"/>
                </a:moveTo>
                <a:lnTo>
                  <a:pt x="11679" y="6523"/>
                </a:lnTo>
                <a:cubicBezTo>
                  <a:pt x="11798" y="6642"/>
                  <a:pt x="11798" y="6642"/>
                  <a:pt x="11798" y="6642"/>
                </a:cubicBezTo>
                <a:cubicBezTo>
                  <a:pt x="11782" y="6653"/>
                  <a:pt x="11782" y="6653"/>
                  <a:pt x="11782" y="6653"/>
                </a:cubicBezTo>
                <a:cubicBezTo>
                  <a:pt x="11773" y="6659"/>
                  <a:pt x="11757" y="6667"/>
                  <a:pt x="11746" y="6673"/>
                </a:cubicBezTo>
                <a:cubicBezTo>
                  <a:pt x="11723" y="6687"/>
                  <a:pt x="11723" y="6687"/>
                  <a:pt x="11723" y="6687"/>
                </a:cubicBezTo>
                <a:cubicBezTo>
                  <a:pt x="11643" y="6548"/>
                  <a:pt x="11643" y="6548"/>
                  <a:pt x="11643" y="6548"/>
                </a:cubicBezTo>
                <a:cubicBezTo>
                  <a:pt x="11557" y="6409"/>
                  <a:pt x="11557" y="6404"/>
                  <a:pt x="11557" y="6404"/>
                </a:cubicBezTo>
                <a:cubicBezTo>
                  <a:pt x="11560" y="6404"/>
                  <a:pt x="11613" y="6459"/>
                  <a:pt x="11679" y="6523"/>
                </a:cubicBezTo>
                <a:close/>
                <a:moveTo>
                  <a:pt x="12617" y="6526"/>
                </a:moveTo>
                <a:lnTo>
                  <a:pt x="12617" y="6526"/>
                </a:lnTo>
                <a:cubicBezTo>
                  <a:pt x="12647" y="6587"/>
                  <a:pt x="12816" y="6919"/>
                  <a:pt x="12988" y="7260"/>
                </a:cubicBezTo>
                <a:cubicBezTo>
                  <a:pt x="13160" y="7601"/>
                  <a:pt x="13302" y="7881"/>
                  <a:pt x="13302" y="7881"/>
                </a:cubicBezTo>
                <a:cubicBezTo>
                  <a:pt x="13299" y="7884"/>
                  <a:pt x="12722" y="8083"/>
                  <a:pt x="12722" y="8081"/>
                </a:cubicBezTo>
                <a:cubicBezTo>
                  <a:pt x="12719" y="8081"/>
                  <a:pt x="12556" y="6429"/>
                  <a:pt x="12556" y="6415"/>
                </a:cubicBezTo>
                <a:cubicBezTo>
                  <a:pt x="12556" y="6415"/>
                  <a:pt x="12556" y="6412"/>
                  <a:pt x="12558" y="6412"/>
                </a:cubicBezTo>
                <a:cubicBezTo>
                  <a:pt x="12558" y="6412"/>
                  <a:pt x="12586" y="6462"/>
                  <a:pt x="12617" y="6526"/>
                </a:cubicBezTo>
                <a:close/>
                <a:moveTo>
                  <a:pt x="488" y="6728"/>
                </a:moveTo>
                <a:lnTo>
                  <a:pt x="488" y="6728"/>
                </a:lnTo>
                <a:cubicBezTo>
                  <a:pt x="516" y="6896"/>
                  <a:pt x="538" y="7038"/>
                  <a:pt x="538" y="7041"/>
                </a:cubicBezTo>
                <a:cubicBezTo>
                  <a:pt x="535" y="7041"/>
                  <a:pt x="508" y="6969"/>
                  <a:pt x="477" y="6877"/>
                </a:cubicBezTo>
                <a:cubicBezTo>
                  <a:pt x="416" y="6714"/>
                  <a:pt x="416" y="6714"/>
                  <a:pt x="416" y="6714"/>
                </a:cubicBezTo>
                <a:cubicBezTo>
                  <a:pt x="427" y="6567"/>
                  <a:pt x="427" y="6567"/>
                  <a:pt x="427" y="6567"/>
                </a:cubicBezTo>
                <a:cubicBezTo>
                  <a:pt x="433" y="6487"/>
                  <a:pt x="438" y="6420"/>
                  <a:pt x="438" y="6420"/>
                </a:cubicBezTo>
                <a:cubicBezTo>
                  <a:pt x="438" y="6409"/>
                  <a:pt x="447" y="6465"/>
                  <a:pt x="488" y="6728"/>
                </a:cubicBezTo>
                <a:close/>
                <a:moveTo>
                  <a:pt x="369" y="6434"/>
                </a:moveTo>
                <a:lnTo>
                  <a:pt x="369" y="6434"/>
                </a:lnTo>
                <a:cubicBezTo>
                  <a:pt x="397" y="6434"/>
                  <a:pt x="397" y="6434"/>
                  <a:pt x="397" y="6434"/>
                </a:cubicBezTo>
                <a:cubicBezTo>
                  <a:pt x="397" y="6443"/>
                  <a:pt x="397" y="6443"/>
                  <a:pt x="397" y="6443"/>
                </a:cubicBezTo>
                <a:cubicBezTo>
                  <a:pt x="397" y="6448"/>
                  <a:pt x="397" y="6451"/>
                  <a:pt x="394" y="6454"/>
                </a:cubicBezTo>
                <a:cubicBezTo>
                  <a:pt x="394" y="6456"/>
                  <a:pt x="325" y="6437"/>
                  <a:pt x="322" y="6431"/>
                </a:cubicBezTo>
                <a:cubicBezTo>
                  <a:pt x="319" y="6431"/>
                  <a:pt x="322" y="6429"/>
                  <a:pt x="330" y="6431"/>
                </a:cubicBezTo>
                <a:cubicBezTo>
                  <a:pt x="336" y="6431"/>
                  <a:pt x="355" y="6434"/>
                  <a:pt x="369" y="6434"/>
                </a:cubicBezTo>
                <a:close/>
                <a:moveTo>
                  <a:pt x="13307" y="7054"/>
                </a:moveTo>
                <a:lnTo>
                  <a:pt x="13307" y="7054"/>
                </a:lnTo>
                <a:cubicBezTo>
                  <a:pt x="13452" y="7398"/>
                  <a:pt x="13729" y="8053"/>
                  <a:pt x="13920" y="8508"/>
                </a:cubicBezTo>
                <a:cubicBezTo>
                  <a:pt x="14328" y="9473"/>
                  <a:pt x="14328" y="9473"/>
                  <a:pt x="14325" y="9476"/>
                </a:cubicBezTo>
                <a:cubicBezTo>
                  <a:pt x="14325" y="9476"/>
                  <a:pt x="14317" y="9459"/>
                  <a:pt x="14306" y="9437"/>
                </a:cubicBezTo>
                <a:cubicBezTo>
                  <a:pt x="14297" y="9415"/>
                  <a:pt x="13992" y="8738"/>
                  <a:pt x="13632" y="7934"/>
                </a:cubicBezTo>
                <a:cubicBezTo>
                  <a:pt x="13271" y="7127"/>
                  <a:pt x="12974" y="6468"/>
                  <a:pt x="12972" y="6465"/>
                </a:cubicBezTo>
                <a:cubicBezTo>
                  <a:pt x="12972" y="6459"/>
                  <a:pt x="13027" y="6431"/>
                  <a:pt x="13038" y="6431"/>
                </a:cubicBezTo>
                <a:cubicBezTo>
                  <a:pt x="13041" y="6431"/>
                  <a:pt x="13160" y="6712"/>
                  <a:pt x="13307" y="7054"/>
                </a:cubicBezTo>
                <a:close/>
                <a:moveTo>
                  <a:pt x="216" y="6448"/>
                </a:moveTo>
                <a:lnTo>
                  <a:pt x="216" y="6448"/>
                </a:lnTo>
                <a:cubicBezTo>
                  <a:pt x="247" y="6456"/>
                  <a:pt x="247" y="6456"/>
                  <a:pt x="247" y="6456"/>
                </a:cubicBezTo>
                <a:cubicBezTo>
                  <a:pt x="208" y="6456"/>
                  <a:pt x="208" y="6456"/>
                  <a:pt x="208" y="6456"/>
                </a:cubicBezTo>
                <a:cubicBezTo>
                  <a:pt x="166" y="6456"/>
                  <a:pt x="166" y="6456"/>
                  <a:pt x="166" y="6456"/>
                </a:cubicBezTo>
                <a:cubicBezTo>
                  <a:pt x="166" y="6448"/>
                  <a:pt x="166" y="6448"/>
                  <a:pt x="166" y="6448"/>
                </a:cubicBezTo>
                <a:cubicBezTo>
                  <a:pt x="166" y="6434"/>
                  <a:pt x="172" y="6434"/>
                  <a:pt x="216" y="6448"/>
                </a:cubicBezTo>
                <a:close/>
                <a:moveTo>
                  <a:pt x="3256" y="6731"/>
                </a:moveTo>
                <a:lnTo>
                  <a:pt x="3256" y="6731"/>
                </a:lnTo>
                <a:cubicBezTo>
                  <a:pt x="3267" y="7038"/>
                  <a:pt x="3267" y="7049"/>
                  <a:pt x="3265" y="7046"/>
                </a:cubicBezTo>
                <a:cubicBezTo>
                  <a:pt x="3262" y="7043"/>
                  <a:pt x="3243" y="6988"/>
                  <a:pt x="3220" y="6921"/>
                </a:cubicBezTo>
                <a:cubicBezTo>
                  <a:pt x="3181" y="6803"/>
                  <a:pt x="3181" y="6803"/>
                  <a:pt x="3181" y="6803"/>
                </a:cubicBezTo>
                <a:cubicBezTo>
                  <a:pt x="3184" y="6781"/>
                  <a:pt x="3184" y="6781"/>
                  <a:pt x="3184" y="6781"/>
                </a:cubicBezTo>
                <a:cubicBezTo>
                  <a:pt x="3184" y="6770"/>
                  <a:pt x="3198" y="6692"/>
                  <a:pt x="3215" y="6606"/>
                </a:cubicBezTo>
                <a:cubicBezTo>
                  <a:pt x="3229" y="6523"/>
                  <a:pt x="3240" y="6451"/>
                  <a:pt x="3240" y="6451"/>
                </a:cubicBezTo>
                <a:cubicBezTo>
                  <a:pt x="3240" y="6448"/>
                  <a:pt x="3243" y="6448"/>
                  <a:pt x="3243" y="6448"/>
                </a:cubicBezTo>
                <a:cubicBezTo>
                  <a:pt x="3245" y="6451"/>
                  <a:pt x="3251" y="6576"/>
                  <a:pt x="3256" y="6731"/>
                </a:cubicBezTo>
                <a:close/>
                <a:moveTo>
                  <a:pt x="2882" y="6504"/>
                </a:moveTo>
                <a:lnTo>
                  <a:pt x="2882" y="6504"/>
                </a:lnTo>
                <a:cubicBezTo>
                  <a:pt x="3046" y="6515"/>
                  <a:pt x="3181" y="6526"/>
                  <a:pt x="3181" y="6526"/>
                </a:cubicBezTo>
                <a:cubicBezTo>
                  <a:pt x="3184" y="6529"/>
                  <a:pt x="3176" y="6590"/>
                  <a:pt x="3165" y="6664"/>
                </a:cubicBezTo>
                <a:cubicBezTo>
                  <a:pt x="3143" y="6817"/>
                  <a:pt x="3112" y="7021"/>
                  <a:pt x="3112" y="7027"/>
                </a:cubicBezTo>
                <a:cubicBezTo>
                  <a:pt x="3112" y="7027"/>
                  <a:pt x="3109" y="7030"/>
                  <a:pt x="3109" y="7027"/>
                </a:cubicBezTo>
                <a:cubicBezTo>
                  <a:pt x="3107" y="7027"/>
                  <a:pt x="2663" y="6576"/>
                  <a:pt x="2588" y="6498"/>
                </a:cubicBezTo>
                <a:cubicBezTo>
                  <a:pt x="2580" y="6487"/>
                  <a:pt x="2577" y="6481"/>
                  <a:pt x="2580" y="6481"/>
                </a:cubicBezTo>
                <a:cubicBezTo>
                  <a:pt x="2582" y="6481"/>
                  <a:pt x="2718" y="6490"/>
                  <a:pt x="2882" y="6504"/>
                </a:cubicBezTo>
                <a:close/>
                <a:moveTo>
                  <a:pt x="12425" y="7202"/>
                </a:moveTo>
                <a:lnTo>
                  <a:pt x="12425" y="7202"/>
                </a:lnTo>
                <a:cubicBezTo>
                  <a:pt x="12539" y="7595"/>
                  <a:pt x="12630" y="7917"/>
                  <a:pt x="12630" y="7917"/>
                </a:cubicBezTo>
                <a:cubicBezTo>
                  <a:pt x="12628" y="7917"/>
                  <a:pt x="12528" y="7723"/>
                  <a:pt x="12409" y="7484"/>
                </a:cubicBezTo>
                <a:cubicBezTo>
                  <a:pt x="12287" y="7243"/>
                  <a:pt x="12137" y="6949"/>
                  <a:pt x="12076" y="6828"/>
                </a:cubicBezTo>
                <a:cubicBezTo>
                  <a:pt x="11965" y="6609"/>
                  <a:pt x="11965" y="6609"/>
                  <a:pt x="11965" y="6609"/>
                </a:cubicBezTo>
                <a:cubicBezTo>
                  <a:pt x="12090" y="6545"/>
                  <a:pt x="12090" y="6545"/>
                  <a:pt x="12090" y="6545"/>
                </a:cubicBezTo>
                <a:cubicBezTo>
                  <a:pt x="12159" y="6512"/>
                  <a:pt x="12214" y="6484"/>
                  <a:pt x="12217" y="6484"/>
                </a:cubicBezTo>
                <a:cubicBezTo>
                  <a:pt x="12217" y="6487"/>
                  <a:pt x="12311" y="6809"/>
                  <a:pt x="12425" y="7202"/>
                </a:cubicBezTo>
                <a:close/>
                <a:moveTo>
                  <a:pt x="103" y="6529"/>
                </a:moveTo>
                <a:lnTo>
                  <a:pt x="103" y="6529"/>
                </a:lnTo>
                <a:cubicBezTo>
                  <a:pt x="105" y="6556"/>
                  <a:pt x="108" y="6581"/>
                  <a:pt x="108" y="6592"/>
                </a:cubicBezTo>
                <a:cubicBezTo>
                  <a:pt x="103" y="6642"/>
                  <a:pt x="100" y="6731"/>
                  <a:pt x="105" y="6770"/>
                </a:cubicBezTo>
                <a:cubicBezTo>
                  <a:pt x="105" y="6795"/>
                  <a:pt x="114" y="6831"/>
                  <a:pt x="117" y="6852"/>
                </a:cubicBezTo>
                <a:cubicBezTo>
                  <a:pt x="128" y="6894"/>
                  <a:pt x="128" y="6894"/>
                  <a:pt x="128" y="6894"/>
                </a:cubicBezTo>
                <a:cubicBezTo>
                  <a:pt x="125" y="6913"/>
                  <a:pt x="125" y="6913"/>
                  <a:pt x="125" y="6913"/>
                </a:cubicBezTo>
                <a:cubicBezTo>
                  <a:pt x="119" y="6930"/>
                  <a:pt x="128" y="7124"/>
                  <a:pt x="136" y="7240"/>
                </a:cubicBezTo>
                <a:cubicBezTo>
                  <a:pt x="139" y="7271"/>
                  <a:pt x="139" y="7271"/>
                  <a:pt x="139" y="7271"/>
                </a:cubicBezTo>
                <a:cubicBezTo>
                  <a:pt x="128" y="7251"/>
                  <a:pt x="128" y="7251"/>
                  <a:pt x="128" y="7251"/>
                </a:cubicBezTo>
                <a:cubicBezTo>
                  <a:pt x="122" y="7240"/>
                  <a:pt x="114" y="7226"/>
                  <a:pt x="111" y="7221"/>
                </a:cubicBezTo>
                <a:cubicBezTo>
                  <a:pt x="108" y="7213"/>
                  <a:pt x="94" y="7099"/>
                  <a:pt x="75" y="6880"/>
                </a:cubicBezTo>
                <a:cubicBezTo>
                  <a:pt x="44" y="6554"/>
                  <a:pt x="44" y="6554"/>
                  <a:pt x="44" y="6554"/>
                </a:cubicBezTo>
                <a:cubicBezTo>
                  <a:pt x="69" y="6520"/>
                  <a:pt x="69" y="6520"/>
                  <a:pt x="69" y="6520"/>
                </a:cubicBezTo>
                <a:cubicBezTo>
                  <a:pt x="81" y="6501"/>
                  <a:pt x="92" y="6487"/>
                  <a:pt x="94" y="6487"/>
                </a:cubicBezTo>
                <a:cubicBezTo>
                  <a:pt x="94" y="6487"/>
                  <a:pt x="100" y="6506"/>
                  <a:pt x="103" y="6529"/>
                </a:cubicBezTo>
                <a:close/>
                <a:moveTo>
                  <a:pt x="5026" y="6609"/>
                </a:moveTo>
                <a:lnTo>
                  <a:pt x="5026" y="6609"/>
                </a:lnTo>
                <a:cubicBezTo>
                  <a:pt x="4996" y="6676"/>
                  <a:pt x="4968" y="6731"/>
                  <a:pt x="4965" y="6737"/>
                </a:cubicBezTo>
                <a:cubicBezTo>
                  <a:pt x="4959" y="6742"/>
                  <a:pt x="4959" y="6742"/>
                  <a:pt x="4959" y="6742"/>
                </a:cubicBezTo>
                <a:cubicBezTo>
                  <a:pt x="4962" y="6737"/>
                  <a:pt x="4962" y="6737"/>
                  <a:pt x="4962" y="6737"/>
                </a:cubicBezTo>
                <a:cubicBezTo>
                  <a:pt x="4962" y="6731"/>
                  <a:pt x="4965" y="6720"/>
                  <a:pt x="4968" y="6714"/>
                </a:cubicBezTo>
                <a:cubicBezTo>
                  <a:pt x="4968" y="6700"/>
                  <a:pt x="5079" y="6484"/>
                  <a:pt x="5081" y="6487"/>
                </a:cubicBezTo>
                <a:cubicBezTo>
                  <a:pt x="5081" y="6487"/>
                  <a:pt x="5059" y="6542"/>
                  <a:pt x="5026" y="6609"/>
                </a:cubicBezTo>
                <a:close/>
                <a:moveTo>
                  <a:pt x="222" y="6493"/>
                </a:moveTo>
                <a:lnTo>
                  <a:pt x="222" y="6493"/>
                </a:lnTo>
                <a:cubicBezTo>
                  <a:pt x="272" y="6493"/>
                  <a:pt x="272" y="6493"/>
                  <a:pt x="272" y="6493"/>
                </a:cubicBezTo>
                <a:cubicBezTo>
                  <a:pt x="272" y="6517"/>
                  <a:pt x="272" y="6517"/>
                  <a:pt x="272" y="6517"/>
                </a:cubicBezTo>
                <a:cubicBezTo>
                  <a:pt x="269" y="6542"/>
                  <a:pt x="269" y="6542"/>
                  <a:pt x="269" y="6542"/>
                </a:cubicBezTo>
                <a:cubicBezTo>
                  <a:pt x="208" y="6581"/>
                  <a:pt x="208" y="6581"/>
                  <a:pt x="208" y="6581"/>
                </a:cubicBezTo>
                <a:cubicBezTo>
                  <a:pt x="172" y="6601"/>
                  <a:pt x="144" y="6617"/>
                  <a:pt x="141" y="6617"/>
                </a:cubicBezTo>
                <a:cubicBezTo>
                  <a:pt x="141" y="6615"/>
                  <a:pt x="155" y="6498"/>
                  <a:pt x="158" y="6493"/>
                </a:cubicBezTo>
                <a:cubicBezTo>
                  <a:pt x="161" y="6490"/>
                  <a:pt x="164" y="6490"/>
                  <a:pt x="166" y="6490"/>
                </a:cubicBezTo>
                <a:cubicBezTo>
                  <a:pt x="169" y="6493"/>
                  <a:pt x="194" y="6493"/>
                  <a:pt x="222" y="6493"/>
                </a:cubicBezTo>
                <a:close/>
                <a:moveTo>
                  <a:pt x="341" y="6498"/>
                </a:moveTo>
                <a:lnTo>
                  <a:pt x="341" y="6498"/>
                </a:lnTo>
                <a:cubicBezTo>
                  <a:pt x="341" y="6498"/>
                  <a:pt x="333" y="6504"/>
                  <a:pt x="325" y="6509"/>
                </a:cubicBezTo>
                <a:cubicBezTo>
                  <a:pt x="308" y="6520"/>
                  <a:pt x="308" y="6520"/>
                  <a:pt x="308" y="6520"/>
                </a:cubicBezTo>
                <a:cubicBezTo>
                  <a:pt x="308" y="6509"/>
                  <a:pt x="308" y="6509"/>
                  <a:pt x="308" y="6509"/>
                </a:cubicBezTo>
                <a:cubicBezTo>
                  <a:pt x="305" y="6504"/>
                  <a:pt x="305" y="6498"/>
                  <a:pt x="305" y="6495"/>
                </a:cubicBezTo>
                <a:cubicBezTo>
                  <a:pt x="311" y="6493"/>
                  <a:pt x="341" y="6493"/>
                  <a:pt x="341" y="6498"/>
                </a:cubicBezTo>
                <a:close/>
                <a:moveTo>
                  <a:pt x="2813" y="6778"/>
                </a:moveTo>
                <a:lnTo>
                  <a:pt x="2813" y="6778"/>
                </a:lnTo>
                <a:cubicBezTo>
                  <a:pt x="2965" y="6935"/>
                  <a:pt x="3093" y="7063"/>
                  <a:pt x="3093" y="7066"/>
                </a:cubicBezTo>
                <a:cubicBezTo>
                  <a:pt x="3093" y="7068"/>
                  <a:pt x="2019" y="7784"/>
                  <a:pt x="2019" y="7781"/>
                </a:cubicBezTo>
                <a:cubicBezTo>
                  <a:pt x="2017" y="7781"/>
                  <a:pt x="2530" y="6493"/>
                  <a:pt x="2532" y="6493"/>
                </a:cubicBezTo>
                <a:cubicBezTo>
                  <a:pt x="2532" y="6493"/>
                  <a:pt x="2660" y="6620"/>
                  <a:pt x="2813" y="6778"/>
                </a:cubicBezTo>
                <a:close/>
                <a:moveTo>
                  <a:pt x="2394" y="6506"/>
                </a:moveTo>
                <a:lnTo>
                  <a:pt x="2394" y="6506"/>
                </a:lnTo>
                <a:cubicBezTo>
                  <a:pt x="2394" y="6509"/>
                  <a:pt x="2252" y="6578"/>
                  <a:pt x="2249" y="6576"/>
                </a:cubicBezTo>
                <a:cubicBezTo>
                  <a:pt x="2247" y="6576"/>
                  <a:pt x="2274" y="6559"/>
                  <a:pt x="2308" y="6540"/>
                </a:cubicBezTo>
                <a:cubicBezTo>
                  <a:pt x="2372" y="6501"/>
                  <a:pt x="2372" y="6501"/>
                  <a:pt x="2372" y="6501"/>
                </a:cubicBezTo>
                <a:cubicBezTo>
                  <a:pt x="2383" y="6504"/>
                  <a:pt x="2383" y="6504"/>
                  <a:pt x="2383" y="6504"/>
                </a:cubicBezTo>
                <a:cubicBezTo>
                  <a:pt x="2388" y="6504"/>
                  <a:pt x="2394" y="6506"/>
                  <a:pt x="2394" y="6506"/>
                </a:cubicBezTo>
                <a:close/>
                <a:moveTo>
                  <a:pt x="2488" y="6506"/>
                </a:moveTo>
                <a:lnTo>
                  <a:pt x="2488" y="6506"/>
                </a:lnTo>
                <a:cubicBezTo>
                  <a:pt x="2422" y="6676"/>
                  <a:pt x="1983" y="7770"/>
                  <a:pt x="1980" y="7773"/>
                </a:cubicBezTo>
                <a:cubicBezTo>
                  <a:pt x="1978" y="7773"/>
                  <a:pt x="1919" y="7576"/>
                  <a:pt x="1847" y="7332"/>
                </a:cubicBezTo>
                <a:cubicBezTo>
                  <a:pt x="1775" y="7091"/>
                  <a:pt x="1717" y="6888"/>
                  <a:pt x="1720" y="6888"/>
                </a:cubicBezTo>
                <a:cubicBezTo>
                  <a:pt x="1723" y="6888"/>
                  <a:pt x="1894" y="6800"/>
                  <a:pt x="2103" y="6695"/>
                </a:cubicBezTo>
                <a:cubicBezTo>
                  <a:pt x="2313" y="6587"/>
                  <a:pt x="2485" y="6501"/>
                  <a:pt x="2488" y="6501"/>
                </a:cubicBezTo>
                <a:cubicBezTo>
                  <a:pt x="2491" y="6501"/>
                  <a:pt x="2491" y="6504"/>
                  <a:pt x="2488" y="6506"/>
                </a:cubicBezTo>
                <a:close/>
                <a:moveTo>
                  <a:pt x="14697" y="8294"/>
                </a:moveTo>
                <a:lnTo>
                  <a:pt x="14697" y="8294"/>
                </a:lnTo>
                <a:cubicBezTo>
                  <a:pt x="15485" y="9265"/>
                  <a:pt x="16131" y="10064"/>
                  <a:pt x="16131" y="10067"/>
                </a:cubicBezTo>
                <a:cubicBezTo>
                  <a:pt x="16131" y="10069"/>
                  <a:pt x="16059" y="10150"/>
                  <a:pt x="15970" y="10247"/>
                </a:cubicBezTo>
                <a:cubicBezTo>
                  <a:pt x="15845" y="10388"/>
                  <a:pt x="15682" y="10574"/>
                  <a:pt x="15601" y="10671"/>
                </a:cubicBezTo>
                <a:cubicBezTo>
                  <a:pt x="15596" y="10677"/>
                  <a:pt x="15593" y="10680"/>
                  <a:pt x="15590" y="10680"/>
                </a:cubicBezTo>
                <a:cubicBezTo>
                  <a:pt x="15590" y="10677"/>
                  <a:pt x="13282" y="6573"/>
                  <a:pt x="13257" y="6531"/>
                </a:cubicBezTo>
                <a:cubicBezTo>
                  <a:pt x="13246" y="6509"/>
                  <a:pt x="13246" y="6509"/>
                  <a:pt x="13246" y="6509"/>
                </a:cubicBezTo>
                <a:cubicBezTo>
                  <a:pt x="13255" y="6520"/>
                  <a:pt x="13255" y="6520"/>
                  <a:pt x="13255" y="6520"/>
                </a:cubicBezTo>
                <a:cubicBezTo>
                  <a:pt x="13260" y="6523"/>
                  <a:pt x="13909" y="7324"/>
                  <a:pt x="14697" y="8294"/>
                </a:cubicBezTo>
                <a:close/>
                <a:moveTo>
                  <a:pt x="383" y="6548"/>
                </a:moveTo>
                <a:lnTo>
                  <a:pt x="383" y="6548"/>
                </a:lnTo>
                <a:cubicBezTo>
                  <a:pt x="383" y="6565"/>
                  <a:pt x="380" y="6606"/>
                  <a:pt x="380" y="6637"/>
                </a:cubicBezTo>
                <a:cubicBezTo>
                  <a:pt x="380" y="6667"/>
                  <a:pt x="380" y="6692"/>
                  <a:pt x="377" y="6692"/>
                </a:cubicBezTo>
                <a:cubicBezTo>
                  <a:pt x="374" y="6692"/>
                  <a:pt x="322" y="6681"/>
                  <a:pt x="316" y="6678"/>
                </a:cubicBezTo>
                <a:cubicBezTo>
                  <a:pt x="308" y="6678"/>
                  <a:pt x="308" y="6678"/>
                  <a:pt x="308" y="6678"/>
                </a:cubicBezTo>
                <a:cubicBezTo>
                  <a:pt x="308" y="6620"/>
                  <a:pt x="308" y="6620"/>
                  <a:pt x="308" y="6620"/>
                </a:cubicBezTo>
                <a:cubicBezTo>
                  <a:pt x="308" y="6559"/>
                  <a:pt x="308" y="6559"/>
                  <a:pt x="308" y="6559"/>
                </a:cubicBezTo>
                <a:cubicBezTo>
                  <a:pt x="344" y="6537"/>
                  <a:pt x="344" y="6537"/>
                  <a:pt x="344" y="6537"/>
                </a:cubicBezTo>
                <a:cubicBezTo>
                  <a:pt x="363" y="6526"/>
                  <a:pt x="383" y="6515"/>
                  <a:pt x="383" y="6515"/>
                </a:cubicBezTo>
                <a:cubicBezTo>
                  <a:pt x="386" y="6515"/>
                  <a:pt x="386" y="6529"/>
                  <a:pt x="383" y="6548"/>
                </a:cubicBezTo>
                <a:close/>
                <a:moveTo>
                  <a:pt x="11224" y="6714"/>
                </a:moveTo>
                <a:lnTo>
                  <a:pt x="11224" y="6714"/>
                </a:lnTo>
                <a:cubicBezTo>
                  <a:pt x="11280" y="6789"/>
                  <a:pt x="11330" y="6858"/>
                  <a:pt x="11335" y="6863"/>
                </a:cubicBezTo>
                <a:cubicBezTo>
                  <a:pt x="11343" y="6877"/>
                  <a:pt x="11343" y="6877"/>
                  <a:pt x="11343" y="6877"/>
                </a:cubicBezTo>
                <a:cubicBezTo>
                  <a:pt x="11332" y="6883"/>
                  <a:pt x="11332" y="6883"/>
                  <a:pt x="11332" y="6883"/>
                </a:cubicBezTo>
                <a:cubicBezTo>
                  <a:pt x="11321" y="6891"/>
                  <a:pt x="11319" y="6891"/>
                  <a:pt x="11316" y="6888"/>
                </a:cubicBezTo>
                <a:cubicBezTo>
                  <a:pt x="11310" y="6883"/>
                  <a:pt x="11119" y="6570"/>
                  <a:pt x="11113" y="6559"/>
                </a:cubicBezTo>
                <a:cubicBezTo>
                  <a:pt x="11105" y="6548"/>
                  <a:pt x="11127" y="6578"/>
                  <a:pt x="11224" y="6714"/>
                </a:cubicBezTo>
                <a:close/>
                <a:moveTo>
                  <a:pt x="1010" y="6834"/>
                </a:moveTo>
                <a:lnTo>
                  <a:pt x="1010" y="6834"/>
                </a:lnTo>
                <a:cubicBezTo>
                  <a:pt x="1176" y="7656"/>
                  <a:pt x="1237" y="7973"/>
                  <a:pt x="1237" y="7973"/>
                </a:cubicBezTo>
                <a:cubicBezTo>
                  <a:pt x="1234" y="7973"/>
                  <a:pt x="1215" y="7956"/>
                  <a:pt x="1190" y="7934"/>
                </a:cubicBezTo>
                <a:cubicBezTo>
                  <a:pt x="1154" y="7900"/>
                  <a:pt x="1143" y="7892"/>
                  <a:pt x="1143" y="7881"/>
                </a:cubicBezTo>
                <a:cubicBezTo>
                  <a:pt x="1140" y="7864"/>
                  <a:pt x="954" y="6576"/>
                  <a:pt x="954" y="6573"/>
                </a:cubicBezTo>
                <a:cubicBezTo>
                  <a:pt x="954" y="6559"/>
                  <a:pt x="965" y="6603"/>
                  <a:pt x="1010" y="6834"/>
                </a:cubicBezTo>
                <a:close/>
                <a:moveTo>
                  <a:pt x="272" y="6626"/>
                </a:moveTo>
                <a:lnTo>
                  <a:pt x="272" y="6626"/>
                </a:lnTo>
                <a:cubicBezTo>
                  <a:pt x="275" y="6648"/>
                  <a:pt x="275" y="6667"/>
                  <a:pt x="275" y="6670"/>
                </a:cubicBezTo>
                <a:cubicBezTo>
                  <a:pt x="272" y="6670"/>
                  <a:pt x="172" y="6651"/>
                  <a:pt x="169" y="6648"/>
                </a:cubicBezTo>
                <a:cubicBezTo>
                  <a:pt x="169" y="6645"/>
                  <a:pt x="264" y="6587"/>
                  <a:pt x="269" y="6587"/>
                </a:cubicBezTo>
                <a:cubicBezTo>
                  <a:pt x="269" y="6587"/>
                  <a:pt x="272" y="6603"/>
                  <a:pt x="272" y="6626"/>
                </a:cubicBezTo>
                <a:close/>
                <a:moveTo>
                  <a:pt x="3500" y="6720"/>
                </a:moveTo>
                <a:lnTo>
                  <a:pt x="3500" y="6720"/>
                </a:lnTo>
                <a:cubicBezTo>
                  <a:pt x="3492" y="6778"/>
                  <a:pt x="3484" y="6842"/>
                  <a:pt x="3478" y="6858"/>
                </a:cubicBezTo>
                <a:cubicBezTo>
                  <a:pt x="3476" y="6874"/>
                  <a:pt x="3467" y="6932"/>
                  <a:pt x="3459" y="6985"/>
                </a:cubicBezTo>
                <a:cubicBezTo>
                  <a:pt x="3453" y="7038"/>
                  <a:pt x="3445" y="7082"/>
                  <a:pt x="3442" y="7082"/>
                </a:cubicBezTo>
                <a:cubicBezTo>
                  <a:pt x="3439" y="7085"/>
                  <a:pt x="3353" y="7068"/>
                  <a:pt x="3351" y="7063"/>
                </a:cubicBezTo>
                <a:cubicBezTo>
                  <a:pt x="3348" y="7063"/>
                  <a:pt x="3384" y="6966"/>
                  <a:pt x="3428" y="6847"/>
                </a:cubicBezTo>
                <a:cubicBezTo>
                  <a:pt x="3473" y="6728"/>
                  <a:pt x="3509" y="6628"/>
                  <a:pt x="3512" y="6620"/>
                </a:cubicBezTo>
                <a:cubicBezTo>
                  <a:pt x="3514" y="6615"/>
                  <a:pt x="3517" y="6612"/>
                  <a:pt x="3517" y="6612"/>
                </a:cubicBezTo>
                <a:cubicBezTo>
                  <a:pt x="3517" y="6612"/>
                  <a:pt x="3512" y="6662"/>
                  <a:pt x="3500" y="6720"/>
                </a:cubicBezTo>
                <a:close/>
                <a:moveTo>
                  <a:pt x="4668" y="6628"/>
                </a:moveTo>
                <a:lnTo>
                  <a:pt x="4668" y="6628"/>
                </a:lnTo>
                <a:cubicBezTo>
                  <a:pt x="4707" y="6637"/>
                  <a:pt x="4740" y="6645"/>
                  <a:pt x="4740" y="6645"/>
                </a:cubicBezTo>
                <a:cubicBezTo>
                  <a:pt x="4740" y="6645"/>
                  <a:pt x="4713" y="6781"/>
                  <a:pt x="4679" y="6941"/>
                </a:cubicBezTo>
                <a:cubicBezTo>
                  <a:pt x="4632" y="7157"/>
                  <a:pt x="4615" y="7235"/>
                  <a:pt x="4613" y="7226"/>
                </a:cubicBezTo>
                <a:cubicBezTo>
                  <a:pt x="4610" y="7221"/>
                  <a:pt x="4607" y="7096"/>
                  <a:pt x="4602" y="6952"/>
                </a:cubicBezTo>
                <a:cubicBezTo>
                  <a:pt x="4599" y="6809"/>
                  <a:pt x="4593" y="6673"/>
                  <a:pt x="4593" y="6651"/>
                </a:cubicBezTo>
                <a:cubicBezTo>
                  <a:pt x="4591" y="6623"/>
                  <a:pt x="4591" y="6612"/>
                  <a:pt x="4593" y="6612"/>
                </a:cubicBezTo>
                <a:cubicBezTo>
                  <a:pt x="4596" y="6612"/>
                  <a:pt x="4629" y="6620"/>
                  <a:pt x="4668" y="6628"/>
                </a:cubicBezTo>
                <a:close/>
                <a:moveTo>
                  <a:pt x="3600" y="6642"/>
                </a:moveTo>
                <a:lnTo>
                  <a:pt x="3600" y="6642"/>
                </a:lnTo>
                <a:cubicBezTo>
                  <a:pt x="3634" y="6653"/>
                  <a:pt x="3634" y="6653"/>
                  <a:pt x="3634" y="6653"/>
                </a:cubicBezTo>
                <a:cubicBezTo>
                  <a:pt x="3634" y="6673"/>
                  <a:pt x="3634" y="6673"/>
                  <a:pt x="3634" y="6673"/>
                </a:cubicBezTo>
                <a:cubicBezTo>
                  <a:pt x="3631" y="6753"/>
                  <a:pt x="3573" y="7659"/>
                  <a:pt x="3573" y="7665"/>
                </a:cubicBezTo>
                <a:cubicBezTo>
                  <a:pt x="3570" y="7673"/>
                  <a:pt x="3567" y="7465"/>
                  <a:pt x="3561" y="7152"/>
                </a:cubicBezTo>
                <a:cubicBezTo>
                  <a:pt x="3561" y="6982"/>
                  <a:pt x="3559" y="6798"/>
                  <a:pt x="3556" y="6737"/>
                </a:cubicBezTo>
                <a:cubicBezTo>
                  <a:pt x="3556" y="6626"/>
                  <a:pt x="3556" y="6626"/>
                  <a:pt x="3556" y="6626"/>
                </a:cubicBezTo>
                <a:cubicBezTo>
                  <a:pt x="3561" y="6628"/>
                  <a:pt x="3561" y="6628"/>
                  <a:pt x="3561" y="6628"/>
                </a:cubicBezTo>
                <a:cubicBezTo>
                  <a:pt x="3564" y="6628"/>
                  <a:pt x="3584" y="6634"/>
                  <a:pt x="3600" y="6642"/>
                </a:cubicBezTo>
                <a:close/>
                <a:moveTo>
                  <a:pt x="12148" y="7274"/>
                </a:moveTo>
                <a:lnTo>
                  <a:pt x="12148" y="7274"/>
                </a:lnTo>
                <a:cubicBezTo>
                  <a:pt x="12267" y="7626"/>
                  <a:pt x="12364" y="7914"/>
                  <a:pt x="12364" y="7917"/>
                </a:cubicBezTo>
                <a:cubicBezTo>
                  <a:pt x="12361" y="7920"/>
                  <a:pt x="12098" y="7410"/>
                  <a:pt x="11807" y="6842"/>
                </a:cubicBezTo>
                <a:cubicBezTo>
                  <a:pt x="11751" y="6731"/>
                  <a:pt x="11751" y="6731"/>
                  <a:pt x="11751" y="6731"/>
                </a:cubicBezTo>
                <a:cubicBezTo>
                  <a:pt x="11840" y="6678"/>
                  <a:pt x="11840" y="6678"/>
                  <a:pt x="11840" y="6678"/>
                </a:cubicBezTo>
                <a:cubicBezTo>
                  <a:pt x="11895" y="6645"/>
                  <a:pt x="11929" y="6628"/>
                  <a:pt x="11932" y="6631"/>
                </a:cubicBezTo>
                <a:cubicBezTo>
                  <a:pt x="11932" y="6634"/>
                  <a:pt x="12031" y="6921"/>
                  <a:pt x="12148" y="7274"/>
                </a:cubicBezTo>
                <a:close/>
                <a:moveTo>
                  <a:pt x="4541" y="6651"/>
                </a:moveTo>
                <a:lnTo>
                  <a:pt x="4541" y="6651"/>
                </a:lnTo>
                <a:cubicBezTo>
                  <a:pt x="4541" y="6656"/>
                  <a:pt x="4524" y="6742"/>
                  <a:pt x="4502" y="6844"/>
                </a:cubicBezTo>
                <a:cubicBezTo>
                  <a:pt x="4480" y="6944"/>
                  <a:pt x="4463" y="7030"/>
                  <a:pt x="4460" y="7030"/>
                </a:cubicBezTo>
                <a:cubicBezTo>
                  <a:pt x="4455" y="7030"/>
                  <a:pt x="4263" y="6910"/>
                  <a:pt x="4266" y="6908"/>
                </a:cubicBezTo>
                <a:cubicBezTo>
                  <a:pt x="4266" y="6905"/>
                  <a:pt x="4535" y="6645"/>
                  <a:pt x="4541" y="6645"/>
                </a:cubicBezTo>
                <a:cubicBezTo>
                  <a:pt x="4543" y="6645"/>
                  <a:pt x="4543" y="6648"/>
                  <a:pt x="4541" y="6651"/>
                </a:cubicBezTo>
                <a:close/>
                <a:moveTo>
                  <a:pt x="4854" y="6676"/>
                </a:moveTo>
                <a:lnTo>
                  <a:pt x="4854" y="6676"/>
                </a:lnTo>
                <a:cubicBezTo>
                  <a:pt x="4893" y="6687"/>
                  <a:pt x="4926" y="6698"/>
                  <a:pt x="4926" y="6698"/>
                </a:cubicBezTo>
                <a:cubicBezTo>
                  <a:pt x="4926" y="6698"/>
                  <a:pt x="4865" y="6823"/>
                  <a:pt x="4790" y="6974"/>
                </a:cubicBezTo>
                <a:cubicBezTo>
                  <a:pt x="4713" y="7127"/>
                  <a:pt x="4652" y="7249"/>
                  <a:pt x="4652" y="7246"/>
                </a:cubicBezTo>
                <a:cubicBezTo>
                  <a:pt x="4649" y="7243"/>
                  <a:pt x="4763" y="6709"/>
                  <a:pt x="4774" y="6664"/>
                </a:cubicBezTo>
                <a:cubicBezTo>
                  <a:pt x="4774" y="6659"/>
                  <a:pt x="4776" y="6656"/>
                  <a:pt x="4779" y="6656"/>
                </a:cubicBezTo>
                <a:cubicBezTo>
                  <a:pt x="4782" y="6656"/>
                  <a:pt x="4815" y="6664"/>
                  <a:pt x="4854" y="6676"/>
                </a:cubicBezTo>
                <a:close/>
                <a:moveTo>
                  <a:pt x="13035" y="6689"/>
                </a:moveTo>
                <a:lnTo>
                  <a:pt x="13035" y="6689"/>
                </a:lnTo>
                <a:cubicBezTo>
                  <a:pt x="13038" y="6698"/>
                  <a:pt x="13427" y="7562"/>
                  <a:pt x="13901" y="8616"/>
                </a:cubicBezTo>
                <a:cubicBezTo>
                  <a:pt x="14372" y="9667"/>
                  <a:pt x="14761" y="10533"/>
                  <a:pt x="14761" y="10538"/>
                </a:cubicBezTo>
                <a:cubicBezTo>
                  <a:pt x="14766" y="10549"/>
                  <a:pt x="14847" y="10699"/>
                  <a:pt x="14045" y="9201"/>
                </a:cubicBezTo>
                <a:cubicBezTo>
                  <a:pt x="13346" y="7884"/>
                  <a:pt x="13346" y="7884"/>
                  <a:pt x="13346" y="7884"/>
                </a:cubicBezTo>
                <a:cubicBezTo>
                  <a:pt x="13188" y="7287"/>
                  <a:pt x="13188" y="7287"/>
                  <a:pt x="13188" y="7287"/>
                </a:cubicBezTo>
                <a:cubicBezTo>
                  <a:pt x="13099" y="6960"/>
                  <a:pt x="13027" y="6689"/>
                  <a:pt x="13027" y="6687"/>
                </a:cubicBezTo>
                <a:cubicBezTo>
                  <a:pt x="13024" y="6673"/>
                  <a:pt x="13030" y="6678"/>
                  <a:pt x="13035" y="6689"/>
                </a:cubicBezTo>
                <a:close/>
                <a:moveTo>
                  <a:pt x="3814" y="6728"/>
                </a:moveTo>
                <a:lnTo>
                  <a:pt x="3814" y="6728"/>
                </a:lnTo>
                <a:cubicBezTo>
                  <a:pt x="3892" y="6762"/>
                  <a:pt x="3922" y="6778"/>
                  <a:pt x="3922" y="6781"/>
                </a:cubicBezTo>
                <a:cubicBezTo>
                  <a:pt x="3922" y="6792"/>
                  <a:pt x="3639" y="7551"/>
                  <a:pt x="3636" y="7554"/>
                </a:cubicBezTo>
                <a:cubicBezTo>
                  <a:pt x="3634" y="7557"/>
                  <a:pt x="3634" y="7554"/>
                  <a:pt x="3634" y="7543"/>
                </a:cubicBezTo>
                <a:cubicBezTo>
                  <a:pt x="3636" y="7534"/>
                  <a:pt x="3650" y="7340"/>
                  <a:pt x="3667" y="7116"/>
                </a:cubicBezTo>
                <a:cubicBezTo>
                  <a:pt x="3697" y="6698"/>
                  <a:pt x="3697" y="6681"/>
                  <a:pt x="3703" y="6681"/>
                </a:cubicBezTo>
                <a:cubicBezTo>
                  <a:pt x="3703" y="6681"/>
                  <a:pt x="3756" y="6703"/>
                  <a:pt x="3814" y="6728"/>
                </a:cubicBezTo>
                <a:close/>
                <a:moveTo>
                  <a:pt x="14439" y="8702"/>
                </a:moveTo>
                <a:lnTo>
                  <a:pt x="14439" y="8702"/>
                </a:lnTo>
                <a:cubicBezTo>
                  <a:pt x="15058" y="9800"/>
                  <a:pt x="15565" y="10704"/>
                  <a:pt x="15565" y="10704"/>
                </a:cubicBezTo>
                <a:cubicBezTo>
                  <a:pt x="15565" y="10710"/>
                  <a:pt x="15376" y="10940"/>
                  <a:pt x="15279" y="11054"/>
                </a:cubicBezTo>
                <a:cubicBezTo>
                  <a:pt x="15265" y="11071"/>
                  <a:pt x="15265" y="11071"/>
                  <a:pt x="15265" y="11071"/>
                </a:cubicBezTo>
                <a:cubicBezTo>
                  <a:pt x="14289" y="8891"/>
                  <a:pt x="14289" y="8891"/>
                  <a:pt x="14289" y="8891"/>
                </a:cubicBezTo>
                <a:cubicBezTo>
                  <a:pt x="13751" y="7690"/>
                  <a:pt x="13310" y="6706"/>
                  <a:pt x="13310" y="6703"/>
                </a:cubicBezTo>
                <a:cubicBezTo>
                  <a:pt x="13307" y="6698"/>
                  <a:pt x="13307" y="6695"/>
                  <a:pt x="13310" y="6698"/>
                </a:cubicBezTo>
                <a:cubicBezTo>
                  <a:pt x="13313" y="6700"/>
                  <a:pt x="13820" y="7601"/>
                  <a:pt x="14439" y="8702"/>
                </a:cubicBezTo>
                <a:close/>
                <a:moveTo>
                  <a:pt x="11718" y="6767"/>
                </a:moveTo>
                <a:lnTo>
                  <a:pt x="11718" y="6767"/>
                </a:lnTo>
                <a:cubicBezTo>
                  <a:pt x="11723" y="6784"/>
                  <a:pt x="11807" y="7043"/>
                  <a:pt x="11904" y="7349"/>
                </a:cubicBezTo>
                <a:cubicBezTo>
                  <a:pt x="12004" y="7654"/>
                  <a:pt x="12081" y="7903"/>
                  <a:pt x="12081" y="7903"/>
                </a:cubicBezTo>
                <a:cubicBezTo>
                  <a:pt x="12078" y="7906"/>
                  <a:pt x="11527" y="6834"/>
                  <a:pt x="11527" y="6825"/>
                </a:cubicBezTo>
                <a:cubicBezTo>
                  <a:pt x="11527" y="6823"/>
                  <a:pt x="11693" y="6737"/>
                  <a:pt x="11704" y="6737"/>
                </a:cubicBezTo>
                <a:cubicBezTo>
                  <a:pt x="11707" y="6737"/>
                  <a:pt x="11712" y="6750"/>
                  <a:pt x="11718" y="6767"/>
                </a:cubicBezTo>
                <a:close/>
                <a:moveTo>
                  <a:pt x="214" y="6770"/>
                </a:moveTo>
                <a:lnTo>
                  <a:pt x="214" y="6770"/>
                </a:lnTo>
                <a:cubicBezTo>
                  <a:pt x="244" y="6775"/>
                  <a:pt x="266" y="6781"/>
                  <a:pt x="266" y="6781"/>
                </a:cubicBezTo>
                <a:cubicBezTo>
                  <a:pt x="264" y="6784"/>
                  <a:pt x="144" y="6792"/>
                  <a:pt x="144" y="6789"/>
                </a:cubicBezTo>
                <a:cubicBezTo>
                  <a:pt x="141" y="6786"/>
                  <a:pt x="141" y="6778"/>
                  <a:pt x="139" y="6770"/>
                </a:cubicBezTo>
                <a:cubicBezTo>
                  <a:pt x="136" y="6753"/>
                  <a:pt x="136" y="6753"/>
                  <a:pt x="136" y="6753"/>
                </a:cubicBezTo>
                <a:cubicBezTo>
                  <a:pt x="147" y="6756"/>
                  <a:pt x="147" y="6756"/>
                  <a:pt x="147" y="6756"/>
                </a:cubicBezTo>
                <a:cubicBezTo>
                  <a:pt x="153" y="6759"/>
                  <a:pt x="183" y="6764"/>
                  <a:pt x="214" y="6770"/>
                </a:cubicBezTo>
                <a:close/>
                <a:moveTo>
                  <a:pt x="4566" y="6963"/>
                </a:moveTo>
                <a:lnTo>
                  <a:pt x="4566" y="6963"/>
                </a:lnTo>
                <a:cubicBezTo>
                  <a:pt x="4568" y="7071"/>
                  <a:pt x="4571" y="7188"/>
                  <a:pt x="4571" y="7221"/>
                </a:cubicBezTo>
                <a:cubicBezTo>
                  <a:pt x="4574" y="7285"/>
                  <a:pt x="4574" y="7285"/>
                  <a:pt x="4574" y="7285"/>
                </a:cubicBezTo>
                <a:cubicBezTo>
                  <a:pt x="4568" y="7282"/>
                  <a:pt x="4568" y="7282"/>
                  <a:pt x="4568" y="7282"/>
                </a:cubicBezTo>
                <a:cubicBezTo>
                  <a:pt x="4566" y="7282"/>
                  <a:pt x="4549" y="7235"/>
                  <a:pt x="4527" y="7171"/>
                </a:cubicBezTo>
                <a:cubicBezTo>
                  <a:pt x="4493" y="7063"/>
                  <a:pt x="4493" y="7063"/>
                  <a:pt x="4493" y="7063"/>
                </a:cubicBezTo>
                <a:cubicBezTo>
                  <a:pt x="4524" y="6908"/>
                  <a:pt x="4524" y="6908"/>
                  <a:pt x="4524" y="6908"/>
                </a:cubicBezTo>
                <a:cubicBezTo>
                  <a:pt x="4541" y="6825"/>
                  <a:pt x="4557" y="6759"/>
                  <a:pt x="4557" y="6762"/>
                </a:cubicBezTo>
                <a:cubicBezTo>
                  <a:pt x="4560" y="6762"/>
                  <a:pt x="4563" y="6852"/>
                  <a:pt x="4566" y="6963"/>
                </a:cubicBezTo>
                <a:close/>
                <a:moveTo>
                  <a:pt x="4005" y="6814"/>
                </a:moveTo>
                <a:lnTo>
                  <a:pt x="4005" y="6814"/>
                </a:lnTo>
                <a:cubicBezTo>
                  <a:pt x="4030" y="6825"/>
                  <a:pt x="4044" y="6836"/>
                  <a:pt x="4044" y="6839"/>
                </a:cubicBezTo>
                <a:cubicBezTo>
                  <a:pt x="4044" y="6852"/>
                  <a:pt x="3947" y="7515"/>
                  <a:pt x="3944" y="7515"/>
                </a:cubicBezTo>
                <a:cubicBezTo>
                  <a:pt x="3944" y="7518"/>
                  <a:pt x="3944" y="7496"/>
                  <a:pt x="3944" y="7468"/>
                </a:cubicBezTo>
                <a:cubicBezTo>
                  <a:pt x="3947" y="7440"/>
                  <a:pt x="3950" y="7285"/>
                  <a:pt x="3955" y="7118"/>
                </a:cubicBezTo>
                <a:cubicBezTo>
                  <a:pt x="3961" y="6836"/>
                  <a:pt x="3964" y="6798"/>
                  <a:pt x="3966" y="6798"/>
                </a:cubicBezTo>
                <a:cubicBezTo>
                  <a:pt x="3969" y="6798"/>
                  <a:pt x="3986" y="6806"/>
                  <a:pt x="4005" y="6814"/>
                </a:cubicBezTo>
                <a:close/>
                <a:moveTo>
                  <a:pt x="405" y="6825"/>
                </a:moveTo>
                <a:lnTo>
                  <a:pt x="405" y="6825"/>
                </a:lnTo>
                <a:cubicBezTo>
                  <a:pt x="405" y="6834"/>
                  <a:pt x="408" y="6842"/>
                  <a:pt x="405" y="6842"/>
                </a:cubicBezTo>
                <a:cubicBezTo>
                  <a:pt x="405" y="6842"/>
                  <a:pt x="383" y="6839"/>
                  <a:pt x="358" y="6834"/>
                </a:cubicBezTo>
                <a:cubicBezTo>
                  <a:pt x="336" y="6831"/>
                  <a:pt x="313" y="6825"/>
                  <a:pt x="313" y="6825"/>
                </a:cubicBezTo>
                <a:cubicBezTo>
                  <a:pt x="313" y="6825"/>
                  <a:pt x="311" y="6823"/>
                  <a:pt x="311" y="6820"/>
                </a:cubicBezTo>
                <a:cubicBezTo>
                  <a:pt x="311" y="6814"/>
                  <a:pt x="325" y="6814"/>
                  <a:pt x="374" y="6811"/>
                </a:cubicBezTo>
                <a:cubicBezTo>
                  <a:pt x="399" y="6811"/>
                  <a:pt x="399" y="6811"/>
                  <a:pt x="399" y="6811"/>
                </a:cubicBezTo>
                <a:cubicBezTo>
                  <a:pt x="405" y="6825"/>
                  <a:pt x="405" y="6825"/>
                  <a:pt x="405" y="6825"/>
                </a:cubicBezTo>
                <a:close/>
                <a:moveTo>
                  <a:pt x="1087" y="6960"/>
                </a:moveTo>
                <a:lnTo>
                  <a:pt x="1087" y="6960"/>
                </a:lnTo>
                <a:cubicBezTo>
                  <a:pt x="1137" y="7149"/>
                  <a:pt x="1176" y="7265"/>
                  <a:pt x="1254" y="7479"/>
                </a:cubicBezTo>
                <a:cubicBezTo>
                  <a:pt x="1320" y="7670"/>
                  <a:pt x="1320" y="7670"/>
                  <a:pt x="1320" y="7670"/>
                </a:cubicBezTo>
                <a:cubicBezTo>
                  <a:pt x="1295" y="7795"/>
                  <a:pt x="1295" y="7795"/>
                  <a:pt x="1295" y="7795"/>
                </a:cubicBezTo>
                <a:cubicBezTo>
                  <a:pt x="1281" y="7864"/>
                  <a:pt x="1268" y="7923"/>
                  <a:pt x="1268" y="7928"/>
                </a:cubicBezTo>
                <a:cubicBezTo>
                  <a:pt x="1265" y="7931"/>
                  <a:pt x="1051" y="6866"/>
                  <a:pt x="1046" y="6828"/>
                </a:cubicBezTo>
                <a:cubicBezTo>
                  <a:pt x="1043" y="6806"/>
                  <a:pt x="1046" y="6817"/>
                  <a:pt x="1087" y="6960"/>
                </a:cubicBezTo>
                <a:close/>
                <a:moveTo>
                  <a:pt x="4898" y="6863"/>
                </a:moveTo>
                <a:lnTo>
                  <a:pt x="4898" y="6863"/>
                </a:lnTo>
                <a:cubicBezTo>
                  <a:pt x="4893" y="6888"/>
                  <a:pt x="4837" y="7154"/>
                  <a:pt x="4810" y="7301"/>
                </a:cubicBezTo>
                <a:cubicBezTo>
                  <a:pt x="4804" y="7318"/>
                  <a:pt x="4804" y="7318"/>
                  <a:pt x="4804" y="7318"/>
                </a:cubicBezTo>
                <a:cubicBezTo>
                  <a:pt x="4737" y="7310"/>
                  <a:pt x="4737" y="7310"/>
                  <a:pt x="4737" y="7310"/>
                </a:cubicBezTo>
                <a:cubicBezTo>
                  <a:pt x="4701" y="7304"/>
                  <a:pt x="4671" y="7299"/>
                  <a:pt x="4671" y="7299"/>
                </a:cubicBezTo>
                <a:cubicBezTo>
                  <a:pt x="4668" y="7296"/>
                  <a:pt x="4721" y="7190"/>
                  <a:pt x="4785" y="7063"/>
                </a:cubicBezTo>
                <a:cubicBezTo>
                  <a:pt x="4848" y="6932"/>
                  <a:pt x="4901" y="6828"/>
                  <a:pt x="4904" y="6831"/>
                </a:cubicBezTo>
                <a:cubicBezTo>
                  <a:pt x="4904" y="6831"/>
                  <a:pt x="4901" y="6847"/>
                  <a:pt x="4898" y="6863"/>
                </a:cubicBezTo>
                <a:close/>
                <a:moveTo>
                  <a:pt x="216" y="6844"/>
                </a:moveTo>
                <a:lnTo>
                  <a:pt x="216" y="6844"/>
                </a:lnTo>
                <a:cubicBezTo>
                  <a:pt x="250" y="6849"/>
                  <a:pt x="277" y="6855"/>
                  <a:pt x="277" y="6855"/>
                </a:cubicBezTo>
                <a:cubicBezTo>
                  <a:pt x="277" y="6855"/>
                  <a:pt x="277" y="6877"/>
                  <a:pt x="277" y="6905"/>
                </a:cubicBezTo>
                <a:cubicBezTo>
                  <a:pt x="277" y="6957"/>
                  <a:pt x="277" y="6957"/>
                  <a:pt x="277" y="6957"/>
                </a:cubicBezTo>
                <a:cubicBezTo>
                  <a:pt x="239" y="6988"/>
                  <a:pt x="239" y="6988"/>
                  <a:pt x="239" y="6988"/>
                </a:cubicBezTo>
                <a:cubicBezTo>
                  <a:pt x="216" y="7005"/>
                  <a:pt x="197" y="7018"/>
                  <a:pt x="194" y="7016"/>
                </a:cubicBezTo>
                <a:cubicBezTo>
                  <a:pt x="194" y="7016"/>
                  <a:pt x="183" y="6977"/>
                  <a:pt x="172" y="6932"/>
                </a:cubicBezTo>
                <a:cubicBezTo>
                  <a:pt x="161" y="6885"/>
                  <a:pt x="153" y="6847"/>
                  <a:pt x="153" y="6842"/>
                </a:cubicBezTo>
                <a:cubicBezTo>
                  <a:pt x="150" y="6836"/>
                  <a:pt x="150" y="6834"/>
                  <a:pt x="153" y="6834"/>
                </a:cubicBezTo>
                <a:cubicBezTo>
                  <a:pt x="153" y="6834"/>
                  <a:pt x="183" y="6839"/>
                  <a:pt x="216" y="6844"/>
                </a:cubicBezTo>
                <a:close/>
                <a:moveTo>
                  <a:pt x="3528" y="7179"/>
                </a:moveTo>
                <a:lnTo>
                  <a:pt x="3528" y="7179"/>
                </a:lnTo>
                <a:cubicBezTo>
                  <a:pt x="3534" y="7562"/>
                  <a:pt x="3534" y="7726"/>
                  <a:pt x="3534" y="7728"/>
                </a:cubicBezTo>
                <a:cubicBezTo>
                  <a:pt x="3531" y="7728"/>
                  <a:pt x="3517" y="7598"/>
                  <a:pt x="3503" y="7435"/>
                </a:cubicBezTo>
                <a:cubicBezTo>
                  <a:pt x="3473" y="7140"/>
                  <a:pt x="3473" y="7140"/>
                  <a:pt x="3473" y="7140"/>
                </a:cubicBezTo>
                <a:cubicBezTo>
                  <a:pt x="3495" y="6985"/>
                  <a:pt x="3495" y="6985"/>
                  <a:pt x="3495" y="6985"/>
                </a:cubicBezTo>
                <a:cubicBezTo>
                  <a:pt x="3509" y="6902"/>
                  <a:pt x="3520" y="6834"/>
                  <a:pt x="3523" y="6836"/>
                </a:cubicBezTo>
                <a:cubicBezTo>
                  <a:pt x="3523" y="6836"/>
                  <a:pt x="3525" y="6991"/>
                  <a:pt x="3528" y="7179"/>
                </a:cubicBezTo>
                <a:close/>
                <a:moveTo>
                  <a:pt x="11735" y="7310"/>
                </a:moveTo>
                <a:lnTo>
                  <a:pt x="11735" y="7310"/>
                </a:lnTo>
                <a:cubicBezTo>
                  <a:pt x="11868" y="7568"/>
                  <a:pt x="11976" y="7781"/>
                  <a:pt x="11976" y="7781"/>
                </a:cubicBezTo>
                <a:cubicBezTo>
                  <a:pt x="11973" y="7781"/>
                  <a:pt x="11410" y="6916"/>
                  <a:pt x="11396" y="6894"/>
                </a:cubicBezTo>
                <a:cubicBezTo>
                  <a:pt x="11396" y="6891"/>
                  <a:pt x="11407" y="6883"/>
                  <a:pt x="11441" y="6863"/>
                </a:cubicBezTo>
                <a:cubicBezTo>
                  <a:pt x="11466" y="6852"/>
                  <a:pt x="11488" y="6842"/>
                  <a:pt x="11488" y="6842"/>
                </a:cubicBezTo>
                <a:cubicBezTo>
                  <a:pt x="11490" y="6842"/>
                  <a:pt x="11601" y="7052"/>
                  <a:pt x="11735" y="7310"/>
                </a:cubicBezTo>
                <a:close/>
                <a:moveTo>
                  <a:pt x="12367" y="7479"/>
                </a:moveTo>
                <a:lnTo>
                  <a:pt x="12367" y="7479"/>
                </a:lnTo>
                <a:cubicBezTo>
                  <a:pt x="12536" y="7817"/>
                  <a:pt x="12675" y="8092"/>
                  <a:pt x="12675" y="8095"/>
                </a:cubicBezTo>
                <a:cubicBezTo>
                  <a:pt x="12672" y="8097"/>
                  <a:pt x="12481" y="8136"/>
                  <a:pt x="12478" y="8133"/>
                </a:cubicBezTo>
                <a:cubicBezTo>
                  <a:pt x="12475" y="8131"/>
                  <a:pt x="12042" y="6847"/>
                  <a:pt x="12042" y="6844"/>
                </a:cubicBezTo>
                <a:cubicBezTo>
                  <a:pt x="12042" y="6839"/>
                  <a:pt x="12076" y="6902"/>
                  <a:pt x="12367" y="7479"/>
                </a:cubicBezTo>
                <a:close/>
                <a:moveTo>
                  <a:pt x="4144" y="6885"/>
                </a:moveTo>
                <a:lnTo>
                  <a:pt x="4144" y="6885"/>
                </a:lnTo>
                <a:cubicBezTo>
                  <a:pt x="4177" y="6905"/>
                  <a:pt x="4205" y="6919"/>
                  <a:pt x="4208" y="6921"/>
                </a:cubicBezTo>
                <a:cubicBezTo>
                  <a:pt x="4208" y="6921"/>
                  <a:pt x="4188" y="6985"/>
                  <a:pt x="4163" y="7060"/>
                </a:cubicBezTo>
                <a:cubicBezTo>
                  <a:pt x="4016" y="7496"/>
                  <a:pt x="3969" y="7640"/>
                  <a:pt x="3966" y="7642"/>
                </a:cubicBezTo>
                <a:cubicBezTo>
                  <a:pt x="3964" y="7645"/>
                  <a:pt x="3986" y="7482"/>
                  <a:pt x="4016" y="7282"/>
                </a:cubicBezTo>
                <a:cubicBezTo>
                  <a:pt x="4044" y="7082"/>
                  <a:pt x="4069" y="6905"/>
                  <a:pt x="4072" y="6888"/>
                </a:cubicBezTo>
                <a:cubicBezTo>
                  <a:pt x="4075" y="6869"/>
                  <a:pt x="4080" y="6855"/>
                  <a:pt x="4083" y="6855"/>
                </a:cubicBezTo>
                <a:cubicBezTo>
                  <a:pt x="4083" y="6855"/>
                  <a:pt x="4113" y="6869"/>
                  <a:pt x="4144" y="6885"/>
                </a:cubicBezTo>
                <a:close/>
                <a:moveTo>
                  <a:pt x="361" y="6869"/>
                </a:moveTo>
                <a:lnTo>
                  <a:pt x="361" y="6869"/>
                </a:lnTo>
                <a:cubicBezTo>
                  <a:pt x="374" y="6871"/>
                  <a:pt x="386" y="6874"/>
                  <a:pt x="383" y="6877"/>
                </a:cubicBezTo>
                <a:cubicBezTo>
                  <a:pt x="383" y="6880"/>
                  <a:pt x="366" y="6891"/>
                  <a:pt x="350" y="6905"/>
                </a:cubicBezTo>
                <a:cubicBezTo>
                  <a:pt x="316" y="6930"/>
                  <a:pt x="316" y="6930"/>
                  <a:pt x="316" y="6930"/>
                </a:cubicBezTo>
                <a:cubicBezTo>
                  <a:pt x="316" y="6916"/>
                  <a:pt x="316" y="6916"/>
                  <a:pt x="316" y="6916"/>
                </a:cubicBezTo>
                <a:cubicBezTo>
                  <a:pt x="313" y="6908"/>
                  <a:pt x="313" y="6891"/>
                  <a:pt x="313" y="6880"/>
                </a:cubicBezTo>
                <a:cubicBezTo>
                  <a:pt x="311" y="6860"/>
                  <a:pt x="311" y="6860"/>
                  <a:pt x="311" y="6860"/>
                </a:cubicBezTo>
                <a:cubicBezTo>
                  <a:pt x="325" y="6863"/>
                  <a:pt x="325" y="6863"/>
                  <a:pt x="325" y="6863"/>
                </a:cubicBezTo>
                <a:cubicBezTo>
                  <a:pt x="330" y="6866"/>
                  <a:pt x="347" y="6869"/>
                  <a:pt x="361" y="6869"/>
                </a:cubicBezTo>
                <a:close/>
                <a:moveTo>
                  <a:pt x="5273" y="6891"/>
                </a:moveTo>
                <a:lnTo>
                  <a:pt x="5273" y="6891"/>
                </a:lnTo>
                <a:cubicBezTo>
                  <a:pt x="5234" y="6927"/>
                  <a:pt x="4862" y="7249"/>
                  <a:pt x="4860" y="7249"/>
                </a:cubicBezTo>
                <a:cubicBezTo>
                  <a:pt x="4860" y="7251"/>
                  <a:pt x="4857" y="7249"/>
                  <a:pt x="4857" y="7246"/>
                </a:cubicBezTo>
                <a:cubicBezTo>
                  <a:pt x="4857" y="7235"/>
                  <a:pt x="4921" y="6921"/>
                  <a:pt x="4923" y="6919"/>
                </a:cubicBezTo>
                <a:cubicBezTo>
                  <a:pt x="4926" y="6919"/>
                  <a:pt x="5251" y="6883"/>
                  <a:pt x="5270" y="6880"/>
                </a:cubicBezTo>
                <a:cubicBezTo>
                  <a:pt x="5284" y="6880"/>
                  <a:pt x="5284" y="6880"/>
                  <a:pt x="5284" y="6880"/>
                </a:cubicBezTo>
                <a:cubicBezTo>
                  <a:pt x="5273" y="6891"/>
                  <a:pt x="5273" y="6891"/>
                  <a:pt x="5273" y="6891"/>
                </a:cubicBezTo>
                <a:close/>
                <a:moveTo>
                  <a:pt x="3914" y="7376"/>
                </a:moveTo>
                <a:lnTo>
                  <a:pt x="3914" y="7376"/>
                </a:lnTo>
                <a:cubicBezTo>
                  <a:pt x="3905" y="7620"/>
                  <a:pt x="3900" y="7817"/>
                  <a:pt x="3900" y="7817"/>
                </a:cubicBezTo>
                <a:cubicBezTo>
                  <a:pt x="3897" y="7820"/>
                  <a:pt x="3636" y="7690"/>
                  <a:pt x="3631" y="7684"/>
                </a:cubicBezTo>
                <a:cubicBezTo>
                  <a:pt x="3631" y="7684"/>
                  <a:pt x="3695" y="7504"/>
                  <a:pt x="3775" y="7282"/>
                </a:cubicBezTo>
                <a:cubicBezTo>
                  <a:pt x="3922" y="6883"/>
                  <a:pt x="3922" y="6883"/>
                  <a:pt x="3922" y="6883"/>
                </a:cubicBezTo>
                <a:cubicBezTo>
                  <a:pt x="3925" y="6910"/>
                  <a:pt x="3925" y="6910"/>
                  <a:pt x="3925" y="6910"/>
                </a:cubicBezTo>
                <a:cubicBezTo>
                  <a:pt x="3925" y="6924"/>
                  <a:pt x="3919" y="7135"/>
                  <a:pt x="3914" y="7376"/>
                </a:cubicBezTo>
                <a:close/>
                <a:moveTo>
                  <a:pt x="433" y="6930"/>
                </a:moveTo>
                <a:lnTo>
                  <a:pt x="433" y="6930"/>
                </a:lnTo>
                <a:cubicBezTo>
                  <a:pt x="441" y="6952"/>
                  <a:pt x="444" y="6969"/>
                  <a:pt x="444" y="6969"/>
                </a:cubicBezTo>
                <a:cubicBezTo>
                  <a:pt x="441" y="6971"/>
                  <a:pt x="327" y="6999"/>
                  <a:pt x="322" y="6999"/>
                </a:cubicBezTo>
                <a:cubicBezTo>
                  <a:pt x="316" y="6999"/>
                  <a:pt x="316" y="6994"/>
                  <a:pt x="316" y="6985"/>
                </a:cubicBezTo>
                <a:cubicBezTo>
                  <a:pt x="316" y="6974"/>
                  <a:pt x="316" y="6974"/>
                  <a:pt x="316" y="6974"/>
                </a:cubicBezTo>
                <a:cubicBezTo>
                  <a:pt x="369" y="6935"/>
                  <a:pt x="369" y="6935"/>
                  <a:pt x="369" y="6935"/>
                </a:cubicBezTo>
                <a:cubicBezTo>
                  <a:pt x="397" y="6913"/>
                  <a:pt x="422" y="6896"/>
                  <a:pt x="422" y="6896"/>
                </a:cubicBezTo>
                <a:cubicBezTo>
                  <a:pt x="422" y="6896"/>
                  <a:pt x="427" y="6910"/>
                  <a:pt x="433" y="6930"/>
                </a:cubicBezTo>
                <a:close/>
                <a:moveTo>
                  <a:pt x="6590" y="7376"/>
                </a:moveTo>
                <a:lnTo>
                  <a:pt x="6590" y="7376"/>
                </a:lnTo>
                <a:cubicBezTo>
                  <a:pt x="7264" y="7634"/>
                  <a:pt x="7814" y="7848"/>
                  <a:pt x="7811" y="7848"/>
                </a:cubicBezTo>
                <a:cubicBezTo>
                  <a:pt x="7805" y="7851"/>
                  <a:pt x="5215" y="7582"/>
                  <a:pt x="5212" y="7582"/>
                </a:cubicBezTo>
                <a:cubicBezTo>
                  <a:pt x="5212" y="7579"/>
                  <a:pt x="5345" y="6910"/>
                  <a:pt x="5348" y="6902"/>
                </a:cubicBezTo>
                <a:cubicBezTo>
                  <a:pt x="5348" y="6899"/>
                  <a:pt x="5351" y="6899"/>
                  <a:pt x="5356" y="6899"/>
                </a:cubicBezTo>
                <a:cubicBezTo>
                  <a:pt x="5359" y="6902"/>
                  <a:pt x="5914" y="7116"/>
                  <a:pt x="6590" y="7376"/>
                </a:cubicBezTo>
                <a:close/>
                <a:moveTo>
                  <a:pt x="11490" y="7196"/>
                </a:moveTo>
                <a:lnTo>
                  <a:pt x="11490" y="7196"/>
                </a:lnTo>
                <a:cubicBezTo>
                  <a:pt x="11654" y="7557"/>
                  <a:pt x="11662" y="7573"/>
                  <a:pt x="11660" y="7573"/>
                </a:cubicBezTo>
                <a:cubicBezTo>
                  <a:pt x="11660" y="7576"/>
                  <a:pt x="11341" y="6935"/>
                  <a:pt x="11335" y="6924"/>
                </a:cubicBezTo>
                <a:cubicBezTo>
                  <a:pt x="11335" y="6921"/>
                  <a:pt x="11355" y="6910"/>
                  <a:pt x="11360" y="6910"/>
                </a:cubicBezTo>
                <a:cubicBezTo>
                  <a:pt x="11363" y="6913"/>
                  <a:pt x="11421" y="7041"/>
                  <a:pt x="11490" y="7196"/>
                </a:cubicBezTo>
                <a:close/>
                <a:moveTo>
                  <a:pt x="1692" y="6935"/>
                </a:moveTo>
                <a:lnTo>
                  <a:pt x="1692" y="6935"/>
                </a:lnTo>
                <a:cubicBezTo>
                  <a:pt x="1692" y="6938"/>
                  <a:pt x="1739" y="7099"/>
                  <a:pt x="1797" y="7290"/>
                </a:cubicBezTo>
                <a:cubicBezTo>
                  <a:pt x="1853" y="7482"/>
                  <a:pt x="1900" y="7640"/>
                  <a:pt x="1897" y="7640"/>
                </a:cubicBezTo>
                <a:cubicBezTo>
                  <a:pt x="1897" y="7640"/>
                  <a:pt x="1822" y="7520"/>
                  <a:pt x="1734" y="7371"/>
                </a:cubicBezTo>
                <a:cubicBezTo>
                  <a:pt x="1570" y="7102"/>
                  <a:pt x="1570" y="7102"/>
                  <a:pt x="1570" y="7102"/>
                </a:cubicBezTo>
                <a:cubicBezTo>
                  <a:pt x="1628" y="7016"/>
                  <a:pt x="1628" y="7016"/>
                  <a:pt x="1628" y="7016"/>
                </a:cubicBezTo>
                <a:cubicBezTo>
                  <a:pt x="1659" y="6969"/>
                  <a:pt x="1686" y="6930"/>
                  <a:pt x="1689" y="6930"/>
                </a:cubicBezTo>
                <a:cubicBezTo>
                  <a:pt x="1689" y="6930"/>
                  <a:pt x="1692" y="6932"/>
                  <a:pt x="1692" y="6935"/>
                </a:cubicBezTo>
                <a:close/>
                <a:moveTo>
                  <a:pt x="4346" y="7002"/>
                </a:moveTo>
                <a:lnTo>
                  <a:pt x="4346" y="7002"/>
                </a:lnTo>
                <a:cubicBezTo>
                  <a:pt x="4402" y="7035"/>
                  <a:pt x="4444" y="7063"/>
                  <a:pt x="4444" y="7066"/>
                </a:cubicBezTo>
                <a:cubicBezTo>
                  <a:pt x="4444" y="7071"/>
                  <a:pt x="3980" y="7731"/>
                  <a:pt x="3978" y="7728"/>
                </a:cubicBezTo>
                <a:cubicBezTo>
                  <a:pt x="3978" y="7728"/>
                  <a:pt x="4036" y="7551"/>
                  <a:pt x="4108" y="7337"/>
                </a:cubicBezTo>
                <a:cubicBezTo>
                  <a:pt x="4180" y="7121"/>
                  <a:pt x="4238" y="6946"/>
                  <a:pt x="4238" y="6944"/>
                </a:cubicBezTo>
                <a:cubicBezTo>
                  <a:pt x="4238" y="6938"/>
                  <a:pt x="4260" y="6949"/>
                  <a:pt x="4346" y="7002"/>
                </a:cubicBezTo>
                <a:close/>
                <a:moveTo>
                  <a:pt x="5137" y="7182"/>
                </a:moveTo>
                <a:lnTo>
                  <a:pt x="5137" y="7182"/>
                </a:lnTo>
                <a:cubicBezTo>
                  <a:pt x="5062" y="7310"/>
                  <a:pt x="5001" y="7415"/>
                  <a:pt x="5001" y="7415"/>
                </a:cubicBezTo>
                <a:cubicBezTo>
                  <a:pt x="4998" y="7418"/>
                  <a:pt x="4860" y="7307"/>
                  <a:pt x="4860" y="7304"/>
                </a:cubicBezTo>
                <a:cubicBezTo>
                  <a:pt x="4860" y="7299"/>
                  <a:pt x="5265" y="6944"/>
                  <a:pt x="5267" y="6946"/>
                </a:cubicBezTo>
                <a:cubicBezTo>
                  <a:pt x="5267" y="6946"/>
                  <a:pt x="5209" y="7052"/>
                  <a:pt x="5137" y="7182"/>
                </a:cubicBezTo>
                <a:close/>
                <a:moveTo>
                  <a:pt x="11704" y="7745"/>
                </a:moveTo>
                <a:lnTo>
                  <a:pt x="11704" y="7745"/>
                </a:lnTo>
                <a:cubicBezTo>
                  <a:pt x="11923" y="8183"/>
                  <a:pt x="12101" y="8541"/>
                  <a:pt x="12101" y="8544"/>
                </a:cubicBezTo>
                <a:cubicBezTo>
                  <a:pt x="12098" y="8544"/>
                  <a:pt x="11701" y="8059"/>
                  <a:pt x="11024" y="7232"/>
                </a:cubicBezTo>
                <a:cubicBezTo>
                  <a:pt x="11011" y="7213"/>
                  <a:pt x="11011" y="7213"/>
                  <a:pt x="11011" y="7213"/>
                </a:cubicBezTo>
                <a:cubicBezTo>
                  <a:pt x="11158" y="7080"/>
                  <a:pt x="11158" y="7080"/>
                  <a:pt x="11158" y="7080"/>
                </a:cubicBezTo>
                <a:cubicBezTo>
                  <a:pt x="11238" y="7007"/>
                  <a:pt x="11305" y="6946"/>
                  <a:pt x="11305" y="6946"/>
                </a:cubicBezTo>
                <a:cubicBezTo>
                  <a:pt x="11305" y="6946"/>
                  <a:pt x="11485" y="7307"/>
                  <a:pt x="11704" y="7745"/>
                </a:cubicBezTo>
                <a:close/>
                <a:moveTo>
                  <a:pt x="12176" y="7670"/>
                </a:moveTo>
                <a:lnTo>
                  <a:pt x="12176" y="7670"/>
                </a:lnTo>
                <a:cubicBezTo>
                  <a:pt x="12531" y="8386"/>
                  <a:pt x="12531" y="8386"/>
                  <a:pt x="12531" y="8386"/>
                </a:cubicBezTo>
                <a:cubicBezTo>
                  <a:pt x="12556" y="8450"/>
                  <a:pt x="12556" y="8450"/>
                  <a:pt x="12556" y="8450"/>
                </a:cubicBezTo>
                <a:cubicBezTo>
                  <a:pt x="12567" y="8486"/>
                  <a:pt x="12578" y="8516"/>
                  <a:pt x="12578" y="8516"/>
                </a:cubicBezTo>
                <a:cubicBezTo>
                  <a:pt x="12578" y="8519"/>
                  <a:pt x="12489" y="8427"/>
                  <a:pt x="12381" y="8314"/>
                </a:cubicBezTo>
                <a:cubicBezTo>
                  <a:pt x="12187" y="8111"/>
                  <a:pt x="12187" y="8111"/>
                  <a:pt x="12187" y="8111"/>
                </a:cubicBezTo>
                <a:cubicBezTo>
                  <a:pt x="12015" y="7579"/>
                  <a:pt x="12015" y="7579"/>
                  <a:pt x="12015" y="7579"/>
                </a:cubicBezTo>
                <a:cubicBezTo>
                  <a:pt x="11801" y="6913"/>
                  <a:pt x="11812" y="6946"/>
                  <a:pt x="11815" y="6949"/>
                </a:cubicBezTo>
                <a:cubicBezTo>
                  <a:pt x="11818" y="6952"/>
                  <a:pt x="11979" y="7274"/>
                  <a:pt x="12176" y="7670"/>
                </a:cubicBezTo>
                <a:close/>
                <a:moveTo>
                  <a:pt x="3209" y="6999"/>
                </a:moveTo>
                <a:lnTo>
                  <a:pt x="3209" y="6999"/>
                </a:lnTo>
                <a:cubicBezTo>
                  <a:pt x="3223" y="7035"/>
                  <a:pt x="3223" y="7038"/>
                  <a:pt x="3206" y="7032"/>
                </a:cubicBezTo>
                <a:cubicBezTo>
                  <a:pt x="3195" y="7032"/>
                  <a:pt x="3195" y="7027"/>
                  <a:pt x="3193" y="6974"/>
                </a:cubicBezTo>
                <a:cubicBezTo>
                  <a:pt x="3190" y="6944"/>
                  <a:pt x="3193" y="6946"/>
                  <a:pt x="3209" y="6999"/>
                </a:cubicBezTo>
                <a:close/>
                <a:moveTo>
                  <a:pt x="3159" y="7013"/>
                </a:moveTo>
                <a:lnTo>
                  <a:pt x="3159" y="7013"/>
                </a:lnTo>
                <a:cubicBezTo>
                  <a:pt x="3159" y="7030"/>
                  <a:pt x="3159" y="7035"/>
                  <a:pt x="3154" y="7038"/>
                </a:cubicBezTo>
                <a:cubicBezTo>
                  <a:pt x="3151" y="7038"/>
                  <a:pt x="3148" y="7038"/>
                  <a:pt x="3145" y="7038"/>
                </a:cubicBezTo>
                <a:cubicBezTo>
                  <a:pt x="3145" y="7038"/>
                  <a:pt x="3148" y="7024"/>
                  <a:pt x="3148" y="7007"/>
                </a:cubicBezTo>
                <a:cubicBezTo>
                  <a:pt x="3154" y="6974"/>
                  <a:pt x="3159" y="6980"/>
                  <a:pt x="3159" y="7013"/>
                </a:cubicBezTo>
                <a:close/>
                <a:moveTo>
                  <a:pt x="5237" y="7271"/>
                </a:moveTo>
                <a:lnTo>
                  <a:pt x="5237" y="7271"/>
                </a:lnTo>
                <a:cubicBezTo>
                  <a:pt x="5206" y="7426"/>
                  <a:pt x="5181" y="7557"/>
                  <a:pt x="5179" y="7559"/>
                </a:cubicBezTo>
                <a:cubicBezTo>
                  <a:pt x="5176" y="7562"/>
                  <a:pt x="5032" y="7446"/>
                  <a:pt x="5032" y="7440"/>
                </a:cubicBezTo>
                <a:cubicBezTo>
                  <a:pt x="5032" y="7437"/>
                  <a:pt x="5292" y="6985"/>
                  <a:pt x="5292" y="6985"/>
                </a:cubicBezTo>
                <a:cubicBezTo>
                  <a:pt x="5295" y="6985"/>
                  <a:pt x="5270" y="7116"/>
                  <a:pt x="5237" y="7271"/>
                </a:cubicBezTo>
                <a:close/>
                <a:moveTo>
                  <a:pt x="277" y="7007"/>
                </a:moveTo>
                <a:lnTo>
                  <a:pt x="277" y="7007"/>
                </a:lnTo>
                <a:cubicBezTo>
                  <a:pt x="277" y="7007"/>
                  <a:pt x="277" y="7010"/>
                  <a:pt x="275" y="7010"/>
                </a:cubicBezTo>
                <a:cubicBezTo>
                  <a:pt x="272" y="7010"/>
                  <a:pt x="272" y="7007"/>
                  <a:pt x="272" y="7007"/>
                </a:cubicBezTo>
                <a:cubicBezTo>
                  <a:pt x="275" y="7005"/>
                  <a:pt x="277" y="7002"/>
                  <a:pt x="277" y="7002"/>
                </a:cubicBezTo>
                <a:cubicBezTo>
                  <a:pt x="277" y="7002"/>
                  <a:pt x="277" y="7005"/>
                  <a:pt x="277" y="7007"/>
                </a:cubicBezTo>
                <a:close/>
                <a:moveTo>
                  <a:pt x="505" y="7104"/>
                </a:moveTo>
                <a:lnTo>
                  <a:pt x="505" y="7104"/>
                </a:lnTo>
                <a:cubicBezTo>
                  <a:pt x="527" y="7152"/>
                  <a:pt x="544" y="7193"/>
                  <a:pt x="544" y="7193"/>
                </a:cubicBezTo>
                <a:cubicBezTo>
                  <a:pt x="541" y="7196"/>
                  <a:pt x="491" y="7190"/>
                  <a:pt x="430" y="7182"/>
                </a:cubicBezTo>
                <a:cubicBezTo>
                  <a:pt x="322" y="7168"/>
                  <a:pt x="322" y="7168"/>
                  <a:pt x="322" y="7168"/>
                </a:cubicBezTo>
                <a:cubicBezTo>
                  <a:pt x="319" y="7146"/>
                  <a:pt x="319" y="7146"/>
                  <a:pt x="319" y="7146"/>
                </a:cubicBezTo>
                <a:cubicBezTo>
                  <a:pt x="319" y="7127"/>
                  <a:pt x="319" y="7127"/>
                  <a:pt x="319" y="7127"/>
                </a:cubicBezTo>
                <a:cubicBezTo>
                  <a:pt x="388" y="7068"/>
                  <a:pt x="388" y="7068"/>
                  <a:pt x="388" y="7068"/>
                </a:cubicBezTo>
                <a:cubicBezTo>
                  <a:pt x="427" y="7038"/>
                  <a:pt x="460" y="7013"/>
                  <a:pt x="460" y="7016"/>
                </a:cubicBezTo>
                <a:cubicBezTo>
                  <a:pt x="463" y="7016"/>
                  <a:pt x="483" y="7054"/>
                  <a:pt x="505" y="7104"/>
                </a:cubicBezTo>
                <a:close/>
                <a:moveTo>
                  <a:pt x="10683" y="7207"/>
                </a:moveTo>
                <a:lnTo>
                  <a:pt x="10683" y="7207"/>
                </a:lnTo>
                <a:cubicBezTo>
                  <a:pt x="10744" y="7307"/>
                  <a:pt x="10792" y="7393"/>
                  <a:pt x="10792" y="7396"/>
                </a:cubicBezTo>
                <a:cubicBezTo>
                  <a:pt x="10789" y="7398"/>
                  <a:pt x="8374" y="8896"/>
                  <a:pt x="8365" y="8899"/>
                </a:cubicBezTo>
                <a:cubicBezTo>
                  <a:pt x="8360" y="8899"/>
                  <a:pt x="8302" y="8949"/>
                  <a:pt x="9486" y="7942"/>
                </a:cubicBezTo>
                <a:cubicBezTo>
                  <a:pt x="10081" y="7435"/>
                  <a:pt x="10572" y="7018"/>
                  <a:pt x="10572" y="7018"/>
                </a:cubicBezTo>
                <a:cubicBezTo>
                  <a:pt x="10575" y="7021"/>
                  <a:pt x="10625" y="7104"/>
                  <a:pt x="10683" y="7207"/>
                </a:cubicBezTo>
                <a:close/>
                <a:moveTo>
                  <a:pt x="388" y="7021"/>
                </a:moveTo>
                <a:lnTo>
                  <a:pt x="388" y="7021"/>
                </a:lnTo>
                <a:cubicBezTo>
                  <a:pt x="388" y="7024"/>
                  <a:pt x="319" y="7080"/>
                  <a:pt x="316" y="7080"/>
                </a:cubicBezTo>
                <a:cubicBezTo>
                  <a:pt x="316" y="7080"/>
                  <a:pt x="316" y="7071"/>
                  <a:pt x="316" y="7057"/>
                </a:cubicBezTo>
                <a:cubicBezTo>
                  <a:pt x="316" y="7035"/>
                  <a:pt x="316" y="7035"/>
                  <a:pt x="316" y="7035"/>
                </a:cubicBezTo>
                <a:cubicBezTo>
                  <a:pt x="347" y="7030"/>
                  <a:pt x="347" y="7030"/>
                  <a:pt x="347" y="7030"/>
                </a:cubicBezTo>
                <a:cubicBezTo>
                  <a:pt x="377" y="7021"/>
                  <a:pt x="388" y="7018"/>
                  <a:pt x="388" y="7021"/>
                </a:cubicBezTo>
                <a:close/>
                <a:moveTo>
                  <a:pt x="10492" y="7038"/>
                </a:moveTo>
                <a:lnTo>
                  <a:pt x="10492" y="7038"/>
                </a:lnTo>
                <a:cubicBezTo>
                  <a:pt x="10464" y="7066"/>
                  <a:pt x="8188" y="8999"/>
                  <a:pt x="8185" y="8999"/>
                </a:cubicBezTo>
                <a:cubicBezTo>
                  <a:pt x="8185" y="8996"/>
                  <a:pt x="8402" y="7573"/>
                  <a:pt x="8404" y="7570"/>
                </a:cubicBezTo>
                <a:cubicBezTo>
                  <a:pt x="8404" y="7568"/>
                  <a:pt x="8818" y="7462"/>
                  <a:pt x="9322" y="7332"/>
                </a:cubicBezTo>
                <a:cubicBezTo>
                  <a:pt x="9826" y="7202"/>
                  <a:pt x="10295" y="7080"/>
                  <a:pt x="10364" y="7063"/>
                </a:cubicBezTo>
                <a:cubicBezTo>
                  <a:pt x="10434" y="7043"/>
                  <a:pt x="10492" y="7030"/>
                  <a:pt x="10495" y="7030"/>
                </a:cubicBezTo>
                <a:cubicBezTo>
                  <a:pt x="10500" y="7030"/>
                  <a:pt x="10498" y="7032"/>
                  <a:pt x="10492" y="7038"/>
                </a:cubicBezTo>
                <a:close/>
                <a:moveTo>
                  <a:pt x="44" y="7068"/>
                </a:moveTo>
                <a:lnTo>
                  <a:pt x="44" y="7068"/>
                </a:lnTo>
                <a:cubicBezTo>
                  <a:pt x="44" y="7102"/>
                  <a:pt x="44" y="7102"/>
                  <a:pt x="44" y="7102"/>
                </a:cubicBezTo>
                <a:cubicBezTo>
                  <a:pt x="39" y="7093"/>
                  <a:pt x="39" y="7093"/>
                  <a:pt x="39" y="7093"/>
                </a:cubicBezTo>
                <a:cubicBezTo>
                  <a:pt x="36" y="7088"/>
                  <a:pt x="33" y="7080"/>
                  <a:pt x="33" y="7068"/>
                </a:cubicBezTo>
                <a:cubicBezTo>
                  <a:pt x="33" y="7049"/>
                  <a:pt x="39" y="7030"/>
                  <a:pt x="39" y="7032"/>
                </a:cubicBezTo>
                <a:cubicBezTo>
                  <a:pt x="42" y="7032"/>
                  <a:pt x="42" y="7049"/>
                  <a:pt x="44" y="7068"/>
                </a:cubicBezTo>
                <a:close/>
                <a:moveTo>
                  <a:pt x="10794" y="7127"/>
                </a:moveTo>
                <a:lnTo>
                  <a:pt x="10794" y="7127"/>
                </a:lnTo>
                <a:cubicBezTo>
                  <a:pt x="10883" y="7177"/>
                  <a:pt x="10955" y="7215"/>
                  <a:pt x="10955" y="7218"/>
                </a:cubicBezTo>
                <a:cubicBezTo>
                  <a:pt x="10955" y="7221"/>
                  <a:pt x="10825" y="7368"/>
                  <a:pt x="10822" y="7368"/>
                </a:cubicBezTo>
                <a:cubicBezTo>
                  <a:pt x="10819" y="7368"/>
                  <a:pt x="10628" y="7046"/>
                  <a:pt x="10628" y="7041"/>
                </a:cubicBezTo>
                <a:cubicBezTo>
                  <a:pt x="10628" y="7038"/>
                  <a:pt x="10622" y="7035"/>
                  <a:pt x="10794" y="7127"/>
                </a:cubicBezTo>
                <a:close/>
                <a:moveTo>
                  <a:pt x="175" y="7082"/>
                </a:moveTo>
                <a:lnTo>
                  <a:pt x="175" y="7082"/>
                </a:lnTo>
                <a:cubicBezTo>
                  <a:pt x="175" y="7088"/>
                  <a:pt x="172" y="7093"/>
                  <a:pt x="169" y="7096"/>
                </a:cubicBezTo>
                <a:cubicBezTo>
                  <a:pt x="164" y="7099"/>
                  <a:pt x="164" y="7099"/>
                  <a:pt x="164" y="7099"/>
                </a:cubicBezTo>
                <a:cubicBezTo>
                  <a:pt x="164" y="7091"/>
                  <a:pt x="164" y="7091"/>
                  <a:pt x="164" y="7091"/>
                </a:cubicBezTo>
                <a:cubicBezTo>
                  <a:pt x="164" y="7085"/>
                  <a:pt x="164" y="7074"/>
                  <a:pt x="161" y="7063"/>
                </a:cubicBezTo>
                <a:cubicBezTo>
                  <a:pt x="161" y="7046"/>
                  <a:pt x="161" y="7046"/>
                  <a:pt x="161" y="7046"/>
                </a:cubicBezTo>
                <a:cubicBezTo>
                  <a:pt x="166" y="7060"/>
                  <a:pt x="166" y="7060"/>
                  <a:pt x="166" y="7060"/>
                </a:cubicBezTo>
                <a:cubicBezTo>
                  <a:pt x="172" y="7068"/>
                  <a:pt x="175" y="7077"/>
                  <a:pt x="175" y="7082"/>
                </a:cubicBezTo>
                <a:close/>
                <a:moveTo>
                  <a:pt x="283" y="7077"/>
                </a:moveTo>
                <a:lnTo>
                  <a:pt x="283" y="7077"/>
                </a:lnTo>
                <a:cubicBezTo>
                  <a:pt x="283" y="7110"/>
                  <a:pt x="283" y="7110"/>
                  <a:pt x="283" y="7110"/>
                </a:cubicBezTo>
                <a:cubicBezTo>
                  <a:pt x="261" y="7127"/>
                  <a:pt x="261" y="7127"/>
                  <a:pt x="261" y="7127"/>
                </a:cubicBezTo>
                <a:cubicBezTo>
                  <a:pt x="250" y="7135"/>
                  <a:pt x="241" y="7143"/>
                  <a:pt x="241" y="7143"/>
                </a:cubicBezTo>
                <a:cubicBezTo>
                  <a:pt x="239" y="7140"/>
                  <a:pt x="208" y="7066"/>
                  <a:pt x="211" y="7063"/>
                </a:cubicBezTo>
                <a:cubicBezTo>
                  <a:pt x="211" y="7060"/>
                  <a:pt x="269" y="7046"/>
                  <a:pt x="275" y="7046"/>
                </a:cubicBezTo>
                <a:cubicBezTo>
                  <a:pt x="283" y="7046"/>
                  <a:pt x="283" y="7046"/>
                  <a:pt x="283" y="7046"/>
                </a:cubicBezTo>
                <a:cubicBezTo>
                  <a:pt x="283" y="7077"/>
                  <a:pt x="283" y="7077"/>
                  <a:pt x="283" y="7077"/>
                </a:cubicBezTo>
                <a:close/>
                <a:moveTo>
                  <a:pt x="3198" y="7104"/>
                </a:moveTo>
                <a:lnTo>
                  <a:pt x="3198" y="7104"/>
                </a:lnTo>
                <a:cubicBezTo>
                  <a:pt x="3220" y="7107"/>
                  <a:pt x="3240" y="7113"/>
                  <a:pt x="3240" y="7116"/>
                </a:cubicBezTo>
                <a:cubicBezTo>
                  <a:pt x="3243" y="7116"/>
                  <a:pt x="3245" y="7260"/>
                  <a:pt x="3248" y="7432"/>
                </a:cubicBezTo>
                <a:cubicBezTo>
                  <a:pt x="3256" y="7792"/>
                  <a:pt x="3256" y="7806"/>
                  <a:pt x="3254" y="7803"/>
                </a:cubicBezTo>
                <a:cubicBezTo>
                  <a:pt x="3254" y="7803"/>
                  <a:pt x="3229" y="7651"/>
                  <a:pt x="3201" y="7462"/>
                </a:cubicBezTo>
                <a:cubicBezTo>
                  <a:pt x="3170" y="7276"/>
                  <a:pt x="3148" y="7116"/>
                  <a:pt x="3145" y="7110"/>
                </a:cubicBezTo>
                <a:cubicBezTo>
                  <a:pt x="3143" y="7096"/>
                  <a:pt x="3143" y="7096"/>
                  <a:pt x="3143" y="7096"/>
                </a:cubicBezTo>
                <a:cubicBezTo>
                  <a:pt x="3151" y="7096"/>
                  <a:pt x="3151" y="7096"/>
                  <a:pt x="3151" y="7096"/>
                </a:cubicBezTo>
                <a:cubicBezTo>
                  <a:pt x="3157" y="7096"/>
                  <a:pt x="3176" y="7099"/>
                  <a:pt x="3198" y="7104"/>
                </a:cubicBezTo>
                <a:close/>
                <a:moveTo>
                  <a:pt x="3184" y="7587"/>
                </a:moveTo>
                <a:lnTo>
                  <a:pt x="3184" y="7587"/>
                </a:lnTo>
                <a:cubicBezTo>
                  <a:pt x="3223" y="7848"/>
                  <a:pt x="3256" y="8067"/>
                  <a:pt x="3256" y="8070"/>
                </a:cubicBezTo>
                <a:cubicBezTo>
                  <a:pt x="3254" y="8072"/>
                  <a:pt x="3101" y="8042"/>
                  <a:pt x="2641" y="7948"/>
                </a:cubicBezTo>
                <a:cubicBezTo>
                  <a:pt x="2302" y="7881"/>
                  <a:pt x="2025" y="7823"/>
                  <a:pt x="2025" y="7823"/>
                </a:cubicBezTo>
                <a:cubicBezTo>
                  <a:pt x="2022" y="7823"/>
                  <a:pt x="2266" y="7662"/>
                  <a:pt x="2563" y="7462"/>
                </a:cubicBezTo>
                <a:cubicBezTo>
                  <a:pt x="2862" y="7265"/>
                  <a:pt x="3107" y="7104"/>
                  <a:pt x="3109" y="7104"/>
                </a:cubicBezTo>
                <a:cubicBezTo>
                  <a:pt x="3109" y="7107"/>
                  <a:pt x="3143" y="7324"/>
                  <a:pt x="3184" y="7587"/>
                </a:cubicBezTo>
                <a:close/>
                <a:moveTo>
                  <a:pt x="11829" y="7626"/>
                </a:moveTo>
                <a:lnTo>
                  <a:pt x="11829" y="7626"/>
                </a:lnTo>
                <a:cubicBezTo>
                  <a:pt x="12156" y="8128"/>
                  <a:pt x="12156" y="8128"/>
                  <a:pt x="12156" y="8128"/>
                </a:cubicBezTo>
                <a:cubicBezTo>
                  <a:pt x="12212" y="8472"/>
                  <a:pt x="12212" y="8472"/>
                  <a:pt x="12212" y="8472"/>
                </a:cubicBezTo>
                <a:cubicBezTo>
                  <a:pt x="12242" y="8658"/>
                  <a:pt x="12267" y="8816"/>
                  <a:pt x="12270" y="8821"/>
                </a:cubicBezTo>
                <a:cubicBezTo>
                  <a:pt x="12275" y="8846"/>
                  <a:pt x="12262" y="8818"/>
                  <a:pt x="12237" y="8752"/>
                </a:cubicBezTo>
                <a:cubicBezTo>
                  <a:pt x="12220" y="8708"/>
                  <a:pt x="12189" y="8641"/>
                  <a:pt x="12162" y="8585"/>
                </a:cubicBezTo>
                <a:cubicBezTo>
                  <a:pt x="12126" y="8511"/>
                  <a:pt x="11490" y="7116"/>
                  <a:pt x="11490" y="7107"/>
                </a:cubicBezTo>
                <a:cubicBezTo>
                  <a:pt x="11490" y="7102"/>
                  <a:pt x="11518" y="7143"/>
                  <a:pt x="11829" y="7626"/>
                </a:cubicBezTo>
                <a:close/>
                <a:moveTo>
                  <a:pt x="3434" y="7163"/>
                </a:moveTo>
                <a:lnTo>
                  <a:pt x="3434" y="7163"/>
                </a:lnTo>
                <a:cubicBezTo>
                  <a:pt x="3434" y="7165"/>
                  <a:pt x="3409" y="7423"/>
                  <a:pt x="3376" y="7731"/>
                </a:cubicBezTo>
                <a:cubicBezTo>
                  <a:pt x="3345" y="8039"/>
                  <a:pt x="3317" y="8294"/>
                  <a:pt x="3317" y="8297"/>
                </a:cubicBezTo>
                <a:cubicBezTo>
                  <a:pt x="3317" y="8300"/>
                  <a:pt x="3317" y="8300"/>
                  <a:pt x="3317" y="8300"/>
                </a:cubicBezTo>
                <a:cubicBezTo>
                  <a:pt x="3315" y="8297"/>
                  <a:pt x="3279" y="7129"/>
                  <a:pt x="3281" y="7124"/>
                </a:cubicBezTo>
                <a:cubicBezTo>
                  <a:pt x="3281" y="7124"/>
                  <a:pt x="3315" y="7129"/>
                  <a:pt x="3356" y="7138"/>
                </a:cubicBezTo>
                <a:cubicBezTo>
                  <a:pt x="3431" y="7152"/>
                  <a:pt x="3431" y="7152"/>
                  <a:pt x="3431" y="7152"/>
                </a:cubicBezTo>
                <a:cubicBezTo>
                  <a:pt x="3434" y="7163"/>
                  <a:pt x="3434" y="7163"/>
                  <a:pt x="3434" y="7163"/>
                </a:cubicBezTo>
                <a:close/>
                <a:moveTo>
                  <a:pt x="4430" y="7224"/>
                </a:moveTo>
                <a:lnTo>
                  <a:pt x="4430" y="7224"/>
                </a:lnTo>
                <a:cubicBezTo>
                  <a:pt x="4416" y="7304"/>
                  <a:pt x="4416" y="7304"/>
                  <a:pt x="4416" y="7304"/>
                </a:cubicBezTo>
                <a:cubicBezTo>
                  <a:pt x="4407" y="7312"/>
                  <a:pt x="4407" y="7312"/>
                  <a:pt x="4407" y="7312"/>
                </a:cubicBezTo>
                <a:cubicBezTo>
                  <a:pt x="4396" y="7329"/>
                  <a:pt x="4080" y="7656"/>
                  <a:pt x="4077" y="7656"/>
                </a:cubicBezTo>
                <a:cubicBezTo>
                  <a:pt x="4077" y="7654"/>
                  <a:pt x="4158" y="7537"/>
                  <a:pt x="4258" y="7396"/>
                </a:cubicBezTo>
                <a:cubicBezTo>
                  <a:pt x="4358" y="7254"/>
                  <a:pt x="4441" y="7140"/>
                  <a:pt x="4441" y="7140"/>
                </a:cubicBezTo>
                <a:cubicBezTo>
                  <a:pt x="4444" y="7140"/>
                  <a:pt x="4438" y="7179"/>
                  <a:pt x="4430" y="7224"/>
                </a:cubicBezTo>
                <a:close/>
                <a:moveTo>
                  <a:pt x="1756" y="7476"/>
                </a:moveTo>
                <a:lnTo>
                  <a:pt x="1756" y="7476"/>
                </a:lnTo>
                <a:cubicBezTo>
                  <a:pt x="1856" y="7640"/>
                  <a:pt x="1936" y="7776"/>
                  <a:pt x="1936" y="7778"/>
                </a:cubicBezTo>
                <a:cubicBezTo>
                  <a:pt x="1936" y="7784"/>
                  <a:pt x="1612" y="8208"/>
                  <a:pt x="1609" y="8208"/>
                </a:cubicBezTo>
                <a:cubicBezTo>
                  <a:pt x="1606" y="8208"/>
                  <a:pt x="1598" y="8028"/>
                  <a:pt x="1587" y="7706"/>
                </a:cubicBezTo>
                <a:cubicBezTo>
                  <a:pt x="1567" y="7129"/>
                  <a:pt x="1567" y="7171"/>
                  <a:pt x="1573" y="7174"/>
                </a:cubicBezTo>
                <a:cubicBezTo>
                  <a:pt x="1575" y="7177"/>
                  <a:pt x="1656" y="7312"/>
                  <a:pt x="1756" y="7476"/>
                </a:cubicBezTo>
                <a:close/>
                <a:moveTo>
                  <a:pt x="280" y="7207"/>
                </a:moveTo>
                <a:lnTo>
                  <a:pt x="280" y="7207"/>
                </a:lnTo>
                <a:cubicBezTo>
                  <a:pt x="283" y="7218"/>
                  <a:pt x="283" y="7218"/>
                  <a:pt x="283" y="7218"/>
                </a:cubicBezTo>
                <a:cubicBezTo>
                  <a:pt x="277" y="7210"/>
                  <a:pt x="277" y="7210"/>
                  <a:pt x="277" y="7210"/>
                </a:cubicBezTo>
                <a:cubicBezTo>
                  <a:pt x="269" y="7199"/>
                  <a:pt x="269" y="7193"/>
                  <a:pt x="277" y="7196"/>
                </a:cubicBezTo>
                <a:cubicBezTo>
                  <a:pt x="277" y="7196"/>
                  <a:pt x="280" y="7202"/>
                  <a:pt x="280" y="7207"/>
                </a:cubicBezTo>
                <a:close/>
                <a:moveTo>
                  <a:pt x="447" y="7218"/>
                </a:moveTo>
                <a:lnTo>
                  <a:pt x="447" y="7218"/>
                </a:lnTo>
                <a:cubicBezTo>
                  <a:pt x="552" y="7232"/>
                  <a:pt x="552" y="7232"/>
                  <a:pt x="552" y="7232"/>
                </a:cubicBezTo>
                <a:cubicBezTo>
                  <a:pt x="552" y="7240"/>
                  <a:pt x="552" y="7240"/>
                  <a:pt x="552" y="7240"/>
                </a:cubicBezTo>
                <a:cubicBezTo>
                  <a:pt x="552" y="7249"/>
                  <a:pt x="502" y="7490"/>
                  <a:pt x="497" y="7498"/>
                </a:cubicBezTo>
                <a:cubicBezTo>
                  <a:pt x="494" y="7509"/>
                  <a:pt x="386" y="7379"/>
                  <a:pt x="347" y="7321"/>
                </a:cubicBezTo>
                <a:cubicBezTo>
                  <a:pt x="319" y="7276"/>
                  <a:pt x="319" y="7276"/>
                  <a:pt x="319" y="7276"/>
                </a:cubicBezTo>
                <a:cubicBezTo>
                  <a:pt x="319" y="7240"/>
                  <a:pt x="319" y="7240"/>
                  <a:pt x="319" y="7240"/>
                </a:cubicBezTo>
                <a:cubicBezTo>
                  <a:pt x="319" y="7202"/>
                  <a:pt x="319" y="7202"/>
                  <a:pt x="319" y="7202"/>
                </a:cubicBezTo>
                <a:cubicBezTo>
                  <a:pt x="330" y="7204"/>
                  <a:pt x="330" y="7204"/>
                  <a:pt x="330" y="7204"/>
                </a:cubicBezTo>
                <a:cubicBezTo>
                  <a:pt x="336" y="7204"/>
                  <a:pt x="388" y="7213"/>
                  <a:pt x="447" y="7218"/>
                </a:cubicBezTo>
                <a:close/>
                <a:moveTo>
                  <a:pt x="1537" y="7232"/>
                </a:moveTo>
                <a:lnTo>
                  <a:pt x="1537" y="7232"/>
                </a:lnTo>
                <a:cubicBezTo>
                  <a:pt x="1537" y="7249"/>
                  <a:pt x="1542" y="7465"/>
                  <a:pt x="1553" y="7712"/>
                </a:cubicBezTo>
                <a:cubicBezTo>
                  <a:pt x="1562" y="7959"/>
                  <a:pt x="1567" y="8161"/>
                  <a:pt x="1567" y="8161"/>
                </a:cubicBezTo>
                <a:cubicBezTo>
                  <a:pt x="1564" y="8164"/>
                  <a:pt x="1517" y="8053"/>
                  <a:pt x="1462" y="7917"/>
                </a:cubicBezTo>
                <a:cubicBezTo>
                  <a:pt x="1359" y="7670"/>
                  <a:pt x="1359" y="7670"/>
                  <a:pt x="1359" y="7670"/>
                </a:cubicBezTo>
                <a:cubicBezTo>
                  <a:pt x="1445" y="7437"/>
                  <a:pt x="1445" y="7437"/>
                  <a:pt x="1445" y="7437"/>
                </a:cubicBezTo>
                <a:cubicBezTo>
                  <a:pt x="1492" y="7307"/>
                  <a:pt x="1531" y="7202"/>
                  <a:pt x="1534" y="7202"/>
                </a:cubicBezTo>
                <a:cubicBezTo>
                  <a:pt x="1534" y="7202"/>
                  <a:pt x="1537" y="7215"/>
                  <a:pt x="1537" y="7232"/>
                </a:cubicBezTo>
                <a:close/>
                <a:moveTo>
                  <a:pt x="166" y="7398"/>
                </a:moveTo>
                <a:lnTo>
                  <a:pt x="166" y="7398"/>
                </a:lnTo>
                <a:cubicBezTo>
                  <a:pt x="269" y="7582"/>
                  <a:pt x="269" y="7582"/>
                  <a:pt x="269" y="7582"/>
                </a:cubicBezTo>
                <a:cubicBezTo>
                  <a:pt x="275" y="7623"/>
                  <a:pt x="275" y="7623"/>
                  <a:pt x="275" y="7623"/>
                </a:cubicBezTo>
                <a:cubicBezTo>
                  <a:pt x="280" y="7648"/>
                  <a:pt x="283" y="7668"/>
                  <a:pt x="283" y="7673"/>
                </a:cubicBezTo>
                <a:cubicBezTo>
                  <a:pt x="286" y="7676"/>
                  <a:pt x="300" y="7687"/>
                  <a:pt x="316" y="7701"/>
                </a:cubicBezTo>
                <a:cubicBezTo>
                  <a:pt x="350" y="7723"/>
                  <a:pt x="350" y="7723"/>
                  <a:pt x="350" y="7723"/>
                </a:cubicBezTo>
                <a:cubicBezTo>
                  <a:pt x="377" y="7776"/>
                  <a:pt x="377" y="7776"/>
                  <a:pt x="377" y="7776"/>
                </a:cubicBezTo>
                <a:cubicBezTo>
                  <a:pt x="405" y="7826"/>
                  <a:pt x="405" y="7826"/>
                  <a:pt x="405" y="7826"/>
                </a:cubicBezTo>
                <a:cubicBezTo>
                  <a:pt x="499" y="8880"/>
                  <a:pt x="499" y="8880"/>
                  <a:pt x="499" y="8880"/>
                </a:cubicBezTo>
                <a:cubicBezTo>
                  <a:pt x="552" y="9459"/>
                  <a:pt x="594" y="9942"/>
                  <a:pt x="594" y="9953"/>
                </a:cubicBezTo>
                <a:cubicBezTo>
                  <a:pt x="596" y="9967"/>
                  <a:pt x="596" y="9967"/>
                  <a:pt x="594" y="9961"/>
                </a:cubicBezTo>
                <a:cubicBezTo>
                  <a:pt x="591" y="9953"/>
                  <a:pt x="61" y="7221"/>
                  <a:pt x="61" y="7213"/>
                </a:cubicBezTo>
                <a:cubicBezTo>
                  <a:pt x="61" y="7210"/>
                  <a:pt x="61" y="7210"/>
                  <a:pt x="64" y="7213"/>
                </a:cubicBezTo>
                <a:cubicBezTo>
                  <a:pt x="67" y="7213"/>
                  <a:pt x="111" y="7296"/>
                  <a:pt x="166" y="7398"/>
                </a:cubicBezTo>
                <a:close/>
                <a:moveTo>
                  <a:pt x="990" y="7221"/>
                </a:moveTo>
                <a:lnTo>
                  <a:pt x="990" y="7221"/>
                </a:lnTo>
                <a:cubicBezTo>
                  <a:pt x="990" y="7224"/>
                  <a:pt x="990" y="7224"/>
                  <a:pt x="990" y="7218"/>
                </a:cubicBezTo>
                <a:cubicBezTo>
                  <a:pt x="990" y="7215"/>
                  <a:pt x="990" y="7213"/>
                  <a:pt x="990" y="7215"/>
                </a:cubicBezTo>
                <a:cubicBezTo>
                  <a:pt x="993" y="7215"/>
                  <a:pt x="993" y="7218"/>
                  <a:pt x="990" y="7221"/>
                </a:cubicBezTo>
                <a:close/>
                <a:moveTo>
                  <a:pt x="4513" y="7243"/>
                </a:moveTo>
                <a:lnTo>
                  <a:pt x="4513" y="7243"/>
                </a:lnTo>
                <a:cubicBezTo>
                  <a:pt x="4518" y="7254"/>
                  <a:pt x="4524" y="7268"/>
                  <a:pt x="4524" y="7271"/>
                </a:cubicBezTo>
                <a:cubicBezTo>
                  <a:pt x="4524" y="7276"/>
                  <a:pt x="4521" y="7276"/>
                  <a:pt x="4516" y="7276"/>
                </a:cubicBezTo>
                <a:cubicBezTo>
                  <a:pt x="4504" y="7274"/>
                  <a:pt x="4504" y="7274"/>
                  <a:pt x="4504" y="7274"/>
                </a:cubicBezTo>
                <a:cubicBezTo>
                  <a:pt x="4502" y="7246"/>
                  <a:pt x="4502" y="7246"/>
                  <a:pt x="4502" y="7246"/>
                </a:cubicBezTo>
                <a:cubicBezTo>
                  <a:pt x="4502" y="7229"/>
                  <a:pt x="4502" y="7218"/>
                  <a:pt x="4504" y="7218"/>
                </a:cubicBezTo>
                <a:cubicBezTo>
                  <a:pt x="4504" y="7218"/>
                  <a:pt x="4510" y="7229"/>
                  <a:pt x="4513" y="7243"/>
                </a:cubicBezTo>
                <a:close/>
                <a:moveTo>
                  <a:pt x="4468" y="7263"/>
                </a:moveTo>
                <a:lnTo>
                  <a:pt x="4468" y="7263"/>
                </a:lnTo>
                <a:cubicBezTo>
                  <a:pt x="4468" y="7274"/>
                  <a:pt x="4466" y="7279"/>
                  <a:pt x="4463" y="7282"/>
                </a:cubicBezTo>
                <a:cubicBezTo>
                  <a:pt x="4457" y="7285"/>
                  <a:pt x="4457" y="7285"/>
                  <a:pt x="4457" y="7285"/>
                </a:cubicBezTo>
                <a:cubicBezTo>
                  <a:pt x="4460" y="7265"/>
                  <a:pt x="4460" y="7265"/>
                  <a:pt x="4460" y="7265"/>
                </a:cubicBezTo>
                <a:cubicBezTo>
                  <a:pt x="4460" y="7257"/>
                  <a:pt x="4460" y="7246"/>
                  <a:pt x="4460" y="7243"/>
                </a:cubicBezTo>
                <a:cubicBezTo>
                  <a:pt x="4460" y="7238"/>
                  <a:pt x="4460" y="7238"/>
                  <a:pt x="4460" y="7238"/>
                </a:cubicBezTo>
                <a:cubicBezTo>
                  <a:pt x="4466" y="7243"/>
                  <a:pt x="4466" y="7243"/>
                  <a:pt x="4466" y="7243"/>
                </a:cubicBezTo>
                <a:cubicBezTo>
                  <a:pt x="4468" y="7246"/>
                  <a:pt x="4468" y="7254"/>
                  <a:pt x="4468" y="7263"/>
                </a:cubicBezTo>
                <a:close/>
                <a:moveTo>
                  <a:pt x="275" y="7276"/>
                </a:moveTo>
                <a:lnTo>
                  <a:pt x="275" y="7276"/>
                </a:lnTo>
                <a:cubicBezTo>
                  <a:pt x="283" y="7293"/>
                  <a:pt x="283" y="7293"/>
                  <a:pt x="283" y="7293"/>
                </a:cubicBezTo>
                <a:cubicBezTo>
                  <a:pt x="286" y="7360"/>
                  <a:pt x="286" y="7360"/>
                  <a:pt x="286" y="7360"/>
                </a:cubicBezTo>
                <a:cubicBezTo>
                  <a:pt x="286" y="7398"/>
                  <a:pt x="286" y="7429"/>
                  <a:pt x="283" y="7429"/>
                </a:cubicBezTo>
                <a:cubicBezTo>
                  <a:pt x="280" y="7429"/>
                  <a:pt x="252" y="7257"/>
                  <a:pt x="252" y="7246"/>
                </a:cubicBezTo>
                <a:cubicBezTo>
                  <a:pt x="252" y="7238"/>
                  <a:pt x="266" y="7257"/>
                  <a:pt x="275" y="7276"/>
                </a:cubicBezTo>
                <a:close/>
                <a:moveTo>
                  <a:pt x="10986" y="7265"/>
                </a:moveTo>
                <a:lnTo>
                  <a:pt x="10986" y="7265"/>
                </a:lnTo>
                <a:cubicBezTo>
                  <a:pt x="11049" y="7451"/>
                  <a:pt x="11571" y="8979"/>
                  <a:pt x="11571" y="8979"/>
                </a:cubicBezTo>
                <a:cubicBezTo>
                  <a:pt x="11568" y="8985"/>
                  <a:pt x="11524" y="8874"/>
                  <a:pt x="11432" y="8630"/>
                </a:cubicBezTo>
                <a:cubicBezTo>
                  <a:pt x="11374" y="8477"/>
                  <a:pt x="11321" y="8339"/>
                  <a:pt x="11310" y="8322"/>
                </a:cubicBezTo>
                <a:cubicBezTo>
                  <a:pt x="11302" y="8303"/>
                  <a:pt x="11194" y="8089"/>
                  <a:pt x="11069" y="7851"/>
                </a:cubicBezTo>
                <a:cubicBezTo>
                  <a:pt x="10944" y="7609"/>
                  <a:pt x="10844" y="7410"/>
                  <a:pt x="10844" y="7407"/>
                </a:cubicBezTo>
                <a:cubicBezTo>
                  <a:pt x="10841" y="7404"/>
                  <a:pt x="10972" y="7251"/>
                  <a:pt x="10977" y="7251"/>
                </a:cubicBezTo>
                <a:cubicBezTo>
                  <a:pt x="10977" y="7251"/>
                  <a:pt x="10983" y="7257"/>
                  <a:pt x="10986" y="7265"/>
                </a:cubicBezTo>
                <a:close/>
                <a:moveTo>
                  <a:pt x="649" y="7362"/>
                </a:moveTo>
                <a:lnTo>
                  <a:pt x="649" y="7362"/>
                </a:lnTo>
                <a:cubicBezTo>
                  <a:pt x="682" y="7415"/>
                  <a:pt x="710" y="7459"/>
                  <a:pt x="710" y="7462"/>
                </a:cubicBezTo>
                <a:cubicBezTo>
                  <a:pt x="710" y="7465"/>
                  <a:pt x="682" y="7482"/>
                  <a:pt x="627" y="7509"/>
                </a:cubicBezTo>
                <a:cubicBezTo>
                  <a:pt x="577" y="7532"/>
                  <a:pt x="538" y="7551"/>
                  <a:pt x="535" y="7551"/>
                </a:cubicBezTo>
                <a:cubicBezTo>
                  <a:pt x="533" y="7551"/>
                  <a:pt x="530" y="7545"/>
                  <a:pt x="530" y="7543"/>
                </a:cubicBezTo>
                <a:cubicBezTo>
                  <a:pt x="527" y="7537"/>
                  <a:pt x="583" y="7268"/>
                  <a:pt x="585" y="7268"/>
                </a:cubicBezTo>
                <a:cubicBezTo>
                  <a:pt x="585" y="7268"/>
                  <a:pt x="616" y="7310"/>
                  <a:pt x="649" y="7362"/>
                </a:cubicBezTo>
                <a:close/>
                <a:moveTo>
                  <a:pt x="14320" y="9146"/>
                </a:moveTo>
                <a:lnTo>
                  <a:pt x="14320" y="9146"/>
                </a:lnTo>
                <a:cubicBezTo>
                  <a:pt x="15318" y="11267"/>
                  <a:pt x="15227" y="11071"/>
                  <a:pt x="15227" y="11076"/>
                </a:cubicBezTo>
                <a:cubicBezTo>
                  <a:pt x="15227" y="11079"/>
                  <a:pt x="15224" y="11082"/>
                  <a:pt x="15218" y="11079"/>
                </a:cubicBezTo>
                <a:cubicBezTo>
                  <a:pt x="15216" y="11079"/>
                  <a:pt x="15171" y="11071"/>
                  <a:pt x="15121" y="11059"/>
                </a:cubicBezTo>
                <a:cubicBezTo>
                  <a:pt x="15071" y="11051"/>
                  <a:pt x="15030" y="11043"/>
                  <a:pt x="15030" y="11040"/>
                </a:cubicBezTo>
                <a:cubicBezTo>
                  <a:pt x="15027" y="11037"/>
                  <a:pt x="13446" y="7301"/>
                  <a:pt x="13446" y="7290"/>
                </a:cubicBezTo>
                <a:cubicBezTo>
                  <a:pt x="13440" y="7276"/>
                  <a:pt x="13532" y="7471"/>
                  <a:pt x="14320" y="9146"/>
                </a:cubicBezTo>
                <a:close/>
                <a:moveTo>
                  <a:pt x="3498" y="7756"/>
                </a:moveTo>
                <a:lnTo>
                  <a:pt x="3498" y="7756"/>
                </a:lnTo>
                <a:cubicBezTo>
                  <a:pt x="3542" y="8178"/>
                  <a:pt x="3542" y="8178"/>
                  <a:pt x="3542" y="8178"/>
                </a:cubicBezTo>
                <a:cubicBezTo>
                  <a:pt x="3534" y="8192"/>
                  <a:pt x="3534" y="8192"/>
                  <a:pt x="3534" y="8192"/>
                </a:cubicBezTo>
                <a:cubicBezTo>
                  <a:pt x="3517" y="8217"/>
                  <a:pt x="3337" y="8508"/>
                  <a:pt x="3334" y="8508"/>
                </a:cubicBezTo>
                <a:cubicBezTo>
                  <a:pt x="3331" y="8511"/>
                  <a:pt x="3331" y="8508"/>
                  <a:pt x="3331" y="8502"/>
                </a:cubicBezTo>
                <a:cubicBezTo>
                  <a:pt x="3334" y="8491"/>
                  <a:pt x="3450" y="7343"/>
                  <a:pt x="3450" y="7335"/>
                </a:cubicBezTo>
                <a:cubicBezTo>
                  <a:pt x="3450" y="7332"/>
                  <a:pt x="3453" y="7332"/>
                  <a:pt x="3453" y="7332"/>
                </a:cubicBezTo>
                <a:cubicBezTo>
                  <a:pt x="3456" y="7335"/>
                  <a:pt x="3476" y="7523"/>
                  <a:pt x="3498" y="7756"/>
                </a:cubicBezTo>
                <a:close/>
                <a:moveTo>
                  <a:pt x="4571" y="7351"/>
                </a:moveTo>
                <a:lnTo>
                  <a:pt x="4571" y="7351"/>
                </a:lnTo>
                <a:cubicBezTo>
                  <a:pt x="4635" y="7362"/>
                  <a:pt x="4685" y="7368"/>
                  <a:pt x="4685" y="7371"/>
                </a:cubicBezTo>
                <a:cubicBezTo>
                  <a:pt x="4688" y="7371"/>
                  <a:pt x="4635" y="7545"/>
                  <a:pt x="4574" y="7759"/>
                </a:cubicBezTo>
                <a:cubicBezTo>
                  <a:pt x="4513" y="7973"/>
                  <a:pt x="4455" y="8172"/>
                  <a:pt x="4446" y="8206"/>
                </a:cubicBezTo>
                <a:cubicBezTo>
                  <a:pt x="4438" y="8239"/>
                  <a:pt x="4430" y="8267"/>
                  <a:pt x="4427" y="8269"/>
                </a:cubicBezTo>
                <a:cubicBezTo>
                  <a:pt x="4424" y="8272"/>
                  <a:pt x="4424" y="8250"/>
                  <a:pt x="4427" y="8219"/>
                </a:cubicBezTo>
                <a:cubicBezTo>
                  <a:pt x="4427" y="8189"/>
                  <a:pt x="4432" y="8009"/>
                  <a:pt x="4438" y="7817"/>
                </a:cubicBezTo>
                <a:cubicBezTo>
                  <a:pt x="4449" y="7373"/>
                  <a:pt x="4449" y="7335"/>
                  <a:pt x="4455" y="7335"/>
                </a:cubicBezTo>
                <a:cubicBezTo>
                  <a:pt x="4457" y="7335"/>
                  <a:pt x="4510" y="7343"/>
                  <a:pt x="4571" y="7351"/>
                </a:cubicBezTo>
                <a:close/>
                <a:moveTo>
                  <a:pt x="4865" y="7357"/>
                </a:moveTo>
                <a:lnTo>
                  <a:pt x="4865" y="7357"/>
                </a:lnTo>
                <a:cubicBezTo>
                  <a:pt x="4879" y="7368"/>
                  <a:pt x="4890" y="7376"/>
                  <a:pt x="4890" y="7379"/>
                </a:cubicBezTo>
                <a:cubicBezTo>
                  <a:pt x="4890" y="7379"/>
                  <a:pt x="4840" y="7362"/>
                  <a:pt x="4837" y="7357"/>
                </a:cubicBezTo>
                <a:cubicBezTo>
                  <a:pt x="4835" y="7354"/>
                  <a:pt x="4837" y="7340"/>
                  <a:pt x="4840" y="7340"/>
                </a:cubicBezTo>
                <a:cubicBezTo>
                  <a:pt x="4843" y="7340"/>
                  <a:pt x="4854" y="7349"/>
                  <a:pt x="4865" y="7357"/>
                </a:cubicBezTo>
                <a:close/>
                <a:moveTo>
                  <a:pt x="338" y="7379"/>
                </a:moveTo>
                <a:lnTo>
                  <a:pt x="338" y="7379"/>
                </a:lnTo>
                <a:cubicBezTo>
                  <a:pt x="344" y="7385"/>
                  <a:pt x="380" y="7440"/>
                  <a:pt x="416" y="7496"/>
                </a:cubicBezTo>
                <a:cubicBezTo>
                  <a:pt x="483" y="7601"/>
                  <a:pt x="483" y="7601"/>
                  <a:pt x="483" y="7601"/>
                </a:cubicBezTo>
                <a:cubicBezTo>
                  <a:pt x="624" y="7753"/>
                  <a:pt x="624" y="7753"/>
                  <a:pt x="624" y="7753"/>
                </a:cubicBezTo>
                <a:cubicBezTo>
                  <a:pt x="702" y="7837"/>
                  <a:pt x="763" y="7906"/>
                  <a:pt x="760" y="7903"/>
                </a:cubicBezTo>
                <a:cubicBezTo>
                  <a:pt x="760" y="7903"/>
                  <a:pt x="660" y="7848"/>
                  <a:pt x="538" y="7778"/>
                </a:cubicBezTo>
                <a:cubicBezTo>
                  <a:pt x="319" y="7656"/>
                  <a:pt x="319" y="7656"/>
                  <a:pt x="319" y="7656"/>
                </a:cubicBezTo>
                <a:cubicBezTo>
                  <a:pt x="319" y="7509"/>
                  <a:pt x="319" y="7509"/>
                  <a:pt x="319" y="7509"/>
                </a:cubicBezTo>
                <a:cubicBezTo>
                  <a:pt x="319" y="7426"/>
                  <a:pt x="322" y="7360"/>
                  <a:pt x="322" y="7362"/>
                </a:cubicBezTo>
                <a:cubicBezTo>
                  <a:pt x="325" y="7362"/>
                  <a:pt x="330" y="7371"/>
                  <a:pt x="338" y="7379"/>
                </a:cubicBezTo>
                <a:close/>
                <a:moveTo>
                  <a:pt x="4399" y="7875"/>
                </a:moveTo>
                <a:lnTo>
                  <a:pt x="4399" y="7875"/>
                </a:lnTo>
                <a:cubicBezTo>
                  <a:pt x="4394" y="8147"/>
                  <a:pt x="4385" y="8369"/>
                  <a:pt x="4385" y="8369"/>
                </a:cubicBezTo>
                <a:cubicBezTo>
                  <a:pt x="4385" y="8372"/>
                  <a:pt x="4382" y="8369"/>
                  <a:pt x="4380" y="8366"/>
                </a:cubicBezTo>
                <a:cubicBezTo>
                  <a:pt x="4377" y="8364"/>
                  <a:pt x="4277" y="8247"/>
                  <a:pt x="4161" y="8108"/>
                </a:cubicBezTo>
                <a:cubicBezTo>
                  <a:pt x="4041" y="7970"/>
                  <a:pt x="3944" y="7853"/>
                  <a:pt x="3944" y="7851"/>
                </a:cubicBezTo>
                <a:cubicBezTo>
                  <a:pt x="3944" y="7848"/>
                  <a:pt x="4050" y="7737"/>
                  <a:pt x="4177" y="7604"/>
                </a:cubicBezTo>
                <a:cubicBezTo>
                  <a:pt x="4410" y="7362"/>
                  <a:pt x="4410" y="7362"/>
                  <a:pt x="4410" y="7362"/>
                </a:cubicBezTo>
                <a:cubicBezTo>
                  <a:pt x="4413" y="7371"/>
                  <a:pt x="4413" y="7371"/>
                  <a:pt x="4413" y="7371"/>
                </a:cubicBezTo>
                <a:cubicBezTo>
                  <a:pt x="4413" y="7379"/>
                  <a:pt x="4407" y="7604"/>
                  <a:pt x="4399" y="7875"/>
                </a:cubicBezTo>
                <a:close/>
                <a:moveTo>
                  <a:pt x="11635" y="8034"/>
                </a:moveTo>
                <a:lnTo>
                  <a:pt x="11635" y="8034"/>
                </a:lnTo>
                <a:cubicBezTo>
                  <a:pt x="11926" y="8391"/>
                  <a:pt x="12167" y="8685"/>
                  <a:pt x="12173" y="8691"/>
                </a:cubicBezTo>
                <a:cubicBezTo>
                  <a:pt x="12176" y="8696"/>
                  <a:pt x="12231" y="8916"/>
                  <a:pt x="12350" y="9395"/>
                </a:cubicBezTo>
                <a:cubicBezTo>
                  <a:pt x="12445" y="9778"/>
                  <a:pt x="12522" y="10092"/>
                  <a:pt x="12520" y="10094"/>
                </a:cubicBezTo>
                <a:cubicBezTo>
                  <a:pt x="12520" y="10094"/>
                  <a:pt x="12520" y="10094"/>
                  <a:pt x="12517" y="10094"/>
                </a:cubicBezTo>
                <a:cubicBezTo>
                  <a:pt x="12514" y="10089"/>
                  <a:pt x="11091" y="7376"/>
                  <a:pt x="11091" y="7373"/>
                </a:cubicBezTo>
                <a:cubicBezTo>
                  <a:pt x="11091" y="7368"/>
                  <a:pt x="11108" y="7387"/>
                  <a:pt x="11635" y="8034"/>
                </a:cubicBezTo>
                <a:close/>
                <a:moveTo>
                  <a:pt x="4851" y="7415"/>
                </a:moveTo>
                <a:lnTo>
                  <a:pt x="4851" y="7415"/>
                </a:lnTo>
                <a:cubicBezTo>
                  <a:pt x="4918" y="7437"/>
                  <a:pt x="4973" y="7454"/>
                  <a:pt x="4973" y="7454"/>
                </a:cubicBezTo>
                <a:cubicBezTo>
                  <a:pt x="4976" y="7457"/>
                  <a:pt x="4543" y="8045"/>
                  <a:pt x="4527" y="8061"/>
                </a:cubicBezTo>
                <a:cubicBezTo>
                  <a:pt x="4524" y="8067"/>
                  <a:pt x="4521" y="8067"/>
                  <a:pt x="4521" y="8064"/>
                </a:cubicBezTo>
                <a:cubicBezTo>
                  <a:pt x="4524" y="8061"/>
                  <a:pt x="4568" y="7909"/>
                  <a:pt x="4621" y="7726"/>
                </a:cubicBezTo>
                <a:cubicBezTo>
                  <a:pt x="4674" y="7543"/>
                  <a:pt x="4718" y="7390"/>
                  <a:pt x="4718" y="7387"/>
                </a:cubicBezTo>
                <a:cubicBezTo>
                  <a:pt x="4721" y="7382"/>
                  <a:pt x="4724" y="7379"/>
                  <a:pt x="4726" y="7379"/>
                </a:cubicBezTo>
                <a:cubicBezTo>
                  <a:pt x="4729" y="7379"/>
                  <a:pt x="4787" y="7396"/>
                  <a:pt x="4851" y="7415"/>
                </a:cubicBezTo>
                <a:close/>
                <a:moveTo>
                  <a:pt x="11055" y="7900"/>
                </a:moveTo>
                <a:lnTo>
                  <a:pt x="11055" y="7900"/>
                </a:lnTo>
                <a:cubicBezTo>
                  <a:pt x="11180" y="8142"/>
                  <a:pt x="11280" y="8339"/>
                  <a:pt x="11280" y="8339"/>
                </a:cubicBezTo>
                <a:cubicBezTo>
                  <a:pt x="11280" y="8339"/>
                  <a:pt x="10750" y="8408"/>
                  <a:pt x="10106" y="8491"/>
                </a:cubicBezTo>
                <a:cubicBezTo>
                  <a:pt x="9461" y="8574"/>
                  <a:pt x="8931" y="8641"/>
                  <a:pt x="8926" y="8644"/>
                </a:cubicBezTo>
                <a:cubicBezTo>
                  <a:pt x="8923" y="8644"/>
                  <a:pt x="8917" y="8644"/>
                  <a:pt x="8917" y="8641"/>
                </a:cubicBezTo>
                <a:cubicBezTo>
                  <a:pt x="8917" y="8635"/>
                  <a:pt x="9081" y="8536"/>
                  <a:pt x="9181" y="8483"/>
                </a:cubicBezTo>
                <a:cubicBezTo>
                  <a:pt x="9264" y="8436"/>
                  <a:pt x="9383" y="8364"/>
                  <a:pt x="9729" y="8142"/>
                </a:cubicBezTo>
                <a:cubicBezTo>
                  <a:pt x="10173" y="7862"/>
                  <a:pt x="10173" y="7862"/>
                  <a:pt x="10173" y="7862"/>
                </a:cubicBezTo>
                <a:cubicBezTo>
                  <a:pt x="10492" y="7645"/>
                  <a:pt x="10492" y="7645"/>
                  <a:pt x="10492" y="7645"/>
                </a:cubicBezTo>
                <a:cubicBezTo>
                  <a:pt x="10811" y="7429"/>
                  <a:pt x="10811" y="7429"/>
                  <a:pt x="10811" y="7429"/>
                </a:cubicBezTo>
                <a:cubicBezTo>
                  <a:pt x="10822" y="7446"/>
                  <a:pt x="10822" y="7446"/>
                  <a:pt x="10822" y="7446"/>
                </a:cubicBezTo>
                <a:cubicBezTo>
                  <a:pt x="10828" y="7454"/>
                  <a:pt x="10933" y="7659"/>
                  <a:pt x="11055" y="7900"/>
                </a:cubicBezTo>
                <a:close/>
                <a:moveTo>
                  <a:pt x="219" y="8222"/>
                </a:moveTo>
                <a:lnTo>
                  <a:pt x="219" y="8222"/>
                </a:lnTo>
                <a:cubicBezTo>
                  <a:pt x="300" y="8644"/>
                  <a:pt x="422" y="9273"/>
                  <a:pt x="491" y="9626"/>
                </a:cubicBezTo>
                <a:cubicBezTo>
                  <a:pt x="560" y="9978"/>
                  <a:pt x="613" y="10266"/>
                  <a:pt x="613" y="10266"/>
                </a:cubicBezTo>
                <a:cubicBezTo>
                  <a:pt x="613" y="10266"/>
                  <a:pt x="533" y="10166"/>
                  <a:pt x="438" y="10042"/>
                </a:cubicBezTo>
                <a:cubicBezTo>
                  <a:pt x="261" y="9814"/>
                  <a:pt x="261" y="9814"/>
                  <a:pt x="261" y="9814"/>
                </a:cubicBezTo>
                <a:cubicBezTo>
                  <a:pt x="166" y="8649"/>
                  <a:pt x="166" y="8649"/>
                  <a:pt x="166" y="8649"/>
                </a:cubicBezTo>
                <a:cubicBezTo>
                  <a:pt x="111" y="8009"/>
                  <a:pt x="67" y="7476"/>
                  <a:pt x="67" y="7462"/>
                </a:cubicBezTo>
                <a:cubicBezTo>
                  <a:pt x="64" y="7446"/>
                  <a:pt x="67" y="7443"/>
                  <a:pt x="69" y="7451"/>
                </a:cubicBezTo>
                <a:cubicBezTo>
                  <a:pt x="69" y="7454"/>
                  <a:pt x="139" y="7803"/>
                  <a:pt x="219" y="8222"/>
                </a:cubicBezTo>
                <a:close/>
                <a:moveTo>
                  <a:pt x="11793" y="8791"/>
                </a:moveTo>
                <a:lnTo>
                  <a:pt x="11793" y="8791"/>
                </a:lnTo>
                <a:cubicBezTo>
                  <a:pt x="12608" y="10344"/>
                  <a:pt x="12497" y="10130"/>
                  <a:pt x="12495" y="10130"/>
                </a:cubicBezTo>
                <a:cubicBezTo>
                  <a:pt x="12495" y="10130"/>
                  <a:pt x="12320" y="9947"/>
                  <a:pt x="12109" y="9723"/>
                </a:cubicBezTo>
                <a:cubicBezTo>
                  <a:pt x="11726" y="9318"/>
                  <a:pt x="11726" y="9318"/>
                  <a:pt x="11726" y="9318"/>
                </a:cubicBezTo>
                <a:cubicBezTo>
                  <a:pt x="11407" y="8386"/>
                  <a:pt x="11407" y="8386"/>
                  <a:pt x="11407" y="8386"/>
                </a:cubicBezTo>
                <a:cubicBezTo>
                  <a:pt x="11233" y="7875"/>
                  <a:pt x="11086" y="7451"/>
                  <a:pt x="11086" y="7448"/>
                </a:cubicBezTo>
                <a:cubicBezTo>
                  <a:pt x="11086" y="7443"/>
                  <a:pt x="11086" y="7446"/>
                  <a:pt x="11091" y="7451"/>
                </a:cubicBezTo>
                <a:cubicBezTo>
                  <a:pt x="11094" y="7457"/>
                  <a:pt x="11410" y="8061"/>
                  <a:pt x="11793" y="8791"/>
                </a:cubicBezTo>
                <a:close/>
                <a:moveTo>
                  <a:pt x="5486" y="7931"/>
                </a:moveTo>
                <a:lnTo>
                  <a:pt x="5486" y="7931"/>
                </a:lnTo>
                <a:cubicBezTo>
                  <a:pt x="5952" y="8383"/>
                  <a:pt x="5952" y="8383"/>
                  <a:pt x="5952" y="8383"/>
                </a:cubicBezTo>
                <a:cubicBezTo>
                  <a:pt x="5947" y="8386"/>
                  <a:pt x="5947" y="8386"/>
                  <a:pt x="5947" y="8386"/>
                </a:cubicBezTo>
                <a:cubicBezTo>
                  <a:pt x="5930" y="8391"/>
                  <a:pt x="4510" y="8938"/>
                  <a:pt x="4507" y="8935"/>
                </a:cubicBezTo>
                <a:cubicBezTo>
                  <a:pt x="4507" y="8935"/>
                  <a:pt x="4674" y="8455"/>
                  <a:pt x="4968" y="7606"/>
                </a:cubicBezTo>
                <a:cubicBezTo>
                  <a:pt x="4993" y="7537"/>
                  <a:pt x="5015" y="7479"/>
                  <a:pt x="5018" y="7479"/>
                </a:cubicBezTo>
                <a:cubicBezTo>
                  <a:pt x="5018" y="7482"/>
                  <a:pt x="5228" y="7684"/>
                  <a:pt x="5486" y="7931"/>
                </a:cubicBezTo>
                <a:close/>
                <a:moveTo>
                  <a:pt x="724" y="7529"/>
                </a:moveTo>
                <a:lnTo>
                  <a:pt x="724" y="7529"/>
                </a:lnTo>
                <a:cubicBezTo>
                  <a:pt x="730" y="7587"/>
                  <a:pt x="738" y="7770"/>
                  <a:pt x="738" y="7778"/>
                </a:cubicBezTo>
                <a:cubicBezTo>
                  <a:pt x="735" y="7784"/>
                  <a:pt x="660" y="7698"/>
                  <a:pt x="569" y="7590"/>
                </a:cubicBezTo>
                <a:cubicBezTo>
                  <a:pt x="560" y="7579"/>
                  <a:pt x="560" y="7579"/>
                  <a:pt x="560" y="7579"/>
                </a:cubicBezTo>
                <a:cubicBezTo>
                  <a:pt x="638" y="7540"/>
                  <a:pt x="638" y="7540"/>
                  <a:pt x="638" y="7540"/>
                </a:cubicBezTo>
                <a:cubicBezTo>
                  <a:pt x="682" y="7520"/>
                  <a:pt x="718" y="7501"/>
                  <a:pt x="718" y="7501"/>
                </a:cubicBezTo>
                <a:cubicBezTo>
                  <a:pt x="721" y="7501"/>
                  <a:pt x="724" y="7515"/>
                  <a:pt x="724" y="7529"/>
                </a:cubicBezTo>
                <a:close/>
                <a:moveTo>
                  <a:pt x="915" y="7695"/>
                </a:moveTo>
                <a:lnTo>
                  <a:pt x="915" y="7695"/>
                </a:lnTo>
                <a:cubicBezTo>
                  <a:pt x="993" y="7781"/>
                  <a:pt x="1062" y="7856"/>
                  <a:pt x="1071" y="7864"/>
                </a:cubicBezTo>
                <a:cubicBezTo>
                  <a:pt x="1076" y="7873"/>
                  <a:pt x="1082" y="7878"/>
                  <a:pt x="1082" y="7881"/>
                </a:cubicBezTo>
                <a:cubicBezTo>
                  <a:pt x="1079" y="7881"/>
                  <a:pt x="1018" y="7878"/>
                  <a:pt x="940" y="7873"/>
                </a:cubicBezTo>
                <a:cubicBezTo>
                  <a:pt x="804" y="7862"/>
                  <a:pt x="804" y="7862"/>
                  <a:pt x="804" y="7862"/>
                </a:cubicBezTo>
                <a:cubicBezTo>
                  <a:pt x="793" y="7851"/>
                  <a:pt x="793" y="7851"/>
                  <a:pt x="793" y="7851"/>
                </a:cubicBezTo>
                <a:cubicBezTo>
                  <a:pt x="788" y="7845"/>
                  <a:pt x="779" y="7837"/>
                  <a:pt x="779" y="7831"/>
                </a:cubicBezTo>
                <a:cubicBezTo>
                  <a:pt x="777" y="7826"/>
                  <a:pt x="771" y="7767"/>
                  <a:pt x="768" y="7701"/>
                </a:cubicBezTo>
                <a:cubicBezTo>
                  <a:pt x="766" y="7634"/>
                  <a:pt x="763" y="7568"/>
                  <a:pt x="760" y="7551"/>
                </a:cubicBezTo>
                <a:cubicBezTo>
                  <a:pt x="760" y="7523"/>
                  <a:pt x="760" y="7523"/>
                  <a:pt x="760" y="7523"/>
                </a:cubicBezTo>
                <a:cubicBezTo>
                  <a:pt x="766" y="7529"/>
                  <a:pt x="766" y="7529"/>
                  <a:pt x="766" y="7529"/>
                </a:cubicBezTo>
                <a:cubicBezTo>
                  <a:pt x="771" y="7534"/>
                  <a:pt x="838" y="7606"/>
                  <a:pt x="915" y="7695"/>
                </a:cubicBezTo>
                <a:close/>
                <a:moveTo>
                  <a:pt x="4790" y="8003"/>
                </a:moveTo>
                <a:lnTo>
                  <a:pt x="4790" y="8003"/>
                </a:lnTo>
                <a:cubicBezTo>
                  <a:pt x="4704" y="8244"/>
                  <a:pt x="4632" y="8444"/>
                  <a:pt x="4632" y="8444"/>
                </a:cubicBezTo>
                <a:cubicBezTo>
                  <a:pt x="4627" y="8444"/>
                  <a:pt x="4496" y="8164"/>
                  <a:pt x="4499" y="8161"/>
                </a:cubicBezTo>
                <a:cubicBezTo>
                  <a:pt x="4510" y="8147"/>
                  <a:pt x="4937" y="7570"/>
                  <a:pt x="4940" y="7565"/>
                </a:cubicBezTo>
                <a:cubicBezTo>
                  <a:pt x="4943" y="7562"/>
                  <a:pt x="4946" y="7559"/>
                  <a:pt x="4946" y="7559"/>
                </a:cubicBezTo>
                <a:cubicBezTo>
                  <a:pt x="4946" y="7559"/>
                  <a:pt x="4876" y="7759"/>
                  <a:pt x="4790" y="8003"/>
                </a:cubicBezTo>
                <a:close/>
                <a:moveTo>
                  <a:pt x="8363" y="7615"/>
                </a:moveTo>
                <a:lnTo>
                  <a:pt x="8363" y="7615"/>
                </a:lnTo>
                <a:cubicBezTo>
                  <a:pt x="8360" y="7618"/>
                  <a:pt x="8310" y="7939"/>
                  <a:pt x="8252" y="8325"/>
                </a:cubicBezTo>
                <a:cubicBezTo>
                  <a:pt x="8194" y="8710"/>
                  <a:pt x="8144" y="9029"/>
                  <a:pt x="8141" y="9029"/>
                </a:cubicBezTo>
                <a:cubicBezTo>
                  <a:pt x="8138" y="9035"/>
                  <a:pt x="6685" y="9229"/>
                  <a:pt x="6679" y="9226"/>
                </a:cubicBezTo>
                <a:cubicBezTo>
                  <a:pt x="6674" y="9226"/>
                  <a:pt x="8354" y="7609"/>
                  <a:pt x="8360" y="7609"/>
                </a:cubicBezTo>
                <a:cubicBezTo>
                  <a:pt x="8363" y="7609"/>
                  <a:pt x="8363" y="7612"/>
                  <a:pt x="8363" y="7615"/>
                </a:cubicBezTo>
                <a:close/>
                <a:moveTo>
                  <a:pt x="6529" y="7753"/>
                </a:moveTo>
                <a:lnTo>
                  <a:pt x="6529" y="7753"/>
                </a:lnTo>
                <a:cubicBezTo>
                  <a:pt x="7226" y="7826"/>
                  <a:pt x="7797" y="7884"/>
                  <a:pt x="7797" y="7884"/>
                </a:cubicBezTo>
                <a:cubicBezTo>
                  <a:pt x="7797" y="7887"/>
                  <a:pt x="7797" y="7887"/>
                  <a:pt x="7797" y="7887"/>
                </a:cubicBezTo>
                <a:cubicBezTo>
                  <a:pt x="7794" y="7889"/>
                  <a:pt x="5825" y="8167"/>
                  <a:pt x="5814" y="8167"/>
                </a:cubicBezTo>
                <a:cubicBezTo>
                  <a:pt x="5808" y="8167"/>
                  <a:pt x="5248" y="7631"/>
                  <a:pt x="5245" y="7623"/>
                </a:cubicBezTo>
                <a:cubicBezTo>
                  <a:pt x="5245" y="7620"/>
                  <a:pt x="5248" y="7620"/>
                  <a:pt x="5256" y="7620"/>
                </a:cubicBezTo>
                <a:cubicBezTo>
                  <a:pt x="5262" y="7623"/>
                  <a:pt x="5836" y="7681"/>
                  <a:pt x="6529" y="7753"/>
                </a:cubicBezTo>
                <a:close/>
                <a:moveTo>
                  <a:pt x="3764" y="7792"/>
                </a:moveTo>
                <a:lnTo>
                  <a:pt x="3764" y="7792"/>
                </a:lnTo>
                <a:cubicBezTo>
                  <a:pt x="3894" y="7859"/>
                  <a:pt x="3894" y="7859"/>
                  <a:pt x="3894" y="7859"/>
                </a:cubicBezTo>
                <a:cubicBezTo>
                  <a:pt x="3894" y="7867"/>
                  <a:pt x="3894" y="7867"/>
                  <a:pt x="3894" y="7867"/>
                </a:cubicBezTo>
                <a:cubicBezTo>
                  <a:pt x="3894" y="7873"/>
                  <a:pt x="3864" y="8139"/>
                  <a:pt x="3822" y="8461"/>
                </a:cubicBezTo>
                <a:cubicBezTo>
                  <a:pt x="3783" y="8782"/>
                  <a:pt x="3750" y="9049"/>
                  <a:pt x="3750" y="9051"/>
                </a:cubicBezTo>
                <a:cubicBezTo>
                  <a:pt x="3750" y="9057"/>
                  <a:pt x="3750" y="9060"/>
                  <a:pt x="3750" y="9060"/>
                </a:cubicBezTo>
                <a:cubicBezTo>
                  <a:pt x="3747" y="9060"/>
                  <a:pt x="3675" y="8275"/>
                  <a:pt x="3631" y="7776"/>
                </a:cubicBezTo>
                <a:cubicBezTo>
                  <a:pt x="3628" y="7748"/>
                  <a:pt x="3628" y="7728"/>
                  <a:pt x="3631" y="7728"/>
                </a:cubicBezTo>
                <a:cubicBezTo>
                  <a:pt x="3634" y="7728"/>
                  <a:pt x="3692" y="7756"/>
                  <a:pt x="3764" y="7792"/>
                </a:cubicBezTo>
                <a:close/>
                <a:moveTo>
                  <a:pt x="1373" y="7939"/>
                </a:moveTo>
                <a:lnTo>
                  <a:pt x="1373" y="7939"/>
                </a:lnTo>
                <a:cubicBezTo>
                  <a:pt x="1390" y="8028"/>
                  <a:pt x="1404" y="8100"/>
                  <a:pt x="1406" y="8103"/>
                </a:cubicBezTo>
                <a:cubicBezTo>
                  <a:pt x="1409" y="8114"/>
                  <a:pt x="1395" y="8106"/>
                  <a:pt x="1340" y="8061"/>
                </a:cubicBezTo>
                <a:cubicBezTo>
                  <a:pt x="1284" y="8017"/>
                  <a:pt x="1284" y="8017"/>
                  <a:pt x="1284" y="8017"/>
                </a:cubicBezTo>
                <a:cubicBezTo>
                  <a:pt x="1287" y="8011"/>
                  <a:pt x="1287" y="8011"/>
                  <a:pt x="1287" y="8011"/>
                </a:cubicBezTo>
                <a:cubicBezTo>
                  <a:pt x="1290" y="7992"/>
                  <a:pt x="1337" y="7773"/>
                  <a:pt x="1337" y="7770"/>
                </a:cubicBezTo>
                <a:cubicBezTo>
                  <a:pt x="1337" y="7756"/>
                  <a:pt x="1348" y="7801"/>
                  <a:pt x="1373" y="7939"/>
                </a:cubicBezTo>
                <a:close/>
                <a:moveTo>
                  <a:pt x="460" y="7806"/>
                </a:moveTo>
                <a:lnTo>
                  <a:pt x="460" y="7806"/>
                </a:lnTo>
                <a:cubicBezTo>
                  <a:pt x="483" y="7823"/>
                  <a:pt x="483" y="7823"/>
                  <a:pt x="483" y="7823"/>
                </a:cubicBezTo>
                <a:cubicBezTo>
                  <a:pt x="483" y="7842"/>
                  <a:pt x="483" y="7842"/>
                  <a:pt x="483" y="7842"/>
                </a:cubicBezTo>
                <a:cubicBezTo>
                  <a:pt x="483" y="7859"/>
                  <a:pt x="483" y="7859"/>
                  <a:pt x="483" y="7859"/>
                </a:cubicBezTo>
                <a:cubicBezTo>
                  <a:pt x="458" y="7834"/>
                  <a:pt x="458" y="7834"/>
                  <a:pt x="458" y="7834"/>
                </a:cubicBezTo>
                <a:cubicBezTo>
                  <a:pt x="444" y="7820"/>
                  <a:pt x="430" y="7801"/>
                  <a:pt x="427" y="7792"/>
                </a:cubicBezTo>
                <a:cubicBezTo>
                  <a:pt x="419" y="7778"/>
                  <a:pt x="419" y="7778"/>
                  <a:pt x="419" y="7778"/>
                </a:cubicBezTo>
                <a:cubicBezTo>
                  <a:pt x="430" y="7784"/>
                  <a:pt x="430" y="7784"/>
                  <a:pt x="430" y="7784"/>
                </a:cubicBezTo>
                <a:cubicBezTo>
                  <a:pt x="436" y="7787"/>
                  <a:pt x="449" y="7798"/>
                  <a:pt x="460" y="7806"/>
                </a:cubicBezTo>
                <a:close/>
                <a:moveTo>
                  <a:pt x="8077" y="7831"/>
                </a:moveTo>
                <a:lnTo>
                  <a:pt x="8077" y="7831"/>
                </a:lnTo>
                <a:cubicBezTo>
                  <a:pt x="7947" y="7959"/>
                  <a:pt x="6626" y="9223"/>
                  <a:pt x="6624" y="9223"/>
                </a:cubicBezTo>
                <a:cubicBezTo>
                  <a:pt x="6618" y="9223"/>
                  <a:pt x="6488" y="9024"/>
                  <a:pt x="6490" y="9021"/>
                </a:cubicBezTo>
                <a:cubicBezTo>
                  <a:pt x="6493" y="9021"/>
                  <a:pt x="6832" y="8766"/>
                  <a:pt x="7242" y="8455"/>
                </a:cubicBezTo>
                <a:cubicBezTo>
                  <a:pt x="7655" y="8145"/>
                  <a:pt x="8019" y="7870"/>
                  <a:pt x="8049" y="7842"/>
                </a:cubicBezTo>
                <a:cubicBezTo>
                  <a:pt x="8083" y="7814"/>
                  <a:pt x="8110" y="7795"/>
                  <a:pt x="8110" y="7795"/>
                </a:cubicBezTo>
                <a:cubicBezTo>
                  <a:pt x="8113" y="7795"/>
                  <a:pt x="8096" y="7809"/>
                  <a:pt x="8077" y="7831"/>
                </a:cubicBezTo>
                <a:close/>
                <a:moveTo>
                  <a:pt x="1972" y="7875"/>
                </a:moveTo>
                <a:lnTo>
                  <a:pt x="1972" y="7875"/>
                </a:lnTo>
                <a:cubicBezTo>
                  <a:pt x="1983" y="7906"/>
                  <a:pt x="2047" y="8086"/>
                  <a:pt x="2114" y="8278"/>
                </a:cubicBezTo>
                <a:cubicBezTo>
                  <a:pt x="2183" y="8472"/>
                  <a:pt x="2236" y="8627"/>
                  <a:pt x="2236" y="8630"/>
                </a:cubicBezTo>
                <a:cubicBezTo>
                  <a:pt x="2233" y="8630"/>
                  <a:pt x="2094" y="8547"/>
                  <a:pt x="1925" y="8447"/>
                </a:cubicBezTo>
                <a:cubicBezTo>
                  <a:pt x="1723" y="8328"/>
                  <a:pt x="1617" y="8264"/>
                  <a:pt x="1620" y="8261"/>
                </a:cubicBezTo>
                <a:cubicBezTo>
                  <a:pt x="1620" y="8255"/>
                  <a:pt x="1725" y="8117"/>
                  <a:pt x="1889" y="7900"/>
                </a:cubicBezTo>
                <a:cubicBezTo>
                  <a:pt x="1922" y="7856"/>
                  <a:pt x="1953" y="7820"/>
                  <a:pt x="1953" y="7820"/>
                </a:cubicBezTo>
                <a:cubicBezTo>
                  <a:pt x="1953" y="7823"/>
                  <a:pt x="1964" y="7848"/>
                  <a:pt x="1972" y="7875"/>
                </a:cubicBezTo>
                <a:close/>
                <a:moveTo>
                  <a:pt x="732" y="7931"/>
                </a:moveTo>
                <a:lnTo>
                  <a:pt x="732" y="7931"/>
                </a:lnTo>
                <a:cubicBezTo>
                  <a:pt x="890" y="8017"/>
                  <a:pt x="890" y="8017"/>
                  <a:pt x="890" y="8017"/>
                </a:cubicBezTo>
                <a:cubicBezTo>
                  <a:pt x="1243" y="8311"/>
                  <a:pt x="1243" y="8311"/>
                  <a:pt x="1243" y="8311"/>
                </a:cubicBezTo>
                <a:cubicBezTo>
                  <a:pt x="1437" y="8472"/>
                  <a:pt x="1600" y="8608"/>
                  <a:pt x="1606" y="8613"/>
                </a:cubicBezTo>
                <a:cubicBezTo>
                  <a:pt x="1614" y="8624"/>
                  <a:pt x="1614" y="8624"/>
                  <a:pt x="1614" y="8624"/>
                </a:cubicBezTo>
                <a:cubicBezTo>
                  <a:pt x="1603" y="8613"/>
                  <a:pt x="1603" y="8613"/>
                  <a:pt x="1603" y="8613"/>
                </a:cubicBezTo>
                <a:cubicBezTo>
                  <a:pt x="1539" y="8569"/>
                  <a:pt x="566" y="7842"/>
                  <a:pt x="560" y="7837"/>
                </a:cubicBezTo>
                <a:cubicBezTo>
                  <a:pt x="549" y="7826"/>
                  <a:pt x="549" y="7826"/>
                  <a:pt x="549" y="7826"/>
                </a:cubicBezTo>
                <a:cubicBezTo>
                  <a:pt x="563" y="7834"/>
                  <a:pt x="563" y="7834"/>
                  <a:pt x="563" y="7834"/>
                </a:cubicBezTo>
                <a:cubicBezTo>
                  <a:pt x="571" y="7837"/>
                  <a:pt x="646" y="7881"/>
                  <a:pt x="732" y="7931"/>
                </a:cubicBezTo>
                <a:close/>
                <a:moveTo>
                  <a:pt x="1473" y="8036"/>
                </a:moveTo>
                <a:lnTo>
                  <a:pt x="1473" y="8036"/>
                </a:lnTo>
                <a:cubicBezTo>
                  <a:pt x="1514" y="8133"/>
                  <a:pt x="1545" y="8211"/>
                  <a:pt x="1542" y="8211"/>
                </a:cubicBezTo>
                <a:cubicBezTo>
                  <a:pt x="1537" y="8211"/>
                  <a:pt x="1448" y="8145"/>
                  <a:pt x="1448" y="8142"/>
                </a:cubicBezTo>
                <a:cubicBezTo>
                  <a:pt x="1448" y="8139"/>
                  <a:pt x="1401" y="7895"/>
                  <a:pt x="1392" y="7856"/>
                </a:cubicBezTo>
                <a:cubicBezTo>
                  <a:pt x="1392" y="7848"/>
                  <a:pt x="1392" y="7848"/>
                  <a:pt x="1392" y="7848"/>
                </a:cubicBezTo>
                <a:cubicBezTo>
                  <a:pt x="1395" y="7853"/>
                  <a:pt x="1395" y="7853"/>
                  <a:pt x="1395" y="7853"/>
                </a:cubicBezTo>
                <a:cubicBezTo>
                  <a:pt x="1398" y="7859"/>
                  <a:pt x="1434" y="7939"/>
                  <a:pt x="1473" y="8036"/>
                </a:cubicBezTo>
                <a:close/>
                <a:moveTo>
                  <a:pt x="552" y="7875"/>
                </a:moveTo>
                <a:lnTo>
                  <a:pt x="552" y="7875"/>
                </a:lnTo>
                <a:cubicBezTo>
                  <a:pt x="574" y="7895"/>
                  <a:pt x="574" y="7895"/>
                  <a:pt x="574" y="7895"/>
                </a:cubicBezTo>
                <a:cubicBezTo>
                  <a:pt x="574" y="7925"/>
                  <a:pt x="574" y="7925"/>
                  <a:pt x="574" y="7925"/>
                </a:cubicBezTo>
                <a:cubicBezTo>
                  <a:pt x="574" y="7956"/>
                  <a:pt x="574" y="7956"/>
                  <a:pt x="574" y="7956"/>
                </a:cubicBezTo>
                <a:cubicBezTo>
                  <a:pt x="552" y="7931"/>
                  <a:pt x="552" y="7931"/>
                  <a:pt x="552" y="7931"/>
                </a:cubicBezTo>
                <a:cubicBezTo>
                  <a:pt x="527" y="7906"/>
                  <a:pt x="527" y="7906"/>
                  <a:pt x="527" y="7906"/>
                </a:cubicBezTo>
                <a:cubicBezTo>
                  <a:pt x="524" y="7881"/>
                  <a:pt x="524" y="7881"/>
                  <a:pt x="524" y="7881"/>
                </a:cubicBezTo>
                <a:cubicBezTo>
                  <a:pt x="524" y="7864"/>
                  <a:pt x="524" y="7856"/>
                  <a:pt x="527" y="7856"/>
                </a:cubicBezTo>
                <a:cubicBezTo>
                  <a:pt x="527" y="7859"/>
                  <a:pt x="538" y="7867"/>
                  <a:pt x="552" y="7875"/>
                </a:cubicBezTo>
                <a:close/>
                <a:moveTo>
                  <a:pt x="2657" y="7989"/>
                </a:moveTo>
                <a:lnTo>
                  <a:pt x="2657" y="7989"/>
                </a:lnTo>
                <a:cubicBezTo>
                  <a:pt x="3259" y="8111"/>
                  <a:pt x="3259" y="8111"/>
                  <a:pt x="3259" y="8111"/>
                </a:cubicBezTo>
                <a:cubicBezTo>
                  <a:pt x="3259" y="8139"/>
                  <a:pt x="3259" y="8139"/>
                  <a:pt x="3259" y="8139"/>
                </a:cubicBezTo>
                <a:cubicBezTo>
                  <a:pt x="3259" y="8153"/>
                  <a:pt x="3254" y="8361"/>
                  <a:pt x="3245" y="8602"/>
                </a:cubicBezTo>
                <a:cubicBezTo>
                  <a:pt x="3237" y="8841"/>
                  <a:pt x="3229" y="9040"/>
                  <a:pt x="3229" y="9046"/>
                </a:cubicBezTo>
                <a:cubicBezTo>
                  <a:pt x="3229" y="9051"/>
                  <a:pt x="3026" y="8852"/>
                  <a:pt x="2380" y="8208"/>
                </a:cubicBezTo>
                <a:cubicBezTo>
                  <a:pt x="2033" y="7864"/>
                  <a:pt x="2033" y="7864"/>
                  <a:pt x="2033" y="7864"/>
                </a:cubicBezTo>
                <a:cubicBezTo>
                  <a:pt x="2044" y="7864"/>
                  <a:pt x="2044" y="7864"/>
                  <a:pt x="2044" y="7864"/>
                </a:cubicBezTo>
                <a:cubicBezTo>
                  <a:pt x="2050" y="7867"/>
                  <a:pt x="2327" y="7923"/>
                  <a:pt x="2657" y="7989"/>
                </a:cubicBezTo>
                <a:close/>
                <a:moveTo>
                  <a:pt x="538" y="7967"/>
                </a:moveTo>
                <a:lnTo>
                  <a:pt x="538" y="7967"/>
                </a:lnTo>
                <a:cubicBezTo>
                  <a:pt x="624" y="8061"/>
                  <a:pt x="624" y="8061"/>
                  <a:pt x="624" y="8061"/>
                </a:cubicBezTo>
                <a:cubicBezTo>
                  <a:pt x="627" y="8414"/>
                  <a:pt x="627" y="8414"/>
                  <a:pt x="627" y="8414"/>
                </a:cubicBezTo>
                <a:cubicBezTo>
                  <a:pt x="630" y="8857"/>
                  <a:pt x="630" y="9911"/>
                  <a:pt x="627" y="9909"/>
                </a:cubicBezTo>
                <a:cubicBezTo>
                  <a:pt x="627" y="9906"/>
                  <a:pt x="444" y="7895"/>
                  <a:pt x="444" y="7881"/>
                </a:cubicBezTo>
                <a:cubicBezTo>
                  <a:pt x="444" y="7878"/>
                  <a:pt x="447" y="7875"/>
                  <a:pt x="447" y="7875"/>
                </a:cubicBezTo>
                <a:cubicBezTo>
                  <a:pt x="449" y="7875"/>
                  <a:pt x="491" y="7917"/>
                  <a:pt x="538" y="7967"/>
                </a:cubicBezTo>
                <a:close/>
                <a:moveTo>
                  <a:pt x="946" y="7906"/>
                </a:moveTo>
                <a:lnTo>
                  <a:pt x="946" y="7906"/>
                </a:lnTo>
                <a:cubicBezTo>
                  <a:pt x="996" y="7909"/>
                  <a:pt x="1037" y="7914"/>
                  <a:pt x="1043" y="7914"/>
                </a:cubicBezTo>
                <a:cubicBezTo>
                  <a:pt x="1049" y="7917"/>
                  <a:pt x="1032" y="7925"/>
                  <a:pt x="982" y="7948"/>
                </a:cubicBezTo>
                <a:cubicBezTo>
                  <a:pt x="943" y="7964"/>
                  <a:pt x="910" y="7978"/>
                  <a:pt x="910" y="7978"/>
                </a:cubicBezTo>
                <a:cubicBezTo>
                  <a:pt x="907" y="7981"/>
                  <a:pt x="893" y="7967"/>
                  <a:pt x="876" y="7948"/>
                </a:cubicBezTo>
                <a:cubicBezTo>
                  <a:pt x="860" y="7928"/>
                  <a:pt x="846" y="7912"/>
                  <a:pt x="840" y="7909"/>
                </a:cubicBezTo>
                <a:cubicBezTo>
                  <a:pt x="835" y="7900"/>
                  <a:pt x="835" y="7900"/>
                  <a:pt x="835" y="7900"/>
                </a:cubicBezTo>
                <a:cubicBezTo>
                  <a:pt x="846" y="7900"/>
                  <a:pt x="846" y="7900"/>
                  <a:pt x="846" y="7900"/>
                </a:cubicBezTo>
                <a:cubicBezTo>
                  <a:pt x="852" y="7900"/>
                  <a:pt x="899" y="7903"/>
                  <a:pt x="946" y="7906"/>
                </a:cubicBezTo>
                <a:close/>
                <a:moveTo>
                  <a:pt x="2655" y="8533"/>
                </a:moveTo>
                <a:lnTo>
                  <a:pt x="2655" y="8533"/>
                </a:lnTo>
                <a:cubicBezTo>
                  <a:pt x="2932" y="8807"/>
                  <a:pt x="3159" y="9035"/>
                  <a:pt x="3159" y="9035"/>
                </a:cubicBezTo>
                <a:cubicBezTo>
                  <a:pt x="3157" y="9038"/>
                  <a:pt x="2291" y="8663"/>
                  <a:pt x="2288" y="8660"/>
                </a:cubicBezTo>
                <a:cubicBezTo>
                  <a:pt x="2286" y="8658"/>
                  <a:pt x="2025" y="7914"/>
                  <a:pt x="2025" y="7912"/>
                </a:cubicBezTo>
                <a:cubicBezTo>
                  <a:pt x="2025" y="7906"/>
                  <a:pt x="2044" y="7925"/>
                  <a:pt x="2655" y="8533"/>
                </a:cubicBezTo>
                <a:close/>
                <a:moveTo>
                  <a:pt x="4169" y="8175"/>
                </a:moveTo>
                <a:lnTo>
                  <a:pt x="4169" y="8175"/>
                </a:lnTo>
                <a:cubicBezTo>
                  <a:pt x="4285" y="8311"/>
                  <a:pt x="4380" y="8422"/>
                  <a:pt x="4382" y="8425"/>
                </a:cubicBezTo>
                <a:cubicBezTo>
                  <a:pt x="4382" y="8427"/>
                  <a:pt x="4169" y="9282"/>
                  <a:pt x="4163" y="9301"/>
                </a:cubicBezTo>
                <a:cubicBezTo>
                  <a:pt x="4158" y="9309"/>
                  <a:pt x="4158" y="9309"/>
                  <a:pt x="4158" y="9309"/>
                </a:cubicBezTo>
                <a:cubicBezTo>
                  <a:pt x="4158" y="9295"/>
                  <a:pt x="4158" y="9295"/>
                  <a:pt x="4158" y="9295"/>
                </a:cubicBezTo>
                <a:cubicBezTo>
                  <a:pt x="4155" y="9287"/>
                  <a:pt x="4108" y="8979"/>
                  <a:pt x="4050" y="8608"/>
                </a:cubicBezTo>
                <a:cubicBezTo>
                  <a:pt x="3994" y="8236"/>
                  <a:pt x="3947" y="7928"/>
                  <a:pt x="3947" y="7923"/>
                </a:cubicBezTo>
                <a:cubicBezTo>
                  <a:pt x="3944" y="7912"/>
                  <a:pt x="3944" y="7912"/>
                  <a:pt x="3944" y="7912"/>
                </a:cubicBezTo>
                <a:cubicBezTo>
                  <a:pt x="3953" y="7920"/>
                  <a:pt x="3953" y="7920"/>
                  <a:pt x="3953" y="7920"/>
                </a:cubicBezTo>
                <a:cubicBezTo>
                  <a:pt x="3958" y="7925"/>
                  <a:pt x="4055" y="8039"/>
                  <a:pt x="4169" y="8175"/>
                </a:cubicBezTo>
                <a:close/>
                <a:moveTo>
                  <a:pt x="7888" y="7914"/>
                </a:moveTo>
                <a:lnTo>
                  <a:pt x="7888" y="7914"/>
                </a:lnTo>
                <a:cubicBezTo>
                  <a:pt x="7888" y="7914"/>
                  <a:pt x="6474" y="8990"/>
                  <a:pt x="6471" y="8990"/>
                </a:cubicBezTo>
                <a:cubicBezTo>
                  <a:pt x="6468" y="8990"/>
                  <a:pt x="6360" y="8855"/>
                  <a:pt x="6233" y="8685"/>
                </a:cubicBezTo>
                <a:cubicBezTo>
                  <a:pt x="5997" y="8378"/>
                  <a:pt x="5997" y="8378"/>
                  <a:pt x="5997" y="8378"/>
                </a:cubicBezTo>
                <a:cubicBezTo>
                  <a:pt x="5950" y="8330"/>
                  <a:pt x="5950" y="8330"/>
                  <a:pt x="5950" y="8330"/>
                </a:cubicBezTo>
                <a:cubicBezTo>
                  <a:pt x="5902" y="8286"/>
                  <a:pt x="5839" y="8206"/>
                  <a:pt x="5841" y="8203"/>
                </a:cubicBezTo>
                <a:cubicBezTo>
                  <a:pt x="5844" y="8200"/>
                  <a:pt x="7863" y="7914"/>
                  <a:pt x="7880" y="7912"/>
                </a:cubicBezTo>
                <a:cubicBezTo>
                  <a:pt x="7886" y="7912"/>
                  <a:pt x="7888" y="7912"/>
                  <a:pt x="7888" y="7914"/>
                </a:cubicBezTo>
                <a:close/>
                <a:moveTo>
                  <a:pt x="13640" y="9251"/>
                </a:moveTo>
                <a:lnTo>
                  <a:pt x="13640" y="9251"/>
                </a:lnTo>
                <a:cubicBezTo>
                  <a:pt x="13818" y="9986"/>
                  <a:pt x="13962" y="10588"/>
                  <a:pt x="13962" y="10588"/>
                </a:cubicBezTo>
                <a:cubicBezTo>
                  <a:pt x="13959" y="10588"/>
                  <a:pt x="12733" y="8125"/>
                  <a:pt x="12733" y="8120"/>
                </a:cubicBezTo>
                <a:cubicBezTo>
                  <a:pt x="12730" y="8117"/>
                  <a:pt x="13302" y="7917"/>
                  <a:pt x="13313" y="7917"/>
                </a:cubicBezTo>
                <a:cubicBezTo>
                  <a:pt x="13316" y="7917"/>
                  <a:pt x="13460" y="8513"/>
                  <a:pt x="13640" y="9251"/>
                </a:cubicBezTo>
                <a:close/>
                <a:moveTo>
                  <a:pt x="619" y="7925"/>
                </a:moveTo>
                <a:lnTo>
                  <a:pt x="619" y="7925"/>
                </a:lnTo>
                <a:cubicBezTo>
                  <a:pt x="619" y="7925"/>
                  <a:pt x="619" y="7928"/>
                  <a:pt x="616" y="7928"/>
                </a:cubicBezTo>
                <a:cubicBezTo>
                  <a:pt x="613" y="7931"/>
                  <a:pt x="610" y="7928"/>
                  <a:pt x="610" y="7928"/>
                </a:cubicBezTo>
                <a:cubicBezTo>
                  <a:pt x="610" y="7925"/>
                  <a:pt x="613" y="7923"/>
                  <a:pt x="616" y="7923"/>
                </a:cubicBezTo>
                <a:cubicBezTo>
                  <a:pt x="619" y="7923"/>
                  <a:pt x="619" y="7923"/>
                  <a:pt x="619" y="7925"/>
                </a:cubicBezTo>
                <a:close/>
                <a:moveTo>
                  <a:pt x="1151" y="7948"/>
                </a:moveTo>
                <a:lnTo>
                  <a:pt x="1151" y="7948"/>
                </a:lnTo>
                <a:cubicBezTo>
                  <a:pt x="1198" y="7989"/>
                  <a:pt x="1212" y="8000"/>
                  <a:pt x="1209" y="8003"/>
                </a:cubicBezTo>
                <a:cubicBezTo>
                  <a:pt x="1207" y="8006"/>
                  <a:pt x="985" y="7992"/>
                  <a:pt x="982" y="7989"/>
                </a:cubicBezTo>
                <a:cubicBezTo>
                  <a:pt x="982" y="7986"/>
                  <a:pt x="1115" y="7925"/>
                  <a:pt x="1121" y="7923"/>
                </a:cubicBezTo>
                <a:cubicBezTo>
                  <a:pt x="1123" y="7923"/>
                  <a:pt x="1137" y="7934"/>
                  <a:pt x="1151" y="7948"/>
                </a:cubicBezTo>
                <a:close/>
                <a:moveTo>
                  <a:pt x="674" y="7981"/>
                </a:moveTo>
                <a:lnTo>
                  <a:pt x="674" y="7981"/>
                </a:lnTo>
                <a:cubicBezTo>
                  <a:pt x="682" y="7986"/>
                  <a:pt x="682" y="7989"/>
                  <a:pt x="674" y="7992"/>
                </a:cubicBezTo>
                <a:cubicBezTo>
                  <a:pt x="671" y="7992"/>
                  <a:pt x="666" y="7992"/>
                  <a:pt x="666" y="7989"/>
                </a:cubicBezTo>
                <a:cubicBezTo>
                  <a:pt x="666" y="7989"/>
                  <a:pt x="666" y="7984"/>
                  <a:pt x="666" y="7981"/>
                </a:cubicBezTo>
                <a:cubicBezTo>
                  <a:pt x="663" y="7973"/>
                  <a:pt x="666" y="7973"/>
                  <a:pt x="674" y="7981"/>
                </a:cubicBezTo>
                <a:close/>
                <a:moveTo>
                  <a:pt x="4027" y="8691"/>
                </a:moveTo>
                <a:lnTo>
                  <a:pt x="4027" y="8691"/>
                </a:lnTo>
                <a:cubicBezTo>
                  <a:pt x="4086" y="9068"/>
                  <a:pt x="4133" y="9373"/>
                  <a:pt x="4130" y="9376"/>
                </a:cubicBezTo>
                <a:cubicBezTo>
                  <a:pt x="4130" y="9376"/>
                  <a:pt x="3794" y="9271"/>
                  <a:pt x="3794" y="9268"/>
                </a:cubicBezTo>
                <a:cubicBezTo>
                  <a:pt x="3792" y="9268"/>
                  <a:pt x="3822" y="8988"/>
                  <a:pt x="3855" y="8644"/>
                </a:cubicBezTo>
                <a:cubicBezTo>
                  <a:pt x="3889" y="8303"/>
                  <a:pt x="3916" y="8017"/>
                  <a:pt x="3916" y="8011"/>
                </a:cubicBezTo>
                <a:cubicBezTo>
                  <a:pt x="3916" y="8006"/>
                  <a:pt x="3919" y="8006"/>
                  <a:pt x="3922" y="8006"/>
                </a:cubicBezTo>
                <a:cubicBezTo>
                  <a:pt x="3922" y="8009"/>
                  <a:pt x="3972" y="8316"/>
                  <a:pt x="4027" y="8691"/>
                </a:cubicBezTo>
                <a:close/>
                <a:moveTo>
                  <a:pt x="707" y="8028"/>
                </a:moveTo>
                <a:lnTo>
                  <a:pt x="707" y="8028"/>
                </a:lnTo>
                <a:cubicBezTo>
                  <a:pt x="707" y="8031"/>
                  <a:pt x="707" y="8034"/>
                  <a:pt x="705" y="8034"/>
                </a:cubicBezTo>
                <a:cubicBezTo>
                  <a:pt x="699" y="8034"/>
                  <a:pt x="693" y="8025"/>
                  <a:pt x="696" y="8023"/>
                </a:cubicBezTo>
                <a:cubicBezTo>
                  <a:pt x="702" y="8017"/>
                  <a:pt x="707" y="8020"/>
                  <a:pt x="707" y="8028"/>
                </a:cubicBezTo>
                <a:close/>
                <a:moveTo>
                  <a:pt x="785" y="8050"/>
                </a:moveTo>
                <a:lnTo>
                  <a:pt x="785" y="8050"/>
                </a:lnTo>
                <a:cubicBezTo>
                  <a:pt x="785" y="8053"/>
                  <a:pt x="779" y="8064"/>
                  <a:pt x="774" y="8072"/>
                </a:cubicBezTo>
                <a:cubicBezTo>
                  <a:pt x="763" y="8092"/>
                  <a:pt x="763" y="8092"/>
                  <a:pt x="763" y="8092"/>
                </a:cubicBezTo>
                <a:cubicBezTo>
                  <a:pt x="754" y="8064"/>
                  <a:pt x="754" y="8064"/>
                  <a:pt x="754" y="8064"/>
                </a:cubicBezTo>
                <a:cubicBezTo>
                  <a:pt x="752" y="8047"/>
                  <a:pt x="749" y="8034"/>
                  <a:pt x="749" y="8028"/>
                </a:cubicBezTo>
                <a:cubicBezTo>
                  <a:pt x="749" y="8023"/>
                  <a:pt x="749" y="8023"/>
                  <a:pt x="749" y="8023"/>
                </a:cubicBezTo>
                <a:cubicBezTo>
                  <a:pt x="766" y="8034"/>
                  <a:pt x="766" y="8034"/>
                  <a:pt x="766" y="8034"/>
                </a:cubicBezTo>
                <a:cubicBezTo>
                  <a:pt x="774" y="8042"/>
                  <a:pt x="782" y="8050"/>
                  <a:pt x="785" y="8050"/>
                </a:cubicBezTo>
                <a:close/>
                <a:moveTo>
                  <a:pt x="1093" y="8034"/>
                </a:moveTo>
                <a:lnTo>
                  <a:pt x="1093" y="8034"/>
                </a:lnTo>
                <a:cubicBezTo>
                  <a:pt x="1143" y="8036"/>
                  <a:pt x="1184" y="8039"/>
                  <a:pt x="1187" y="8039"/>
                </a:cubicBezTo>
                <a:cubicBezTo>
                  <a:pt x="1195" y="8039"/>
                  <a:pt x="1093" y="8095"/>
                  <a:pt x="1085" y="8095"/>
                </a:cubicBezTo>
                <a:cubicBezTo>
                  <a:pt x="1079" y="8095"/>
                  <a:pt x="976" y="8031"/>
                  <a:pt x="976" y="8028"/>
                </a:cubicBezTo>
                <a:cubicBezTo>
                  <a:pt x="976" y="8025"/>
                  <a:pt x="996" y="8025"/>
                  <a:pt x="1093" y="8034"/>
                </a:cubicBezTo>
                <a:close/>
                <a:moveTo>
                  <a:pt x="3672" y="8638"/>
                </a:moveTo>
                <a:lnTo>
                  <a:pt x="3672" y="8638"/>
                </a:lnTo>
                <a:cubicBezTo>
                  <a:pt x="3700" y="8952"/>
                  <a:pt x="3722" y="9210"/>
                  <a:pt x="3722" y="9210"/>
                </a:cubicBezTo>
                <a:cubicBezTo>
                  <a:pt x="3717" y="9212"/>
                  <a:pt x="3592" y="9149"/>
                  <a:pt x="3589" y="9143"/>
                </a:cubicBezTo>
                <a:cubicBezTo>
                  <a:pt x="3589" y="9140"/>
                  <a:pt x="3595" y="8899"/>
                  <a:pt x="3600" y="8608"/>
                </a:cubicBezTo>
                <a:cubicBezTo>
                  <a:pt x="3609" y="8316"/>
                  <a:pt x="3614" y="8067"/>
                  <a:pt x="3614" y="8053"/>
                </a:cubicBezTo>
                <a:cubicBezTo>
                  <a:pt x="3617" y="8028"/>
                  <a:pt x="3617" y="8028"/>
                  <a:pt x="3617" y="8028"/>
                </a:cubicBezTo>
                <a:cubicBezTo>
                  <a:pt x="3620" y="8047"/>
                  <a:pt x="3620" y="8047"/>
                  <a:pt x="3620" y="8047"/>
                </a:cubicBezTo>
                <a:cubicBezTo>
                  <a:pt x="3620" y="8059"/>
                  <a:pt x="3645" y="8322"/>
                  <a:pt x="3672" y="8638"/>
                </a:cubicBezTo>
                <a:close/>
                <a:moveTo>
                  <a:pt x="1240" y="8061"/>
                </a:moveTo>
                <a:lnTo>
                  <a:pt x="1240" y="8061"/>
                </a:lnTo>
                <a:cubicBezTo>
                  <a:pt x="1240" y="8067"/>
                  <a:pt x="1218" y="8172"/>
                  <a:pt x="1215" y="8175"/>
                </a:cubicBezTo>
                <a:cubicBezTo>
                  <a:pt x="1215" y="8175"/>
                  <a:pt x="1121" y="8120"/>
                  <a:pt x="1121" y="8117"/>
                </a:cubicBezTo>
                <a:cubicBezTo>
                  <a:pt x="1121" y="8114"/>
                  <a:pt x="1232" y="8061"/>
                  <a:pt x="1237" y="8061"/>
                </a:cubicBezTo>
                <a:cubicBezTo>
                  <a:pt x="1240" y="8061"/>
                  <a:pt x="1240" y="8061"/>
                  <a:pt x="1240" y="8061"/>
                </a:cubicBezTo>
                <a:close/>
                <a:moveTo>
                  <a:pt x="1348" y="8114"/>
                </a:moveTo>
                <a:lnTo>
                  <a:pt x="1348" y="8114"/>
                </a:lnTo>
                <a:cubicBezTo>
                  <a:pt x="1384" y="8142"/>
                  <a:pt x="1440" y="8183"/>
                  <a:pt x="1470" y="8206"/>
                </a:cubicBezTo>
                <a:cubicBezTo>
                  <a:pt x="1498" y="8225"/>
                  <a:pt x="1523" y="8244"/>
                  <a:pt x="1526" y="8244"/>
                </a:cubicBezTo>
                <a:cubicBezTo>
                  <a:pt x="1531" y="8247"/>
                  <a:pt x="1512" y="8247"/>
                  <a:pt x="1420" y="8244"/>
                </a:cubicBezTo>
                <a:cubicBezTo>
                  <a:pt x="1320" y="8242"/>
                  <a:pt x="1320" y="8242"/>
                  <a:pt x="1320" y="8242"/>
                </a:cubicBezTo>
                <a:cubicBezTo>
                  <a:pt x="1287" y="8219"/>
                  <a:pt x="1287" y="8219"/>
                  <a:pt x="1287" y="8219"/>
                </a:cubicBezTo>
                <a:cubicBezTo>
                  <a:pt x="1265" y="8208"/>
                  <a:pt x="1251" y="8197"/>
                  <a:pt x="1251" y="8192"/>
                </a:cubicBezTo>
                <a:cubicBezTo>
                  <a:pt x="1251" y="8189"/>
                  <a:pt x="1257" y="8161"/>
                  <a:pt x="1262" y="8131"/>
                </a:cubicBezTo>
                <a:cubicBezTo>
                  <a:pt x="1276" y="8064"/>
                  <a:pt x="1276" y="8061"/>
                  <a:pt x="1279" y="8061"/>
                </a:cubicBezTo>
                <a:cubicBezTo>
                  <a:pt x="1279" y="8061"/>
                  <a:pt x="1312" y="8083"/>
                  <a:pt x="1348" y="8114"/>
                </a:cubicBezTo>
                <a:close/>
                <a:moveTo>
                  <a:pt x="827" y="8081"/>
                </a:moveTo>
                <a:lnTo>
                  <a:pt x="827" y="8081"/>
                </a:lnTo>
                <a:cubicBezTo>
                  <a:pt x="832" y="8083"/>
                  <a:pt x="835" y="8097"/>
                  <a:pt x="838" y="8125"/>
                </a:cubicBezTo>
                <a:cubicBezTo>
                  <a:pt x="843" y="8150"/>
                  <a:pt x="843" y="8172"/>
                  <a:pt x="843" y="8175"/>
                </a:cubicBezTo>
                <a:cubicBezTo>
                  <a:pt x="843" y="8183"/>
                  <a:pt x="843" y="8183"/>
                  <a:pt x="843" y="8183"/>
                </a:cubicBezTo>
                <a:cubicBezTo>
                  <a:pt x="813" y="8158"/>
                  <a:pt x="813" y="8158"/>
                  <a:pt x="813" y="8158"/>
                </a:cubicBezTo>
                <a:cubicBezTo>
                  <a:pt x="796" y="8147"/>
                  <a:pt x="782" y="8136"/>
                  <a:pt x="779" y="8133"/>
                </a:cubicBezTo>
                <a:cubicBezTo>
                  <a:pt x="777" y="8131"/>
                  <a:pt x="813" y="8075"/>
                  <a:pt x="818" y="8075"/>
                </a:cubicBezTo>
                <a:cubicBezTo>
                  <a:pt x="818" y="8075"/>
                  <a:pt x="824" y="8078"/>
                  <a:pt x="827" y="8081"/>
                </a:cubicBezTo>
                <a:close/>
                <a:moveTo>
                  <a:pt x="1135" y="8439"/>
                </a:moveTo>
                <a:lnTo>
                  <a:pt x="1135" y="8439"/>
                </a:lnTo>
                <a:cubicBezTo>
                  <a:pt x="1387" y="8624"/>
                  <a:pt x="1595" y="8777"/>
                  <a:pt x="1598" y="8780"/>
                </a:cubicBezTo>
                <a:cubicBezTo>
                  <a:pt x="1603" y="8782"/>
                  <a:pt x="1603" y="8782"/>
                  <a:pt x="1603" y="8782"/>
                </a:cubicBezTo>
                <a:cubicBezTo>
                  <a:pt x="1245" y="9540"/>
                  <a:pt x="1245" y="9540"/>
                  <a:pt x="1245" y="9540"/>
                </a:cubicBezTo>
                <a:cubicBezTo>
                  <a:pt x="1049" y="9953"/>
                  <a:pt x="885" y="10302"/>
                  <a:pt x="879" y="10311"/>
                </a:cubicBezTo>
                <a:cubicBezTo>
                  <a:pt x="871" y="10330"/>
                  <a:pt x="871" y="10330"/>
                  <a:pt x="871" y="10330"/>
                </a:cubicBezTo>
                <a:cubicBezTo>
                  <a:pt x="868" y="10316"/>
                  <a:pt x="868" y="10316"/>
                  <a:pt x="868" y="10316"/>
                </a:cubicBezTo>
                <a:cubicBezTo>
                  <a:pt x="868" y="10305"/>
                  <a:pt x="666" y="8108"/>
                  <a:pt x="666" y="8100"/>
                </a:cubicBezTo>
                <a:cubicBezTo>
                  <a:pt x="666" y="8097"/>
                  <a:pt x="669" y="8097"/>
                  <a:pt x="671" y="8100"/>
                </a:cubicBezTo>
                <a:cubicBezTo>
                  <a:pt x="674" y="8100"/>
                  <a:pt x="882" y="8253"/>
                  <a:pt x="1135" y="8439"/>
                </a:cubicBezTo>
                <a:close/>
                <a:moveTo>
                  <a:pt x="1040" y="8239"/>
                </a:moveTo>
                <a:lnTo>
                  <a:pt x="1040" y="8239"/>
                </a:lnTo>
                <a:cubicBezTo>
                  <a:pt x="1129" y="8305"/>
                  <a:pt x="1198" y="8361"/>
                  <a:pt x="1195" y="8361"/>
                </a:cubicBezTo>
                <a:cubicBezTo>
                  <a:pt x="1193" y="8361"/>
                  <a:pt x="1157" y="8353"/>
                  <a:pt x="1118" y="8344"/>
                </a:cubicBezTo>
                <a:cubicBezTo>
                  <a:pt x="1062" y="8330"/>
                  <a:pt x="1040" y="8325"/>
                  <a:pt x="1029" y="8316"/>
                </a:cubicBezTo>
                <a:cubicBezTo>
                  <a:pt x="1024" y="8314"/>
                  <a:pt x="987" y="8286"/>
                  <a:pt x="951" y="8261"/>
                </a:cubicBezTo>
                <a:cubicBezTo>
                  <a:pt x="888" y="8214"/>
                  <a:pt x="888" y="8214"/>
                  <a:pt x="888" y="8214"/>
                </a:cubicBezTo>
                <a:cubicBezTo>
                  <a:pt x="882" y="8186"/>
                  <a:pt x="882" y="8186"/>
                  <a:pt x="882" y="8186"/>
                </a:cubicBezTo>
                <a:cubicBezTo>
                  <a:pt x="876" y="8145"/>
                  <a:pt x="874" y="8120"/>
                  <a:pt x="876" y="8120"/>
                </a:cubicBezTo>
                <a:cubicBezTo>
                  <a:pt x="879" y="8120"/>
                  <a:pt x="951" y="8172"/>
                  <a:pt x="1040" y="8239"/>
                </a:cubicBezTo>
                <a:close/>
                <a:moveTo>
                  <a:pt x="13083" y="9298"/>
                </a:moveTo>
                <a:lnTo>
                  <a:pt x="13083" y="9298"/>
                </a:lnTo>
                <a:cubicBezTo>
                  <a:pt x="13293" y="9939"/>
                  <a:pt x="13468" y="10463"/>
                  <a:pt x="13468" y="10469"/>
                </a:cubicBezTo>
                <a:cubicBezTo>
                  <a:pt x="13468" y="10471"/>
                  <a:pt x="13465" y="10466"/>
                  <a:pt x="13463" y="10460"/>
                </a:cubicBezTo>
                <a:cubicBezTo>
                  <a:pt x="13346" y="10191"/>
                  <a:pt x="12753" y="8788"/>
                  <a:pt x="12730" y="8730"/>
                </a:cubicBezTo>
                <a:cubicBezTo>
                  <a:pt x="12714" y="8685"/>
                  <a:pt x="12689" y="8624"/>
                  <a:pt x="12675" y="8599"/>
                </a:cubicBezTo>
                <a:cubicBezTo>
                  <a:pt x="12650" y="8549"/>
                  <a:pt x="12489" y="8175"/>
                  <a:pt x="12492" y="8172"/>
                </a:cubicBezTo>
                <a:cubicBezTo>
                  <a:pt x="12495" y="8169"/>
                  <a:pt x="12678" y="8131"/>
                  <a:pt x="12686" y="8131"/>
                </a:cubicBezTo>
                <a:cubicBezTo>
                  <a:pt x="12694" y="8133"/>
                  <a:pt x="12694" y="8133"/>
                  <a:pt x="12694" y="8133"/>
                </a:cubicBezTo>
                <a:cubicBezTo>
                  <a:pt x="13083" y="9298"/>
                  <a:pt x="13083" y="9298"/>
                  <a:pt x="13083" y="9298"/>
                </a:cubicBezTo>
                <a:close/>
                <a:moveTo>
                  <a:pt x="13454" y="8164"/>
                </a:moveTo>
                <a:lnTo>
                  <a:pt x="13454" y="8164"/>
                </a:lnTo>
                <a:cubicBezTo>
                  <a:pt x="13601" y="8439"/>
                  <a:pt x="14966" y="11004"/>
                  <a:pt x="14966" y="11007"/>
                </a:cubicBezTo>
                <a:cubicBezTo>
                  <a:pt x="14966" y="11007"/>
                  <a:pt x="14819" y="10921"/>
                  <a:pt x="14644" y="10818"/>
                </a:cubicBezTo>
                <a:cubicBezTo>
                  <a:pt x="14322" y="10627"/>
                  <a:pt x="14322" y="10627"/>
                  <a:pt x="14322" y="10627"/>
                </a:cubicBezTo>
                <a:cubicBezTo>
                  <a:pt x="13879" y="9382"/>
                  <a:pt x="13879" y="9382"/>
                  <a:pt x="13879" y="9382"/>
                </a:cubicBezTo>
                <a:cubicBezTo>
                  <a:pt x="13635" y="8696"/>
                  <a:pt x="13435" y="8136"/>
                  <a:pt x="13432" y="8133"/>
                </a:cubicBezTo>
                <a:cubicBezTo>
                  <a:pt x="13432" y="8131"/>
                  <a:pt x="13432" y="8131"/>
                  <a:pt x="13435" y="8131"/>
                </a:cubicBezTo>
                <a:cubicBezTo>
                  <a:pt x="13435" y="8131"/>
                  <a:pt x="13443" y="8145"/>
                  <a:pt x="13454" y="8164"/>
                </a:cubicBezTo>
                <a:close/>
                <a:moveTo>
                  <a:pt x="1201" y="8208"/>
                </a:moveTo>
                <a:lnTo>
                  <a:pt x="1201" y="8208"/>
                </a:lnTo>
                <a:cubicBezTo>
                  <a:pt x="1207" y="8214"/>
                  <a:pt x="1209" y="8217"/>
                  <a:pt x="1209" y="8219"/>
                </a:cubicBezTo>
                <a:cubicBezTo>
                  <a:pt x="1207" y="8222"/>
                  <a:pt x="1162" y="8192"/>
                  <a:pt x="1162" y="8186"/>
                </a:cubicBezTo>
                <a:cubicBezTo>
                  <a:pt x="1162" y="8186"/>
                  <a:pt x="1182" y="8197"/>
                  <a:pt x="1201" y="8208"/>
                </a:cubicBezTo>
                <a:close/>
                <a:moveTo>
                  <a:pt x="12450" y="8439"/>
                </a:moveTo>
                <a:lnTo>
                  <a:pt x="12450" y="8439"/>
                </a:lnTo>
                <a:cubicBezTo>
                  <a:pt x="12669" y="8666"/>
                  <a:pt x="12669" y="8666"/>
                  <a:pt x="12669" y="8666"/>
                </a:cubicBezTo>
                <a:cubicBezTo>
                  <a:pt x="12786" y="9287"/>
                  <a:pt x="12786" y="9287"/>
                  <a:pt x="12786" y="9287"/>
                </a:cubicBezTo>
                <a:cubicBezTo>
                  <a:pt x="12852" y="9628"/>
                  <a:pt x="12902" y="9911"/>
                  <a:pt x="12902" y="9914"/>
                </a:cubicBezTo>
                <a:cubicBezTo>
                  <a:pt x="12902" y="9914"/>
                  <a:pt x="12750" y="9537"/>
                  <a:pt x="12567" y="9068"/>
                </a:cubicBezTo>
                <a:cubicBezTo>
                  <a:pt x="12184" y="8103"/>
                  <a:pt x="12225" y="8206"/>
                  <a:pt x="12228" y="8208"/>
                </a:cubicBezTo>
                <a:cubicBezTo>
                  <a:pt x="12231" y="8208"/>
                  <a:pt x="12331" y="8314"/>
                  <a:pt x="12450" y="8439"/>
                </a:cubicBezTo>
                <a:close/>
                <a:moveTo>
                  <a:pt x="4552" y="8364"/>
                </a:moveTo>
                <a:lnTo>
                  <a:pt x="4552" y="8364"/>
                </a:lnTo>
                <a:cubicBezTo>
                  <a:pt x="4585" y="8436"/>
                  <a:pt x="4613" y="8494"/>
                  <a:pt x="4613" y="8497"/>
                </a:cubicBezTo>
                <a:cubicBezTo>
                  <a:pt x="4613" y="8502"/>
                  <a:pt x="4538" y="8733"/>
                  <a:pt x="4460" y="8966"/>
                </a:cubicBezTo>
                <a:cubicBezTo>
                  <a:pt x="4435" y="9043"/>
                  <a:pt x="4402" y="9140"/>
                  <a:pt x="4388" y="9182"/>
                </a:cubicBezTo>
                <a:cubicBezTo>
                  <a:pt x="4374" y="9223"/>
                  <a:pt x="4363" y="9259"/>
                  <a:pt x="4363" y="9257"/>
                </a:cubicBezTo>
                <a:cubicBezTo>
                  <a:pt x="4363" y="9257"/>
                  <a:pt x="4391" y="9026"/>
                  <a:pt x="4424" y="8749"/>
                </a:cubicBezTo>
                <a:cubicBezTo>
                  <a:pt x="4457" y="8469"/>
                  <a:pt x="4482" y="8236"/>
                  <a:pt x="4482" y="8233"/>
                </a:cubicBezTo>
                <a:cubicBezTo>
                  <a:pt x="4482" y="8230"/>
                  <a:pt x="4485" y="8230"/>
                  <a:pt x="4488" y="8233"/>
                </a:cubicBezTo>
                <a:cubicBezTo>
                  <a:pt x="4488" y="8233"/>
                  <a:pt x="4518" y="8294"/>
                  <a:pt x="4552" y="8364"/>
                </a:cubicBezTo>
                <a:close/>
                <a:moveTo>
                  <a:pt x="13865" y="9451"/>
                </a:moveTo>
                <a:lnTo>
                  <a:pt x="13865" y="9451"/>
                </a:lnTo>
                <a:cubicBezTo>
                  <a:pt x="14095" y="10097"/>
                  <a:pt x="14284" y="10627"/>
                  <a:pt x="14281" y="10630"/>
                </a:cubicBezTo>
                <a:cubicBezTo>
                  <a:pt x="14278" y="10632"/>
                  <a:pt x="14034" y="10727"/>
                  <a:pt x="14034" y="10724"/>
                </a:cubicBezTo>
                <a:cubicBezTo>
                  <a:pt x="14031" y="10724"/>
                  <a:pt x="13438" y="8269"/>
                  <a:pt x="13435" y="8253"/>
                </a:cubicBezTo>
                <a:cubicBezTo>
                  <a:pt x="13432" y="8247"/>
                  <a:pt x="13435" y="8250"/>
                  <a:pt x="13440" y="8258"/>
                </a:cubicBezTo>
                <a:cubicBezTo>
                  <a:pt x="13443" y="8267"/>
                  <a:pt x="13635" y="8802"/>
                  <a:pt x="13865" y="9451"/>
                </a:cubicBezTo>
                <a:close/>
                <a:moveTo>
                  <a:pt x="3487" y="8627"/>
                </a:moveTo>
                <a:lnTo>
                  <a:pt x="3487" y="8627"/>
                </a:lnTo>
                <a:cubicBezTo>
                  <a:pt x="3464" y="8818"/>
                  <a:pt x="3442" y="8982"/>
                  <a:pt x="3442" y="8990"/>
                </a:cubicBezTo>
                <a:cubicBezTo>
                  <a:pt x="3439" y="9004"/>
                  <a:pt x="3439" y="9004"/>
                  <a:pt x="3439" y="9004"/>
                </a:cubicBezTo>
                <a:cubicBezTo>
                  <a:pt x="3437" y="8999"/>
                  <a:pt x="3437" y="8999"/>
                  <a:pt x="3437" y="8999"/>
                </a:cubicBezTo>
                <a:cubicBezTo>
                  <a:pt x="3434" y="8988"/>
                  <a:pt x="3326" y="8599"/>
                  <a:pt x="3326" y="8597"/>
                </a:cubicBezTo>
                <a:cubicBezTo>
                  <a:pt x="3326" y="8588"/>
                  <a:pt x="3528" y="8267"/>
                  <a:pt x="3528" y="8272"/>
                </a:cubicBezTo>
                <a:cubicBezTo>
                  <a:pt x="3528" y="8275"/>
                  <a:pt x="3512" y="8433"/>
                  <a:pt x="3487" y="8627"/>
                </a:cubicBezTo>
                <a:close/>
                <a:moveTo>
                  <a:pt x="1376" y="8316"/>
                </a:moveTo>
                <a:lnTo>
                  <a:pt x="1376" y="8316"/>
                </a:lnTo>
                <a:cubicBezTo>
                  <a:pt x="1412" y="8339"/>
                  <a:pt x="1442" y="8358"/>
                  <a:pt x="1442" y="8361"/>
                </a:cubicBezTo>
                <a:cubicBezTo>
                  <a:pt x="1442" y="8361"/>
                  <a:pt x="1440" y="8366"/>
                  <a:pt x="1434" y="8369"/>
                </a:cubicBezTo>
                <a:cubicBezTo>
                  <a:pt x="1426" y="8375"/>
                  <a:pt x="1426" y="8375"/>
                  <a:pt x="1426" y="8375"/>
                </a:cubicBezTo>
                <a:cubicBezTo>
                  <a:pt x="1356" y="8328"/>
                  <a:pt x="1356" y="8328"/>
                  <a:pt x="1356" y="8328"/>
                </a:cubicBezTo>
                <a:cubicBezTo>
                  <a:pt x="1318" y="8300"/>
                  <a:pt x="1284" y="8278"/>
                  <a:pt x="1284" y="8275"/>
                </a:cubicBezTo>
                <a:cubicBezTo>
                  <a:pt x="1284" y="8275"/>
                  <a:pt x="1290" y="8275"/>
                  <a:pt x="1295" y="8275"/>
                </a:cubicBezTo>
                <a:cubicBezTo>
                  <a:pt x="1304" y="8275"/>
                  <a:pt x="1326" y="8286"/>
                  <a:pt x="1376" y="8316"/>
                </a:cubicBezTo>
                <a:close/>
                <a:moveTo>
                  <a:pt x="1531" y="8286"/>
                </a:moveTo>
                <a:lnTo>
                  <a:pt x="1531" y="8286"/>
                </a:lnTo>
                <a:cubicBezTo>
                  <a:pt x="1537" y="8289"/>
                  <a:pt x="1537" y="8289"/>
                  <a:pt x="1537" y="8289"/>
                </a:cubicBezTo>
                <a:cubicBezTo>
                  <a:pt x="1509" y="8311"/>
                  <a:pt x="1509" y="8311"/>
                  <a:pt x="1509" y="8311"/>
                </a:cubicBezTo>
                <a:cubicBezTo>
                  <a:pt x="1492" y="8325"/>
                  <a:pt x="1478" y="8333"/>
                  <a:pt x="1476" y="8333"/>
                </a:cubicBezTo>
                <a:cubicBezTo>
                  <a:pt x="1470" y="8333"/>
                  <a:pt x="1392" y="8286"/>
                  <a:pt x="1390" y="8280"/>
                </a:cubicBezTo>
                <a:cubicBezTo>
                  <a:pt x="1387" y="8278"/>
                  <a:pt x="1520" y="8280"/>
                  <a:pt x="1531" y="8286"/>
                </a:cubicBezTo>
                <a:close/>
                <a:moveTo>
                  <a:pt x="1667" y="8341"/>
                </a:moveTo>
                <a:lnTo>
                  <a:pt x="1667" y="8341"/>
                </a:lnTo>
                <a:cubicBezTo>
                  <a:pt x="1709" y="8369"/>
                  <a:pt x="1739" y="8391"/>
                  <a:pt x="1739" y="8391"/>
                </a:cubicBezTo>
                <a:cubicBezTo>
                  <a:pt x="1739" y="8391"/>
                  <a:pt x="1698" y="8391"/>
                  <a:pt x="1648" y="8389"/>
                </a:cubicBezTo>
                <a:cubicBezTo>
                  <a:pt x="1556" y="8386"/>
                  <a:pt x="1556" y="8386"/>
                  <a:pt x="1556" y="8386"/>
                </a:cubicBezTo>
                <a:cubicBezTo>
                  <a:pt x="1534" y="8372"/>
                  <a:pt x="1534" y="8372"/>
                  <a:pt x="1534" y="8372"/>
                </a:cubicBezTo>
                <a:cubicBezTo>
                  <a:pt x="1520" y="8364"/>
                  <a:pt x="1512" y="8358"/>
                  <a:pt x="1512" y="8355"/>
                </a:cubicBezTo>
                <a:cubicBezTo>
                  <a:pt x="1512" y="8350"/>
                  <a:pt x="1587" y="8294"/>
                  <a:pt x="1589" y="8294"/>
                </a:cubicBezTo>
                <a:cubicBezTo>
                  <a:pt x="1592" y="8294"/>
                  <a:pt x="1628" y="8314"/>
                  <a:pt x="1667" y="8341"/>
                </a:cubicBezTo>
                <a:close/>
                <a:moveTo>
                  <a:pt x="1195" y="8397"/>
                </a:moveTo>
                <a:lnTo>
                  <a:pt x="1195" y="8397"/>
                </a:lnTo>
                <a:cubicBezTo>
                  <a:pt x="1234" y="8405"/>
                  <a:pt x="1268" y="8414"/>
                  <a:pt x="1273" y="8414"/>
                </a:cubicBezTo>
                <a:cubicBezTo>
                  <a:pt x="1281" y="8419"/>
                  <a:pt x="1281" y="8419"/>
                  <a:pt x="1281" y="8419"/>
                </a:cubicBezTo>
                <a:cubicBezTo>
                  <a:pt x="1276" y="8427"/>
                  <a:pt x="1276" y="8427"/>
                  <a:pt x="1276" y="8427"/>
                </a:cubicBezTo>
                <a:cubicBezTo>
                  <a:pt x="1276" y="8436"/>
                  <a:pt x="1268" y="8450"/>
                  <a:pt x="1262" y="8461"/>
                </a:cubicBezTo>
                <a:cubicBezTo>
                  <a:pt x="1254" y="8483"/>
                  <a:pt x="1254" y="8483"/>
                  <a:pt x="1254" y="8483"/>
                </a:cubicBezTo>
                <a:cubicBezTo>
                  <a:pt x="1193" y="8436"/>
                  <a:pt x="1193" y="8436"/>
                  <a:pt x="1193" y="8436"/>
                </a:cubicBezTo>
                <a:cubicBezTo>
                  <a:pt x="1129" y="8391"/>
                  <a:pt x="1118" y="8383"/>
                  <a:pt x="1123" y="8383"/>
                </a:cubicBezTo>
                <a:cubicBezTo>
                  <a:pt x="1126" y="8383"/>
                  <a:pt x="1159" y="8389"/>
                  <a:pt x="1195" y="8397"/>
                </a:cubicBezTo>
                <a:close/>
                <a:moveTo>
                  <a:pt x="11233" y="8386"/>
                </a:moveTo>
                <a:lnTo>
                  <a:pt x="11233" y="8386"/>
                </a:lnTo>
                <a:cubicBezTo>
                  <a:pt x="11233" y="8389"/>
                  <a:pt x="8604" y="10225"/>
                  <a:pt x="8601" y="10222"/>
                </a:cubicBezTo>
                <a:cubicBezTo>
                  <a:pt x="8598" y="10219"/>
                  <a:pt x="8848" y="8694"/>
                  <a:pt x="8851" y="8688"/>
                </a:cubicBezTo>
                <a:cubicBezTo>
                  <a:pt x="8851" y="8688"/>
                  <a:pt x="11210" y="8383"/>
                  <a:pt x="11227" y="8383"/>
                </a:cubicBezTo>
                <a:cubicBezTo>
                  <a:pt x="11230" y="8383"/>
                  <a:pt x="11233" y="8383"/>
                  <a:pt x="11233" y="8386"/>
                </a:cubicBezTo>
                <a:close/>
                <a:moveTo>
                  <a:pt x="12456" y="9068"/>
                </a:moveTo>
                <a:lnTo>
                  <a:pt x="12456" y="9068"/>
                </a:lnTo>
                <a:cubicBezTo>
                  <a:pt x="12575" y="9443"/>
                  <a:pt x="12675" y="9750"/>
                  <a:pt x="12672" y="9753"/>
                </a:cubicBezTo>
                <a:cubicBezTo>
                  <a:pt x="12672" y="9753"/>
                  <a:pt x="12594" y="9576"/>
                  <a:pt x="12500" y="9357"/>
                </a:cubicBezTo>
                <a:cubicBezTo>
                  <a:pt x="12328" y="8960"/>
                  <a:pt x="12328" y="8960"/>
                  <a:pt x="12328" y="8960"/>
                </a:cubicBezTo>
                <a:cubicBezTo>
                  <a:pt x="12281" y="8674"/>
                  <a:pt x="12281" y="8674"/>
                  <a:pt x="12281" y="8674"/>
                </a:cubicBezTo>
                <a:cubicBezTo>
                  <a:pt x="12234" y="8389"/>
                  <a:pt x="12234" y="8378"/>
                  <a:pt x="12237" y="8383"/>
                </a:cubicBezTo>
                <a:cubicBezTo>
                  <a:pt x="12237" y="8383"/>
                  <a:pt x="12336" y="8691"/>
                  <a:pt x="12456" y="9068"/>
                </a:cubicBezTo>
                <a:close/>
                <a:moveTo>
                  <a:pt x="11305" y="8397"/>
                </a:moveTo>
                <a:lnTo>
                  <a:pt x="11305" y="8397"/>
                </a:lnTo>
                <a:cubicBezTo>
                  <a:pt x="11307" y="8402"/>
                  <a:pt x="11346" y="8508"/>
                  <a:pt x="11393" y="8633"/>
                </a:cubicBezTo>
                <a:cubicBezTo>
                  <a:pt x="11441" y="8757"/>
                  <a:pt x="11479" y="8860"/>
                  <a:pt x="11479" y="8863"/>
                </a:cubicBezTo>
                <a:cubicBezTo>
                  <a:pt x="11479" y="8866"/>
                  <a:pt x="11485" y="8880"/>
                  <a:pt x="11490" y="8891"/>
                </a:cubicBezTo>
                <a:cubicBezTo>
                  <a:pt x="11496" y="8902"/>
                  <a:pt x="11621" y="9235"/>
                  <a:pt x="11768" y="9626"/>
                </a:cubicBezTo>
                <a:cubicBezTo>
                  <a:pt x="12037" y="10341"/>
                  <a:pt x="12037" y="10341"/>
                  <a:pt x="12037" y="10341"/>
                </a:cubicBezTo>
                <a:cubicBezTo>
                  <a:pt x="12001" y="10341"/>
                  <a:pt x="12001" y="10341"/>
                  <a:pt x="12001" y="10341"/>
                </a:cubicBezTo>
                <a:cubicBezTo>
                  <a:pt x="11956" y="10341"/>
                  <a:pt x="8637" y="10250"/>
                  <a:pt x="8635" y="10247"/>
                </a:cubicBezTo>
                <a:cubicBezTo>
                  <a:pt x="8635" y="10247"/>
                  <a:pt x="8754" y="10161"/>
                  <a:pt x="8901" y="10058"/>
                </a:cubicBezTo>
                <a:cubicBezTo>
                  <a:pt x="9048" y="9956"/>
                  <a:pt x="9646" y="9537"/>
                  <a:pt x="10228" y="9129"/>
                </a:cubicBezTo>
                <a:cubicBezTo>
                  <a:pt x="10814" y="8721"/>
                  <a:pt x="11294" y="8386"/>
                  <a:pt x="11296" y="8386"/>
                </a:cubicBezTo>
                <a:cubicBezTo>
                  <a:pt x="11299" y="8386"/>
                  <a:pt x="11302" y="8391"/>
                  <a:pt x="11305" y="8397"/>
                </a:cubicBezTo>
                <a:close/>
                <a:moveTo>
                  <a:pt x="13418" y="9578"/>
                </a:moveTo>
                <a:lnTo>
                  <a:pt x="13418" y="9578"/>
                </a:lnTo>
                <a:cubicBezTo>
                  <a:pt x="13734" y="10216"/>
                  <a:pt x="13995" y="10741"/>
                  <a:pt x="13995" y="10741"/>
                </a:cubicBezTo>
                <a:cubicBezTo>
                  <a:pt x="13995" y="10743"/>
                  <a:pt x="13973" y="10754"/>
                  <a:pt x="13948" y="10766"/>
                </a:cubicBezTo>
                <a:cubicBezTo>
                  <a:pt x="13920" y="10777"/>
                  <a:pt x="13859" y="10804"/>
                  <a:pt x="13809" y="10829"/>
                </a:cubicBezTo>
                <a:cubicBezTo>
                  <a:pt x="13762" y="10852"/>
                  <a:pt x="13721" y="10871"/>
                  <a:pt x="13721" y="10871"/>
                </a:cubicBezTo>
                <a:cubicBezTo>
                  <a:pt x="13718" y="10868"/>
                  <a:pt x="13521" y="10319"/>
                  <a:pt x="13279" y="9651"/>
                </a:cubicBezTo>
                <a:cubicBezTo>
                  <a:pt x="13038" y="8979"/>
                  <a:pt x="12839" y="8427"/>
                  <a:pt x="12836" y="8422"/>
                </a:cubicBezTo>
                <a:cubicBezTo>
                  <a:pt x="12833" y="8416"/>
                  <a:pt x="12833" y="8414"/>
                  <a:pt x="12836" y="8416"/>
                </a:cubicBezTo>
                <a:cubicBezTo>
                  <a:pt x="12839" y="8419"/>
                  <a:pt x="13099" y="8943"/>
                  <a:pt x="13418" y="9578"/>
                </a:cubicBezTo>
                <a:close/>
                <a:moveTo>
                  <a:pt x="1700" y="8516"/>
                </a:moveTo>
                <a:lnTo>
                  <a:pt x="1700" y="8516"/>
                </a:lnTo>
                <a:cubicBezTo>
                  <a:pt x="1856" y="8611"/>
                  <a:pt x="1856" y="8611"/>
                  <a:pt x="1856" y="8611"/>
                </a:cubicBezTo>
                <a:cubicBezTo>
                  <a:pt x="1861" y="8622"/>
                  <a:pt x="1861" y="8622"/>
                  <a:pt x="1861" y="8622"/>
                </a:cubicBezTo>
                <a:cubicBezTo>
                  <a:pt x="1864" y="8627"/>
                  <a:pt x="1864" y="8633"/>
                  <a:pt x="1861" y="8633"/>
                </a:cubicBezTo>
                <a:cubicBezTo>
                  <a:pt x="1858" y="8633"/>
                  <a:pt x="1512" y="8427"/>
                  <a:pt x="1503" y="8422"/>
                </a:cubicBezTo>
                <a:cubicBezTo>
                  <a:pt x="1503" y="8419"/>
                  <a:pt x="1509" y="8419"/>
                  <a:pt x="1523" y="8419"/>
                </a:cubicBezTo>
                <a:cubicBezTo>
                  <a:pt x="1542" y="8419"/>
                  <a:pt x="1542" y="8419"/>
                  <a:pt x="1542" y="8419"/>
                </a:cubicBezTo>
                <a:cubicBezTo>
                  <a:pt x="1700" y="8516"/>
                  <a:pt x="1700" y="8516"/>
                  <a:pt x="1700" y="8516"/>
                </a:cubicBezTo>
                <a:close/>
                <a:moveTo>
                  <a:pt x="1711" y="8427"/>
                </a:moveTo>
                <a:lnTo>
                  <a:pt x="1711" y="8427"/>
                </a:lnTo>
                <a:cubicBezTo>
                  <a:pt x="1767" y="8430"/>
                  <a:pt x="1795" y="8430"/>
                  <a:pt x="1795" y="8436"/>
                </a:cubicBezTo>
                <a:cubicBezTo>
                  <a:pt x="1800" y="8441"/>
                  <a:pt x="1836" y="8552"/>
                  <a:pt x="1833" y="8555"/>
                </a:cubicBezTo>
                <a:cubicBezTo>
                  <a:pt x="1833" y="8555"/>
                  <a:pt x="1631" y="8433"/>
                  <a:pt x="1623" y="8425"/>
                </a:cubicBezTo>
                <a:cubicBezTo>
                  <a:pt x="1620" y="8422"/>
                  <a:pt x="1614" y="8422"/>
                  <a:pt x="1711" y="8427"/>
                </a:cubicBezTo>
                <a:close/>
                <a:moveTo>
                  <a:pt x="1670" y="8563"/>
                </a:moveTo>
                <a:lnTo>
                  <a:pt x="1670" y="8563"/>
                </a:lnTo>
                <a:cubicBezTo>
                  <a:pt x="1892" y="8696"/>
                  <a:pt x="1892" y="8696"/>
                  <a:pt x="1892" y="8696"/>
                </a:cubicBezTo>
                <a:cubicBezTo>
                  <a:pt x="2141" y="8818"/>
                  <a:pt x="2141" y="8818"/>
                  <a:pt x="2141" y="8818"/>
                </a:cubicBezTo>
                <a:cubicBezTo>
                  <a:pt x="2277" y="8888"/>
                  <a:pt x="2391" y="8946"/>
                  <a:pt x="2391" y="8946"/>
                </a:cubicBezTo>
                <a:cubicBezTo>
                  <a:pt x="2391" y="8949"/>
                  <a:pt x="2347" y="8974"/>
                  <a:pt x="2294" y="9002"/>
                </a:cubicBezTo>
                <a:cubicBezTo>
                  <a:pt x="2194" y="9054"/>
                  <a:pt x="2194" y="9054"/>
                  <a:pt x="2194" y="9054"/>
                </a:cubicBezTo>
                <a:cubicBezTo>
                  <a:pt x="1825" y="8746"/>
                  <a:pt x="1825" y="8746"/>
                  <a:pt x="1825" y="8746"/>
                </a:cubicBezTo>
                <a:cubicBezTo>
                  <a:pt x="1423" y="8416"/>
                  <a:pt x="1440" y="8430"/>
                  <a:pt x="1445" y="8430"/>
                </a:cubicBezTo>
                <a:cubicBezTo>
                  <a:pt x="1445" y="8430"/>
                  <a:pt x="1548" y="8488"/>
                  <a:pt x="1670" y="8563"/>
                </a:cubicBezTo>
                <a:close/>
                <a:moveTo>
                  <a:pt x="6033" y="8888"/>
                </a:moveTo>
                <a:lnTo>
                  <a:pt x="6033" y="8888"/>
                </a:lnTo>
                <a:cubicBezTo>
                  <a:pt x="6066" y="9140"/>
                  <a:pt x="6091" y="9348"/>
                  <a:pt x="6091" y="9351"/>
                </a:cubicBezTo>
                <a:cubicBezTo>
                  <a:pt x="6086" y="9354"/>
                  <a:pt x="4837" y="9559"/>
                  <a:pt x="4837" y="9556"/>
                </a:cubicBezTo>
                <a:cubicBezTo>
                  <a:pt x="4835" y="9554"/>
                  <a:pt x="5966" y="8430"/>
                  <a:pt x="5969" y="8430"/>
                </a:cubicBezTo>
                <a:cubicBezTo>
                  <a:pt x="5972" y="8430"/>
                  <a:pt x="6000" y="8635"/>
                  <a:pt x="6033" y="8888"/>
                </a:cubicBezTo>
                <a:close/>
                <a:moveTo>
                  <a:pt x="5520" y="8827"/>
                </a:moveTo>
                <a:lnTo>
                  <a:pt x="5520" y="8827"/>
                </a:lnTo>
                <a:cubicBezTo>
                  <a:pt x="5303" y="9040"/>
                  <a:pt x="5051" y="9290"/>
                  <a:pt x="4957" y="9384"/>
                </a:cubicBezTo>
                <a:cubicBezTo>
                  <a:pt x="4782" y="9554"/>
                  <a:pt x="4782" y="9554"/>
                  <a:pt x="4782" y="9554"/>
                </a:cubicBezTo>
                <a:cubicBezTo>
                  <a:pt x="4710" y="9406"/>
                  <a:pt x="4710" y="9406"/>
                  <a:pt x="4710" y="9406"/>
                </a:cubicBezTo>
                <a:cubicBezTo>
                  <a:pt x="4671" y="9323"/>
                  <a:pt x="4607" y="9196"/>
                  <a:pt x="4568" y="9118"/>
                </a:cubicBezTo>
                <a:cubicBezTo>
                  <a:pt x="4532" y="9043"/>
                  <a:pt x="4502" y="8979"/>
                  <a:pt x="4502" y="8979"/>
                </a:cubicBezTo>
                <a:cubicBezTo>
                  <a:pt x="4504" y="8977"/>
                  <a:pt x="5905" y="8439"/>
                  <a:pt x="5908" y="8439"/>
                </a:cubicBezTo>
                <a:cubicBezTo>
                  <a:pt x="5908" y="8439"/>
                  <a:pt x="5733" y="8613"/>
                  <a:pt x="5520" y="8827"/>
                </a:cubicBezTo>
                <a:close/>
                <a:moveTo>
                  <a:pt x="4363" y="8946"/>
                </a:moveTo>
                <a:lnTo>
                  <a:pt x="4363" y="8946"/>
                </a:lnTo>
                <a:cubicBezTo>
                  <a:pt x="4333" y="9210"/>
                  <a:pt x="4305" y="9426"/>
                  <a:pt x="4305" y="9429"/>
                </a:cubicBezTo>
                <a:cubicBezTo>
                  <a:pt x="4302" y="9429"/>
                  <a:pt x="4274" y="9420"/>
                  <a:pt x="4241" y="9412"/>
                </a:cubicBezTo>
                <a:cubicBezTo>
                  <a:pt x="4177" y="9393"/>
                  <a:pt x="4177" y="9393"/>
                  <a:pt x="4177" y="9393"/>
                </a:cubicBezTo>
                <a:cubicBezTo>
                  <a:pt x="4180" y="9384"/>
                  <a:pt x="4180" y="9384"/>
                  <a:pt x="4180" y="9384"/>
                </a:cubicBezTo>
                <a:cubicBezTo>
                  <a:pt x="4180" y="9382"/>
                  <a:pt x="4230" y="9187"/>
                  <a:pt x="4288" y="8954"/>
                </a:cubicBezTo>
                <a:cubicBezTo>
                  <a:pt x="4349" y="8721"/>
                  <a:pt x="4402" y="8513"/>
                  <a:pt x="4407" y="8491"/>
                </a:cubicBezTo>
                <a:cubicBezTo>
                  <a:pt x="4413" y="8469"/>
                  <a:pt x="4419" y="8455"/>
                  <a:pt x="4419" y="8461"/>
                </a:cubicBezTo>
                <a:cubicBezTo>
                  <a:pt x="4421" y="8463"/>
                  <a:pt x="4396" y="8685"/>
                  <a:pt x="4363" y="8946"/>
                </a:cubicBezTo>
                <a:close/>
                <a:moveTo>
                  <a:pt x="1334" y="8458"/>
                </a:moveTo>
                <a:lnTo>
                  <a:pt x="1334" y="8458"/>
                </a:lnTo>
                <a:cubicBezTo>
                  <a:pt x="1337" y="8463"/>
                  <a:pt x="1318" y="8513"/>
                  <a:pt x="1312" y="8519"/>
                </a:cubicBezTo>
                <a:cubicBezTo>
                  <a:pt x="1309" y="8522"/>
                  <a:pt x="1304" y="8519"/>
                  <a:pt x="1301" y="8516"/>
                </a:cubicBezTo>
                <a:cubicBezTo>
                  <a:pt x="1293" y="8511"/>
                  <a:pt x="1293" y="8511"/>
                  <a:pt x="1293" y="8511"/>
                </a:cubicBezTo>
                <a:cubicBezTo>
                  <a:pt x="1306" y="8483"/>
                  <a:pt x="1306" y="8483"/>
                  <a:pt x="1306" y="8483"/>
                </a:cubicBezTo>
                <a:cubicBezTo>
                  <a:pt x="1323" y="8458"/>
                  <a:pt x="1329" y="8450"/>
                  <a:pt x="1334" y="8458"/>
                </a:cubicBezTo>
                <a:close/>
                <a:moveTo>
                  <a:pt x="2025" y="8555"/>
                </a:moveTo>
                <a:lnTo>
                  <a:pt x="2025" y="8555"/>
                </a:lnTo>
                <a:cubicBezTo>
                  <a:pt x="2202" y="8655"/>
                  <a:pt x="2202" y="8655"/>
                  <a:pt x="2202" y="8655"/>
                </a:cubicBezTo>
                <a:cubicBezTo>
                  <a:pt x="2183" y="8658"/>
                  <a:pt x="2183" y="8658"/>
                  <a:pt x="2183" y="8658"/>
                </a:cubicBezTo>
                <a:cubicBezTo>
                  <a:pt x="2172" y="8658"/>
                  <a:pt x="2127" y="8660"/>
                  <a:pt x="2083" y="8660"/>
                </a:cubicBezTo>
                <a:cubicBezTo>
                  <a:pt x="2000" y="8660"/>
                  <a:pt x="2000" y="8660"/>
                  <a:pt x="2000" y="8660"/>
                </a:cubicBezTo>
                <a:cubicBezTo>
                  <a:pt x="1947" y="8627"/>
                  <a:pt x="1947" y="8627"/>
                  <a:pt x="1947" y="8627"/>
                </a:cubicBezTo>
                <a:cubicBezTo>
                  <a:pt x="1917" y="8608"/>
                  <a:pt x="1889" y="8591"/>
                  <a:pt x="1889" y="8588"/>
                </a:cubicBezTo>
                <a:cubicBezTo>
                  <a:pt x="1883" y="8583"/>
                  <a:pt x="1842" y="8466"/>
                  <a:pt x="1842" y="8458"/>
                </a:cubicBezTo>
                <a:lnTo>
                  <a:pt x="1845" y="8455"/>
                </a:lnTo>
                <a:cubicBezTo>
                  <a:pt x="1847" y="8455"/>
                  <a:pt x="1928" y="8500"/>
                  <a:pt x="2025" y="8555"/>
                </a:cubicBezTo>
                <a:close/>
                <a:moveTo>
                  <a:pt x="6227" y="8738"/>
                </a:moveTo>
                <a:lnTo>
                  <a:pt x="6227" y="8738"/>
                </a:lnTo>
                <a:cubicBezTo>
                  <a:pt x="6343" y="8888"/>
                  <a:pt x="6438" y="9015"/>
                  <a:pt x="6438" y="9015"/>
                </a:cubicBezTo>
                <a:cubicBezTo>
                  <a:pt x="6438" y="9021"/>
                  <a:pt x="6130" y="9326"/>
                  <a:pt x="6127" y="9323"/>
                </a:cubicBezTo>
                <a:cubicBezTo>
                  <a:pt x="6127" y="9323"/>
                  <a:pt x="6099" y="9132"/>
                  <a:pt x="6069" y="8902"/>
                </a:cubicBezTo>
                <a:cubicBezTo>
                  <a:pt x="6041" y="8671"/>
                  <a:pt x="6013" y="8477"/>
                  <a:pt x="6013" y="8472"/>
                </a:cubicBezTo>
                <a:cubicBezTo>
                  <a:pt x="6011" y="8463"/>
                  <a:pt x="6013" y="8458"/>
                  <a:pt x="6013" y="8461"/>
                </a:cubicBezTo>
                <a:cubicBezTo>
                  <a:pt x="6016" y="8461"/>
                  <a:pt x="6113" y="8585"/>
                  <a:pt x="6227" y="8738"/>
                </a:cubicBezTo>
                <a:close/>
                <a:moveTo>
                  <a:pt x="1465" y="8555"/>
                </a:moveTo>
                <a:lnTo>
                  <a:pt x="1465" y="8555"/>
                </a:lnTo>
                <a:cubicBezTo>
                  <a:pt x="1517" y="8594"/>
                  <a:pt x="1562" y="8627"/>
                  <a:pt x="1564" y="8630"/>
                </a:cubicBezTo>
                <a:cubicBezTo>
                  <a:pt x="1567" y="8633"/>
                  <a:pt x="1553" y="8633"/>
                  <a:pt x="1523" y="8633"/>
                </a:cubicBezTo>
                <a:cubicBezTo>
                  <a:pt x="1451" y="8627"/>
                  <a:pt x="1453" y="8630"/>
                  <a:pt x="1401" y="8591"/>
                </a:cubicBezTo>
                <a:cubicBezTo>
                  <a:pt x="1376" y="8572"/>
                  <a:pt x="1351" y="8552"/>
                  <a:pt x="1345" y="8549"/>
                </a:cubicBezTo>
                <a:cubicBezTo>
                  <a:pt x="1340" y="8544"/>
                  <a:pt x="1340" y="8544"/>
                  <a:pt x="1340" y="8544"/>
                </a:cubicBezTo>
                <a:cubicBezTo>
                  <a:pt x="1351" y="8516"/>
                  <a:pt x="1351" y="8516"/>
                  <a:pt x="1351" y="8516"/>
                </a:cubicBezTo>
                <a:cubicBezTo>
                  <a:pt x="1359" y="8500"/>
                  <a:pt x="1365" y="8486"/>
                  <a:pt x="1368" y="8486"/>
                </a:cubicBezTo>
                <a:cubicBezTo>
                  <a:pt x="1368" y="8486"/>
                  <a:pt x="1412" y="8516"/>
                  <a:pt x="1465" y="8555"/>
                </a:cubicBezTo>
                <a:close/>
                <a:moveTo>
                  <a:pt x="3536" y="8818"/>
                </a:moveTo>
                <a:lnTo>
                  <a:pt x="3536" y="8818"/>
                </a:lnTo>
                <a:cubicBezTo>
                  <a:pt x="3534" y="8982"/>
                  <a:pt x="3534" y="9115"/>
                  <a:pt x="3531" y="9115"/>
                </a:cubicBezTo>
                <a:cubicBezTo>
                  <a:pt x="3531" y="9118"/>
                  <a:pt x="3476" y="9096"/>
                  <a:pt x="3470" y="9093"/>
                </a:cubicBezTo>
                <a:cubicBezTo>
                  <a:pt x="3467" y="9090"/>
                  <a:pt x="3534" y="8522"/>
                  <a:pt x="3536" y="8522"/>
                </a:cubicBezTo>
                <a:cubicBezTo>
                  <a:pt x="3536" y="8522"/>
                  <a:pt x="3536" y="8655"/>
                  <a:pt x="3536" y="8818"/>
                </a:cubicBezTo>
                <a:close/>
                <a:moveTo>
                  <a:pt x="3306" y="8818"/>
                </a:moveTo>
                <a:lnTo>
                  <a:pt x="3306" y="8818"/>
                </a:lnTo>
                <a:cubicBezTo>
                  <a:pt x="3315" y="8938"/>
                  <a:pt x="3320" y="9038"/>
                  <a:pt x="3320" y="9040"/>
                </a:cubicBezTo>
                <a:cubicBezTo>
                  <a:pt x="3320" y="9040"/>
                  <a:pt x="3273" y="9029"/>
                  <a:pt x="3270" y="9026"/>
                </a:cubicBezTo>
                <a:cubicBezTo>
                  <a:pt x="3267" y="9024"/>
                  <a:pt x="3270" y="8927"/>
                  <a:pt x="3276" y="8807"/>
                </a:cubicBezTo>
                <a:cubicBezTo>
                  <a:pt x="3279" y="8688"/>
                  <a:pt x="3281" y="8577"/>
                  <a:pt x="3281" y="8561"/>
                </a:cubicBezTo>
                <a:cubicBezTo>
                  <a:pt x="3284" y="8533"/>
                  <a:pt x="3284" y="8533"/>
                  <a:pt x="3284" y="8533"/>
                </a:cubicBezTo>
                <a:cubicBezTo>
                  <a:pt x="3287" y="8566"/>
                  <a:pt x="3287" y="8566"/>
                  <a:pt x="3287" y="8566"/>
                </a:cubicBezTo>
                <a:cubicBezTo>
                  <a:pt x="3287" y="8583"/>
                  <a:pt x="3295" y="8696"/>
                  <a:pt x="3306" y="8818"/>
                </a:cubicBezTo>
                <a:close/>
                <a:moveTo>
                  <a:pt x="1919" y="8652"/>
                </a:moveTo>
                <a:lnTo>
                  <a:pt x="1919" y="8652"/>
                </a:lnTo>
                <a:cubicBezTo>
                  <a:pt x="1930" y="8660"/>
                  <a:pt x="1930" y="8660"/>
                  <a:pt x="1930" y="8660"/>
                </a:cubicBezTo>
                <a:cubicBezTo>
                  <a:pt x="1919" y="8660"/>
                  <a:pt x="1919" y="8660"/>
                  <a:pt x="1919" y="8660"/>
                </a:cubicBezTo>
                <a:cubicBezTo>
                  <a:pt x="1914" y="8660"/>
                  <a:pt x="1908" y="8658"/>
                  <a:pt x="1908" y="8658"/>
                </a:cubicBezTo>
                <a:cubicBezTo>
                  <a:pt x="1908" y="8658"/>
                  <a:pt x="1908" y="8655"/>
                  <a:pt x="1908" y="8649"/>
                </a:cubicBezTo>
                <a:cubicBezTo>
                  <a:pt x="1906" y="8641"/>
                  <a:pt x="1908" y="8644"/>
                  <a:pt x="1919" y="8652"/>
                </a:cubicBezTo>
                <a:close/>
                <a:moveTo>
                  <a:pt x="12653" y="9387"/>
                </a:moveTo>
                <a:lnTo>
                  <a:pt x="12653" y="9387"/>
                </a:lnTo>
                <a:cubicBezTo>
                  <a:pt x="12808" y="9775"/>
                  <a:pt x="12933" y="10094"/>
                  <a:pt x="12933" y="10097"/>
                </a:cubicBezTo>
                <a:cubicBezTo>
                  <a:pt x="12930" y="10097"/>
                  <a:pt x="12822" y="10092"/>
                  <a:pt x="12819" y="10089"/>
                </a:cubicBezTo>
                <a:cubicBezTo>
                  <a:pt x="12819" y="10089"/>
                  <a:pt x="12375" y="8705"/>
                  <a:pt x="12364" y="8669"/>
                </a:cubicBezTo>
                <a:cubicBezTo>
                  <a:pt x="12353" y="8630"/>
                  <a:pt x="12414" y="8780"/>
                  <a:pt x="12653" y="9387"/>
                </a:cubicBezTo>
                <a:close/>
                <a:moveTo>
                  <a:pt x="1573" y="8671"/>
                </a:moveTo>
                <a:lnTo>
                  <a:pt x="1573" y="8671"/>
                </a:lnTo>
                <a:cubicBezTo>
                  <a:pt x="1623" y="8674"/>
                  <a:pt x="1623" y="8674"/>
                  <a:pt x="1623" y="8674"/>
                </a:cubicBezTo>
                <a:cubicBezTo>
                  <a:pt x="1634" y="8683"/>
                  <a:pt x="1634" y="8683"/>
                  <a:pt x="1634" y="8683"/>
                </a:cubicBezTo>
                <a:cubicBezTo>
                  <a:pt x="1639" y="8685"/>
                  <a:pt x="1645" y="8691"/>
                  <a:pt x="1648" y="8691"/>
                </a:cubicBezTo>
                <a:cubicBezTo>
                  <a:pt x="1648" y="8691"/>
                  <a:pt x="1642" y="8705"/>
                  <a:pt x="1634" y="8719"/>
                </a:cubicBezTo>
                <a:cubicBezTo>
                  <a:pt x="1620" y="8738"/>
                  <a:pt x="1614" y="8744"/>
                  <a:pt x="1612" y="8744"/>
                </a:cubicBezTo>
                <a:cubicBezTo>
                  <a:pt x="1603" y="8741"/>
                  <a:pt x="1514" y="8674"/>
                  <a:pt x="1512" y="8669"/>
                </a:cubicBezTo>
                <a:cubicBezTo>
                  <a:pt x="1509" y="8666"/>
                  <a:pt x="1514" y="8666"/>
                  <a:pt x="1573" y="8671"/>
                </a:cubicBezTo>
                <a:close/>
                <a:moveTo>
                  <a:pt x="2014" y="8710"/>
                </a:moveTo>
                <a:lnTo>
                  <a:pt x="2014" y="8710"/>
                </a:lnTo>
                <a:cubicBezTo>
                  <a:pt x="2030" y="8719"/>
                  <a:pt x="2041" y="8727"/>
                  <a:pt x="2041" y="8727"/>
                </a:cubicBezTo>
                <a:cubicBezTo>
                  <a:pt x="2041" y="8730"/>
                  <a:pt x="2041" y="8730"/>
                  <a:pt x="2039" y="8730"/>
                </a:cubicBezTo>
                <a:cubicBezTo>
                  <a:pt x="2039" y="8727"/>
                  <a:pt x="2025" y="8721"/>
                  <a:pt x="2008" y="8713"/>
                </a:cubicBezTo>
                <a:cubicBezTo>
                  <a:pt x="1992" y="8705"/>
                  <a:pt x="1980" y="8696"/>
                  <a:pt x="1980" y="8694"/>
                </a:cubicBezTo>
                <a:cubicBezTo>
                  <a:pt x="1980" y="8691"/>
                  <a:pt x="1986" y="8691"/>
                  <a:pt x="2014" y="8710"/>
                </a:cubicBezTo>
                <a:close/>
                <a:moveTo>
                  <a:pt x="2319" y="8788"/>
                </a:moveTo>
                <a:lnTo>
                  <a:pt x="2319" y="8788"/>
                </a:lnTo>
                <a:cubicBezTo>
                  <a:pt x="2352" y="8841"/>
                  <a:pt x="2374" y="8885"/>
                  <a:pt x="2374" y="8888"/>
                </a:cubicBezTo>
                <a:cubicBezTo>
                  <a:pt x="2374" y="8888"/>
                  <a:pt x="2069" y="8702"/>
                  <a:pt x="2064" y="8696"/>
                </a:cubicBezTo>
                <a:cubicBezTo>
                  <a:pt x="2061" y="8694"/>
                  <a:pt x="2094" y="8694"/>
                  <a:pt x="2161" y="8694"/>
                </a:cubicBezTo>
                <a:cubicBezTo>
                  <a:pt x="2263" y="8694"/>
                  <a:pt x="2263" y="8694"/>
                  <a:pt x="2263" y="8694"/>
                </a:cubicBezTo>
                <a:cubicBezTo>
                  <a:pt x="2319" y="8788"/>
                  <a:pt x="2319" y="8788"/>
                  <a:pt x="2319" y="8788"/>
                </a:cubicBezTo>
                <a:close/>
                <a:moveTo>
                  <a:pt x="8809" y="8719"/>
                </a:moveTo>
                <a:lnTo>
                  <a:pt x="8809" y="8719"/>
                </a:lnTo>
                <a:cubicBezTo>
                  <a:pt x="8807" y="8727"/>
                  <a:pt x="8751" y="9071"/>
                  <a:pt x="8682" y="9484"/>
                </a:cubicBezTo>
                <a:cubicBezTo>
                  <a:pt x="8615" y="9900"/>
                  <a:pt x="8560" y="10238"/>
                  <a:pt x="8557" y="10241"/>
                </a:cubicBezTo>
                <a:cubicBezTo>
                  <a:pt x="8557" y="10241"/>
                  <a:pt x="6951" y="9717"/>
                  <a:pt x="6945" y="9714"/>
                </a:cubicBezTo>
                <a:cubicBezTo>
                  <a:pt x="6943" y="9712"/>
                  <a:pt x="7217" y="9565"/>
                  <a:pt x="7556" y="9387"/>
                </a:cubicBezTo>
                <a:cubicBezTo>
                  <a:pt x="8010" y="9146"/>
                  <a:pt x="8188" y="9051"/>
                  <a:pt x="8246" y="9015"/>
                </a:cubicBezTo>
                <a:cubicBezTo>
                  <a:pt x="8313" y="8974"/>
                  <a:pt x="8798" y="8708"/>
                  <a:pt x="8809" y="8708"/>
                </a:cubicBezTo>
                <a:cubicBezTo>
                  <a:pt x="8809" y="8708"/>
                  <a:pt x="8809" y="8713"/>
                  <a:pt x="8809" y="8719"/>
                </a:cubicBezTo>
                <a:close/>
                <a:moveTo>
                  <a:pt x="1775" y="8788"/>
                </a:moveTo>
                <a:lnTo>
                  <a:pt x="1775" y="8788"/>
                </a:lnTo>
                <a:cubicBezTo>
                  <a:pt x="1839" y="8835"/>
                  <a:pt x="1872" y="8860"/>
                  <a:pt x="1867" y="8863"/>
                </a:cubicBezTo>
                <a:cubicBezTo>
                  <a:pt x="1861" y="8863"/>
                  <a:pt x="1656" y="8774"/>
                  <a:pt x="1650" y="8766"/>
                </a:cubicBezTo>
                <a:cubicBezTo>
                  <a:pt x="1648" y="8763"/>
                  <a:pt x="1673" y="8716"/>
                  <a:pt x="1675" y="8716"/>
                </a:cubicBezTo>
                <a:cubicBezTo>
                  <a:pt x="1678" y="8716"/>
                  <a:pt x="1723" y="8746"/>
                  <a:pt x="1775" y="8788"/>
                </a:cubicBezTo>
                <a:close/>
                <a:moveTo>
                  <a:pt x="2463" y="8799"/>
                </a:moveTo>
                <a:lnTo>
                  <a:pt x="2463" y="8799"/>
                </a:lnTo>
                <a:cubicBezTo>
                  <a:pt x="2524" y="8830"/>
                  <a:pt x="2571" y="8857"/>
                  <a:pt x="2571" y="8857"/>
                </a:cubicBezTo>
                <a:cubicBezTo>
                  <a:pt x="2571" y="8860"/>
                  <a:pt x="2463" y="8913"/>
                  <a:pt x="2444" y="8921"/>
                </a:cubicBezTo>
                <a:cubicBezTo>
                  <a:pt x="2441" y="8921"/>
                  <a:pt x="2324" y="8733"/>
                  <a:pt x="2324" y="8724"/>
                </a:cubicBezTo>
                <a:cubicBezTo>
                  <a:pt x="2324" y="8721"/>
                  <a:pt x="2330" y="8724"/>
                  <a:pt x="2338" y="8730"/>
                </a:cubicBezTo>
                <a:cubicBezTo>
                  <a:pt x="2349" y="8735"/>
                  <a:pt x="2405" y="8766"/>
                  <a:pt x="2463" y="8799"/>
                </a:cubicBezTo>
                <a:close/>
                <a:moveTo>
                  <a:pt x="766" y="9567"/>
                </a:moveTo>
                <a:lnTo>
                  <a:pt x="766" y="9567"/>
                </a:lnTo>
                <a:cubicBezTo>
                  <a:pt x="804" y="10003"/>
                  <a:pt x="838" y="10363"/>
                  <a:pt x="838" y="10369"/>
                </a:cubicBezTo>
                <a:cubicBezTo>
                  <a:pt x="838" y="10380"/>
                  <a:pt x="838" y="10380"/>
                  <a:pt x="838" y="10380"/>
                </a:cubicBezTo>
                <a:cubicBezTo>
                  <a:pt x="791" y="10380"/>
                  <a:pt x="791" y="10380"/>
                  <a:pt x="791" y="10380"/>
                </a:cubicBezTo>
                <a:cubicBezTo>
                  <a:pt x="746" y="10380"/>
                  <a:pt x="746" y="10380"/>
                  <a:pt x="746" y="10380"/>
                </a:cubicBezTo>
                <a:cubicBezTo>
                  <a:pt x="743" y="10333"/>
                  <a:pt x="743" y="10333"/>
                  <a:pt x="743" y="10333"/>
                </a:cubicBezTo>
                <a:cubicBezTo>
                  <a:pt x="741" y="10308"/>
                  <a:pt x="730" y="9956"/>
                  <a:pt x="716" y="9548"/>
                </a:cubicBezTo>
                <a:cubicBezTo>
                  <a:pt x="702" y="9137"/>
                  <a:pt x="688" y="8791"/>
                  <a:pt x="688" y="8774"/>
                </a:cubicBezTo>
                <a:cubicBezTo>
                  <a:pt x="688" y="8744"/>
                  <a:pt x="688" y="8744"/>
                  <a:pt x="688" y="8744"/>
                </a:cubicBezTo>
                <a:cubicBezTo>
                  <a:pt x="691" y="8760"/>
                  <a:pt x="691" y="8760"/>
                  <a:pt x="691" y="8760"/>
                </a:cubicBezTo>
                <a:cubicBezTo>
                  <a:pt x="691" y="8769"/>
                  <a:pt x="727" y="9132"/>
                  <a:pt x="766" y="9567"/>
                </a:cubicBezTo>
                <a:close/>
                <a:moveTo>
                  <a:pt x="3381" y="8935"/>
                </a:moveTo>
                <a:lnTo>
                  <a:pt x="3381" y="8935"/>
                </a:lnTo>
                <a:cubicBezTo>
                  <a:pt x="3403" y="9010"/>
                  <a:pt x="3417" y="9071"/>
                  <a:pt x="3417" y="9071"/>
                </a:cubicBezTo>
                <a:cubicBezTo>
                  <a:pt x="3417" y="9074"/>
                  <a:pt x="3403" y="9068"/>
                  <a:pt x="3387" y="9063"/>
                </a:cubicBezTo>
                <a:cubicBezTo>
                  <a:pt x="3359" y="9054"/>
                  <a:pt x="3359" y="9054"/>
                  <a:pt x="3359" y="9054"/>
                </a:cubicBezTo>
                <a:cubicBezTo>
                  <a:pt x="3359" y="9038"/>
                  <a:pt x="3359" y="9038"/>
                  <a:pt x="3359" y="9038"/>
                </a:cubicBezTo>
                <a:cubicBezTo>
                  <a:pt x="3356" y="9029"/>
                  <a:pt x="3353" y="8977"/>
                  <a:pt x="3348" y="8918"/>
                </a:cubicBezTo>
                <a:cubicBezTo>
                  <a:pt x="3345" y="8860"/>
                  <a:pt x="3340" y="8807"/>
                  <a:pt x="3340" y="8799"/>
                </a:cubicBezTo>
                <a:cubicBezTo>
                  <a:pt x="3334" y="8769"/>
                  <a:pt x="3345" y="8807"/>
                  <a:pt x="3381" y="8935"/>
                </a:cubicBezTo>
                <a:close/>
                <a:moveTo>
                  <a:pt x="1808" y="9573"/>
                </a:moveTo>
                <a:lnTo>
                  <a:pt x="1808" y="9573"/>
                </a:lnTo>
                <a:cubicBezTo>
                  <a:pt x="1911" y="9978"/>
                  <a:pt x="1992" y="10311"/>
                  <a:pt x="1992" y="10313"/>
                </a:cubicBezTo>
                <a:cubicBezTo>
                  <a:pt x="1989" y="10313"/>
                  <a:pt x="1892" y="10308"/>
                  <a:pt x="1770" y="10300"/>
                </a:cubicBezTo>
                <a:cubicBezTo>
                  <a:pt x="1553" y="10283"/>
                  <a:pt x="1553" y="10283"/>
                  <a:pt x="1553" y="10283"/>
                </a:cubicBezTo>
                <a:cubicBezTo>
                  <a:pt x="1379" y="10297"/>
                  <a:pt x="1379" y="10297"/>
                  <a:pt x="1379" y="10297"/>
                </a:cubicBezTo>
                <a:cubicBezTo>
                  <a:pt x="1204" y="10313"/>
                  <a:pt x="1204" y="10313"/>
                  <a:pt x="1204" y="10313"/>
                </a:cubicBezTo>
                <a:cubicBezTo>
                  <a:pt x="1049" y="10344"/>
                  <a:pt x="1049" y="10344"/>
                  <a:pt x="1049" y="10344"/>
                </a:cubicBezTo>
                <a:cubicBezTo>
                  <a:pt x="965" y="10361"/>
                  <a:pt x="893" y="10372"/>
                  <a:pt x="893" y="10372"/>
                </a:cubicBezTo>
                <a:cubicBezTo>
                  <a:pt x="893" y="10369"/>
                  <a:pt x="1617" y="8832"/>
                  <a:pt x="1620" y="8835"/>
                </a:cubicBezTo>
                <a:cubicBezTo>
                  <a:pt x="1623" y="8835"/>
                  <a:pt x="1706" y="9168"/>
                  <a:pt x="1808" y="9573"/>
                </a:cubicBezTo>
                <a:close/>
                <a:moveTo>
                  <a:pt x="1870" y="8904"/>
                </a:moveTo>
                <a:lnTo>
                  <a:pt x="1870" y="8904"/>
                </a:lnTo>
                <a:cubicBezTo>
                  <a:pt x="1953" y="8943"/>
                  <a:pt x="2028" y="8977"/>
                  <a:pt x="2030" y="8979"/>
                </a:cubicBezTo>
                <a:cubicBezTo>
                  <a:pt x="2036" y="8982"/>
                  <a:pt x="2072" y="9010"/>
                  <a:pt x="2114" y="9038"/>
                </a:cubicBezTo>
                <a:cubicBezTo>
                  <a:pt x="2183" y="9093"/>
                  <a:pt x="2183" y="9093"/>
                  <a:pt x="2183" y="9093"/>
                </a:cubicBezTo>
                <a:cubicBezTo>
                  <a:pt x="2441" y="9185"/>
                  <a:pt x="2441" y="9185"/>
                  <a:pt x="2441" y="9185"/>
                </a:cubicBezTo>
                <a:cubicBezTo>
                  <a:pt x="2699" y="9276"/>
                  <a:pt x="2699" y="9276"/>
                  <a:pt x="2699" y="9276"/>
                </a:cubicBezTo>
                <a:cubicBezTo>
                  <a:pt x="3037" y="9429"/>
                  <a:pt x="3037" y="9429"/>
                  <a:pt x="3037" y="9429"/>
                </a:cubicBezTo>
                <a:cubicBezTo>
                  <a:pt x="3376" y="9578"/>
                  <a:pt x="3376" y="9578"/>
                  <a:pt x="3376" y="9578"/>
                </a:cubicBezTo>
                <a:cubicBezTo>
                  <a:pt x="3378" y="9592"/>
                  <a:pt x="3378" y="9592"/>
                  <a:pt x="3378" y="9592"/>
                </a:cubicBezTo>
                <a:cubicBezTo>
                  <a:pt x="3381" y="9606"/>
                  <a:pt x="3442" y="10585"/>
                  <a:pt x="3439" y="10594"/>
                </a:cubicBezTo>
                <a:cubicBezTo>
                  <a:pt x="3439" y="10599"/>
                  <a:pt x="3143" y="10297"/>
                  <a:pt x="2666" y="9811"/>
                </a:cubicBezTo>
                <a:cubicBezTo>
                  <a:pt x="1695" y="8821"/>
                  <a:pt x="1709" y="8838"/>
                  <a:pt x="1711" y="8838"/>
                </a:cubicBezTo>
                <a:cubicBezTo>
                  <a:pt x="1714" y="8838"/>
                  <a:pt x="1784" y="8868"/>
                  <a:pt x="1870" y="8904"/>
                </a:cubicBezTo>
                <a:close/>
                <a:moveTo>
                  <a:pt x="2566" y="9761"/>
                </a:moveTo>
                <a:lnTo>
                  <a:pt x="2566" y="9761"/>
                </a:lnTo>
                <a:cubicBezTo>
                  <a:pt x="3026" y="10230"/>
                  <a:pt x="3403" y="10613"/>
                  <a:pt x="3403" y="10616"/>
                </a:cubicBezTo>
                <a:cubicBezTo>
                  <a:pt x="3403" y="10619"/>
                  <a:pt x="3401" y="10619"/>
                  <a:pt x="3398" y="10619"/>
                </a:cubicBezTo>
                <a:cubicBezTo>
                  <a:pt x="3395" y="10616"/>
                  <a:pt x="3301" y="10596"/>
                  <a:pt x="3193" y="10571"/>
                </a:cubicBezTo>
                <a:cubicBezTo>
                  <a:pt x="3046" y="10541"/>
                  <a:pt x="2929" y="10513"/>
                  <a:pt x="2746" y="10463"/>
                </a:cubicBezTo>
                <a:cubicBezTo>
                  <a:pt x="2544" y="10410"/>
                  <a:pt x="2491" y="10397"/>
                  <a:pt x="2471" y="10397"/>
                </a:cubicBezTo>
                <a:cubicBezTo>
                  <a:pt x="2427" y="10397"/>
                  <a:pt x="2272" y="10372"/>
                  <a:pt x="2152" y="10347"/>
                </a:cubicBezTo>
                <a:cubicBezTo>
                  <a:pt x="2089" y="10330"/>
                  <a:pt x="2033" y="10319"/>
                  <a:pt x="2033" y="10319"/>
                </a:cubicBezTo>
                <a:cubicBezTo>
                  <a:pt x="2030" y="10316"/>
                  <a:pt x="1661" y="8849"/>
                  <a:pt x="1661" y="8843"/>
                </a:cubicBezTo>
                <a:cubicBezTo>
                  <a:pt x="1661" y="8841"/>
                  <a:pt x="1678" y="8855"/>
                  <a:pt x="1698" y="8874"/>
                </a:cubicBezTo>
                <a:cubicBezTo>
                  <a:pt x="1714" y="8893"/>
                  <a:pt x="2105" y="9293"/>
                  <a:pt x="2566" y="9761"/>
                </a:cubicBezTo>
                <a:close/>
                <a:moveTo>
                  <a:pt x="2602" y="8935"/>
                </a:moveTo>
                <a:lnTo>
                  <a:pt x="2602" y="8935"/>
                </a:lnTo>
                <a:cubicBezTo>
                  <a:pt x="2605" y="8960"/>
                  <a:pt x="2605" y="8982"/>
                  <a:pt x="2605" y="8982"/>
                </a:cubicBezTo>
                <a:cubicBezTo>
                  <a:pt x="2602" y="8985"/>
                  <a:pt x="2516" y="8957"/>
                  <a:pt x="2485" y="8946"/>
                </a:cubicBezTo>
                <a:cubicBezTo>
                  <a:pt x="2480" y="8943"/>
                  <a:pt x="2588" y="8888"/>
                  <a:pt x="2596" y="8891"/>
                </a:cubicBezTo>
                <a:cubicBezTo>
                  <a:pt x="2599" y="8891"/>
                  <a:pt x="2602" y="8910"/>
                  <a:pt x="2602" y="8935"/>
                </a:cubicBezTo>
                <a:close/>
                <a:moveTo>
                  <a:pt x="2752" y="8940"/>
                </a:moveTo>
                <a:lnTo>
                  <a:pt x="2752" y="8940"/>
                </a:lnTo>
                <a:cubicBezTo>
                  <a:pt x="2771" y="8952"/>
                  <a:pt x="2771" y="8952"/>
                  <a:pt x="2771" y="8952"/>
                </a:cubicBezTo>
                <a:cubicBezTo>
                  <a:pt x="2774" y="8966"/>
                  <a:pt x="2774" y="8966"/>
                  <a:pt x="2774" y="8966"/>
                </a:cubicBezTo>
                <a:cubicBezTo>
                  <a:pt x="2774" y="8977"/>
                  <a:pt x="2774" y="8990"/>
                  <a:pt x="2774" y="8999"/>
                </a:cubicBezTo>
                <a:cubicBezTo>
                  <a:pt x="2774" y="9015"/>
                  <a:pt x="2774" y="9015"/>
                  <a:pt x="2774" y="9015"/>
                </a:cubicBezTo>
                <a:cubicBezTo>
                  <a:pt x="2732" y="8968"/>
                  <a:pt x="2732" y="8968"/>
                  <a:pt x="2732" y="8968"/>
                </a:cubicBezTo>
                <a:cubicBezTo>
                  <a:pt x="2710" y="8940"/>
                  <a:pt x="2691" y="8918"/>
                  <a:pt x="2691" y="8918"/>
                </a:cubicBezTo>
                <a:cubicBezTo>
                  <a:pt x="2691" y="8916"/>
                  <a:pt x="2699" y="8918"/>
                  <a:pt x="2710" y="8924"/>
                </a:cubicBezTo>
                <a:cubicBezTo>
                  <a:pt x="2721" y="8929"/>
                  <a:pt x="2740" y="8938"/>
                  <a:pt x="2752" y="8940"/>
                </a:cubicBezTo>
                <a:close/>
                <a:moveTo>
                  <a:pt x="2691" y="8971"/>
                </a:moveTo>
                <a:lnTo>
                  <a:pt x="2691" y="8971"/>
                </a:lnTo>
                <a:cubicBezTo>
                  <a:pt x="2715" y="9002"/>
                  <a:pt x="2738" y="9026"/>
                  <a:pt x="2738" y="9029"/>
                </a:cubicBezTo>
                <a:cubicBezTo>
                  <a:pt x="2738" y="9032"/>
                  <a:pt x="2646" y="9002"/>
                  <a:pt x="2643" y="8999"/>
                </a:cubicBezTo>
                <a:cubicBezTo>
                  <a:pt x="2641" y="8996"/>
                  <a:pt x="2638" y="8918"/>
                  <a:pt x="2641" y="8918"/>
                </a:cubicBezTo>
                <a:cubicBezTo>
                  <a:pt x="2643" y="8918"/>
                  <a:pt x="2666" y="8943"/>
                  <a:pt x="2691" y="8971"/>
                </a:cubicBezTo>
                <a:close/>
                <a:moveTo>
                  <a:pt x="2532" y="9007"/>
                </a:moveTo>
                <a:lnTo>
                  <a:pt x="2532" y="9007"/>
                </a:lnTo>
                <a:cubicBezTo>
                  <a:pt x="2585" y="9029"/>
                  <a:pt x="2702" y="9076"/>
                  <a:pt x="2790" y="9115"/>
                </a:cubicBezTo>
                <a:cubicBezTo>
                  <a:pt x="2879" y="9151"/>
                  <a:pt x="2998" y="9201"/>
                  <a:pt x="3054" y="9223"/>
                </a:cubicBezTo>
                <a:cubicBezTo>
                  <a:pt x="3112" y="9246"/>
                  <a:pt x="3168" y="9268"/>
                  <a:pt x="3181" y="9271"/>
                </a:cubicBezTo>
                <a:cubicBezTo>
                  <a:pt x="3220" y="9287"/>
                  <a:pt x="4180" y="9681"/>
                  <a:pt x="4197" y="9687"/>
                </a:cubicBezTo>
                <a:cubicBezTo>
                  <a:pt x="4205" y="9692"/>
                  <a:pt x="4208" y="9692"/>
                  <a:pt x="4202" y="9692"/>
                </a:cubicBezTo>
                <a:cubicBezTo>
                  <a:pt x="4177" y="9687"/>
                  <a:pt x="2247" y="9074"/>
                  <a:pt x="2247" y="9071"/>
                </a:cubicBezTo>
                <a:cubicBezTo>
                  <a:pt x="2247" y="9068"/>
                  <a:pt x="2427" y="8968"/>
                  <a:pt x="2433" y="8966"/>
                </a:cubicBezTo>
                <a:cubicBezTo>
                  <a:pt x="2435" y="8966"/>
                  <a:pt x="2480" y="8985"/>
                  <a:pt x="2532" y="9007"/>
                </a:cubicBezTo>
                <a:close/>
                <a:moveTo>
                  <a:pt x="17498" y="9326"/>
                </a:moveTo>
                <a:lnTo>
                  <a:pt x="17498" y="9326"/>
                </a:lnTo>
                <a:cubicBezTo>
                  <a:pt x="17889" y="9512"/>
                  <a:pt x="18208" y="9667"/>
                  <a:pt x="18208" y="9667"/>
                </a:cubicBezTo>
                <a:cubicBezTo>
                  <a:pt x="18208" y="9667"/>
                  <a:pt x="18197" y="9664"/>
                  <a:pt x="18183" y="9659"/>
                </a:cubicBezTo>
                <a:cubicBezTo>
                  <a:pt x="18150" y="9645"/>
                  <a:pt x="16841" y="9093"/>
                  <a:pt x="16833" y="9088"/>
                </a:cubicBezTo>
                <a:cubicBezTo>
                  <a:pt x="16824" y="9085"/>
                  <a:pt x="16816" y="9071"/>
                  <a:pt x="16802" y="9038"/>
                </a:cubicBezTo>
                <a:cubicBezTo>
                  <a:pt x="16780" y="8988"/>
                  <a:pt x="16777" y="8979"/>
                  <a:pt x="16783" y="8982"/>
                </a:cubicBezTo>
                <a:cubicBezTo>
                  <a:pt x="16785" y="8982"/>
                  <a:pt x="17107" y="9137"/>
                  <a:pt x="17498" y="9326"/>
                </a:cubicBezTo>
                <a:close/>
                <a:moveTo>
                  <a:pt x="2890" y="9046"/>
                </a:moveTo>
                <a:lnTo>
                  <a:pt x="2890" y="9046"/>
                </a:lnTo>
                <a:cubicBezTo>
                  <a:pt x="2932" y="9079"/>
                  <a:pt x="2962" y="9107"/>
                  <a:pt x="2962" y="9107"/>
                </a:cubicBezTo>
                <a:cubicBezTo>
                  <a:pt x="2965" y="9110"/>
                  <a:pt x="2824" y="9063"/>
                  <a:pt x="2818" y="9060"/>
                </a:cubicBezTo>
                <a:cubicBezTo>
                  <a:pt x="2818" y="9057"/>
                  <a:pt x="2815" y="9040"/>
                  <a:pt x="2813" y="9021"/>
                </a:cubicBezTo>
                <a:cubicBezTo>
                  <a:pt x="2810" y="8985"/>
                  <a:pt x="2810" y="8985"/>
                  <a:pt x="2810" y="8985"/>
                </a:cubicBezTo>
                <a:cubicBezTo>
                  <a:pt x="2815" y="8985"/>
                  <a:pt x="2815" y="8985"/>
                  <a:pt x="2815" y="8985"/>
                </a:cubicBezTo>
                <a:cubicBezTo>
                  <a:pt x="2818" y="8988"/>
                  <a:pt x="2851" y="9015"/>
                  <a:pt x="2890" y="9046"/>
                </a:cubicBezTo>
                <a:close/>
                <a:moveTo>
                  <a:pt x="12508" y="9559"/>
                </a:moveTo>
                <a:lnTo>
                  <a:pt x="12508" y="9559"/>
                </a:lnTo>
                <a:cubicBezTo>
                  <a:pt x="12625" y="9861"/>
                  <a:pt x="12719" y="10114"/>
                  <a:pt x="12722" y="10119"/>
                </a:cubicBezTo>
                <a:cubicBezTo>
                  <a:pt x="12722" y="10128"/>
                  <a:pt x="12722" y="10128"/>
                  <a:pt x="12722" y="10128"/>
                </a:cubicBezTo>
                <a:cubicBezTo>
                  <a:pt x="12683" y="10153"/>
                  <a:pt x="12683" y="10153"/>
                  <a:pt x="12683" y="10153"/>
                </a:cubicBezTo>
                <a:cubicBezTo>
                  <a:pt x="12661" y="10169"/>
                  <a:pt x="12639" y="10180"/>
                  <a:pt x="12633" y="10183"/>
                </a:cubicBezTo>
                <a:cubicBezTo>
                  <a:pt x="12630" y="10186"/>
                  <a:pt x="12619" y="10191"/>
                  <a:pt x="12608" y="10197"/>
                </a:cubicBezTo>
                <a:cubicBezTo>
                  <a:pt x="12600" y="10202"/>
                  <a:pt x="12592" y="10208"/>
                  <a:pt x="12589" y="10208"/>
                </a:cubicBezTo>
                <a:cubicBezTo>
                  <a:pt x="12589" y="10208"/>
                  <a:pt x="12583" y="10202"/>
                  <a:pt x="12583" y="10194"/>
                </a:cubicBezTo>
                <a:cubicBezTo>
                  <a:pt x="12581" y="10183"/>
                  <a:pt x="12514" y="9914"/>
                  <a:pt x="12434" y="9590"/>
                </a:cubicBezTo>
                <a:cubicBezTo>
                  <a:pt x="12353" y="9265"/>
                  <a:pt x="12289" y="8999"/>
                  <a:pt x="12287" y="8993"/>
                </a:cubicBezTo>
                <a:cubicBezTo>
                  <a:pt x="12281" y="8966"/>
                  <a:pt x="12320" y="9065"/>
                  <a:pt x="12508" y="9559"/>
                </a:cubicBezTo>
                <a:close/>
                <a:moveTo>
                  <a:pt x="3007" y="9038"/>
                </a:moveTo>
                <a:lnTo>
                  <a:pt x="3007" y="9038"/>
                </a:lnTo>
                <a:cubicBezTo>
                  <a:pt x="3120" y="9079"/>
                  <a:pt x="3120" y="9079"/>
                  <a:pt x="3120" y="9079"/>
                </a:cubicBezTo>
                <a:cubicBezTo>
                  <a:pt x="3123" y="9121"/>
                  <a:pt x="3123" y="9121"/>
                  <a:pt x="3123" y="9121"/>
                </a:cubicBezTo>
                <a:cubicBezTo>
                  <a:pt x="3126" y="9143"/>
                  <a:pt x="3126" y="9162"/>
                  <a:pt x="3126" y="9165"/>
                </a:cubicBezTo>
                <a:cubicBezTo>
                  <a:pt x="3123" y="9165"/>
                  <a:pt x="3112" y="9162"/>
                  <a:pt x="3095" y="9157"/>
                </a:cubicBezTo>
                <a:cubicBezTo>
                  <a:pt x="3068" y="9146"/>
                  <a:pt x="3068" y="9146"/>
                  <a:pt x="3068" y="9146"/>
                </a:cubicBezTo>
                <a:cubicBezTo>
                  <a:pt x="2979" y="9074"/>
                  <a:pt x="2979" y="9074"/>
                  <a:pt x="2979" y="9074"/>
                </a:cubicBezTo>
                <a:cubicBezTo>
                  <a:pt x="2904" y="9013"/>
                  <a:pt x="2885" y="8996"/>
                  <a:pt x="2890" y="8996"/>
                </a:cubicBezTo>
                <a:cubicBezTo>
                  <a:pt x="2890" y="8996"/>
                  <a:pt x="2943" y="9015"/>
                  <a:pt x="3007" y="9038"/>
                </a:cubicBezTo>
                <a:close/>
                <a:moveTo>
                  <a:pt x="4613" y="9287"/>
                </a:moveTo>
                <a:lnTo>
                  <a:pt x="4613" y="9287"/>
                </a:lnTo>
                <a:cubicBezTo>
                  <a:pt x="4685" y="9431"/>
                  <a:pt x="4740" y="9554"/>
                  <a:pt x="4740" y="9554"/>
                </a:cubicBezTo>
                <a:cubicBezTo>
                  <a:pt x="4740" y="9554"/>
                  <a:pt x="4649" y="9528"/>
                  <a:pt x="4541" y="9498"/>
                </a:cubicBezTo>
                <a:cubicBezTo>
                  <a:pt x="4396" y="9456"/>
                  <a:pt x="4344" y="9440"/>
                  <a:pt x="4344" y="9437"/>
                </a:cubicBezTo>
                <a:cubicBezTo>
                  <a:pt x="4346" y="9434"/>
                  <a:pt x="4377" y="9340"/>
                  <a:pt x="4413" y="9226"/>
                </a:cubicBezTo>
                <a:cubicBezTo>
                  <a:pt x="4449" y="9112"/>
                  <a:pt x="4480" y="9021"/>
                  <a:pt x="4480" y="9021"/>
                </a:cubicBezTo>
                <a:cubicBezTo>
                  <a:pt x="4480" y="9021"/>
                  <a:pt x="4541" y="9140"/>
                  <a:pt x="4613" y="9287"/>
                </a:cubicBezTo>
                <a:close/>
                <a:moveTo>
                  <a:pt x="6552" y="9187"/>
                </a:moveTo>
                <a:lnTo>
                  <a:pt x="6552" y="9187"/>
                </a:lnTo>
                <a:cubicBezTo>
                  <a:pt x="6676" y="9365"/>
                  <a:pt x="6676" y="9365"/>
                  <a:pt x="6676" y="9365"/>
                </a:cubicBezTo>
                <a:cubicBezTo>
                  <a:pt x="6682" y="9362"/>
                  <a:pt x="6682" y="9362"/>
                  <a:pt x="6682" y="9362"/>
                </a:cubicBezTo>
                <a:cubicBezTo>
                  <a:pt x="6693" y="9362"/>
                  <a:pt x="6707" y="9359"/>
                  <a:pt x="6707" y="9359"/>
                </a:cubicBezTo>
                <a:cubicBezTo>
                  <a:pt x="6696" y="9345"/>
                  <a:pt x="6662" y="9293"/>
                  <a:pt x="6657" y="9284"/>
                </a:cubicBezTo>
                <a:cubicBezTo>
                  <a:pt x="6654" y="9276"/>
                  <a:pt x="6651" y="9271"/>
                  <a:pt x="6654" y="9271"/>
                </a:cubicBezTo>
                <a:cubicBezTo>
                  <a:pt x="6654" y="9268"/>
                  <a:pt x="6965" y="9226"/>
                  <a:pt x="7345" y="9176"/>
                </a:cubicBezTo>
                <a:cubicBezTo>
                  <a:pt x="7722" y="9124"/>
                  <a:pt x="8038" y="9082"/>
                  <a:pt x="8044" y="9082"/>
                </a:cubicBezTo>
                <a:cubicBezTo>
                  <a:pt x="8052" y="9079"/>
                  <a:pt x="8052" y="9082"/>
                  <a:pt x="8049" y="9085"/>
                </a:cubicBezTo>
                <a:cubicBezTo>
                  <a:pt x="8047" y="9088"/>
                  <a:pt x="6907" y="9692"/>
                  <a:pt x="6901" y="9692"/>
                </a:cubicBezTo>
                <a:cubicBezTo>
                  <a:pt x="6901" y="9692"/>
                  <a:pt x="6857" y="9617"/>
                  <a:pt x="6804" y="9528"/>
                </a:cubicBezTo>
                <a:cubicBezTo>
                  <a:pt x="6751" y="9437"/>
                  <a:pt x="6707" y="9359"/>
                  <a:pt x="6707" y="9359"/>
                </a:cubicBezTo>
                <a:cubicBezTo>
                  <a:pt x="6699" y="9351"/>
                  <a:pt x="6699" y="9351"/>
                  <a:pt x="6699" y="9351"/>
                </a:cubicBezTo>
                <a:cubicBezTo>
                  <a:pt x="6429" y="9351"/>
                  <a:pt x="6429" y="9351"/>
                  <a:pt x="6429" y="9351"/>
                </a:cubicBezTo>
                <a:cubicBezTo>
                  <a:pt x="6285" y="9351"/>
                  <a:pt x="6163" y="9348"/>
                  <a:pt x="6160" y="9348"/>
                </a:cubicBezTo>
                <a:cubicBezTo>
                  <a:pt x="6160" y="9348"/>
                  <a:pt x="6227" y="9279"/>
                  <a:pt x="6310" y="9198"/>
                </a:cubicBezTo>
                <a:cubicBezTo>
                  <a:pt x="6424" y="9085"/>
                  <a:pt x="6463" y="9049"/>
                  <a:pt x="6466" y="9051"/>
                </a:cubicBezTo>
                <a:cubicBezTo>
                  <a:pt x="6466" y="9054"/>
                  <a:pt x="6507" y="9115"/>
                  <a:pt x="6552" y="9187"/>
                </a:cubicBezTo>
                <a:close/>
                <a:moveTo>
                  <a:pt x="17978" y="9470"/>
                </a:moveTo>
                <a:lnTo>
                  <a:pt x="17978" y="9470"/>
                </a:lnTo>
                <a:cubicBezTo>
                  <a:pt x="18489" y="9692"/>
                  <a:pt x="18907" y="9875"/>
                  <a:pt x="18910" y="9878"/>
                </a:cubicBezTo>
                <a:cubicBezTo>
                  <a:pt x="18910" y="9881"/>
                  <a:pt x="18924" y="9967"/>
                  <a:pt x="18921" y="9967"/>
                </a:cubicBezTo>
                <a:cubicBezTo>
                  <a:pt x="18921" y="9969"/>
                  <a:pt x="17140" y="9115"/>
                  <a:pt x="17074" y="9082"/>
                </a:cubicBezTo>
                <a:cubicBezTo>
                  <a:pt x="17057" y="9074"/>
                  <a:pt x="17043" y="9065"/>
                  <a:pt x="17046" y="9065"/>
                </a:cubicBezTo>
                <a:cubicBezTo>
                  <a:pt x="17046" y="9065"/>
                  <a:pt x="17465" y="9248"/>
                  <a:pt x="17978" y="9470"/>
                </a:cubicBezTo>
                <a:close/>
                <a:moveTo>
                  <a:pt x="12986" y="9617"/>
                </a:moveTo>
                <a:lnTo>
                  <a:pt x="12986" y="9617"/>
                </a:lnTo>
                <a:cubicBezTo>
                  <a:pt x="13096" y="9914"/>
                  <a:pt x="13185" y="10155"/>
                  <a:pt x="13185" y="10155"/>
                </a:cubicBezTo>
                <a:cubicBezTo>
                  <a:pt x="13182" y="10158"/>
                  <a:pt x="13135" y="10147"/>
                  <a:pt x="13080" y="10130"/>
                </a:cubicBezTo>
                <a:cubicBezTo>
                  <a:pt x="12977" y="10103"/>
                  <a:pt x="12977" y="10103"/>
                  <a:pt x="12977" y="10103"/>
                </a:cubicBezTo>
                <a:cubicBezTo>
                  <a:pt x="12974" y="10097"/>
                  <a:pt x="12974" y="10097"/>
                  <a:pt x="12974" y="10097"/>
                </a:cubicBezTo>
                <a:cubicBezTo>
                  <a:pt x="12974" y="10092"/>
                  <a:pt x="12933" y="9864"/>
                  <a:pt x="12880" y="9590"/>
                </a:cubicBezTo>
                <a:cubicBezTo>
                  <a:pt x="12827" y="9315"/>
                  <a:pt x="12786" y="9088"/>
                  <a:pt x="12783" y="9082"/>
                </a:cubicBezTo>
                <a:cubicBezTo>
                  <a:pt x="12777" y="9054"/>
                  <a:pt x="12814" y="9149"/>
                  <a:pt x="12986" y="9617"/>
                </a:cubicBezTo>
                <a:close/>
                <a:moveTo>
                  <a:pt x="3423" y="9198"/>
                </a:moveTo>
                <a:lnTo>
                  <a:pt x="3423" y="9198"/>
                </a:lnTo>
                <a:cubicBezTo>
                  <a:pt x="3506" y="9262"/>
                  <a:pt x="3570" y="9315"/>
                  <a:pt x="3567" y="9315"/>
                </a:cubicBezTo>
                <a:cubicBezTo>
                  <a:pt x="3561" y="9318"/>
                  <a:pt x="3284" y="9221"/>
                  <a:pt x="3281" y="9218"/>
                </a:cubicBezTo>
                <a:cubicBezTo>
                  <a:pt x="3281" y="9215"/>
                  <a:pt x="3279" y="9196"/>
                  <a:pt x="3276" y="9171"/>
                </a:cubicBezTo>
                <a:cubicBezTo>
                  <a:pt x="3276" y="9149"/>
                  <a:pt x="3273" y="9118"/>
                  <a:pt x="3273" y="9104"/>
                </a:cubicBezTo>
                <a:cubicBezTo>
                  <a:pt x="3270" y="9090"/>
                  <a:pt x="3270" y="9079"/>
                  <a:pt x="3273" y="9082"/>
                </a:cubicBezTo>
                <a:cubicBezTo>
                  <a:pt x="3276" y="9082"/>
                  <a:pt x="3342" y="9135"/>
                  <a:pt x="3423" y="9198"/>
                </a:cubicBezTo>
                <a:close/>
                <a:moveTo>
                  <a:pt x="3187" y="9101"/>
                </a:moveTo>
                <a:lnTo>
                  <a:pt x="3187" y="9101"/>
                </a:lnTo>
                <a:cubicBezTo>
                  <a:pt x="3198" y="9104"/>
                  <a:pt x="3206" y="9107"/>
                  <a:pt x="3206" y="9110"/>
                </a:cubicBezTo>
                <a:cubicBezTo>
                  <a:pt x="3206" y="9110"/>
                  <a:pt x="3198" y="9126"/>
                  <a:pt x="3190" y="9143"/>
                </a:cubicBezTo>
                <a:cubicBezTo>
                  <a:pt x="3170" y="9176"/>
                  <a:pt x="3170" y="9176"/>
                  <a:pt x="3170" y="9176"/>
                </a:cubicBezTo>
                <a:cubicBezTo>
                  <a:pt x="3168" y="9162"/>
                  <a:pt x="3168" y="9162"/>
                  <a:pt x="3168" y="9162"/>
                </a:cubicBezTo>
                <a:cubicBezTo>
                  <a:pt x="3162" y="9137"/>
                  <a:pt x="3159" y="9090"/>
                  <a:pt x="3165" y="9093"/>
                </a:cubicBezTo>
                <a:cubicBezTo>
                  <a:pt x="3168" y="9093"/>
                  <a:pt x="3179" y="9096"/>
                  <a:pt x="3187" y="9101"/>
                </a:cubicBezTo>
                <a:close/>
                <a:moveTo>
                  <a:pt x="3489" y="9143"/>
                </a:moveTo>
                <a:lnTo>
                  <a:pt x="3489" y="9143"/>
                </a:lnTo>
                <a:cubicBezTo>
                  <a:pt x="3550" y="9165"/>
                  <a:pt x="3550" y="9165"/>
                  <a:pt x="3550" y="9165"/>
                </a:cubicBezTo>
                <a:cubicBezTo>
                  <a:pt x="3611" y="9254"/>
                  <a:pt x="3611" y="9254"/>
                  <a:pt x="3611" y="9254"/>
                </a:cubicBezTo>
                <a:cubicBezTo>
                  <a:pt x="3645" y="9304"/>
                  <a:pt x="3670" y="9345"/>
                  <a:pt x="3670" y="9345"/>
                </a:cubicBezTo>
                <a:cubicBezTo>
                  <a:pt x="3667" y="9345"/>
                  <a:pt x="3359" y="9104"/>
                  <a:pt x="3356" y="9099"/>
                </a:cubicBezTo>
                <a:cubicBezTo>
                  <a:pt x="3356" y="9096"/>
                  <a:pt x="3367" y="9101"/>
                  <a:pt x="3489" y="9143"/>
                </a:cubicBezTo>
                <a:close/>
                <a:moveTo>
                  <a:pt x="17892" y="9573"/>
                </a:moveTo>
                <a:lnTo>
                  <a:pt x="17892" y="9573"/>
                </a:lnTo>
                <a:cubicBezTo>
                  <a:pt x="18464" y="9814"/>
                  <a:pt x="18930" y="10014"/>
                  <a:pt x="18930" y="10014"/>
                </a:cubicBezTo>
                <a:cubicBezTo>
                  <a:pt x="18932" y="10017"/>
                  <a:pt x="18943" y="10247"/>
                  <a:pt x="18941" y="10247"/>
                </a:cubicBezTo>
                <a:cubicBezTo>
                  <a:pt x="18941" y="10250"/>
                  <a:pt x="18472" y="10006"/>
                  <a:pt x="17901" y="9709"/>
                </a:cubicBezTo>
                <a:cubicBezTo>
                  <a:pt x="16860" y="9165"/>
                  <a:pt x="16860" y="9165"/>
                  <a:pt x="16860" y="9165"/>
                </a:cubicBezTo>
                <a:cubicBezTo>
                  <a:pt x="16852" y="9151"/>
                  <a:pt x="16852" y="9151"/>
                  <a:pt x="16852" y="9151"/>
                </a:cubicBezTo>
                <a:cubicBezTo>
                  <a:pt x="16849" y="9143"/>
                  <a:pt x="16847" y="9135"/>
                  <a:pt x="16847" y="9135"/>
                </a:cubicBezTo>
                <a:cubicBezTo>
                  <a:pt x="16847" y="9132"/>
                  <a:pt x="16702" y="9071"/>
                  <a:pt x="17892" y="9573"/>
                </a:cubicBezTo>
                <a:close/>
                <a:moveTo>
                  <a:pt x="3223" y="9182"/>
                </a:moveTo>
                <a:lnTo>
                  <a:pt x="3223" y="9182"/>
                </a:lnTo>
                <a:cubicBezTo>
                  <a:pt x="3226" y="9198"/>
                  <a:pt x="3226" y="9198"/>
                  <a:pt x="3226" y="9198"/>
                </a:cubicBezTo>
                <a:cubicBezTo>
                  <a:pt x="3215" y="9198"/>
                  <a:pt x="3215" y="9198"/>
                  <a:pt x="3215" y="9198"/>
                </a:cubicBezTo>
                <a:cubicBezTo>
                  <a:pt x="3201" y="9193"/>
                  <a:pt x="3201" y="9190"/>
                  <a:pt x="3209" y="9176"/>
                </a:cubicBezTo>
                <a:cubicBezTo>
                  <a:pt x="3215" y="9168"/>
                  <a:pt x="3220" y="9162"/>
                  <a:pt x="3220" y="9162"/>
                </a:cubicBezTo>
                <a:cubicBezTo>
                  <a:pt x="3220" y="9162"/>
                  <a:pt x="3223" y="9171"/>
                  <a:pt x="3223" y="9182"/>
                </a:cubicBezTo>
                <a:close/>
                <a:moveTo>
                  <a:pt x="691" y="9811"/>
                </a:moveTo>
                <a:lnTo>
                  <a:pt x="691" y="9811"/>
                </a:lnTo>
                <a:cubicBezTo>
                  <a:pt x="699" y="10108"/>
                  <a:pt x="707" y="10352"/>
                  <a:pt x="707" y="10355"/>
                </a:cubicBezTo>
                <a:cubicBezTo>
                  <a:pt x="707" y="10358"/>
                  <a:pt x="702" y="10358"/>
                  <a:pt x="688" y="10347"/>
                </a:cubicBezTo>
                <a:cubicBezTo>
                  <a:pt x="669" y="10336"/>
                  <a:pt x="669" y="10336"/>
                  <a:pt x="669" y="10336"/>
                </a:cubicBezTo>
                <a:cubicBezTo>
                  <a:pt x="666" y="10078"/>
                  <a:pt x="666" y="10078"/>
                  <a:pt x="666" y="10078"/>
                </a:cubicBezTo>
                <a:cubicBezTo>
                  <a:pt x="663" y="9725"/>
                  <a:pt x="663" y="9173"/>
                  <a:pt x="669" y="9232"/>
                </a:cubicBezTo>
                <a:cubicBezTo>
                  <a:pt x="669" y="9254"/>
                  <a:pt x="680" y="9517"/>
                  <a:pt x="691" y="9811"/>
                </a:cubicBezTo>
                <a:close/>
                <a:moveTo>
                  <a:pt x="3678" y="9229"/>
                </a:moveTo>
                <a:lnTo>
                  <a:pt x="3678" y="9229"/>
                </a:lnTo>
                <a:cubicBezTo>
                  <a:pt x="3728" y="9257"/>
                  <a:pt x="3728" y="9257"/>
                  <a:pt x="3728" y="9257"/>
                </a:cubicBezTo>
                <a:cubicBezTo>
                  <a:pt x="3720" y="9265"/>
                  <a:pt x="3720" y="9265"/>
                  <a:pt x="3720" y="9265"/>
                </a:cubicBezTo>
                <a:cubicBezTo>
                  <a:pt x="3714" y="9268"/>
                  <a:pt x="3711" y="9276"/>
                  <a:pt x="3711" y="9279"/>
                </a:cubicBezTo>
                <a:cubicBezTo>
                  <a:pt x="3711" y="9284"/>
                  <a:pt x="3720" y="9293"/>
                  <a:pt x="3725" y="9295"/>
                </a:cubicBezTo>
                <a:cubicBezTo>
                  <a:pt x="3728" y="9295"/>
                  <a:pt x="3731" y="9312"/>
                  <a:pt x="3731" y="9334"/>
                </a:cubicBezTo>
                <a:cubicBezTo>
                  <a:pt x="3733" y="9359"/>
                  <a:pt x="3733" y="9370"/>
                  <a:pt x="3731" y="9368"/>
                </a:cubicBezTo>
                <a:cubicBezTo>
                  <a:pt x="3728" y="9365"/>
                  <a:pt x="3628" y="9221"/>
                  <a:pt x="3620" y="9207"/>
                </a:cubicBezTo>
                <a:cubicBezTo>
                  <a:pt x="3614" y="9198"/>
                  <a:pt x="3628" y="9204"/>
                  <a:pt x="3678" y="9229"/>
                </a:cubicBezTo>
                <a:close/>
                <a:moveTo>
                  <a:pt x="16960" y="9257"/>
                </a:moveTo>
                <a:lnTo>
                  <a:pt x="16960" y="9257"/>
                </a:lnTo>
                <a:cubicBezTo>
                  <a:pt x="16996" y="9276"/>
                  <a:pt x="17027" y="9293"/>
                  <a:pt x="17027" y="9293"/>
                </a:cubicBezTo>
                <a:cubicBezTo>
                  <a:pt x="17024" y="9295"/>
                  <a:pt x="16885" y="9226"/>
                  <a:pt x="16885" y="9223"/>
                </a:cubicBezTo>
                <a:cubicBezTo>
                  <a:pt x="16885" y="9221"/>
                  <a:pt x="16880" y="9218"/>
                  <a:pt x="16960" y="9257"/>
                </a:cubicBezTo>
                <a:close/>
                <a:moveTo>
                  <a:pt x="3781" y="9321"/>
                </a:moveTo>
                <a:lnTo>
                  <a:pt x="3781" y="9321"/>
                </a:lnTo>
                <a:cubicBezTo>
                  <a:pt x="3778" y="9326"/>
                  <a:pt x="3775" y="9332"/>
                  <a:pt x="3775" y="9337"/>
                </a:cubicBezTo>
                <a:cubicBezTo>
                  <a:pt x="3772" y="9343"/>
                  <a:pt x="3772" y="9343"/>
                  <a:pt x="3769" y="9340"/>
                </a:cubicBezTo>
                <a:cubicBezTo>
                  <a:pt x="3767" y="9337"/>
                  <a:pt x="3767" y="9329"/>
                  <a:pt x="3767" y="9323"/>
                </a:cubicBezTo>
                <a:cubicBezTo>
                  <a:pt x="3767" y="9315"/>
                  <a:pt x="3767" y="9315"/>
                  <a:pt x="3775" y="9315"/>
                </a:cubicBezTo>
                <a:cubicBezTo>
                  <a:pt x="3781" y="9315"/>
                  <a:pt x="3781" y="9315"/>
                  <a:pt x="3781" y="9321"/>
                </a:cubicBezTo>
                <a:close/>
                <a:moveTo>
                  <a:pt x="17859" y="9318"/>
                </a:moveTo>
                <a:lnTo>
                  <a:pt x="17859" y="9318"/>
                </a:lnTo>
                <a:cubicBezTo>
                  <a:pt x="17862" y="9321"/>
                  <a:pt x="17864" y="9321"/>
                  <a:pt x="17862" y="9321"/>
                </a:cubicBezTo>
                <a:cubicBezTo>
                  <a:pt x="17859" y="9321"/>
                  <a:pt x="17856" y="9321"/>
                  <a:pt x="17851" y="9318"/>
                </a:cubicBezTo>
                <a:cubicBezTo>
                  <a:pt x="17848" y="9315"/>
                  <a:pt x="17848" y="9315"/>
                  <a:pt x="17851" y="9315"/>
                </a:cubicBezTo>
                <a:cubicBezTo>
                  <a:pt x="17853" y="9315"/>
                  <a:pt x="17856" y="9315"/>
                  <a:pt x="17859" y="9318"/>
                </a:cubicBezTo>
                <a:close/>
                <a:moveTo>
                  <a:pt x="18328" y="9501"/>
                </a:moveTo>
                <a:lnTo>
                  <a:pt x="18328" y="9501"/>
                </a:lnTo>
                <a:cubicBezTo>
                  <a:pt x="18785" y="9678"/>
                  <a:pt x="18785" y="9678"/>
                  <a:pt x="18785" y="9678"/>
                </a:cubicBezTo>
                <a:cubicBezTo>
                  <a:pt x="18802" y="9695"/>
                  <a:pt x="18802" y="9695"/>
                  <a:pt x="18802" y="9695"/>
                </a:cubicBezTo>
                <a:cubicBezTo>
                  <a:pt x="18810" y="9703"/>
                  <a:pt x="18816" y="9712"/>
                  <a:pt x="18813" y="9712"/>
                </a:cubicBezTo>
                <a:cubicBezTo>
                  <a:pt x="18813" y="9712"/>
                  <a:pt x="17989" y="9376"/>
                  <a:pt x="17898" y="9337"/>
                </a:cubicBezTo>
                <a:cubicBezTo>
                  <a:pt x="17873" y="9326"/>
                  <a:pt x="17862" y="9321"/>
                  <a:pt x="17867" y="9321"/>
                </a:cubicBezTo>
                <a:cubicBezTo>
                  <a:pt x="17867" y="9321"/>
                  <a:pt x="18075" y="9401"/>
                  <a:pt x="18328" y="9501"/>
                </a:cubicBezTo>
                <a:close/>
                <a:moveTo>
                  <a:pt x="3894" y="9401"/>
                </a:moveTo>
                <a:lnTo>
                  <a:pt x="3894" y="9401"/>
                </a:lnTo>
                <a:cubicBezTo>
                  <a:pt x="3925" y="9426"/>
                  <a:pt x="3950" y="9448"/>
                  <a:pt x="3950" y="9448"/>
                </a:cubicBezTo>
                <a:cubicBezTo>
                  <a:pt x="3947" y="9451"/>
                  <a:pt x="3828" y="9409"/>
                  <a:pt x="3825" y="9404"/>
                </a:cubicBezTo>
                <a:cubicBezTo>
                  <a:pt x="3822" y="9404"/>
                  <a:pt x="3822" y="9387"/>
                  <a:pt x="3822" y="9373"/>
                </a:cubicBezTo>
                <a:cubicBezTo>
                  <a:pt x="3822" y="9345"/>
                  <a:pt x="3822" y="9345"/>
                  <a:pt x="3822" y="9345"/>
                </a:cubicBezTo>
                <a:cubicBezTo>
                  <a:pt x="3828" y="9351"/>
                  <a:pt x="3828" y="9351"/>
                  <a:pt x="3828" y="9351"/>
                </a:cubicBezTo>
                <a:cubicBezTo>
                  <a:pt x="3833" y="9354"/>
                  <a:pt x="3861" y="9376"/>
                  <a:pt x="3894" y="9401"/>
                </a:cubicBezTo>
                <a:close/>
                <a:moveTo>
                  <a:pt x="17046" y="9426"/>
                </a:moveTo>
                <a:lnTo>
                  <a:pt x="17046" y="9426"/>
                </a:lnTo>
                <a:cubicBezTo>
                  <a:pt x="17157" y="9490"/>
                  <a:pt x="17202" y="9517"/>
                  <a:pt x="17171" y="9501"/>
                </a:cubicBezTo>
                <a:cubicBezTo>
                  <a:pt x="17132" y="9484"/>
                  <a:pt x="16907" y="9357"/>
                  <a:pt x="16907" y="9354"/>
                </a:cubicBezTo>
                <a:cubicBezTo>
                  <a:pt x="16907" y="9351"/>
                  <a:pt x="16910" y="9351"/>
                  <a:pt x="16913" y="9351"/>
                </a:cubicBezTo>
                <a:cubicBezTo>
                  <a:pt x="16916" y="9351"/>
                  <a:pt x="16974" y="9384"/>
                  <a:pt x="17046" y="9426"/>
                </a:cubicBezTo>
                <a:close/>
                <a:moveTo>
                  <a:pt x="4039" y="9412"/>
                </a:moveTo>
                <a:lnTo>
                  <a:pt x="4039" y="9412"/>
                </a:lnTo>
                <a:cubicBezTo>
                  <a:pt x="4111" y="9437"/>
                  <a:pt x="4166" y="9459"/>
                  <a:pt x="4166" y="9459"/>
                </a:cubicBezTo>
                <a:cubicBezTo>
                  <a:pt x="4169" y="9459"/>
                  <a:pt x="4169" y="9473"/>
                  <a:pt x="4172" y="9492"/>
                </a:cubicBezTo>
                <a:cubicBezTo>
                  <a:pt x="4172" y="9517"/>
                  <a:pt x="4172" y="9526"/>
                  <a:pt x="4169" y="9526"/>
                </a:cubicBezTo>
                <a:cubicBezTo>
                  <a:pt x="4166" y="9526"/>
                  <a:pt x="4141" y="9517"/>
                  <a:pt x="4113" y="9506"/>
                </a:cubicBezTo>
                <a:cubicBezTo>
                  <a:pt x="4061" y="9490"/>
                  <a:pt x="4061" y="9490"/>
                  <a:pt x="4061" y="9490"/>
                </a:cubicBezTo>
                <a:cubicBezTo>
                  <a:pt x="3986" y="9431"/>
                  <a:pt x="3986" y="9431"/>
                  <a:pt x="3986" y="9431"/>
                </a:cubicBezTo>
                <a:cubicBezTo>
                  <a:pt x="3905" y="9368"/>
                  <a:pt x="3903" y="9365"/>
                  <a:pt x="3908" y="9365"/>
                </a:cubicBezTo>
                <a:cubicBezTo>
                  <a:pt x="3911" y="9365"/>
                  <a:pt x="3969" y="9387"/>
                  <a:pt x="4039" y="9412"/>
                </a:cubicBezTo>
                <a:close/>
                <a:moveTo>
                  <a:pt x="17634" y="9847"/>
                </a:moveTo>
                <a:lnTo>
                  <a:pt x="17634" y="9847"/>
                </a:lnTo>
                <a:cubicBezTo>
                  <a:pt x="18039" y="10094"/>
                  <a:pt x="18372" y="10300"/>
                  <a:pt x="18375" y="10302"/>
                </a:cubicBezTo>
                <a:cubicBezTo>
                  <a:pt x="18380" y="10308"/>
                  <a:pt x="18325" y="10277"/>
                  <a:pt x="17551" y="9864"/>
                </a:cubicBezTo>
                <a:cubicBezTo>
                  <a:pt x="17135" y="9645"/>
                  <a:pt x="16797" y="9462"/>
                  <a:pt x="16797" y="9459"/>
                </a:cubicBezTo>
                <a:cubicBezTo>
                  <a:pt x="16797" y="9456"/>
                  <a:pt x="16813" y="9440"/>
                  <a:pt x="16835" y="9418"/>
                </a:cubicBezTo>
                <a:cubicBezTo>
                  <a:pt x="16877" y="9382"/>
                  <a:pt x="16877" y="9382"/>
                  <a:pt x="16877" y="9382"/>
                </a:cubicBezTo>
                <a:cubicBezTo>
                  <a:pt x="16888" y="9387"/>
                  <a:pt x="16888" y="9387"/>
                  <a:pt x="16888" y="9387"/>
                </a:cubicBezTo>
                <a:cubicBezTo>
                  <a:pt x="16894" y="9393"/>
                  <a:pt x="17229" y="9598"/>
                  <a:pt x="17634" y="9847"/>
                </a:cubicBezTo>
                <a:close/>
                <a:moveTo>
                  <a:pt x="6662" y="9387"/>
                </a:moveTo>
                <a:lnTo>
                  <a:pt x="6662" y="9387"/>
                </a:lnTo>
                <a:cubicBezTo>
                  <a:pt x="6665" y="9390"/>
                  <a:pt x="6510" y="9931"/>
                  <a:pt x="6504" y="9933"/>
                </a:cubicBezTo>
                <a:cubicBezTo>
                  <a:pt x="6504" y="9933"/>
                  <a:pt x="6502" y="9931"/>
                  <a:pt x="6496" y="9925"/>
                </a:cubicBezTo>
                <a:cubicBezTo>
                  <a:pt x="6482" y="9906"/>
                  <a:pt x="6147" y="9387"/>
                  <a:pt x="6147" y="9384"/>
                </a:cubicBezTo>
                <a:cubicBezTo>
                  <a:pt x="6147" y="9382"/>
                  <a:pt x="6662" y="9384"/>
                  <a:pt x="6662" y="9387"/>
                </a:cubicBezTo>
                <a:close/>
                <a:moveTo>
                  <a:pt x="6055" y="9398"/>
                </a:moveTo>
                <a:lnTo>
                  <a:pt x="6055" y="9398"/>
                </a:lnTo>
                <a:cubicBezTo>
                  <a:pt x="6055" y="9398"/>
                  <a:pt x="5728" y="9725"/>
                  <a:pt x="5686" y="9764"/>
                </a:cubicBezTo>
                <a:cubicBezTo>
                  <a:pt x="5661" y="9786"/>
                  <a:pt x="5661" y="9786"/>
                  <a:pt x="5661" y="9786"/>
                </a:cubicBezTo>
                <a:cubicBezTo>
                  <a:pt x="5281" y="9692"/>
                  <a:pt x="5281" y="9692"/>
                  <a:pt x="5281" y="9692"/>
                </a:cubicBezTo>
                <a:cubicBezTo>
                  <a:pt x="4843" y="9584"/>
                  <a:pt x="4873" y="9592"/>
                  <a:pt x="4876" y="9590"/>
                </a:cubicBezTo>
                <a:cubicBezTo>
                  <a:pt x="4879" y="9587"/>
                  <a:pt x="6033" y="9395"/>
                  <a:pt x="6047" y="9395"/>
                </a:cubicBezTo>
                <a:cubicBezTo>
                  <a:pt x="6052" y="9395"/>
                  <a:pt x="6055" y="9395"/>
                  <a:pt x="6055" y="9398"/>
                </a:cubicBezTo>
                <a:close/>
                <a:moveTo>
                  <a:pt x="6294" y="9678"/>
                </a:moveTo>
                <a:lnTo>
                  <a:pt x="6294" y="9678"/>
                </a:lnTo>
                <a:cubicBezTo>
                  <a:pt x="6391" y="9828"/>
                  <a:pt x="6468" y="9950"/>
                  <a:pt x="6468" y="9953"/>
                </a:cubicBezTo>
                <a:cubicBezTo>
                  <a:pt x="6466" y="9953"/>
                  <a:pt x="5711" y="9798"/>
                  <a:pt x="5708" y="9795"/>
                </a:cubicBezTo>
                <a:cubicBezTo>
                  <a:pt x="5706" y="9795"/>
                  <a:pt x="5797" y="9703"/>
                  <a:pt x="5908" y="9595"/>
                </a:cubicBezTo>
                <a:cubicBezTo>
                  <a:pt x="6058" y="9445"/>
                  <a:pt x="6110" y="9398"/>
                  <a:pt x="6113" y="9401"/>
                </a:cubicBezTo>
                <a:cubicBezTo>
                  <a:pt x="6116" y="9401"/>
                  <a:pt x="6196" y="9526"/>
                  <a:pt x="6294" y="9678"/>
                </a:cubicBezTo>
                <a:close/>
                <a:moveTo>
                  <a:pt x="12151" y="9817"/>
                </a:moveTo>
                <a:lnTo>
                  <a:pt x="12151" y="9817"/>
                </a:lnTo>
                <a:cubicBezTo>
                  <a:pt x="12364" y="10044"/>
                  <a:pt x="12536" y="10230"/>
                  <a:pt x="12536" y="10230"/>
                </a:cubicBezTo>
                <a:cubicBezTo>
                  <a:pt x="12533" y="10233"/>
                  <a:pt x="12431" y="10258"/>
                  <a:pt x="12306" y="10286"/>
                </a:cubicBezTo>
                <a:cubicBezTo>
                  <a:pt x="12151" y="10324"/>
                  <a:pt x="12078" y="10338"/>
                  <a:pt x="12076" y="10336"/>
                </a:cubicBezTo>
                <a:cubicBezTo>
                  <a:pt x="12073" y="10333"/>
                  <a:pt x="12001" y="10125"/>
                  <a:pt x="11915" y="9875"/>
                </a:cubicBezTo>
                <a:cubicBezTo>
                  <a:pt x="11829" y="9623"/>
                  <a:pt x="11760" y="9412"/>
                  <a:pt x="11757" y="9409"/>
                </a:cubicBezTo>
                <a:cubicBezTo>
                  <a:pt x="11757" y="9406"/>
                  <a:pt x="11757" y="9406"/>
                  <a:pt x="11760" y="9406"/>
                </a:cubicBezTo>
                <a:cubicBezTo>
                  <a:pt x="11762" y="9406"/>
                  <a:pt x="11937" y="9592"/>
                  <a:pt x="12151" y="9817"/>
                </a:cubicBezTo>
                <a:close/>
                <a:moveTo>
                  <a:pt x="3844" y="9617"/>
                </a:moveTo>
                <a:lnTo>
                  <a:pt x="3844" y="9617"/>
                </a:lnTo>
                <a:cubicBezTo>
                  <a:pt x="4199" y="9728"/>
                  <a:pt x="4521" y="9831"/>
                  <a:pt x="4560" y="9842"/>
                </a:cubicBezTo>
                <a:cubicBezTo>
                  <a:pt x="4629" y="9864"/>
                  <a:pt x="4629" y="9864"/>
                  <a:pt x="4629" y="9864"/>
                </a:cubicBezTo>
                <a:cubicBezTo>
                  <a:pt x="4627" y="9895"/>
                  <a:pt x="4627" y="9895"/>
                  <a:pt x="4627" y="9895"/>
                </a:cubicBezTo>
                <a:cubicBezTo>
                  <a:pt x="4624" y="9909"/>
                  <a:pt x="4624" y="9922"/>
                  <a:pt x="4624" y="9922"/>
                </a:cubicBezTo>
                <a:cubicBezTo>
                  <a:pt x="4621" y="9925"/>
                  <a:pt x="3273" y="9445"/>
                  <a:pt x="3223" y="9426"/>
                </a:cubicBezTo>
                <a:cubicBezTo>
                  <a:pt x="3206" y="9418"/>
                  <a:pt x="3195" y="9415"/>
                  <a:pt x="3198" y="9415"/>
                </a:cubicBezTo>
                <a:cubicBezTo>
                  <a:pt x="3198" y="9415"/>
                  <a:pt x="3489" y="9506"/>
                  <a:pt x="3844" y="9617"/>
                </a:cubicBezTo>
                <a:close/>
                <a:moveTo>
                  <a:pt x="6785" y="9565"/>
                </a:moveTo>
                <a:lnTo>
                  <a:pt x="6785" y="9565"/>
                </a:lnTo>
                <a:cubicBezTo>
                  <a:pt x="6832" y="9645"/>
                  <a:pt x="6868" y="9712"/>
                  <a:pt x="6868" y="9712"/>
                </a:cubicBezTo>
                <a:cubicBezTo>
                  <a:pt x="6859" y="9720"/>
                  <a:pt x="6546" y="9936"/>
                  <a:pt x="6546" y="9933"/>
                </a:cubicBezTo>
                <a:cubicBezTo>
                  <a:pt x="6543" y="9931"/>
                  <a:pt x="6693" y="9420"/>
                  <a:pt x="6696" y="9420"/>
                </a:cubicBezTo>
                <a:cubicBezTo>
                  <a:pt x="6696" y="9420"/>
                  <a:pt x="6737" y="9487"/>
                  <a:pt x="6785" y="9565"/>
                </a:cubicBezTo>
                <a:close/>
                <a:moveTo>
                  <a:pt x="3317" y="9498"/>
                </a:moveTo>
                <a:lnTo>
                  <a:pt x="3317" y="9498"/>
                </a:lnTo>
                <a:cubicBezTo>
                  <a:pt x="3473" y="9551"/>
                  <a:pt x="3473" y="9551"/>
                  <a:pt x="3473" y="9551"/>
                </a:cubicBezTo>
                <a:cubicBezTo>
                  <a:pt x="3517" y="9578"/>
                  <a:pt x="3517" y="9578"/>
                  <a:pt x="3517" y="9578"/>
                </a:cubicBezTo>
                <a:cubicBezTo>
                  <a:pt x="3542" y="9592"/>
                  <a:pt x="3561" y="9603"/>
                  <a:pt x="3561" y="9603"/>
                </a:cubicBezTo>
                <a:cubicBezTo>
                  <a:pt x="3561" y="9606"/>
                  <a:pt x="3525" y="9592"/>
                  <a:pt x="3478" y="9578"/>
                </a:cubicBezTo>
                <a:cubicBezTo>
                  <a:pt x="3423" y="9559"/>
                  <a:pt x="3362" y="9534"/>
                  <a:pt x="3287" y="9501"/>
                </a:cubicBezTo>
                <a:cubicBezTo>
                  <a:pt x="3187" y="9456"/>
                  <a:pt x="3145" y="9437"/>
                  <a:pt x="3159" y="9440"/>
                </a:cubicBezTo>
                <a:cubicBezTo>
                  <a:pt x="3162" y="9443"/>
                  <a:pt x="3234" y="9468"/>
                  <a:pt x="3317" y="9498"/>
                </a:cubicBezTo>
                <a:close/>
                <a:moveTo>
                  <a:pt x="4022" y="9567"/>
                </a:moveTo>
                <a:lnTo>
                  <a:pt x="4022" y="9567"/>
                </a:lnTo>
                <a:cubicBezTo>
                  <a:pt x="4136" y="9609"/>
                  <a:pt x="4235" y="9648"/>
                  <a:pt x="4238" y="9648"/>
                </a:cubicBezTo>
                <a:cubicBezTo>
                  <a:pt x="4247" y="9651"/>
                  <a:pt x="4249" y="9648"/>
                  <a:pt x="4258" y="9639"/>
                </a:cubicBezTo>
                <a:cubicBezTo>
                  <a:pt x="4269" y="9628"/>
                  <a:pt x="4269" y="9628"/>
                  <a:pt x="4269" y="9628"/>
                </a:cubicBezTo>
                <a:cubicBezTo>
                  <a:pt x="4482" y="9689"/>
                  <a:pt x="4482" y="9689"/>
                  <a:pt x="4482" y="9689"/>
                </a:cubicBezTo>
                <a:cubicBezTo>
                  <a:pt x="4602" y="9720"/>
                  <a:pt x="4699" y="9750"/>
                  <a:pt x="4699" y="9753"/>
                </a:cubicBezTo>
                <a:cubicBezTo>
                  <a:pt x="4699" y="9753"/>
                  <a:pt x="4685" y="9773"/>
                  <a:pt x="4671" y="9795"/>
                </a:cubicBezTo>
                <a:cubicBezTo>
                  <a:pt x="4643" y="9831"/>
                  <a:pt x="4643" y="9831"/>
                  <a:pt x="4643" y="9831"/>
                </a:cubicBezTo>
                <a:cubicBezTo>
                  <a:pt x="4635" y="9828"/>
                  <a:pt x="4635" y="9828"/>
                  <a:pt x="4635" y="9828"/>
                </a:cubicBezTo>
                <a:cubicBezTo>
                  <a:pt x="4585" y="9809"/>
                  <a:pt x="3819" y="9495"/>
                  <a:pt x="3814" y="9492"/>
                </a:cubicBezTo>
                <a:cubicBezTo>
                  <a:pt x="3811" y="9490"/>
                  <a:pt x="3808" y="9487"/>
                  <a:pt x="3811" y="9487"/>
                </a:cubicBezTo>
                <a:cubicBezTo>
                  <a:pt x="3811" y="9487"/>
                  <a:pt x="3908" y="9523"/>
                  <a:pt x="4022" y="9567"/>
                </a:cubicBezTo>
                <a:close/>
                <a:moveTo>
                  <a:pt x="17742" y="10008"/>
                </a:moveTo>
                <a:lnTo>
                  <a:pt x="17742" y="10008"/>
                </a:lnTo>
                <a:cubicBezTo>
                  <a:pt x="18275" y="10291"/>
                  <a:pt x="18719" y="10530"/>
                  <a:pt x="18730" y="10535"/>
                </a:cubicBezTo>
                <a:cubicBezTo>
                  <a:pt x="18741" y="10541"/>
                  <a:pt x="18746" y="10544"/>
                  <a:pt x="18741" y="10544"/>
                </a:cubicBezTo>
                <a:cubicBezTo>
                  <a:pt x="18691" y="10530"/>
                  <a:pt x="16405" y="9839"/>
                  <a:pt x="16405" y="9836"/>
                </a:cubicBezTo>
                <a:cubicBezTo>
                  <a:pt x="16405" y="9834"/>
                  <a:pt x="16486" y="9756"/>
                  <a:pt x="16586" y="9659"/>
                </a:cubicBezTo>
                <a:cubicBezTo>
                  <a:pt x="16708" y="9540"/>
                  <a:pt x="16763" y="9487"/>
                  <a:pt x="16769" y="9490"/>
                </a:cubicBezTo>
                <a:cubicBezTo>
                  <a:pt x="16772" y="9490"/>
                  <a:pt x="17210" y="9723"/>
                  <a:pt x="17742" y="10008"/>
                </a:cubicBezTo>
                <a:close/>
                <a:moveTo>
                  <a:pt x="4288" y="9556"/>
                </a:moveTo>
                <a:lnTo>
                  <a:pt x="4288" y="9556"/>
                </a:lnTo>
                <a:cubicBezTo>
                  <a:pt x="4288" y="9562"/>
                  <a:pt x="4274" y="9562"/>
                  <a:pt x="4255" y="9556"/>
                </a:cubicBezTo>
                <a:cubicBezTo>
                  <a:pt x="4230" y="9548"/>
                  <a:pt x="4227" y="9545"/>
                  <a:pt x="4230" y="9512"/>
                </a:cubicBezTo>
                <a:cubicBezTo>
                  <a:pt x="4230" y="9490"/>
                  <a:pt x="4230" y="9490"/>
                  <a:pt x="4230" y="9490"/>
                </a:cubicBezTo>
                <a:cubicBezTo>
                  <a:pt x="4258" y="9520"/>
                  <a:pt x="4258" y="9520"/>
                  <a:pt x="4258" y="9520"/>
                </a:cubicBezTo>
                <a:cubicBezTo>
                  <a:pt x="4274" y="9537"/>
                  <a:pt x="4288" y="9554"/>
                  <a:pt x="4288" y="9556"/>
                </a:cubicBezTo>
                <a:close/>
                <a:moveTo>
                  <a:pt x="4346" y="9509"/>
                </a:moveTo>
                <a:lnTo>
                  <a:pt x="4346" y="9509"/>
                </a:lnTo>
                <a:cubicBezTo>
                  <a:pt x="4355" y="9512"/>
                  <a:pt x="4360" y="9515"/>
                  <a:pt x="4360" y="9517"/>
                </a:cubicBezTo>
                <a:cubicBezTo>
                  <a:pt x="4360" y="9517"/>
                  <a:pt x="4352" y="9523"/>
                  <a:pt x="4341" y="9528"/>
                </a:cubicBezTo>
                <a:cubicBezTo>
                  <a:pt x="4321" y="9540"/>
                  <a:pt x="4321" y="9540"/>
                  <a:pt x="4321" y="9540"/>
                </a:cubicBezTo>
                <a:cubicBezTo>
                  <a:pt x="4302" y="9517"/>
                  <a:pt x="4302" y="9517"/>
                  <a:pt x="4302" y="9517"/>
                </a:cubicBezTo>
                <a:cubicBezTo>
                  <a:pt x="4294" y="9506"/>
                  <a:pt x="4283" y="9495"/>
                  <a:pt x="4283" y="9495"/>
                </a:cubicBezTo>
                <a:cubicBezTo>
                  <a:pt x="4283" y="9492"/>
                  <a:pt x="4297" y="9495"/>
                  <a:pt x="4308" y="9498"/>
                </a:cubicBezTo>
                <a:cubicBezTo>
                  <a:pt x="4321" y="9504"/>
                  <a:pt x="4341" y="9506"/>
                  <a:pt x="4346" y="9509"/>
                </a:cubicBezTo>
                <a:close/>
                <a:moveTo>
                  <a:pt x="18943" y="10313"/>
                </a:moveTo>
                <a:lnTo>
                  <a:pt x="18943" y="10313"/>
                </a:lnTo>
                <a:cubicBezTo>
                  <a:pt x="18943" y="10347"/>
                  <a:pt x="18938" y="10402"/>
                  <a:pt x="18935" y="10402"/>
                </a:cubicBezTo>
                <a:cubicBezTo>
                  <a:pt x="18932" y="10402"/>
                  <a:pt x="17396" y="9526"/>
                  <a:pt x="17390" y="9520"/>
                </a:cubicBezTo>
                <a:cubicBezTo>
                  <a:pt x="17390" y="9517"/>
                  <a:pt x="17737" y="9692"/>
                  <a:pt x="18164" y="9903"/>
                </a:cubicBezTo>
                <a:cubicBezTo>
                  <a:pt x="18943" y="10291"/>
                  <a:pt x="18943" y="10291"/>
                  <a:pt x="18943" y="10291"/>
                </a:cubicBezTo>
                <a:cubicBezTo>
                  <a:pt x="18943" y="10313"/>
                  <a:pt x="18943" y="10313"/>
                  <a:pt x="18943" y="10313"/>
                </a:cubicBezTo>
                <a:close/>
                <a:moveTo>
                  <a:pt x="18566" y="9653"/>
                </a:moveTo>
                <a:lnTo>
                  <a:pt x="18566" y="9653"/>
                </a:lnTo>
                <a:cubicBezTo>
                  <a:pt x="18730" y="9717"/>
                  <a:pt x="18866" y="9773"/>
                  <a:pt x="18869" y="9775"/>
                </a:cubicBezTo>
                <a:cubicBezTo>
                  <a:pt x="18874" y="9778"/>
                  <a:pt x="18882" y="9789"/>
                  <a:pt x="18880" y="9792"/>
                </a:cubicBezTo>
                <a:cubicBezTo>
                  <a:pt x="18880" y="9795"/>
                  <a:pt x="18846" y="9781"/>
                  <a:pt x="18810" y="9764"/>
                </a:cubicBezTo>
                <a:cubicBezTo>
                  <a:pt x="18300" y="9548"/>
                  <a:pt x="18247" y="9526"/>
                  <a:pt x="18267" y="9528"/>
                </a:cubicBezTo>
                <a:cubicBezTo>
                  <a:pt x="18269" y="9531"/>
                  <a:pt x="18405" y="9587"/>
                  <a:pt x="18566" y="9653"/>
                </a:cubicBezTo>
                <a:close/>
                <a:moveTo>
                  <a:pt x="4513" y="9603"/>
                </a:moveTo>
                <a:lnTo>
                  <a:pt x="4513" y="9603"/>
                </a:lnTo>
                <a:cubicBezTo>
                  <a:pt x="4568" y="9642"/>
                  <a:pt x="4613" y="9676"/>
                  <a:pt x="4613" y="9676"/>
                </a:cubicBezTo>
                <a:cubicBezTo>
                  <a:pt x="4613" y="9676"/>
                  <a:pt x="4613" y="9676"/>
                  <a:pt x="4613" y="9678"/>
                </a:cubicBezTo>
                <a:cubicBezTo>
                  <a:pt x="4610" y="9678"/>
                  <a:pt x="4330" y="9584"/>
                  <a:pt x="4327" y="9578"/>
                </a:cubicBezTo>
                <a:cubicBezTo>
                  <a:pt x="4324" y="9578"/>
                  <a:pt x="4405" y="9534"/>
                  <a:pt x="4410" y="9531"/>
                </a:cubicBezTo>
                <a:cubicBezTo>
                  <a:pt x="4413" y="9531"/>
                  <a:pt x="4457" y="9565"/>
                  <a:pt x="4513" y="9603"/>
                </a:cubicBezTo>
                <a:close/>
                <a:moveTo>
                  <a:pt x="4743" y="9603"/>
                </a:moveTo>
                <a:lnTo>
                  <a:pt x="4743" y="9603"/>
                </a:lnTo>
                <a:cubicBezTo>
                  <a:pt x="4818" y="9620"/>
                  <a:pt x="4879" y="9634"/>
                  <a:pt x="4879" y="9634"/>
                </a:cubicBezTo>
                <a:cubicBezTo>
                  <a:pt x="4879" y="9637"/>
                  <a:pt x="4846" y="9656"/>
                  <a:pt x="4807" y="9678"/>
                </a:cubicBezTo>
                <a:cubicBezTo>
                  <a:pt x="4735" y="9717"/>
                  <a:pt x="4735" y="9717"/>
                  <a:pt x="4735" y="9717"/>
                </a:cubicBezTo>
                <a:cubicBezTo>
                  <a:pt x="4726" y="9714"/>
                  <a:pt x="4726" y="9714"/>
                  <a:pt x="4726" y="9714"/>
                </a:cubicBezTo>
                <a:cubicBezTo>
                  <a:pt x="4710" y="9703"/>
                  <a:pt x="4504" y="9554"/>
                  <a:pt x="4502" y="9551"/>
                </a:cubicBezTo>
                <a:cubicBezTo>
                  <a:pt x="4502" y="9548"/>
                  <a:pt x="4527" y="9554"/>
                  <a:pt x="4554" y="9559"/>
                </a:cubicBezTo>
                <a:cubicBezTo>
                  <a:pt x="4585" y="9567"/>
                  <a:pt x="4668" y="9587"/>
                  <a:pt x="4743" y="9603"/>
                </a:cubicBezTo>
                <a:close/>
                <a:moveTo>
                  <a:pt x="13235" y="9631"/>
                </a:moveTo>
                <a:lnTo>
                  <a:pt x="13235" y="9631"/>
                </a:lnTo>
                <a:cubicBezTo>
                  <a:pt x="13257" y="9692"/>
                  <a:pt x="13684" y="10874"/>
                  <a:pt x="13684" y="10882"/>
                </a:cubicBezTo>
                <a:cubicBezTo>
                  <a:pt x="13687" y="10888"/>
                  <a:pt x="13654" y="10899"/>
                  <a:pt x="13651" y="10893"/>
                </a:cubicBezTo>
                <a:cubicBezTo>
                  <a:pt x="13648" y="10893"/>
                  <a:pt x="13551" y="10599"/>
                  <a:pt x="13432" y="10244"/>
                </a:cubicBezTo>
                <a:cubicBezTo>
                  <a:pt x="13316" y="9886"/>
                  <a:pt x="13216" y="9592"/>
                  <a:pt x="13216" y="9590"/>
                </a:cubicBezTo>
                <a:cubicBezTo>
                  <a:pt x="13213" y="9584"/>
                  <a:pt x="13213" y="9581"/>
                  <a:pt x="13216" y="9584"/>
                </a:cubicBezTo>
                <a:cubicBezTo>
                  <a:pt x="13216" y="9584"/>
                  <a:pt x="13224" y="9606"/>
                  <a:pt x="13235" y="9631"/>
                </a:cubicBezTo>
                <a:close/>
                <a:moveTo>
                  <a:pt x="3769" y="9714"/>
                </a:moveTo>
                <a:lnTo>
                  <a:pt x="3769" y="9714"/>
                </a:lnTo>
                <a:cubicBezTo>
                  <a:pt x="3772" y="9717"/>
                  <a:pt x="4061" y="10594"/>
                  <a:pt x="4058" y="10596"/>
                </a:cubicBezTo>
                <a:cubicBezTo>
                  <a:pt x="4055" y="10596"/>
                  <a:pt x="3445" y="9617"/>
                  <a:pt x="3442" y="9609"/>
                </a:cubicBezTo>
                <a:cubicBezTo>
                  <a:pt x="3439" y="9601"/>
                  <a:pt x="3761" y="9706"/>
                  <a:pt x="3769" y="9714"/>
                </a:cubicBezTo>
                <a:close/>
                <a:moveTo>
                  <a:pt x="3847" y="9687"/>
                </a:moveTo>
                <a:lnTo>
                  <a:pt x="3847" y="9687"/>
                </a:lnTo>
                <a:cubicBezTo>
                  <a:pt x="3933" y="9717"/>
                  <a:pt x="4002" y="9742"/>
                  <a:pt x="4000" y="9742"/>
                </a:cubicBezTo>
                <a:cubicBezTo>
                  <a:pt x="4000" y="9745"/>
                  <a:pt x="3947" y="9728"/>
                  <a:pt x="3836" y="9695"/>
                </a:cubicBezTo>
                <a:cubicBezTo>
                  <a:pt x="3758" y="9673"/>
                  <a:pt x="3758" y="9673"/>
                  <a:pt x="3758" y="9673"/>
                </a:cubicBezTo>
                <a:cubicBezTo>
                  <a:pt x="3722" y="9651"/>
                  <a:pt x="3722" y="9651"/>
                  <a:pt x="3722" y="9651"/>
                </a:cubicBezTo>
                <a:cubicBezTo>
                  <a:pt x="3700" y="9639"/>
                  <a:pt x="3683" y="9631"/>
                  <a:pt x="3683" y="9628"/>
                </a:cubicBezTo>
                <a:cubicBezTo>
                  <a:pt x="3683" y="9628"/>
                  <a:pt x="3686" y="9628"/>
                  <a:pt x="3689" y="9628"/>
                </a:cubicBezTo>
                <a:cubicBezTo>
                  <a:pt x="3689" y="9628"/>
                  <a:pt x="3761" y="9656"/>
                  <a:pt x="3847" y="9687"/>
                </a:cubicBezTo>
                <a:close/>
                <a:moveTo>
                  <a:pt x="13343" y="10269"/>
                </a:moveTo>
                <a:lnTo>
                  <a:pt x="13343" y="10269"/>
                </a:lnTo>
                <a:cubicBezTo>
                  <a:pt x="13488" y="10605"/>
                  <a:pt x="13604" y="10882"/>
                  <a:pt x="13607" y="10888"/>
                </a:cubicBezTo>
                <a:cubicBezTo>
                  <a:pt x="13610" y="10890"/>
                  <a:pt x="13610" y="10893"/>
                  <a:pt x="13610" y="10896"/>
                </a:cubicBezTo>
                <a:cubicBezTo>
                  <a:pt x="13607" y="10896"/>
                  <a:pt x="13496" y="10882"/>
                  <a:pt x="13493" y="10879"/>
                </a:cubicBezTo>
                <a:cubicBezTo>
                  <a:pt x="13493" y="10879"/>
                  <a:pt x="13443" y="10724"/>
                  <a:pt x="13385" y="10533"/>
                </a:cubicBezTo>
                <a:cubicBezTo>
                  <a:pt x="13277" y="10189"/>
                  <a:pt x="13277" y="10189"/>
                  <a:pt x="13277" y="10189"/>
                </a:cubicBezTo>
                <a:cubicBezTo>
                  <a:pt x="13177" y="9922"/>
                  <a:pt x="13177" y="9922"/>
                  <a:pt x="13177" y="9922"/>
                </a:cubicBezTo>
                <a:cubicBezTo>
                  <a:pt x="13124" y="9775"/>
                  <a:pt x="13077" y="9653"/>
                  <a:pt x="13077" y="9648"/>
                </a:cubicBezTo>
                <a:cubicBezTo>
                  <a:pt x="13066" y="9617"/>
                  <a:pt x="13116" y="9737"/>
                  <a:pt x="13343" y="10269"/>
                </a:cubicBezTo>
                <a:close/>
                <a:moveTo>
                  <a:pt x="4973" y="9676"/>
                </a:moveTo>
                <a:lnTo>
                  <a:pt x="4973" y="9676"/>
                </a:lnTo>
                <a:cubicBezTo>
                  <a:pt x="5065" y="9734"/>
                  <a:pt x="5167" y="9806"/>
                  <a:pt x="5167" y="9809"/>
                </a:cubicBezTo>
                <a:cubicBezTo>
                  <a:pt x="5165" y="9809"/>
                  <a:pt x="4787" y="9734"/>
                  <a:pt x="4787" y="9731"/>
                </a:cubicBezTo>
                <a:cubicBezTo>
                  <a:pt x="4787" y="9728"/>
                  <a:pt x="4926" y="9651"/>
                  <a:pt x="4932" y="9651"/>
                </a:cubicBezTo>
                <a:cubicBezTo>
                  <a:pt x="4934" y="9651"/>
                  <a:pt x="4954" y="9662"/>
                  <a:pt x="4973" y="9676"/>
                </a:cubicBezTo>
                <a:close/>
                <a:moveTo>
                  <a:pt x="12691" y="9883"/>
                </a:moveTo>
                <a:lnTo>
                  <a:pt x="12691" y="9883"/>
                </a:lnTo>
                <a:cubicBezTo>
                  <a:pt x="12741" y="10000"/>
                  <a:pt x="12780" y="10094"/>
                  <a:pt x="12780" y="10097"/>
                </a:cubicBezTo>
                <a:cubicBezTo>
                  <a:pt x="12780" y="10100"/>
                  <a:pt x="12758" y="10108"/>
                  <a:pt x="12758" y="10108"/>
                </a:cubicBezTo>
                <a:cubicBezTo>
                  <a:pt x="12755" y="10105"/>
                  <a:pt x="12592" y="9667"/>
                  <a:pt x="12589" y="9656"/>
                </a:cubicBezTo>
                <a:cubicBezTo>
                  <a:pt x="12581" y="9631"/>
                  <a:pt x="12611" y="9698"/>
                  <a:pt x="12691" y="9883"/>
                </a:cubicBezTo>
                <a:close/>
                <a:moveTo>
                  <a:pt x="3756" y="10183"/>
                </a:moveTo>
                <a:lnTo>
                  <a:pt x="3756" y="10183"/>
                </a:lnTo>
                <a:cubicBezTo>
                  <a:pt x="3933" y="10466"/>
                  <a:pt x="4077" y="10699"/>
                  <a:pt x="4080" y="10702"/>
                </a:cubicBezTo>
                <a:cubicBezTo>
                  <a:pt x="4080" y="10707"/>
                  <a:pt x="4080" y="10707"/>
                  <a:pt x="4080" y="10707"/>
                </a:cubicBezTo>
                <a:cubicBezTo>
                  <a:pt x="4072" y="10704"/>
                  <a:pt x="4072" y="10704"/>
                  <a:pt x="4072" y="10704"/>
                </a:cubicBezTo>
                <a:cubicBezTo>
                  <a:pt x="4066" y="10702"/>
                  <a:pt x="4041" y="10693"/>
                  <a:pt x="4016" y="10685"/>
                </a:cubicBezTo>
                <a:cubicBezTo>
                  <a:pt x="3991" y="10674"/>
                  <a:pt x="3944" y="10657"/>
                  <a:pt x="3911" y="10646"/>
                </a:cubicBezTo>
                <a:cubicBezTo>
                  <a:pt x="3880" y="10635"/>
                  <a:pt x="3828" y="10616"/>
                  <a:pt x="3800" y="10607"/>
                </a:cubicBezTo>
                <a:cubicBezTo>
                  <a:pt x="3769" y="10596"/>
                  <a:pt x="3722" y="10580"/>
                  <a:pt x="3695" y="10569"/>
                </a:cubicBezTo>
                <a:cubicBezTo>
                  <a:pt x="3670" y="10557"/>
                  <a:pt x="3623" y="10541"/>
                  <a:pt x="3592" y="10533"/>
                </a:cubicBezTo>
                <a:cubicBezTo>
                  <a:pt x="3536" y="10513"/>
                  <a:pt x="3536" y="10513"/>
                  <a:pt x="3536" y="10513"/>
                </a:cubicBezTo>
                <a:cubicBezTo>
                  <a:pt x="3534" y="10508"/>
                  <a:pt x="3534" y="10508"/>
                  <a:pt x="3534" y="10508"/>
                </a:cubicBezTo>
                <a:cubicBezTo>
                  <a:pt x="3534" y="10497"/>
                  <a:pt x="3426" y="9664"/>
                  <a:pt x="3426" y="9659"/>
                </a:cubicBezTo>
                <a:cubicBezTo>
                  <a:pt x="3426" y="9651"/>
                  <a:pt x="3401" y="9612"/>
                  <a:pt x="3756" y="10183"/>
                </a:cubicBezTo>
                <a:close/>
                <a:moveTo>
                  <a:pt x="5392" y="9759"/>
                </a:moveTo>
                <a:lnTo>
                  <a:pt x="5392" y="9759"/>
                </a:lnTo>
                <a:cubicBezTo>
                  <a:pt x="5547" y="9795"/>
                  <a:pt x="5683" y="9828"/>
                  <a:pt x="5697" y="9831"/>
                </a:cubicBezTo>
                <a:cubicBezTo>
                  <a:pt x="5711" y="9834"/>
                  <a:pt x="5722" y="9836"/>
                  <a:pt x="5725" y="9839"/>
                </a:cubicBezTo>
                <a:cubicBezTo>
                  <a:pt x="5731" y="9842"/>
                  <a:pt x="5731" y="9842"/>
                  <a:pt x="5731" y="9842"/>
                </a:cubicBezTo>
                <a:cubicBezTo>
                  <a:pt x="5725" y="9842"/>
                  <a:pt x="5725" y="9842"/>
                  <a:pt x="5725" y="9842"/>
                </a:cubicBezTo>
                <a:cubicBezTo>
                  <a:pt x="5719" y="9842"/>
                  <a:pt x="5653" y="9847"/>
                  <a:pt x="5572" y="9850"/>
                </a:cubicBezTo>
                <a:cubicBezTo>
                  <a:pt x="5425" y="9861"/>
                  <a:pt x="5425" y="9861"/>
                  <a:pt x="5425" y="9861"/>
                </a:cubicBezTo>
                <a:cubicBezTo>
                  <a:pt x="5345" y="9845"/>
                  <a:pt x="5345" y="9845"/>
                  <a:pt x="5345" y="9845"/>
                </a:cubicBezTo>
                <a:cubicBezTo>
                  <a:pt x="5265" y="9828"/>
                  <a:pt x="5265" y="9828"/>
                  <a:pt x="5265" y="9828"/>
                </a:cubicBezTo>
                <a:cubicBezTo>
                  <a:pt x="5154" y="9753"/>
                  <a:pt x="5154" y="9753"/>
                  <a:pt x="5154" y="9753"/>
                </a:cubicBezTo>
                <a:cubicBezTo>
                  <a:pt x="5090" y="9712"/>
                  <a:pt x="5037" y="9676"/>
                  <a:pt x="5037" y="9673"/>
                </a:cubicBezTo>
                <a:cubicBezTo>
                  <a:pt x="5034" y="9667"/>
                  <a:pt x="5068" y="9676"/>
                  <a:pt x="5392" y="9759"/>
                </a:cubicBezTo>
                <a:close/>
                <a:moveTo>
                  <a:pt x="4230" y="9847"/>
                </a:moveTo>
                <a:lnTo>
                  <a:pt x="4230" y="9847"/>
                </a:lnTo>
                <a:cubicBezTo>
                  <a:pt x="4444" y="9911"/>
                  <a:pt x="4618" y="9961"/>
                  <a:pt x="4621" y="9964"/>
                </a:cubicBezTo>
                <a:cubicBezTo>
                  <a:pt x="4621" y="9964"/>
                  <a:pt x="4665" y="10857"/>
                  <a:pt x="4665" y="10882"/>
                </a:cubicBezTo>
                <a:cubicBezTo>
                  <a:pt x="4665" y="10901"/>
                  <a:pt x="4665" y="10901"/>
                  <a:pt x="4665" y="10901"/>
                </a:cubicBezTo>
                <a:cubicBezTo>
                  <a:pt x="4249" y="10319"/>
                  <a:pt x="4249" y="10319"/>
                  <a:pt x="4249" y="10319"/>
                </a:cubicBezTo>
                <a:cubicBezTo>
                  <a:pt x="4019" y="9997"/>
                  <a:pt x="3833" y="9734"/>
                  <a:pt x="3833" y="9734"/>
                </a:cubicBezTo>
                <a:cubicBezTo>
                  <a:pt x="3833" y="9731"/>
                  <a:pt x="3836" y="9731"/>
                  <a:pt x="3839" y="9734"/>
                </a:cubicBezTo>
                <a:cubicBezTo>
                  <a:pt x="3842" y="9734"/>
                  <a:pt x="4016" y="9786"/>
                  <a:pt x="4230" y="9847"/>
                </a:cubicBezTo>
                <a:close/>
                <a:moveTo>
                  <a:pt x="6970" y="9900"/>
                </a:moveTo>
                <a:lnTo>
                  <a:pt x="6970" y="9900"/>
                </a:lnTo>
                <a:cubicBezTo>
                  <a:pt x="7012" y="9981"/>
                  <a:pt x="7048" y="10050"/>
                  <a:pt x="7045" y="10050"/>
                </a:cubicBezTo>
                <a:cubicBezTo>
                  <a:pt x="7045" y="10053"/>
                  <a:pt x="6565" y="9972"/>
                  <a:pt x="6563" y="9969"/>
                </a:cubicBezTo>
                <a:cubicBezTo>
                  <a:pt x="6560" y="9967"/>
                  <a:pt x="6549" y="9978"/>
                  <a:pt x="6732" y="9850"/>
                </a:cubicBezTo>
                <a:cubicBezTo>
                  <a:pt x="6818" y="9792"/>
                  <a:pt x="6887" y="9745"/>
                  <a:pt x="6887" y="9745"/>
                </a:cubicBezTo>
                <a:cubicBezTo>
                  <a:pt x="6890" y="9748"/>
                  <a:pt x="6926" y="9817"/>
                  <a:pt x="6970" y="9900"/>
                </a:cubicBezTo>
                <a:close/>
                <a:moveTo>
                  <a:pt x="7655" y="9983"/>
                </a:moveTo>
                <a:lnTo>
                  <a:pt x="7655" y="9983"/>
                </a:lnTo>
                <a:cubicBezTo>
                  <a:pt x="8047" y="10111"/>
                  <a:pt x="8371" y="10219"/>
                  <a:pt x="8371" y="10222"/>
                </a:cubicBezTo>
                <a:cubicBezTo>
                  <a:pt x="8374" y="10222"/>
                  <a:pt x="8371" y="10222"/>
                  <a:pt x="8363" y="10222"/>
                </a:cubicBezTo>
                <a:cubicBezTo>
                  <a:pt x="8357" y="10222"/>
                  <a:pt x="8069" y="10183"/>
                  <a:pt x="7722" y="10139"/>
                </a:cubicBezTo>
                <a:cubicBezTo>
                  <a:pt x="7342" y="10092"/>
                  <a:pt x="7095" y="10058"/>
                  <a:pt x="7092" y="10055"/>
                </a:cubicBezTo>
                <a:cubicBezTo>
                  <a:pt x="7090" y="10053"/>
                  <a:pt x="7056" y="9992"/>
                  <a:pt x="7018" y="9917"/>
                </a:cubicBezTo>
                <a:cubicBezTo>
                  <a:pt x="6926" y="9739"/>
                  <a:pt x="6932" y="9750"/>
                  <a:pt x="6937" y="9750"/>
                </a:cubicBezTo>
                <a:cubicBezTo>
                  <a:pt x="6940" y="9750"/>
                  <a:pt x="7262" y="9856"/>
                  <a:pt x="7655" y="9983"/>
                </a:cubicBezTo>
                <a:close/>
                <a:moveTo>
                  <a:pt x="5431" y="9992"/>
                </a:moveTo>
                <a:lnTo>
                  <a:pt x="5431" y="9992"/>
                </a:lnTo>
                <a:cubicBezTo>
                  <a:pt x="5814" y="10119"/>
                  <a:pt x="6122" y="10222"/>
                  <a:pt x="6119" y="10222"/>
                </a:cubicBezTo>
                <a:cubicBezTo>
                  <a:pt x="6113" y="10222"/>
                  <a:pt x="4690" y="9847"/>
                  <a:pt x="4685" y="9842"/>
                </a:cubicBezTo>
                <a:cubicBezTo>
                  <a:pt x="4682" y="9842"/>
                  <a:pt x="4690" y="9828"/>
                  <a:pt x="4710" y="9800"/>
                </a:cubicBezTo>
                <a:cubicBezTo>
                  <a:pt x="4724" y="9778"/>
                  <a:pt x="4737" y="9761"/>
                  <a:pt x="4737" y="9761"/>
                </a:cubicBezTo>
                <a:cubicBezTo>
                  <a:pt x="4740" y="9761"/>
                  <a:pt x="5051" y="9864"/>
                  <a:pt x="5431" y="9992"/>
                </a:cubicBezTo>
                <a:close/>
                <a:moveTo>
                  <a:pt x="4244" y="10372"/>
                </a:moveTo>
                <a:lnTo>
                  <a:pt x="4244" y="10372"/>
                </a:lnTo>
                <a:cubicBezTo>
                  <a:pt x="4457" y="10674"/>
                  <a:pt x="4635" y="10921"/>
                  <a:pt x="4635" y="10921"/>
                </a:cubicBezTo>
                <a:cubicBezTo>
                  <a:pt x="4632" y="10921"/>
                  <a:pt x="4144" y="10729"/>
                  <a:pt x="4141" y="10729"/>
                </a:cubicBezTo>
                <a:cubicBezTo>
                  <a:pt x="4141" y="10727"/>
                  <a:pt x="4077" y="10535"/>
                  <a:pt x="4000" y="10302"/>
                </a:cubicBezTo>
                <a:cubicBezTo>
                  <a:pt x="3925" y="10069"/>
                  <a:pt x="3858" y="9861"/>
                  <a:pt x="3850" y="9845"/>
                </a:cubicBezTo>
                <a:cubicBezTo>
                  <a:pt x="3844" y="9823"/>
                  <a:pt x="3842" y="9814"/>
                  <a:pt x="3844" y="9817"/>
                </a:cubicBezTo>
                <a:cubicBezTo>
                  <a:pt x="3847" y="9820"/>
                  <a:pt x="4027" y="10069"/>
                  <a:pt x="4244" y="10372"/>
                </a:cubicBezTo>
                <a:close/>
                <a:moveTo>
                  <a:pt x="18308" y="10178"/>
                </a:moveTo>
                <a:lnTo>
                  <a:pt x="18308" y="10178"/>
                </a:lnTo>
                <a:cubicBezTo>
                  <a:pt x="18924" y="10521"/>
                  <a:pt x="18924" y="10521"/>
                  <a:pt x="18924" y="10521"/>
                </a:cubicBezTo>
                <a:cubicBezTo>
                  <a:pt x="18921" y="10538"/>
                  <a:pt x="18921" y="10538"/>
                  <a:pt x="18921" y="10538"/>
                </a:cubicBezTo>
                <a:cubicBezTo>
                  <a:pt x="18921" y="10546"/>
                  <a:pt x="18918" y="10563"/>
                  <a:pt x="18916" y="10571"/>
                </a:cubicBezTo>
                <a:cubicBezTo>
                  <a:pt x="18913" y="10591"/>
                  <a:pt x="18913" y="10591"/>
                  <a:pt x="18913" y="10591"/>
                </a:cubicBezTo>
                <a:cubicBezTo>
                  <a:pt x="18905" y="10585"/>
                  <a:pt x="18905" y="10585"/>
                  <a:pt x="18905" y="10585"/>
                </a:cubicBezTo>
                <a:cubicBezTo>
                  <a:pt x="18899" y="10582"/>
                  <a:pt x="18630" y="10416"/>
                  <a:pt x="18305" y="10216"/>
                </a:cubicBezTo>
                <a:cubicBezTo>
                  <a:pt x="17704" y="9847"/>
                  <a:pt x="17668" y="9825"/>
                  <a:pt x="17668" y="9823"/>
                </a:cubicBezTo>
                <a:cubicBezTo>
                  <a:pt x="17668" y="9820"/>
                  <a:pt x="17648" y="9809"/>
                  <a:pt x="18308" y="10178"/>
                </a:cubicBezTo>
                <a:close/>
                <a:moveTo>
                  <a:pt x="5936" y="9922"/>
                </a:moveTo>
                <a:lnTo>
                  <a:pt x="5936" y="9922"/>
                </a:lnTo>
                <a:cubicBezTo>
                  <a:pt x="5977" y="9950"/>
                  <a:pt x="6008" y="9975"/>
                  <a:pt x="6005" y="9975"/>
                </a:cubicBezTo>
                <a:cubicBezTo>
                  <a:pt x="6002" y="9975"/>
                  <a:pt x="5578" y="9892"/>
                  <a:pt x="5575" y="9889"/>
                </a:cubicBezTo>
                <a:cubicBezTo>
                  <a:pt x="5575" y="9889"/>
                  <a:pt x="5578" y="9886"/>
                  <a:pt x="5581" y="9886"/>
                </a:cubicBezTo>
                <a:cubicBezTo>
                  <a:pt x="5589" y="9886"/>
                  <a:pt x="5847" y="9870"/>
                  <a:pt x="5855" y="9870"/>
                </a:cubicBezTo>
                <a:cubicBezTo>
                  <a:pt x="5858" y="9870"/>
                  <a:pt x="5894" y="9892"/>
                  <a:pt x="5936" y="9922"/>
                </a:cubicBezTo>
                <a:close/>
                <a:moveTo>
                  <a:pt x="17396" y="10441"/>
                </a:moveTo>
                <a:lnTo>
                  <a:pt x="17396" y="10441"/>
                </a:lnTo>
                <a:cubicBezTo>
                  <a:pt x="17953" y="10754"/>
                  <a:pt x="18411" y="11010"/>
                  <a:pt x="18408" y="11010"/>
                </a:cubicBezTo>
                <a:cubicBezTo>
                  <a:pt x="18405" y="11012"/>
                  <a:pt x="16192" y="10064"/>
                  <a:pt x="16192" y="10058"/>
                </a:cubicBezTo>
                <a:cubicBezTo>
                  <a:pt x="16195" y="10050"/>
                  <a:pt x="16367" y="9872"/>
                  <a:pt x="16372" y="9872"/>
                </a:cubicBezTo>
                <a:cubicBezTo>
                  <a:pt x="16378" y="9872"/>
                  <a:pt x="16835" y="10130"/>
                  <a:pt x="17396" y="10441"/>
                </a:cubicBezTo>
                <a:close/>
                <a:moveTo>
                  <a:pt x="5259" y="10033"/>
                </a:moveTo>
                <a:lnTo>
                  <a:pt x="5259" y="10033"/>
                </a:lnTo>
                <a:cubicBezTo>
                  <a:pt x="5578" y="10116"/>
                  <a:pt x="5847" y="10189"/>
                  <a:pt x="5855" y="10191"/>
                </a:cubicBezTo>
                <a:cubicBezTo>
                  <a:pt x="5872" y="10197"/>
                  <a:pt x="5872" y="10197"/>
                  <a:pt x="5872" y="10197"/>
                </a:cubicBezTo>
                <a:cubicBezTo>
                  <a:pt x="5858" y="10194"/>
                  <a:pt x="5858" y="10194"/>
                  <a:pt x="5858" y="10194"/>
                </a:cubicBezTo>
                <a:cubicBezTo>
                  <a:pt x="5847" y="10194"/>
                  <a:pt x="4704" y="9945"/>
                  <a:pt x="4665" y="9936"/>
                </a:cubicBezTo>
                <a:cubicBezTo>
                  <a:pt x="4657" y="9933"/>
                  <a:pt x="4657" y="9933"/>
                  <a:pt x="4657" y="9933"/>
                </a:cubicBezTo>
                <a:cubicBezTo>
                  <a:pt x="4660" y="9914"/>
                  <a:pt x="4660" y="9914"/>
                  <a:pt x="4660" y="9914"/>
                </a:cubicBezTo>
                <a:cubicBezTo>
                  <a:pt x="4663" y="9881"/>
                  <a:pt x="4665" y="9875"/>
                  <a:pt x="4671" y="9878"/>
                </a:cubicBezTo>
                <a:cubicBezTo>
                  <a:pt x="4674" y="9878"/>
                  <a:pt x="4940" y="9947"/>
                  <a:pt x="5259" y="10033"/>
                </a:cubicBezTo>
                <a:close/>
                <a:moveTo>
                  <a:pt x="5259" y="9889"/>
                </a:moveTo>
                <a:lnTo>
                  <a:pt x="5259" y="9889"/>
                </a:lnTo>
                <a:cubicBezTo>
                  <a:pt x="5287" y="9895"/>
                  <a:pt x="5506" y="9945"/>
                  <a:pt x="5747" y="9994"/>
                </a:cubicBezTo>
                <a:cubicBezTo>
                  <a:pt x="6241" y="10103"/>
                  <a:pt x="6499" y="10153"/>
                  <a:pt x="6685" y="10180"/>
                </a:cubicBezTo>
                <a:cubicBezTo>
                  <a:pt x="6751" y="10189"/>
                  <a:pt x="7411" y="10294"/>
                  <a:pt x="7411" y="10294"/>
                </a:cubicBezTo>
                <a:cubicBezTo>
                  <a:pt x="7414" y="10297"/>
                  <a:pt x="7406" y="10297"/>
                  <a:pt x="7051" y="10341"/>
                </a:cubicBezTo>
                <a:cubicBezTo>
                  <a:pt x="6715" y="10383"/>
                  <a:pt x="6715" y="10383"/>
                  <a:pt x="6715" y="10383"/>
                </a:cubicBezTo>
                <a:cubicBezTo>
                  <a:pt x="5961" y="10130"/>
                  <a:pt x="5961" y="10130"/>
                  <a:pt x="5961" y="10130"/>
                </a:cubicBezTo>
                <a:cubicBezTo>
                  <a:pt x="5547" y="9992"/>
                  <a:pt x="5206" y="9878"/>
                  <a:pt x="5206" y="9878"/>
                </a:cubicBezTo>
                <a:cubicBezTo>
                  <a:pt x="5203" y="9875"/>
                  <a:pt x="5209" y="9875"/>
                  <a:pt x="5259" y="9889"/>
                </a:cubicBezTo>
                <a:close/>
                <a:moveTo>
                  <a:pt x="6196" y="9936"/>
                </a:moveTo>
                <a:lnTo>
                  <a:pt x="6196" y="9936"/>
                </a:lnTo>
                <a:cubicBezTo>
                  <a:pt x="6321" y="9961"/>
                  <a:pt x="6424" y="9981"/>
                  <a:pt x="6424" y="9981"/>
                </a:cubicBezTo>
                <a:cubicBezTo>
                  <a:pt x="6429" y="9983"/>
                  <a:pt x="6421" y="9986"/>
                  <a:pt x="6346" y="10008"/>
                </a:cubicBezTo>
                <a:cubicBezTo>
                  <a:pt x="6269" y="10028"/>
                  <a:pt x="6269" y="10028"/>
                  <a:pt x="6269" y="10028"/>
                </a:cubicBezTo>
                <a:cubicBezTo>
                  <a:pt x="6188" y="10014"/>
                  <a:pt x="6188" y="10014"/>
                  <a:pt x="6188" y="10014"/>
                </a:cubicBezTo>
                <a:cubicBezTo>
                  <a:pt x="6105" y="9997"/>
                  <a:pt x="6105" y="9997"/>
                  <a:pt x="6105" y="9997"/>
                </a:cubicBezTo>
                <a:cubicBezTo>
                  <a:pt x="6036" y="9947"/>
                  <a:pt x="6036" y="9947"/>
                  <a:pt x="6036" y="9947"/>
                </a:cubicBezTo>
                <a:cubicBezTo>
                  <a:pt x="5997" y="9920"/>
                  <a:pt x="5961" y="9895"/>
                  <a:pt x="5958" y="9892"/>
                </a:cubicBezTo>
                <a:cubicBezTo>
                  <a:pt x="5950" y="9886"/>
                  <a:pt x="5950" y="9886"/>
                  <a:pt x="5950" y="9886"/>
                </a:cubicBezTo>
                <a:cubicBezTo>
                  <a:pt x="5958" y="9889"/>
                  <a:pt x="5958" y="9889"/>
                  <a:pt x="5958" y="9889"/>
                </a:cubicBezTo>
                <a:cubicBezTo>
                  <a:pt x="5964" y="9889"/>
                  <a:pt x="6072" y="9911"/>
                  <a:pt x="6196" y="9936"/>
                </a:cubicBezTo>
                <a:close/>
                <a:moveTo>
                  <a:pt x="13135" y="9909"/>
                </a:moveTo>
                <a:lnTo>
                  <a:pt x="13135" y="9909"/>
                </a:lnTo>
                <a:cubicBezTo>
                  <a:pt x="13135" y="9914"/>
                  <a:pt x="13135" y="9917"/>
                  <a:pt x="13133" y="9914"/>
                </a:cubicBezTo>
                <a:cubicBezTo>
                  <a:pt x="13133" y="9909"/>
                  <a:pt x="13130" y="9903"/>
                  <a:pt x="13127" y="9897"/>
                </a:cubicBezTo>
                <a:cubicBezTo>
                  <a:pt x="13127" y="9892"/>
                  <a:pt x="13127" y="9889"/>
                  <a:pt x="13130" y="9895"/>
                </a:cubicBezTo>
                <a:cubicBezTo>
                  <a:pt x="13130" y="9897"/>
                  <a:pt x="13133" y="9903"/>
                  <a:pt x="13135" y="9909"/>
                </a:cubicBezTo>
                <a:close/>
                <a:moveTo>
                  <a:pt x="17720" y="10275"/>
                </a:moveTo>
                <a:lnTo>
                  <a:pt x="17720" y="10275"/>
                </a:lnTo>
                <a:cubicBezTo>
                  <a:pt x="18367" y="10469"/>
                  <a:pt x="18899" y="10630"/>
                  <a:pt x="18899" y="10630"/>
                </a:cubicBezTo>
                <a:cubicBezTo>
                  <a:pt x="18902" y="10632"/>
                  <a:pt x="18735" y="11134"/>
                  <a:pt x="18730" y="11143"/>
                </a:cubicBezTo>
                <a:cubicBezTo>
                  <a:pt x="18727" y="11143"/>
                  <a:pt x="16577" y="9947"/>
                  <a:pt x="16541" y="9922"/>
                </a:cubicBezTo>
                <a:cubicBezTo>
                  <a:pt x="16533" y="9917"/>
                  <a:pt x="16533" y="9917"/>
                  <a:pt x="16536" y="9917"/>
                </a:cubicBezTo>
                <a:cubicBezTo>
                  <a:pt x="16541" y="9920"/>
                  <a:pt x="17074" y="10078"/>
                  <a:pt x="17720" y="10275"/>
                </a:cubicBezTo>
                <a:close/>
                <a:moveTo>
                  <a:pt x="13146" y="9939"/>
                </a:moveTo>
                <a:lnTo>
                  <a:pt x="13146" y="9939"/>
                </a:lnTo>
                <a:cubicBezTo>
                  <a:pt x="13146" y="9945"/>
                  <a:pt x="13146" y="9947"/>
                  <a:pt x="13144" y="9942"/>
                </a:cubicBezTo>
                <a:cubicBezTo>
                  <a:pt x="13144" y="9939"/>
                  <a:pt x="13141" y="9933"/>
                  <a:pt x="13138" y="9928"/>
                </a:cubicBezTo>
                <a:cubicBezTo>
                  <a:pt x="13138" y="9922"/>
                  <a:pt x="13138" y="9920"/>
                  <a:pt x="13141" y="9925"/>
                </a:cubicBezTo>
                <a:cubicBezTo>
                  <a:pt x="13141" y="9928"/>
                  <a:pt x="13144" y="9933"/>
                  <a:pt x="13146" y="9939"/>
                </a:cubicBezTo>
                <a:close/>
                <a:moveTo>
                  <a:pt x="13191" y="10061"/>
                </a:moveTo>
                <a:lnTo>
                  <a:pt x="13191" y="10061"/>
                </a:lnTo>
                <a:cubicBezTo>
                  <a:pt x="13213" y="10119"/>
                  <a:pt x="13232" y="10169"/>
                  <a:pt x="13232" y="10172"/>
                </a:cubicBezTo>
                <a:cubicBezTo>
                  <a:pt x="13230" y="10172"/>
                  <a:pt x="13227" y="10169"/>
                  <a:pt x="13227" y="10164"/>
                </a:cubicBezTo>
                <a:cubicBezTo>
                  <a:pt x="13196" y="10080"/>
                  <a:pt x="13146" y="9953"/>
                  <a:pt x="13146" y="9950"/>
                </a:cubicBezTo>
                <a:cubicBezTo>
                  <a:pt x="13146" y="9945"/>
                  <a:pt x="13155" y="9958"/>
                  <a:pt x="13191" y="10061"/>
                </a:cubicBezTo>
                <a:close/>
                <a:moveTo>
                  <a:pt x="5561" y="10175"/>
                </a:moveTo>
                <a:lnTo>
                  <a:pt x="5561" y="10175"/>
                </a:lnTo>
                <a:cubicBezTo>
                  <a:pt x="6033" y="10277"/>
                  <a:pt x="6416" y="10366"/>
                  <a:pt x="6418" y="10366"/>
                </a:cubicBezTo>
                <a:cubicBezTo>
                  <a:pt x="6418" y="10366"/>
                  <a:pt x="6429" y="11733"/>
                  <a:pt x="6427" y="11733"/>
                </a:cubicBezTo>
                <a:cubicBezTo>
                  <a:pt x="6427" y="11736"/>
                  <a:pt x="4701" y="9989"/>
                  <a:pt x="4699" y="9983"/>
                </a:cubicBezTo>
                <a:cubicBezTo>
                  <a:pt x="4699" y="9981"/>
                  <a:pt x="4699" y="9981"/>
                  <a:pt x="4701" y="9981"/>
                </a:cubicBezTo>
                <a:cubicBezTo>
                  <a:pt x="4704" y="9981"/>
                  <a:pt x="5093" y="10069"/>
                  <a:pt x="5561" y="10175"/>
                </a:cubicBezTo>
                <a:close/>
                <a:moveTo>
                  <a:pt x="5506" y="10854"/>
                </a:moveTo>
                <a:lnTo>
                  <a:pt x="5506" y="10854"/>
                </a:lnTo>
                <a:cubicBezTo>
                  <a:pt x="5972" y="11326"/>
                  <a:pt x="6352" y="11711"/>
                  <a:pt x="6349" y="11711"/>
                </a:cubicBezTo>
                <a:cubicBezTo>
                  <a:pt x="6349" y="11714"/>
                  <a:pt x="6246" y="11661"/>
                  <a:pt x="6122" y="11598"/>
                </a:cubicBezTo>
                <a:cubicBezTo>
                  <a:pt x="5772" y="11423"/>
                  <a:pt x="5614" y="11348"/>
                  <a:pt x="5206" y="11168"/>
                </a:cubicBezTo>
                <a:cubicBezTo>
                  <a:pt x="5032" y="11090"/>
                  <a:pt x="4979" y="11068"/>
                  <a:pt x="4973" y="11071"/>
                </a:cubicBezTo>
                <a:cubicBezTo>
                  <a:pt x="4968" y="11073"/>
                  <a:pt x="4937" y="11059"/>
                  <a:pt x="4837" y="11012"/>
                </a:cubicBezTo>
                <a:cubicBezTo>
                  <a:pt x="4707" y="10954"/>
                  <a:pt x="4707" y="10954"/>
                  <a:pt x="4707" y="10954"/>
                </a:cubicBezTo>
                <a:cubicBezTo>
                  <a:pt x="4704" y="10932"/>
                  <a:pt x="4704" y="10932"/>
                  <a:pt x="4704" y="10932"/>
                </a:cubicBezTo>
                <a:cubicBezTo>
                  <a:pt x="4704" y="10921"/>
                  <a:pt x="4693" y="10721"/>
                  <a:pt x="4682" y="10488"/>
                </a:cubicBezTo>
                <a:cubicBezTo>
                  <a:pt x="4671" y="10252"/>
                  <a:pt x="4660" y="10047"/>
                  <a:pt x="4660" y="10031"/>
                </a:cubicBezTo>
                <a:cubicBezTo>
                  <a:pt x="4657" y="10011"/>
                  <a:pt x="4657" y="9997"/>
                  <a:pt x="4660" y="9997"/>
                </a:cubicBezTo>
                <a:cubicBezTo>
                  <a:pt x="4660" y="9997"/>
                  <a:pt x="5043" y="10383"/>
                  <a:pt x="5506" y="10854"/>
                </a:cubicBezTo>
                <a:close/>
                <a:moveTo>
                  <a:pt x="6477" y="10036"/>
                </a:moveTo>
                <a:lnTo>
                  <a:pt x="6477" y="10036"/>
                </a:lnTo>
                <a:cubicBezTo>
                  <a:pt x="6474" y="10053"/>
                  <a:pt x="6468" y="10067"/>
                  <a:pt x="6468" y="10067"/>
                </a:cubicBezTo>
                <a:cubicBezTo>
                  <a:pt x="6466" y="10069"/>
                  <a:pt x="6355" y="10047"/>
                  <a:pt x="6352" y="10044"/>
                </a:cubicBezTo>
                <a:cubicBezTo>
                  <a:pt x="6352" y="10044"/>
                  <a:pt x="6357" y="10042"/>
                  <a:pt x="6366" y="10039"/>
                </a:cubicBezTo>
                <a:cubicBezTo>
                  <a:pt x="6371" y="10036"/>
                  <a:pt x="6402" y="10028"/>
                  <a:pt x="6429" y="10019"/>
                </a:cubicBezTo>
                <a:cubicBezTo>
                  <a:pt x="6460" y="10014"/>
                  <a:pt x="6482" y="10006"/>
                  <a:pt x="6485" y="10008"/>
                </a:cubicBezTo>
                <a:cubicBezTo>
                  <a:pt x="6485" y="10008"/>
                  <a:pt x="6482" y="10022"/>
                  <a:pt x="6477" y="10036"/>
                </a:cubicBezTo>
                <a:close/>
                <a:moveTo>
                  <a:pt x="6621" y="10025"/>
                </a:moveTo>
                <a:lnTo>
                  <a:pt x="6621" y="10025"/>
                </a:lnTo>
                <a:cubicBezTo>
                  <a:pt x="6649" y="10033"/>
                  <a:pt x="6671" y="10039"/>
                  <a:pt x="6671" y="10039"/>
                </a:cubicBezTo>
                <a:cubicBezTo>
                  <a:pt x="6674" y="10042"/>
                  <a:pt x="6635" y="10100"/>
                  <a:pt x="6632" y="10103"/>
                </a:cubicBezTo>
                <a:cubicBezTo>
                  <a:pt x="6629" y="10103"/>
                  <a:pt x="6563" y="10017"/>
                  <a:pt x="6563" y="10014"/>
                </a:cubicBezTo>
                <a:cubicBezTo>
                  <a:pt x="6563" y="10011"/>
                  <a:pt x="6571" y="10014"/>
                  <a:pt x="6621" y="10025"/>
                </a:cubicBezTo>
                <a:close/>
                <a:moveTo>
                  <a:pt x="6552" y="10058"/>
                </a:moveTo>
                <a:lnTo>
                  <a:pt x="6552" y="10058"/>
                </a:lnTo>
                <a:cubicBezTo>
                  <a:pt x="6563" y="10075"/>
                  <a:pt x="6574" y="10089"/>
                  <a:pt x="6571" y="10089"/>
                </a:cubicBezTo>
                <a:cubicBezTo>
                  <a:pt x="6571" y="10089"/>
                  <a:pt x="6507" y="10078"/>
                  <a:pt x="6504" y="10075"/>
                </a:cubicBezTo>
                <a:cubicBezTo>
                  <a:pt x="6504" y="10075"/>
                  <a:pt x="6507" y="10061"/>
                  <a:pt x="6513" y="10047"/>
                </a:cubicBezTo>
                <a:cubicBezTo>
                  <a:pt x="6518" y="10019"/>
                  <a:pt x="6518" y="10019"/>
                  <a:pt x="6518" y="10019"/>
                </a:cubicBezTo>
                <a:cubicBezTo>
                  <a:pt x="6524" y="10025"/>
                  <a:pt x="6524" y="10025"/>
                  <a:pt x="6524" y="10025"/>
                </a:cubicBezTo>
                <a:cubicBezTo>
                  <a:pt x="6527" y="10028"/>
                  <a:pt x="6538" y="10042"/>
                  <a:pt x="6552" y="10058"/>
                </a:cubicBezTo>
                <a:close/>
                <a:moveTo>
                  <a:pt x="6851" y="10069"/>
                </a:moveTo>
                <a:lnTo>
                  <a:pt x="6851" y="10069"/>
                </a:lnTo>
                <a:cubicBezTo>
                  <a:pt x="6918" y="10080"/>
                  <a:pt x="6973" y="10092"/>
                  <a:pt x="6976" y="10092"/>
                </a:cubicBezTo>
                <a:cubicBezTo>
                  <a:pt x="6976" y="10094"/>
                  <a:pt x="6976" y="10094"/>
                  <a:pt x="6973" y="10097"/>
                </a:cubicBezTo>
                <a:cubicBezTo>
                  <a:pt x="6970" y="10097"/>
                  <a:pt x="6937" y="10108"/>
                  <a:pt x="6901" y="10119"/>
                </a:cubicBezTo>
                <a:cubicBezTo>
                  <a:pt x="6834" y="10141"/>
                  <a:pt x="6834" y="10141"/>
                  <a:pt x="6834" y="10141"/>
                </a:cubicBezTo>
                <a:cubicBezTo>
                  <a:pt x="6787" y="10133"/>
                  <a:pt x="6787" y="10133"/>
                  <a:pt x="6787" y="10133"/>
                </a:cubicBezTo>
                <a:cubicBezTo>
                  <a:pt x="6760" y="10128"/>
                  <a:pt x="6735" y="10122"/>
                  <a:pt x="6729" y="10119"/>
                </a:cubicBezTo>
                <a:cubicBezTo>
                  <a:pt x="6721" y="10116"/>
                  <a:pt x="6721" y="10116"/>
                  <a:pt x="6721" y="10116"/>
                </a:cubicBezTo>
                <a:cubicBezTo>
                  <a:pt x="6721" y="10083"/>
                  <a:pt x="6721" y="10083"/>
                  <a:pt x="6721" y="10083"/>
                </a:cubicBezTo>
                <a:cubicBezTo>
                  <a:pt x="6721" y="10064"/>
                  <a:pt x="6723" y="10050"/>
                  <a:pt x="6723" y="10050"/>
                </a:cubicBezTo>
                <a:cubicBezTo>
                  <a:pt x="6726" y="10050"/>
                  <a:pt x="6782" y="10058"/>
                  <a:pt x="6851" y="10069"/>
                </a:cubicBezTo>
                <a:close/>
                <a:moveTo>
                  <a:pt x="17210" y="10749"/>
                </a:moveTo>
                <a:lnTo>
                  <a:pt x="17210" y="10749"/>
                </a:lnTo>
                <a:cubicBezTo>
                  <a:pt x="18411" y="11500"/>
                  <a:pt x="18322" y="11445"/>
                  <a:pt x="18311" y="11442"/>
                </a:cubicBezTo>
                <a:cubicBezTo>
                  <a:pt x="18297" y="11437"/>
                  <a:pt x="15862" y="10433"/>
                  <a:pt x="15859" y="10430"/>
                </a:cubicBezTo>
                <a:cubicBezTo>
                  <a:pt x="15853" y="10427"/>
                  <a:pt x="16159" y="10092"/>
                  <a:pt x="16164" y="10094"/>
                </a:cubicBezTo>
                <a:cubicBezTo>
                  <a:pt x="16167" y="10094"/>
                  <a:pt x="16636" y="10388"/>
                  <a:pt x="17210" y="10749"/>
                </a:cubicBezTo>
                <a:close/>
                <a:moveTo>
                  <a:pt x="7040" y="10147"/>
                </a:moveTo>
                <a:lnTo>
                  <a:pt x="7040" y="10147"/>
                </a:lnTo>
                <a:cubicBezTo>
                  <a:pt x="7040" y="10183"/>
                  <a:pt x="7040" y="10183"/>
                  <a:pt x="7040" y="10183"/>
                </a:cubicBezTo>
                <a:cubicBezTo>
                  <a:pt x="7029" y="10180"/>
                  <a:pt x="7029" y="10180"/>
                  <a:pt x="7029" y="10180"/>
                </a:cubicBezTo>
                <a:cubicBezTo>
                  <a:pt x="7023" y="10180"/>
                  <a:pt x="6995" y="10175"/>
                  <a:pt x="6968" y="10169"/>
                </a:cubicBezTo>
                <a:cubicBezTo>
                  <a:pt x="6937" y="10164"/>
                  <a:pt x="6912" y="10158"/>
                  <a:pt x="6912" y="10155"/>
                </a:cubicBezTo>
                <a:cubicBezTo>
                  <a:pt x="6909" y="10153"/>
                  <a:pt x="7023" y="10114"/>
                  <a:pt x="7031" y="10114"/>
                </a:cubicBezTo>
                <a:cubicBezTo>
                  <a:pt x="7040" y="10114"/>
                  <a:pt x="7040" y="10114"/>
                  <a:pt x="7040" y="10114"/>
                </a:cubicBezTo>
                <a:cubicBezTo>
                  <a:pt x="7040" y="10147"/>
                  <a:pt x="7040" y="10147"/>
                  <a:pt x="7040" y="10147"/>
                </a:cubicBezTo>
                <a:close/>
                <a:moveTo>
                  <a:pt x="7317" y="10147"/>
                </a:moveTo>
                <a:lnTo>
                  <a:pt x="7317" y="10147"/>
                </a:lnTo>
                <a:cubicBezTo>
                  <a:pt x="7420" y="10164"/>
                  <a:pt x="7503" y="10178"/>
                  <a:pt x="7506" y="10178"/>
                </a:cubicBezTo>
                <a:cubicBezTo>
                  <a:pt x="7508" y="10180"/>
                  <a:pt x="7506" y="10180"/>
                  <a:pt x="7445" y="10211"/>
                </a:cubicBezTo>
                <a:cubicBezTo>
                  <a:pt x="7389" y="10238"/>
                  <a:pt x="7389" y="10238"/>
                  <a:pt x="7389" y="10238"/>
                </a:cubicBezTo>
                <a:cubicBezTo>
                  <a:pt x="7309" y="10227"/>
                  <a:pt x="7309" y="10227"/>
                  <a:pt x="7309" y="10227"/>
                </a:cubicBezTo>
                <a:cubicBezTo>
                  <a:pt x="7231" y="10214"/>
                  <a:pt x="7231" y="10214"/>
                  <a:pt x="7231" y="10214"/>
                </a:cubicBezTo>
                <a:cubicBezTo>
                  <a:pt x="7217" y="10205"/>
                  <a:pt x="7217" y="10205"/>
                  <a:pt x="7217" y="10205"/>
                </a:cubicBezTo>
                <a:cubicBezTo>
                  <a:pt x="7201" y="10191"/>
                  <a:pt x="7117" y="10116"/>
                  <a:pt x="7117" y="10114"/>
                </a:cubicBezTo>
                <a:cubicBezTo>
                  <a:pt x="7117" y="10114"/>
                  <a:pt x="7120" y="10114"/>
                  <a:pt x="7126" y="10114"/>
                </a:cubicBezTo>
                <a:cubicBezTo>
                  <a:pt x="7128" y="10116"/>
                  <a:pt x="7217" y="10130"/>
                  <a:pt x="7317" y="10147"/>
                </a:cubicBezTo>
                <a:close/>
                <a:moveTo>
                  <a:pt x="7120" y="10164"/>
                </a:moveTo>
                <a:lnTo>
                  <a:pt x="7120" y="10164"/>
                </a:lnTo>
                <a:cubicBezTo>
                  <a:pt x="7140" y="10183"/>
                  <a:pt x="7156" y="10200"/>
                  <a:pt x="7156" y="10200"/>
                </a:cubicBezTo>
                <a:cubicBezTo>
                  <a:pt x="7156" y="10200"/>
                  <a:pt x="7137" y="10200"/>
                  <a:pt x="7115" y="10194"/>
                </a:cubicBezTo>
                <a:cubicBezTo>
                  <a:pt x="7076" y="10189"/>
                  <a:pt x="7076" y="10189"/>
                  <a:pt x="7076" y="10189"/>
                </a:cubicBezTo>
                <a:cubicBezTo>
                  <a:pt x="7076" y="10161"/>
                  <a:pt x="7076" y="10161"/>
                  <a:pt x="7076" y="10161"/>
                </a:cubicBezTo>
                <a:cubicBezTo>
                  <a:pt x="7076" y="10144"/>
                  <a:pt x="7076" y="10130"/>
                  <a:pt x="7078" y="10130"/>
                </a:cubicBezTo>
                <a:cubicBezTo>
                  <a:pt x="7078" y="10130"/>
                  <a:pt x="7098" y="10147"/>
                  <a:pt x="7120" y="10164"/>
                </a:cubicBezTo>
                <a:close/>
                <a:moveTo>
                  <a:pt x="3478" y="10338"/>
                </a:moveTo>
                <a:lnTo>
                  <a:pt x="3478" y="10338"/>
                </a:lnTo>
                <a:cubicBezTo>
                  <a:pt x="3489" y="10433"/>
                  <a:pt x="3500" y="10516"/>
                  <a:pt x="3500" y="10519"/>
                </a:cubicBezTo>
                <a:cubicBezTo>
                  <a:pt x="3500" y="10530"/>
                  <a:pt x="3481" y="10571"/>
                  <a:pt x="3478" y="10571"/>
                </a:cubicBezTo>
                <a:cubicBezTo>
                  <a:pt x="3476" y="10571"/>
                  <a:pt x="3470" y="10483"/>
                  <a:pt x="3464" y="10372"/>
                </a:cubicBezTo>
                <a:cubicBezTo>
                  <a:pt x="3456" y="10264"/>
                  <a:pt x="3450" y="10166"/>
                  <a:pt x="3450" y="10158"/>
                </a:cubicBezTo>
                <a:cubicBezTo>
                  <a:pt x="3448" y="10141"/>
                  <a:pt x="3448" y="10141"/>
                  <a:pt x="3448" y="10141"/>
                </a:cubicBezTo>
                <a:cubicBezTo>
                  <a:pt x="3453" y="10153"/>
                  <a:pt x="3453" y="10153"/>
                  <a:pt x="3453" y="10153"/>
                </a:cubicBezTo>
                <a:cubicBezTo>
                  <a:pt x="3453" y="10161"/>
                  <a:pt x="3464" y="10244"/>
                  <a:pt x="3478" y="10338"/>
                </a:cubicBezTo>
                <a:close/>
                <a:moveTo>
                  <a:pt x="12986" y="10178"/>
                </a:moveTo>
                <a:lnTo>
                  <a:pt x="12986" y="10178"/>
                </a:lnTo>
                <a:cubicBezTo>
                  <a:pt x="12986" y="10194"/>
                  <a:pt x="12986" y="10194"/>
                  <a:pt x="12986" y="10194"/>
                </a:cubicBezTo>
                <a:cubicBezTo>
                  <a:pt x="12974" y="10191"/>
                  <a:pt x="12974" y="10191"/>
                  <a:pt x="12974" y="10191"/>
                </a:cubicBezTo>
                <a:cubicBezTo>
                  <a:pt x="12972" y="10191"/>
                  <a:pt x="12952" y="10186"/>
                  <a:pt x="12933" y="10178"/>
                </a:cubicBezTo>
                <a:cubicBezTo>
                  <a:pt x="12902" y="10166"/>
                  <a:pt x="12902" y="10166"/>
                  <a:pt x="12902" y="10166"/>
                </a:cubicBezTo>
                <a:cubicBezTo>
                  <a:pt x="12930" y="10164"/>
                  <a:pt x="12930" y="10164"/>
                  <a:pt x="12930" y="10164"/>
                </a:cubicBezTo>
                <a:cubicBezTo>
                  <a:pt x="12947" y="10164"/>
                  <a:pt x="12966" y="10161"/>
                  <a:pt x="12972" y="10161"/>
                </a:cubicBezTo>
                <a:cubicBezTo>
                  <a:pt x="12986" y="10161"/>
                  <a:pt x="12986" y="10161"/>
                  <a:pt x="12986" y="10161"/>
                </a:cubicBezTo>
                <a:cubicBezTo>
                  <a:pt x="12986" y="10178"/>
                  <a:pt x="12986" y="10178"/>
                  <a:pt x="12986" y="10178"/>
                </a:cubicBezTo>
                <a:close/>
                <a:moveTo>
                  <a:pt x="13096" y="10180"/>
                </a:moveTo>
                <a:lnTo>
                  <a:pt x="13096" y="10180"/>
                </a:lnTo>
                <a:cubicBezTo>
                  <a:pt x="13113" y="10186"/>
                  <a:pt x="13130" y="10189"/>
                  <a:pt x="13133" y="10189"/>
                </a:cubicBezTo>
                <a:cubicBezTo>
                  <a:pt x="13138" y="10191"/>
                  <a:pt x="13058" y="10202"/>
                  <a:pt x="13033" y="10202"/>
                </a:cubicBezTo>
                <a:cubicBezTo>
                  <a:pt x="13022" y="10202"/>
                  <a:pt x="13022" y="10202"/>
                  <a:pt x="13022" y="10202"/>
                </a:cubicBezTo>
                <a:cubicBezTo>
                  <a:pt x="13022" y="10183"/>
                  <a:pt x="13022" y="10183"/>
                  <a:pt x="13022" y="10183"/>
                </a:cubicBezTo>
                <a:cubicBezTo>
                  <a:pt x="13022" y="10164"/>
                  <a:pt x="13022" y="10164"/>
                  <a:pt x="13022" y="10164"/>
                </a:cubicBezTo>
                <a:cubicBezTo>
                  <a:pt x="13044" y="10169"/>
                  <a:pt x="13044" y="10169"/>
                  <a:pt x="13044" y="10169"/>
                </a:cubicBezTo>
                <a:cubicBezTo>
                  <a:pt x="13055" y="10172"/>
                  <a:pt x="13080" y="10178"/>
                  <a:pt x="13096" y="10180"/>
                </a:cubicBezTo>
                <a:close/>
                <a:moveTo>
                  <a:pt x="12783" y="10197"/>
                </a:moveTo>
                <a:lnTo>
                  <a:pt x="12783" y="10197"/>
                </a:lnTo>
                <a:cubicBezTo>
                  <a:pt x="12783" y="10205"/>
                  <a:pt x="12780" y="10225"/>
                  <a:pt x="12777" y="10238"/>
                </a:cubicBezTo>
                <a:cubicBezTo>
                  <a:pt x="12775" y="10261"/>
                  <a:pt x="12775" y="10261"/>
                  <a:pt x="12775" y="10261"/>
                </a:cubicBezTo>
                <a:cubicBezTo>
                  <a:pt x="12592" y="10283"/>
                  <a:pt x="12592" y="10283"/>
                  <a:pt x="12592" y="10283"/>
                </a:cubicBezTo>
                <a:cubicBezTo>
                  <a:pt x="12492" y="10294"/>
                  <a:pt x="12406" y="10305"/>
                  <a:pt x="12397" y="10305"/>
                </a:cubicBezTo>
                <a:cubicBezTo>
                  <a:pt x="12392" y="10302"/>
                  <a:pt x="12431" y="10294"/>
                  <a:pt x="12484" y="10280"/>
                </a:cubicBezTo>
                <a:cubicBezTo>
                  <a:pt x="12581" y="10258"/>
                  <a:pt x="12581" y="10258"/>
                  <a:pt x="12581" y="10258"/>
                </a:cubicBezTo>
                <a:cubicBezTo>
                  <a:pt x="12614" y="10236"/>
                  <a:pt x="12614" y="10236"/>
                  <a:pt x="12614" y="10236"/>
                </a:cubicBezTo>
                <a:cubicBezTo>
                  <a:pt x="12650" y="10214"/>
                  <a:pt x="12650" y="10214"/>
                  <a:pt x="12650" y="10214"/>
                </a:cubicBezTo>
                <a:cubicBezTo>
                  <a:pt x="12711" y="10197"/>
                  <a:pt x="12711" y="10197"/>
                  <a:pt x="12711" y="10197"/>
                </a:cubicBezTo>
                <a:cubicBezTo>
                  <a:pt x="12744" y="10189"/>
                  <a:pt x="12775" y="10180"/>
                  <a:pt x="12780" y="10180"/>
                </a:cubicBezTo>
                <a:cubicBezTo>
                  <a:pt x="12786" y="10180"/>
                  <a:pt x="12786" y="10180"/>
                  <a:pt x="12786" y="10180"/>
                </a:cubicBezTo>
                <a:cubicBezTo>
                  <a:pt x="12783" y="10197"/>
                  <a:pt x="12783" y="10197"/>
                  <a:pt x="12783" y="10197"/>
                </a:cubicBezTo>
                <a:close/>
                <a:moveTo>
                  <a:pt x="12883" y="10197"/>
                </a:moveTo>
                <a:lnTo>
                  <a:pt x="12883" y="10197"/>
                </a:lnTo>
                <a:cubicBezTo>
                  <a:pt x="12916" y="10208"/>
                  <a:pt x="12938" y="10219"/>
                  <a:pt x="12938" y="10219"/>
                </a:cubicBezTo>
                <a:cubicBezTo>
                  <a:pt x="12936" y="10222"/>
                  <a:pt x="12814" y="10255"/>
                  <a:pt x="12814" y="10252"/>
                </a:cubicBezTo>
                <a:cubicBezTo>
                  <a:pt x="12811" y="10250"/>
                  <a:pt x="12819" y="10191"/>
                  <a:pt x="12819" y="10183"/>
                </a:cubicBezTo>
                <a:cubicBezTo>
                  <a:pt x="12822" y="10180"/>
                  <a:pt x="12822" y="10180"/>
                  <a:pt x="12825" y="10180"/>
                </a:cubicBezTo>
                <a:cubicBezTo>
                  <a:pt x="12827" y="10180"/>
                  <a:pt x="12852" y="10189"/>
                  <a:pt x="12883" y="10197"/>
                </a:cubicBezTo>
                <a:close/>
                <a:moveTo>
                  <a:pt x="17548" y="10682"/>
                </a:moveTo>
                <a:lnTo>
                  <a:pt x="17548" y="10682"/>
                </a:lnTo>
                <a:cubicBezTo>
                  <a:pt x="18186" y="10954"/>
                  <a:pt x="18710" y="11181"/>
                  <a:pt x="18710" y="11181"/>
                </a:cubicBezTo>
                <a:cubicBezTo>
                  <a:pt x="18710" y="11187"/>
                  <a:pt x="18525" y="11503"/>
                  <a:pt x="18516" y="11514"/>
                </a:cubicBezTo>
                <a:cubicBezTo>
                  <a:pt x="18511" y="11523"/>
                  <a:pt x="18511" y="11523"/>
                  <a:pt x="18511" y="11523"/>
                </a:cubicBezTo>
                <a:cubicBezTo>
                  <a:pt x="17451" y="10857"/>
                  <a:pt x="17451" y="10857"/>
                  <a:pt x="17451" y="10857"/>
                </a:cubicBezTo>
                <a:cubicBezTo>
                  <a:pt x="16866" y="10491"/>
                  <a:pt x="16386" y="10191"/>
                  <a:pt x="16383" y="10189"/>
                </a:cubicBezTo>
                <a:cubicBezTo>
                  <a:pt x="16381" y="10183"/>
                  <a:pt x="16381" y="10183"/>
                  <a:pt x="16383" y="10183"/>
                </a:cubicBezTo>
                <a:cubicBezTo>
                  <a:pt x="16383" y="10183"/>
                  <a:pt x="16910" y="10408"/>
                  <a:pt x="17548" y="10682"/>
                </a:cubicBezTo>
                <a:close/>
                <a:moveTo>
                  <a:pt x="7991" y="10227"/>
                </a:moveTo>
                <a:lnTo>
                  <a:pt x="7991" y="10227"/>
                </a:lnTo>
                <a:cubicBezTo>
                  <a:pt x="8332" y="10261"/>
                  <a:pt x="8365" y="10264"/>
                  <a:pt x="8363" y="10266"/>
                </a:cubicBezTo>
                <a:cubicBezTo>
                  <a:pt x="8363" y="10266"/>
                  <a:pt x="8232" y="10277"/>
                  <a:pt x="8074" y="10291"/>
                </a:cubicBezTo>
                <a:cubicBezTo>
                  <a:pt x="7789" y="10316"/>
                  <a:pt x="7789" y="10316"/>
                  <a:pt x="7789" y="10316"/>
                </a:cubicBezTo>
                <a:cubicBezTo>
                  <a:pt x="7711" y="10258"/>
                  <a:pt x="7711" y="10258"/>
                  <a:pt x="7711" y="10258"/>
                </a:cubicBezTo>
                <a:cubicBezTo>
                  <a:pt x="7669" y="10225"/>
                  <a:pt x="7636" y="10197"/>
                  <a:pt x="7636" y="10197"/>
                </a:cubicBezTo>
                <a:cubicBezTo>
                  <a:pt x="7633" y="10194"/>
                  <a:pt x="7636" y="10194"/>
                  <a:pt x="7639" y="10194"/>
                </a:cubicBezTo>
                <a:cubicBezTo>
                  <a:pt x="7642" y="10194"/>
                  <a:pt x="7800" y="10208"/>
                  <a:pt x="7991" y="10227"/>
                </a:cubicBezTo>
                <a:close/>
                <a:moveTo>
                  <a:pt x="5883" y="10200"/>
                </a:moveTo>
                <a:lnTo>
                  <a:pt x="5883" y="10200"/>
                </a:lnTo>
                <a:cubicBezTo>
                  <a:pt x="5883" y="10200"/>
                  <a:pt x="5880" y="10200"/>
                  <a:pt x="5877" y="10200"/>
                </a:cubicBezTo>
                <a:cubicBezTo>
                  <a:pt x="5875" y="10200"/>
                  <a:pt x="5875" y="10197"/>
                  <a:pt x="5880" y="10197"/>
                </a:cubicBezTo>
                <a:cubicBezTo>
                  <a:pt x="5883" y="10197"/>
                  <a:pt x="5886" y="10200"/>
                  <a:pt x="5883" y="10200"/>
                </a:cubicBezTo>
                <a:close/>
                <a:moveTo>
                  <a:pt x="7642" y="10247"/>
                </a:moveTo>
                <a:lnTo>
                  <a:pt x="7642" y="10247"/>
                </a:lnTo>
                <a:cubicBezTo>
                  <a:pt x="7675" y="10275"/>
                  <a:pt x="7705" y="10300"/>
                  <a:pt x="7705" y="10300"/>
                </a:cubicBezTo>
                <a:cubicBezTo>
                  <a:pt x="7703" y="10302"/>
                  <a:pt x="7539" y="10266"/>
                  <a:pt x="7536" y="10264"/>
                </a:cubicBezTo>
                <a:cubicBezTo>
                  <a:pt x="7533" y="10261"/>
                  <a:pt x="7570" y="10197"/>
                  <a:pt x="7575" y="10197"/>
                </a:cubicBezTo>
                <a:cubicBezTo>
                  <a:pt x="7575" y="10197"/>
                  <a:pt x="7606" y="10219"/>
                  <a:pt x="7642" y="10247"/>
                </a:cubicBezTo>
                <a:close/>
                <a:moveTo>
                  <a:pt x="7508" y="10236"/>
                </a:moveTo>
                <a:lnTo>
                  <a:pt x="7508" y="10236"/>
                </a:lnTo>
                <a:cubicBezTo>
                  <a:pt x="7495" y="10258"/>
                  <a:pt x="7495" y="10258"/>
                  <a:pt x="7495" y="10258"/>
                </a:cubicBezTo>
                <a:cubicBezTo>
                  <a:pt x="7478" y="10255"/>
                  <a:pt x="7478" y="10255"/>
                  <a:pt x="7478" y="10255"/>
                </a:cubicBezTo>
                <a:cubicBezTo>
                  <a:pt x="7445" y="10250"/>
                  <a:pt x="7445" y="10250"/>
                  <a:pt x="7483" y="10230"/>
                </a:cubicBezTo>
                <a:cubicBezTo>
                  <a:pt x="7503" y="10222"/>
                  <a:pt x="7520" y="10214"/>
                  <a:pt x="7520" y="10214"/>
                </a:cubicBezTo>
                <a:cubicBezTo>
                  <a:pt x="7520" y="10216"/>
                  <a:pt x="7514" y="10225"/>
                  <a:pt x="7508" y="10236"/>
                </a:cubicBezTo>
                <a:close/>
                <a:moveTo>
                  <a:pt x="13152" y="10233"/>
                </a:moveTo>
                <a:lnTo>
                  <a:pt x="13152" y="10233"/>
                </a:lnTo>
                <a:cubicBezTo>
                  <a:pt x="13146" y="10238"/>
                  <a:pt x="13138" y="10238"/>
                  <a:pt x="13124" y="10236"/>
                </a:cubicBezTo>
                <a:cubicBezTo>
                  <a:pt x="13116" y="10233"/>
                  <a:pt x="13116" y="10233"/>
                  <a:pt x="13116" y="10233"/>
                </a:cubicBezTo>
                <a:cubicBezTo>
                  <a:pt x="13124" y="10230"/>
                  <a:pt x="13124" y="10230"/>
                  <a:pt x="13124" y="10230"/>
                </a:cubicBezTo>
                <a:cubicBezTo>
                  <a:pt x="13127" y="10227"/>
                  <a:pt x="13138" y="10227"/>
                  <a:pt x="13146" y="10227"/>
                </a:cubicBezTo>
                <a:cubicBezTo>
                  <a:pt x="13160" y="10227"/>
                  <a:pt x="13160" y="10227"/>
                  <a:pt x="13160" y="10227"/>
                </a:cubicBezTo>
                <a:cubicBezTo>
                  <a:pt x="13152" y="10233"/>
                  <a:pt x="13152" y="10233"/>
                  <a:pt x="13152" y="10233"/>
                </a:cubicBezTo>
                <a:close/>
                <a:moveTo>
                  <a:pt x="13219" y="10560"/>
                </a:moveTo>
                <a:lnTo>
                  <a:pt x="13219" y="10560"/>
                </a:lnTo>
                <a:cubicBezTo>
                  <a:pt x="13191" y="10907"/>
                  <a:pt x="13191" y="10904"/>
                  <a:pt x="13188" y="10896"/>
                </a:cubicBezTo>
                <a:cubicBezTo>
                  <a:pt x="13185" y="10888"/>
                  <a:pt x="13088" y="10361"/>
                  <a:pt x="13088" y="10358"/>
                </a:cubicBezTo>
                <a:cubicBezTo>
                  <a:pt x="13091" y="10352"/>
                  <a:pt x="13235" y="10241"/>
                  <a:pt x="13238" y="10241"/>
                </a:cubicBezTo>
                <a:cubicBezTo>
                  <a:pt x="13241" y="10241"/>
                  <a:pt x="13232" y="10355"/>
                  <a:pt x="13219" y="10560"/>
                </a:cubicBezTo>
                <a:close/>
                <a:moveTo>
                  <a:pt x="12999" y="10266"/>
                </a:moveTo>
                <a:lnTo>
                  <a:pt x="12999" y="10266"/>
                </a:lnTo>
                <a:cubicBezTo>
                  <a:pt x="13002" y="10277"/>
                  <a:pt x="13002" y="10288"/>
                  <a:pt x="13002" y="10288"/>
                </a:cubicBezTo>
                <a:cubicBezTo>
                  <a:pt x="12999" y="10291"/>
                  <a:pt x="12980" y="10288"/>
                  <a:pt x="12955" y="10286"/>
                </a:cubicBezTo>
                <a:cubicBezTo>
                  <a:pt x="12897" y="10277"/>
                  <a:pt x="12888" y="10275"/>
                  <a:pt x="12891" y="10272"/>
                </a:cubicBezTo>
                <a:cubicBezTo>
                  <a:pt x="12894" y="10269"/>
                  <a:pt x="12980" y="10247"/>
                  <a:pt x="12986" y="10247"/>
                </a:cubicBezTo>
                <a:cubicBezTo>
                  <a:pt x="12991" y="10247"/>
                  <a:pt x="12994" y="10252"/>
                  <a:pt x="12999" y="10266"/>
                </a:cubicBezTo>
                <a:close/>
                <a:moveTo>
                  <a:pt x="13066" y="10255"/>
                </a:moveTo>
                <a:lnTo>
                  <a:pt x="13066" y="10255"/>
                </a:lnTo>
                <a:cubicBezTo>
                  <a:pt x="13091" y="10264"/>
                  <a:pt x="13091" y="10264"/>
                  <a:pt x="13091" y="10264"/>
                </a:cubicBezTo>
                <a:cubicBezTo>
                  <a:pt x="13066" y="10275"/>
                  <a:pt x="13066" y="10275"/>
                  <a:pt x="13066" y="10275"/>
                </a:cubicBezTo>
                <a:cubicBezTo>
                  <a:pt x="13055" y="10283"/>
                  <a:pt x="13041" y="10286"/>
                  <a:pt x="13041" y="10283"/>
                </a:cubicBezTo>
                <a:cubicBezTo>
                  <a:pt x="13038" y="10283"/>
                  <a:pt x="13035" y="10275"/>
                  <a:pt x="13033" y="10266"/>
                </a:cubicBezTo>
                <a:cubicBezTo>
                  <a:pt x="13030" y="10250"/>
                  <a:pt x="13030" y="10250"/>
                  <a:pt x="13030" y="10250"/>
                </a:cubicBezTo>
                <a:cubicBezTo>
                  <a:pt x="13035" y="10250"/>
                  <a:pt x="13035" y="10250"/>
                  <a:pt x="13035" y="10250"/>
                </a:cubicBezTo>
                <a:cubicBezTo>
                  <a:pt x="13038" y="10250"/>
                  <a:pt x="13052" y="10252"/>
                  <a:pt x="13066" y="10255"/>
                </a:cubicBezTo>
                <a:close/>
                <a:moveTo>
                  <a:pt x="8759" y="10319"/>
                </a:moveTo>
                <a:lnTo>
                  <a:pt x="8759" y="10319"/>
                </a:lnTo>
                <a:cubicBezTo>
                  <a:pt x="8956" y="10352"/>
                  <a:pt x="8956" y="10352"/>
                  <a:pt x="8954" y="10355"/>
                </a:cubicBezTo>
                <a:cubicBezTo>
                  <a:pt x="8954" y="10355"/>
                  <a:pt x="8793" y="10349"/>
                  <a:pt x="8598" y="10338"/>
                </a:cubicBezTo>
                <a:cubicBezTo>
                  <a:pt x="8407" y="10327"/>
                  <a:pt x="8241" y="10319"/>
                  <a:pt x="8235" y="10319"/>
                </a:cubicBezTo>
                <a:cubicBezTo>
                  <a:pt x="8227" y="10319"/>
                  <a:pt x="8224" y="10319"/>
                  <a:pt x="8224" y="10316"/>
                </a:cubicBezTo>
                <a:cubicBezTo>
                  <a:pt x="8227" y="10313"/>
                  <a:pt x="8565" y="10283"/>
                  <a:pt x="8576" y="10286"/>
                </a:cubicBezTo>
                <a:cubicBezTo>
                  <a:pt x="8579" y="10286"/>
                  <a:pt x="8662" y="10300"/>
                  <a:pt x="8759" y="10319"/>
                </a:cubicBezTo>
                <a:close/>
                <a:moveTo>
                  <a:pt x="12780" y="10313"/>
                </a:moveTo>
                <a:lnTo>
                  <a:pt x="12780" y="10313"/>
                </a:lnTo>
                <a:cubicBezTo>
                  <a:pt x="12789" y="10366"/>
                  <a:pt x="12794" y="10410"/>
                  <a:pt x="12791" y="10410"/>
                </a:cubicBezTo>
                <a:cubicBezTo>
                  <a:pt x="12789" y="10413"/>
                  <a:pt x="12248" y="10477"/>
                  <a:pt x="12165" y="10485"/>
                </a:cubicBezTo>
                <a:cubicBezTo>
                  <a:pt x="12151" y="10485"/>
                  <a:pt x="12151" y="10485"/>
                  <a:pt x="12151" y="10485"/>
                </a:cubicBezTo>
                <a:cubicBezTo>
                  <a:pt x="12162" y="10483"/>
                  <a:pt x="12162" y="10483"/>
                  <a:pt x="12162" y="10483"/>
                </a:cubicBezTo>
                <a:cubicBezTo>
                  <a:pt x="12173" y="10477"/>
                  <a:pt x="12769" y="10302"/>
                  <a:pt x="12775" y="10302"/>
                </a:cubicBezTo>
                <a:cubicBezTo>
                  <a:pt x="12777" y="10302"/>
                  <a:pt x="12777" y="10308"/>
                  <a:pt x="12780" y="10313"/>
                </a:cubicBezTo>
                <a:close/>
                <a:moveTo>
                  <a:pt x="12897" y="10311"/>
                </a:moveTo>
                <a:lnTo>
                  <a:pt x="12897" y="10311"/>
                </a:lnTo>
                <a:cubicBezTo>
                  <a:pt x="12933" y="10316"/>
                  <a:pt x="12963" y="10322"/>
                  <a:pt x="12963" y="10324"/>
                </a:cubicBezTo>
                <a:cubicBezTo>
                  <a:pt x="12963" y="10330"/>
                  <a:pt x="12833" y="10402"/>
                  <a:pt x="12830" y="10397"/>
                </a:cubicBezTo>
                <a:cubicBezTo>
                  <a:pt x="12827" y="10397"/>
                  <a:pt x="12814" y="10316"/>
                  <a:pt x="12814" y="10305"/>
                </a:cubicBezTo>
                <a:cubicBezTo>
                  <a:pt x="12814" y="10300"/>
                  <a:pt x="12822" y="10300"/>
                  <a:pt x="12897" y="10311"/>
                </a:cubicBezTo>
                <a:close/>
                <a:moveTo>
                  <a:pt x="10686" y="10341"/>
                </a:moveTo>
                <a:lnTo>
                  <a:pt x="10686" y="10341"/>
                </a:lnTo>
                <a:cubicBezTo>
                  <a:pt x="11421" y="10361"/>
                  <a:pt x="12026" y="10380"/>
                  <a:pt x="12026" y="10380"/>
                </a:cubicBezTo>
                <a:cubicBezTo>
                  <a:pt x="12026" y="10380"/>
                  <a:pt x="12004" y="10410"/>
                  <a:pt x="11976" y="10447"/>
                </a:cubicBezTo>
                <a:cubicBezTo>
                  <a:pt x="11926" y="10510"/>
                  <a:pt x="11926" y="10510"/>
                  <a:pt x="11926" y="10510"/>
                </a:cubicBezTo>
                <a:cubicBezTo>
                  <a:pt x="11907" y="10510"/>
                  <a:pt x="11907" y="10510"/>
                  <a:pt x="11907" y="10510"/>
                </a:cubicBezTo>
                <a:cubicBezTo>
                  <a:pt x="11870" y="10508"/>
                  <a:pt x="9336" y="10308"/>
                  <a:pt x="9331" y="10308"/>
                </a:cubicBezTo>
                <a:cubicBezTo>
                  <a:pt x="9328" y="10305"/>
                  <a:pt x="9331" y="10305"/>
                  <a:pt x="9336" y="10305"/>
                </a:cubicBezTo>
                <a:cubicBezTo>
                  <a:pt x="9345" y="10305"/>
                  <a:pt x="9951" y="10322"/>
                  <a:pt x="10686" y="10341"/>
                </a:cubicBezTo>
                <a:close/>
                <a:moveTo>
                  <a:pt x="13083" y="10313"/>
                </a:moveTo>
                <a:lnTo>
                  <a:pt x="13083" y="10313"/>
                </a:lnTo>
                <a:cubicBezTo>
                  <a:pt x="13072" y="10322"/>
                  <a:pt x="13063" y="10324"/>
                  <a:pt x="13063" y="10319"/>
                </a:cubicBezTo>
                <a:cubicBezTo>
                  <a:pt x="13063" y="10316"/>
                  <a:pt x="13085" y="10305"/>
                  <a:pt x="13091" y="10305"/>
                </a:cubicBezTo>
                <a:cubicBezTo>
                  <a:pt x="13094" y="10305"/>
                  <a:pt x="13088" y="10308"/>
                  <a:pt x="13083" y="10313"/>
                </a:cubicBezTo>
                <a:close/>
                <a:moveTo>
                  <a:pt x="9710" y="10374"/>
                </a:moveTo>
                <a:lnTo>
                  <a:pt x="9710" y="10374"/>
                </a:lnTo>
                <a:cubicBezTo>
                  <a:pt x="10115" y="10405"/>
                  <a:pt x="10448" y="10430"/>
                  <a:pt x="10453" y="10430"/>
                </a:cubicBezTo>
                <a:cubicBezTo>
                  <a:pt x="10459" y="10430"/>
                  <a:pt x="10464" y="10433"/>
                  <a:pt x="10461" y="10433"/>
                </a:cubicBezTo>
                <a:cubicBezTo>
                  <a:pt x="10459" y="10435"/>
                  <a:pt x="10461" y="10435"/>
                  <a:pt x="9774" y="10399"/>
                </a:cubicBezTo>
                <a:cubicBezTo>
                  <a:pt x="9253" y="10372"/>
                  <a:pt x="9253" y="10372"/>
                  <a:pt x="9253" y="10372"/>
                </a:cubicBezTo>
                <a:cubicBezTo>
                  <a:pt x="9109" y="10347"/>
                  <a:pt x="9109" y="10347"/>
                  <a:pt x="9109" y="10347"/>
                </a:cubicBezTo>
                <a:cubicBezTo>
                  <a:pt x="9028" y="10330"/>
                  <a:pt x="8962" y="10319"/>
                  <a:pt x="8956" y="10316"/>
                </a:cubicBezTo>
                <a:cubicBezTo>
                  <a:pt x="8951" y="10313"/>
                  <a:pt x="8954" y="10313"/>
                  <a:pt x="8965" y="10313"/>
                </a:cubicBezTo>
                <a:cubicBezTo>
                  <a:pt x="8973" y="10316"/>
                  <a:pt x="9309" y="10341"/>
                  <a:pt x="9710" y="10374"/>
                </a:cubicBezTo>
                <a:close/>
                <a:moveTo>
                  <a:pt x="8360" y="10497"/>
                </a:moveTo>
                <a:lnTo>
                  <a:pt x="8360" y="10497"/>
                </a:lnTo>
                <a:cubicBezTo>
                  <a:pt x="8812" y="10594"/>
                  <a:pt x="9187" y="10677"/>
                  <a:pt x="9192" y="10677"/>
                </a:cubicBezTo>
                <a:cubicBezTo>
                  <a:pt x="9198" y="10680"/>
                  <a:pt x="9203" y="10680"/>
                  <a:pt x="9200" y="10680"/>
                </a:cubicBezTo>
                <a:cubicBezTo>
                  <a:pt x="9200" y="10682"/>
                  <a:pt x="6887" y="10405"/>
                  <a:pt x="6879" y="10402"/>
                </a:cubicBezTo>
                <a:cubicBezTo>
                  <a:pt x="6873" y="10399"/>
                  <a:pt x="7492" y="10322"/>
                  <a:pt x="7522" y="10319"/>
                </a:cubicBezTo>
                <a:cubicBezTo>
                  <a:pt x="7531" y="10319"/>
                  <a:pt x="7908" y="10399"/>
                  <a:pt x="8360" y="10497"/>
                </a:cubicBezTo>
                <a:close/>
                <a:moveTo>
                  <a:pt x="12569" y="10322"/>
                </a:moveTo>
                <a:lnTo>
                  <a:pt x="12569" y="10322"/>
                </a:lnTo>
                <a:cubicBezTo>
                  <a:pt x="12567" y="10324"/>
                  <a:pt x="12542" y="10333"/>
                  <a:pt x="12514" y="10341"/>
                </a:cubicBezTo>
                <a:cubicBezTo>
                  <a:pt x="12486" y="10349"/>
                  <a:pt x="12356" y="10388"/>
                  <a:pt x="12228" y="10424"/>
                </a:cubicBezTo>
                <a:cubicBezTo>
                  <a:pt x="12098" y="10463"/>
                  <a:pt x="11990" y="10494"/>
                  <a:pt x="11987" y="10494"/>
                </a:cubicBezTo>
                <a:cubicBezTo>
                  <a:pt x="11984" y="10494"/>
                  <a:pt x="12070" y="10383"/>
                  <a:pt x="12076" y="10380"/>
                </a:cubicBezTo>
                <a:cubicBezTo>
                  <a:pt x="12078" y="10377"/>
                  <a:pt x="12189" y="10363"/>
                  <a:pt x="12325" y="10349"/>
                </a:cubicBezTo>
                <a:cubicBezTo>
                  <a:pt x="12458" y="10333"/>
                  <a:pt x="12569" y="10319"/>
                  <a:pt x="12569" y="10319"/>
                </a:cubicBezTo>
                <a:cubicBezTo>
                  <a:pt x="12572" y="10319"/>
                  <a:pt x="12569" y="10322"/>
                  <a:pt x="12569" y="10322"/>
                </a:cubicBezTo>
                <a:close/>
                <a:moveTo>
                  <a:pt x="13027" y="10341"/>
                </a:moveTo>
                <a:lnTo>
                  <a:pt x="13027" y="10341"/>
                </a:lnTo>
                <a:cubicBezTo>
                  <a:pt x="13024" y="10344"/>
                  <a:pt x="13019" y="10347"/>
                  <a:pt x="13013" y="10347"/>
                </a:cubicBezTo>
                <a:cubicBezTo>
                  <a:pt x="13002" y="10349"/>
                  <a:pt x="13002" y="10349"/>
                  <a:pt x="13002" y="10349"/>
                </a:cubicBezTo>
                <a:cubicBezTo>
                  <a:pt x="13013" y="10341"/>
                  <a:pt x="13013" y="10341"/>
                  <a:pt x="13013" y="10341"/>
                </a:cubicBezTo>
                <a:cubicBezTo>
                  <a:pt x="13024" y="10336"/>
                  <a:pt x="13033" y="10336"/>
                  <a:pt x="13027" y="10341"/>
                </a:cubicBezTo>
                <a:close/>
                <a:moveTo>
                  <a:pt x="8770" y="10383"/>
                </a:moveTo>
                <a:lnTo>
                  <a:pt x="8770" y="10383"/>
                </a:lnTo>
                <a:cubicBezTo>
                  <a:pt x="9259" y="10408"/>
                  <a:pt x="9259" y="10408"/>
                  <a:pt x="9259" y="10408"/>
                </a:cubicBezTo>
                <a:cubicBezTo>
                  <a:pt x="9475" y="10447"/>
                  <a:pt x="9475" y="10447"/>
                  <a:pt x="9475" y="10447"/>
                </a:cubicBezTo>
                <a:cubicBezTo>
                  <a:pt x="9591" y="10469"/>
                  <a:pt x="9688" y="10485"/>
                  <a:pt x="9690" y="10485"/>
                </a:cubicBezTo>
                <a:cubicBezTo>
                  <a:pt x="9693" y="10485"/>
                  <a:pt x="9693" y="10488"/>
                  <a:pt x="9690" y="10488"/>
                </a:cubicBezTo>
                <a:cubicBezTo>
                  <a:pt x="9688" y="10491"/>
                  <a:pt x="8266" y="10361"/>
                  <a:pt x="8232" y="10358"/>
                </a:cubicBezTo>
                <a:cubicBezTo>
                  <a:pt x="8210" y="10352"/>
                  <a:pt x="8210" y="10352"/>
                  <a:pt x="8210" y="10352"/>
                </a:cubicBezTo>
                <a:cubicBezTo>
                  <a:pt x="8243" y="10355"/>
                  <a:pt x="8243" y="10355"/>
                  <a:pt x="8243" y="10355"/>
                </a:cubicBezTo>
                <a:cubicBezTo>
                  <a:pt x="8263" y="10355"/>
                  <a:pt x="8501" y="10369"/>
                  <a:pt x="8770" y="10383"/>
                </a:cubicBezTo>
                <a:close/>
                <a:moveTo>
                  <a:pt x="9028" y="10466"/>
                </a:moveTo>
                <a:lnTo>
                  <a:pt x="9028" y="10466"/>
                </a:lnTo>
                <a:cubicBezTo>
                  <a:pt x="10112" y="10563"/>
                  <a:pt x="10112" y="10563"/>
                  <a:pt x="10112" y="10563"/>
                </a:cubicBezTo>
                <a:cubicBezTo>
                  <a:pt x="10334" y="10563"/>
                  <a:pt x="10334" y="10563"/>
                  <a:pt x="10334" y="10563"/>
                </a:cubicBezTo>
                <a:cubicBezTo>
                  <a:pt x="10556" y="10560"/>
                  <a:pt x="10556" y="10560"/>
                  <a:pt x="10556" y="10560"/>
                </a:cubicBezTo>
                <a:cubicBezTo>
                  <a:pt x="11055" y="10599"/>
                  <a:pt x="11055" y="10599"/>
                  <a:pt x="11055" y="10599"/>
                </a:cubicBezTo>
                <a:cubicBezTo>
                  <a:pt x="11332" y="10621"/>
                  <a:pt x="11557" y="10638"/>
                  <a:pt x="11560" y="10641"/>
                </a:cubicBezTo>
                <a:cubicBezTo>
                  <a:pt x="11563" y="10641"/>
                  <a:pt x="11565" y="10641"/>
                  <a:pt x="11565" y="10643"/>
                </a:cubicBezTo>
                <a:cubicBezTo>
                  <a:pt x="11563" y="10643"/>
                  <a:pt x="11124" y="10663"/>
                  <a:pt x="10586" y="10688"/>
                </a:cubicBezTo>
                <a:cubicBezTo>
                  <a:pt x="9610" y="10732"/>
                  <a:pt x="9610" y="10732"/>
                  <a:pt x="9610" y="10732"/>
                </a:cubicBezTo>
                <a:cubicBezTo>
                  <a:pt x="8787" y="10552"/>
                  <a:pt x="8787" y="10552"/>
                  <a:pt x="8787" y="10552"/>
                </a:cubicBezTo>
                <a:cubicBezTo>
                  <a:pt x="8024" y="10388"/>
                  <a:pt x="7936" y="10369"/>
                  <a:pt x="7941" y="10369"/>
                </a:cubicBezTo>
                <a:cubicBezTo>
                  <a:pt x="7944" y="10369"/>
                  <a:pt x="8432" y="10410"/>
                  <a:pt x="9028" y="10466"/>
                </a:cubicBezTo>
                <a:close/>
                <a:moveTo>
                  <a:pt x="6629" y="10402"/>
                </a:moveTo>
                <a:lnTo>
                  <a:pt x="6629" y="10402"/>
                </a:lnTo>
                <a:cubicBezTo>
                  <a:pt x="6715" y="10419"/>
                  <a:pt x="6715" y="10419"/>
                  <a:pt x="6715" y="10419"/>
                </a:cubicBezTo>
                <a:cubicBezTo>
                  <a:pt x="8163" y="10594"/>
                  <a:pt x="8163" y="10594"/>
                  <a:pt x="8163" y="10594"/>
                </a:cubicBezTo>
                <a:cubicBezTo>
                  <a:pt x="9607" y="10768"/>
                  <a:pt x="9607" y="10768"/>
                  <a:pt x="9607" y="10768"/>
                </a:cubicBezTo>
                <a:cubicBezTo>
                  <a:pt x="9671" y="10768"/>
                  <a:pt x="9671" y="10768"/>
                  <a:pt x="9671" y="10768"/>
                </a:cubicBezTo>
                <a:cubicBezTo>
                  <a:pt x="9729" y="10768"/>
                  <a:pt x="9810" y="10774"/>
                  <a:pt x="9815" y="10779"/>
                </a:cubicBezTo>
                <a:cubicBezTo>
                  <a:pt x="9815" y="10779"/>
                  <a:pt x="9696" y="11093"/>
                  <a:pt x="9546" y="11473"/>
                </a:cubicBezTo>
                <a:cubicBezTo>
                  <a:pt x="9364" y="11941"/>
                  <a:pt x="9275" y="12163"/>
                  <a:pt x="9273" y="12163"/>
                </a:cubicBezTo>
                <a:cubicBezTo>
                  <a:pt x="9264" y="12163"/>
                  <a:pt x="6518" y="10386"/>
                  <a:pt x="6518" y="10380"/>
                </a:cubicBezTo>
                <a:cubicBezTo>
                  <a:pt x="6518" y="10377"/>
                  <a:pt x="6527" y="10377"/>
                  <a:pt x="6629" y="10402"/>
                </a:cubicBezTo>
                <a:close/>
                <a:moveTo>
                  <a:pt x="13058" y="10388"/>
                </a:moveTo>
                <a:lnTo>
                  <a:pt x="13058" y="10388"/>
                </a:lnTo>
                <a:cubicBezTo>
                  <a:pt x="13058" y="10391"/>
                  <a:pt x="13080" y="10513"/>
                  <a:pt x="13108" y="10657"/>
                </a:cubicBezTo>
                <a:cubicBezTo>
                  <a:pt x="13133" y="10802"/>
                  <a:pt x="13155" y="10924"/>
                  <a:pt x="13157" y="10929"/>
                </a:cubicBezTo>
                <a:cubicBezTo>
                  <a:pt x="13160" y="10940"/>
                  <a:pt x="13160" y="10940"/>
                  <a:pt x="13160" y="10940"/>
                </a:cubicBezTo>
                <a:cubicBezTo>
                  <a:pt x="13155" y="10935"/>
                  <a:pt x="13155" y="10935"/>
                  <a:pt x="13155" y="10935"/>
                </a:cubicBezTo>
                <a:cubicBezTo>
                  <a:pt x="13144" y="10924"/>
                  <a:pt x="12900" y="10474"/>
                  <a:pt x="12902" y="10471"/>
                </a:cubicBezTo>
                <a:cubicBezTo>
                  <a:pt x="12905" y="10469"/>
                  <a:pt x="13049" y="10380"/>
                  <a:pt x="13052" y="10380"/>
                </a:cubicBezTo>
                <a:cubicBezTo>
                  <a:pt x="13055" y="10380"/>
                  <a:pt x="13055" y="10383"/>
                  <a:pt x="13058" y="10388"/>
                </a:cubicBezTo>
                <a:close/>
                <a:moveTo>
                  <a:pt x="2053" y="10391"/>
                </a:moveTo>
                <a:lnTo>
                  <a:pt x="2053" y="10391"/>
                </a:lnTo>
                <a:cubicBezTo>
                  <a:pt x="2086" y="10394"/>
                  <a:pt x="2103" y="10399"/>
                  <a:pt x="2075" y="10399"/>
                </a:cubicBezTo>
                <a:cubicBezTo>
                  <a:pt x="2058" y="10399"/>
                  <a:pt x="2014" y="10391"/>
                  <a:pt x="2011" y="10388"/>
                </a:cubicBezTo>
                <a:cubicBezTo>
                  <a:pt x="2008" y="10386"/>
                  <a:pt x="2011" y="10386"/>
                  <a:pt x="2014" y="10388"/>
                </a:cubicBezTo>
                <a:cubicBezTo>
                  <a:pt x="2019" y="10388"/>
                  <a:pt x="2036" y="10391"/>
                  <a:pt x="2053" y="10391"/>
                </a:cubicBezTo>
                <a:close/>
                <a:moveTo>
                  <a:pt x="13379" y="10638"/>
                </a:moveTo>
                <a:lnTo>
                  <a:pt x="13379" y="10638"/>
                </a:lnTo>
                <a:cubicBezTo>
                  <a:pt x="13421" y="10774"/>
                  <a:pt x="13454" y="10885"/>
                  <a:pt x="13454" y="10888"/>
                </a:cubicBezTo>
                <a:cubicBezTo>
                  <a:pt x="13452" y="10890"/>
                  <a:pt x="13352" y="10943"/>
                  <a:pt x="13349" y="10940"/>
                </a:cubicBezTo>
                <a:cubicBezTo>
                  <a:pt x="13349" y="10937"/>
                  <a:pt x="13299" y="10399"/>
                  <a:pt x="13299" y="10391"/>
                </a:cubicBezTo>
                <a:cubicBezTo>
                  <a:pt x="13299" y="10386"/>
                  <a:pt x="13299" y="10386"/>
                  <a:pt x="13299" y="10386"/>
                </a:cubicBezTo>
                <a:cubicBezTo>
                  <a:pt x="13302" y="10391"/>
                  <a:pt x="13302" y="10391"/>
                  <a:pt x="13302" y="10391"/>
                </a:cubicBezTo>
                <a:cubicBezTo>
                  <a:pt x="13305" y="10394"/>
                  <a:pt x="13341" y="10505"/>
                  <a:pt x="13379" y="10638"/>
                </a:cubicBezTo>
                <a:close/>
                <a:moveTo>
                  <a:pt x="18855" y="10399"/>
                </a:moveTo>
                <a:lnTo>
                  <a:pt x="18855" y="10399"/>
                </a:lnTo>
                <a:cubicBezTo>
                  <a:pt x="18855" y="10399"/>
                  <a:pt x="18852" y="10399"/>
                  <a:pt x="18846" y="10397"/>
                </a:cubicBezTo>
                <a:cubicBezTo>
                  <a:pt x="18844" y="10394"/>
                  <a:pt x="18838" y="10391"/>
                  <a:pt x="18838" y="10391"/>
                </a:cubicBezTo>
                <a:cubicBezTo>
                  <a:pt x="18838" y="10391"/>
                  <a:pt x="18844" y="10391"/>
                  <a:pt x="18846" y="10394"/>
                </a:cubicBezTo>
                <a:cubicBezTo>
                  <a:pt x="18852" y="10397"/>
                  <a:pt x="18855" y="10399"/>
                  <a:pt x="18855" y="10399"/>
                </a:cubicBezTo>
                <a:close/>
                <a:moveTo>
                  <a:pt x="18927" y="10438"/>
                </a:moveTo>
                <a:lnTo>
                  <a:pt x="18927" y="10438"/>
                </a:lnTo>
                <a:cubicBezTo>
                  <a:pt x="18932" y="10441"/>
                  <a:pt x="18935" y="10447"/>
                  <a:pt x="18932" y="10447"/>
                </a:cubicBezTo>
                <a:cubicBezTo>
                  <a:pt x="18927" y="10447"/>
                  <a:pt x="18857" y="10405"/>
                  <a:pt x="18857" y="10402"/>
                </a:cubicBezTo>
                <a:cubicBezTo>
                  <a:pt x="18857" y="10399"/>
                  <a:pt x="18905" y="10424"/>
                  <a:pt x="18927" y="10438"/>
                </a:cubicBezTo>
                <a:close/>
                <a:moveTo>
                  <a:pt x="7852" y="11290"/>
                </a:moveTo>
                <a:lnTo>
                  <a:pt x="7852" y="11290"/>
                </a:lnTo>
                <a:cubicBezTo>
                  <a:pt x="8601" y="11772"/>
                  <a:pt x="9214" y="12172"/>
                  <a:pt x="9217" y="12174"/>
                </a:cubicBezTo>
                <a:cubicBezTo>
                  <a:pt x="9223" y="12177"/>
                  <a:pt x="9223" y="12177"/>
                  <a:pt x="9223" y="12177"/>
                </a:cubicBezTo>
                <a:cubicBezTo>
                  <a:pt x="9187" y="12180"/>
                  <a:pt x="9187" y="12180"/>
                  <a:pt x="9187" y="12180"/>
                </a:cubicBezTo>
                <a:cubicBezTo>
                  <a:pt x="9087" y="12186"/>
                  <a:pt x="7392" y="12252"/>
                  <a:pt x="7384" y="12249"/>
                </a:cubicBezTo>
                <a:cubicBezTo>
                  <a:pt x="7373" y="12247"/>
                  <a:pt x="7373" y="12247"/>
                  <a:pt x="7373" y="12247"/>
                </a:cubicBezTo>
                <a:cubicBezTo>
                  <a:pt x="6929" y="11331"/>
                  <a:pt x="6929" y="11331"/>
                  <a:pt x="6929" y="11331"/>
                </a:cubicBezTo>
                <a:cubicBezTo>
                  <a:pt x="6685" y="10826"/>
                  <a:pt x="6485" y="10413"/>
                  <a:pt x="6485" y="10410"/>
                </a:cubicBezTo>
                <a:cubicBezTo>
                  <a:pt x="6485" y="10405"/>
                  <a:pt x="6485" y="10405"/>
                  <a:pt x="6488" y="10408"/>
                </a:cubicBezTo>
                <a:cubicBezTo>
                  <a:pt x="6490" y="10408"/>
                  <a:pt x="7106" y="10804"/>
                  <a:pt x="7852" y="11290"/>
                </a:cubicBezTo>
                <a:close/>
                <a:moveTo>
                  <a:pt x="2322" y="10419"/>
                </a:moveTo>
                <a:lnTo>
                  <a:pt x="2322" y="10419"/>
                </a:lnTo>
                <a:cubicBezTo>
                  <a:pt x="2430" y="10430"/>
                  <a:pt x="2430" y="10430"/>
                  <a:pt x="2430" y="10430"/>
                </a:cubicBezTo>
                <a:cubicBezTo>
                  <a:pt x="2655" y="10485"/>
                  <a:pt x="2655" y="10485"/>
                  <a:pt x="2655" y="10485"/>
                </a:cubicBezTo>
                <a:cubicBezTo>
                  <a:pt x="2777" y="10516"/>
                  <a:pt x="2876" y="10541"/>
                  <a:pt x="2874" y="10541"/>
                </a:cubicBezTo>
                <a:cubicBezTo>
                  <a:pt x="2871" y="10541"/>
                  <a:pt x="2208" y="10427"/>
                  <a:pt x="2208" y="10424"/>
                </a:cubicBezTo>
                <a:cubicBezTo>
                  <a:pt x="2205" y="10424"/>
                  <a:pt x="2205" y="10422"/>
                  <a:pt x="2202" y="10416"/>
                </a:cubicBezTo>
                <a:cubicBezTo>
                  <a:pt x="2200" y="10405"/>
                  <a:pt x="2191" y="10405"/>
                  <a:pt x="2322" y="10419"/>
                </a:cubicBezTo>
                <a:close/>
                <a:moveTo>
                  <a:pt x="12922" y="10416"/>
                </a:moveTo>
                <a:lnTo>
                  <a:pt x="12922" y="10416"/>
                </a:lnTo>
                <a:cubicBezTo>
                  <a:pt x="12919" y="10416"/>
                  <a:pt x="12908" y="10424"/>
                  <a:pt x="12897" y="10433"/>
                </a:cubicBezTo>
                <a:cubicBezTo>
                  <a:pt x="12875" y="10447"/>
                  <a:pt x="12875" y="10447"/>
                  <a:pt x="12875" y="10447"/>
                </a:cubicBezTo>
                <a:cubicBezTo>
                  <a:pt x="12866" y="10441"/>
                  <a:pt x="12866" y="10441"/>
                  <a:pt x="12866" y="10441"/>
                </a:cubicBezTo>
                <a:cubicBezTo>
                  <a:pt x="12861" y="10435"/>
                  <a:pt x="12858" y="10435"/>
                  <a:pt x="12863" y="10433"/>
                </a:cubicBezTo>
                <a:cubicBezTo>
                  <a:pt x="12869" y="10430"/>
                  <a:pt x="12919" y="10413"/>
                  <a:pt x="12922" y="10413"/>
                </a:cubicBezTo>
                <a:cubicBezTo>
                  <a:pt x="12922" y="10413"/>
                  <a:pt x="12922" y="10413"/>
                  <a:pt x="12922" y="10416"/>
                </a:cubicBezTo>
                <a:close/>
                <a:moveTo>
                  <a:pt x="10439" y="10469"/>
                </a:moveTo>
                <a:lnTo>
                  <a:pt x="10439" y="10469"/>
                </a:lnTo>
                <a:cubicBezTo>
                  <a:pt x="10889" y="10494"/>
                  <a:pt x="11266" y="10513"/>
                  <a:pt x="11277" y="10513"/>
                </a:cubicBezTo>
                <a:cubicBezTo>
                  <a:pt x="11288" y="10513"/>
                  <a:pt x="11294" y="10513"/>
                  <a:pt x="11294" y="10516"/>
                </a:cubicBezTo>
                <a:cubicBezTo>
                  <a:pt x="11291" y="10516"/>
                  <a:pt x="11030" y="10521"/>
                  <a:pt x="10705" y="10524"/>
                </a:cubicBezTo>
                <a:cubicBezTo>
                  <a:pt x="10123" y="10530"/>
                  <a:pt x="10123" y="10530"/>
                  <a:pt x="10123" y="10530"/>
                </a:cubicBezTo>
                <a:cubicBezTo>
                  <a:pt x="9843" y="10477"/>
                  <a:pt x="9843" y="10477"/>
                  <a:pt x="9843" y="10477"/>
                </a:cubicBezTo>
                <a:cubicBezTo>
                  <a:pt x="9688" y="10449"/>
                  <a:pt x="9557" y="10427"/>
                  <a:pt x="9557" y="10424"/>
                </a:cubicBezTo>
                <a:cubicBezTo>
                  <a:pt x="9554" y="10424"/>
                  <a:pt x="9568" y="10424"/>
                  <a:pt x="9588" y="10424"/>
                </a:cubicBezTo>
                <a:cubicBezTo>
                  <a:pt x="9607" y="10427"/>
                  <a:pt x="9990" y="10447"/>
                  <a:pt x="10439" y="10469"/>
                </a:cubicBezTo>
                <a:close/>
                <a:moveTo>
                  <a:pt x="13291" y="10691"/>
                </a:moveTo>
                <a:lnTo>
                  <a:pt x="13291" y="10691"/>
                </a:lnTo>
                <a:cubicBezTo>
                  <a:pt x="13305" y="10832"/>
                  <a:pt x="13313" y="10954"/>
                  <a:pt x="13313" y="10957"/>
                </a:cubicBezTo>
                <a:cubicBezTo>
                  <a:pt x="13313" y="10960"/>
                  <a:pt x="13299" y="10971"/>
                  <a:pt x="13266" y="10990"/>
                </a:cubicBezTo>
                <a:cubicBezTo>
                  <a:pt x="13241" y="11007"/>
                  <a:pt x="13219" y="11018"/>
                  <a:pt x="13219" y="11015"/>
                </a:cubicBezTo>
                <a:cubicBezTo>
                  <a:pt x="13219" y="11015"/>
                  <a:pt x="13227" y="10885"/>
                  <a:pt x="13241" y="10727"/>
                </a:cubicBezTo>
                <a:cubicBezTo>
                  <a:pt x="13252" y="10569"/>
                  <a:pt x="13263" y="10438"/>
                  <a:pt x="13263" y="10433"/>
                </a:cubicBezTo>
                <a:cubicBezTo>
                  <a:pt x="13263" y="10430"/>
                  <a:pt x="13263" y="10427"/>
                  <a:pt x="13266" y="10427"/>
                </a:cubicBezTo>
                <a:cubicBezTo>
                  <a:pt x="13266" y="10430"/>
                  <a:pt x="13277" y="10546"/>
                  <a:pt x="13291" y="10691"/>
                </a:cubicBezTo>
                <a:close/>
                <a:moveTo>
                  <a:pt x="6893" y="11334"/>
                </a:moveTo>
                <a:lnTo>
                  <a:pt x="6893" y="11334"/>
                </a:lnTo>
                <a:cubicBezTo>
                  <a:pt x="7128" y="11822"/>
                  <a:pt x="7323" y="12222"/>
                  <a:pt x="7320" y="12224"/>
                </a:cubicBezTo>
                <a:cubicBezTo>
                  <a:pt x="7317" y="12224"/>
                  <a:pt x="6474" y="11778"/>
                  <a:pt x="6468" y="11772"/>
                </a:cubicBezTo>
                <a:cubicBezTo>
                  <a:pt x="6466" y="11769"/>
                  <a:pt x="6463" y="11567"/>
                  <a:pt x="6460" y="11212"/>
                </a:cubicBezTo>
                <a:cubicBezTo>
                  <a:pt x="6454" y="10513"/>
                  <a:pt x="6454" y="10435"/>
                  <a:pt x="6460" y="10441"/>
                </a:cubicBezTo>
                <a:cubicBezTo>
                  <a:pt x="6460" y="10444"/>
                  <a:pt x="6657" y="10846"/>
                  <a:pt x="6893" y="11334"/>
                </a:cubicBezTo>
                <a:close/>
                <a:moveTo>
                  <a:pt x="12822" y="10455"/>
                </a:moveTo>
                <a:lnTo>
                  <a:pt x="12822" y="10455"/>
                </a:lnTo>
                <a:cubicBezTo>
                  <a:pt x="12827" y="10458"/>
                  <a:pt x="12830" y="10460"/>
                  <a:pt x="12827" y="10460"/>
                </a:cubicBezTo>
                <a:cubicBezTo>
                  <a:pt x="12822" y="10466"/>
                  <a:pt x="12719" y="10494"/>
                  <a:pt x="12716" y="10494"/>
                </a:cubicBezTo>
                <a:cubicBezTo>
                  <a:pt x="12716" y="10491"/>
                  <a:pt x="12805" y="10449"/>
                  <a:pt x="12811" y="10449"/>
                </a:cubicBezTo>
                <a:cubicBezTo>
                  <a:pt x="12811" y="10449"/>
                  <a:pt x="12816" y="10452"/>
                  <a:pt x="12822" y="10455"/>
                </a:cubicBezTo>
                <a:close/>
                <a:moveTo>
                  <a:pt x="12686" y="10463"/>
                </a:moveTo>
                <a:lnTo>
                  <a:pt x="12686" y="10463"/>
                </a:lnTo>
                <a:cubicBezTo>
                  <a:pt x="12683" y="10469"/>
                  <a:pt x="12295" y="10635"/>
                  <a:pt x="12289" y="10635"/>
                </a:cubicBezTo>
                <a:cubicBezTo>
                  <a:pt x="12287" y="10635"/>
                  <a:pt x="12084" y="10566"/>
                  <a:pt x="12023" y="10544"/>
                </a:cubicBezTo>
                <a:cubicBezTo>
                  <a:pt x="12020" y="10541"/>
                  <a:pt x="12020" y="10541"/>
                  <a:pt x="12020" y="10538"/>
                </a:cubicBezTo>
                <a:cubicBezTo>
                  <a:pt x="12023" y="10538"/>
                  <a:pt x="12642" y="10463"/>
                  <a:pt x="12686" y="10460"/>
                </a:cubicBezTo>
                <a:cubicBezTo>
                  <a:pt x="12689" y="10460"/>
                  <a:pt x="12689" y="10460"/>
                  <a:pt x="12686" y="10463"/>
                </a:cubicBezTo>
                <a:close/>
                <a:moveTo>
                  <a:pt x="16650" y="11414"/>
                </a:moveTo>
                <a:lnTo>
                  <a:pt x="16650" y="11414"/>
                </a:lnTo>
                <a:cubicBezTo>
                  <a:pt x="17102" y="11933"/>
                  <a:pt x="17471" y="12360"/>
                  <a:pt x="17468" y="12360"/>
                </a:cubicBezTo>
                <a:cubicBezTo>
                  <a:pt x="17468" y="12363"/>
                  <a:pt x="15501" y="10860"/>
                  <a:pt x="15498" y="10854"/>
                </a:cubicBezTo>
                <a:cubicBezTo>
                  <a:pt x="15496" y="10852"/>
                  <a:pt x="15543" y="10793"/>
                  <a:pt x="15657" y="10657"/>
                </a:cubicBezTo>
                <a:cubicBezTo>
                  <a:pt x="15745" y="10555"/>
                  <a:pt x="15820" y="10469"/>
                  <a:pt x="15823" y="10469"/>
                </a:cubicBezTo>
                <a:cubicBezTo>
                  <a:pt x="15826" y="10469"/>
                  <a:pt x="16197" y="10896"/>
                  <a:pt x="16650" y="11414"/>
                </a:cubicBezTo>
                <a:close/>
                <a:moveTo>
                  <a:pt x="12861" y="10505"/>
                </a:moveTo>
                <a:lnTo>
                  <a:pt x="12861" y="10505"/>
                </a:lnTo>
                <a:cubicBezTo>
                  <a:pt x="12866" y="10535"/>
                  <a:pt x="12933" y="11154"/>
                  <a:pt x="12930" y="11154"/>
                </a:cubicBezTo>
                <a:cubicBezTo>
                  <a:pt x="12930" y="11157"/>
                  <a:pt x="12927" y="11154"/>
                  <a:pt x="12924" y="11154"/>
                </a:cubicBezTo>
                <a:cubicBezTo>
                  <a:pt x="12922" y="11151"/>
                  <a:pt x="12786" y="11048"/>
                  <a:pt x="12622" y="10924"/>
                </a:cubicBezTo>
                <a:cubicBezTo>
                  <a:pt x="12458" y="10802"/>
                  <a:pt x="12323" y="10699"/>
                  <a:pt x="12325" y="10699"/>
                </a:cubicBezTo>
                <a:cubicBezTo>
                  <a:pt x="12328" y="10696"/>
                  <a:pt x="12850" y="10494"/>
                  <a:pt x="12855" y="10494"/>
                </a:cubicBezTo>
                <a:cubicBezTo>
                  <a:pt x="12858" y="10494"/>
                  <a:pt x="12861" y="10499"/>
                  <a:pt x="12861" y="10505"/>
                </a:cubicBezTo>
                <a:close/>
                <a:moveTo>
                  <a:pt x="16012" y="10533"/>
                </a:moveTo>
                <a:lnTo>
                  <a:pt x="16012" y="10533"/>
                </a:lnTo>
                <a:cubicBezTo>
                  <a:pt x="16039" y="10546"/>
                  <a:pt x="16608" y="10779"/>
                  <a:pt x="17274" y="11054"/>
                </a:cubicBezTo>
                <a:cubicBezTo>
                  <a:pt x="17939" y="11329"/>
                  <a:pt x="18483" y="11553"/>
                  <a:pt x="18486" y="11553"/>
                </a:cubicBezTo>
                <a:cubicBezTo>
                  <a:pt x="18489" y="11559"/>
                  <a:pt x="18039" y="12088"/>
                  <a:pt x="18034" y="12088"/>
                </a:cubicBezTo>
                <a:cubicBezTo>
                  <a:pt x="18028" y="12086"/>
                  <a:pt x="15967" y="10527"/>
                  <a:pt x="15959" y="10516"/>
                </a:cubicBezTo>
                <a:cubicBezTo>
                  <a:pt x="15951" y="10508"/>
                  <a:pt x="15956" y="10510"/>
                  <a:pt x="16012" y="10533"/>
                </a:cubicBezTo>
                <a:close/>
                <a:moveTo>
                  <a:pt x="11901" y="10552"/>
                </a:moveTo>
                <a:lnTo>
                  <a:pt x="11901" y="10552"/>
                </a:lnTo>
                <a:cubicBezTo>
                  <a:pt x="11901" y="10555"/>
                  <a:pt x="11893" y="10571"/>
                  <a:pt x="11884" y="10591"/>
                </a:cubicBezTo>
                <a:cubicBezTo>
                  <a:pt x="11870" y="10630"/>
                  <a:pt x="11870" y="10630"/>
                  <a:pt x="11870" y="10630"/>
                </a:cubicBezTo>
                <a:cubicBezTo>
                  <a:pt x="11857" y="10627"/>
                  <a:pt x="11857" y="10627"/>
                  <a:pt x="11857" y="10627"/>
                </a:cubicBezTo>
                <a:cubicBezTo>
                  <a:pt x="11740" y="10619"/>
                  <a:pt x="11000" y="10560"/>
                  <a:pt x="11000" y="10557"/>
                </a:cubicBezTo>
                <a:cubicBezTo>
                  <a:pt x="11000" y="10557"/>
                  <a:pt x="11024" y="10555"/>
                  <a:pt x="11058" y="10555"/>
                </a:cubicBezTo>
                <a:cubicBezTo>
                  <a:pt x="11088" y="10555"/>
                  <a:pt x="11216" y="10555"/>
                  <a:pt x="11338" y="10552"/>
                </a:cubicBezTo>
                <a:cubicBezTo>
                  <a:pt x="11693" y="10549"/>
                  <a:pt x="11901" y="10549"/>
                  <a:pt x="11901" y="10552"/>
                </a:cubicBezTo>
                <a:close/>
                <a:moveTo>
                  <a:pt x="3564" y="10569"/>
                </a:moveTo>
                <a:lnTo>
                  <a:pt x="3564" y="10569"/>
                </a:lnTo>
                <a:cubicBezTo>
                  <a:pt x="3584" y="10577"/>
                  <a:pt x="3600" y="10585"/>
                  <a:pt x="3600" y="10585"/>
                </a:cubicBezTo>
                <a:cubicBezTo>
                  <a:pt x="3600" y="10588"/>
                  <a:pt x="3506" y="10619"/>
                  <a:pt x="3498" y="10619"/>
                </a:cubicBezTo>
                <a:cubicBezTo>
                  <a:pt x="3495" y="10619"/>
                  <a:pt x="3525" y="10552"/>
                  <a:pt x="3528" y="10552"/>
                </a:cubicBezTo>
                <a:cubicBezTo>
                  <a:pt x="3531" y="10552"/>
                  <a:pt x="3548" y="10560"/>
                  <a:pt x="3564" y="10569"/>
                </a:cubicBezTo>
                <a:close/>
                <a:moveTo>
                  <a:pt x="12084" y="10602"/>
                </a:moveTo>
                <a:lnTo>
                  <a:pt x="12084" y="10602"/>
                </a:lnTo>
                <a:cubicBezTo>
                  <a:pt x="12156" y="10627"/>
                  <a:pt x="12214" y="10649"/>
                  <a:pt x="12214" y="10649"/>
                </a:cubicBezTo>
                <a:cubicBezTo>
                  <a:pt x="12214" y="10649"/>
                  <a:pt x="12148" y="10663"/>
                  <a:pt x="12062" y="10680"/>
                </a:cubicBezTo>
                <a:cubicBezTo>
                  <a:pt x="11979" y="10696"/>
                  <a:pt x="11907" y="10710"/>
                  <a:pt x="11901" y="10710"/>
                </a:cubicBezTo>
                <a:cubicBezTo>
                  <a:pt x="11898" y="10713"/>
                  <a:pt x="11893" y="10710"/>
                  <a:pt x="11893" y="10707"/>
                </a:cubicBezTo>
                <a:cubicBezTo>
                  <a:pt x="11893" y="10696"/>
                  <a:pt x="11943" y="10552"/>
                  <a:pt x="11948" y="10555"/>
                </a:cubicBezTo>
                <a:cubicBezTo>
                  <a:pt x="11948" y="10555"/>
                  <a:pt x="12012" y="10577"/>
                  <a:pt x="12084" y="10602"/>
                </a:cubicBezTo>
                <a:close/>
                <a:moveTo>
                  <a:pt x="13041" y="10807"/>
                </a:moveTo>
                <a:lnTo>
                  <a:pt x="13041" y="10807"/>
                </a:lnTo>
                <a:cubicBezTo>
                  <a:pt x="13113" y="10935"/>
                  <a:pt x="13171" y="11043"/>
                  <a:pt x="13171" y="11046"/>
                </a:cubicBezTo>
                <a:cubicBezTo>
                  <a:pt x="13169" y="11051"/>
                  <a:pt x="12974" y="11168"/>
                  <a:pt x="12972" y="11165"/>
                </a:cubicBezTo>
                <a:cubicBezTo>
                  <a:pt x="12969" y="11162"/>
                  <a:pt x="12902" y="10574"/>
                  <a:pt x="12905" y="10563"/>
                </a:cubicBezTo>
                <a:cubicBezTo>
                  <a:pt x="12905" y="10557"/>
                  <a:pt x="12905" y="10557"/>
                  <a:pt x="12905" y="10557"/>
                </a:cubicBezTo>
                <a:cubicBezTo>
                  <a:pt x="12908" y="10563"/>
                  <a:pt x="12908" y="10563"/>
                  <a:pt x="12908" y="10563"/>
                </a:cubicBezTo>
                <a:cubicBezTo>
                  <a:pt x="12911" y="10566"/>
                  <a:pt x="12969" y="10677"/>
                  <a:pt x="13041" y="10807"/>
                </a:cubicBezTo>
                <a:close/>
                <a:moveTo>
                  <a:pt x="16985" y="11342"/>
                </a:moveTo>
                <a:lnTo>
                  <a:pt x="16985" y="11342"/>
                </a:lnTo>
                <a:cubicBezTo>
                  <a:pt x="17545" y="11767"/>
                  <a:pt x="18006" y="12116"/>
                  <a:pt x="18006" y="12116"/>
                </a:cubicBezTo>
                <a:cubicBezTo>
                  <a:pt x="18006" y="12119"/>
                  <a:pt x="17615" y="12466"/>
                  <a:pt x="17612" y="12466"/>
                </a:cubicBezTo>
                <a:cubicBezTo>
                  <a:pt x="17609" y="12466"/>
                  <a:pt x="15987" y="10599"/>
                  <a:pt x="15964" y="10571"/>
                </a:cubicBezTo>
                <a:cubicBezTo>
                  <a:pt x="15959" y="10566"/>
                  <a:pt x="15959" y="10563"/>
                  <a:pt x="15962" y="10566"/>
                </a:cubicBezTo>
                <a:cubicBezTo>
                  <a:pt x="15964" y="10569"/>
                  <a:pt x="16425" y="10915"/>
                  <a:pt x="16985" y="11342"/>
                </a:cubicBezTo>
                <a:close/>
                <a:moveTo>
                  <a:pt x="3661" y="10660"/>
                </a:moveTo>
                <a:lnTo>
                  <a:pt x="3661" y="10660"/>
                </a:lnTo>
                <a:cubicBezTo>
                  <a:pt x="3670" y="10682"/>
                  <a:pt x="3678" y="10702"/>
                  <a:pt x="3675" y="10702"/>
                </a:cubicBezTo>
                <a:cubicBezTo>
                  <a:pt x="3675" y="10704"/>
                  <a:pt x="3536" y="10660"/>
                  <a:pt x="3525" y="10652"/>
                </a:cubicBezTo>
                <a:cubicBezTo>
                  <a:pt x="3523" y="10649"/>
                  <a:pt x="3525" y="10649"/>
                  <a:pt x="3536" y="10646"/>
                </a:cubicBezTo>
                <a:cubicBezTo>
                  <a:pt x="3542" y="10643"/>
                  <a:pt x="3570" y="10635"/>
                  <a:pt x="3595" y="10627"/>
                </a:cubicBezTo>
                <a:cubicBezTo>
                  <a:pt x="3620" y="10619"/>
                  <a:pt x="3639" y="10613"/>
                  <a:pt x="3642" y="10616"/>
                </a:cubicBezTo>
                <a:cubicBezTo>
                  <a:pt x="3642" y="10616"/>
                  <a:pt x="3650" y="10635"/>
                  <a:pt x="3661" y="10660"/>
                </a:cubicBezTo>
                <a:close/>
                <a:moveTo>
                  <a:pt x="3842" y="10685"/>
                </a:moveTo>
                <a:lnTo>
                  <a:pt x="3842" y="10685"/>
                </a:lnTo>
                <a:cubicBezTo>
                  <a:pt x="3941" y="10727"/>
                  <a:pt x="3969" y="10741"/>
                  <a:pt x="3961" y="10741"/>
                </a:cubicBezTo>
                <a:cubicBezTo>
                  <a:pt x="3955" y="10741"/>
                  <a:pt x="3900" y="10738"/>
                  <a:pt x="3836" y="10732"/>
                </a:cubicBezTo>
                <a:cubicBezTo>
                  <a:pt x="3725" y="10721"/>
                  <a:pt x="3725" y="10721"/>
                  <a:pt x="3725" y="10721"/>
                </a:cubicBezTo>
                <a:cubicBezTo>
                  <a:pt x="3706" y="10674"/>
                  <a:pt x="3706" y="10674"/>
                  <a:pt x="3706" y="10674"/>
                </a:cubicBezTo>
                <a:cubicBezTo>
                  <a:pt x="3695" y="10646"/>
                  <a:pt x="3683" y="10624"/>
                  <a:pt x="3683" y="10624"/>
                </a:cubicBezTo>
                <a:cubicBezTo>
                  <a:pt x="3683" y="10624"/>
                  <a:pt x="3689" y="10624"/>
                  <a:pt x="3697" y="10627"/>
                </a:cubicBezTo>
                <a:cubicBezTo>
                  <a:pt x="3703" y="10630"/>
                  <a:pt x="3769" y="10657"/>
                  <a:pt x="3842" y="10685"/>
                </a:cubicBezTo>
                <a:close/>
                <a:moveTo>
                  <a:pt x="15601" y="11670"/>
                </a:moveTo>
                <a:lnTo>
                  <a:pt x="15601" y="11670"/>
                </a:lnTo>
                <a:cubicBezTo>
                  <a:pt x="16752" y="12568"/>
                  <a:pt x="16921" y="12701"/>
                  <a:pt x="16907" y="12693"/>
                </a:cubicBezTo>
                <a:cubicBezTo>
                  <a:pt x="16896" y="12688"/>
                  <a:pt x="13757" y="10901"/>
                  <a:pt x="13754" y="10901"/>
                </a:cubicBezTo>
                <a:lnTo>
                  <a:pt x="13754" y="10899"/>
                </a:lnTo>
                <a:cubicBezTo>
                  <a:pt x="13757" y="10896"/>
                  <a:pt x="14297" y="10660"/>
                  <a:pt x="14303" y="10660"/>
                </a:cubicBezTo>
                <a:cubicBezTo>
                  <a:pt x="14303" y="10660"/>
                  <a:pt x="14888" y="11115"/>
                  <a:pt x="15601" y="11670"/>
                </a:cubicBezTo>
                <a:close/>
                <a:moveTo>
                  <a:pt x="11857" y="10677"/>
                </a:moveTo>
                <a:lnTo>
                  <a:pt x="11857" y="10677"/>
                </a:lnTo>
                <a:cubicBezTo>
                  <a:pt x="11857" y="10682"/>
                  <a:pt x="11854" y="10696"/>
                  <a:pt x="11854" y="10707"/>
                </a:cubicBezTo>
                <a:cubicBezTo>
                  <a:pt x="11851" y="10718"/>
                  <a:pt x="11848" y="10732"/>
                  <a:pt x="11848" y="10738"/>
                </a:cubicBezTo>
                <a:cubicBezTo>
                  <a:pt x="11848" y="10746"/>
                  <a:pt x="11848" y="10746"/>
                  <a:pt x="11848" y="10746"/>
                </a:cubicBezTo>
                <a:cubicBezTo>
                  <a:pt x="11504" y="10743"/>
                  <a:pt x="11504" y="10743"/>
                  <a:pt x="11504" y="10743"/>
                </a:cubicBezTo>
                <a:cubicBezTo>
                  <a:pt x="11316" y="10743"/>
                  <a:pt x="10983" y="10741"/>
                  <a:pt x="10767" y="10738"/>
                </a:cubicBezTo>
                <a:cubicBezTo>
                  <a:pt x="10550" y="10738"/>
                  <a:pt x="10378" y="10735"/>
                  <a:pt x="10387" y="10732"/>
                </a:cubicBezTo>
                <a:cubicBezTo>
                  <a:pt x="10400" y="10729"/>
                  <a:pt x="11760" y="10668"/>
                  <a:pt x="11826" y="10668"/>
                </a:cubicBezTo>
                <a:cubicBezTo>
                  <a:pt x="11857" y="10668"/>
                  <a:pt x="11857" y="10668"/>
                  <a:pt x="11857" y="10668"/>
                </a:cubicBezTo>
                <a:cubicBezTo>
                  <a:pt x="11857" y="10677"/>
                  <a:pt x="11857" y="10677"/>
                  <a:pt x="11857" y="10677"/>
                </a:cubicBezTo>
                <a:close/>
                <a:moveTo>
                  <a:pt x="12267" y="10724"/>
                </a:moveTo>
                <a:lnTo>
                  <a:pt x="12267" y="10724"/>
                </a:lnTo>
                <a:cubicBezTo>
                  <a:pt x="12267" y="10729"/>
                  <a:pt x="12275" y="10899"/>
                  <a:pt x="12281" y="11104"/>
                </a:cubicBezTo>
                <a:cubicBezTo>
                  <a:pt x="12289" y="11309"/>
                  <a:pt x="12295" y="11476"/>
                  <a:pt x="12295" y="11476"/>
                </a:cubicBezTo>
                <a:cubicBezTo>
                  <a:pt x="12295" y="11478"/>
                  <a:pt x="12292" y="11478"/>
                  <a:pt x="12292" y="11476"/>
                </a:cubicBezTo>
                <a:cubicBezTo>
                  <a:pt x="12287" y="11470"/>
                  <a:pt x="11893" y="10777"/>
                  <a:pt x="11895" y="10777"/>
                </a:cubicBezTo>
                <a:cubicBezTo>
                  <a:pt x="11895" y="10774"/>
                  <a:pt x="12248" y="10716"/>
                  <a:pt x="12259" y="10716"/>
                </a:cubicBezTo>
                <a:cubicBezTo>
                  <a:pt x="12264" y="10716"/>
                  <a:pt x="12267" y="10718"/>
                  <a:pt x="12267" y="10724"/>
                </a:cubicBezTo>
                <a:close/>
                <a:moveTo>
                  <a:pt x="12617" y="10965"/>
                </a:moveTo>
                <a:lnTo>
                  <a:pt x="12617" y="10965"/>
                </a:lnTo>
                <a:cubicBezTo>
                  <a:pt x="12783" y="11090"/>
                  <a:pt x="12922" y="11195"/>
                  <a:pt x="12922" y="11195"/>
                </a:cubicBezTo>
                <a:cubicBezTo>
                  <a:pt x="12922" y="11198"/>
                  <a:pt x="12336" y="11525"/>
                  <a:pt x="12334" y="11523"/>
                </a:cubicBezTo>
                <a:cubicBezTo>
                  <a:pt x="12334" y="11523"/>
                  <a:pt x="12306" y="10790"/>
                  <a:pt x="12303" y="10752"/>
                </a:cubicBezTo>
                <a:cubicBezTo>
                  <a:pt x="12303" y="10741"/>
                  <a:pt x="12306" y="10732"/>
                  <a:pt x="12309" y="10735"/>
                </a:cubicBezTo>
                <a:cubicBezTo>
                  <a:pt x="12309" y="10735"/>
                  <a:pt x="12447" y="10838"/>
                  <a:pt x="12617" y="10965"/>
                </a:cubicBezTo>
                <a:close/>
                <a:moveTo>
                  <a:pt x="3972" y="10777"/>
                </a:moveTo>
                <a:lnTo>
                  <a:pt x="3972" y="10777"/>
                </a:lnTo>
                <a:cubicBezTo>
                  <a:pt x="4066" y="10785"/>
                  <a:pt x="4094" y="10790"/>
                  <a:pt x="4102" y="10796"/>
                </a:cubicBezTo>
                <a:cubicBezTo>
                  <a:pt x="4127" y="10813"/>
                  <a:pt x="4430" y="11015"/>
                  <a:pt x="4432" y="11018"/>
                </a:cubicBezTo>
                <a:cubicBezTo>
                  <a:pt x="4438" y="11023"/>
                  <a:pt x="4424" y="11018"/>
                  <a:pt x="4374" y="10996"/>
                </a:cubicBezTo>
                <a:cubicBezTo>
                  <a:pt x="4349" y="10982"/>
                  <a:pt x="4222" y="10929"/>
                  <a:pt x="4088" y="10874"/>
                </a:cubicBezTo>
                <a:cubicBezTo>
                  <a:pt x="3955" y="10818"/>
                  <a:pt x="3844" y="10771"/>
                  <a:pt x="3839" y="10771"/>
                </a:cubicBezTo>
                <a:cubicBezTo>
                  <a:pt x="3831" y="10766"/>
                  <a:pt x="3842" y="10766"/>
                  <a:pt x="3972" y="10777"/>
                </a:cubicBezTo>
                <a:close/>
                <a:moveTo>
                  <a:pt x="11790" y="10785"/>
                </a:moveTo>
                <a:lnTo>
                  <a:pt x="11790" y="10785"/>
                </a:lnTo>
                <a:cubicBezTo>
                  <a:pt x="11785" y="10788"/>
                  <a:pt x="9322" y="12152"/>
                  <a:pt x="9322" y="12152"/>
                </a:cubicBezTo>
                <a:cubicBezTo>
                  <a:pt x="9320" y="12150"/>
                  <a:pt x="9439" y="11842"/>
                  <a:pt x="9588" y="11467"/>
                </a:cubicBezTo>
                <a:cubicBezTo>
                  <a:pt x="9854" y="10782"/>
                  <a:pt x="9854" y="10782"/>
                  <a:pt x="9854" y="10782"/>
                </a:cubicBezTo>
                <a:cubicBezTo>
                  <a:pt x="10822" y="10782"/>
                  <a:pt x="10822" y="10782"/>
                  <a:pt x="10822" y="10782"/>
                </a:cubicBezTo>
                <a:cubicBezTo>
                  <a:pt x="11355" y="10782"/>
                  <a:pt x="11790" y="10782"/>
                  <a:pt x="11790" y="10785"/>
                </a:cubicBezTo>
                <a:close/>
                <a:moveTo>
                  <a:pt x="11848" y="11259"/>
                </a:moveTo>
                <a:lnTo>
                  <a:pt x="11848" y="11259"/>
                </a:lnTo>
                <a:cubicBezTo>
                  <a:pt x="11848" y="11514"/>
                  <a:pt x="11848" y="11722"/>
                  <a:pt x="11848" y="11722"/>
                </a:cubicBezTo>
                <a:cubicBezTo>
                  <a:pt x="11846" y="11725"/>
                  <a:pt x="9397" y="12158"/>
                  <a:pt x="9395" y="12158"/>
                </a:cubicBezTo>
                <a:cubicBezTo>
                  <a:pt x="9392" y="12155"/>
                  <a:pt x="11837" y="10796"/>
                  <a:pt x="11843" y="10796"/>
                </a:cubicBezTo>
                <a:cubicBezTo>
                  <a:pt x="11843" y="10796"/>
                  <a:pt x="11846" y="11004"/>
                  <a:pt x="11848" y="11259"/>
                </a:cubicBezTo>
                <a:close/>
                <a:moveTo>
                  <a:pt x="14788" y="10946"/>
                </a:moveTo>
                <a:lnTo>
                  <a:pt x="14788" y="10946"/>
                </a:lnTo>
                <a:cubicBezTo>
                  <a:pt x="15005" y="11073"/>
                  <a:pt x="15005" y="11073"/>
                  <a:pt x="15005" y="11073"/>
                </a:cubicBezTo>
                <a:cubicBezTo>
                  <a:pt x="15659" y="11625"/>
                  <a:pt x="15659" y="11625"/>
                  <a:pt x="15659" y="11625"/>
                </a:cubicBezTo>
                <a:cubicBezTo>
                  <a:pt x="16020" y="11928"/>
                  <a:pt x="16319" y="12180"/>
                  <a:pt x="16325" y="12186"/>
                </a:cubicBezTo>
                <a:cubicBezTo>
                  <a:pt x="16333" y="12197"/>
                  <a:pt x="16333" y="12197"/>
                  <a:pt x="16333" y="12197"/>
                </a:cubicBezTo>
                <a:cubicBezTo>
                  <a:pt x="16319" y="12186"/>
                  <a:pt x="16319" y="12186"/>
                  <a:pt x="16319" y="12186"/>
                </a:cubicBezTo>
                <a:cubicBezTo>
                  <a:pt x="16272" y="12150"/>
                  <a:pt x="14569" y="10821"/>
                  <a:pt x="14561" y="10815"/>
                </a:cubicBezTo>
                <a:cubicBezTo>
                  <a:pt x="14555" y="10807"/>
                  <a:pt x="14555" y="10807"/>
                  <a:pt x="14555" y="10807"/>
                </a:cubicBezTo>
                <a:cubicBezTo>
                  <a:pt x="14564" y="10813"/>
                  <a:pt x="14564" y="10813"/>
                  <a:pt x="14564" y="10813"/>
                </a:cubicBezTo>
                <a:cubicBezTo>
                  <a:pt x="14569" y="10815"/>
                  <a:pt x="14672" y="10874"/>
                  <a:pt x="14788" y="10946"/>
                </a:cubicBezTo>
                <a:close/>
                <a:moveTo>
                  <a:pt x="12090" y="11193"/>
                </a:moveTo>
                <a:lnTo>
                  <a:pt x="12090" y="11193"/>
                </a:lnTo>
                <a:cubicBezTo>
                  <a:pt x="12245" y="11467"/>
                  <a:pt x="12289" y="11545"/>
                  <a:pt x="12287" y="11548"/>
                </a:cubicBezTo>
                <a:cubicBezTo>
                  <a:pt x="12275" y="11556"/>
                  <a:pt x="11887" y="11714"/>
                  <a:pt x="11887" y="11711"/>
                </a:cubicBezTo>
                <a:cubicBezTo>
                  <a:pt x="11884" y="11711"/>
                  <a:pt x="11882" y="11514"/>
                  <a:pt x="11882" y="11273"/>
                </a:cubicBezTo>
                <a:cubicBezTo>
                  <a:pt x="11882" y="11015"/>
                  <a:pt x="11884" y="10838"/>
                  <a:pt x="11887" y="10840"/>
                </a:cubicBezTo>
                <a:cubicBezTo>
                  <a:pt x="11887" y="10840"/>
                  <a:pt x="11979" y="11001"/>
                  <a:pt x="12090" y="11193"/>
                </a:cubicBezTo>
                <a:close/>
                <a:moveTo>
                  <a:pt x="16303" y="11609"/>
                </a:moveTo>
                <a:lnTo>
                  <a:pt x="16303" y="11609"/>
                </a:lnTo>
                <a:cubicBezTo>
                  <a:pt x="16761" y="12008"/>
                  <a:pt x="17135" y="12338"/>
                  <a:pt x="17138" y="12341"/>
                </a:cubicBezTo>
                <a:cubicBezTo>
                  <a:pt x="17138" y="12341"/>
                  <a:pt x="17132" y="12338"/>
                  <a:pt x="17121" y="12330"/>
                </a:cubicBezTo>
                <a:cubicBezTo>
                  <a:pt x="17110" y="12324"/>
                  <a:pt x="16708" y="12030"/>
                  <a:pt x="16222" y="11681"/>
                </a:cubicBezTo>
                <a:cubicBezTo>
                  <a:pt x="15740" y="11331"/>
                  <a:pt x="15343" y="11040"/>
                  <a:pt x="15343" y="11037"/>
                </a:cubicBezTo>
                <a:cubicBezTo>
                  <a:pt x="15343" y="11032"/>
                  <a:pt x="15468" y="10882"/>
                  <a:pt x="15471" y="10882"/>
                </a:cubicBezTo>
                <a:cubicBezTo>
                  <a:pt x="15471" y="10882"/>
                  <a:pt x="15848" y="11209"/>
                  <a:pt x="16303" y="11609"/>
                </a:cubicBezTo>
                <a:close/>
                <a:moveTo>
                  <a:pt x="4457" y="10954"/>
                </a:moveTo>
                <a:lnTo>
                  <a:pt x="4457" y="10954"/>
                </a:lnTo>
                <a:cubicBezTo>
                  <a:pt x="4541" y="10993"/>
                  <a:pt x="4610" y="11023"/>
                  <a:pt x="4613" y="11026"/>
                </a:cubicBezTo>
                <a:cubicBezTo>
                  <a:pt x="4615" y="11032"/>
                  <a:pt x="4615" y="11043"/>
                  <a:pt x="4615" y="11065"/>
                </a:cubicBezTo>
                <a:cubicBezTo>
                  <a:pt x="4615" y="11098"/>
                  <a:pt x="4615" y="11098"/>
                  <a:pt x="4615" y="11098"/>
                </a:cubicBezTo>
                <a:cubicBezTo>
                  <a:pt x="4477" y="11004"/>
                  <a:pt x="4477" y="11004"/>
                  <a:pt x="4477" y="11004"/>
                </a:cubicBezTo>
                <a:cubicBezTo>
                  <a:pt x="4310" y="10893"/>
                  <a:pt x="4299" y="10885"/>
                  <a:pt x="4305" y="10885"/>
                </a:cubicBezTo>
                <a:cubicBezTo>
                  <a:pt x="4305" y="10885"/>
                  <a:pt x="4374" y="10915"/>
                  <a:pt x="4457" y="10954"/>
                </a:cubicBezTo>
                <a:close/>
                <a:moveTo>
                  <a:pt x="14198" y="11370"/>
                </a:moveTo>
                <a:lnTo>
                  <a:pt x="14198" y="11370"/>
                </a:lnTo>
                <a:cubicBezTo>
                  <a:pt x="14467" y="11617"/>
                  <a:pt x="14697" y="11828"/>
                  <a:pt x="14705" y="11836"/>
                </a:cubicBezTo>
                <a:cubicBezTo>
                  <a:pt x="14752" y="11880"/>
                  <a:pt x="14669" y="11808"/>
                  <a:pt x="14187" y="11378"/>
                </a:cubicBezTo>
                <a:cubicBezTo>
                  <a:pt x="13676" y="10929"/>
                  <a:pt x="13676" y="10929"/>
                  <a:pt x="13676" y="10929"/>
                </a:cubicBezTo>
                <a:cubicBezTo>
                  <a:pt x="13687" y="10924"/>
                  <a:pt x="13687" y="10924"/>
                  <a:pt x="13687" y="10924"/>
                </a:cubicBezTo>
                <a:cubicBezTo>
                  <a:pt x="13693" y="10921"/>
                  <a:pt x="13698" y="10918"/>
                  <a:pt x="13704" y="10921"/>
                </a:cubicBezTo>
                <a:cubicBezTo>
                  <a:pt x="13707" y="10921"/>
                  <a:pt x="13929" y="11123"/>
                  <a:pt x="14198" y="11370"/>
                </a:cubicBezTo>
                <a:close/>
                <a:moveTo>
                  <a:pt x="14164" y="11686"/>
                </a:moveTo>
                <a:lnTo>
                  <a:pt x="14164" y="11686"/>
                </a:lnTo>
                <a:cubicBezTo>
                  <a:pt x="14933" y="12541"/>
                  <a:pt x="14910" y="12513"/>
                  <a:pt x="14897" y="12502"/>
                </a:cubicBezTo>
                <a:cubicBezTo>
                  <a:pt x="14885" y="12493"/>
                  <a:pt x="13415" y="10957"/>
                  <a:pt x="13415" y="10951"/>
                </a:cubicBezTo>
                <a:cubicBezTo>
                  <a:pt x="13413" y="10949"/>
                  <a:pt x="13465" y="10924"/>
                  <a:pt x="13474" y="10924"/>
                </a:cubicBezTo>
                <a:cubicBezTo>
                  <a:pt x="13476" y="10924"/>
                  <a:pt x="13787" y="11267"/>
                  <a:pt x="14164" y="11686"/>
                </a:cubicBezTo>
                <a:close/>
                <a:moveTo>
                  <a:pt x="13590" y="10929"/>
                </a:moveTo>
                <a:lnTo>
                  <a:pt x="13590" y="10929"/>
                </a:lnTo>
                <a:cubicBezTo>
                  <a:pt x="13629" y="10935"/>
                  <a:pt x="13629" y="10935"/>
                  <a:pt x="13629" y="10935"/>
                </a:cubicBezTo>
                <a:cubicBezTo>
                  <a:pt x="13676" y="10979"/>
                  <a:pt x="13676" y="10979"/>
                  <a:pt x="13676" y="10979"/>
                </a:cubicBezTo>
                <a:cubicBezTo>
                  <a:pt x="13701" y="11004"/>
                  <a:pt x="14034" y="11323"/>
                  <a:pt x="14414" y="11692"/>
                </a:cubicBezTo>
                <a:cubicBezTo>
                  <a:pt x="14797" y="12058"/>
                  <a:pt x="15107" y="12357"/>
                  <a:pt x="15107" y="12360"/>
                </a:cubicBezTo>
                <a:cubicBezTo>
                  <a:pt x="15107" y="12360"/>
                  <a:pt x="15102" y="12355"/>
                  <a:pt x="15091" y="12346"/>
                </a:cubicBezTo>
                <a:cubicBezTo>
                  <a:pt x="15082" y="12338"/>
                  <a:pt x="14730" y="12016"/>
                  <a:pt x="14306" y="11628"/>
                </a:cubicBezTo>
                <a:cubicBezTo>
                  <a:pt x="13881" y="11243"/>
                  <a:pt x="13535" y="10924"/>
                  <a:pt x="13535" y="10924"/>
                </a:cubicBezTo>
                <a:cubicBezTo>
                  <a:pt x="13535" y="10924"/>
                  <a:pt x="13540" y="10924"/>
                  <a:pt x="13543" y="10924"/>
                </a:cubicBezTo>
                <a:cubicBezTo>
                  <a:pt x="13549" y="10924"/>
                  <a:pt x="13571" y="10926"/>
                  <a:pt x="13590" y="10929"/>
                </a:cubicBezTo>
                <a:close/>
                <a:moveTo>
                  <a:pt x="14345" y="11978"/>
                </a:moveTo>
                <a:lnTo>
                  <a:pt x="14345" y="11978"/>
                </a:lnTo>
                <a:cubicBezTo>
                  <a:pt x="14872" y="12529"/>
                  <a:pt x="15307" y="12984"/>
                  <a:pt x="15307" y="12987"/>
                </a:cubicBezTo>
                <a:cubicBezTo>
                  <a:pt x="15307" y="12990"/>
                  <a:pt x="15302" y="12984"/>
                  <a:pt x="15290" y="12973"/>
                </a:cubicBezTo>
                <a:cubicBezTo>
                  <a:pt x="15279" y="12965"/>
                  <a:pt x="14813" y="12529"/>
                  <a:pt x="14250" y="12008"/>
                </a:cubicBezTo>
                <a:cubicBezTo>
                  <a:pt x="13690" y="11487"/>
                  <a:pt x="13230" y="11057"/>
                  <a:pt x="13230" y="11057"/>
                </a:cubicBezTo>
                <a:cubicBezTo>
                  <a:pt x="13230" y="11051"/>
                  <a:pt x="13374" y="10971"/>
                  <a:pt x="13379" y="10971"/>
                </a:cubicBezTo>
                <a:cubicBezTo>
                  <a:pt x="13382" y="10971"/>
                  <a:pt x="13815" y="11426"/>
                  <a:pt x="14345" y="11978"/>
                </a:cubicBezTo>
                <a:close/>
                <a:moveTo>
                  <a:pt x="4929" y="11193"/>
                </a:moveTo>
                <a:lnTo>
                  <a:pt x="4929" y="11193"/>
                </a:lnTo>
                <a:cubicBezTo>
                  <a:pt x="5079" y="11270"/>
                  <a:pt x="5201" y="11334"/>
                  <a:pt x="5198" y="11337"/>
                </a:cubicBezTo>
                <a:cubicBezTo>
                  <a:pt x="5198" y="11337"/>
                  <a:pt x="4660" y="11126"/>
                  <a:pt x="4657" y="11123"/>
                </a:cubicBezTo>
                <a:cubicBezTo>
                  <a:pt x="4652" y="11118"/>
                  <a:pt x="4652" y="11048"/>
                  <a:pt x="4654" y="11048"/>
                </a:cubicBezTo>
                <a:cubicBezTo>
                  <a:pt x="4657" y="11048"/>
                  <a:pt x="4779" y="11112"/>
                  <a:pt x="4929" y="11193"/>
                </a:cubicBezTo>
                <a:close/>
                <a:moveTo>
                  <a:pt x="15401" y="12025"/>
                </a:moveTo>
                <a:lnTo>
                  <a:pt x="15401" y="12025"/>
                </a:lnTo>
                <a:cubicBezTo>
                  <a:pt x="16203" y="12549"/>
                  <a:pt x="16860" y="12982"/>
                  <a:pt x="16863" y="12982"/>
                </a:cubicBezTo>
                <a:cubicBezTo>
                  <a:pt x="16866" y="12984"/>
                  <a:pt x="16403" y="13251"/>
                  <a:pt x="16397" y="13248"/>
                </a:cubicBezTo>
                <a:cubicBezTo>
                  <a:pt x="16392" y="13245"/>
                  <a:pt x="13959" y="11096"/>
                  <a:pt x="13937" y="11073"/>
                </a:cubicBezTo>
                <a:cubicBezTo>
                  <a:pt x="13923" y="11057"/>
                  <a:pt x="13923" y="11057"/>
                  <a:pt x="13923" y="11057"/>
                </a:cubicBezTo>
                <a:cubicBezTo>
                  <a:pt x="13934" y="11065"/>
                  <a:pt x="13934" y="11065"/>
                  <a:pt x="13934" y="11065"/>
                </a:cubicBezTo>
                <a:cubicBezTo>
                  <a:pt x="13940" y="11068"/>
                  <a:pt x="14600" y="11500"/>
                  <a:pt x="15401" y="12025"/>
                </a:cubicBezTo>
                <a:close/>
                <a:moveTo>
                  <a:pt x="15851" y="11473"/>
                </a:moveTo>
                <a:lnTo>
                  <a:pt x="15851" y="11473"/>
                </a:lnTo>
                <a:cubicBezTo>
                  <a:pt x="16430" y="11911"/>
                  <a:pt x="16455" y="11930"/>
                  <a:pt x="16333" y="11844"/>
                </a:cubicBezTo>
                <a:cubicBezTo>
                  <a:pt x="16175" y="11733"/>
                  <a:pt x="15299" y="11109"/>
                  <a:pt x="15293" y="11107"/>
                </a:cubicBezTo>
                <a:cubicBezTo>
                  <a:pt x="15288" y="11101"/>
                  <a:pt x="15288" y="11101"/>
                  <a:pt x="15288" y="11101"/>
                </a:cubicBezTo>
                <a:cubicBezTo>
                  <a:pt x="15302" y="11084"/>
                  <a:pt x="15302" y="11084"/>
                  <a:pt x="15302" y="11084"/>
                </a:cubicBezTo>
                <a:cubicBezTo>
                  <a:pt x="15307" y="11076"/>
                  <a:pt x="15313" y="11071"/>
                  <a:pt x="15315" y="11071"/>
                </a:cubicBezTo>
                <a:cubicBezTo>
                  <a:pt x="15315" y="11071"/>
                  <a:pt x="15557" y="11251"/>
                  <a:pt x="15851" y="11473"/>
                </a:cubicBezTo>
                <a:close/>
                <a:moveTo>
                  <a:pt x="14101" y="12080"/>
                </a:moveTo>
                <a:lnTo>
                  <a:pt x="14101" y="12080"/>
                </a:lnTo>
                <a:cubicBezTo>
                  <a:pt x="14589" y="12624"/>
                  <a:pt x="15005" y="13084"/>
                  <a:pt x="15021" y="13104"/>
                </a:cubicBezTo>
                <a:cubicBezTo>
                  <a:pt x="15041" y="13123"/>
                  <a:pt x="15052" y="13137"/>
                  <a:pt x="15049" y="13137"/>
                </a:cubicBezTo>
                <a:cubicBezTo>
                  <a:pt x="15044" y="13134"/>
                  <a:pt x="12991" y="11207"/>
                  <a:pt x="12991" y="11201"/>
                </a:cubicBezTo>
                <a:cubicBezTo>
                  <a:pt x="12991" y="11201"/>
                  <a:pt x="13035" y="11170"/>
                  <a:pt x="13091" y="11137"/>
                </a:cubicBezTo>
                <a:cubicBezTo>
                  <a:pt x="13194" y="11073"/>
                  <a:pt x="13194" y="11073"/>
                  <a:pt x="13194" y="11073"/>
                </a:cubicBezTo>
                <a:cubicBezTo>
                  <a:pt x="13202" y="11082"/>
                  <a:pt x="13202" y="11082"/>
                  <a:pt x="13202" y="11082"/>
                </a:cubicBezTo>
                <a:cubicBezTo>
                  <a:pt x="13205" y="11087"/>
                  <a:pt x="13610" y="11537"/>
                  <a:pt x="14101" y="12080"/>
                </a:cubicBezTo>
                <a:close/>
                <a:moveTo>
                  <a:pt x="5101" y="11159"/>
                </a:moveTo>
                <a:lnTo>
                  <a:pt x="5101" y="11159"/>
                </a:lnTo>
                <a:cubicBezTo>
                  <a:pt x="5140" y="11176"/>
                  <a:pt x="5170" y="11190"/>
                  <a:pt x="5167" y="11193"/>
                </a:cubicBezTo>
                <a:cubicBezTo>
                  <a:pt x="5165" y="11193"/>
                  <a:pt x="5134" y="11184"/>
                  <a:pt x="5101" y="11173"/>
                </a:cubicBezTo>
                <a:cubicBezTo>
                  <a:pt x="5034" y="11151"/>
                  <a:pt x="5034" y="11151"/>
                  <a:pt x="5034" y="11151"/>
                </a:cubicBezTo>
                <a:cubicBezTo>
                  <a:pt x="5029" y="11140"/>
                  <a:pt x="5029" y="11140"/>
                  <a:pt x="5029" y="11140"/>
                </a:cubicBezTo>
                <a:cubicBezTo>
                  <a:pt x="5023" y="11129"/>
                  <a:pt x="5023" y="11123"/>
                  <a:pt x="5026" y="11126"/>
                </a:cubicBezTo>
                <a:cubicBezTo>
                  <a:pt x="5029" y="11126"/>
                  <a:pt x="5062" y="11143"/>
                  <a:pt x="5101" y="11159"/>
                </a:cubicBezTo>
                <a:close/>
                <a:moveTo>
                  <a:pt x="15604" y="11370"/>
                </a:moveTo>
                <a:lnTo>
                  <a:pt x="15604" y="11370"/>
                </a:lnTo>
                <a:cubicBezTo>
                  <a:pt x="15795" y="11506"/>
                  <a:pt x="15951" y="11617"/>
                  <a:pt x="15953" y="11620"/>
                </a:cubicBezTo>
                <a:cubicBezTo>
                  <a:pt x="15962" y="11628"/>
                  <a:pt x="15862" y="11562"/>
                  <a:pt x="15532" y="11337"/>
                </a:cubicBezTo>
                <a:cubicBezTo>
                  <a:pt x="15368" y="11226"/>
                  <a:pt x="15235" y="11134"/>
                  <a:pt x="15235" y="11134"/>
                </a:cubicBezTo>
                <a:cubicBezTo>
                  <a:pt x="15232" y="11129"/>
                  <a:pt x="15241" y="11126"/>
                  <a:pt x="15252" y="11126"/>
                </a:cubicBezTo>
                <a:cubicBezTo>
                  <a:pt x="15257" y="11126"/>
                  <a:pt x="15415" y="11237"/>
                  <a:pt x="15604" y="11370"/>
                </a:cubicBezTo>
                <a:close/>
                <a:moveTo>
                  <a:pt x="15171" y="11137"/>
                </a:moveTo>
                <a:lnTo>
                  <a:pt x="15171" y="11137"/>
                </a:lnTo>
                <a:cubicBezTo>
                  <a:pt x="15182" y="11143"/>
                  <a:pt x="15385" y="11290"/>
                  <a:pt x="15385" y="11290"/>
                </a:cubicBezTo>
                <a:cubicBezTo>
                  <a:pt x="15385" y="11292"/>
                  <a:pt x="15351" y="11270"/>
                  <a:pt x="15229" y="11187"/>
                </a:cubicBezTo>
                <a:cubicBezTo>
                  <a:pt x="15191" y="11159"/>
                  <a:pt x="15160" y="11134"/>
                  <a:pt x="15160" y="11134"/>
                </a:cubicBezTo>
                <a:cubicBezTo>
                  <a:pt x="15160" y="11132"/>
                  <a:pt x="15163" y="11132"/>
                  <a:pt x="15171" y="11137"/>
                </a:cubicBezTo>
                <a:close/>
                <a:moveTo>
                  <a:pt x="15504" y="11939"/>
                </a:moveTo>
                <a:lnTo>
                  <a:pt x="15504" y="11939"/>
                </a:lnTo>
                <a:cubicBezTo>
                  <a:pt x="17157" y="12876"/>
                  <a:pt x="17088" y="12835"/>
                  <a:pt x="17088" y="12840"/>
                </a:cubicBezTo>
                <a:cubicBezTo>
                  <a:pt x="17091" y="12843"/>
                  <a:pt x="17046" y="12871"/>
                  <a:pt x="16994" y="12904"/>
                </a:cubicBezTo>
                <a:cubicBezTo>
                  <a:pt x="16896" y="12962"/>
                  <a:pt x="16896" y="12962"/>
                  <a:pt x="16896" y="12962"/>
                </a:cubicBezTo>
                <a:cubicBezTo>
                  <a:pt x="15568" y="12091"/>
                  <a:pt x="15568" y="12091"/>
                  <a:pt x="15568" y="12091"/>
                </a:cubicBezTo>
                <a:cubicBezTo>
                  <a:pt x="14836" y="11614"/>
                  <a:pt x="14236" y="11220"/>
                  <a:pt x="14234" y="11218"/>
                </a:cubicBezTo>
                <a:cubicBezTo>
                  <a:pt x="14228" y="11212"/>
                  <a:pt x="14109" y="11143"/>
                  <a:pt x="15504" y="11939"/>
                </a:cubicBezTo>
                <a:close/>
                <a:moveTo>
                  <a:pt x="18744" y="11265"/>
                </a:moveTo>
                <a:lnTo>
                  <a:pt x="18744" y="11265"/>
                </a:lnTo>
                <a:cubicBezTo>
                  <a:pt x="18730" y="11309"/>
                  <a:pt x="18730" y="11309"/>
                  <a:pt x="18730" y="11309"/>
                </a:cubicBezTo>
                <a:cubicBezTo>
                  <a:pt x="18697" y="11351"/>
                  <a:pt x="18697" y="11351"/>
                  <a:pt x="18697" y="11351"/>
                </a:cubicBezTo>
                <a:cubicBezTo>
                  <a:pt x="18680" y="11376"/>
                  <a:pt x="18663" y="11395"/>
                  <a:pt x="18663" y="11395"/>
                </a:cubicBezTo>
                <a:cubicBezTo>
                  <a:pt x="18660" y="11392"/>
                  <a:pt x="18683" y="11353"/>
                  <a:pt x="18708" y="11304"/>
                </a:cubicBezTo>
                <a:cubicBezTo>
                  <a:pt x="18735" y="11254"/>
                  <a:pt x="18758" y="11218"/>
                  <a:pt x="18758" y="11218"/>
                </a:cubicBezTo>
                <a:cubicBezTo>
                  <a:pt x="18758" y="11220"/>
                  <a:pt x="18752" y="11240"/>
                  <a:pt x="18744" y="11265"/>
                </a:cubicBezTo>
                <a:close/>
                <a:moveTo>
                  <a:pt x="13804" y="12150"/>
                </a:moveTo>
                <a:lnTo>
                  <a:pt x="13804" y="12150"/>
                </a:lnTo>
                <a:cubicBezTo>
                  <a:pt x="14273" y="12660"/>
                  <a:pt x="14655" y="13081"/>
                  <a:pt x="14655" y="13084"/>
                </a:cubicBezTo>
                <a:cubicBezTo>
                  <a:pt x="14658" y="13084"/>
                  <a:pt x="14644" y="13073"/>
                  <a:pt x="14628" y="13056"/>
                </a:cubicBezTo>
                <a:cubicBezTo>
                  <a:pt x="14611" y="13043"/>
                  <a:pt x="14189" y="12646"/>
                  <a:pt x="13693" y="12177"/>
                </a:cubicBezTo>
                <a:cubicBezTo>
                  <a:pt x="13199" y="11709"/>
                  <a:pt x="12794" y="11323"/>
                  <a:pt x="12794" y="11320"/>
                </a:cubicBezTo>
                <a:cubicBezTo>
                  <a:pt x="12794" y="11317"/>
                  <a:pt x="12947" y="11223"/>
                  <a:pt x="12952" y="11223"/>
                </a:cubicBezTo>
                <a:cubicBezTo>
                  <a:pt x="12952" y="11223"/>
                  <a:pt x="13335" y="11639"/>
                  <a:pt x="13804" y="12150"/>
                </a:cubicBezTo>
                <a:close/>
                <a:moveTo>
                  <a:pt x="16758" y="11864"/>
                </a:moveTo>
                <a:lnTo>
                  <a:pt x="16758" y="11864"/>
                </a:lnTo>
                <a:cubicBezTo>
                  <a:pt x="17202" y="12202"/>
                  <a:pt x="17568" y="12482"/>
                  <a:pt x="17573" y="12488"/>
                </a:cubicBezTo>
                <a:cubicBezTo>
                  <a:pt x="17579" y="12493"/>
                  <a:pt x="17579" y="12493"/>
                  <a:pt x="17579" y="12493"/>
                </a:cubicBezTo>
                <a:cubicBezTo>
                  <a:pt x="17523" y="12535"/>
                  <a:pt x="17523" y="12535"/>
                  <a:pt x="17523" y="12535"/>
                </a:cubicBezTo>
                <a:cubicBezTo>
                  <a:pt x="17496" y="12557"/>
                  <a:pt x="17468" y="12577"/>
                  <a:pt x="17468" y="12577"/>
                </a:cubicBezTo>
                <a:cubicBezTo>
                  <a:pt x="17465" y="12577"/>
                  <a:pt x="15959" y="11262"/>
                  <a:pt x="15931" y="11237"/>
                </a:cubicBezTo>
                <a:cubicBezTo>
                  <a:pt x="15920" y="11223"/>
                  <a:pt x="15920" y="11223"/>
                  <a:pt x="15920" y="11223"/>
                </a:cubicBezTo>
                <a:cubicBezTo>
                  <a:pt x="15934" y="11234"/>
                  <a:pt x="15934" y="11234"/>
                  <a:pt x="15934" y="11234"/>
                </a:cubicBezTo>
                <a:cubicBezTo>
                  <a:pt x="15942" y="11240"/>
                  <a:pt x="16314" y="11523"/>
                  <a:pt x="16758" y="11864"/>
                </a:cubicBezTo>
                <a:close/>
                <a:moveTo>
                  <a:pt x="5359" y="11290"/>
                </a:moveTo>
                <a:lnTo>
                  <a:pt x="5359" y="11290"/>
                </a:lnTo>
                <a:cubicBezTo>
                  <a:pt x="5473" y="11326"/>
                  <a:pt x="5473" y="11326"/>
                  <a:pt x="5473" y="11326"/>
                </a:cubicBezTo>
                <a:cubicBezTo>
                  <a:pt x="5492" y="11365"/>
                  <a:pt x="5492" y="11365"/>
                  <a:pt x="5492" y="11365"/>
                </a:cubicBezTo>
                <a:cubicBezTo>
                  <a:pt x="5503" y="11395"/>
                  <a:pt x="5506" y="11403"/>
                  <a:pt x="5500" y="11401"/>
                </a:cubicBezTo>
                <a:cubicBezTo>
                  <a:pt x="5492" y="11398"/>
                  <a:pt x="5217" y="11251"/>
                  <a:pt x="5215" y="11248"/>
                </a:cubicBezTo>
                <a:cubicBezTo>
                  <a:pt x="5209" y="11243"/>
                  <a:pt x="5209" y="11243"/>
                  <a:pt x="5359" y="11290"/>
                </a:cubicBezTo>
                <a:close/>
                <a:moveTo>
                  <a:pt x="16336" y="11997"/>
                </a:moveTo>
                <a:lnTo>
                  <a:pt x="16336" y="11997"/>
                </a:lnTo>
                <a:cubicBezTo>
                  <a:pt x="16880" y="12374"/>
                  <a:pt x="17324" y="12682"/>
                  <a:pt x="17321" y="12682"/>
                </a:cubicBezTo>
                <a:cubicBezTo>
                  <a:pt x="17321" y="12685"/>
                  <a:pt x="17140" y="12812"/>
                  <a:pt x="17132" y="12815"/>
                </a:cubicBezTo>
                <a:cubicBezTo>
                  <a:pt x="17129" y="12815"/>
                  <a:pt x="15368" y="11334"/>
                  <a:pt x="15343" y="11312"/>
                </a:cubicBezTo>
                <a:cubicBezTo>
                  <a:pt x="15338" y="11306"/>
                  <a:pt x="15338" y="11306"/>
                  <a:pt x="15338" y="11306"/>
                </a:cubicBezTo>
                <a:cubicBezTo>
                  <a:pt x="15346" y="11309"/>
                  <a:pt x="15346" y="11309"/>
                  <a:pt x="15346" y="11309"/>
                </a:cubicBezTo>
                <a:cubicBezTo>
                  <a:pt x="15349" y="11312"/>
                  <a:pt x="15795" y="11620"/>
                  <a:pt x="16336" y="11997"/>
                </a:cubicBezTo>
                <a:close/>
                <a:moveTo>
                  <a:pt x="5276" y="11406"/>
                </a:moveTo>
                <a:lnTo>
                  <a:pt x="5276" y="11406"/>
                </a:lnTo>
                <a:cubicBezTo>
                  <a:pt x="5400" y="11456"/>
                  <a:pt x="5506" y="11498"/>
                  <a:pt x="5509" y="11500"/>
                </a:cubicBezTo>
                <a:cubicBezTo>
                  <a:pt x="5517" y="11503"/>
                  <a:pt x="5850" y="11764"/>
                  <a:pt x="5858" y="11775"/>
                </a:cubicBezTo>
                <a:cubicBezTo>
                  <a:pt x="5864" y="11781"/>
                  <a:pt x="5841" y="11767"/>
                  <a:pt x="5786" y="11731"/>
                </a:cubicBezTo>
                <a:cubicBezTo>
                  <a:pt x="5753" y="11711"/>
                  <a:pt x="5575" y="11611"/>
                  <a:pt x="5387" y="11509"/>
                </a:cubicBezTo>
                <a:cubicBezTo>
                  <a:pt x="5201" y="11406"/>
                  <a:pt x="5045" y="11320"/>
                  <a:pt x="5043" y="11317"/>
                </a:cubicBezTo>
                <a:cubicBezTo>
                  <a:pt x="5040" y="11312"/>
                  <a:pt x="5015" y="11304"/>
                  <a:pt x="5276" y="11406"/>
                </a:cubicBezTo>
                <a:close/>
                <a:moveTo>
                  <a:pt x="15032" y="12341"/>
                </a:moveTo>
                <a:lnTo>
                  <a:pt x="15032" y="12341"/>
                </a:lnTo>
                <a:cubicBezTo>
                  <a:pt x="15643" y="12901"/>
                  <a:pt x="16142" y="13356"/>
                  <a:pt x="16142" y="13359"/>
                </a:cubicBezTo>
                <a:cubicBezTo>
                  <a:pt x="16142" y="13359"/>
                  <a:pt x="16095" y="13370"/>
                  <a:pt x="16037" y="13386"/>
                </a:cubicBezTo>
                <a:cubicBezTo>
                  <a:pt x="15928" y="13411"/>
                  <a:pt x="15928" y="13411"/>
                  <a:pt x="15928" y="13411"/>
                </a:cubicBezTo>
                <a:cubicBezTo>
                  <a:pt x="15895" y="13378"/>
                  <a:pt x="15895" y="13378"/>
                  <a:pt x="15895" y="13378"/>
                </a:cubicBezTo>
                <a:cubicBezTo>
                  <a:pt x="15879" y="13362"/>
                  <a:pt x="15443" y="12909"/>
                  <a:pt x="14927" y="12374"/>
                </a:cubicBezTo>
                <a:cubicBezTo>
                  <a:pt x="14411" y="11839"/>
                  <a:pt x="13973" y="11384"/>
                  <a:pt x="13951" y="11362"/>
                </a:cubicBezTo>
                <a:cubicBezTo>
                  <a:pt x="13929" y="11340"/>
                  <a:pt x="13915" y="11323"/>
                  <a:pt x="13917" y="11323"/>
                </a:cubicBezTo>
                <a:cubicBezTo>
                  <a:pt x="13920" y="11326"/>
                  <a:pt x="14422" y="11783"/>
                  <a:pt x="15032" y="12341"/>
                </a:cubicBezTo>
                <a:close/>
                <a:moveTo>
                  <a:pt x="13779" y="12305"/>
                </a:moveTo>
                <a:lnTo>
                  <a:pt x="13779" y="12305"/>
                </a:lnTo>
                <a:cubicBezTo>
                  <a:pt x="14339" y="12835"/>
                  <a:pt x="14805" y="13276"/>
                  <a:pt x="14813" y="13281"/>
                </a:cubicBezTo>
                <a:cubicBezTo>
                  <a:pt x="14822" y="13289"/>
                  <a:pt x="14827" y="13295"/>
                  <a:pt x="14825" y="13295"/>
                </a:cubicBezTo>
                <a:cubicBezTo>
                  <a:pt x="14822" y="13298"/>
                  <a:pt x="12370" y="11573"/>
                  <a:pt x="12359" y="11562"/>
                </a:cubicBezTo>
                <a:cubicBezTo>
                  <a:pt x="12353" y="11556"/>
                  <a:pt x="12353" y="11556"/>
                  <a:pt x="12353" y="11556"/>
                </a:cubicBezTo>
                <a:cubicBezTo>
                  <a:pt x="12553" y="11448"/>
                  <a:pt x="12553" y="11448"/>
                  <a:pt x="12553" y="11448"/>
                </a:cubicBezTo>
                <a:cubicBezTo>
                  <a:pt x="12664" y="11390"/>
                  <a:pt x="12755" y="11342"/>
                  <a:pt x="12755" y="11342"/>
                </a:cubicBezTo>
                <a:cubicBezTo>
                  <a:pt x="12758" y="11342"/>
                  <a:pt x="13219" y="11775"/>
                  <a:pt x="13779" y="12305"/>
                </a:cubicBezTo>
                <a:close/>
                <a:moveTo>
                  <a:pt x="5561" y="11365"/>
                </a:moveTo>
                <a:lnTo>
                  <a:pt x="5561" y="11365"/>
                </a:lnTo>
                <a:cubicBezTo>
                  <a:pt x="5578" y="11373"/>
                  <a:pt x="5592" y="11381"/>
                  <a:pt x="5592" y="11384"/>
                </a:cubicBezTo>
                <a:cubicBezTo>
                  <a:pt x="5592" y="11387"/>
                  <a:pt x="5559" y="11414"/>
                  <a:pt x="5553" y="11414"/>
                </a:cubicBezTo>
                <a:cubicBezTo>
                  <a:pt x="5553" y="11414"/>
                  <a:pt x="5545" y="11401"/>
                  <a:pt x="5536" y="11384"/>
                </a:cubicBezTo>
                <a:cubicBezTo>
                  <a:pt x="5531" y="11365"/>
                  <a:pt x="5525" y="11351"/>
                  <a:pt x="5525" y="11351"/>
                </a:cubicBezTo>
                <a:cubicBezTo>
                  <a:pt x="5528" y="11351"/>
                  <a:pt x="5545" y="11359"/>
                  <a:pt x="5561" y="11365"/>
                </a:cubicBezTo>
                <a:close/>
                <a:moveTo>
                  <a:pt x="14628" y="12405"/>
                </a:moveTo>
                <a:lnTo>
                  <a:pt x="14628" y="12405"/>
                </a:lnTo>
                <a:cubicBezTo>
                  <a:pt x="15235" y="12970"/>
                  <a:pt x="15731" y="13436"/>
                  <a:pt x="15729" y="13436"/>
                </a:cubicBezTo>
                <a:cubicBezTo>
                  <a:pt x="15729" y="13436"/>
                  <a:pt x="15648" y="13439"/>
                  <a:pt x="15554" y="13445"/>
                </a:cubicBezTo>
                <a:cubicBezTo>
                  <a:pt x="15382" y="13450"/>
                  <a:pt x="15382" y="13450"/>
                  <a:pt x="15382" y="13450"/>
                </a:cubicBezTo>
                <a:cubicBezTo>
                  <a:pt x="15376" y="13445"/>
                  <a:pt x="15376" y="13445"/>
                  <a:pt x="15376" y="13445"/>
                </a:cubicBezTo>
                <a:cubicBezTo>
                  <a:pt x="15371" y="13439"/>
                  <a:pt x="13529" y="11392"/>
                  <a:pt x="13512" y="11373"/>
                </a:cubicBezTo>
                <a:cubicBezTo>
                  <a:pt x="13501" y="11362"/>
                  <a:pt x="13501" y="11362"/>
                  <a:pt x="13501" y="11362"/>
                </a:cubicBezTo>
                <a:cubicBezTo>
                  <a:pt x="13510" y="11367"/>
                  <a:pt x="13510" y="11367"/>
                  <a:pt x="13510" y="11367"/>
                </a:cubicBezTo>
                <a:cubicBezTo>
                  <a:pt x="13515" y="11373"/>
                  <a:pt x="14017" y="11839"/>
                  <a:pt x="14628" y="12405"/>
                </a:cubicBezTo>
                <a:close/>
                <a:moveTo>
                  <a:pt x="5520" y="11456"/>
                </a:moveTo>
                <a:lnTo>
                  <a:pt x="5520" y="11456"/>
                </a:lnTo>
                <a:cubicBezTo>
                  <a:pt x="5520" y="11456"/>
                  <a:pt x="5517" y="11459"/>
                  <a:pt x="5514" y="11459"/>
                </a:cubicBezTo>
                <a:cubicBezTo>
                  <a:pt x="5511" y="11459"/>
                  <a:pt x="5414" y="11403"/>
                  <a:pt x="5409" y="11398"/>
                </a:cubicBezTo>
                <a:cubicBezTo>
                  <a:pt x="5409" y="11398"/>
                  <a:pt x="5431" y="11409"/>
                  <a:pt x="5461" y="11423"/>
                </a:cubicBezTo>
                <a:cubicBezTo>
                  <a:pt x="5495" y="11439"/>
                  <a:pt x="5520" y="11453"/>
                  <a:pt x="5520" y="11456"/>
                </a:cubicBezTo>
                <a:close/>
                <a:moveTo>
                  <a:pt x="5639" y="11448"/>
                </a:moveTo>
                <a:lnTo>
                  <a:pt x="5639" y="11448"/>
                </a:lnTo>
                <a:cubicBezTo>
                  <a:pt x="5647" y="11467"/>
                  <a:pt x="5653" y="11484"/>
                  <a:pt x="5653" y="11484"/>
                </a:cubicBezTo>
                <a:cubicBezTo>
                  <a:pt x="5647" y="11484"/>
                  <a:pt x="5608" y="11464"/>
                  <a:pt x="5586" y="11448"/>
                </a:cubicBezTo>
                <a:cubicBezTo>
                  <a:pt x="5578" y="11442"/>
                  <a:pt x="5578" y="11442"/>
                  <a:pt x="5578" y="11442"/>
                </a:cubicBezTo>
                <a:cubicBezTo>
                  <a:pt x="5597" y="11428"/>
                  <a:pt x="5597" y="11428"/>
                  <a:pt x="5597" y="11428"/>
                </a:cubicBezTo>
                <a:cubicBezTo>
                  <a:pt x="5608" y="11417"/>
                  <a:pt x="5620" y="11412"/>
                  <a:pt x="5620" y="11412"/>
                </a:cubicBezTo>
                <a:cubicBezTo>
                  <a:pt x="5622" y="11412"/>
                  <a:pt x="5631" y="11428"/>
                  <a:pt x="5639" y="11448"/>
                </a:cubicBezTo>
                <a:close/>
                <a:moveTo>
                  <a:pt x="5750" y="11456"/>
                </a:moveTo>
                <a:lnTo>
                  <a:pt x="5750" y="11456"/>
                </a:lnTo>
                <a:cubicBezTo>
                  <a:pt x="5794" y="11476"/>
                  <a:pt x="5828" y="11495"/>
                  <a:pt x="5828" y="11495"/>
                </a:cubicBezTo>
                <a:cubicBezTo>
                  <a:pt x="5822" y="11500"/>
                  <a:pt x="5708" y="11512"/>
                  <a:pt x="5703" y="11509"/>
                </a:cubicBezTo>
                <a:cubicBezTo>
                  <a:pt x="5703" y="11506"/>
                  <a:pt x="5667" y="11423"/>
                  <a:pt x="5667" y="11420"/>
                </a:cubicBezTo>
                <a:cubicBezTo>
                  <a:pt x="5667" y="11417"/>
                  <a:pt x="5672" y="11417"/>
                  <a:pt x="5750" y="11456"/>
                </a:cubicBezTo>
                <a:close/>
                <a:moveTo>
                  <a:pt x="6099" y="11700"/>
                </a:moveTo>
                <a:lnTo>
                  <a:pt x="6099" y="11700"/>
                </a:lnTo>
                <a:cubicBezTo>
                  <a:pt x="6210" y="11797"/>
                  <a:pt x="6302" y="11878"/>
                  <a:pt x="6302" y="11878"/>
                </a:cubicBezTo>
                <a:cubicBezTo>
                  <a:pt x="6302" y="11880"/>
                  <a:pt x="6310" y="11886"/>
                  <a:pt x="6202" y="11817"/>
                </a:cubicBezTo>
                <a:cubicBezTo>
                  <a:pt x="6155" y="11786"/>
                  <a:pt x="6033" y="11711"/>
                  <a:pt x="5936" y="11656"/>
                </a:cubicBezTo>
                <a:cubicBezTo>
                  <a:pt x="5841" y="11598"/>
                  <a:pt x="5758" y="11548"/>
                  <a:pt x="5755" y="11545"/>
                </a:cubicBezTo>
                <a:cubicBezTo>
                  <a:pt x="5753" y="11542"/>
                  <a:pt x="5753" y="11542"/>
                  <a:pt x="5753" y="11542"/>
                </a:cubicBezTo>
                <a:cubicBezTo>
                  <a:pt x="5819" y="11534"/>
                  <a:pt x="5819" y="11534"/>
                  <a:pt x="5819" y="11534"/>
                </a:cubicBezTo>
                <a:cubicBezTo>
                  <a:pt x="5858" y="11528"/>
                  <a:pt x="5889" y="11525"/>
                  <a:pt x="5891" y="11525"/>
                </a:cubicBezTo>
                <a:cubicBezTo>
                  <a:pt x="5891" y="11525"/>
                  <a:pt x="5986" y="11603"/>
                  <a:pt x="6099" y="11700"/>
                </a:cubicBezTo>
                <a:close/>
                <a:moveTo>
                  <a:pt x="15315" y="12430"/>
                </a:moveTo>
                <a:lnTo>
                  <a:pt x="15315" y="12430"/>
                </a:lnTo>
                <a:cubicBezTo>
                  <a:pt x="15853" y="12907"/>
                  <a:pt x="16295" y="13298"/>
                  <a:pt x="16295" y="13298"/>
                </a:cubicBezTo>
                <a:cubicBezTo>
                  <a:pt x="16295" y="13303"/>
                  <a:pt x="16192" y="13345"/>
                  <a:pt x="16186" y="13345"/>
                </a:cubicBezTo>
                <a:cubicBezTo>
                  <a:pt x="16184" y="13342"/>
                  <a:pt x="15779" y="12957"/>
                  <a:pt x="15288" y="12482"/>
                </a:cubicBezTo>
                <a:cubicBezTo>
                  <a:pt x="14447" y="11672"/>
                  <a:pt x="14306" y="11537"/>
                  <a:pt x="14328" y="11553"/>
                </a:cubicBezTo>
                <a:cubicBezTo>
                  <a:pt x="14333" y="11559"/>
                  <a:pt x="14777" y="11953"/>
                  <a:pt x="15315" y="12430"/>
                </a:cubicBezTo>
                <a:close/>
                <a:moveTo>
                  <a:pt x="18575" y="11578"/>
                </a:moveTo>
                <a:lnTo>
                  <a:pt x="18575" y="11578"/>
                </a:lnTo>
                <a:cubicBezTo>
                  <a:pt x="18561" y="11603"/>
                  <a:pt x="18555" y="11611"/>
                  <a:pt x="18555" y="11600"/>
                </a:cubicBezTo>
                <a:cubicBezTo>
                  <a:pt x="18555" y="11595"/>
                  <a:pt x="18586" y="11550"/>
                  <a:pt x="18588" y="11553"/>
                </a:cubicBezTo>
                <a:cubicBezTo>
                  <a:pt x="18588" y="11553"/>
                  <a:pt x="18583" y="11564"/>
                  <a:pt x="18575" y="11578"/>
                </a:cubicBezTo>
                <a:close/>
                <a:moveTo>
                  <a:pt x="5725" y="11575"/>
                </a:moveTo>
                <a:lnTo>
                  <a:pt x="5725" y="11575"/>
                </a:lnTo>
                <a:cubicBezTo>
                  <a:pt x="5739" y="11586"/>
                  <a:pt x="5747" y="11595"/>
                  <a:pt x="5747" y="11595"/>
                </a:cubicBezTo>
                <a:cubicBezTo>
                  <a:pt x="5744" y="11598"/>
                  <a:pt x="5692" y="11564"/>
                  <a:pt x="5692" y="11562"/>
                </a:cubicBezTo>
                <a:cubicBezTo>
                  <a:pt x="5692" y="11556"/>
                  <a:pt x="5703" y="11559"/>
                  <a:pt x="5725" y="11575"/>
                </a:cubicBezTo>
                <a:close/>
                <a:moveTo>
                  <a:pt x="14314" y="12499"/>
                </a:moveTo>
                <a:lnTo>
                  <a:pt x="14314" y="12499"/>
                </a:lnTo>
                <a:cubicBezTo>
                  <a:pt x="14858" y="13007"/>
                  <a:pt x="15307" y="13431"/>
                  <a:pt x="15315" y="13436"/>
                </a:cubicBezTo>
                <a:cubicBezTo>
                  <a:pt x="15321" y="13442"/>
                  <a:pt x="15327" y="13448"/>
                  <a:pt x="15327" y="13450"/>
                </a:cubicBezTo>
                <a:cubicBezTo>
                  <a:pt x="15324" y="13450"/>
                  <a:pt x="15260" y="13450"/>
                  <a:pt x="15182" y="13448"/>
                </a:cubicBezTo>
                <a:cubicBezTo>
                  <a:pt x="15038" y="13448"/>
                  <a:pt x="15038" y="13448"/>
                  <a:pt x="15038" y="13448"/>
                </a:cubicBezTo>
                <a:cubicBezTo>
                  <a:pt x="14189" y="12518"/>
                  <a:pt x="14189" y="12518"/>
                  <a:pt x="14189" y="12518"/>
                </a:cubicBezTo>
                <a:cubicBezTo>
                  <a:pt x="13721" y="12008"/>
                  <a:pt x="13332" y="11584"/>
                  <a:pt x="13327" y="11575"/>
                </a:cubicBezTo>
                <a:cubicBezTo>
                  <a:pt x="13318" y="11567"/>
                  <a:pt x="13316" y="11564"/>
                  <a:pt x="13321" y="11567"/>
                </a:cubicBezTo>
                <a:cubicBezTo>
                  <a:pt x="13324" y="11570"/>
                  <a:pt x="13771" y="11989"/>
                  <a:pt x="14314" y="12499"/>
                </a:cubicBezTo>
                <a:close/>
                <a:moveTo>
                  <a:pt x="13230" y="12432"/>
                </a:moveTo>
                <a:lnTo>
                  <a:pt x="13230" y="12432"/>
                </a:lnTo>
                <a:cubicBezTo>
                  <a:pt x="13732" y="12904"/>
                  <a:pt x="14142" y="13287"/>
                  <a:pt x="14139" y="13289"/>
                </a:cubicBezTo>
                <a:cubicBezTo>
                  <a:pt x="14139" y="13289"/>
                  <a:pt x="13637" y="12943"/>
                  <a:pt x="13022" y="12518"/>
                </a:cubicBezTo>
                <a:cubicBezTo>
                  <a:pt x="12409" y="12094"/>
                  <a:pt x="11907" y="11745"/>
                  <a:pt x="11907" y="11745"/>
                </a:cubicBezTo>
                <a:cubicBezTo>
                  <a:pt x="11909" y="11742"/>
                  <a:pt x="12311" y="11578"/>
                  <a:pt x="12314" y="11578"/>
                </a:cubicBezTo>
                <a:cubicBezTo>
                  <a:pt x="12314" y="11578"/>
                  <a:pt x="12728" y="11964"/>
                  <a:pt x="13230" y="12432"/>
                </a:cubicBezTo>
                <a:close/>
                <a:moveTo>
                  <a:pt x="6235" y="11697"/>
                </a:moveTo>
                <a:lnTo>
                  <a:pt x="6235" y="11697"/>
                </a:lnTo>
                <a:cubicBezTo>
                  <a:pt x="6432" y="11795"/>
                  <a:pt x="6432" y="11795"/>
                  <a:pt x="6432" y="11795"/>
                </a:cubicBezTo>
                <a:cubicBezTo>
                  <a:pt x="6435" y="11806"/>
                  <a:pt x="6435" y="11806"/>
                  <a:pt x="6435" y="11806"/>
                </a:cubicBezTo>
                <a:cubicBezTo>
                  <a:pt x="6463" y="11892"/>
                  <a:pt x="6488" y="11980"/>
                  <a:pt x="6488" y="11983"/>
                </a:cubicBezTo>
                <a:cubicBezTo>
                  <a:pt x="6488" y="11986"/>
                  <a:pt x="6388" y="11903"/>
                  <a:pt x="6266" y="11797"/>
                </a:cubicBezTo>
                <a:cubicBezTo>
                  <a:pt x="6052" y="11614"/>
                  <a:pt x="6027" y="11592"/>
                  <a:pt x="6036" y="11595"/>
                </a:cubicBezTo>
                <a:cubicBezTo>
                  <a:pt x="6038" y="11598"/>
                  <a:pt x="6127" y="11642"/>
                  <a:pt x="6235" y="11697"/>
                </a:cubicBezTo>
                <a:close/>
                <a:moveTo>
                  <a:pt x="18511" y="11667"/>
                </a:moveTo>
                <a:lnTo>
                  <a:pt x="18511" y="11667"/>
                </a:lnTo>
                <a:cubicBezTo>
                  <a:pt x="18508" y="11689"/>
                  <a:pt x="18508" y="11689"/>
                  <a:pt x="18508" y="11689"/>
                </a:cubicBezTo>
                <a:cubicBezTo>
                  <a:pt x="18425" y="11772"/>
                  <a:pt x="18425" y="11772"/>
                  <a:pt x="18425" y="11772"/>
                </a:cubicBezTo>
                <a:cubicBezTo>
                  <a:pt x="18378" y="11819"/>
                  <a:pt x="18336" y="11858"/>
                  <a:pt x="18333" y="11858"/>
                </a:cubicBezTo>
                <a:cubicBezTo>
                  <a:pt x="18328" y="11864"/>
                  <a:pt x="18330" y="11858"/>
                  <a:pt x="18439" y="11728"/>
                </a:cubicBezTo>
                <a:cubicBezTo>
                  <a:pt x="18480" y="11681"/>
                  <a:pt x="18513" y="11645"/>
                  <a:pt x="18513" y="11645"/>
                </a:cubicBezTo>
                <a:cubicBezTo>
                  <a:pt x="18513" y="11645"/>
                  <a:pt x="18513" y="11653"/>
                  <a:pt x="18511" y="11667"/>
                </a:cubicBezTo>
                <a:close/>
                <a:moveTo>
                  <a:pt x="5980" y="11941"/>
                </a:moveTo>
                <a:lnTo>
                  <a:pt x="5980" y="11941"/>
                </a:lnTo>
                <a:cubicBezTo>
                  <a:pt x="6382" y="12169"/>
                  <a:pt x="6382" y="12169"/>
                  <a:pt x="6382" y="12169"/>
                </a:cubicBezTo>
                <a:cubicBezTo>
                  <a:pt x="6674" y="12363"/>
                  <a:pt x="6674" y="12363"/>
                  <a:pt x="6674" y="12363"/>
                </a:cubicBezTo>
                <a:cubicBezTo>
                  <a:pt x="6834" y="12468"/>
                  <a:pt x="6970" y="12560"/>
                  <a:pt x="6973" y="12563"/>
                </a:cubicBezTo>
                <a:cubicBezTo>
                  <a:pt x="6976" y="12568"/>
                  <a:pt x="6976" y="12574"/>
                  <a:pt x="6976" y="12574"/>
                </a:cubicBezTo>
                <a:cubicBezTo>
                  <a:pt x="6976" y="12577"/>
                  <a:pt x="6718" y="12419"/>
                  <a:pt x="6402" y="12224"/>
                </a:cubicBezTo>
                <a:cubicBezTo>
                  <a:pt x="6086" y="12030"/>
                  <a:pt x="5775" y="11839"/>
                  <a:pt x="5708" y="11800"/>
                </a:cubicBezTo>
                <a:cubicBezTo>
                  <a:pt x="5603" y="11736"/>
                  <a:pt x="5561" y="11709"/>
                  <a:pt x="5575" y="11714"/>
                </a:cubicBezTo>
                <a:cubicBezTo>
                  <a:pt x="5578" y="11717"/>
                  <a:pt x="5761" y="11819"/>
                  <a:pt x="5980" y="11941"/>
                </a:cubicBezTo>
                <a:close/>
                <a:moveTo>
                  <a:pt x="15099" y="12602"/>
                </a:moveTo>
                <a:lnTo>
                  <a:pt x="15099" y="12602"/>
                </a:lnTo>
                <a:cubicBezTo>
                  <a:pt x="15532" y="13051"/>
                  <a:pt x="15881" y="13420"/>
                  <a:pt x="15881" y="13420"/>
                </a:cubicBezTo>
                <a:cubicBezTo>
                  <a:pt x="15879" y="13420"/>
                  <a:pt x="15856" y="13425"/>
                  <a:pt x="15831" y="13428"/>
                </a:cubicBezTo>
                <a:cubicBezTo>
                  <a:pt x="15787" y="13434"/>
                  <a:pt x="15787" y="13434"/>
                  <a:pt x="15787" y="13434"/>
                </a:cubicBezTo>
                <a:cubicBezTo>
                  <a:pt x="15773" y="13420"/>
                  <a:pt x="15773" y="13420"/>
                  <a:pt x="15773" y="13420"/>
                </a:cubicBezTo>
                <a:cubicBezTo>
                  <a:pt x="15759" y="13406"/>
                  <a:pt x="14270" y="11747"/>
                  <a:pt x="14250" y="11728"/>
                </a:cubicBezTo>
                <a:cubicBezTo>
                  <a:pt x="14225" y="11697"/>
                  <a:pt x="14364" y="11842"/>
                  <a:pt x="15099" y="12602"/>
                </a:cubicBezTo>
                <a:close/>
                <a:moveTo>
                  <a:pt x="13743" y="12579"/>
                </a:moveTo>
                <a:lnTo>
                  <a:pt x="13743" y="12579"/>
                </a:lnTo>
                <a:cubicBezTo>
                  <a:pt x="15010" y="13472"/>
                  <a:pt x="14971" y="13445"/>
                  <a:pt x="14971" y="13448"/>
                </a:cubicBezTo>
                <a:cubicBezTo>
                  <a:pt x="14969" y="13448"/>
                  <a:pt x="14849" y="13445"/>
                  <a:pt x="14702" y="13442"/>
                </a:cubicBezTo>
                <a:cubicBezTo>
                  <a:pt x="14555" y="13439"/>
                  <a:pt x="14417" y="13436"/>
                  <a:pt x="14395" y="13436"/>
                </a:cubicBezTo>
                <a:cubicBezTo>
                  <a:pt x="14353" y="13436"/>
                  <a:pt x="14353" y="13436"/>
                  <a:pt x="14353" y="13436"/>
                </a:cubicBezTo>
                <a:cubicBezTo>
                  <a:pt x="13457" y="12596"/>
                  <a:pt x="13457" y="12596"/>
                  <a:pt x="13457" y="12596"/>
                </a:cubicBezTo>
                <a:cubicBezTo>
                  <a:pt x="12558" y="11756"/>
                  <a:pt x="12522" y="11725"/>
                  <a:pt x="12533" y="11731"/>
                </a:cubicBezTo>
                <a:cubicBezTo>
                  <a:pt x="12536" y="11733"/>
                  <a:pt x="13080" y="12113"/>
                  <a:pt x="13743" y="12579"/>
                </a:cubicBezTo>
                <a:close/>
                <a:moveTo>
                  <a:pt x="6038" y="11756"/>
                </a:moveTo>
                <a:lnTo>
                  <a:pt x="6038" y="11756"/>
                </a:lnTo>
                <a:cubicBezTo>
                  <a:pt x="6077" y="11778"/>
                  <a:pt x="6080" y="11783"/>
                  <a:pt x="6072" y="11786"/>
                </a:cubicBezTo>
                <a:cubicBezTo>
                  <a:pt x="6069" y="11786"/>
                  <a:pt x="6052" y="11778"/>
                  <a:pt x="6033" y="11761"/>
                </a:cubicBezTo>
                <a:cubicBezTo>
                  <a:pt x="6013" y="11747"/>
                  <a:pt x="5997" y="11733"/>
                  <a:pt x="5997" y="11733"/>
                </a:cubicBezTo>
                <a:cubicBezTo>
                  <a:pt x="5997" y="11731"/>
                  <a:pt x="5994" y="11731"/>
                  <a:pt x="6038" y="11756"/>
                </a:cubicBezTo>
                <a:close/>
                <a:moveTo>
                  <a:pt x="12711" y="12571"/>
                </a:moveTo>
                <a:lnTo>
                  <a:pt x="12711" y="12571"/>
                </a:lnTo>
                <a:cubicBezTo>
                  <a:pt x="13177" y="13018"/>
                  <a:pt x="13557" y="13384"/>
                  <a:pt x="13557" y="13384"/>
                </a:cubicBezTo>
                <a:cubicBezTo>
                  <a:pt x="13557" y="13384"/>
                  <a:pt x="12827" y="13142"/>
                  <a:pt x="11937" y="12843"/>
                </a:cubicBezTo>
                <a:cubicBezTo>
                  <a:pt x="11047" y="12546"/>
                  <a:pt x="10215" y="12266"/>
                  <a:pt x="10090" y="12224"/>
                </a:cubicBezTo>
                <a:cubicBezTo>
                  <a:pt x="9965" y="12183"/>
                  <a:pt x="9865" y="12150"/>
                  <a:pt x="9865" y="12147"/>
                </a:cubicBezTo>
                <a:cubicBezTo>
                  <a:pt x="9868" y="12144"/>
                  <a:pt x="11837" y="11764"/>
                  <a:pt x="11851" y="11761"/>
                </a:cubicBezTo>
                <a:cubicBezTo>
                  <a:pt x="11862" y="11761"/>
                  <a:pt x="11862" y="11761"/>
                  <a:pt x="11862" y="11761"/>
                </a:cubicBezTo>
                <a:cubicBezTo>
                  <a:pt x="12711" y="12571"/>
                  <a:pt x="12711" y="12571"/>
                  <a:pt x="12711" y="12571"/>
                </a:cubicBezTo>
                <a:close/>
                <a:moveTo>
                  <a:pt x="6149" y="11833"/>
                </a:moveTo>
                <a:lnTo>
                  <a:pt x="6149" y="11833"/>
                </a:lnTo>
                <a:cubicBezTo>
                  <a:pt x="6169" y="11850"/>
                  <a:pt x="6185" y="11864"/>
                  <a:pt x="6185" y="11864"/>
                </a:cubicBezTo>
                <a:cubicBezTo>
                  <a:pt x="6185" y="11864"/>
                  <a:pt x="6174" y="11858"/>
                  <a:pt x="6163" y="11853"/>
                </a:cubicBezTo>
                <a:cubicBezTo>
                  <a:pt x="6152" y="11844"/>
                  <a:pt x="6133" y="11833"/>
                  <a:pt x="6122" y="11825"/>
                </a:cubicBezTo>
                <a:cubicBezTo>
                  <a:pt x="6113" y="11819"/>
                  <a:pt x="6102" y="11811"/>
                  <a:pt x="6102" y="11808"/>
                </a:cubicBezTo>
                <a:cubicBezTo>
                  <a:pt x="6102" y="11797"/>
                  <a:pt x="6110" y="11803"/>
                  <a:pt x="6149" y="11833"/>
                </a:cubicBezTo>
                <a:close/>
                <a:moveTo>
                  <a:pt x="6599" y="11883"/>
                </a:moveTo>
                <a:lnTo>
                  <a:pt x="6599" y="11883"/>
                </a:lnTo>
                <a:cubicBezTo>
                  <a:pt x="6662" y="11917"/>
                  <a:pt x="6715" y="11947"/>
                  <a:pt x="6715" y="11947"/>
                </a:cubicBezTo>
                <a:cubicBezTo>
                  <a:pt x="6715" y="11950"/>
                  <a:pt x="6546" y="12019"/>
                  <a:pt x="6540" y="12022"/>
                </a:cubicBezTo>
                <a:cubicBezTo>
                  <a:pt x="6538" y="12022"/>
                  <a:pt x="6524" y="11978"/>
                  <a:pt x="6510" y="11925"/>
                </a:cubicBezTo>
                <a:cubicBezTo>
                  <a:pt x="6493" y="11872"/>
                  <a:pt x="6479" y="11828"/>
                  <a:pt x="6479" y="11825"/>
                </a:cubicBezTo>
                <a:cubicBezTo>
                  <a:pt x="6477" y="11822"/>
                  <a:pt x="6477" y="11822"/>
                  <a:pt x="6479" y="11822"/>
                </a:cubicBezTo>
                <a:cubicBezTo>
                  <a:pt x="6482" y="11822"/>
                  <a:pt x="6535" y="11850"/>
                  <a:pt x="6599" y="11883"/>
                </a:cubicBezTo>
                <a:close/>
                <a:moveTo>
                  <a:pt x="13149" y="12649"/>
                </a:moveTo>
                <a:lnTo>
                  <a:pt x="13149" y="12649"/>
                </a:lnTo>
                <a:cubicBezTo>
                  <a:pt x="14361" y="13486"/>
                  <a:pt x="14281" y="13431"/>
                  <a:pt x="14278" y="13431"/>
                </a:cubicBezTo>
                <a:cubicBezTo>
                  <a:pt x="14275" y="13434"/>
                  <a:pt x="13654" y="13414"/>
                  <a:pt x="13646" y="13411"/>
                </a:cubicBezTo>
                <a:cubicBezTo>
                  <a:pt x="13640" y="13411"/>
                  <a:pt x="13296" y="13084"/>
                  <a:pt x="12880" y="12688"/>
                </a:cubicBezTo>
                <a:cubicBezTo>
                  <a:pt x="12126" y="11964"/>
                  <a:pt x="12051" y="11892"/>
                  <a:pt x="12059" y="11897"/>
                </a:cubicBezTo>
                <a:cubicBezTo>
                  <a:pt x="12065" y="11900"/>
                  <a:pt x="12553" y="12235"/>
                  <a:pt x="13149" y="12649"/>
                </a:cubicBezTo>
                <a:close/>
                <a:moveTo>
                  <a:pt x="18328" y="11919"/>
                </a:moveTo>
                <a:lnTo>
                  <a:pt x="18328" y="11919"/>
                </a:lnTo>
                <a:cubicBezTo>
                  <a:pt x="18325" y="11925"/>
                  <a:pt x="18300" y="11958"/>
                  <a:pt x="18269" y="11997"/>
                </a:cubicBezTo>
                <a:cubicBezTo>
                  <a:pt x="18217" y="12064"/>
                  <a:pt x="18217" y="12064"/>
                  <a:pt x="18217" y="12064"/>
                </a:cubicBezTo>
                <a:cubicBezTo>
                  <a:pt x="18183" y="12080"/>
                  <a:pt x="18183" y="12080"/>
                  <a:pt x="18183" y="12080"/>
                </a:cubicBezTo>
                <a:cubicBezTo>
                  <a:pt x="18164" y="12088"/>
                  <a:pt x="18150" y="12094"/>
                  <a:pt x="18150" y="12094"/>
                </a:cubicBezTo>
                <a:cubicBezTo>
                  <a:pt x="18147" y="12091"/>
                  <a:pt x="18328" y="11914"/>
                  <a:pt x="18330" y="11914"/>
                </a:cubicBezTo>
                <a:cubicBezTo>
                  <a:pt x="18333" y="11914"/>
                  <a:pt x="18330" y="11917"/>
                  <a:pt x="18328" y="11919"/>
                </a:cubicBezTo>
                <a:close/>
                <a:moveTo>
                  <a:pt x="16952" y="12341"/>
                </a:moveTo>
                <a:lnTo>
                  <a:pt x="16952" y="12341"/>
                </a:lnTo>
                <a:cubicBezTo>
                  <a:pt x="17190" y="12502"/>
                  <a:pt x="17385" y="12635"/>
                  <a:pt x="17385" y="12638"/>
                </a:cubicBezTo>
                <a:cubicBezTo>
                  <a:pt x="17385" y="12640"/>
                  <a:pt x="17379" y="12646"/>
                  <a:pt x="17371" y="12652"/>
                </a:cubicBezTo>
                <a:cubicBezTo>
                  <a:pt x="17357" y="12660"/>
                  <a:pt x="17357" y="12660"/>
                  <a:pt x="17357" y="12660"/>
                </a:cubicBezTo>
                <a:cubicBezTo>
                  <a:pt x="17343" y="12652"/>
                  <a:pt x="17343" y="12652"/>
                  <a:pt x="17343" y="12652"/>
                </a:cubicBezTo>
                <a:cubicBezTo>
                  <a:pt x="17324" y="12638"/>
                  <a:pt x="16389" y="11966"/>
                  <a:pt x="16364" y="11947"/>
                </a:cubicBezTo>
                <a:cubicBezTo>
                  <a:pt x="16308" y="11908"/>
                  <a:pt x="16339" y="11925"/>
                  <a:pt x="16428" y="11986"/>
                </a:cubicBezTo>
                <a:cubicBezTo>
                  <a:pt x="16478" y="12019"/>
                  <a:pt x="16713" y="12180"/>
                  <a:pt x="16952" y="12341"/>
                </a:cubicBezTo>
                <a:close/>
                <a:moveTo>
                  <a:pt x="6926" y="12194"/>
                </a:moveTo>
                <a:lnTo>
                  <a:pt x="6926" y="12194"/>
                </a:lnTo>
                <a:cubicBezTo>
                  <a:pt x="7090" y="12413"/>
                  <a:pt x="7092" y="12416"/>
                  <a:pt x="7084" y="12410"/>
                </a:cubicBezTo>
                <a:cubicBezTo>
                  <a:pt x="7076" y="12407"/>
                  <a:pt x="6601" y="12075"/>
                  <a:pt x="6582" y="12061"/>
                </a:cubicBezTo>
                <a:cubicBezTo>
                  <a:pt x="6565" y="12050"/>
                  <a:pt x="6565" y="12050"/>
                  <a:pt x="6565" y="12050"/>
                </a:cubicBezTo>
                <a:cubicBezTo>
                  <a:pt x="6660" y="12011"/>
                  <a:pt x="6660" y="12011"/>
                  <a:pt x="6660" y="12011"/>
                </a:cubicBezTo>
                <a:cubicBezTo>
                  <a:pt x="6757" y="11972"/>
                  <a:pt x="6757" y="11972"/>
                  <a:pt x="6757" y="11972"/>
                </a:cubicBezTo>
                <a:cubicBezTo>
                  <a:pt x="6762" y="11980"/>
                  <a:pt x="6762" y="11980"/>
                  <a:pt x="6762" y="11980"/>
                </a:cubicBezTo>
                <a:cubicBezTo>
                  <a:pt x="6765" y="11983"/>
                  <a:pt x="6840" y="12080"/>
                  <a:pt x="6926" y="12194"/>
                </a:cubicBezTo>
                <a:close/>
                <a:moveTo>
                  <a:pt x="6457" y="12019"/>
                </a:moveTo>
                <a:lnTo>
                  <a:pt x="6457" y="12019"/>
                </a:lnTo>
                <a:cubicBezTo>
                  <a:pt x="6496" y="12047"/>
                  <a:pt x="6504" y="12052"/>
                  <a:pt x="6496" y="12061"/>
                </a:cubicBezTo>
                <a:cubicBezTo>
                  <a:pt x="6490" y="12061"/>
                  <a:pt x="6402" y="11994"/>
                  <a:pt x="6402" y="11989"/>
                </a:cubicBezTo>
                <a:cubicBezTo>
                  <a:pt x="6402" y="11986"/>
                  <a:pt x="6402" y="11986"/>
                  <a:pt x="6457" y="12019"/>
                </a:cubicBezTo>
                <a:close/>
                <a:moveTo>
                  <a:pt x="6723" y="12291"/>
                </a:moveTo>
                <a:lnTo>
                  <a:pt x="6723" y="12291"/>
                </a:lnTo>
                <a:cubicBezTo>
                  <a:pt x="7162" y="12579"/>
                  <a:pt x="7162" y="12579"/>
                  <a:pt x="7162" y="12579"/>
                </a:cubicBezTo>
                <a:cubicBezTo>
                  <a:pt x="7164" y="12596"/>
                  <a:pt x="7164" y="12596"/>
                  <a:pt x="7164" y="12596"/>
                </a:cubicBezTo>
                <a:cubicBezTo>
                  <a:pt x="7170" y="12629"/>
                  <a:pt x="7170" y="12640"/>
                  <a:pt x="7162" y="12638"/>
                </a:cubicBezTo>
                <a:cubicBezTo>
                  <a:pt x="7159" y="12635"/>
                  <a:pt x="7084" y="12582"/>
                  <a:pt x="6995" y="12518"/>
                </a:cubicBezTo>
                <a:cubicBezTo>
                  <a:pt x="6907" y="12455"/>
                  <a:pt x="6718" y="12319"/>
                  <a:pt x="6574" y="12216"/>
                </a:cubicBezTo>
                <a:cubicBezTo>
                  <a:pt x="6429" y="12113"/>
                  <a:pt x="6305" y="12022"/>
                  <a:pt x="6294" y="12016"/>
                </a:cubicBezTo>
                <a:cubicBezTo>
                  <a:pt x="6283" y="12008"/>
                  <a:pt x="6274" y="12000"/>
                  <a:pt x="6274" y="12000"/>
                </a:cubicBezTo>
                <a:cubicBezTo>
                  <a:pt x="6274" y="11997"/>
                  <a:pt x="6224" y="11964"/>
                  <a:pt x="6723" y="12291"/>
                </a:cubicBezTo>
                <a:close/>
                <a:moveTo>
                  <a:pt x="6959" y="12080"/>
                </a:moveTo>
                <a:lnTo>
                  <a:pt x="6959" y="12080"/>
                </a:lnTo>
                <a:cubicBezTo>
                  <a:pt x="7018" y="12111"/>
                  <a:pt x="7065" y="12138"/>
                  <a:pt x="7065" y="12138"/>
                </a:cubicBezTo>
                <a:cubicBezTo>
                  <a:pt x="7070" y="12141"/>
                  <a:pt x="7131" y="12402"/>
                  <a:pt x="7131" y="12405"/>
                </a:cubicBezTo>
                <a:cubicBezTo>
                  <a:pt x="7128" y="12407"/>
                  <a:pt x="6843" y="12030"/>
                  <a:pt x="6834" y="12014"/>
                </a:cubicBezTo>
                <a:cubicBezTo>
                  <a:pt x="6832" y="12008"/>
                  <a:pt x="6832" y="12008"/>
                  <a:pt x="6832" y="12008"/>
                </a:cubicBezTo>
                <a:cubicBezTo>
                  <a:pt x="6843" y="12016"/>
                  <a:pt x="6843" y="12016"/>
                  <a:pt x="6843" y="12016"/>
                </a:cubicBezTo>
                <a:cubicBezTo>
                  <a:pt x="6851" y="12019"/>
                  <a:pt x="6904" y="12047"/>
                  <a:pt x="6959" y="12080"/>
                </a:cubicBezTo>
                <a:close/>
                <a:moveTo>
                  <a:pt x="18125" y="12047"/>
                </a:moveTo>
                <a:lnTo>
                  <a:pt x="18125" y="12047"/>
                </a:lnTo>
                <a:cubicBezTo>
                  <a:pt x="18081" y="12105"/>
                  <a:pt x="18003" y="12183"/>
                  <a:pt x="17973" y="12205"/>
                </a:cubicBezTo>
                <a:cubicBezTo>
                  <a:pt x="17962" y="12213"/>
                  <a:pt x="17998" y="12174"/>
                  <a:pt x="18028" y="12147"/>
                </a:cubicBezTo>
                <a:cubicBezTo>
                  <a:pt x="18039" y="12136"/>
                  <a:pt x="18064" y="12111"/>
                  <a:pt x="18078" y="12094"/>
                </a:cubicBezTo>
                <a:cubicBezTo>
                  <a:pt x="18106" y="12061"/>
                  <a:pt x="18125" y="12039"/>
                  <a:pt x="18128" y="12039"/>
                </a:cubicBezTo>
                <a:cubicBezTo>
                  <a:pt x="18128" y="12039"/>
                  <a:pt x="18128" y="12041"/>
                  <a:pt x="18125" y="12047"/>
                </a:cubicBezTo>
                <a:close/>
                <a:moveTo>
                  <a:pt x="6610" y="12133"/>
                </a:moveTo>
                <a:lnTo>
                  <a:pt x="6610" y="12133"/>
                </a:lnTo>
                <a:cubicBezTo>
                  <a:pt x="6649" y="12166"/>
                  <a:pt x="6685" y="12197"/>
                  <a:pt x="6685" y="12197"/>
                </a:cubicBezTo>
                <a:cubicBezTo>
                  <a:pt x="6685" y="12197"/>
                  <a:pt x="6679" y="12197"/>
                  <a:pt x="6674" y="12191"/>
                </a:cubicBezTo>
                <a:cubicBezTo>
                  <a:pt x="6601" y="12141"/>
                  <a:pt x="6532" y="12091"/>
                  <a:pt x="6529" y="12088"/>
                </a:cubicBezTo>
                <a:cubicBezTo>
                  <a:pt x="6524" y="12083"/>
                  <a:pt x="6521" y="12080"/>
                  <a:pt x="6527" y="12077"/>
                </a:cubicBezTo>
                <a:cubicBezTo>
                  <a:pt x="6527" y="12075"/>
                  <a:pt x="6529" y="12072"/>
                  <a:pt x="6532" y="12072"/>
                </a:cubicBezTo>
                <a:cubicBezTo>
                  <a:pt x="6532" y="12072"/>
                  <a:pt x="6568" y="12100"/>
                  <a:pt x="6610" y="12133"/>
                </a:cubicBezTo>
                <a:close/>
                <a:moveTo>
                  <a:pt x="17110" y="12366"/>
                </a:moveTo>
                <a:lnTo>
                  <a:pt x="17110" y="12366"/>
                </a:lnTo>
                <a:cubicBezTo>
                  <a:pt x="17288" y="12493"/>
                  <a:pt x="17432" y="12599"/>
                  <a:pt x="17435" y="12599"/>
                </a:cubicBezTo>
                <a:cubicBezTo>
                  <a:pt x="17437" y="12602"/>
                  <a:pt x="17426" y="12613"/>
                  <a:pt x="17421" y="12613"/>
                </a:cubicBezTo>
                <a:cubicBezTo>
                  <a:pt x="17418" y="12613"/>
                  <a:pt x="17299" y="12524"/>
                  <a:pt x="17157" y="12416"/>
                </a:cubicBezTo>
                <a:cubicBezTo>
                  <a:pt x="16799" y="12147"/>
                  <a:pt x="16780" y="12130"/>
                  <a:pt x="16780" y="12130"/>
                </a:cubicBezTo>
                <a:cubicBezTo>
                  <a:pt x="16780" y="12127"/>
                  <a:pt x="16783" y="12127"/>
                  <a:pt x="16783" y="12130"/>
                </a:cubicBezTo>
                <a:cubicBezTo>
                  <a:pt x="16785" y="12133"/>
                  <a:pt x="16933" y="12238"/>
                  <a:pt x="17110" y="12366"/>
                </a:cubicBezTo>
                <a:close/>
                <a:moveTo>
                  <a:pt x="7187" y="12205"/>
                </a:moveTo>
                <a:lnTo>
                  <a:pt x="7187" y="12205"/>
                </a:lnTo>
                <a:cubicBezTo>
                  <a:pt x="7226" y="12230"/>
                  <a:pt x="7259" y="12247"/>
                  <a:pt x="7262" y="12249"/>
                </a:cubicBezTo>
                <a:cubicBezTo>
                  <a:pt x="7262" y="12249"/>
                  <a:pt x="7181" y="12435"/>
                  <a:pt x="7178" y="12435"/>
                </a:cubicBezTo>
                <a:cubicBezTo>
                  <a:pt x="7178" y="12435"/>
                  <a:pt x="7162" y="12377"/>
                  <a:pt x="7145" y="12305"/>
                </a:cubicBezTo>
                <a:cubicBezTo>
                  <a:pt x="7128" y="12233"/>
                  <a:pt x="7112" y="12172"/>
                  <a:pt x="7112" y="12169"/>
                </a:cubicBezTo>
                <a:cubicBezTo>
                  <a:pt x="7112" y="12166"/>
                  <a:pt x="7112" y="12166"/>
                  <a:pt x="7112" y="12166"/>
                </a:cubicBezTo>
                <a:cubicBezTo>
                  <a:pt x="7115" y="12166"/>
                  <a:pt x="7148" y="12183"/>
                  <a:pt x="7187" y="12205"/>
                </a:cubicBezTo>
                <a:close/>
                <a:moveTo>
                  <a:pt x="18072" y="12174"/>
                </a:moveTo>
                <a:lnTo>
                  <a:pt x="18072" y="12174"/>
                </a:lnTo>
                <a:cubicBezTo>
                  <a:pt x="18053" y="12188"/>
                  <a:pt x="18028" y="12205"/>
                  <a:pt x="18028" y="12205"/>
                </a:cubicBezTo>
                <a:cubicBezTo>
                  <a:pt x="18028" y="12199"/>
                  <a:pt x="18075" y="12166"/>
                  <a:pt x="18078" y="12166"/>
                </a:cubicBezTo>
                <a:cubicBezTo>
                  <a:pt x="18081" y="12166"/>
                  <a:pt x="18078" y="12169"/>
                  <a:pt x="18072" y="12174"/>
                </a:cubicBezTo>
                <a:close/>
                <a:moveTo>
                  <a:pt x="9657" y="12172"/>
                </a:moveTo>
                <a:lnTo>
                  <a:pt x="9657" y="12172"/>
                </a:lnTo>
                <a:cubicBezTo>
                  <a:pt x="9654" y="12174"/>
                  <a:pt x="9261" y="12321"/>
                  <a:pt x="8787" y="12499"/>
                </a:cubicBezTo>
                <a:cubicBezTo>
                  <a:pt x="7922" y="12823"/>
                  <a:pt x="7922" y="12823"/>
                  <a:pt x="7922" y="12823"/>
                </a:cubicBezTo>
                <a:cubicBezTo>
                  <a:pt x="7913" y="12815"/>
                  <a:pt x="7913" y="12815"/>
                  <a:pt x="7913" y="12815"/>
                </a:cubicBezTo>
                <a:cubicBezTo>
                  <a:pt x="7888" y="12790"/>
                  <a:pt x="7453" y="12294"/>
                  <a:pt x="7453" y="12291"/>
                </a:cubicBezTo>
                <a:cubicBezTo>
                  <a:pt x="7459" y="12288"/>
                  <a:pt x="7955" y="12263"/>
                  <a:pt x="8568" y="12241"/>
                </a:cubicBezTo>
                <a:cubicBezTo>
                  <a:pt x="9281" y="12213"/>
                  <a:pt x="9281" y="12213"/>
                  <a:pt x="9281" y="12213"/>
                </a:cubicBezTo>
                <a:cubicBezTo>
                  <a:pt x="9386" y="12194"/>
                  <a:pt x="9386" y="12194"/>
                  <a:pt x="9386" y="12194"/>
                </a:cubicBezTo>
                <a:cubicBezTo>
                  <a:pt x="9461" y="12183"/>
                  <a:pt x="9510" y="12174"/>
                  <a:pt x="9549" y="12172"/>
                </a:cubicBezTo>
                <a:cubicBezTo>
                  <a:pt x="9629" y="12169"/>
                  <a:pt x="9663" y="12169"/>
                  <a:pt x="9657" y="12172"/>
                </a:cubicBezTo>
                <a:close/>
                <a:moveTo>
                  <a:pt x="11637" y="12782"/>
                </a:moveTo>
                <a:lnTo>
                  <a:pt x="11637" y="12782"/>
                </a:lnTo>
                <a:cubicBezTo>
                  <a:pt x="13771" y="13495"/>
                  <a:pt x="13479" y="13395"/>
                  <a:pt x="13476" y="13398"/>
                </a:cubicBezTo>
                <a:cubicBezTo>
                  <a:pt x="13476" y="13398"/>
                  <a:pt x="13382" y="13392"/>
                  <a:pt x="13271" y="13384"/>
                </a:cubicBezTo>
                <a:cubicBezTo>
                  <a:pt x="13160" y="13373"/>
                  <a:pt x="12309" y="13303"/>
                  <a:pt x="11377" y="13226"/>
                </a:cubicBezTo>
                <a:cubicBezTo>
                  <a:pt x="10448" y="13151"/>
                  <a:pt x="9685" y="13087"/>
                  <a:pt x="9685" y="13084"/>
                </a:cubicBezTo>
                <a:cubicBezTo>
                  <a:pt x="9682" y="13084"/>
                  <a:pt x="9707" y="12876"/>
                  <a:pt x="9740" y="12627"/>
                </a:cubicBezTo>
                <a:cubicBezTo>
                  <a:pt x="9774" y="12377"/>
                  <a:pt x="9801" y="12172"/>
                  <a:pt x="9801" y="12172"/>
                </a:cubicBezTo>
                <a:cubicBezTo>
                  <a:pt x="9801" y="12169"/>
                  <a:pt x="9804" y="12169"/>
                  <a:pt x="9804" y="12169"/>
                </a:cubicBezTo>
                <a:cubicBezTo>
                  <a:pt x="9807" y="12169"/>
                  <a:pt x="10633" y="12443"/>
                  <a:pt x="11637" y="12782"/>
                </a:cubicBezTo>
                <a:close/>
                <a:moveTo>
                  <a:pt x="9762" y="12180"/>
                </a:moveTo>
                <a:lnTo>
                  <a:pt x="9762" y="12180"/>
                </a:lnTo>
                <a:cubicBezTo>
                  <a:pt x="9762" y="12194"/>
                  <a:pt x="9646" y="13079"/>
                  <a:pt x="9643" y="13081"/>
                </a:cubicBezTo>
                <a:cubicBezTo>
                  <a:pt x="9643" y="13081"/>
                  <a:pt x="8033" y="12846"/>
                  <a:pt x="8002" y="12840"/>
                </a:cubicBezTo>
                <a:cubicBezTo>
                  <a:pt x="7997" y="12837"/>
                  <a:pt x="7994" y="12837"/>
                  <a:pt x="7994" y="12835"/>
                </a:cubicBezTo>
                <a:cubicBezTo>
                  <a:pt x="7999" y="12832"/>
                  <a:pt x="9751" y="12174"/>
                  <a:pt x="9760" y="12172"/>
                </a:cubicBezTo>
                <a:cubicBezTo>
                  <a:pt x="9762" y="12172"/>
                  <a:pt x="9762" y="12177"/>
                  <a:pt x="9762" y="12180"/>
                </a:cubicBezTo>
                <a:close/>
                <a:moveTo>
                  <a:pt x="16344" y="12202"/>
                </a:moveTo>
                <a:lnTo>
                  <a:pt x="16344" y="12202"/>
                </a:lnTo>
                <a:cubicBezTo>
                  <a:pt x="16347" y="12208"/>
                  <a:pt x="16347" y="12208"/>
                  <a:pt x="16347" y="12208"/>
                </a:cubicBezTo>
                <a:cubicBezTo>
                  <a:pt x="16342" y="12202"/>
                  <a:pt x="16342" y="12202"/>
                  <a:pt x="16342" y="12202"/>
                </a:cubicBezTo>
                <a:cubicBezTo>
                  <a:pt x="16336" y="12197"/>
                  <a:pt x="16333" y="12194"/>
                  <a:pt x="16336" y="12194"/>
                </a:cubicBezTo>
                <a:cubicBezTo>
                  <a:pt x="16339" y="12194"/>
                  <a:pt x="16342" y="12197"/>
                  <a:pt x="16344" y="12202"/>
                </a:cubicBezTo>
                <a:close/>
                <a:moveTo>
                  <a:pt x="15801" y="12768"/>
                </a:moveTo>
                <a:lnTo>
                  <a:pt x="15801" y="12768"/>
                </a:lnTo>
                <a:cubicBezTo>
                  <a:pt x="16367" y="13267"/>
                  <a:pt x="16367" y="13267"/>
                  <a:pt x="16367" y="13267"/>
                </a:cubicBezTo>
                <a:cubicBezTo>
                  <a:pt x="16356" y="13276"/>
                  <a:pt x="16356" y="13276"/>
                  <a:pt x="16356" y="13276"/>
                </a:cubicBezTo>
                <a:cubicBezTo>
                  <a:pt x="16350" y="13278"/>
                  <a:pt x="16342" y="13281"/>
                  <a:pt x="16339" y="13281"/>
                </a:cubicBezTo>
                <a:cubicBezTo>
                  <a:pt x="16333" y="13281"/>
                  <a:pt x="15376" y="12407"/>
                  <a:pt x="15241" y="12277"/>
                </a:cubicBezTo>
                <a:cubicBezTo>
                  <a:pt x="15182" y="12224"/>
                  <a:pt x="15210" y="12247"/>
                  <a:pt x="15801" y="12768"/>
                </a:cubicBezTo>
                <a:close/>
                <a:moveTo>
                  <a:pt x="7361" y="12280"/>
                </a:moveTo>
                <a:lnTo>
                  <a:pt x="7361" y="12280"/>
                </a:lnTo>
                <a:cubicBezTo>
                  <a:pt x="7375" y="12283"/>
                  <a:pt x="7392" y="12288"/>
                  <a:pt x="7395" y="12288"/>
                </a:cubicBezTo>
                <a:cubicBezTo>
                  <a:pt x="7397" y="12291"/>
                  <a:pt x="7420" y="12333"/>
                  <a:pt x="7453" y="12410"/>
                </a:cubicBezTo>
                <a:cubicBezTo>
                  <a:pt x="7514" y="12546"/>
                  <a:pt x="7517" y="12557"/>
                  <a:pt x="7514" y="12552"/>
                </a:cubicBezTo>
                <a:cubicBezTo>
                  <a:pt x="7511" y="12549"/>
                  <a:pt x="7339" y="12291"/>
                  <a:pt x="7331" y="12277"/>
                </a:cubicBezTo>
                <a:cubicBezTo>
                  <a:pt x="7325" y="12272"/>
                  <a:pt x="7328" y="12272"/>
                  <a:pt x="7361" y="12280"/>
                </a:cubicBezTo>
                <a:close/>
                <a:moveTo>
                  <a:pt x="7428" y="12488"/>
                </a:moveTo>
                <a:lnTo>
                  <a:pt x="7428" y="12488"/>
                </a:lnTo>
                <a:cubicBezTo>
                  <a:pt x="7503" y="12602"/>
                  <a:pt x="7564" y="12696"/>
                  <a:pt x="7564" y="12696"/>
                </a:cubicBezTo>
                <a:cubicBezTo>
                  <a:pt x="7564" y="12696"/>
                  <a:pt x="7481" y="12652"/>
                  <a:pt x="7381" y="12593"/>
                </a:cubicBezTo>
                <a:cubicBezTo>
                  <a:pt x="7248" y="12518"/>
                  <a:pt x="7201" y="12488"/>
                  <a:pt x="7201" y="12482"/>
                </a:cubicBezTo>
                <a:cubicBezTo>
                  <a:pt x="7201" y="12474"/>
                  <a:pt x="7284" y="12283"/>
                  <a:pt x="7289" y="12283"/>
                </a:cubicBezTo>
                <a:cubicBezTo>
                  <a:pt x="7289" y="12283"/>
                  <a:pt x="7353" y="12377"/>
                  <a:pt x="7428" y="12488"/>
                </a:cubicBezTo>
                <a:close/>
                <a:moveTo>
                  <a:pt x="17945" y="12319"/>
                </a:moveTo>
                <a:lnTo>
                  <a:pt x="17945" y="12319"/>
                </a:lnTo>
                <a:cubicBezTo>
                  <a:pt x="17945" y="12321"/>
                  <a:pt x="17645" y="12602"/>
                  <a:pt x="17643" y="12599"/>
                </a:cubicBezTo>
                <a:cubicBezTo>
                  <a:pt x="17643" y="12599"/>
                  <a:pt x="17643" y="12585"/>
                  <a:pt x="17643" y="12571"/>
                </a:cubicBezTo>
                <a:cubicBezTo>
                  <a:pt x="17645" y="12541"/>
                  <a:pt x="17645" y="12541"/>
                  <a:pt x="17645" y="12541"/>
                </a:cubicBezTo>
                <a:cubicBezTo>
                  <a:pt x="17795" y="12430"/>
                  <a:pt x="17795" y="12430"/>
                  <a:pt x="17795" y="12430"/>
                </a:cubicBezTo>
                <a:cubicBezTo>
                  <a:pt x="17876" y="12369"/>
                  <a:pt x="17942" y="12316"/>
                  <a:pt x="17942" y="12316"/>
                </a:cubicBezTo>
                <a:cubicBezTo>
                  <a:pt x="17945" y="12316"/>
                  <a:pt x="17945" y="12316"/>
                  <a:pt x="17945" y="12319"/>
                </a:cubicBezTo>
                <a:close/>
                <a:moveTo>
                  <a:pt x="7056" y="12435"/>
                </a:moveTo>
                <a:lnTo>
                  <a:pt x="7056" y="12435"/>
                </a:lnTo>
                <a:cubicBezTo>
                  <a:pt x="7106" y="12471"/>
                  <a:pt x="7145" y="12499"/>
                  <a:pt x="7145" y="12502"/>
                </a:cubicBezTo>
                <a:cubicBezTo>
                  <a:pt x="7145" y="12507"/>
                  <a:pt x="7137" y="12513"/>
                  <a:pt x="7131" y="12510"/>
                </a:cubicBezTo>
                <a:cubicBezTo>
                  <a:pt x="7120" y="12502"/>
                  <a:pt x="6970" y="12380"/>
                  <a:pt x="6965" y="12374"/>
                </a:cubicBezTo>
                <a:cubicBezTo>
                  <a:pt x="6948" y="12360"/>
                  <a:pt x="6970" y="12374"/>
                  <a:pt x="7056" y="12435"/>
                </a:cubicBezTo>
                <a:close/>
                <a:moveTo>
                  <a:pt x="7672" y="12593"/>
                </a:moveTo>
                <a:lnTo>
                  <a:pt x="7672" y="12593"/>
                </a:lnTo>
                <a:cubicBezTo>
                  <a:pt x="7772" y="12710"/>
                  <a:pt x="7855" y="12804"/>
                  <a:pt x="7852" y="12804"/>
                </a:cubicBezTo>
                <a:cubicBezTo>
                  <a:pt x="7847" y="12807"/>
                  <a:pt x="7644" y="12740"/>
                  <a:pt x="7639" y="12738"/>
                </a:cubicBezTo>
                <a:cubicBezTo>
                  <a:pt x="7636" y="12732"/>
                  <a:pt x="7495" y="12419"/>
                  <a:pt x="7483" y="12388"/>
                </a:cubicBezTo>
                <a:cubicBezTo>
                  <a:pt x="7478" y="12374"/>
                  <a:pt x="7464" y="12357"/>
                  <a:pt x="7672" y="12593"/>
                </a:cubicBezTo>
                <a:close/>
                <a:moveTo>
                  <a:pt x="17645" y="12488"/>
                </a:moveTo>
                <a:lnTo>
                  <a:pt x="17645" y="12488"/>
                </a:lnTo>
                <a:cubicBezTo>
                  <a:pt x="17645" y="12488"/>
                  <a:pt x="17643" y="12491"/>
                  <a:pt x="17637" y="12493"/>
                </a:cubicBezTo>
                <a:cubicBezTo>
                  <a:pt x="17631" y="12499"/>
                  <a:pt x="17631" y="12499"/>
                  <a:pt x="17631" y="12499"/>
                </a:cubicBezTo>
                <a:cubicBezTo>
                  <a:pt x="17637" y="12493"/>
                  <a:pt x="17637" y="12493"/>
                  <a:pt x="17637" y="12493"/>
                </a:cubicBezTo>
                <a:cubicBezTo>
                  <a:pt x="17643" y="12488"/>
                  <a:pt x="17645" y="12485"/>
                  <a:pt x="17645" y="12488"/>
                </a:cubicBezTo>
                <a:close/>
                <a:moveTo>
                  <a:pt x="7275" y="12588"/>
                </a:moveTo>
                <a:lnTo>
                  <a:pt x="7275" y="12588"/>
                </a:lnTo>
                <a:cubicBezTo>
                  <a:pt x="7300" y="12607"/>
                  <a:pt x="7320" y="12621"/>
                  <a:pt x="7320" y="12621"/>
                </a:cubicBezTo>
                <a:cubicBezTo>
                  <a:pt x="7317" y="12624"/>
                  <a:pt x="7212" y="12568"/>
                  <a:pt x="7212" y="12566"/>
                </a:cubicBezTo>
                <a:cubicBezTo>
                  <a:pt x="7212" y="12560"/>
                  <a:pt x="7220" y="12554"/>
                  <a:pt x="7223" y="12554"/>
                </a:cubicBezTo>
                <a:cubicBezTo>
                  <a:pt x="7226" y="12557"/>
                  <a:pt x="7248" y="12571"/>
                  <a:pt x="7275" y="12588"/>
                </a:cubicBezTo>
                <a:close/>
                <a:moveTo>
                  <a:pt x="7054" y="12615"/>
                </a:moveTo>
                <a:lnTo>
                  <a:pt x="7054" y="12615"/>
                </a:lnTo>
                <a:cubicBezTo>
                  <a:pt x="7067" y="12624"/>
                  <a:pt x="7067" y="12624"/>
                  <a:pt x="7067" y="12624"/>
                </a:cubicBezTo>
                <a:cubicBezTo>
                  <a:pt x="7056" y="12621"/>
                  <a:pt x="7056" y="12621"/>
                  <a:pt x="7056" y="12621"/>
                </a:cubicBezTo>
                <a:cubicBezTo>
                  <a:pt x="7037" y="12615"/>
                  <a:pt x="7020" y="12604"/>
                  <a:pt x="7020" y="12596"/>
                </a:cubicBezTo>
                <a:cubicBezTo>
                  <a:pt x="7020" y="12593"/>
                  <a:pt x="7029" y="12599"/>
                  <a:pt x="7054" y="12615"/>
                </a:cubicBezTo>
                <a:close/>
                <a:moveTo>
                  <a:pt x="17601" y="12621"/>
                </a:moveTo>
                <a:lnTo>
                  <a:pt x="17601" y="12621"/>
                </a:lnTo>
                <a:cubicBezTo>
                  <a:pt x="17601" y="12643"/>
                  <a:pt x="17601" y="12643"/>
                  <a:pt x="17601" y="12643"/>
                </a:cubicBezTo>
                <a:cubicBezTo>
                  <a:pt x="17548" y="12682"/>
                  <a:pt x="17548" y="12682"/>
                  <a:pt x="17548" y="12682"/>
                </a:cubicBezTo>
                <a:cubicBezTo>
                  <a:pt x="17521" y="12701"/>
                  <a:pt x="17498" y="12718"/>
                  <a:pt x="17498" y="12718"/>
                </a:cubicBezTo>
                <a:cubicBezTo>
                  <a:pt x="17496" y="12718"/>
                  <a:pt x="17521" y="12688"/>
                  <a:pt x="17548" y="12654"/>
                </a:cubicBezTo>
                <a:cubicBezTo>
                  <a:pt x="17579" y="12621"/>
                  <a:pt x="17604" y="12596"/>
                  <a:pt x="17604" y="12596"/>
                </a:cubicBezTo>
                <a:cubicBezTo>
                  <a:pt x="17604" y="12599"/>
                  <a:pt x="17604" y="12610"/>
                  <a:pt x="17601" y="12621"/>
                </a:cubicBezTo>
                <a:close/>
                <a:moveTo>
                  <a:pt x="7275" y="12646"/>
                </a:moveTo>
                <a:lnTo>
                  <a:pt x="7275" y="12646"/>
                </a:lnTo>
                <a:cubicBezTo>
                  <a:pt x="7345" y="12688"/>
                  <a:pt x="7359" y="12696"/>
                  <a:pt x="7345" y="12693"/>
                </a:cubicBezTo>
                <a:cubicBezTo>
                  <a:pt x="7339" y="12690"/>
                  <a:pt x="7309" y="12685"/>
                  <a:pt x="7273" y="12676"/>
                </a:cubicBezTo>
                <a:cubicBezTo>
                  <a:pt x="7237" y="12668"/>
                  <a:pt x="7206" y="12663"/>
                  <a:pt x="7203" y="12663"/>
                </a:cubicBezTo>
                <a:cubicBezTo>
                  <a:pt x="7201" y="12660"/>
                  <a:pt x="7201" y="12604"/>
                  <a:pt x="7203" y="12604"/>
                </a:cubicBezTo>
                <a:cubicBezTo>
                  <a:pt x="7203" y="12604"/>
                  <a:pt x="7237" y="12624"/>
                  <a:pt x="7275" y="12646"/>
                </a:cubicBezTo>
                <a:close/>
                <a:moveTo>
                  <a:pt x="17490" y="12668"/>
                </a:moveTo>
                <a:lnTo>
                  <a:pt x="17490" y="12668"/>
                </a:lnTo>
                <a:cubicBezTo>
                  <a:pt x="17487" y="12674"/>
                  <a:pt x="17462" y="12701"/>
                  <a:pt x="17440" y="12729"/>
                </a:cubicBezTo>
                <a:cubicBezTo>
                  <a:pt x="17415" y="12757"/>
                  <a:pt x="17393" y="12782"/>
                  <a:pt x="17393" y="12782"/>
                </a:cubicBezTo>
                <a:cubicBezTo>
                  <a:pt x="17390" y="12782"/>
                  <a:pt x="17390" y="12776"/>
                  <a:pt x="17390" y="12765"/>
                </a:cubicBezTo>
                <a:cubicBezTo>
                  <a:pt x="17393" y="12757"/>
                  <a:pt x="17393" y="12746"/>
                  <a:pt x="17393" y="12740"/>
                </a:cubicBezTo>
                <a:cubicBezTo>
                  <a:pt x="17393" y="12738"/>
                  <a:pt x="17410" y="12721"/>
                  <a:pt x="17443" y="12699"/>
                </a:cubicBezTo>
                <a:cubicBezTo>
                  <a:pt x="17490" y="12660"/>
                  <a:pt x="17504" y="12652"/>
                  <a:pt x="17490" y="12668"/>
                </a:cubicBezTo>
                <a:close/>
                <a:moveTo>
                  <a:pt x="17349" y="12721"/>
                </a:moveTo>
                <a:lnTo>
                  <a:pt x="17349" y="12721"/>
                </a:lnTo>
                <a:cubicBezTo>
                  <a:pt x="17346" y="12724"/>
                  <a:pt x="17343" y="12726"/>
                  <a:pt x="17340" y="12726"/>
                </a:cubicBezTo>
                <a:cubicBezTo>
                  <a:pt x="17337" y="12726"/>
                  <a:pt x="17340" y="12724"/>
                  <a:pt x="17340" y="12721"/>
                </a:cubicBezTo>
                <a:cubicBezTo>
                  <a:pt x="17343" y="12718"/>
                  <a:pt x="17349" y="12715"/>
                  <a:pt x="17349" y="12715"/>
                </a:cubicBezTo>
                <a:cubicBezTo>
                  <a:pt x="17351" y="12715"/>
                  <a:pt x="17351" y="12718"/>
                  <a:pt x="17349" y="12721"/>
                </a:cubicBezTo>
                <a:close/>
                <a:moveTo>
                  <a:pt x="7594" y="12757"/>
                </a:moveTo>
                <a:lnTo>
                  <a:pt x="7594" y="12757"/>
                </a:lnTo>
                <a:cubicBezTo>
                  <a:pt x="7597" y="12760"/>
                  <a:pt x="7594" y="12760"/>
                  <a:pt x="7589" y="12757"/>
                </a:cubicBezTo>
                <a:cubicBezTo>
                  <a:pt x="7578" y="12757"/>
                  <a:pt x="7528" y="12724"/>
                  <a:pt x="7528" y="12721"/>
                </a:cubicBezTo>
                <a:cubicBezTo>
                  <a:pt x="7528" y="12718"/>
                  <a:pt x="7592" y="12751"/>
                  <a:pt x="7594" y="12757"/>
                </a:cubicBezTo>
                <a:close/>
                <a:moveTo>
                  <a:pt x="7409" y="12743"/>
                </a:moveTo>
                <a:lnTo>
                  <a:pt x="7409" y="12743"/>
                </a:lnTo>
                <a:cubicBezTo>
                  <a:pt x="7450" y="12751"/>
                  <a:pt x="7450" y="12751"/>
                  <a:pt x="7450" y="12751"/>
                </a:cubicBezTo>
                <a:cubicBezTo>
                  <a:pt x="7533" y="12798"/>
                  <a:pt x="7533" y="12798"/>
                  <a:pt x="7533" y="12798"/>
                </a:cubicBezTo>
                <a:cubicBezTo>
                  <a:pt x="7581" y="12826"/>
                  <a:pt x="7617" y="12846"/>
                  <a:pt x="7614" y="12848"/>
                </a:cubicBezTo>
                <a:cubicBezTo>
                  <a:pt x="7614" y="12851"/>
                  <a:pt x="7364" y="12738"/>
                  <a:pt x="7359" y="12732"/>
                </a:cubicBezTo>
                <a:cubicBezTo>
                  <a:pt x="7356" y="12732"/>
                  <a:pt x="7356" y="12729"/>
                  <a:pt x="7361" y="12732"/>
                </a:cubicBezTo>
                <a:cubicBezTo>
                  <a:pt x="7364" y="12732"/>
                  <a:pt x="7386" y="12738"/>
                  <a:pt x="7409" y="12743"/>
                </a:cubicBezTo>
                <a:close/>
                <a:moveTo>
                  <a:pt x="17354" y="12785"/>
                </a:moveTo>
                <a:lnTo>
                  <a:pt x="17354" y="12785"/>
                </a:lnTo>
                <a:cubicBezTo>
                  <a:pt x="17354" y="12796"/>
                  <a:pt x="17351" y="12812"/>
                  <a:pt x="17349" y="12821"/>
                </a:cubicBezTo>
                <a:cubicBezTo>
                  <a:pt x="17346" y="12832"/>
                  <a:pt x="17346" y="12832"/>
                  <a:pt x="17346" y="12832"/>
                </a:cubicBezTo>
                <a:cubicBezTo>
                  <a:pt x="17207" y="12896"/>
                  <a:pt x="17207" y="12896"/>
                  <a:pt x="17207" y="12896"/>
                </a:cubicBezTo>
                <a:cubicBezTo>
                  <a:pt x="17071" y="12959"/>
                  <a:pt x="17043" y="12970"/>
                  <a:pt x="17052" y="12965"/>
                </a:cubicBezTo>
                <a:cubicBezTo>
                  <a:pt x="17055" y="12962"/>
                  <a:pt x="17077" y="12948"/>
                  <a:pt x="17104" y="12929"/>
                </a:cubicBezTo>
                <a:cubicBezTo>
                  <a:pt x="17132" y="12912"/>
                  <a:pt x="17199" y="12868"/>
                  <a:pt x="17251" y="12832"/>
                </a:cubicBezTo>
                <a:cubicBezTo>
                  <a:pt x="17307" y="12796"/>
                  <a:pt x="17351" y="12765"/>
                  <a:pt x="17354" y="12765"/>
                </a:cubicBezTo>
                <a:cubicBezTo>
                  <a:pt x="17354" y="12765"/>
                  <a:pt x="17354" y="12774"/>
                  <a:pt x="17354" y="12785"/>
                </a:cubicBezTo>
                <a:close/>
                <a:moveTo>
                  <a:pt x="17166" y="12843"/>
                </a:moveTo>
                <a:lnTo>
                  <a:pt x="17166" y="12843"/>
                </a:lnTo>
                <a:cubicBezTo>
                  <a:pt x="17160" y="12846"/>
                  <a:pt x="17154" y="12848"/>
                  <a:pt x="17154" y="12848"/>
                </a:cubicBezTo>
                <a:cubicBezTo>
                  <a:pt x="17152" y="12846"/>
                  <a:pt x="17154" y="12843"/>
                  <a:pt x="17157" y="12840"/>
                </a:cubicBezTo>
                <a:cubicBezTo>
                  <a:pt x="17168" y="12832"/>
                  <a:pt x="17174" y="12832"/>
                  <a:pt x="17166" y="12843"/>
                </a:cubicBezTo>
                <a:close/>
                <a:moveTo>
                  <a:pt x="7802" y="12873"/>
                </a:moveTo>
                <a:lnTo>
                  <a:pt x="7802" y="12873"/>
                </a:lnTo>
                <a:cubicBezTo>
                  <a:pt x="7863" y="12890"/>
                  <a:pt x="7916" y="12907"/>
                  <a:pt x="7919" y="12907"/>
                </a:cubicBezTo>
                <a:cubicBezTo>
                  <a:pt x="7922" y="12907"/>
                  <a:pt x="7922" y="12918"/>
                  <a:pt x="7922" y="12945"/>
                </a:cubicBezTo>
                <a:cubicBezTo>
                  <a:pt x="7922" y="12965"/>
                  <a:pt x="7922" y="12982"/>
                  <a:pt x="7922" y="12982"/>
                </a:cubicBezTo>
                <a:cubicBezTo>
                  <a:pt x="7916" y="12982"/>
                  <a:pt x="7689" y="12848"/>
                  <a:pt x="7683" y="12843"/>
                </a:cubicBezTo>
                <a:cubicBezTo>
                  <a:pt x="7678" y="12837"/>
                  <a:pt x="7678" y="12837"/>
                  <a:pt x="7678" y="12837"/>
                </a:cubicBezTo>
                <a:cubicBezTo>
                  <a:pt x="7683" y="12840"/>
                  <a:pt x="7683" y="12840"/>
                  <a:pt x="7683" y="12840"/>
                </a:cubicBezTo>
                <a:cubicBezTo>
                  <a:pt x="7689" y="12840"/>
                  <a:pt x="7741" y="12857"/>
                  <a:pt x="7802" y="12873"/>
                </a:cubicBezTo>
                <a:close/>
                <a:moveTo>
                  <a:pt x="7977" y="12871"/>
                </a:moveTo>
                <a:lnTo>
                  <a:pt x="7977" y="12871"/>
                </a:lnTo>
                <a:cubicBezTo>
                  <a:pt x="8022" y="12879"/>
                  <a:pt x="8038" y="12882"/>
                  <a:pt x="8019" y="12882"/>
                </a:cubicBezTo>
                <a:cubicBezTo>
                  <a:pt x="7999" y="12882"/>
                  <a:pt x="7941" y="12873"/>
                  <a:pt x="7927" y="12871"/>
                </a:cubicBezTo>
                <a:cubicBezTo>
                  <a:pt x="7908" y="12862"/>
                  <a:pt x="7922" y="12862"/>
                  <a:pt x="7977" y="12871"/>
                </a:cubicBezTo>
                <a:close/>
                <a:moveTo>
                  <a:pt x="17124" y="12876"/>
                </a:moveTo>
                <a:lnTo>
                  <a:pt x="17124" y="12876"/>
                </a:lnTo>
                <a:cubicBezTo>
                  <a:pt x="17121" y="12876"/>
                  <a:pt x="17113" y="12884"/>
                  <a:pt x="17102" y="12890"/>
                </a:cubicBezTo>
                <a:cubicBezTo>
                  <a:pt x="17080" y="12904"/>
                  <a:pt x="17080" y="12901"/>
                  <a:pt x="17102" y="12882"/>
                </a:cubicBezTo>
                <a:cubicBezTo>
                  <a:pt x="17118" y="12871"/>
                  <a:pt x="17124" y="12868"/>
                  <a:pt x="17124" y="12876"/>
                </a:cubicBezTo>
                <a:close/>
                <a:moveTo>
                  <a:pt x="9139" y="13106"/>
                </a:moveTo>
                <a:lnTo>
                  <a:pt x="9139" y="13106"/>
                </a:lnTo>
                <a:cubicBezTo>
                  <a:pt x="9782" y="13212"/>
                  <a:pt x="10312" y="13298"/>
                  <a:pt x="10314" y="13298"/>
                </a:cubicBezTo>
                <a:cubicBezTo>
                  <a:pt x="10317" y="13298"/>
                  <a:pt x="10309" y="13298"/>
                  <a:pt x="10295" y="13298"/>
                </a:cubicBezTo>
                <a:cubicBezTo>
                  <a:pt x="10265" y="13295"/>
                  <a:pt x="7963" y="13001"/>
                  <a:pt x="7961" y="13001"/>
                </a:cubicBezTo>
                <a:cubicBezTo>
                  <a:pt x="7961" y="12998"/>
                  <a:pt x="7958" y="12929"/>
                  <a:pt x="7961" y="12918"/>
                </a:cubicBezTo>
                <a:cubicBezTo>
                  <a:pt x="7961" y="12918"/>
                  <a:pt x="7963" y="12915"/>
                  <a:pt x="7966" y="12915"/>
                </a:cubicBezTo>
                <a:cubicBezTo>
                  <a:pt x="7969" y="12915"/>
                  <a:pt x="8496" y="13001"/>
                  <a:pt x="9139" y="13106"/>
                </a:cubicBezTo>
                <a:close/>
                <a:moveTo>
                  <a:pt x="7658" y="12932"/>
                </a:moveTo>
                <a:lnTo>
                  <a:pt x="7658" y="12932"/>
                </a:lnTo>
                <a:cubicBezTo>
                  <a:pt x="7661" y="12932"/>
                  <a:pt x="7655" y="12932"/>
                  <a:pt x="7650" y="12932"/>
                </a:cubicBezTo>
                <a:cubicBezTo>
                  <a:pt x="7642" y="12929"/>
                  <a:pt x="7636" y="12926"/>
                  <a:pt x="7636" y="12923"/>
                </a:cubicBezTo>
                <a:cubicBezTo>
                  <a:pt x="7633" y="12921"/>
                  <a:pt x="7636" y="12921"/>
                  <a:pt x="7644" y="12923"/>
                </a:cubicBezTo>
                <a:cubicBezTo>
                  <a:pt x="7650" y="12926"/>
                  <a:pt x="7655" y="12929"/>
                  <a:pt x="7658" y="12932"/>
                </a:cubicBezTo>
                <a:close/>
                <a:moveTo>
                  <a:pt x="17171" y="12957"/>
                </a:moveTo>
                <a:lnTo>
                  <a:pt x="17171" y="12957"/>
                </a:lnTo>
                <a:cubicBezTo>
                  <a:pt x="17168" y="12957"/>
                  <a:pt x="17143" y="12973"/>
                  <a:pt x="17116" y="12993"/>
                </a:cubicBezTo>
                <a:cubicBezTo>
                  <a:pt x="17063" y="13029"/>
                  <a:pt x="17063" y="13029"/>
                  <a:pt x="17063" y="13029"/>
                </a:cubicBezTo>
                <a:cubicBezTo>
                  <a:pt x="17016" y="13040"/>
                  <a:pt x="17016" y="13040"/>
                  <a:pt x="17016" y="13040"/>
                </a:cubicBezTo>
                <a:cubicBezTo>
                  <a:pt x="16988" y="13045"/>
                  <a:pt x="16966" y="13048"/>
                  <a:pt x="16966" y="13048"/>
                </a:cubicBezTo>
                <a:cubicBezTo>
                  <a:pt x="16966" y="13045"/>
                  <a:pt x="17163" y="12954"/>
                  <a:pt x="17168" y="12954"/>
                </a:cubicBezTo>
                <a:cubicBezTo>
                  <a:pt x="17171" y="12954"/>
                  <a:pt x="17171" y="12954"/>
                  <a:pt x="17171" y="12957"/>
                </a:cubicBezTo>
                <a:close/>
                <a:moveTo>
                  <a:pt x="8992" y="13020"/>
                </a:moveTo>
                <a:lnTo>
                  <a:pt x="8992" y="13020"/>
                </a:lnTo>
                <a:cubicBezTo>
                  <a:pt x="9031" y="13026"/>
                  <a:pt x="9062" y="13031"/>
                  <a:pt x="9059" y="13034"/>
                </a:cubicBezTo>
                <a:cubicBezTo>
                  <a:pt x="9053" y="13034"/>
                  <a:pt x="8890" y="13012"/>
                  <a:pt x="8890" y="13009"/>
                </a:cubicBezTo>
                <a:cubicBezTo>
                  <a:pt x="8887" y="13007"/>
                  <a:pt x="8901" y="13009"/>
                  <a:pt x="8992" y="13020"/>
                </a:cubicBezTo>
                <a:close/>
                <a:moveTo>
                  <a:pt x="9084" y="13037"/>
                </a:moveTo>
                <a:lnTo>
                  <a:pt x="9084" y="13037"/>
                </a:lnTo>
                <a:cubicBezTo>
                  <a:pt x="9078" y="13037"/>
                  <a:pt x="9073" y="13037"/>
                  <a:pt x="9070" y="13037"/>
                </a:cubicBezTo>
                <a:cubicBezTo>
                  <a:pt x="9067" y="13034"/>
                  <a:pt x="9070" y="13034"/>
                  <a:pt x="9076" y="13034"/>
                </a:cubicBezTo>
                <a:cubicBezTo>
                  <a:pt x="9084" y="13034"/>
                  <a:pt x="9087" y="13034"/>
                  <a:pt x="9084" y="13037"/>
                </a:cubicBezTo>
                <a:close/>
                <a:moveTo>
                  <a:pt x="9109" y="13040"/>
                </a:moveTo>
                <a:lnTo>
                  <a:pt x="9109" y="13040"/>
                </a:lnTo>
                <a:cubicBezTo>
                  <a:pt x="9106" y="13040"/>
                  <a:pt x="9101" y="13040"/>
                  <a:pt x="9095" y="13040"/>
                </a:cubicBezTo>
                <a:cubicBezTo>
                  <a:pt x="9092" y="13040"/>
                  <a:pt x="9095" y="13037"/>
                  <a:pt x="9103" y="13037"/>
                </a:cubicBezTo>
                <a:cubicBezTo>
                  <a:pt x="9109" y="13037"/>
                  <a:pt x="9112" y="13040"/>
                  <a:pt x="9109" y="13040"/>
                </a:cubicBezTo>
                <a:close/>
                <a:moveTo>
                  <a:pt x="16841" y="13043"/>
                </a:moveTo>
                <a:lnTo>
                  <a:pt x="16841" y="13043"/>
                </a:lnTo>
                <a:cubicBezTo>
                  <a:pt x="16835" y="13051"/>
                  <a:pt x="16802" y="13076"/>
                  <a:pt x="16799" y="13076"/>
                </a:cubicBezTo>
                <a:cubicBezTo>
                  <a:pt x="16791" y="13076"/>
                  <a:pt x="16802" y="13065"/>
                  <a:pt x="16822" y="13054"/>
                </a:cubicBezTo>
                <a:cubicBezTo>
                  <a:pt x="16847" y="13037"/>
                  <a:pt x="16849" y="13034"/>
                  <a:pt x="16841" y="13043"/>
                </a:cubicBezTo>
                <a:close/>
                <a:moveTo>
                  <a:pt x="9134" y="13043"/>
                </a:moveTo>
                <a:lnTo>
                  <a:pt x="9134" y="13043"/>
                </a:lnTo>
                <a:cubicBezTo>
                  <a:pt x="9131" y="13045"/>
                  <a:pt x="9126" y="13045"/>
                  <a:pt x="9123" y="13043"/>
                </a:cubicBezTo>
                <a:cubicBezTo>
                  <a:pt x="9120" y="13043"/>
                  <a:pt x="9123" y="13043"/>
                  <a:pt x="9128" y="13043"/>
                </a:cubicBezTo>
                <a:cubicBezTo>
                  <a:pt x="9137" y="13043"/>
                  <a:pt x="9139" y="13043"/>
                  <a:pt x="9134" y="13043"/>
                </a:cubicBezTo>
                <a:close/>
                <a:moveTo>
                  <a:pt x="9159" y="13048"/>
                </a:moveTo>
                <a:lnTo>
                  <a:pt x="9159" y="13048"/>
                </a:lnTo>
                <a:cubicBezTo>
                  <a:pt x="9156" y="13048"/>
                  <a:pt x="9150" y="13048"/>
                  <a:pt x="9148" y="13048"/>
                </a:cubicBezTo>
                <a:cubicBezTo>
                  <a:pt x="9145" y="13045"/>
                  <a:pt x="9148" y="13045"/>
                  <a:pt x="9153" y="13045"/>
                </a:cubicBezTo>
                <a:cubicBezTo>
                  <a:pt x="9159" y="13045"/>
                  <a:pt x="9162" y="13045"/>
                  <a:pt x="9159" y="13048"/>
                </a:cubicBezTo>
                <a:close/>
                <a:moveTo>
                  <a:pt x="9184" y="13051"/>
                </a:moveTo>
                <a:lnTo>
                  <a:pt x="9184" y="13051"/>
                </a:lnTo>
                <a:cubicBezTo>
                  <a:pt x="9184" y="13054"/>
                  <a:pt x="9178" y="13054"/>
                  <a:pt x="9173" y="13051"/>
                </a:cubicBezTo>
                <a:cubicBezTo>
                  <a:pt x="9170" y="13051"/>
                  <a:pt x="9173" y="13048"/>
                  <a:pt x="9178" y="13048"/>
                </a:cubicBezTo>
                <a:cubicBezTo>
                  <a:pt x="9184" y="13048"/>
                  <a:pt x="9187" y="13051"/>
                  <a:pt x="9184" y="13051"/>
                </a:cubicBezTo>
                <a:close/>
                <a:moveTo>
                  <a:pt x="9212" y="13054"/>
                </a:moveTo>
                <a:lnTo>
                  <a:pt x="9212" y="13054"/>
                </a:lnTo>
                <a:cubicBezTo>
                  <a:pt x="9209" y="13056"/>
                  <a:pt x="9203" y="13056"/>
                  <a:pt x="9200" y="13054"/>
                </a:cubicBezTo>
                <a:cubicBezTo>
                  <a:pt x="9195" y="13054"/>
                  <a:pt x="9198" y="13054"/>
                  <a:pt x="9203" y="13054"/>
                </a:cubicBezTo>
                <a:cubicBezTo>
                  <a:pt x="9212" y="13054"/>
                  <a:pt x="9214" y="13054"/>
                  <a:pt x="9212" y="13054"/>
                </a:cubicBezTo>
                <a:close/>
                <a:moveTo>
                  <a:pt x="9236" y="13059"/>
                </a:moveTo>
                <a:lnTo>
                  <a:pt x="9236" y="13059"/>
                </a:lnTo>
                <a:cubicBezTo>
                  <a:pt x="9234" y="13059"/>
                  <a:pt x="9228" y="13059"/>
                  <a:pt x="9225" y="13059"/>
                </a:cubicBezTo>
                <a:cubicBezTo>
                  <a:pt x="9223" y="13056"/>
                  <a:pt x="9225" y="13056"/>
                  <a:pt x="9231" y="13056"/>
                </a:cubicBezTo>
                <a:cubicBezTo>
                  <a:pt x="9236" y="13056"/>
                  <a:pt x="9239" y="13056"/>
                  <a:pt x="9236" y="13059"/>
                </a:cubicBezTo>
                <a:close/>
                <a:moveTo>
                  <a:pt x="9259" y="13062"/>
                </a:moveTo>
                <a:lnTo>
                  <a:pt x="9259" y="13062"/>
                </a:lnTo>
                <a:cubicBezTo>
                  <a:pt x="9256" y="13062"/>
                  <a:pt x="9253" y="13062"/>
                  <a:pt x="9250" y="13062"/>
                </a:cubicBezTo>
                <a:cubicBezTo>
                  <a:pt x="9248" y="13062"/>
                  <a:pt x="9250" y="13059"/>
                  <a:pt x="9253" y="13059"/>
                </a:cubicBezTo>
                <a:cubicBezTo>
                  <a:pt x="9259" y="13059"/>
                  <a:pt x="9261" y="13062"/>
                  <a:pt x="9259" y="13062"/>
                </a:cubicBezTo>
                <a:close/>
                <a:moveTo>
                  <a:pt x="16769" y="13093"/>
                </a:moveTo>
                <a:lnTo>
                  <a:pt x="16769" y="13093"/>
                </a:lnTo>
                <a:cubicBezTo>
                  <a:pt x="16769" y="13098"/>
                  <a:pt x="16747" y="13106"/>
                  <a:pt x="16719" y="13117"/>
                </a:cubicBezTo>
                <a:cubicBezTo>
                  <a:pt x="16700" y="13123"/>
                  <a:pt x="16702" y="13120"/>
                  <a:pt x="16733" y="13104"/>
                </a:cubicBezTo>
                <a:cubicBezTo>
                  <a:pt x="16761" y="13090"/>
                  <a:pt x="16769" y="13087"/>
                  <a:pt x="16769" y="13093"/>
                </a:cubicBezTo>
                <a:close/>
                <a:moveTo>
                  <a:pt x="16863" y="13112"/>
                </a:moveTo>
                <a:lnTo>
                  <a:pt x="16863" y="13112"/>
                </a:lnTo>
                <a:cubicBezTo>
                  <a:pt x="16849" y="13120"/>
                  <a:pt x="16705" y="13178"/>
                  <a:pt x="16705" y="13176"/>
                </a:cubicBezTo>
                <a:cubicBezTo>
                  <a:pt x="16705" y="13176"/>
                  <a:pt x="16727" y="13165"/>
                  <a:pt x="16752" y="13148"/>
                </a:cubicBezTo>
                <a:cubicBezTo>
                  <a:pt x="16788" y="13129"/>
                  <a:pt x="16808" y="13120"/>
                  <a:pt x="16830" y="13115"/>
                </a:cubicBezTo>
                <a:cubicBezTo>
                  <a:pt x="16863" y="13106"/>
                  <a:pt x="16871" y="13106"/>
                  <a:pt x="16863" y="13112"/>
                </a:cubicBezTo>
                <a:close/>
                <a:moveTo>
                  <a:pt x="10223" y="13167"/>
                </a:moveTo>
                <a:lnTo>
                  <a:pt x="10223" y="13167"/>
                </a:lnTo>
                <a:cubicBezTo>
                  <a:pt x="10722" y="13209"/>
                  <a:pt x="10722" y="13209"/>
                  <a:pt x="10722" y="13209"/>
                </a:cubicBezTo>
                <a:cubicBezTo>
                  <a:pt x="10739" y="13217"/>
                  <a:pt x="10739" y="13217"/>
                  <a:pt x="10739" y="13217"/>
                </a:cubicBezTo>
                <a:cubicBezTo>
                  <a:pt x="10747" y="13223"/>
                  <a:pt x="10753" y="13228"/>
                  <a:pt x="10750" y="13228"/>
                </a:cubicBezTo>
                <a:cubicBezTo>
                  <a:pt x="10747" y="13228"/>
                  <a:pt x="10578" y="13217"/>
                  <a:pt x="10373" y="13201"/>
                </a:cubicBezTo>
                <a:cubicBezTo>
                  <a:pt x="9998" y="13170"/>
                  <a:pt x="9998" y="13170"/>
                  <a:pt x="9998" y="13170"/>
                </a:cubicBezTo>
                <a:cubicBezTo>
                  <a:pt x="9843" y="13148"/>
                  <a:pt x="9843" y="13148"/>
                  <a:pt x="9843" y="13148"/>
                </a:cubicBezTo>
                <a:cubicBezTo>
                  <a:pt x="9757" y="13137"/>
                  <a:pt x="9688" y="13126"/>
                  <a:pt x="9688" y="13123"/>
                </a:cubicBezTo>
                <a:cubicBezTo>
                  <a:pt x="9685" y="13123"/>
                  <a:pt x="9693" y="13123"/>
                  <a:pt x="9704" y="13123"/>
                </a:cubicBezTo>
                <a:cubicBezTo>
                  <a:pt x="9715" y="13126"/>
                  <a:pt x="9948" y="13145"/>
                  <a:pt x="10223" y="13167"/>
                </a:cubicBezTo>
                <a:close/>
                <a:moveTo>
                  <a:pt x="16824" y="13170"/>
                </a:moveTo>
                <a:lnTo>
                  <a:pt x="16824" y="13170"/>
                </a:lnTo>
                <a:cubicBezTo>
                  <a:pt x="16816" y="13178"/>
                  <a:pt x="16430" y="13403"/>
                  <a:pt x="16430" y="13403"/>
                </a:cubicBezTo>
                <a:cubicBezTo>
                  <a:pt x="16428" y="13400"/>
                  <a:pt x="16428" y="13384"/>
                  <a:pt x="16430" y="13364"/>
                </a:cubicBezTo>
                <a:cubicBezTo>
                  <a:pt x="16433" y="13331"/>
                  <a:pt x="16433" y="13331"/>
                  <a:pt x="16433" y="13331"/>
                </a:cubicBezTo>
                <a:cubicBezTo>
                  <a:pt x="16627" y="13248"/>
                  <a:pt x="16627" y="13248"/>
                  <a:pt x="16627" y="13248"/>
                </a:cubicBezTo>
                <a:cubicBezTo>
                  <a:pt x="16736" y="13203"/>
                  <a:pt x="16824" y="13167"/>
                  <a:pt x="16824" y="13167"/>
                </a:cubicBezTo>
                <a:cubicBezTo>
                  <a:pt x="16827" y="13167"/>
                  <a:pt x="16827" y="13167"/>
                  <a:pt x="16824" y="13170"/>
                </a:cubicBezTo>
                <a:close/>
                <a:moveTo>
                  <a:pt x="9990" y="13206"/>
                </a:moveTo>
                <a:lnTo>
                  <a:pt x="9990" y="13206"/>
                </a:lnTo>
                <a:cubicBezTo>
                  <a:pt x="9987" y="13206"/>
                  <a:pt x="9984" y="13206"/>
                  <a:pt x="9982" y="13206"/>
                </a:cubicBezTo>
                <a:cubicBezTo>
                  <a:pt x="9979" y="13206"/>
                  <a:pt x="9982" y="13203"/>
                  <a:pt x="9984" y="13203"/>
                </a:cubicBezTo>
                <a:cubicBezTo>
                  <a:pt x="9990" y="13203"/>
                  <a:pt x="9993" y="13206"/>
                  <a:pt x="9990" y="13206"/>
                </a:cubicBezTo>
                <a:close/>
                <a:moveTo>
                  <a:pt x="10012" y="13209"/>
                </a:moveTo>
                <a:lnTo>
                  <a:pt x="10012" y="13209"/>
                </a:lnTo>
                <a:cubicBezTo>
                  <a:pt x="10009" y="13212"/>
                  <a:pt x="10007" y="13212"/>
                  <a:pt x="10004" y="13209"/>
                </a:cubicBezTo>
                <a:cubicBezTo>
                  <a:pt x="10001" y="13209"/>
                  <a:pt x="10004" y="13209"/>
                  <a:pt x="10007" y="13209"/>
                </a:cubicBezTo>
                <a:cubicBezTo>
                  <a:pt x="10012" y="13209"/>
                  <a:pt x="10015" y="13209"/>
                  <a:pt x="10012" y="13209"/>
                </a:cubicBezTo>
                <a:close/>
                <a:moveTo>
                  <a:pt x="10894" y="13223"/>
                </a:moveTo>
                <a:lnTo>
                  <a:pt x="10894" y="13223"/>
                </a:lnTo>
                <a:cubicBezTo>
                  <a:pt x="10941" y="13226"/>
                  <a:pt x="10980" y="13231"/>
                  <a:pt x="10983" y="13231"/>
                </a:cubicBezTo>
                <a:cubicBezTo>
                  <a:pt x="10988" y="13231"/>
                  <a:pt x="10988" y="13234"/>
                  <a:pt x="10983" y="13242"/>
                </a:cubicBezTo>
                <a:cubicBezTo>
                  <a:pt x="10977" y="13248"/>
                  <a:pt x="10977" y="13248"/>
                  <a:pt x="10977" y="13248"/>
                </a:cubicBezTo>
                <a:cubicBezTo>
                  <a:pt x="10902" y="13242"/>
                  <a:pt x="10902" y="13242"/>
                  <a:pt x="10902" y="13242"/>
                </a:cubicBezTo>
                <a:cubicBezTo>
                  <a:pt x="10828" y="13237"/>
                  <a:pt x="10828" y="13237"/>
                  <a:pt x="10828" y="13237"/>
                </a:cubicBezTo>
                <a:cubicBezTo>
                  <a:pt x="10814" y="13226"/>
                  <a:pt x="10814" y="13226"/>
                  <a:pt x="10814" y="13226"/>
                </a:cubicBezTo>
                <a:cubicBezTo>
                  <a:pt x="10805" y="13223"/>
                  <a:pt x="10800" y="13217"/>
                  <a:pt x="10800" y="13217"/>
                </a:cubicBezTo>
                <a:cubicBezTo>
                  <a:pt x="10800" y="13215"/>
                  <a:pt x="10808" y="13215"/>
                  <a:pt x="10894" y="13223"/>
                </a:cubicBezTo>
                <a:close/>
                <a:moveTo>
                  <a:pt x="11188" y="13248"/>
                </a:moveTo>
                <a:lnTo>
                  <a:pt x="11188" y="13248"/>
                </a:lnTo>
                <a:cubicBezTo>
                  <a:pt x="11360" y="13262"/>
                  <a:pt x="11965" y="13323"/>
                  <a:pt x="11901" y="13320"/>
                </a:cubicBezTo>
                <a:cubicBezTo>
                  <a:pt x="11848" y="13317"/>
                  <a:pt x="11024" y="13251"/>
                  <a:pt x="11022" y="13251"/>
                </a:cubicBezTo>
                <a:cubicBezTo>
                  <a:pt x="11019" y="13248"/>
                  <a:pt x="11027" y="13234"/>
                  <a:pt x="11030" y="13234"/>
                </a:cubicBezTo>
                <a:cubicBezTo>
                  <a:pt x="11033" y="13234"/>
                  <a:pt x="11102" y="13239"/>
                  <a:pt x="11188" y="13248"/>
                </a:cubicBezTo>
                <a:close/>
                <a:moveTo>
                  <a:pt x="16489" y="13256"/>
                </a:moveTo>
                <a:lnTo>
                  <a:pt x="16489" y="13256"/>
                </a:lnTo>
                <a:cubicBezTo>
                  <a:pt x="16483" y="13259"/>
                  <a:pt x="16433" y="13289"/>
                  <a:pt x="16428" y="13289"/>
                </a:cubicBezTo>
                <a:cubicBezTo>
                  <a:pt x="16425" y="13289"/>
                  <a:pt x="16422" y="13289"/>
                  <a:pt x="16422" y="13287"/>
                </a:cubicBezTo>
                <a:cubicBezTo>
                  <a:pt x="16422" y="13284"/>
                  <a:pt x="16436" y="13276"/>
                  <a:pt x="16455" y="13267"/>
                </a:cubicBezTo>
                <a:cubicBezTo>
                  <a:pt x="16491" y="13251"/>
                  <a:pt x="16494" y="13251"/>
                  <a:pt x="16489" y="13256"/>
                </a:cubicBezTo>
                <a:close/>
                <a:moveTo>
                  <a:pt x="11671" y="13395"/>
                </a:moveTo>
                <a:lnTo>
                  <a:pt x="11671" y="13395"/>
                </a:lnTo>
                <a:cubicBezTo>
                  <a:pt x="12300" y="13467"/>
                  <a:pt x="12825" y="13528"/>
                  <a:pt x="12841" y="13528"/>
                </a:cubicBezTo>
                <a:cubicBezTo>
                  <a:pt x="12869" y="13531"/>
                  <a:pt x="12869" y="13531"/>
                  <a:pt x="12869" y="13531"/>
                </a:cubicBezTo>
                <a:cubicBezTo>
                  <a:pt x="12852" y="13533"/>
                  <a:pt x="12852" y="13533"/>
                  <a:pt x="12852" y="13533"/>
                </a:cubicBezTo>
                <a:cubicBezTo>
                  <a:pt x="12844" y="13533"/>
                  <a:pt x="12520" y="13514"/>
                  <a:pt x="12134" y="13489"/>
                </a:cubicBezTo>
                <a:cubicBezTo>
                  <a:pt x="11432" y="13445"/>
                  <a:pt x="11432" y="13445"/>
                  <a:pt x="11432" y="13445"/>
                </a:cubicBezTo>
                <a:cubicBezTo>
                  <a:pt x="10977" y="13356"/>
                  <a:pt x="10977" y="13356"/>
                  <a:pt x="10977" y="13356"/>
                </a:cubicBezTo>
                <a:cubicBezTo>
                  <a:pt x="10725" y="13309"/>
                  <a:pt x="10517" y="13267"/>
                  <a:pt x="10511" y="13267"/>
                </a:cubicBezTo>
                <a:cubicBezTo>
                  <a:pt x="10500" y="13264"/>
                  <a:pt x="10500" y="13264"/>
                  <a:pt x="10500" y="13264"/>
                </a:cubicBezTo>
                <a:cubicBezTo>
                  <a:pt x="10517" y="13264"/>
                  <a:pt x="10517" y="13264"/>
                  <a:pt x="10517" y="13264"/>
                </a:cubicBezTo>
                <a:cubicBezTo>
                  <a:pt x="10525" y="13267"/>
                  <a:pt x="11044" y="13325"/>
                  <a:pt x="11671" y="13395"/>
                </a:cubicBezTo>
                <a:close/>
                <a:moveTo>
                  <a:pt x="12356" y="13392"/>
                </a:moveTo>
                <a:lnTo>
                  <a:pt x="12356" y="13392"/>
                </a:lnTo>
                <a:cubicBezTo>
                  <a:pt x="13024" y="13445"/>
                  <a:pt x="13579" y="13489"/>
                  <a:pt x="13590" y="13489"/>
                </a:cubicBezTo>
                <a:cubicBezTo>
                  <a:pt x="13607" y="13486"/>
                  <a:pt x="13607" y="13486"/>
                  <a:pt x="13607" y="13486"/>
                </a:cubicBezTo>
                <a:cubicBezTo>
                  <a:pt x="13610" y="13475"/>
                  <a:pt x="13610" y="13475"/>
                  <a:pt x="13610" y="13475"/>
                </a:cubicBezTo>
                <a:cubicBezTo>
                  <a:pt x="13610" y="13470"/>
                  <a:pt x="13607" y="13461"/>
                  <a:pt x="13604" y="13459"/>
                </a:cubicBezTo>
                <a:cubicBezTo>
                  <a:pt x="13601" y="13459"/>
                  <a:pt x="13543" y="13450"/>
                  <a:pt x="13471" y="13442"/>
                </a:cubicBezTo>
                <a:cubicBezTo>
                  <a:pt x="13327" y="13428"/>
                  <a:pt x="13257" y="13420"/>
                  <a:pt x="13268" y="13420"/>
                </a:cubicBezTo>
                <a:cubicBezTo>
                  <a:pt x="13277" y="13417"/>
                  <a:pt x="13598" y="13445"/>
                  <a:pt x="13610" y="13448"/>
                </a:cubicBezTo>
                <a:cubicBezTo>
                  <a:pt x="13618" y="13448"/>
                  <a:pt x="13618" y="13448"/>
                  <a:pt x="13618" y="13448"/>
                </a:cubicBezTo>
                <a:cubicBezTo>
                  <a:pt x="13618" y="13470"/>
                  <a:pt x="13618" y="13470"/>
                  <a:pt x="13618" y="13470"/>
                </a:cubicBezTo>
                <a:cubicBezTo>
                  <a:pt x="13618" y="13489"/>
                  <a:pt x="13618" y="13489"/>
                  <a:pt x="13618" y="13489"/>
                </a:cubicBezTo>
                <a:cubicBezTo>
                  <a:pt x="13629" y="13492"/>
                  <a:pt x="13629" y="13492"/>
                  <a:pt x="13629" y="13492"/>
                </a:cubicBezTo>
                <a:cubicBezTo>
                  <a:pt x="13640" y="13497"/>
                  <a:pt x="13640" y="13497"/>
                  <a:pt x="13640" y="13497"/>
                </a:cubicBezTo>
                <a:cubicBezTo>
                  <a:pt x="13637" y="13517"/>
                  <a:pt x="13637" y="13517"/>
                  <a:pt x="13637" y="13517"/>
                </a:cubicBezTo>
                <a:cubicBezTo>
                  <a:pt x="13637" y="13525"/>
                  <a:pt x="13635" y="13545"/>
                  <a:pt x="13635" y="13558"/>
                </a:cubicBezTo>
                <a:cubicBezTo>
                  <a:pt x="13635" y="13581"/>
                  <a:pt x="13635" y="13581"/>
                  <a:pt x="13635" y="13581"/>
                </a:cubicBezTo>
                <a:cubicBezTo>
                  <a:pt x="13626" y="13581"/>
                  <a:pt x="13626" y="13581"/>
                  <a:pt x="13626" y="13581"/>
                </a:cubicBezTo>
                <a:cubicBezTo>
                  <a:pt x="13618" y="13581"/>
                  <a:pt x="11313" y="13320"/>
                  <a:pt x="11185" y="13306"/>
                </a:cubicBezTo>
                <a:cubicBezTo>
                  <a:pt x="11141" y="13300"/>
                  <a:pt x="11124" y="13298"/>
                  <a:pt x="11135" y="13298"/>
                </a:cubicBezTo>
                <a:cubicBezTo>
                  <a:pt x="11135" y="13298"/>
                  <a:pt x="11685" y="13339"/>
                  <a:pt x="12356" y="13392"/>
                </a:cubicBezTo>
                <a:close/>
                <a:moveTo>
                  <a:pt x="16325" y="13334"/>
                </a:moveTo>
                <a:lnTo>
                  <a:pt x="16325" y="13334"/>
                </a:lnTo>
                <a:cubicBezTo>
                  <a:pt x="16325" y="13337"/>
                  <a:pt x="16319" y="13337"/>
                  <a:pt x="16317" y="13337"/>
                </a:cubicBezTo>
                <a:cubicBezTo>
                  <a:pt x="16308" y="13337"/>
                  <a:pt x="16308" y="13337"/>
                  <a:pt x="16308" y="13337"/>
                </a:cubicBezTo>
                <a:cubicBezTo>
                  <a:pt x="16314" y="13334"/>
                  <a:pt x="16314" y="13334"/>
                  <a:pt x="16314" y="13334"/>
                </a:cubicBezTo>
                <a:cubicBezTo>
                  <a:pt x="16319" y="13328"/>
                  <a:pt x="16325" y="13328"/>
                  <a:pt x="16325" y="13334"/>
                </a:cubicBezTo>
                <a:close/>
                <a:moveTo>
                  <a:pt x="16369" y="13370"/>
                </a:moveTo>
                <a:lnTo>
                  <a:pt x="16369" y="13370"/>
                </a:lnTo>
                <a:cubicBezTo>
                  <a:pt x="16367" y="13373"/>
                  <a:pt x="16364" y="13373"/>
                  <a:pt x="16364" y="13373"/>
                </a:cubicBezTo>
                <a:cubicBezTo>
                  <a:pt x="16364" y="13367"/>
                  <a:pt x="16369" y="13362"/>
                  <a:pt x="16372" y="13364"/>
                </a:cubicBezTo>
                <a:cubicBezTo>
                  <a:pt x="16372" y="13367"/>
                  <a:pt x="16372" y="13370"/>
                  <a:pt x="16369" y="13370"/>
                </a:cubicBezTo>
                <a:close/>
                <a:moveTo>
                  <a:pt x="16222" y="13386"/>
                </a:moveTo>
                <a:lnTo>
                  <a:pt x="16222" y="13386"/>
                </a:lnTo>
                <a:cubicBezTo>
                  <a:pt x="16222" y="13386"/>
                  <a:pt x="16217" y="13389"/>
                  <a:pt x="16214" y="13389"/>
                </a:cubicBezTo>
                <a:cubicBezTo>
                  <a:pt x="16211" y="13389"/>
                  <a:pt x="16209" y="13386"/>
                  <a:pt x="16209" y="13386"/>
                </a:cubicBezTo>
                <a:cubicBezTo>
                  <a:pt x="16209" y="13384"/>
                  <a:pt x="16214" y="13381"/>
                  <a:pt x="16217" y="13381"/>
                </a:cubicBezTo>
                <a:cubicBezTo>
                  <a:pt x="16222" y="13381"/>
                  <a:pt x="16225" y="13384"/>
                  <a:pt x="16222" y="13386"/>
                </a:cubicBezTo>
                <a:close/>
                <a:moveTo>
                  <a:pt x="16172" y="13398"/>
                </a:moveTo>
                <a:lnTo>
                  <a:pt x="16172" y="13398"/>
                </a:lnTo>
                <a:cubicBezTo>
                  <a:pt x="16172" y="13400"/>
                  <a:pt x="16161" y="13406"/>
                  <a:pt x="16142" y="13409"/>
                </a:cubicBezTo>
                <a:cubicBezTo>
                  <a:pt x="16098" y="13417"/>
                  <a:pt x="16095" y="13417"/>
                  <a:pt x="16134" y="13403"/>
                </a:cubicBezTo>
                <a:cubicBezTo>
                  <a:pt x="16167" y="13389"/>
                  <a:pt x="16172" y="13389"/>
                  <a:pt x="16172" y="13398"/>
                </a:cubicBezTo>
                <a:close/>
                <a:moveTo>
                  <a:pt x="16281" y="13406"/>
                </a:moveTo>
                <a:lnTo>
                  <a:pt x="16281" y="13406"/>
                </a:lnTo>
                <a:cubicBezTo>
                  <a:pt x="16253" y="13436"/>
                  <a:pt x="16220" y="13475"/>
                  <a:pt x="16217" y="13478"/>
                </a:cubicBezTo>
                <a:cubicBezTo>
                  <a:pt x="16214" y="13478"/>
                  <a:pt x="16217" y="13431"/>
                  <a:pt x="16220" y="13425"/>
                </a:cubicBezTo>
                <a:cubicBezTo>
                  <a:pt x="16222" y="13422"/>
                  <a:pt x="16278" y="13400"/>
                  <a:pt x="16281" y="13400"/>
                </a:cubicBezTo>
                <a:cubicBezTo>
                  <a:pt x="16283" y="13400"/>
                  <a:pt x="16283" y="13403"/>
                  <a:pt x="16281" y="13406"/>
                </a:cubicBezTo>
                <a:close/>
                <a:moveTo>
                  <a:pt x="16325" y="13436"/>
                </a:moveTo>
                <a:lnTo>
                  <a:pt x="16325" y="13436"/>
                </a:lnTo>
                <a:cubicBezTo>
                  <a:pt x="16325" y="13461"/>
                  <a:pt x="16325" y="13461"/>
                  <a:pt x="16325" y="13461"/>
                </a:cubicBezTo>
                <a:cubicBezTo>
                  <a:pt x="16292" y="13475"/>
                  <a:pt x="16292" y="13475"/>
                  <a:pt x="16292" y="13475"/>
                </a:cubicBezTo>
                <a:cubicBezTo>
                  <a:pt x="16275" y="13484"/>
                  <a:pt x="16258" y="13489"/>
                  <a:pt x="16258" y="13486"/>
                </a:cubicBezTo>
                <a:cubicBezTo>
                  <a:pt x="16258" y="13486"/>
                  <a:pt x="16272" y="13467"/>
                  <a:pt x="16292" y="13448"/>
                </a:cubicBezTo>
                <a:cubicBezTo>
                  <a:pt x="16311" y="13425"/>
                  <a:pt x="16328" y="13409"/>
                  <a:pt x="16328" y="13409"/>
                </a:cubicBezTo>
                <a:cubicBezTo>
                  <a:pt x="16328" y="13409"/>
                  <a:pt x="16328" y="13422"/>
                  <a:pt x="16325" y="13436"/>
                </a:cubicBezTo>
                <a:close/>
                <a:moveTo>
                  <a:pt x="13252" y="13417"/>
                </a:moveTo>
                <a:lnTo>
                  <a:pt x="13252" y="13417"/>
                </a:lnTo>
                <a:cubicBezTo>
                  <a:pt x="13249" y="13417"/>
                  <a:pt x="13246" y="13417"/>
                  <a:pt x="13243" y="13417"/>
                </a:cubicBezTo>
                <a:cubicBezTo>
                  <a:pt x="13241" y="13417"/>
                  <a:pt x="13243" y="13414"/>
                  <a:pt x="13246" y="13414"/>
                </a:cubicBezTo>
                <a:cubicBezTo>
                  <a:pt x="13252" y="13414"/>
                  <a:pt x="13255" y="13417"/>
                  <a:pt x="13252" y="13417"/>
                </a:cubicBezTo>
                <a:close/>
                <a:moveTo>
                  <a:pt x="16389" y="13425"/>
                </a:moveTo>
                <a:lnTo>
                  <a:pt x="16389" y="13425"/>
                </a:lnTo>
                <a:cubicBezTo>
                  <a:pt x="16386" y="13428"/>
                  <a:pt x="16383" y="13428"/>
                  <a:pt x="16383" y="13428"/>
                </a:cubicBezTo>
                <a:cubicBezTo>
                  <a:pt x="16383" y="13422"/>
                  <a:pt x="16389" y="13417"/>
                  <a:pt x="16392" y="13420"/>
                </a:cubicBezTo>
                <a:cubicBezTo>
                  <a:pt x="16392" y="13422"/>
                  <a:pt x="16392" y="13425"/>
                  <a:pt x="16389" y="13425"/>
                </a:cubicBezTo>
                <a:close/>
                <a:moveTo>
                  <a:pt x="16178" y="13472"/>
                </a:moveTo>
                <a:lnTo>
                  <a:pt x="16178" y="13472"/>
                </a:lnTo>
                <a:cubicBezTo>
                  <a:pt x="16178" y="13486"/>
                  <a:pt x="16175" y="13500"/>
                  <a:pt x="16175" y="13500"/>
                </a:cubicBezTo>
                <a:cubicBezTo>
                  <a:pt x="16170" y="13500"/>
                  <a:pt x="16117" y="13461"/>
                  <a:pt x="16117" y="13459"/>
                </a:cubicBezTo>
                <a:cubicBezTo>
                  <a:pt x="16117" y="13456"/>
                  <a:pt x="16178" y="13439"/>
                  <a:pt x="16181" y="13442"/>
                </a:cubicBezTo>
                <a:cubicBezTo>
                  <a:pt x="16181" y="13445"/>
                  <a:pt x="16181" y="13459"/>
                  <a:pt x="16178" y="13472"/>
                </a:cubicBezTo>
                <a:close/>
                <a:moveTo>
                  <a:pt x="13823" y="13456"/>
                </a:moveTo>
                <a:lnTo>
                  <a:pt x="13823" y="13456"/>
                </a:lnTo>
                <a:cubicBezTo>
                  <a:pt x="13859" y="13459"/>
                  <a:pt x="13859" y="13459"/>
                  <a:pt x="13859" y="13459"/>
                </a:cubicBezTo>
                <a:cubicBezTo>
                  <a:pt x="13768" y="13459"/>
                  <a:pt x="13768" y="13459"/>
                  <a:pt x="13768" y="13459"/>
                </a:cubicBezTo>
                <a:cubicBezTo>
                  <a:pt x="13696" y="13459"/>
                  <a:pt x="13676" y="13459"/>
                  <a:pt x="13676" y="13453"/>
                </a:cubicBezTo>
                <a:cubicBezTo>
                  <a:pt x="13676" y="13450"/>
                  <a:pt x="13751" y="13450"/>
                  <a:pt x="13823" y="13456"/>
                </a:cubicBezTo>
                <a:close/>
                <a:moveTo>
                  <a:pt x="15765" y="13481"/>
                </a:moveTo>
                <a:lnTo>
                  <a:pt x="15765" y="13481"/>
                </a:lnTo>
                <a:cubicBezTo>
                  <a:pt x="15765" y="13486"/>
                  <a:pt x="15765" y="13486"/>
                  <a:pt x="15765" y="13486"/>
                </a:cubicBezTo>
                <a:cubicBezTo>
                  <a:pt x="15734" y="13484"/>
                  <a:pt x="15734" y="13484"/>
                  <a:pt x="15734" y="13484"/>
                </a:cubicBezTo>
                <a:cubicBezTo>
                  <a:pt x="15701" y="13484"/>
                  <a:pt x="15701" y="13484"/>
                  <a:pt x="15701" y="13484"/>
                </a:cubicBezTo>
                <a:cubicBezTo>
                  <a:pt x="15726" y="13481"/>
                  <a:pt x="15726" y="13481"/>
                  <a:pt x="15726" y="13481"/>
                </a:cubicBezTo>
                <a:cubicBezTo>
                  <a:pt x="15759" y="13472"/>
                  <a:pt x="15765" y="13472"/>
                  <a:pt x="15765" y="13481"/>
                </a:cubicBezTo>
                <a:close/>
                <a:moveTo>
                  <a:pt x="16020" y="13481"/>
                </a:moveTo>
                <a:lnTo>
                  <a:pt x="16020" y="13481"/>
                </a:lnTo>
                <a:cubicBezTo>
                  <a:pt x="16020" y="13481"/>
                  <a:pt x="16001" y="13506"/>
                  <a:pt x="15976" y="13531"/>
                </a:cubicBezTo>
                <a:cubicBezTo>
                  <a:pt x="15931" y="13578"/>
                  <a:pt x="15931" y="13578"/>
                  <a:pt x="15931" y="13578"/>
                </a:cubicBezTo>
                <a:cubicBezTo>
                  <a:pt x="15890" y="13547"/>
                  <a:pt x="15890" y="13547"/>
                  <a:pt x="15890" y="13547"/>
                </a:cubicBezTo>
                <a:cubicBezTo>
                  <a:pt x="15867" y="13531"/>
                  <a:pt x="15851" y="13514"/>
                  <a:pt x="15851" y="13511"/>
                </a:cubicBezTo>
                <a:cubicBezTo>
                  <a:pt x="15851" y="13511"/>
                  <a:pt x="15887" y="13503"/>
                  <a:pt x="15934" y="13495"/>
                </a:cubicBezTo>
                <a:cubicBezTo>
                  <a:pt x="16031" y="13475"/>
                  <a:pt x="16020" y="13478"/>
                  <a:pt x="16020" y="13481"/>
                </a:cubicBezTo>
                <a:close/>
                <a:moveTo>
                  <a:pt x="16114" y="13500"/>
                </a:moveTo>
                <a:lnTo>
                  <a:pt x="16114" y="13500"/>
                </a:lnTo>
                <a:cubicBezTo>
                  <a:pt x="16131" y="13514"/>
                  <a:pt x="16148" y="13525"/>
                  <a:pt x="16148" y="13525"/>
                </a:cubicBezTo>
                <a:cubicBezTo>
                  <a:pt x="16148" y="13528"/>
                  <a:pt x="16001" y="13567"/>
                  <a:pt x="15995" y="13567"/>
                </a:cubicBezTo>
                <a:cubicBezTo>
                  <a:pt x="15992" y="13564"/>
                  <a:pt x="16073" y="13478"/>
                  <a:pt x="16078" y="13478"/>
                </a:cubicBezTo>
                <a:cubicBezTo>
                  <a:pt x="16078" y="13478"/>
                  <a:pt x="16095" y="13489"/>
                  <a:pt x="16114" y="13500"/>
                </a:cubicBezTo>
                <a:close/>
                <a:moveTo>
                  <a:pt x="15465" y="13484"/>
                </a:moveTo>
                <a:lnTo>
                  <a:pt x="15465" y="13484"/>
                </a:lnTo>
                <a:cubicBezTo>
                  <a:pt x="15462" y="13486"/>
                  <a:pt x="15415" y="13497"/>
                  <a:pt x="15401" y="13497"/>
                </a:cubicBezTo>
                <a:cubicBezTo>
                  <a:pt x="15396" y="13497"/>
                  <a:pt x="15393" y="13495"/>
                  <a:pt x="15393" y="13492"/>
                </a:cubicBezTo>
                <a:cubicBezTo>
                  <a:pt x="15393" y="13486"/>
                  <a:pt x="15399" y="13486"/>
                  <a:pt x="15421" y="13484"/>
                </a:cubicBezTo>
                <a:cubicBezTo>
                  <a:pt x="15437" y="13484"/>
                  <a:pt x="15454" y="13484"/>
                  <a:pt x="15460" y="13481"/>
                </a:cubicBezTo>
                <a:cubicBezTo>
                  <a:pt x="15465" y="13481"/>
                  <a:pt x="15465" y="13484"/>
                  <a:pt x="15465" y="13484"/>
                </a:cubicBezTo>
                <a:close/>
                <a:moveTo>
                  <a:pt x="15016" y="13489"/>
                </a:moveTo>
                <a:lnTo>
                  <a:pt x="15016" y="13489"/>
                </a:lnTo>
                <a:cubicBezTo>
                  <a:pt x="15016" y="13495"/>
                  <a:pt x="15016" y="13495"/>
                  <a:pt x="15016" y="13495"/>
                </a:cubicBezTo>
                <a:cubicBezTo>
                  <a:pt x="14938" y="13495"/>
                  <a:pt x="14938" y="13495"/>
                  <a:pt x="14938" y="13495"/>
                </a:cubicBezTo>
                <a:cubicBezTo>
                  <a:pt x="14791" y="13489"/>
                  <a:pt x="14769" y="13486"/>
                  <a:pt x="14899" y="13486"/>
                </a:cubicBezTo>
                <a:cubicBezTo>
                  <a:pt x="15016" y="13486"/>
                  <a:pt x="15016" y="13486"/>
                  <a:pt x="15016" y="13486"/>
                </a:cubicBezTo>
                <a:cubicBezTo>
                  <a:pt x="15016" y="13489"/>
                  <a:pt x="15016" y="13489"/>
                  <a:pt x="15016" y="13489"/>
                </a:cubicBezTo>
                <a:close/>
                <a:moveTo>
                  <a:pt x="15354" y="13492"/>
                </a:moveTo>
                <a:lnTo>
                  <a:pt x="15354" y="13492"/>
                </a:lnTo>
                <a:cubicBezTo>
                  <a:pt x="15354" y="13495"/>
                  <a:pt x="15332" y="13495"/>
                  <a:pt x="15321" y="13489"/>
                </a:cubicBezTo>
                <a:cubicBezTo>
                  <a:pt x="15315" y="13486"/>
                  <a:pt x="15318" y="13486"/>
                  <a:pt x="15335" y="13486"/>
                </a:cubicBezTo>
                <a:cubicBezTo>
                  <a:pt x="15346" y="13486"/>
                  <a:pt x="15354" y="13489"/>
                  <a:pt x="15354" y="13492"/>
                </a:cubicBezTo>
                <a:close/>
                <a:moveTo>
                  <a:pt x="15069" y="13492"/>
                </a:moveTo>
                <a:lnTo>
                  <a:pt x="15069" y="13492"/>
                </a:lnTo>
                <a:cubicBezTo>
                  <a:pt x="15066" y="13492"/>
                  <a:pt x="15060" y="13492"/>
                  <a:pt x="15058" y="13492"/>
                </a:cubicBezTo>
                <a:cubicBezTo>
                  <a:pt x="15055" y="13489"/>
                  <a:pt x="15058" y="13489"/>
                  <a:pt x="15063" y="13489"/>
                </a:cubicBezTo>
                <a:cubicBezTo>
                  <a:pt x="15071" y="13489"/>
                  <a:pt x="15074" y="13489"/>
                  <a:pt x="15069" y="13492"/>
                </a:cubicBezTo>
                <a:close/>
                <a:moveTo>
                  <a:pt x="14017" y="13550"/>
                </a:moveTo>
                <a:lnTo>
                  <a:pt x="14017" y="13550"/>
                </a:lnTo>
                <a:cubicBezTo>
                  <a:pt x="14203" y="13578"/>
                  <a:pt x="14356" y="13603"/>
                  <a:pt x="14356" y="13603"/>
                </a:cubicBezTo>
                <a:cubicBezTo>
                  <a:pt x="14359" y="13603"/>
                  <a:pt x="14359" y="13603"/>
                  <a:pt x="14356" y="13606"/>
                </a:cubicBezTo>
                <a:cubicBezTo>
                  <a:pt x="14356" y="13606"/>
                  <a:pt x="13673" y="13586"/>
                  <a:pt x="13671" y="13583"/>
                </a:cubicBezTo>
                <a:cubicBezTo>
                  <a:pt x="13668" y="13581"/>
                  <a:pt x="13673" y="13500"/>
                  <a:pt x="13679" y="13500"/>
                </a:cubicBezTo>
                <a:cubicBezTo>
                  <a:pt x="13679" y="13500"/>
                  <a:pt x="13834" y="13522"/>
                  <a:pt x="14017" y="13550"/>
                </a:cubicBezTo>
                <a:close/>
                <a:moveTo>
                  <a:pt x="14184" y="13514"/>
                </a:moveTo>
                <a:lnTo>
                  <a:pt x="14184" y="13514"/>
                </a:lnTo>
                <a:cubicBezTo>
                  <a:pt x="14345" y="13520"/>
                  <a:pt x="14345" y="13520"/>
                  <a:pt x="14345" y="13520"/>
                </a:cubicBezTo>
                <a:cubicBezTo>
                  <a:pt x="14431" y="13553"/>
                  <a:pt x="14431" y="13553"/>
                  <a:pt x="14431" y="13553"/>
                </a:cubicBezTo>
                <a:cubicBezTo>
                  <a:pt x="14478" y="13572"/>
                  <a:pt x="14514" y="13586"/>
                  <a:pt x="14511" y="13589"/>
                </a:cubicBezTo>
                <a:cubicBezTo>
                  <a:pt x="14506" y="13589"/>
                  <a:pt x="13995" y="13511"/>
                  <a:pt x="13990" y="13508"/>
                </a:cubicBezTo>
                <a:cubicBezTo>
                  <a:pt x="13981" y="13506"/>
                  <a:pt x="14023" y="13508"/>
                  <a:pt x="14184" y="13514"/>
                </a:cubicBezTo>
                <a:close/>
                <a:moveTo>
                  <a:pt x="15779" y="13553"/>
                </a:moveTo>
                <a:lnTo>
                  <a:pt x="15779" y="13553"/>
                </a:lnTo>
                <a:cubicBezTo>
                  <a:pt x="15776" y="13570"/>
                  <a:pt x="15776" y="13583"/>
                  <a:pt x="15776" y="13583"/>
                </a:cubicBezTo>
                <a:cubicBezTo>
                  <a:pt x="15773" y="13586"/>
                  <a:pt x="15759" y="13572"/>
                  <a:pt x="15740" y="13556"/>
                </a:cubicBezTo>
                <a:cubicBezTo>
                  <a:pt x="15720" y="13539"/>
                  <a:pt x="15707" y="13528"/>
                  <a:pt x="15712" y="13525"/>
                </a:cubicBezTo>
                <a:cubicBezTo>
                  <a:pt x="15723" y="13525"/>
                  <a:pt x="15776" y="13520"/>
                  <a:pt x="15779" y="13520"/>
                </a:cubicBezTo>
                <a:cubicBezTo>
                  <a:pt x="15779" y="13522"/>
                  <a:pt x="15779" y="13536"/>
                  <a:pt x="15779" y="13553"/>
                </a:cubicBezTo>
                <a:close/>
                <a:moveTo>
                  <a:pt x="14985" y="13531"/>
                </a:moveTo>
                <a:lnTo>
                  <a:pt x="14985" y="13531"/>
                </a:lnTo>
                <a:cubicBezTo>
                  <a:pt x="15074" y="13531"/>
                  <a:pt x="15199" y="13533"/>
                  <a:pt x="15263" y="13533"/>
                </a:cubicBezTo>
                <a:cubicBezTo>
                  <a:pt x="15379" y="13533"/>
                  <a:pt x="15379" y="13533"/>
                  <a:pt x="15379" y="13533"/>
                </a:cubicBezTo>
                <a:cubicBezTo>
                  <a:pt x="15376" y="13575"/>
                  <a:pt x="15376" y="13575"/>
                  <a:pt x="15376" y="13575"/>
                </a:cubicBezTo>
                <a:cubicBezTo>
                  <a:pt x="15374" y="13597"/>
                  <a:pt x="15374" y="13617"/>
                  <a:pt x="15371" y="13619"/>
                </a:cubicBezTo>
                <a:cubicBezTo>
                  <a:pt x="15371" y="13619"/>
                  <a:pt x="14672" y="13528"/>
                  <a:pt x="14669" y="13525"/>
                </a:cubicBezTo>
                <a:cubicBezTo>
                  <a:pt x="14666" y="13522"/>
                  <a:pt x="14702" y="13522"/>
                  <a:pt x="14744" y="13522"/>
                </a:cubicBezTo>
                <a:cubicBezTo>
                  <a:pt x="14788" y="13525"/>
                  <a:pt x="14897" y="13528"/>
                  <a:pt x="14985" y="13531"/>
                </a:cubicBezTo>
                <a:close/>
                <a:moveTo>
                  <a:pt x="15629" y="13531"/>
                </a:moveTo>
                <a:lnTo>
                  <a:pt x="15629" y="13531"/>
                </a:lnTo>
                <a:cubicBezTo>
                  <a:pt x="15629" y="13533"/>
                  <a:pt x="15604" y="13581"/>
                  <a:pt x="15593" y="13603"/>
                </a:cubicBezTo>
                <a:cubicBezTo>
                  <a:pt x="15584" y="13614"/>
                  <a:pt x="15584" y="13614"/>
                  <a:pt x="15584" y="13614"/>
                </a:cubicBezTo>
                <a:cubicBezTo>
                  <a:pt x="15523" y="13575"/>
                  <a:pt x="15523" y="13575"/>
                  <a:pt x="15523" y="13575"/>
                </a:cubicBezTo>
                <a:cubicBezTo>
                  <a:pt x="15460" y="13536"/>
                  <a:pt x="15460" y="13536"/>
                  <a:pt x="15460" y="13536"/>
                </a:cubicBezTo>
                <a:cubicBezTo>
                  <a:pt x="15512" y="13533"/>
                  <a:pt x="15512" y="13533"/>
                  <a:pt x="15512" y="13533"/>
                </a:cubicBezTo>
                <a:cubicBezTo>
                  <a:pt x="15598" y="13531"/>
                  <a:pt x="15629" y="13528"/>
                  <a:pt x="15629" y="13531"/>
                </a:cubicBezTo>
                <a:close/>
                <a:moveTo>
                  <a:pt x="15851" y="13561"/>
                </a:moveTo>
                <a:lnTo>
                  <a:pt x="15851" y="13561"/>
                </a:lnTo>
                <a:cubicBezTo>
                  <a:pt x="15870" y="13575"/>
                  <a:pt x="15884" y="13589"/>
                  <a:pt x="15884" y="13589"/>
                </a:cubicBezTo>
                <a:cubicBezTo>
                  <a:pt x="15884" y="13592"/>
                  <a:pt x="15812" y="13603"/>
                  <a:pt x="15812" y="13600"/>
                </a:cubicBezTo>
                <a:cubicBezTo>
                  <a:pt x="15809" y="13600"/>
                  <a:pt x="15815" y="13536"/>
                  <a:pt x="15817" y="13536"/>
                </a:cubicBezTo>
                <a:cubicBezTo>
                  <a:pt x="15817" y="13536"/>
                  <a:pt x="15834" y="13547"/>
                  <a:pt x="15851" y="13561"/>
                </a:cubicBezTo>
                <a:close/>
                <a:moveTo>
                  <a:pt x="14788" y="13578"/>
                </a:moveTo>
                <a:lnTo>
                  <a:pt x="14788" y="13578"/>
                </a:lnTo>
                <a:cubicBezTo>
                  <a:pt x="14941" y="13597"/>
                  <a:pt x="15069" y="13614"/>
                  <a:pt x="15071" y="13617"/>
                </a:cubicBezTo>
                <a:cubicBezTo>
                  <a:pt x="15074" y="13617"/>
                  <a:pt x="14988" y="13617"/>
                  <a:pt x="14880" y="13617"/>
                </a:cubicBezTo>
                <a:cubicBezTo>
                  <a:pt x="14683" y="13614"/>
                  <a:pt x="14683" y="13614"/>
                  <a:pt x="14683" y="13614"/>
                </a:cubicBezTo>
                <a:cubicBezTo>
                  <a:pt x="14594" y="13581"/>
                  <a:pt x="14594" y="13581"/>
                  <a:pt x="14594" y="13581"/>
                </a:cubicBezTo>
                <a:cubicBezTo>
                  <a:pt x="14544" y="13561"/>
                  <a:pt x="14503" y="13542"/>
                  <a:pt x="14503" y="13542"/>
                </a:cubicBezTo>
                <a:cubicBezTo>
                  <a:pt x="14497" y="13539"/>
                  <a:pt x="14517" y="13542"/>
                  <a:pt x="14788" y="13578"/>
                </a:cubicBezTo>
                <a:close/>
                <a:moveTo>
                  <a:pt x="15707" y="13575"/>
                </a:moveTo>
                <a:lnTo>
                  <a:pt x="15707" y="13575"/>
                </a:lnTo>
                <a:cubicBezTo>
                  <a:pt x="15726" y="13592"/>
                  <a:pt x="15743" y="13606"/>
                  <a:pt x="15743" y="13608"/>
                </a:cubicBezTo>
                <a:cubicBezTo>
                  <a:pt x="15745" y="13611"/>
                  <a:pt x="15629" y="13619"/>
                  <a:pt x="15626" y="13617"/>
                </a:cubicBezTo>
                <a:cubicBezTo>
                  <a:pt x="15623" y="13614"/>
                  <a:pt x="15662" y="13545"/>
                  <a:pt x="15668" y="13545"/>
                </a:cubicBezTo>
                <a:cubicBezTo>
                  <a:pt x="15668" y="13545"/>
                  <a:pt x="15687" y="13558"/>
                  <a:pt x="15707" y="13575"/>
                </a:cubicBezTo>
                <a:close/>
                <a:moveTo>
                  <a:pt x="15471" y="13583"/>
                </a:moveTo>
                <a:lnTo>
                  <a:pt x="15471" y="13583"/>
                </a:lnTo>
                <a:cubicBezTo>
                  <a:pt x="15498" y="13600"/>
                  <a:pt x="15521" y="13617"/>
                  <a:pt x="15523" y="13619"/>
                </a:cubicBezTo>
                <a:cubicBezTo>
                  <a:pt x="15526" y="13619"/>
                  <a:pt x="15504" y="13622"/>
                  <a:pt x="15468" y="13622"/>
                </a:cubicBezTo>
                <a:cubicBezTo>
                  <a:pt x="15407" y="13622"/>
                  <a:pt x="15407" y="13622"/>
                  <a:pt x="15407" y="13622"/>
                </a:cubicBezTo>
                <a:cubicBezTo>
                  <a:pt x="15410" y="13589"/>
                  <a:pt x="15410" y="13589"/>
                  <a:pt x="15410" y="13589"/>
                </a:cubicBezTo>
                <a:cubicBezTo>
                  <a:pt x="15413" y="13550"/>
                  <a:pt x="15413" y="13547"/>
                  <a:pt x="15421" y="13550"/>
                </a:cubicBezTo>
                <a:cubicBezTo>
                  <a:pt x="15421" y="13553"/>
                  <a:pt x="15446" y="13567"/>
                  <a:pt x="15471" y="13583"/>
                </a:cubicBezTo>
                <a:close/>
              </a:path>
            </a:pathLst>
          </a:custGeom>
          <a:solidFill>
            <a:schemeClr val="bg2"/>
          </a:solidFill>
          <a:ln>
            <a:noFill/>
          </a:ln>
          <a:effectLst/>
        </p:spPr>
        <p:txBody>
          <a:bodyPr wrap="none" anchor="ctr"/>
          <a:lstStyle/>
          <a:p>
            <a:endParaRPr lang="en-US" noProof="0" dirty="0"/>
          </a:p>
        </p:txBody>
      </p:sp>
      <p:sp>
        <p:nvSpPr>
          <p:cNvPr id="128" name="TextBox 127">
            <a:extLst>
              <a:ext uri="{FF2B5EF4-FFF2-40B4-BE49-F238E27FC236}">
                <a16:creationId xmlns:a16="http://schemas.microsoft.com/office/drawing/2014/main" id="{67D6DE94-7D07-4051-91DD-FF7E6DABAA22}"/>
              </a:ext>
            </a:extLst>
          </p:cNvPr>
          <p:cNvSpPr txBox="1"/>
          <p:nvPr userDrawn="1"/>
        </p:nvSpPr>
        <p:spPr>
          <a:xfrm>
            <a:off x="360000" y="1260000"/>
            <a:ext cx="3924000" cy="875304"/>
          </a:xfrm>
          <a:prstGeom prst="rect">
            <a:avLst/>
          </a:prstGeom>
          <a:noFill/>
        </p:spPr>
        <p:txBody>
          <a:bodyPr wrap="square" lIns="0" tIns="0" rIns="0" bIns="0" rtlCol="0">
            <a:spAutoFit/>
          </a:bodyPr>
          <a:lstStyle/>
          <a:p>
            <a:pPr>
              <a:lnSpc>
                <a:spcPct val="108000"/>
              </a:lnSpc>
              <a:spcAft>
                <a:spcPts val="700"/>
              </a:spcAft>
            </a:pPr>
            <a:r>
              <a:rPr lang="en-US" noProof="0" dirty="0"/>
              <a:t>Sandvik’s objective is zero harm to our people,</a:t>
            </a:r>
            <a:r>
              <a:rPr lang="en-US" baseline="0" noProof="0" dirty="0"/>
              <a:t> the environment we work in, our customers and our suppliers.</a:t>
            </a:r>
            <a:endParaRPr lang="en-US" noProof="0" dirty="0"/>
          </a:p>
        </p:txBody>
      </p:sp>
      <p:sp>
        <p:nvSpPr>
          <p:cNvPr id="46" name="Platshållare för sidfot 4">
            <a:extLst>
              <a:ext uri="{FF2B5EF4-FFF2-40B4-BE49-F238E27FC236}">
                <a16:creationId xmlns:a16="http://schemas.microsoft.com/office/drawing/2014/main" id="{5D56DB00-B38F-464B-AFD8-24B4425E9222}"/>
              </a:ext>
            </a:extLst>
          </p:cNvPr>
          <p:cNvSpPr>
            <a:spLocks noGrp="1"/>
          </p:cNvSpPr>
          <p:nvPr>
            <p:ph type="ftr" sz="quarter" idx="3"/>
          </p:nvPr>
        </p:nvSpPr>
        <p:spPr>
          <a:xfrm>
            <a:off x="683568" y="4680104"/>
            <a:ext cx="2895600" cy="180000"/>
          </a:xfrm>
          <a:prstGeom prst="rect">
            <a:avLst/>
          </a:prstGeom>
        </p:spPr>
        <p:txBody>
          <a:bodyPr vert="horz" lIns="0" tIns="0" rIns="0" bIns="0" rtlCol="0" anchor="b" anchorCtr="0"/>
          <a:lstStyle>
            <a:lvl1pPr algn="l">
              <a:defRPr sz="700">
                <a:solidFill>
                  <a:schemeClr val="tx2"/>
                </a:solidFill>
              </a:defRPr>
            </a:lvl1pPr>
          </a:lstStyle>
          <a:p>
            <a:r>
              <a:rPr lang="en-US" noProof="0" dirty="0"/>
              <a:t>SANDVIK: Title of presentation</a:t>
            </a:r>
          </a:p>
        </p:txBody>
      </p:sp>
      <p:sp>
        <p:nvSpPr>
          <p:cNvPr id="47" name="Platshållare för bildnummer 5">
            <a:extLst>
              <a:ext uri="{FF2B5EF4-FFF2-40B4-BE49-F238E27FC236}">
                <a16:creationId xmlns:a16="http://schemas.microsoft.com/office/drawing/2014/main" id="{1C866838-77C0-AA49-A6B3-A96695C20876}"/>
              </a:ext>
            </a:extLst>
          </p:cNvPr>
          <p:cNvSpPr>
            <a:spLocks noGrp="1"/>
          </p:cNvSpPr>
          <p:nvPr>
            <p:ph type="sldNum" sz="quarter" idx="4"/>
          </p:nvPr>
        </p:nvSpPr>
        <p:spPr>
          <a:xfrm>
            <a:off x="354946" y="4679655"/>
            <a:ext cx="328622" cy="180000"/>
          </a:xfrm>
          <a:prstGeom prst="rect">
            <a:avLst/>
          </a:prstGeom>
        </p:spPr>
        <p:txBody>
          <a:bodyPr vert="horz" lIns="0" tIns="0" rIns="0" bIns="0" rtlCol="0" anchor="b" anchorCtr="0"/>
          <a:lstStyle>
            <a:lvl1pPr algn="l">
              <a:defRPr sz="700">
                <a:solidFill>
                  <a:schemeClr val="tx2"/>
                </a:solidFill>
              </a:defRPr>
            </a:lvl1pPr>
          </a:lstStyle>
          <a:p>
            <a:fld id="{469B62F1-B431-48B6-8270-02431A1685B7}" type="slidenum">
              <a:rPr lang="en-US" noProof="0" smtClean="0"/>
              <a:pPr/>
              <a:t>‹#›</a:t>
            </a:fld>
            <a:endParaRPr lang="en-US" noProof="0" dirty="0"/>
          </a:p>
        </p:txBody>
      </p:sp>
      <p:sp>
        <p:nvSpPr>
          <p:cNvPr id="88" name="Date Placeholder 3">
            <a:extLst>
              <a:ext uri="{FF2B5EF4-FFF2-40B4-BE49-F238E27FC236}">
                <a16:creationId xmlns:a16="http://schemas.microsoft.com/office/drawing/2014/main" id="{7E46EA98-981C-F746-9F89-2E80FA7D0E04}"/>
              </a:ext>
            </a:extLst>
          </p:cNvPr>
          <p:cNvSpPr>
            <a:spLocks noGrp="1"/>
          </p:cNvSpPr>
          <p:nvPr>
            <p:ph type="dt" sz="half" idx="2"/>
          </p:nvPr>
        </p:nvSpPr>
        <p:spPr>
          <a:xfrm>
            <a:off x="5643664" y="4680104"/>
            <a:ext cx="2057400" cy="180000"/>
          </a:xfrm>
          <a:prstGeom prst="rect">
            <a:avLst/>
          </a:prstGeom>
        </p:spPr>
        <p:txBody>
          <a:bodyPr vert="horz" lIns="0" tIns="0" rIns="0" bIns="0" rtlCol="0" anchor="b"/>
          <a:lstStyle>
            <a:lvl1pPr algn="r">
              <a:defRPr sz="700">
                <a:solidFill>
                  <a:schemeClr val="tx2"/>
                </a:solidFill>
              </a:defRPr>
            </a:lvl1pPr>
          </a:lstStyle>
          <a:p>
            <a:fld id="{CE1ADCAC-0870-1749-AE34-B71D86A4D282}" type="datetime1">
              <a:rPr lang="en-US" noProof="0" smtClean="0"/>
              <a:pPr/>
              <a:t>11/3/2021</a:t>
            </a:fld>
            <a:endParaRPr lang="en-US" noProof="0" dirty="0"/>
          </a:p>
        </p:txBody>
      </p:sp>
      <p:sp>
        <p:nvSpPr>
          <p:cNvPr id="89" name="Platshållare för text 8">
            <a:extLst>
              <a:ext uri="{FF2B5EF4-FFF2-40B4-BE49-F238E27FC236}">
                <a16:creationId xmlns:a16="http://schemas.microsoft.com/office/drawing/2014/main" id="{244D5C02-E3A5-9049-A2F6-D137CD8BBAF3}"/>
              </a:ext>
            </a:extLst>
          </p:cNvPr>
          <p:cNvSpPr txBox="1">
            <a:spLocks/>
          </p:cNvSpPr>
          <p:nvPr userDrawn="1"/>
        </p:nvSpPr>
        <p:spPr>
          <a:xfrm>
            <a:off x="922540" y="2410902"/>
            <a:ext cx="805261" cy="552146"/>
          </a:xfrm>
          <a:prstGeom prst="rect">
            <a:avLst/>
          </a:prstGeom>
          <a:noFill/>
        </p:spPr>
        <p:txBody>
          <a:bodyPr lIns="36000" rIns="36000" anchor="ctr" anchorCtr="0">
            <a:normAutofit/>
          </a:bodyPr>
          <a:lstStyle>
            <a:lvl1pPr marL="87313" indent="-87313" algn="l" defTabSz="914400" rtl="0" eaLnBrk="1" latinLnBrk="0" hangingPunct="1">
              <a:lnSpc>
                <a:spcPts val="1800"/>
              </a:lnSpc>
              <a:spcBef>
                <a:spcPct val="20000"/>
              </a:spcBef>
              <a:buClr>
                <a:schemeClr val="accent6"/>
              </a:buClr>
              <a:buFont typeface="Arial" pitchFamily="34" charset="0"/>
              <a:buChar char="•"/>
              <a:defRPr sz="1300" kern="1200">
                <a:solidFill>
                  <a:schemeClr val="tx1"/>
                </a:solidFill>
                <a:latin typeface="+mn-lt"/>
                <a:ea typeface="+mn-ea"/>
                <a:cs typeface="+mn-cs"/>
              </a:defRPr>
            </a:lvl1pPr>
            <a:lvl2pPr marL="269875" indent="-88900" algn="l" defTabSz="914400" rtl="0" eaLnBrk="1" latinLnBrk="0" hangingPunct="1">
              <a:lnSpc>
                <a:spcPts val="1800"/>
              </a:lnSpc>
              <a:spcBef>
                <a:spcPct val="20000"/>
              </a:spcBef>
              <a:buClr>
                <a:schemeClr val="accent6"/>
              </a:buClr>
              <a:buFont typeface="Arial" pitchFamily="34" charset="0"/>
              <a:buChar char="•"/>
              <a:defRPr sz="1300" kern="1200">
                <a:solidFill>
                  <a:schemeClr val="tx1"/>
                </a:solidFill>
                <a:latin typeface="+mn-lt"/>
                <a:ea typeface="+mn-ea"/>
                <a:cs typeface="+mn-cs"/>
              </a:defRPr>
            </a:lvl2pPr>
            <a:lvl3pPr marL="444500" indent="-87313" algn="l" defTabSz="914400" rtl="0" eaLnBrk="1" latinLnBrk="0" hangingPunct="1">
              <a:lnSpc>
                <a:spcPts val="1800"/>
              </a:lnSpc>
              <a:spcBef>
                <a:spcPct val="20000"/>
              </a:spcBef>
              <a:buClr>
                <a:schemeClr val="accent6"/>
              </a:buClr>
              <a:buFont typeface="Arial" pitchFamily="34" charset="0"/>
              <a:buChar char="•"/>
              <a:defRPr sz="1300" kern="1200">
                <a:solidFill>
                  <a:schemeClr val="tx1"/>
                </a:solidFill>
                <a:latin typeface="+mn-lt"/>
                <a:ea typeface="+mn-ea"/>
                <a:cs typeface="+mn-cs"/>
              </a:defRPr>
            </a:lvl3pPr>
            <a:lvl4pPr marL="627063" indent="-88900" algn="l" defTabSz="914400" rtl="0" eaLnBrk="1" latinLnBrk="0" hangingPunct="1">
              <a:lnSpc>
                <a:spcPts val="1800"/>
              </a:lnSpc>
              <a:spcBef>
                <a:spcPct val="20000"/>
              </a:spcBef>
              <a:buClr>
                <a:schemeClr val="accent6"/>
              </a:buClr>
              <a:buFont typeface="Arial" pitchFamily="34" charset="0"/>
              <a:buChar char="•"/>
              <a:defRPr sz="1300" kern="1200">
                <a:solidFill>
                  <a:schemeClr val="tx1"/>
                </a:solidFill>
                <a:latin typeface="+mn-lt"/>
                <a:ea typeface="+mn-ea"/>
                <a:cs typeface="+mn-cs"/>
              </a:defRPr>
            </a:lvl4pPr>
            <a:lvl5pPr marL="808038" indent="-87313" algn="l" defTabSz="914400" rtl="0" eaLnBrk="1" latinLnBrk="0" hangingPunct="1">
              <a:lnSpc>
                <a:spcPts val="1800"/>
              </a:lnSpc>
              <a:spcBef>
                <a:spcPct val="20000"/>
              </a:spcBef>
              <a:buClr>
                <a:schemeClr val="accent6"/>
              </a:buClr>
              <a:buFont typeface="Arial" pitchFamily="34" charset="0"/>
              <a:buChar char="•"/>
              <a:defRPr sz="13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00000"/>
              </a:lnSpc>
              <a:buNone/>
            </a:pPr>
            <a:r>
              <a:rPr lang="en-US" sz="800" b="1" noProof="0" dirty="0">
                <a:solidFill>
                  <a:schemeClr val="tx1"/>
                </a:solidFill>
              </a:rPr>
              <a:t> PROTECTIVE   </a:t>
            </a:r>
            <a:br>
              <a:rPr lang="en-US" sz="800" b="1" noProof="0" dirty="0">
                <a:solidFill>
                  <a:schemeClr val="tx1"/>
                </a:solidFill>
              </a:rPr>
            </a:br>
            <a:r>
              <a:rPr lang="en-US" sz="800" b="1" noProof="0" dirty="0">
                <a:solidFill>
                  <a:schemeClr val="tx1"/>
                </a:solidFill>
              </a:rPr>
              <a:t> EQUIPMENT</a:t>
            </a:r>
          </a:p>
        </p:txBody>
      </p:sp>
      <p:sp>
        <p:nvSpPr>
          <p:cNvPr id="90" name="Platshållare för text 9">
            <a:extLst>
              <a:ext uri="{FF2B5EF4-FFF2-40B4-BE49-F238E27FC236}">
                <a16:creationId xmlns:a16="http://schemas.microsoft.com/office/drawing/2014/main" id="{BD6E916D-167A-D544-99CB-E00F33D69718}"/>
              </a:ext>
            </a:extLst>
          </p:cNvPr>
          <p:cNvSpPr txBox="1">
            <a:spLocks/>
          </p:cNvSpPr>
          <p:nvPr userDrawn="1"/>
        </p:nvSpPr>
        <p:spPr>
          <a:xfrm>
            <a:off x="3657193" y="3121929"/>
            <a:ext cx="768951" cy="556086"/>
          </a:xfrm>
          <a:prstGeom prst="rect">
            <a:avLst/>
          </a:prstGeom>
          <a:noFill/>
        </p:spPr>
        <p:txBody>
          <a:bodyPr lIns="36000" rIns="36000" anchor="ctr" anchorCtr="0">
            <a:normAutofit/>
          </a:bodyPr>
          <a:lstStyle>
            <a:lvl1pPr marL="87313" indent="-87313" algn="l" defTabSz="914400" rtl="0" eaLnBrk="1" latinLnBrk="0" hangingPunct="1">
              <a:lnSpc>
                <a:spcPts val="1800"/>
              </a:lnSpc>
              <a:spcBef>
                <a:spcPct val="20000"/>
              </a:spcBef>
              <a:buClr>
                <a:schemeClr val="accent6"/>
              </a:buClr>
              <a:buFont typeface="Arial" pitchFamily="34" charset="0"/>
              <a:buChar char="•"/>
              <a:defRPr sz="1300" kern="1200">
                <a:solidFill>
                  <a:schemeClr val="tx1"/>
                </a:solidFill>
                <a:latin typeface="+mn-lt"/>
                <a:ea typeface="+mn-ea"/>
                <a:cs typeface="+mn-cs"/>
              </a:defRPr>
            </a:lvl1pPr>
            <a:lvl2pPr marL="269875" indent="-88900" algn="l" defTabSz="914400" rtl="0" eaLnBrk="1" latinLnBrk="0" hangingPunct="1">
              <a:lnSpc>
                <a:spcPts val="1800"/>
              </a:lnSpc>
              <a:spcBef>
                <a:spcPct val="20000"/>
              </a:spcBef>
              <a:buClr>
                <a:schemeClr val="accent6"/>
              </a:buClr>
              <a:buFont typeface="Arial" pitchFamily="34" charset="0"/>
              <a:buChar char="•"/>
              <a:defRPr sz="1300" kern="1200">
                <a:solidFill>
                  <a:schemeClr val="tx1"/>
                </a:solidFill>
                <a:latin typeface="+mn-lt"/>
                <a:ea typeface="+mn-ea"/>
                <a:cs typeface="+mn-cs"/>
              </a:defRPr>
            </a:lvl2pPr>
            <a:lvl3pPr marL="444500" indent="-87313" algn="l" defTabSz="914400" rtl="0" eaLnBrk="1" latinLnBrk="0" hangingPunct="1">
              <a:lnSpc>
                <a:spcPts val="1800"/>
              </a:lnSpc>
              <a:spcBef>
                <a:spcPct val="20000"/>
              </a:spcBef>
              <a:buClr>
                <a:schemeClr val="accent6"/>
              </a:buClr>
              <a:buFont typeface="Arial" pitchFamily="34" charset="0"/>
              <a:buChar char="•"/>
              <a:defRPr sz="1300" kern="1200">
                <a:solidFill>
                  <a:schemeClr val="tx1"/>
                </a:solidFill>
                <a:latin typeface="+mn-lt"/>
                <a:ea typeface="+mn-ea"/>
                <a:cs typeface="+mn-cs"/>
              </a:defRPr>
            </a:lvl3pPr>
            <a:lvl4pPr marL="627063" indent="-88900" algn="l" defTabSz="914400" rtl="0" eaLnBrk="1" latinLnBrk="0" hangingPunct="1">
              <a:lnSpc>
                <a:spcPts val="1800"/>
              </a:lnSpc>
              <a:spcBef>
                <a:spcPct val="20000"/>
              </a:spcBef>
              <a:buClr>
                <a:schemeClr val="accent6"/>
              </a:buClr>
              <a:buFont typeface="Arial" pitchFamily="34" charset="0"/>
              <a:buChar char="•"/>
              <a:defRPr sz="1300" kern="1200">
                <a:solidFill>
                  <a:schemeClr val="tx1"/>
                </a:solidFill>
                <a:latin typeface="+mn-lt"/>
                <a:ea typeface="+mn-ea"/>
                <a:cs typeface="+mn-cs"/>
              </a:defRPr>
            </a:lvl4pPr>
            <a:lvl5pPr marL="808038" indent="-87313" algn="l" defTabSz="914400" rtl="0" eaLnBrk="1" latinLnBrk="0" hangingPunct="1">
              <a:lnSpc>
                <a:spcPts val="1800"/>
              </a:lnSpc>
              <a:spcBef>
                <a:spcPct val="20000"/>
              </a:spcBef>
              <a:buClr>
                <a:schemeClr val="accent6"/>
              </a:buClr>
              <a:buFont typeface="Arial" pitchFamily="34" charset="0"/>
              <a:buChar char="•"/>
              <a:defRPr sz="13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00000"/>
              </a:lnSpc>
              <a:buNone/>
            </a:pPr>
            <a:r>
              <a:rPr lang="en-US" sz="800" b="1" noProof="0" dirty="0">
                <a:solidFill>
                  <a:schemeClr val="tx1"/>
                </a:solidFill>
              </a:rPr>
              <a:t> ASSEMBLY</a:t>
            </a:r>
            <a:br>
              <a:rPr lang="en-US" sz="800" b="1" noProof="0" dirty="0">
                <a:solidFill>
                  <a:schemeClr val="tx1"/>
                </a:solidFill>
              </a:rPr>
            </a:br>
            <a:r>
              <a:rPr lang="en-US" sz="800" b="1" noProof="0" dirty="0">
                <a:solidFill>
                  <a:schemeClr val="tx1"/>
                </a:solidFill>
              </a:rPr>
              <a:t> POINT</a:t>
            </a:r>
          </a:p>
        </p:txBody>
      </p:sp>
      <p:sp>
        <p:nvSpPr>
          <p:cNvPr id="91" name="Platshållare för text 10">
            <a:extLst>
              <a:ext uri="{FF2B5EF4-FFF2-40B4-BE49-F238E27FC236}">
                <a16:creationId xmlns:a16="http://schemas.microsoft.com/office/drawing/2014/main" id="{5ACBBFC9-E3D1-0046-9D02-1BC176F1715E}"/>
              </a:ext>
            </a:extLst>
          </p:cNvPr>
          <p:cNvSpPr txBox="1">
            <a:spLocks/>
          </p:cNvSpPr>
          <p:nvPr userDrawn="1"/>
        </p:nvSpPr>
        <p:spPr>
          <a:xfrm>
            <a:off x="2292097" y="3121929"/>
            <a:ext cx="805260" cy="556086"/>
          </a:xfrm>
          <a:prstGeom prst="rect">
            <a:avLst/>
          </a:prstGeom>
          <a:noFill/>
        </p:spPr>
        <p:txBody>
          <a:bodyPr lIns="36000" rIns="36000" anchor="ctr" anchorCtr="0">
            <a:normAutofit/>
          </a:bodyPr>
          <a:lstStyle>
            <a:lvl1pPr marL="87313" indent="-87313" algn="l" defTabSz="914400" rtl="0" eaLnBrk="1" latinLnBrk="0" hangingPunct="1">
              <a:lnSpc>
                <a:spcPts val="1800"/>
              </a:lnSpc>
              <a:spcBef>
                <a:spcPct val="20000"/>
              </a:spcBef>
              <a:buClr>
                <a:schemeClr val="accent6"/>
              </a:buClr>
              <a:buFont typeface="Arial" pitchFamily="34" charset="0"/>
              <a:buChar char="•"/>
              <a:defRPr sz="1300" kern="1200">
                <a:solidFill>
                  <a:schemeClr val="tx1"/>
                </a:solidFill>
                <a:latin typeface="+mn-lt"/>
                <a:ea typeface="+mn-ea"/>
                <a:cs typeface="+mn-cs"/>
              </a:defRPr>
            </a:lvl1pPr>
            <a:lvl2pPr marL="269875" indent="-88900" algn="l" defTabSz="914400" rtl="0" eaLnBrk="1" latinLnBrk="0" hangingPunct="1">
              <a:lnSpc>
                <a:spcPts val="1800"/>
              </a:lnSpc>
              <a:spcBef>
                <a:spcPct val="20000"/>
              </a:spcBef>
              <a:buClr>
                <a:schemeClr val="accent6"/>
              </a:buClr>
              <a:buFont typeface="Arial" pitchFamily="34" charset="0"/>
              <a:buChar char="•"/>
              <a:defRPr sz="1300" kern="1200">
                <a:solidFill>
                  <a:schemeClr val="tx1"/>
                </a:solidFill>
                <a:latin typeface="+mn-lt"/>
                <a:ea typeface="+mn-ea"/>
                <a:cs typeface="+mn-cs"/>
              </a:defRPr>
            </a:lvl2pPr>
            <a:lvl3pPr marL="444500" indent="-87313" algn="l" defTabSz="914400" rtl="0" eaLnBrk="1" latinLnBrk="0" hangingPunct="1">
              <a:lnSpc>
                <a:spcPts val="1800"/>
              </a:lnSpc>
              <a:spcBef>
                <a:spcPct val="20000"/>
              </a:spcBef>
              <a:buClr>
                <a:schemeClr val="accent6"/>
              </a:buClr>
              <a:buFont typeface="Arial" pitchFamily="34" charset="0"/>
              <a:buChar char="•"/>
              <a:defRPr sz="1300" kern="1200">
                <a:solidFill>
                  <a:schemeClr val="tx1"/>
                </a:solidFill>
                <a:latin typeface="+mn-lt"/>
                <a:ea typeface="+mn-ea"/>
                <a:cs typeface="+mn-cs"/>
              </a:defRPr>
            </a:lvl3pPr>
            <a:lvl4pPr marL="627063" indent="-88900" algn="l" defTabSz="914400" rtl="0" eaLnBrk="1" latinLnBrk="0" hangingPunct="1">
              <a:lnSpc>
                <a:spcPts val="1800"/>
              </a:lnSpc>
              <a:spcBef>
                <a:spcPct val="20000"/>
              </a:spcBef>
              <a:buClr>
                <a:schemeClr val="accent6"/>
              </a:buClr>
              <a:buFont typeface="Arial" pitchFamily="34" charset="0"/>
              <a:buChar char="•"/>
              <a:defRPr sz="1300" kern="1200">
                <a:solidFill>
                  <a:schemeClr val="tx1"/>
                </a:solidFill>
                <a:latin typeface="+mn-lt"/>
                <a:ea typeface="+mn-ea"/>
                <a:cs typeface="+mn-cs"/>
              </a:defRPr>
            </a:lvl4pPr>
            <a:lvl5pPr marL="808038" indent="-87313" algn="l" defTabSz="914400" rtl="0" eaLnBrk="1" latinLnBrk="0" hangingPunct="1">
              <a:lnSpc>
                <a:spcPts val="1800"/>
              </a:lnSpc>
              <a:spcBef>
                <a:spcPct val="20000"/>
              </a:spcBef>
              <a:buClr>
                <a:schemeClr val="accent6"/>
              </a:buClr>
              <a:buFont typeface="Arial" pitchFamily="34" charset="0"/>
              <a:buChar char="•"/>
              <a:defRPr sz="13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00000"/>
              </a:lnSpc>
              <a:buNone/>
            </a:pPr>
            <a:r>
              <a:rPr lang="en-US" sz="800" b="1" noProof="0" dirty="0">
                <a:solidFill>
                  <a:schemeClr val="tx1"/>
                </a:solidFill>
              </a:rPr>
              <a:t> EMERGENCY</a:t>
            </a:r>
            <a:br>
              <a:rPr lang="en-US" sz="800" b="1" noProof="0" dirty="0">
                <a:solidFill>
                  <a:schemeClr val="tx1"/>
                </a:solidFill>
              </a:rPr>
            </a:br>
            <a:r>
              <a:rPr lang="en-US" sz="800" b="1" noProof="0" dirty="0">
                <a:solidFill>
                  <a:schemeClr val="tx1"/>
                </a:solidFill>
              </a:rPr>
              <a:t> EXIT</a:t>
            </a:r>
          </a:p>
        </p:txBody>
      </p:sp>
      <p:sp>
        <p:nvSpPr>
          <p:cNvPr id="92" name="Platshållare för text 12">
            <a:extLst>
              <a:ext uri="{FF2B5EF4-FFF2-40B4-BE49-F238E27FC236}">
                <a16:creationId xmlns:a16="http://schemas.microsoft.com/office/drawing/2014/main" id="{B8127F3E-39FA-AE49-9D4E-0C49EF2CA264}"/>
              </a:ext>
            </a:extLst>
          </p:cNvPr>
          <p:cNvSpPr txBox="1">
            <a:spLocks/>
          </p:cNvSpPr>
          <p:nvPr userDrawn="1"/>
        </p:nvSpPr>
        <p:spPr>
          <a:xfrm>
            <a:off x="922540" y="3121929"/>
            <a:ext cx="802808" cy="556086"/>
          </a:xfrm>
          <a:prstGeom prst="rect">
            <a:avLst/>
          </a:prstGeom>
          <a:noFill/>
        </p:spPr>
        <p:txBody>
          <a:bodyPr lIns="36000" rIns="36000" anchor="ctr" anchorCtr="0">
            <a:normAutofit/>
          </a:bodyPr>
          <a:lstStyle>
            <a:lvl1pPr marL="87313" indent="-87313" algn="l" defTabSz="914400" rtl="0" eaLnBrk="1" latinLnBrk="0" hangingPunct="1">
              <a:lnSpc>
                <a:spcPts val="1800"/>
              </a:lnSpc>
              <a:spcBef>
                <a:spcPct val="20000"/>
              </a:spcBef>
              <a:buClr>
                <a:schemeClr val="accent6"/>
              </a:buClr>
              <a:buFont typeface="Arial" pitchFamily="34" charset="0"/>
              <a:buChar char="•"/>
              <a:defRPr sz="1300" kern="1200">
                <a:solidFill>
                  <a:schemeClr val="tx1"/>
                </a:solidFill>
                <a:latin typeface="+mn-lt"/>
                <a:ea typeface="+mn-ea"/>
                <a:cs typeface="+mn-cs"/>
              </a:defRPr>
            </a:lvl1pPr>
            <a:lvl2pPr marL="269875" indent="-88900" algn="l" defTabSz="914400" rtl="0" eaLnBrk="1" latinLnBrk="0" hangingPunct="1">
              <a:lnSpc>
                <a:spcPts val="1800"/>
              </a:lnSpc>
              <a:spcBef>
                <a:spcPct val="20000"/>
              </a:spcBef>
              <a:buClr>
                <a:schemeClr val="accent6"/>
              </a:buClr>
              <a:buFont typeface="Arial" pitchFamily="34" charset="0"/>
              <a:buChar char="•"/>
              <a:defRPr sz="1300" kern="1200">
                <a:solidFill>
                  <a:schemeClr val="tx1"/>
                </a:solidFill>
                <a:latin typeface="+mn-lt"/>
                <a:ea typeface="+mn-ea"/>
                <a:cs typeface="+mn-cs"/>
              </a:defRPr>
            </a:lvl2pPr>
            <a:lvl3pPr marL="444500" indent="-87313" algn="l" defTabSz="914400" rtl="0" eaLnBrk="1" latinLnBrk="0" hangingPunct="1">
              <a:lnSpc>
                <a:spcPts val="1800"/>
              </a:lnSpc>
              <a:spcBef>
                <a:spcPct val="20000"/>
              </a:spcBef>
              <a:buClr>
                <a:schemeClr val="accent6"/>
              </a:buClr>
              <a:buFont typeface="Arial" pitchFamily="34" charset="0"/>
              <a:buChar char="•"/>
              <a:defRPr sz="1300" kern="1200">
                <a:solidFill>
                  <a:schemeClr val="tx1"/>
                </a:solidFill>
                <a:latin typeface="+mn-lt"/>
                <a:ea typeface="+mn-ea"/>
                <a:cs typeface="+mn-cs"/>
              </a:defRPr>
            </a:lvl3pPr>
            <a:lvl4pPr marL="627063" indent="-88900" algn="l" defTabSz="914400" rtl="0" eaLnBrk="1" latinLnBrk="0" hangingPunct="1">
              <a:lnSpc>
                <a:spcPts val="1800"/>
              </a:lnSpc>
              <a:spcBef>
                <a:spcPct val="20000"/>
              </a:spcBef>
              <a:buClr>
                <a:schemeClr val="accent6"/>
              </a:buClr>
              <a:buFont typeface="Arial" pitchFamily="34" charset="0"/>
              <a:buChar char="•"/>
              <a:defRPr sz="1300" kern="1200">
                <a:solidFill>
                  <a:schemeClr val="tx1"/>
                </a:solidFill>
                <a:latin typeface="+mn-lt"/>
                <a:ea typeface="+mn-ea"/>
                <a:cs typeface="+mn-cs"/>
              </a:defRPr>
            </a:lvl4pPr>
            <a:lvl5pPr marL="808038" indent="-87313" algn="l" defTabSz="914400" rtl="0" eaLnBrk="1" latinLnBrk="0" hangingPunct="1">
              <a:lnSpc>
                <a:spcPts val="1800"/>
              </a:lnSpc>
              <a:spcBef>
                <a:spcPct val="20000"/>
              </a:spcBef>
              <a:buClr>
                <a:schemeClr val="accent6"/>
              </a:buClr>
              <a:buFont typeface="Arial" pitchFamily="34" charset="0"/>
              <a:buChar char="•"/>
              <a:defRPr sz="13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00000"/>
              </a:lnSpc>
              <a:buNone/>
            </a:pPr>
            <a:r>
              <a:rPr lang="en-US" sz="800" b="1" noProof="0" dirty="0">
                <a:solidFill>
                  <a:schemeClr val="tx1"/>
                </a:solidFill>
              </a:rPr>
              <a:t> EMERGENCY</a:t>
            </a:r>
            <a:br>
              <a:rPr lang="en-US" sz="800" b="1" noProof="0" dirty="0">
                <a:solidFill>
                  <a:schemeClr val="tx1"/>
                </a:solidFill>
              </a:rPr>
            </a:br>
            <a:r>
              <a:rPr lang="en-US" sz="800" b="1" noProof="0" dirty="0">
                <a:solidFill>
                  <a:schemeClr val="tx1"/>
                </a:solidFill>
              </a:rPr>
              <a:t> NUMBER</a:t>
            </a:r>
          </a:p>
        </p:txBody>
      </p:sp>
      <p:sp>
        <p:nvSpPr>
          <p:cNvPr id="93" name="Platshållare för text 13">
            <a:extLst>
              <a:ext uri="{FF2B5EF4-FFF2-40B4-BE49-F238E27FC236}">
                <a16:creationId xmlns:a16="http://schemas.microsoft.com/office/drawing/2014/main" id="{42C5C223-C34A-F440-82CE-0DC9E2264AE3}"/>
              </a:ext>
            </a:extLst>
          </p:cNvPr>
          <p:cNvSpPr txBox="1">
            <a:spLocks/>
          </p:cNvSpPr>
          <p:nvPr userDrawn="1"/>
        </p:nvSpPr>
        <p:spPr>
          <a:xfrm>
            <a:off x="3657193" y="2410902"/>
            <a:ext cx="704054" cy="552146"/>
          </a:xfrm>
          <a:prstGeom prst="rect">
            <a:avLst/>
          </a:prstGeom>
          <a:noFill/>
        </p:spPr>
        <p:txBody>
          <a:bodyPr lIns="36000" rIns="36000" anchor="ctr" anchorCtr="0">
            <a:normAutofit/>
          </a:bodyPr>
          <a:lstStyle>
            <a:lvl1pPr marL="87313" indent="-87313" algn="l" defTabSz="914400" rtl="0" eaLnBrk="1" latinLnBrk="0" hangingPunct="1">
              <a:lnSpc>
                <a:spcPts val="1800"/>
              </a:lnSpc>
              <a:spcBef>
                <a:spcPct val="20000"/>
              </a:spcBef>
              <a:buClr>
                <a:schemeClr val="accent6"/>
              </a:buClr>
              <a:buFont typeface="Arial" pitchFamily="34" charset="0"/>
              <a:buChar char="•"/>
              <a:defRPr sz="1300" kern="1200">
                <a:solidFill>
                  <a:schemeClr val="tx1"/>
                </a:solidFill>
                <a:latin typeface="+mn-lt"/>
                <a:ea typeface="+mn-ea"/>
                <a:cs typeface="+mn-cs"/>
              </a:defRPr>
            </a:lvl1pPr>
            <a:lvl2pPr marL="269875" indent="-88900" algn="l" defTabSz="914400" rtl="0" eaLnBrk="1" latinLnBrk="0" hangingPunct="1">
              <a:lnSpc>
                <a:spcPts val="1800"/>
              </a:lnSpc>
              <a:spcBef>
                <a:spcPct val="20000"/>
              </a:spcBef>
              <a:buClr>
                <a:schemeClr val="accent6"/>
              </a:buClr>
              <a:buFont typeface="Arial" pitchFamily="34" charset="0"/>
              <a:buChar char="•"/>
              <a:defRPr sz="1300" kern="1200">
                <a:solidFill>
                  <a:schemeClr val="tx1"/>
                </a:solidFill>
                <a:latin typeface="+mn-lt"/>
                <a:ea typeface="+mn-ea"/>
                <a:cs typeface="+mn-cs"/>
              </a:defRPr>
            </a:lvl2pPr>
            <a:lvl3pPr marL="444500" indent="-87313" algn="l" defTabSz="914400" rtl="0" eaLnBrk="1" latinLnBrk="0" hangingPunct="1">
              <a:lnSpc>
                <a:spcPts val="1800"/>
              </a:lnSpc>
              <a:spcBef>
                <a:spcPct val="20000"/>
              </a:spcBef>
              <a:buClr>
                <a:schemeClr val="accent6"/>
              </a:buClr>
              <a:buFont typeface="Arial" pitchFamily="34" charset="0"/>
              <a:buChar char="•"/>
              <a:defRPr sz="1300" kern="1200">
                <a:solidFill>
                  <a:schemeClr val="tx1"/>
                </a:solidFill>
                <a:latin typeface="+mn-lt"/>
                <a:ea typeface="+mn-ea"/>
                <a:cs typeface="+mn-cs"/>
              </a:defRPr>
            </a:lvl3pPr>
            <a:lvl4pPr marL="627063" indent="-88900" algn="l" defTabSz="914400" rtl="0" eaLnBrk="1" latinLnBrk="0" hangingPunct="1">
              <a:lnSpc>
                <a:spcPts val="1800"/>
              </a:lnSpc>
              <a:spcBef>
                <a:spcPct val="20000"/>
              </a:spcBef>
              <a:buClr>
                <a:schemeClr val="accent6"/>
              </a:buClr>
              <a:buFont typeface="Arial" pitchFamily="34" charset="0"/>
              <a:buChar char="•"/>
              <a:defRPr sz="1300" kern="1200">
                <a:solidFill>
                  <a:schemeClr val="tx1"/>
                </a:solidFill>
                <a:latin typeface="+mn-lt"/>
                <a:ea typeface="+mn-ea"/>
                <a:cs typeface="+mn-cs"/>
              </a:defRPr>
            </a:lvl4pPr>
            <a:lvl5pPr marL="808038" indent="-87313" algn="l" defTabSz="914400" rtl="0" eaLnBrk="1" latinLnBrk="0" hangingPunct="1">
              <a:lnSpc>
                <a:spcPts val="1800"/>
              </a:lnSpc>
              <a:spcBef>
                <a:spcPct val="20000"/>
              </a:spcBef>
              <a:buClr>
                <a:schemeClr val="accent6"/>
              </a:buClr>
              <a:buFont typeface="Arial" pitchFamily="34" charset="0"/>
              <a:buChar char="•"/>
              <a:defRPr sz="13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00000"/>
              </a:lnSpc>
              <a:buNone/>
            </a:pPr>
            <a:r>
              <a:rPr lang="en-US" sz="800" b="1" noProof="0" dirty="0">
                <a:solidFill>
                  <a:schemeClr val="tx1"/>
                </a:solidFill>
              </a:rPr>
              <a:t> ALARM</a:t>
            </a:r>
          </a:p>
        </p:txBody>
      </p:sp>
      <p:sp>
        <p:nvSpPr>
          <p:cNvPr id="94" name="Platshållare för text 10">
            <a:extLst>
              <a:ext uri="{FF2B5EF4-FFF2-40B4-BE49-F238E27FC236}">
                <a16:creationId xmlns:a16="http://schemas.microsoft.com/office/drawing/2014/main" id="{AF44A4AB-6849-9F4F-8EDE-1514CF55AC18}"/>
              </a:ext>
            </a:extLst>
          </p:cNvPr>
          <p:cNvSpPr txBox="1">
            <a:spLocks/>
          </p:cNvSpPr>
          <p:nvPr userDrawn="1"/>
        </p:nvSpPr>
        <p:spPr>
          <a:xfrm>
            <a:off x="2292097" y="2407554"/>
            <a:ext cx="805260" cy="556086"/>
          </a:xfrm>
          <a:prstGeom prst="rect">
            <a:avLst/>
          </a:prstGeom>
          <a:noFill/>
        </p:spPr>
        <p:txBody>
          <a:bodyPr lIns="36000" rIns="36000" anchor="ctr" anchorCtr="0">
            <a:normAutofit/>
          </a:bodyPr>
          <a:lstStyle>
            <a:lvl1pPr marL="87313" indent="-87313" algn="l" defTabSz="914400" rtl="0" eaLnBrk="1" latinLnBrk="0" hangingPunct="1">
              <a:lnSpc>
                <a:spcPts val="1800"/>
              </a:lnSpc>
              <a:spcBef>
                <a:spcPct val="20000"/>
              </a:spcBef>
              <a:buClr>
                <a:schemeClr val="accent6"/>
              </a:buClr>
              <a:buFont typeface="Arial" pitchFamily="34" charset="0"/>
              <a:buChar char="•"/>
              <a:defRPr sz="1300" kern="1200">
                <a:solidFill>
                  <a:schemeClr val="tx1"/>
                </a:solidFill>
                <a:latin typeface="+mn-lt"/>
                <a:ea typeface="+mn-ea"/>
                <a:cs typeface="+mn-cs"/>
              </a:defRPr>
            </a:lvl1pPr>
            <a:lvl2pPr marL="269875" indent="-88900" algn="l" defTabSz="914400" rtl="0" eaLnBrk="1" latinLnBrk="0" hangingPunct="1">
              <a:lnSpc>
                <a:spcPts val="1800"/>
              </a:lnSpc>
              <a:spcBef>
                <a:spcPct val="20000"/>
              </a:spcBef>
              <a:buClr>
                <a:schemeClr val="accent6"/>
              </a:buClr>
              <a:buFont typeface="Arial" pitchFamily="34" charset="0"/>
              <a:buChar char="•"/>
              <a:defRPr sz="1300" kern="1200">
                <a:solidFill>
                  <a:schemeClr val="tx1"/>
                </a:solidFill>
                <a:latin typeface="+mn-lt"/>
                <a:ea typeface="+mn-ea"/>
                <a:cs typeface="+mn-cs"/>
              </a:defRPr>
            </a:lvl2pPr>
            <a:lvl3pPr marL="444500" indent="-87313" algn="l" defTabSz="914400" rtl="0" eaLnBrk="1" latinLnBrk="0" hangingPunct="1">
              <a:lnSpc>
                <a:spcPts val="1800"/>
              </a:lnSpc>
              <a:spcBef>
                <a:spcPct val="20000"/>
              </a:spcBef>
              <a:buClr>
                <a:schemeClr val="accent6"/>
              </a:buClr>
              <a:buFont typeface="Arial" pitchFamily="34" charset="0"/>
              <a:buChar char="•"/>
              <a:defRPr sz="1300" kern="1200">
                <a:solidFill>
                  <a:schemeClr val="tx1"/>
                </a:solidFill>
                <a:latin typeface="+mn-lt"/>
                <a:ea typeface="+mn-ea"/>
                <a:cs typeface="+mn-cs"/>
              </a:defRPr>
            </a:lvl3pPr>
            <a:lvl4pPr marL="627063" indent="-88900" algn="l" defTabSz="914400" rtl="0" eaLnBrk="1" latinLnBrk="0" hangingPunct="1">
              <a:lnSpc>
                <a:spcPts val="1800"/>
              </a:lnSpc>
              <a:spcBef>
                <a:spcPct val="20000"/>
              </a:spcBef>
              <a:buClr>
                <a:schemeClr val="accent6"/>
              </a:buClr>
              <a:buFont typeface="Arial" pitchFamily="34" charset="0"/>
              <a:buChar char="•"/>
              <a:defRPr sz="1300" kern="1200">
                <a:solidFill>
                  <a:schemeClr val="tx1"/>
                </a:solidFill>
                <a:latin typeface="+mn-lt"/>
                <a:ea typeface="+mn-ea"/>
                <a:cs typeface="+mn-cs"/>
              </a:defRPr>
            </a:lvl4pPr>
            <a:lvl5pPr marL="808038" indent="-87313" algn="l" defTabSz="914400" rtl="0" eaLnBrk="1" latinLnBrk="0" hangingPunct="1">
              <a:lnSpc>
                <a:spcPts val="1800"/>
              </a:lnSpc>
              <a:spcBef>
                <a:spcPct val="20000"/>
              </a:spcBef>
              <a:buClr>
                <a:schemeClr val="accent6"/>
              </a:buClr>
              <a:buFont typeface="Arial" pitchFamily="34" charset="0"/>
              <a:buChar char="•"/>
              <a:defRPr sz="13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00000"/>
              </a:lnSpc>
              <a:buNone/>
            </a:pPr>
            <a:r>
              <a:rPr lang="en-US" sz="800" b="1" noProof="0" dirty="0">
                <a:solidFill>
                  <a:schemeClr val="tx1"/>
                </a:solidFill>
              </a:rPr>
              <a:t> FIRST</a:t>
            </a:r>
            <a:r>
              <a:rPr lang="en-US" sz="800" b="1" baseline="0" noProof="0" dirty="0">
                <a:solidFill>
                  <a:schemeClr val="tx1"/>
                </a:solidFill>
              </a:rPr>
              <a:t> AID </a:t>
            </a:r>
            <a:br>
              <a:rPr lang="en-US" sz="800" b="1" baseline="0" noProof="0" dirty="0">
                <a:solidFill>
                  <a:schemeClr val="tx1"/>
                </a:solidFill>
              </a:rPr>
            </a:br>
            <a:r>
              <a:rPr lang="en-US" sz="800" b="1" baseline="0" noProof="0" dirty="0">
                <a:solidFill>
                  <a:schemeClr val="tx1"/>
                </a:solidFill>
              </a:rPr>
              <a:t> KIT</a:t>
            </a:r>
            <a:endParaRPr lang="en-US" sz="800" b="1" noProof="0" dirty="0">
              <a:solidFill>
                <a:schemeClr val="tx1"/>
              </a:solidFill>
            </a:endParaRPr>
          </a:p>
        </p:txBody>
      </p:sp>
      <p:grpSp>
        <p:nvGrpSpPr>
          <p:cNvPr id="95" name="Group 15">
            <a:extLst>
              <a:ext uri="{FF2B5EF4-FFF2-40B4-BE49-F238E27FC236}">
                <a16:creationId xmlns:a16="http://schemas.microsoft.com/office/drawing/2014/main" id="{5B8F1463-C1A1-0341-BD9C-3DB2B8D6DAAD}"/>
              </a:ext>
            </a:extLst>
          </p:cNvPr>
          <p:cNvGrpSpPr/>
          <p:nvPr userDrawn="1"/>
        </p:nvGrpSpPr>
        <p:grpSpPr>
          <a:xfrm>
            <a:off x="1736412" y="2422747"/>
            <a:ext cx="546389" cy="550949"/>
            <a:chOff x="1736412" y="2895785"/>
            <a:chExt cx="546389" cy="550949"/>
          </a:xfrm>
        </p:grpSpPr>
        <p:sp>
          <p:nvSpPr>
            <p:cNvPr id="96" name="Freeform 1">
              <a:extLst>
                <a:ext uri="{FF2B5EF4-FFF2-40B4-BE49-F238E27FC236}">
                  <a16:creationId xmlns:a16="http://schemas.microsoft.com/office/drawing/2014/main" id="{1929F628-CF3F-0041-8A72-BB46713554B4}"/>
                </a:ext>
              </a:extLst>
            </p:cNvPr>
            <p:cNvSpPr>
              <a:spLocks noChangeArrowheads="1"/>
            </p:cNvSpPr>
            <p:nvPr/>
          </p:nvSpPr>
          <p:spPr bwMode="auto">
            <a:xfrm>
              <a:off x="1826843" y="2990776"/>
              <a:ext cx="365526" cy="366286"/>
            </a:xfrm>
            <a:custGeom>
              <a:avLst/>
              <a:gdLst>
                <a:gd name="T0" fmla="*/ 2122 w 2123"/>
                <a:gd name="T1" fmla="*/ 718 h 2125"/>
                <a:gd name="T2" fmla="*/ 1377 w 2123"/>
                <a:gd name="T3" fmla="*/ 718 h 2125"/>
                <a:gd name="T4" fmla="*/ 1377 w 2123"/>
                <a:gd name="T5" fmla="*/ 0 h 2125"/>
                <a:gd name="T6" fmla="*/ 744 w 2123"/>
                <a:gd name="T7" fmla="*/ 0 h 2125"/>
                <a:gd name="T8" fmla="*/ 744 w 2123"/>
                <a:gd name="T9" fmla="*/ 718 h 2125"/>
                <a:gd name="T10" fmla="*/ 0 w 2123"/>
                <a:gd name="T11" fmla="*/ 718 h 2125"/>
                <a:gd name="T12" fmla="*/ 0 w 2123"/>
                <a:gd name="T13" fmla="*/ 1379 h 2125"/>
                <a:gd name="T14" fmla="*/ 744 w 2123"/>
                <a:gd name="T15" fmla="*/ 1379 h 2125"/>
                <a:gd name="T16" fmla="*/ 744 w 2123"/>
                <a:gd name="T17" fmla="*/ 2124 h 2125"/>
                <a:gd name="T18" fmla="*/ 1377 w 2123"/>
                <a:gd name="T19" fmla="*/ 2124 h 2125"/>
                <a:gd name="T20" fmla="*/ 1377 w 2123"/>
                <a:gd name="T21" fmla="*/ 1379 h 2125"/>
                <a:gd name="T22" fmla="*/ 2122 w 2123"/>
                <a:gd name="T23" fmla="*/ 1379 h 2125"/>
                <a:gd name="T24" fmla="*/ 2122 w 2123"/>
                <a:gd name="T25" fmla="*/ 718 h 2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23" h="2125">
                  <a:moveTo>
                    <a:pt x="2122" y="718"/>
                  </a:moveTo>
                  <a:lnTo>
                    <a:pt x="1377" y="718"/>
                  </a:lnTo>
                  <a:lnTo>
                    <a:pt x="1377" y="0"/>
                  </a:lnTo>
                  <a:lnTo>
                    <a:pt x="744" y="0"/>
                  </a:lnTo>
                  <a:lnTo>
                    <a:pt x="744" y="718"/>
                  </a:lnTo>
                  <a:lnTo>
                    <a:pt x="0" y="718"/>
                  </a:lnTo>
                  <a:lnTo>
                    <a:pt x="0" y="1379"/>
                  </a:lnTo>
                  <a:lnTo>
                    <a:pt x="744" y="1379"/>
                  </a:lnTo>
                  <a:lnTo>
                    <a:pt x="744" y="2124"/>
                  </a:lnTo>
                  <a:lnTo>
                    <a:pt x="1377" y="2124"/>
                  </a:lnTo>
                  <a:lnTo>
                    <a:pt x="1377" y="1379"/>
                  </a:lnTo>
                  <a:lnTo>
                    <a:pt x="2122" y="1379"/>
                  </a:lnTo>
                  <a:lnTo>
                    <a:pt x="2122" y="718"/>
                  </a:lnTo>
                </a:path>
              </a:pathLst>
            </a:custGeom>
            <a:noFill/>
            <a:ln w="12700" cap="flat" cmpd="sng">
              <a:solidFill>
                <a:srgbClr val="06B866"/>
              </a:solid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noProof="0" dirty="0"/>
            </a:p>
          </p:txBody>
        </p:sp>
        <p:sp>
          <p:nvSpPr>
            <p:cNvPr id="97" name="Freeform 2">
              <a:extLst>
                <a:ext uri="{FF2B5EF4-FFF2-40B4-BE49-F238E27FC236}">
                  <a16:creationId xmlns:a16="http://schemas.microsoft.com/office/drawing/2014/main" id="{3ED232FD-5D41-924A-AFAE-0778EF98D82A}"/>
                </a:ext>
              </a:extLst>
            </p:cNvPr>
            <p:cNvSpPr>
              <a:spLocks noChangeArrowheads="1"/>
            </p:cNvSpPr>
            <p:nvPr/>
          </p:nvSpPr>
          <p:spPr bwMode="auto">
            <a:xfrm>
              <a:off x="1736412" y="2895785"/>
              <a:ext cx="546389" cy="550949"/>
            </a:xfrm>
            <a:custGeom>
              <a:avLst/>
              <a:gdLst>
                <a:gd name="T0" fmla="*/ 3170 w 3171"/>
                <a:gd name="T1" fmla="*/ 3198 h 3199"/>
                <a:gd name="T2" fmla="*/ 0 w 3171"/>
                <a:gd name="T3" fmla="*/ 3198 h 3199"/>
                <a:gd name="T4" fmla="*/ 0 w 3171"/>
                <a:gd name="T5" fmla="*/ 0 h 3199"/>
                <a:gd name="T6" fmla="*/ 3170 w 3171"/>
                <a:gd name="T7" fmla="*/ 0 h 3199"/>
                <a:gd name="T8" fmla="*/ 3170 w 3171"/>
                <a:gd name="T9" fmla="*/ 3198 h 3199"/>
              </a:gdLst>
              <a:ahLst/>
              <a:cxnLst>
                <a:cxn ang="0">
                  <a:pos x="T0" y="T1"/>
                </a:cxn>
                <a:cxn ang="0">
                  <a:pos x="T2" y="T3"/>
                </a:cxn>
                <a:cxn ang="0">
                  <a:pos x="T4" y="T5"/>
                </a:cxn>
                <a:cxn ang="0">
                  <a:pos x="T6" y="T7"/>
                </a:cxn>
                <a:cxn ang="0">
                  <a:pos x="T8" y="T9"/>
                </a:cxn>
              </a:cxnLst>
              <a:rect l="0" t="0" r="r" b="b"/>
              <a:pathLst>
                <a:path w="3171" h="3199">
                  <a:moveTo>
                    <a:pt x="3170" y="3198"/>
                  </a:moveTo>
                  <a:lnTo>
                    <a:pt x="0" y="3198"/>
                  </a:lnTo>
                  <a:lnTo>
                    <a:pt x="0" y="0"/>
                  </a:lnTo>
                  <a:lnTo>
                    <a:pt x="3170" y="0"/>
                  </a:lnTo>
                  <a:lnTo>
                    <a:pt x="3170" y="3198"/>
                  </a:lnTo>
                </a:path>
              </a:pathLst>
            </a:custGeom>
            <a:noFill/>
            <a:ln w="12700" cap="flat" cmpd="sng">
              <a:solidFill>
                <a:srgbClr val="06B866"/>
              </a:solid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noProof="0" dirty="0"/>
            </a:p>
          </p:txBody>
        </p:sp>
      </p:grpSp>
      <p:grpSp>
        <p:nvGrpSpPr>
          <p:cNvPr id="98" name="Group 18">
            <a:extLst>
              <a:ext uri="{FF2B5EF4-FFF2-40B4-BE49-F238E27FC236}">
                <a16:creationId xmlns:a16="http://schemas.microsoft.com/office/drawing/2014/main" id="{BF72196A-2E53-994B-A07F-9BDDFB918278}"/>
              </a:ext>
            </a:extLst>
          </p:cNvPr>
          <p:cNvGrpSpPr/>
          <p:nvPr userDrawn="1"/>
        </p:nvGrpSpPr>
        <p:grpSpPr>
          <a:xfrm>
            <a:off x="3095165" y="3134801"/>
            <a:ext cx="551709" cy="546389"/>
            <a:chOff x="3095165" y="3607839"/>
            <a:chExt cx="551709" cy="546389"/>
          </a:xfrm>
        </p:grpSpPr>
        <p:sp>
          <p:nvSpPr>
            <p:cNvPr id="99" name="Freeform 6">
              <a:extLst>
                <a:ext uri="{FF2B5EF4-FFF2-40B4-BE49-F238E27FC236}">
                  <a16:creationId xmlns:a16="http://schemas.microsoft.com/office/drawing/2014/main" id="{CA43EC18-227F-BD42-A95C-BFD9B6685B82}"/>
                </a:ext>
              </a:extLst>
            </p:cNvPr>
            <p:cNvSpPr>
              <a:spLocks noChangeArrowheads="1"/>
            </p:cNvSpPr>
            <p:nvPr/>
          </p:nvSpPr>
          <p:spPr bwMode="auto">
            <a:xfrm>
              <a:off x="3095165" y="3607839"/>
              <a:ext cx="551709" cy="546389"/>
            </a:xfrm>
            <a:custGeom>
              <a:avLst/>
              <a:gdLst>
                <a:gd name="T0" fmla="*/ 3199 w 3200"/>
                <a:gd name="T1" fmla="*/ 3171 h 3172"/>
                <a:gd name="T2" fmla="*/ 0 w 3200"/>
                <a:gd name="T3" fmla="*/ 3171 h 3172"/>
                <a:gd name="T4" fmla="*/ 0 w 3200"/>
                <a:gd name="T5" fmla="*/ 0 h 3172"/>
                <a:gd name="T6" fmla="*/ 3199 w 3200"/>
                <a:gd name="T7" fmla="*/ 0 h 3172"/>
                <a:gd name="T8" fmla="*/ 3199 w 3200"/>
                <a:gd name="T9" fmla="*/ 3171 h 3172"/>
              </a:gdLst>
              <a:ahLst/>
              <a:cxnLst>
                <a:cxn ang="0">
                  <a:pos x="T0" y="T1"/>
                </a:cxn>
                <a:cxn ang="0">
                  <a:pos x="T2" y="T3"/>
                </a:cxn>
                <a:cxn ang="0">
                  <a:pos x="T4" y="T5"/>
                </a:cxn>
                <a:cxn ang="0">
                  <a:pos x="T6" y="T7"/>
                </a:cxn>
                <a:cxn ang="0">
                  <a:pos x="T8" y="T9"/>
                </a:cxn>
              </a:cxnLst>
              <a:rect l="0" t="0" r="r" b="b"/>
              <a:pathLst>
                <a:path w="3200" h="3172">
                  <a:moveTo>
                    <a:pt x="3199" y="3171"/>
                  </a:moveTo>
                  <a:lnTo>
                    <a:pt x="0" y="3171"/>
                  </a:lnTo>
                  <a:lnTo>
                    <a:pt x="0" y="0"/>
                  </a:lnTo>
                  <a:lnTo>
                    <a:pt x="3199" y="0"/>
                  </a:lnTo>
                  <a:lnTo>
                    <a:pt x="3199" y="3171"/>
                  </a:lnTo>
                </a:path>
              </a:pathLst>
            </a:custGeom>
            <a:noFill/>
            <a:ln w="12700" cap="flat" cmpd="sng">
              <a:solidFill>
                <a:srgbClr val="0B981B"/>
              </a:solid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noProof="0" dirty="0"/>
            </a:p>
          </p:txBody>
        </p:sp>
        <p:sp>
          <p:nvSpPr>
            <p:cNvPr id="100" name="Freeform 8">
              <a:extLst>
                <a:ext uri="{FF2B5EF4-FFF2-40B4-BE49-F238E27FC236}">
                  <a16:creationId xmlns:a16="http://schemas.microsoft.com/office/drawing/2014/main" id="{7E48EE6D-31EA-4545-9BC2-DBDEA97A250F}"/>
                </a:ext>
              </a:extLst>
            </p:cNvPr>
            <p:cNvSpPr>
              <a:spLocks noChangeArrowheads="1"/>
            </p:cNvSpPr>
            <p:nvPr/>
          </p:nvSpPr>
          <p:spPr bwMode="auto">
            <a:xfrm>
              <a:off x="3337583" y="3845697"/>
              <a:ext cx="75993" cy="75993"/>
            </a:xfrm>
            <a:custGeom>
              <a:avLst/>
              <a:gdLst>
                <a:gd name="T0" fmla="*/ 441 w 442"/>
                <a:gd name="T1" fmla="*/ 221 h 442"/>
                <a:gd name="T2" fmla="*/ 441 w 442"/>
                <a:gd name="T3" fmla="*/ 221 h 442"/>
                <a:gd name="T4" fmla="*/ 220 w 442"/>
                <a:gd name="T5" fmla="*/ 441 h 442"/>
                <a:gd name="T6" fmla="*/ 0 w 442"/>
                <a:gd name="T7" fmla="*/ 221 h 442"/>
                <a:gd name="T8" fmla="*/ 220 w 442"/>
                <a:gd name="T9" fmla="*/ 0 h 442"/>
                <a:gd name="T10" fmla="*/ 441 w 442"/>
                <a:gd name="T11" fmla="*/ 221 h 442"/>
              </a:gdLst>
              <a:ahLst/>
              <a:cxnLst>
                <a:cxn ang="0">
                  <a:pos x="T0" y="T1"/>
                </a:cxn>
                <a:cxn ang="0">
                  <a:pos x="T2" y="T3"/>
                </a:cxn>
                <a:cxn ang="0">
                  <a:pos x="T4" y="T5"/>
                </a:cxn>
                <a:cxn ang="0">
                  <a:pos x="T6" y="T7"/>
                </a:cxn>
                <a:cxn ang="0">
                  <a:pos x="T8" y="T9"/>
                </a:cxn>
                <a:cxn ang="0">
                  <a:pos x="T10" y="T11"/>
                </a:cxn>
              </a:cxnLst>
              <a:rect l="0" t="0" r="r" b="b"/>
              <a:pathLst>
                <a:path w="442" h="442">
                  <a:moveTo>
                    <a:pt x="441" y="221"/>
                  </a:moveTo>
                  <a:lnTo>
                    <a:pt x="441" y="221"/>
                  </a:lnTo>
                  <a:cubicBezTo>
                    <a:pt x="441" y="331"/>
                    <a:pt x="331" y="441"/>
                    <a:pt x="220" y="441"/>
                  </a:cubicBezTo>
                  <a:cubicBezTo>
                    <a:pt x="83" y="441"/>
                    <a:pt x="0" y="331"/>
                    <a:pt x="0" y="221"/>
                  </a:cubicBezTo>
                  <a:cubicBezTo>
                    <a:pt x="0" y="110"/>
                    <a:pt x="83" y="0"/>
                    <a:pt x="220" y="0"/>
                  </a:cubicBezTo>
                  <a:cubicBezTo>
                    <a:pt x="331" y="0"/>
                    <a:pt x="441" y="110"/>
                    <a:pt x="441" y="221"/>
                  </a:cubicBezTo>
                </a:path>
              </a:pathLst>
            </a:custGeom>
            <a:noFill/>
            <a:ln w="12700" cap="flat" cmpd="sng">
              <a:solidFill>
                <a:srgbClr val="0B981B"/>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noProof="0" dirty="0"/>
            </a:p>
          </p:txBody>
        </p:sp>
        <p:sp>
          <p:nvSpPr>
            <p:cNvPr id="101" name="Freeform 9">
              <a:extLst>
                <a:ext uri="{FF2B5EF4-FFF2-40B4-BE49-F238E27FC236}">
                  <a16:creationId xmlns:a16="http://schemas.microsoft.com/office/drawing/2014/main" id="{4312C729-389D-0342-A6D0-CE035676C4F0}"/>
                </a:ext>
              </a:extLst>
            </p:cNvPr>
            <p:cNvSpPr>
              <a:spLocks noChangeArrowheads="1"/>
            </p:cNvSpPr>
            <p:nvPr/>
          </p:nvSpPr>
          <p:spPr bwMode="auto">
            <a:xfrm>
              <a:off x="3295026" y="3698270"/>
              <a:ext cx="157306" cy="90432"/>
            </a:xfrm>
            <a:custGeom>
              <a:avLst/>
              <a:gdLst>
                <a:gd name="T0" fmla="*/ 0 w 911"/>
                <a:gd name="T1" fmla="*/ 0 h 524"/>
                <a:gd name="T2" fmla="*/ 0 w 911"/>
                <a:gd name="T3" fmla="*/ 82 h 524"/>
                <a:gd name="T4" fmla="*/ 414 w 911"/>
                <a:gd name="T5" fmla="*/ 523 h 524"/>
                <a:gd name="T6" fmla="*/ 496 w 911"/>
                <a:gd name="T7" fmla="*/ 523 h 524"/>
                <a:gd name="T8" fmla="*/ 910 w 911"/>
                <a:gd name="T9" fmla="*/ 82 h 524"/>
                <a:gd name="T10" fmla="*/ 910 w 911"/>
                <a:gd name="T11" fmla="*/ 0 h 524"/>
                <a:gd name="T12" fmla="*/ 0 w 911"/>
                <a:gd name="T13" fmla="*/ 0 h 524"/>
              </a:gdLst>
              <a:ahLst/>
              <a:cxnLst>
                <a:cxn ang="0">
                  <a:pos x="T0" y="T1"/>
                </a:cxn>
                <a:cxn ang="0">
                  <a:pos x="T2" y="T3"/>
                </a:cxn>
                <a:cxn ang="0">
                  <a:pos x="T4" y="T5"/>
                </a:cxn>
                <a:cxn ang="0">
                  <a:pos x="T6" y="T7"/>
                </a:cxn>
                <a:cxn ang="0">
                  <a:pos x="T8" y="T9"/>
                </a:cxn>
                <a:cxn ang="0">
                  <a:pos x="T10" y="T11"/>
                </a:cxn>
                <a:cxn ang="0">
                  <a:pos x="T12" y="T13"/>
                </a:cxn>
              </a:cxnLst>
              <a:rect l="0" t="0" r="r" b="b"/>
              <a:pathLst>
                <a:path w="911" h="524">
                  <a:moveTo>
                    <a:pt x="0" y="0"/>
                  </a:moveTo>
                  <a:lnTo>
                    <a:pt x="0" y="82"/>
                  </a:lnTo>
                  <a:lnTo>
                    <a:pt x="414" y="523"/>
                  </a:lnTo>
                  <a:lnTo>
                    <a:pt x="496" y="523"/>
                  </a:lnTo>
                  <a:lnTo>
                    <a:pt x="910" y="82"/>
                  </a:lnTo>
                  <a:lnTo>
                    <a:pt x="910" y="0"/>
                  </a:lnTo>
                  <a:lnTo>
                    <a:pt x="0" y="0"/>
                  </a:lnTo>
                </a:path>
              </a:pathLst>
            </a:custGeom>
            <a:noFill/>
            <a:ln w="12700" cap="flat" cmpd="sng">
              <a:solidFill>
                <a:srgbClr val="0B981B"/>
              </a:solid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noProof="0" dirty="0"/>
            </a:p>
          </p:txBody>
        </p:sp>
        <p:sp>
          <p:nvSpPr>
            <p:cNvPr id="102" name="Freeform 10">
              <a:extLst>
                <a:ext uri="{FF2B5EF4-FFF2-40B4-BE49-F238E27FC236}">
                  <a16:creationId xmlns:a16="http://schemas.microsoft.com/office/drawing/2014/main" id="{4CB34639-FD25-3841-94C2-BB5C47094D25}"/>
                </a:ext>
              </a:extLst>
            </p:cNvPr>
            <p:cNvSpPr>
              <a:spLocks noChangeArrowheads="1"/>
            </p:cNvSpPr>
            <p:nvPr/>
          </p:nvSpPr>
          <p:spPr bwMode="auto">
            <a:xfrm>
              <a:off x="3295026" y="3978685"/>
              <a:ext cx="157306" cy="90431"/>
            </a:xfrm>
            <a:custGeom>
              <a:avLst/>
              <a:gdLst>
                <a:gd name="T0" fmla="*/ 910 w 911"/>
                <a:gd name="T1" fmla="*/ 524 h 525"/>
                <a:gd name="T2" fmla="*/ 910 w 911"/>
                <a:gd name="T3" fmla="*/ 441 h 525"/>
                <a:gd name="T4" fmla="*/ 496 w 911"/>
                <a:gd name="T5" fmla="*/ 0 h 525"/>
                <a:gd name="T6" fmla="*/ 414 w 911"/>
                <a:gd name="T7" fmla="*/ 0 h 525"/>
                <a:gd name="T8" fmla="*/ 0 w 911"/>
                <a:gd name="T9" fmla="*/ 441 h 525"/>
                <a:gd name="T10" fmla="*/ 0 w 911"/>
                <a:gd name="T11" fmla="*/ 524 h 525"/>
                <a:gd name="T12" fmla="*/ 910 w 911"/>
                <a:gd name="T13" fmla="*/ 524 h 525"/>
              </a:gdLst>
              <a:ahLst/>
              <a:cxnLst>
                <a:cxn ang="0">
                  <a:pos x="T0" y="T1"/>
                </a:cxn>
                <a:cxn ang="0">
                  <a:pos x="T2" y="T3"/>
                </a:cxn>
                <a:cxn ang="0">
                  <a:pos x="T4" y="T5"/>
                </a:cxn>
                <a:cxn ang="0">
                  <a:pos x="T6" y="T7"/>
                </a:cxn>
                <a:cxn ang="0">
                  <a:pos x="T8" y="T9"/>
                </a:cxn>
                <a:cxn ang="0">
                  <a:pos x="T10" y="T11"/>
                </a:cxn>
                <a:cxn ang="0">
                  <a:pos x="T12" y="T13"/>
                </a:cxn>
              </a:cxnLst>
              <a:rect l="0" t="0" r="r" b="b"/>
              <a:pathLst>
                <a:path w="911" h="525">
                  <a:moveTo>
                    <a:pt x="910" y="524"/>
                  </a:moveTo>
                  <a:lnTo>
                    <a:pt x="910" y="441"/>
                  </a:lnTo>
                  <a:lnTo>
                    <a:pt x="496" y="0"/>
                  </a:lnTo>
                  <a:lnTo>
                    <a:pt x="414" y="0"/>
                  </a:lnTo>
                  <a:lnTo>
                    <a:pt x="0" y="441"/>
                  </a:lnTo>
                  <a:lnTo>
                    <a:pt x="0" y="524"/>
                  </a:lnTo>
                  <a:lnTo>
                    <a:pt x="910" y="524"/>
                  </a:lnTo>
                </a:path>
              </a:pathLst>
            </a:custGeom>
            <a:noFill/>
            <a:ln w="12700" cap="flat" cmpd="sng">
              <a:solidFill>
                <a:srgbClr val="0B981B"/>
              </a:solid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noProof="0" dirty="0"/>
            </a:p>
          </p:txBody>
        </p:sp>
        <p:sp>
          <p:nvSpPr>
            <p:cNvPr id="103" name="Freeform 11">
              <a:extLst>
                <a:ext uri="{FF2B5EF4-FFF2-40B4-BE49-F238E27FC236}">
                  <a16:creationId xmlns:a16="http://schemas.microsoft.com/office/drawing/2014/main" id="{32C2BE98-3CC6-E14B-9707-C68E19939ABB}"/>
                </a:ext>
              </a:extLst>
            </p:cNvPr>
            <p:cNvSpPr>
              <a:spLocks noChangeArrowheads="1"/>
            </p:cNvSpPr>
            <p:nvPr/>
          </p:nvSpPr>
          <p:spPr bwMode="auto">
            <a:xfrm>
              <a:off x="3470570" y="3803141"/>
              <a:ext cx="90431" cy="161865"/>
            </a:xfrm>
            <a:custGeom>
              <a:avLst/>
              <a:gdLst>
                <a:gd name="T0" fmla="*/ 524 w 525"/>
                <a:gd name="T1" fmla="*/ 0 h 939"/>
                <a:gd name="T2" fmla="*/ 441 w 525"/>
                <a:gd name="T3" fmla="*/ 0 h 939"/>
                <a:gd name="T4" fmla="*/ 0 w 525"/>
                <a:gd name="T5" fmla="*/ 441 h 939"/>
                <a:gd name="T6" fmla="*/ 0 w 525"/>
                <a:gd name="T7" fmla="*/ 497 h 939"/>
                <a:gd name="T8" fmla="*/ 441 w 525"/>
                <a:gd name="T9" fmla="*/ 938 h 939"/>
                <a:gd name="T10" fmla="*/ 524 w 525"/>
                <a:gd name="T11" fmla="*/ 938 h 939"/>
                <a:gd name="T12" fmla="*/ 524 w 525"/>
                <a:gd name="T13" fmla="*/ 0 h 939"/>
              </a:gdLst>
              <a:ahLst/>
              <a:cxnLst>
                <a:cxn ang="0">
                  <a:pos x="T0" y="T1"/>
                </a:cxn>
                <a:cxn ang="0">
                  <a:pos x="T2" y="T3"/>
                </a:cxn>
                <a:cxn ang="0">
                  <a:pos x="T4" y="T5"/>
                </a:cxn>
                <a:cxn ang="0">
                  <a:pos x="T6" y="T7"/>
                </a:cxn>
                <a:cxn ang="0">
                  <a:pos x="T8" y="T9"/>
                </a:cxn>
                <a:cxn ang="0">
                  <a:pos x="T10" y="T11"/>
                </a:cxn>
                <a:cxn ang="0">
                  <a:pos x="T12" y="T13"/>
                </a:cxn>
              </a:cxnLst>
              <a:rect l="0" t="0" r="r" b="b"/>
              <a:pathLst>
                <a:path w="525" h="939">
                  <a:moveTo>
                    <a:pt x="524" y="0"/>
                  </a:moveTo>
                  <a:lnTo>
                    <a:pt x="441" y="0"/>
                  </a:lnTo>
                  <a:lnTo>
                    <a:pt x="0" y="441"/>
                  </a:lnTo>
                  <a:lnTo>
                    <a:pt x="0" y="497"/>
                  </a:lnTo>
                  <a:lnTo>
                    <a:pt x="441" y="938"/>
                  </a:lnTo>
                  <a:lnTo>
                    <a:pt x="524" y="938"/>
                  </a:lnTo>
                  <a:lnTo>
                    <a:pt x="524" y="0"/>
                  </a:lnTo>
                </a:path>
              </a:pathLst>
            </a:custGeom>
            <a:noFill/>
            <a:ln w="12700" cap="flat" cmpd="sng">
              <a:solidFill>
                <a:srgbClr val="0B981B"/>
              </a:solid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noProof="0" dirty="0"/>
            </a:p>
          </p:txBody>
        </p:sp>
        <p:sp>
          <p:nvSpPr>
            <p:cNvPr id="104" name="Freeform 12">
              <a:extLst>
                <a:ext uri="{FF2B5EF4-FFF2-40B4-BE49-F238E27FC236}">
                  <a16:creationId xmlns:a16="http://schemas.microsoft.com/office/drawing/2014/main" id="{0EDF3ABD-D45B-0241-81FE-E6AFA5AA693B}"/>
                </a:ext>
              </a:extLst>
            </p:cNvPr>
            <p:cNvSpPr>
              <a:spLocks noChangeArrowheads="1"/>
            </p:cNvSpPr>
            <p:nvPr/>
          </p:nvSpPr>
          <p:spPr bwMode="auto">
            <a:xfrm>
              <a:off x="3190156" y="3803141"/>
              <a:ext cx="90432" cy="161865"/>
            </a:xfrm>
            <a:custGeom>
              <a:avLst/>
              <a:gdLst>
                <a:gd name="T0" fmla="*/ 0 w 525"/>
                <a:gd name="T1" fmla="*/ 938 h 939"/>
                <a:gd name="T2" fmla="*/ 83 w 525"/>
                <a:gd name="T3" fmla="*/ 938 h 939"/>
                <a:gd name="T4" fmla="*/ 524 w 525"/>
                <a:gd name="T5" fmla="*/ 497 h 939"/>
                <a:gd name="T6" fmla="*/ 524 w 525"/>
                <a:gd name="T7" fmla="*/ 441 h 939"/>
                <a:gd name="T8" fmla="*/ 83 w 525"/>
                <a:gd name="T9" fmla="*/ 0 h 939"/>
                <a:gd name="T10" fmla="*/ 0 w 525"/>
                <a:gd name="T11" fmla="*/ 0 h 939"/>
                <a:gd name="T12" fmla="*/ 0 w 525"/>
                <a:gd name="T13" fmla="*/ 938 h 939"/>
              </a:gdLst>
              <a:ahLst/>
              <a:cxnLst>
                <a:cxn ang="0">
                  <a:pos x="T0" y="T1"/>
                </a:cxn>
                <a:cxn ang="0">
                  <a:pos x="T2" y="T3"/>
                </a:cxn>
                <a:cxn ang="0">
                  <a:pos x="T4" y="T5"/>
                </a:cxn>
                <a:cxn ang="0">
                  <a:pos x="T6" y="T7"/>
                </a:cxn>
                <a:cxn ang="0">
                  <a:pos x="T8" y="T9"/>
                </a:cxn>
                <a:cxn ang="0">
                  <a:pos x="T10" y="T11"/>
                </a:cxn>
                <a:cxn ang="0">
                  <a:pos x="T12" y="T13"/>
                </a:cxn>
              </a:cxnLst>
              <a:rect l="0" t="0" r="r" b="b"/>
              <a:pathLst>
                <a:path w="525" h="939">
                  <a:moveTo>
                    <a:pt x="0" y="938"/>
                  </a:moveTo>
                  <a:lnTo>
                    <a:pt x="83" y="938"/>
                  </a:lnTo>
                  <a:lnTo>
                    <a:pt x="524" y="497"/>
                  </a:lnTo>
                  <a:lnTo>
                    <a:pt x="524" y="441"/>
                  </a:lnTo>
                  <a:lnTo>
                    <a:pt x="83" y="0"/>
                  </a:lnTo>
                  <a:lnTo>
                    <a:pt x="0" y="0"/>
                  </a:lnTo>
                  <a:lnTo>
                    <a:pt x="0" y="938"/>
                  </a:lnTo>
                </a:path>
              </a:pathLst>
            </a:custGeom>
            <a:noFill/>
            <a:ln w="12700" cap="flat" cmpd="sng">
              <a:solidFill>
                <a:srgbClr val="0B981B"/>
              </a:solid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noProof="0" dirty="0"/>
            </a:p>
          </p:txBody>
        </p:sp>
      </p:grpSp>
      <p:grpSp>
        <p:nvGrpSpPr>
          <p:cNvPr id="105" name="Group 25">
            <a:extLst>
              <a:ext uri="{FF2B5EF4-FFF2-40B4-BE49-F238E27FC236}">
                <a16:creationId xmlns:a16="http://schemas.microsoft.com/office/drawing/2014/main" id="{089930CE-11D1-A646-83C7-51CA31BED699}"/>
              </a:ext>
            </a:extLst>
          </p:cNvPr>
          <p:cNvGrpSpPr/>
          <p:nvPr userDrawn="1"/>
        </p:nvGrpSpPr>
        <p:grpSpPr>
          <a:xfrm>
            <a:off x="377658" y="2422747"/>
            <a:ext cx="551709" cy="550949"/>
            <a:chOff x="377658" y="2895785"/>
            <a:chExt cx="551709" cy="550949"/>
          </a:xfrm>
        </p:grpSpPr>
        <p:sp>
          <p:nvSpPr>
            <p:cNvPr id="106" name="Freeform 4">
              <a:extLst>
                <a:ext uri="{FF2B5EF4-FFF2-40B4-BE49-F238E27FC236}">
                  <a16:creationId xmlns:a16="http://schemas.microsoft.com/office/drawing/2014/main" id="{38C41876-93D1-6148-8E5C-D7216FFA828F}"/>
                </a:ext>
              </a:extLst>
            </p:cNvPr>
            <p:cNvSpPr>
              <a:spLocks noChangeArrowheads="1"/>
            </p:cNvSpPr>
            <p:nvPr/>
          </p:nvSpPr>
          <p:spPr bwMode="auto">
            <a:xfrm>
              <a:off x="377658" y="2895785"/>
              <a:ext cx="551709" cy="550949"/>
            </a:xfrm>
            <a:custGeom>
              <a:avLst/>
              <a:gdLst>
                <a:gd name="T0" fmla="*/ 3199 w 3200"/>
                <a:gd name="T1" fmla="*/ 3198 h 3199"/>
                <a:gd name="T2" fmla="*/ 0 w 3200"/>
                <a:gd name="T3" fmla="*/ 3198 h 3199"/>
                <a:gd name="T4" fmla="*/ 0 w 3200"/>
                <a:gd name="T5" fmla="*/ 0 h 3199"/>
                <a:gd name="T6" fmla="*/ 3199 w 3200"/>
                <a:gd name="T7" fmla="*/ 0 h 3199"/>
                <a:gd name="T8" fmla="*/ 3199 w 3200"/>
                <a:gd name="T9" fmla="*/ 3198 h 3199"/>
              </a:gdLst>
              <a:ahLst/>
              <a:cxnLst>
                <a:cxn ang="0">
                  <a:pos x="T0" y="T1"/>
                </a:cxn>
                <a:cxn ang="0">
                  <a:pos x="T2" y="T3"/>
                </a:cxn>
                <a:cxn ang="0">
                  <a:pos x="T4" y="T5"/>
                </a:cxn>
                <a:cxn ang="0">
                  <a:pos x="T6" y="T7"/>
                </a:cxn>
                <a:cxn ang="0">
                  <a:pos x="T8" y="T9"/>
                </a:cxn>
              </a:cxnLst>
              <a:rect l="0" t="0" r="r" b="b"/>
              <a:pathLst>
                <a:path w="3200" h="3199">
                  <a:moveTo>
                    <a:pt x="3199" y="3198"/>
                  </a:moveTo>
                  <a:lnTo>
                    <a:pt x="0" y="3198"/>
                  </a:lnTo>
                  <a:lnTo>
                    <a:pt x="0" y="0"/>
                  </a:lnTo>
                  <a:lnTo>
                    <a:pt x="3199" y="0"/>
                  </a:lnTo>
                  <a:lnTo>
                    <a:pt x="3199" y="3198"/>
                  </a:lnTo>
                </a:path>
              </a:pathLst>
            </a:custGeom>
            <a:noFill/>
            <a:ln w="12700" cap="flat" cmpd="sng">
              <a:solidFill>
                <a:srgbClr val="0069A8"/>
              </a:solid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noProof="0" dirty="0"/>
            </a:p>
          </p:txBody>
        </p:sp>
        <p:sp>
          <p:nvSpPr>
            <p:cNvPr id="107" name="Freeform 13">
              <a:extLst>
                <a:ext uri="{FF2B5EF4-FFF2-40B4-BE49-F238E27FC236}">
                  <a16:creationId xmlns:a16="http://schemas.microsoft.com/office/drawing/2014/main" id="{28852DF3-7BF7-2849-AD92-BF65590C1013}"/>
                </a:ext>
              </a:extLst>
            </p:cNvPr>
            <p:cNvSpPr>
              <a:spLocks noChangeArrowheads="1"/>
            </p:cNvSpPr>
            <p:nvPr/>
          </p:nvSpPr>
          <p:spPr bwMode="auto">
            <a:xfrm>
              <a:off x="515205" y="2971778"/>
              <a:ext cx="275855" cy="170984"/>
            </a:xfrm>
            <a:custGeom>
              <a:avLst/>
              <a:gdLst>
                <a:gd name="T0" fmla="*/ 800 w 1600"/>
                <a:gd name="T1" fmla="*/ 993 h 994"/>
                <a:gd name="T2" fmla="*/ 800 w 1600"/>
                <a:gd name="T3" fmla="*/ 993 h 994"/>
                <a:gd name="T4" fmla="*/ 1075 w 1600"/>
                <a:gd name="T5" fmla="*/ 993 h 994"/>
                <a:gd name="T6" fmla="*/ 1351 w 1600"/>
                <a:gd name="T7" fmla="*/ 938 h 994"/>
                <a:gd name="T8" fmla="*/ 1599 w 1600"/>
                <a:gd name="T9" fmla="*/ 938 h 994"/>
                <a:gd name="T10" fmla="*/ 1599 w 1600"/>
                <a:gd name="T11" fmla="*/ 855 h 994"/>
                <a:gd name="T12" fmla="*/ 1516 w 1600"/>
                <a:gd name="T13" fmla="*/ 772 h 994"/>
                <a:gd name="T14" fmla="*/ 1296 w 1600"/>
                <a:gd name="T15" fmla="*/ 221 h 994"/>
                <a:gd name="T16" fmla="*/ 1185 w 1600"/>
                <a:gd name="T17" fmla="*/ 193 h 994"/>
                <a:gd name="T18" fmla="*/ 1158 w 1600"/>
                <a:gd name="T19" fmla="*/ 110 h 994"/>
                <a:gd name="T20" fmla="*/ 800 w 1600"/>
                <a:gd name="T21" fmla="*/ 0 h 994"/>
                <a:gd name="T22" fmla="*/ 800 w 1600"/>
                <a:gd name="T23" fmla="*/ 0 h 994"/>
                <a:gd name="T24" fmla="*/ 441 w 1600"/>
                <a:gd name="T25" fmla="*/ 110 h 994"/>
                <a:gd name="T26" fmla="*/ 413 w 1600"/>
                <a:gd name="T27" fmla="*/ 193 h 994"/>
                <a:gd name="T28" fmla="*/ 303 w 1600"/>
                <a:gd name="T29" fmla="*/ 221 h 994"/>
                <a:gd name="T30" fmla="*/ 82 w 1600"/>
                <a:gd name="T31" fmla="*/ 772 h 994"/>
                <a:gd name="T32" fmla="*/ 0 w 1600"/>
                <a:gd name="T33" fmla="*/ 855 h 994"/>
                <a:gd name="T34" fmla="*/ 0 w 1600"/>
                <a:gd name="T35" fmla="*/ 938 h 994"/>
                <a:gd name="T36" fmla="*/ 248 w 1600"/>
                <a:gd name="T37" fmla="*/ 938 h 994"/>
                <a:gd name="T38" fmla="*/ 524 w 1600"/>
                <a:gd name="T39" fmla="*/ 993 h 994"/>
                <a:gd name="T40" fmla="*/ 800 w 1600"/>
                <a:gd name="T41" fmla="*/ 993 h 9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00" h="994">
                  <a:moveTo>
                    <a:pt x="800" y="993"/>
                  </a:moveTo>
                  <a:lnTo>
                    <a:pt x="800" y="993"/>
                  </a:lnTo>
                  <a:cubicBezTo>
                    <a:pt x="1075" y="993"/>
                    <a:pt x="1075" y="993"/>
                    <a:pt x="1075" y="993"/>
                  </a:cubicBezTo>
                  <a:cubicBezTo>
                    <a:pt x="1268" y="993"/>
                    <a:pt x="1351" y="938"/>
                    <a:pt x="1351" y="938"/>
                  </a:cubicBezTo>
                  <a:cubicBezTo>
                    <a:pt x="1599" y="938"/>
                    <a:pt x="1599" y="938"/>
                    <a:pt x="1599" y="938"/>
                  </a:cubicBezTo>
                  <a:cubicBezTo>
                    <a:pt x="1599" y="938"/>
                    <a:pt x="1599" y="938"/>
                    <a:pt x="1599" y="855"/>
                  </a:cubicBezTo>
                  <a:cubicBezTo>
                    <a:pt x="1599" y="800"/>
                    <a:pt x="1516" y="772"/>
                    <a:pt x="1516" y="772"/>
                  </a:cubicBezTo>
                  <a:cubicBezTo>
                    <a:pt x="1516" y="524"/>
                    <a:pt x="1296" y="221"/>
                    <a:pt x="1296" y="221"/>
                  </a:cubicBezTo>
                  <a:cubicBezTo>
                    <a:pt x="1185" y="193"/>
                    <a:pt x="1185" y="193"/>
                    <a:pt x="1185" y="193"/>
                  </a:cubicBezTo>
                  <a:cubicBezTo>
                    <a:pt x="1185" y="193"/>
                    <a:pt x="1185" y="193"/>
                    <a:pt x="1158" y="110"/>
                  </a:cubicBezTo>
                  <a:cubicBezTo>
                    <a:pt x="1131" y="28"/>
                    <a:pt x="910" y="0"/>
                    <a:pt x="800" y="0"/>
                  </a:cubicBezTo>
                  <a:lnTo>
                    <a:pt x="800" y="0"/>
                  </a:lnTo>
                  <a:cubicBezTo>
                    <a:pt x="689" y="0"/>
                    <a:pt x="469" y="28"/>
                    <a:pt x="441" y="110"/>
                  </a:cubicBezTo>
                  <a:cubicBezTo>
                    <a:pt x="413" y="193"/>
                    <a:pt x="413" y="193"/>
                    <a:pt x="413" y="193"/>
                  </a:cubicBezTo>
                  <a:cubicBezTo>
                    <a:pt x="303" y="221"/>
                    <a:pt x="303" y="221"/>
                    <a:pt x="303" y="221"/>
                  </a:cubicBezTo>
                  <a:cubicBezTo>
                    <a:pt x="303" y="221"/>
                    <a:pt x="82" y="524"/>
                    <a:pt x="82" y="772"/>
                  </a:cubicBezTo>
                  <a:cubicBezTo>
                    <a:pt x="82" y="772"/>
                    <a:pt x="0" y="800"/>
                    <a:pt x="0" y="855"/>
                  </a:cubicBezTo>
                  <a:cubicBezTo>
                    <a:pt x="0" y="938"/>
                    <a:pt x="0" y="938"/>
                    <a:pt x="0" y="938"/>
                  </a:cubicBezTo>
                  <a:cubicBezTo>
                    <a:pt x="248" y="938"/>
                    <a:pt x="248" y="938"/>
                    <a:pt x="248" y="938"/>
                  </a:cubicBezTo>
                  <a:cubicBezTo>
                    <a:pt x="248" y="938"/>
                    <a:pt x="331" y="993"/>
                    <a:pt x="524" y="993"/>
                  </a:cubicBezTo>
                  <a:cubicBezTo>
                    <a:pt x="800" y="993"/>
                    <a:pt x="800" y="993"/>
                    <a:pt x="800" y="993"/>
                  </a:cubicBezTo>
                </a:path>
              </a:pathLst>
            </a:custGeom>
            <a:noFill/>
            <a:ln w="12700" cap="flat" cmpd="sng">
              <a:solidFill>
                <a:srgbClr val="0069A8"/>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noProof="0" dirty="0"/>
            </a:p>
          </p:txBody>
        </p:sp>
        <p:sp>
          <p:nvSpPr>
            <p:cNvPr id="108" name="Freeform 14">
              <a:extLst>
                <a:ext uri="{FF2B5EF4-FFF2-40B4-BE49-F238E27FC236}">
                  <a16:creationId xmlns:a16="http://schemas.microsoft.com/office/drawing/2014/main" id="{3753D28B-6548-2346-8AF7-1FA5CD9833C0}"/>
                </a:ext>
              </a:extLst>
            </p:cNvPr>
            <p:cNvSpPr>
              <a:spLocks noChangeArrowheads="1"/>
            </p:cNvSpPr>
            <p:nvPr/>
          </p:nvSpPr>
          <p:spPr bwMode="auto">
            <a:xfrm>
              <a:off x="515205" y="3132883"/>
              <a:ext cx="280414" cy="237858"/>
            </a:xfrm>
            <a:custGeom>
              <a:avLst/>
              <a:gdLst>
                <a:gd name="T0" fmla="*/ 1489 w 1628"/>
                <a:gd name="T1" fmla="*/ 0 h 1379"/>
                <a:gd name="T2" fmla="*/ 1489 w 1628"/>
                <a:gd name="T3" fmla="*/ 0 h 1379"/>
                <a:gd name="T4" fmla="*/ 1489 w 1628"/>
                <a:gd name="T5" fmla="*/ 165 h 1379"/>
                <a:gd name="T6" fmla="*/ 1599 w 1628"/>
                <a:gd name="T7" fmla="*/ 221 h 1379"/>
                <a:gd name="T8" fmla="*/ 1599 w 1628"/>
                <a:gd name="T9" fmla="*/ 385 h 1379"/>
                <a:gd name="T10" fmla="*/ 1516 w 1628"/>
                <a:gd name="T11" fmla="*/ 606 h 1379"/>
                <a:gd name="T12" fmla="*/ 1434 w 1628"/>
                <a:gd name="T13" fmla="*/ 606 h 1379"/>
                <a:gd name="T14" fmla="*/ 1048 w 1628"/>
                <a:gd name="T15" fmla="*/ 1296 h 1379"/>
                <a:gd name="T16" fmla="*/ 800 w 1628"/>
                <a:gd name="T17" fmla="*/ 1378 h 1379"/>
                <a:gd name="T18" fmla="*/ 800 w 1628"/>
                <a:gd name="T19" fmla="*/ 1378 h 1379"/>
                <a:gd name="T20" fmla="*/ 552 w 1628"/>
                <a:gd name="T21" fmla="*/ 1296 h 1379"/>
                <a:gd name="T22" fmla="*/ 165 w 1628"/>
                <a:gd name="T23" fmla="*/ 606 h 1379"/>
                <a:gd name="T24" fmla="*/ 111 w 1628"/>
                <a:gd name="T25" fmla="*/ 606 h 1379"/>
                <a:gd name="T26" fmla="*/ 0 w 1628"/>
                <a:gd name="T27" fmla="*/ 385 h 1379"/>
                <a:gd name="T28" fmla="*/ 0 w 1628"/>
                <a:gd name="T29" fmla="*/ 221 h 1379"/>
                <a:gd name="T30" fmla="*/ 111 w 1628"/>
                <a:gd name="T31" fmla="*/ 165 h 1379"/>
                <a:gd name="T32" fmla="*/ 111 w 1628"/>
                <a:gd name="T33" fmla="*/ 0 h 13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28" h="1379">
                  <a:moveTo>
                    <a:pt x="1489" y="0"/>
                  </a:moveTo>
                  <a:lnTo>
                    <a:pt x="1489" y="0"/>
                  </a:lnTo>
                  <a:cubicBezTo>
                    <a:pt x="1489" y="165"/>
                    <a:pt x="1489" y="165"/>
                    <a:pt x="1489" y="165"/>
                  </a:cubicBezTo>
                  <a:cubicBezTo>
                    <a:pt x="1489" y="165"/>
                    <a:pt x="1599" y="138"/>
                    <a:pt x="1599" y="221"/>
                  </a:cubicBezTo>
                  <a:cubicBezTo>
                    <a:pt x="1599" y="275"/>
                    <a:pt x="1627" y="331"/>
                    <a:pt x="1599" y="385"/>
                  </a:cubicBezTo>
                  <a:cubicBezTo>
                    <a:pt x="1599" y="441"/>
                    <a:pt x="1572" y="579"/>
                    <a:pt x="1516" y="606"/>
                  </a:cubicBezTo>
                  <a:cubicBezTo>
                    <a:pt x="1462" y="606"/>
                    <a:pt x="1434" y="606"/>
                    <a:pt x="1434" y="606"/>
                  </a:cubicBezTo>
                  <a:cubicBezTo>
                    <a:pt x="1434" y="606"/>
                    <a:pt x="1323" y="1157"/>
                    <a:pt x="1048" y="1296"/>
                  </a:cubicBezTo>
                  <a:cubicBezTo>
                    <a:pt x="1020" y="1378"/>
                    <a:pt x="854" y="1378"/>
                    <a:pt x="800" y="1378"/>
                  </a:cubicBezTo>
                  <a:lnTo>
                    <a:pt x="800" y="1378"/>
                  </a:lnTo>
                  <a:cubicBezTo>
                    <a:pt x="744" y="1378"/>
                    <a:pt x="579" y="1378"/>
                    <a:pt x="552" y="1296"/>
                  </a:cubicBezTo>
                  <a:cubicBezTo>
                    <a:pt x="276" y="1157"/>
                    <a:pt x="165" y="606"/>
                    <a:pt x="165" y="606"/>
                  </a:cubicBezTo>
                  <a:cubicBezTo>
                    <a:pt x="165" y="606"/>
                    <a:pt x="138" y="606"/>
                    <a:pt x="111" y="606"/>
                  </a:cubicBezTo>
                  <a:cubicBezTo>
                    <a:pt x="55" y="579"/>
                    <a:pt x="0" y="441"/>
                    <a:pt x="0" y="385"/>
                  </a:cubicBezTo>
                  <a:cubicBezTo>
                    <a:pt x="0" y="331"/>
                    <a:pt x="0" y="275"/>
                    <a:pt x="0" y="221"/>
                  </a:cubicBezTo>
                  <a:cubicBezTo>
                    <a:pt x="0" y="138"/>
                    <a:pt x="111" y="165"/>
                    <a:pt x="111" y="165"/>
                  </a:cubicBezTo>
                  <a:cubicBezTo>
                    <a:pt x="111" y="0"/>
                    <a:pt x="111" y="0"/>
                    <a:pt x="111" y="0"/>
                  </a:cubicBezTo>
                </a:path>
              </a:pathLst>
            </a:custGeom>
            <a:noFill/>
            <a:ln w="12700" cap="flat" cmpd="sng">
              <a:solidFill>
                <a:srgbClr val="0069A8"/>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noProof="0" dirty="0"/>
            </a:p>
          </p:txBody>
        </p:sp>
      </p:grpSp>
      <p:grpSp>
        <p:nvGrpSpPr>
          <p:cNvPr id="109" name="Group 29">
            <a:extLst>
              <a:ext uri="{FF2B5EF4-FFF2-40B4-BE49-F238E27FC236}">
                <a16:creationId xmlns:a16="http://schemas.microsoft.com/office/drawing/2014/main" id="{CDC4E2DC-B2FA-3040-B499-B54153F47C23}"/>
              </a:ext>
            </a:extLst>
          </p:cNvPr>
          <p:cNvGrpSpPr/>
          <p:nvPr userDrawn="1"/>
        </p:nvGrpSpPr>
        <p:grpSpPr>
          <a:xfrm>
            <a:off x="1736412" y="3134801"/>
            <a:ext cx="546389" cy="546389"/>
            <a:chOff x="1736412" y="3607839"/>
            <a:chExt cx="546389" cy="546389"/>
          </a:xfrm>
        </p:grpSpPr>
        <p:sp>
          <p:nvSpPr>
            <p:cNvPr id="110" name="Freeform 5">
              <a:extLst>
                <a:ext uri="{FF2B5EF4-FFF2-40B4-BE49-F238E27FC236}">
                  <a16:creationId xmlns:a16="http://schemas.microsoft.com/office/drawing/2014/main" id="{D4AF97CB-C47A-444E-AA3F-50443CAC6B58}"/>
                </a:ext>
              </a:extLst>
            </p:cNvPr>
            <p:cNvSpPr>
              <a:spLocks noChangeArrowheads="1"/>
            </p:cNvSpPr>
            <p:nvPr/>
          </p:nvSpPr>
          <p:spPr bwMode="auto">
            <a:xfrm>
              <a:off x="1736412" y="3607839"/>
              <a:ext cx="546389" cy="546389"/>
            </a:xfrm>
            <a:custGeom>
              <a:avLst/>
              <a:gdLst>
                <a:gd name="T0" fmla="*/ 3170 w 3171"/>
                <a:gd name="T1" fmla="*/ 3171 h 3172"/>
                <a:gd name="T2" fmla="*/ 0 w 3171"/>
                <a:gd name="T3" fmla="*/ 3171 h 3172"/>
                <a:gd name="T4" fmla="*/ 0 w 3171"/>
                <a:gd name="T5" fmla="*/ 0 h 3172"/>
                <a:gd name="T6" fmla="*/ 3170 w 3171"/>
                <a:gd name="T7" fmla="*/ 0 h 3172"/>
                <a:gd name="T8" fmla="*/ 3170 w 3171"/>
                <a:gd name="T9" fmla="*/ 3171 h 3172"/>
              </a:gdLst>
              <a:ahLst/>
              <a:cxnLst>
                <a:cxn ang="0">
                  <a:pos x="T0" y="T1"/>
                </a:cxn>
                <a:cxn ang="0">
                  <a:pos x="T2" y="T3"/>
                </a:cxn>
                <a:cxn ang="0">
                  <a:pos x="T4" y="T5"/>
                </a:cxn>
                <a:cxn ang="0">
                  <a:pos x="T6" y="T7"/>
                </a:cxn>
                <a:cxn ang="0">
                  <a:pos x="T8" y="T9"/>
                </a:cxn>
              </a:cxnLst>
              <a:rect l="0" t="0" r="r" b="b"/>
              <a:pathLst>
                <a:path w="3171" h="3172">
                  <a:moveTo>
                    <a:pt x="3170" y="3171"/>
                  </a:moveTo>
                  <a:lnTo>
                    <a:pt x="0" y="3171"/>
                  </a:lnTo>
                  <a:lnTo>
                    <a:pt x="0" y="0"/>
                  </a:lnTo>
                  <a:lnTo>
                    <a:pt x="3170" y="0"/>
                  </a:lnTo>
                  <a:lnTo>
                    <a:pt x="3170" y="3171"/>
                  </a:lnTo>
                </a:path>
              </a:pathLst>
            </a:custGeom>
            <a:noFill/>
            <a:ln w="12700" cap="flat" cmpd="sng">
              <a:solidFill>
                <a:srgbClr val="2BBB4E"/>
              </a:solid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noProof="0" dirty="0"/>
            </a:p>
          </p:txBody>
        </p:sp>
        <p:sp>
          <p:nvSpPr>
            <p:cNvPr id="111" name="Freeform 18">
              <a:extLst>
                <a:ext uri="{FF2B5EF4-FFF2-40B4-BE49-F238E27FC236}">
                  <a16:creationId xmlns:a16="http://schemas.microsoft.com/office/drawing/2014/main" id="{A74FEB65-65E2-F347-8829-0E3F58DF17F8}"/>
                </a:ext>
              </a:extLst>
            </p:cNvPr>
            <p:cNvSpPr>
              <a:spLocks noChangeArrowheads="1"/>
            </p:cNvSpPr>
            <p:nvPr/>
          </p:nvSpPr>
          <p:spPr bwMode="auto">
            <a:xfrm>
              <a:off x="1978829" y="3717269"/>
              <a:ext cx="85112" cy="85872"/>
            </a:xfrm>
            <a:custGeom>
              <a:avLst/>
              <a:gdLst>
                <a:gd name="T0" fmla="*/ 247 w 496"/>
                <a:gd name="T1" fmla="*/ 0 h 497"/>
                <a:gd name="T2" fmla="*/ 247 w 496"/>
                <a:gd name="T3" fmla="*/ 0 h 497"/>
                <a:gd name="T4" fmla="*/ 495 w 496"/>
                <a:gd name="T5" fmla="*/ 248 h 497"/>
                <a:gd name="T6" fmla="*/ 247 w 496"/>
                <a:gd name="T7" fmla="*/ 496 h 497"/>
                <a:gd name="T8" fmla="*/ 0 w 496"/>
                <a:gd name="T9" fmla="*/ 248 h 497"/>
                <a:gd name="T10" fmla="*/ 247 w 496"/>
                <a:gd name="T11" fmla="*/ 0 h 497"/>
              </a:gdLst>
              <a:ahLst/>
              <a:cxnLst>
                <a:cxn ang="0">
                  <a:pos x="T0" y="T1"/>
                </a:cxn>
                <a:cxn ang="0">
                  <a:pos x="T2" y="T3"/>
                </a:cxn>
                <a:cxn ang="0">
                  <a:pos x="T4" y="T5"/>
                </a:cxn>
                <a:cxn ang="0">
                  <a:pos x="T6" y="T7"/>
                </a:cxn>
                <a:cxn ang="0">
                  <a:pos x="T8" y="T9"/>
                </a:cxn>
                <a:cxn ang="0">
                  <a:pos x="T10" y="T11"/>
                </a:cxn>
              </a:cxnLst>
              <a:rect l="0" t="0" r="r" b="b"/>
              <a:pathLst>
                <a:path w="496" h="497">
                  <a:moveTo>
                    <a:pt x="247" y="0"/>
                  </a:moveTo>
                  <a:lnTo>
                    <a:pt x="247" y="0"/>
                  </a:lnTo>
                  <a:cubicBezTo>
                    <a:pt x="385" y="0"/>
                    <a:pt x="495" y="111"/>
                    <a:pt x="495" y="248"/>
                  </a:cubicBezTo>
                  <a:cubicBezTo>
                    <a:pt x="495" y="386"/>
                    <a:pt x="385" y="496"/>
                    <a:pt x="247" y="496"/>
                  </a:cubicBezTo>
                  <a:cubicBezTo>
                    <a:pt x="109" y="496"/>
                    <a:pt x="0" y="386"/>
                    <a:pt x="0" y="248"/>
                  </a:cubicBezTo>
                  <a:cubicBezTo>
                    <a:pt x="0" y="111"/>
                    <a:pt x="109" y="0"/>
                    <a:pt x="247" y="0"/>
                  </a:cubicBezTo>
                </a:path>
              </a:pathLst>
            </a:custGeom>
            <a:noFill/>
            <a:ln w="12700" cap="flat" cmpd="sng">
              <a:solidFill>
                <a:srgbClr val="2BBB4E"/>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noProof="0" dirty="0"/>
            </a:p>
          </p:txBody>
        </p:sp>
        <p:sp>
          <p:nvSpPr>
            <p:cNvPr id="112" name="Freeform 19">
              <a:extLst>
                <a:ext uri="{FF2B5EF4-FFF2-40B4-BE49-F238E27FC236}">
                  <a16:creationId xmlns:a16="http://schemas.microsoft.com/office/drawing/2014/main" id="{A7A695D5-5328-084A-B95C-58CCED2579FC}"/>
                </a:ext>
              </a:extLst>
            </p:cNvPr>
            <p:cNvSpPr>
              <a:spLocks noChangeArrowheads="1"/>
            </p:cNvSpPr>
            <p:nvPr/>
          </p:nvSpPr>
          <p:spPr bwMode="auto">
            <a:xfrm>
              <a:off x="1807845" y="3784143"/>
              <a:ext cx="280414" cy="294853"/>
            </a:xfrm>
            <a:custGeom>
              <a:avLst/>
              <a:gdLst>
                <a:gd name="T0" fmla="*/ 1267 w 1627"/>
                <a:gd name="T1" fmla="*/ 551 h 1711"/>
                <a:gd name="T2" fmla="*/ 1267 w 1627"/>
                <a:gd name="T3" fmla="*/ 551 h 1711"/>
                <a:gd name="T4" fmla="*/ 1267 w 1627"/>
                <a:gd name="T5" fmla="*/ 303 h 1711"/>
                <a:gd name="T6" fmla="*/ 1213 w 1627"/>
                <a:gd name="T7" fmla="*/ 193 h 1711"/>
                <a:gd name="T8" fmla="*/ 937 w 1627"/>
                <a:gd name="T9" fmla="*/ 27 h 1711"/>
                <a:gd name="T10" fmla="*/ 883 w 1627"/>
                <a:gd name="T11" fmla="*/ 0 h 1711"/>
                <a:gd name="T12" fmla="*/ 413 w 1627"/>
                <a:gd name="T13" fmla="*/ 0 h 1711"/>
                <a:gd name="T14" fmla="*/ 359 w 1627"/>
                <a:gd name="T15" fmla="*/ 27 h 1711"/>
                <a:gd name="T16" fmla="*/ 221 w 1627"/>
                <a:gd name="T17" fmla="*/ 276 h 1711"/>
                <a:gd name="T18" fmla="*/ 248 w 1627"/>
                <a:gd name="T19" fmla="*/ 414 h 1711"/>
                <a:gd name="T20" fmla="*/ 248 w 1627"/>
                <a:gd name="T21" fmla="*/ 414 h 1711"/>
                <a:gd name="T22" fmla="*/ 386 w 1627"/>
                <a:gd name="T23" fmla="*/ 358 h 1711"/>
                <a:gd name="T24" fmla="*/ 496 w 1627"/>
                <a:gd name="T25" fmla="*/ 193 h 1711"/>
                <a:gd name="T26" fmla="*/ 800 w 1627"/>
                <a:gd name="T27" fmla="*/ 193 h 1711"/>
                <a:gd name="T28" fmla="*/ 469 w 1627"/>
                <a:gd name="T29" fmla="*/ 717 h 1711"/>
                <a:gd name="T30" fmla="*/ 469 w 1627"/>
                <a:gd name="T31" fmla="*/ 772 h 1711"/>
                <a:gd name="T32" fmla="*/ 469 w 1627"/>
                <a:gd name="T33" fmla="*/ 1130 h 1711"/>
                <a:gd name="T34" fmla="*/ 111 w 1627"/>
                <a:gd name="T35" fmla="*/ 1130 h 1711"/>
                <a:gd name="T36" fmla="*/ 0 w 1627"/>
                <a:gd name="T37" fmla="*/ 1213 h 1711"/>
                <a:gd name="T38" fmla="*/ 0 w 1627"/>
                <a:gd name="T39" fmla="*/ 1269 h 1711"/>
                <a:gd name="T40" fmla="*/ 111 w 1627"/>
                <a:gd name="T41" fmla="*/ 1379 h 1711"/>
                <a:gd name="T42" fmla="*/ 634 w 1627"/>
                <a:gd name="T43" fmla="*/ 1379 h 1711"/>
                <a:gd name="T44" fmla="*/ 717 w 1627"/>
                <a:gd name="T45" fmla="*/ 1296 h 1711"/>
                <a:gd name="T46" fmla="*/ 717 w 1627"/>
                <a:gd name="T47" fmla="*/ 938 h 1711"/>
                <a:gd name="T48" fmla="*/ 965 w 1627"/>
                <a:gd name="T49" fmla="*/ 1103 h 1711"/>
                <a:gd name="T50" fmla="*/ 965 w 1627"/>
                <a:gd name="T51" fmla="*/ 1599 h 1711"/>
                <a:gd name="T52" fmla="*/ 1075 w 1627"/>
                <a:gd name="T53" fmla="*/ 1710 h 1711"/>
                <a:gd name="T54" fmla="*/ 1102 w 1627"/>
                <a:gd name="T55" fmla="*/ 1710 h 1711"/>
                <a:gd name="T56" fmla="*/ 1213 w 1627"/>
                <a:gd name="T57" fmla="*/ 1599 h 1711"/>
                <a:gd name="T58" fmla="*/ 1213 w 1627"/>
                <a:gd name="T59" fmla="*/ 1020 h 1711"/>
                <a:gd name="T60" fmla="*/ 1158 w 1627"/>
                <a:gd name="T61" fmla="*/ 938 h 1711"/>
                <a:gd name="T62" fmla="*/ 883 w 1627"/>
                <a:gd name="T63" fmla="*/ 772 h 1711"/>
                <a:gd name="T64" fmla="*/ 1075 w 1627"/>
                <a:gd name="T65" fmla="*/ 497 h 1711"/>
                <a:gd name="T66" fmla="*/ 1075 w 1627"/>
                <a:gd name="T67" fmla="*/ 689 h 1711"/>
                <a:gd name="T68" fmla="*/ 1131 w 1627"/>
                <a:gd name="T69" fmla="*/ 744 h 1711"/>
                <a:gd name="T70" fmla="*/ 1544 w 1627"/>
                <a:gd name="T71" fmla="*/ 744 h 1711"/>
                <a:gd name="T72" fmla="*/ 1626 w 1627"/>
                <a:gd name="T73" fmla="*/ 662 h 1711"/>
                <a:gd name="T74" fmla="*/ 1626 w 1627"/>
                <a:gd name="T75" fmla="*/ 662 h 1711"/>
                <a:gd name="T76" fmla="*/ 1544 w 1627"/>
                <a:gd name="T77" fmla="*/ 551 h 1711"/>
                <a:gd name="T78" fmla="*/ 1267 w 1627"/>
                <a:gd name="T79" fmla="*/ 551 h 17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627" h="1711">
                  <a:moveTo>
                    <a:pt x="1267" y="551"/>
                  </a:moveTo>
                  <a:lnTo>
                    <a:pt x="1267" y="551"/>
                  </a:lnTo>
                  <a:cubicBezTo>
                    <a:pt x="1267" y="303"/>
                    <a:pt x="1267" y="303"/>
                    <a:pt x="1267" y="303"/>
                  </a:cubicBezTo>
                  <a:cubicBezTo>
                    <a:pt x="1267" y="248"/>
                    <a:pt x="1240" y="220"/>
                    <a:pt x="1213" y="193"/>
                  </a:cubicBezTo>
                  <a:cubicBezTo>
                    <a:pt x="937" y="27"/>
                    <a:pt x="937" y="27"/>
                    <a:pt x="937" y="27"/>
                  </a:cubicBezTo>
                  <a:cubicBezTo>
                    <a:pt x="910" y="0"/>
                    <a:pt x="910" y="0"/>
                    <a:pt x="883" y="0"/>
                  </a:cubicBezTo>
                  <a:cubicBezTo>
                    <a:pt x="413" y="0"/>
                    <a:pt x="413" y="0"/>
                    <a:pt x="413" y="0"/>
                  </a:cubicBezTo>
                  <a:cubicBezTo>
                    <a:pt x="386" y="0"/>
                    <a:pt x="359" y="0"/>
                    <a:pt x="359" y="27"/>
                  </a:cubicBezTo>
                  <a:cubicBezTo>
                    <a:pt x="221" y="276"/>
                    <a:pt x="221" y="276"/>
                    <a:pt x="221" y="276"/>
                  </a:cubicBezTo>
                  <a:cubicBezTo>
                    <a:pt x="193" y="303"/>
                    <a:pt x="193" y="386"/>
                    <a:pt x="248" y="414"/>
                  </a:cubicBezTo>
                  <a:lnTo>
                    <a:pt x="248" y="414"/>
                  </a:lnTo>
                  <a:cubicBezTo>
                    <a:pt x="276" y="441"/>
                    <a:pt x="359" y="414"/>
                    <a:pt x="386" y="358"/>
                  </a:cubicBezTo>
                  <a:cubicBezTo>
                    <a:pt x="496" y="193"/>
                    <a:pt x="496" y="193"/>
                    <a:pt x="496" y="193"/>
                  </a:cubicBezTo>
                  <a:cubicBezTo>
                    <a:pt x="800" y="193"/>
                    <a:pt x="800" y="193"/>
                    <a:pt x="800" y="193"/>
                  </a:cubicBezTo>
                  <a:cubicBezTo>
                    <a:pt x="469" y="717"/>
                    <a:pt x="469" y="717"/>
                    <a:pt x="469" y="717"/>
                  </a:cubicBezTo>
                  <a:cubicBezTo>
                    <a:pt x="469" y="744"/>
                    <a:pt x="469" y="744"/>
                    <a:pt x="469" y="772"/>
                  </a:cubicBezTo>
                  <a:cubicBezTo>
                    <a:pt x="469" y="1130"/>
                    <a:pt x="469" y="1130"/>
                    <a:pt x="469" y="1130"/>
                  </a:cubicBezTo>
                  <a:cubicBezTo>
                    <a:pt x="111" y="1130"/>
                    <a:pt x="111" y="1130"/>
                    <a:pt x="111" y="1130"/>
                  </a:cubicBezTo>
                  <a:cubicBezTo>
                    <a:pt x="55" y="1130"/>
                    <a:pt x="0" y="1158"/>
                    <a:pt x="0" y="1213"/>
                  </a:cubicBezTo>
                  <a:cubicBezTo>
                    <a:pt x="0" y="1269"/>
                    <a:pt x="0" y="1269"/>
                    <a:pt x="0" y="1269"/>
                  </a:cubicBezTo>
                  <a:cubicBezTo>
                    <a:pt x="0" y="1323"/>
                    <a:pt x="55" y="1379"/>
                    <a:pt x="111" y="1379"/>
                  </a:cubicBezTo>
                  <a:cubicBezTo>
                    <a:pt x="634" y="1379"/>
                    <a:pt x="634" y="1379"/>
                    <a:pt x="634" y="1379"/>
                  </a:cubicBezTo>
                  <a:cubicBezTo>
                    <a:pt x="662" y="1379"/>
                    <a:pt x="717" y="1323"/>
                    <a:pt x="717" y="1296"/>
                  </a:cubicBezTo>
                  <a:cubicBezTo>
                    <a:pt x="717" y="938"/>
                    <a:pt x="717" y="938"/>
                    <a:pt x="717" y="938"/>
                  </a:cubicBezTo>
                  <a:cubicBezTo>
                    <a:pt x="965" y="1103"/>
                    <a:pt x="965" y="1103"/>
                    <a:pt x="965" y="1103"/>
                  </a:cubicBezTo>
                  <a:cubicBezTo>
                    <a:pt x="965" y="1599"/>
                    <a:pt x="965" y="1599"/>
                    <a:pt x="965" y="1599"/>
                  </a:cubicBezTo>
                  <a:cubicBezTo>
                    <a:pt x="965" y="1654"/>
                    <a:pt x="993" y="1710"/>
                    <a:pt x="1075" y="1710"/>
                  </a:cubicBezTo>
                  <a:cubicBezTo>
                    <a:pt x="1102" y="1710"/>
                    <a:pt x="1102" y="1710"/>
                    <a:pt x="1102" y="1710"/>
                  </a:cubicBezTo>
                  <a:cubicBezTo>
                    <a:pt x="1158" y="1710"/>
                    <a:pt x="1213" y="1654"/>
                    <a:pt x="1213" y="1599"/>
                  </a:cubicBezTo>
                  <a:cubicBezTo>
                    <a:pt x="1213" y="1020"/>
                    <a:pt x="1213" y="1020"/>
                    <a:pt x="1213" y="1020"/>
                  </a:cubicBezTo>
                  <a:cubicBezTo>
                    <a:pt x="1213" y="992"/>
                    <a:pt x="1185" y="965"/>
                    <a:pt x="1158" y="938"/>
                  </a:cubicBezTo>
                  <a:cubicBezTo>
                    <a:pt x="883" y="772"/>
                    <a:pt x="883" y="772"/>
                    <a:pt x="883" y="772"/>
                  </a:cubicBezTo>
                  <a:cubicBezTo>
                    <a:pt x="1075" y="497"/>
                    <a:pt x="1075" y="497"/>
                    <a:pt x="1075" y="497"/>
                  </a:cubicBezTo>
                  <a:cubicBezTo>
                    <a:pt x="1075" y="689"/>
                    <a:pt x="1075" y="689"/>
                    <a:pt x="1075" y="689"/>
                  </a:cubicBezTo>
                  <a:cubicBezTo>
                    <a:pt x="1075" y="717"/>
                    <a:pt x="1102" y="744"/>
                    <a:pt x="1131" y="744"/>
                  </a:cubicBezTo>
                  <a:cubicBezTo>
                    <a:pt x="1544" y="744"/>
                    <a:pt x="1544" y="744"/>
                    <a:pt x="1544" y="744"/>
                  </a:cubicBezTo>
                  <a:cubicBezTo>
                    <a:pt x="1598" y="744"/>
                    <a:pt x="1626" y="717"/>
                    <a:pt x="1626" y="662"/>
                  </a:cubicBezTo>
                  <a:lnTo>
                    <a:pt x="1626" y="662"/>
                  </a:lnTo>
                  <a:cubicBezTo>
                    <a:pt x="1626" y="607"/>
                    <a:pt x="1598" y="551"/>
                    <a:pt x="1544" y="551"/>
                  </a:cubicBezTo>
                  <a:lnTo>
                    <a:pt x="1267" y="551"/>
                  </a:lnTo>
                </a:path>
              </a:pathLst>
            </a:custGeom>
            <a:noFill/>
            <a:ln w="12700" cap="flat" cmpd="sng">
              <a:solidFill>
                <a:srgbClr val="2BBB4E"/>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noProof="0" dirty="0"/>
            </a:p>
          </p:txBody>
        </p:sp>
        <p:sp>
          <p:nvSpPr>
            <p:cNvPr id="113" name="Freeform 20">
              <a:extLst>
                <a:ext uri="{FF2B5EF4-FFF2-40B4-BE49-F238E27FC236}">
                  <a16:creationId xmlns:a16="http://schemas.microsoft.com/office/drawing/2014/main" id="{77820B87-8633-CD45-B984-5B95ACE20AF5}"/>
                </a:ext>
              </a:extLst>
            </p:cNvPr>
            <p:cNvSpPr>
              <a:spLocks noChangeArrowheads="1"/>
            </p:cNvSpPr>
            <p:nvPr/>
          </p:nvSpPr>
          <p:spPr bwMode="auto">
            <a:xfrm>
              <a:off x="2130815" y="3831258"/>
              <a:ext cx="81313" cy="100311"/>
            </a:xfrm>
            <a:custGeom>
              <a:avLst/>
              <a:gdLst>
                <a:gd name="T0" fmla="*/ 0 w 470"/>
                <a:gd name="T1" fmla="*/ 0 h 580"/>
                <a:gd name="T2" fmla="*/ 469 w 470"/>
                <a:gd name="T3" fmla="*/ 303 h 580"/>
                <a:gd name="T4" fmla="*/ 0 w 470"/>
                <a:gd name="T5" fmla="*/ 579 h 580"/>
                <a:gd name="T6" fmla="*/ 0 w 470"/>
                <a:gd name="T7" fmla="*/ 0 h 580"/>
              </a:gdLst>
              <a:ahLst/>
              <a:cxnLst>
                <a:cxn ang="0">
                  <a:pos x="T0" y="T1"/>
                </a:cxn>
                <a:cxn ang="0">
                  <a:pos x="T2" y="T3"/>
                </a:cxn>
                <a:cxn ang="0">
                  <a:pos x="T4" y="T5"/>
                </a:cxn>
                <a:cxn ang="0">
                  <a:pos x="T6" y="T7"/>
                </a:cxn>
              </a:cxnLst>
              <a:rect l="0" t="0" r="r" b="b"/>
              <a:pathLst>
                <a:path w="470" h="580">
                  <a:moveTo>
                    <a:pt x="0" y="0"/>
                  </a:moveTo>
                  <a:lnTo>
                    <a:pt x="469" y="303"/>
                  </a:lnTo>
                  <a:lnTo>
                    <a:pt x="0" y="579"/>
                  </a:lnTo>
                  <a:lnTo>
                    <a:pt x="0" y="0"/>
                  </a:lnTo>
                </a:path>
              </a:pathLst>
            </a:custGeom>
            <a:noFill/>
            <a:ln w="12700" cap="flat" cmpd="sng">
              <a:solidFill>
                <a:srgbClr val="2BBB4E"/>
              </a:solid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noProof="0" dirty="0"/>
            </a:p>
          </p:txBody>
        </p:sp>
      </p:grpSp>
      <p:grpSp>
        <p:nvGrpSpPr>
          <p:cNvPr id="114" name="Group 34">
            <a:extLst>
              <a:ext uri="{FF2B5EF4-FFF2-40B4-BE49-F238E27FC236}">
                <a16:creationId xmlns:a16="http://schemas.microsoft.com/office/drawing/2014/main" id="{4D63C832-8998-1E4E-A7FB-017975ACFC97}"/>
              </a:ext>
            </a:extLst>
          </p:cNvPr>
          <p:cNvGrpSpPr/>
          <p:nvPr userDrawn="1"/>
        </p:nvGrpSpPr>
        <p:grpSpPr>
          <a:xfrm>
            <a:off x="377658" y="3134801"/>
            <a:ext cx="551709" cy="546389"/>
            <a:chOff x="377658" y="3607839"/>
            <a:chExt cx="551709" cy="546389"/>
          </a:xfrm>
        </p:grpSpPr>
        <p:sp>
          <p:nvSpPr>
            <p:cNvPr id="115" name="Freeform 7">
              <a:extLst>
                <a:ext uri="{FF2B5EF4-FFF2-40B4-BE49-F238E27FC236}">
                  <a16:creationId xmlns:a16="http://schemas.microsoft.com/office/drawing/2014/main" id="{C270508A-159F-0044-871D-406A4E0F11A3}"/>
                </a:ext>
              </a:extLst>
            </p:cNvPr>
            <p:cNvSpPr>
              <a:spLocks noChangeArrowheads="1"/>
            </p:cNvSpPr>
            <p:nvPr/>
          </p:nvSpPr>
          <p:spPr bwMode="auto">
            <a:xfrm>
              <a:off x="377658" y="3607839"/>
              <a:ext cx="551709" cy="546389"/>
            </a:xfrm>
            <a:custGeom>
              <a:avLst/>
              <a:gdLst>
                <a:gd name="T0" fmla="*/ 3199 w 3200"/>
                <a:gd name="T1" fmla="*/ 3171 h 3172"/>
                <a:gd name="T2" fmla="*/ 0 w 3200"/>
                <a:gd name="T3" fmla="*/ 3171 h 3172"/>
                <a:gd name="T4" fmla="*/ 0 w 3200"/>
                <a:gd name="T5" fmla="*/ 0 h 3172"/>
                <a:gd name="T6" fmla="*/ 3199 w 3200"/>
                <a:gd name="T7" fmla="*/ 0 h 3172"/>
                <a:gd name="T8" fmla="*/ 3199 w 3200"/>
                <a:gd name="T9" fmla="*/ 3171 h 3172"/>
              </a:gdLst>
              <a:ahLst/>
              <a:cxnLst>
                <a:cxn ang="0">
                  <a:pos x="T0" y="T1"/>
                </a:cxn>
                <a:cxn ang="0">
                  <a:pos x="T2" y="T3"/>
                </a:cxn>
                <a:cxn ang="0">
                  <a:pos x="T4" y="T5"/>
                </a:cxn>
                <a:cxn ang="0">
                  <a:pos x="T6" y="T7"/>
                </a:cxn>
                <a:cxn ang="0">
                  <a:pos x="T8" y="T9"/>
                </a:cxn>
              </a:cxnLst>
              <a:rect l="0" t="0" r="r" b="b"/>
              <a:pathLst>
                <a:path w="3200" h="3172">
                  <a:moveTo>
                    <a:pt x="3199" y="3171"/>
                  </a:moveTo>
                  <a:lnTo>
                    <a:pt x="0" y="3171"/>
                  </a:lnTo>
                  <a:lnTo>
                    <a:pt x="0" y="0"/>
                  </a:lnTo>
                  <a:lnTo>
                    <a:pt x="3199" y="0"/>
                  </a:lnTo>
                  <a:lnTo>
                    <a:pt x="3199" y="3171"/>
                  </a:lnTo>
                </a:path>
              </a:pathLst>
            </a:custGeom>
            <a:noFill/>
            <a:ln w="12700" cap="flat" cmpd="sng">
              <a:solidFill>
                <a:schemeClr val="accent2"/>
              </a:solid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noProof="0" dirty="0"/>
            </a:p>
          </p:txBody>
        </p:sp>
        <p:sp>
          <p:nvSpPr>
            <p:cNvPr id="116" name="Freeform 21">
              <a:extLst>
                <a:ext uri="{FF2B5EF4-FFF2-40B4-BE49-F238E27FC236}">
                  <a16:creationId xmlns:a16="http://schemas.microsoft.com/office/drawing/2014/main" id="{A5A2E354-85D7-7A47-AA71-782C5ABEF2C1}"/>
                </a:ext>
              </a:extLst>
            </p:cNvPr>
            <p:cNvSpPr>
              <a:spLocks noChangeArrowheads="1"/>
            </p:cNvSpPr>
            <p:nvPr/>
          </p:nvSpPr>
          <p:spPr bwMode="auto">
            <a:xfrm>
              <a:off x="605637" y="3693711"/>
              <a:ext cx="237858" cy="237858"/>
            </a:xfrm>
            <a:custGeom>
              <a:avLst/>
              <a:gdLst>
                <a:gd name="T0" fmla="*/ 690 w 1380"/>
                <a:gd name="T1" fmla="*/ 0 h 1380"/>
                <a:gd name="T2" fmla="*/ 690 w 1380"/>
                <a:gd name="T3" fmla="*/ 0 h 1380"/>
                <a:gd name="T4" fmla="*/ 0 w 1380"/>
                <a:gd name="T5" fmla="*/ 690 h 1380"/>
                <a:gd name="T6" fmla="*/ 193 w 1380"/>
                <a:gd name="T7" fmla="*/ 1186 h 1380"/>
                <a:gd name="T8" fmla="*/ 28 w 1380"/>
                <a:gd name="T9" fmla="*/ 1379 h 1380"/>
                <a:gd name="T10" fmla="*/ 441 w 1380"/>
                <a:gd name="T11" fmla="*/ 1351 h 1380"/>
                <a:gd name="T12" fmla="*/ 690 w 1380"/>
                <a:gd name="T13" fmla="*/ 1379 h 1380"/>
                <a:gd name="T14" fmla="*/ 1379 w 1380"/>
                <a:gd name="T15" fmla="*/ 690 h 1380"/>
                <a:gd name="T16" fmla="*/ 690 w 1380"/>
                <a:gd name="T17" fmla="*/ 0 h 1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80" h="1380">
                  <a:moveTo>
                    <a:pt x="690" y="0"/>
                  </a:moveTo>
                  <a:lnTo>
                    <a:pt x="690" y="0"/>
                  </a:lnTo>
                  <a:cubicBezTo>
                    <a:pt x="303" y="0"/>
                    <a:pt x="0" y="303"/>
                    <a:pt x="0" y="690"/>
                  </a:cubicBezTo>
                  <a:cubicBezTo>
                    <a:pt x="0" y="882"/>
                    <a:pt x="82" y="1048"/>
                    <a:pt x="193" y="1186"/>
                  </a:cubicBezTo>
                  <a:cubicBezTo>
                    <a:pt x="28" y="1379"/>
                    <a:pt x="28" y="1379"/>
                    <a:pt x="28" y="1379"/>
                  </a:cubicBezTo>
                  <a:cubicBezTo>
                    <a:pt x="441" y="1351"/>
                    <a:pt x="441" y="1351"/>
                    <a:pt x="441" y="1351"/>
                  </a:cubicBezTo>
                  <a:cubicBezTo>
                    <a:pt x="524" y="1379"/>
                    <a:pt x="607" y="1379"/>
                    <a:pt x="690" y="1379"/>
                  </a:cubicBezTo>
                  <a:cubicBezTo>
                    <a:pt x="1075" y="1379"/>
                    <a:pt x="1379" y="1075"/>
                    <a:pt x="1379" y="690"/>
                  </a:cubicBezTo>
                  <a:cubicBezTo>
                    <a:pt x="1379" y="303"/>
                    <a:pt x="1075" y="0"/>
                    <a:pt x="690" y="0"/>
                  </a:cubicBezTo>
                </a:path>
              </a:pathLst>
            </a:custGeom>
            <a:noFill/>
            <a:ln w="12700" cap="flat" cmpd="sng">
              <a:solidFill>
                <a:schemeClr val="accent2"/>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noProof="0" dirty="0"/>
            </a:p>
          </p:txBody>
        </p:sp>
        <p:sp>
          <p:nvSpPr>
            <p:cNvPr id="117" name="Freeform 22">
              <a:extLst>
                <a:ext uri="{FF2B5EF4-FFF2-40B4-BE49-F238E27FC236}">
                  <a16:creationId xmlns:a16="http://schemas.microsoft.com/office/drawing/2014/main" id="{E3EFFDE6-C059-604E-A450-A3B55195BA6A}"/>
                </a:ext>
              </a:extLst>
            </p:cNvPr>
            <p:cNvSpPr>
              <a:spLocks noChangeArrowheads="1"/>
            </p:cNvSpPr>
            <p:nvPr/>
          </p:nvSpPr>
          <p:spPr bwMode="auto">
            <a:xfrm>
              <a:off x="462770" y="3835818"/>
              <a:ext cx="233298" cy="246977"/>
            </a:xfrm>
            <a:custGeom>
              <a:avLst/>
              <a:gdLst>
                <a:gd name="T0" fmla="*/ 248 w 1352"/>
                <a:gd name="T1" fmla="*/ 28 h 1435"/>
                <a:gd name="T2" fmla="*/ 248 w 1352"/>
                <a:gd name="T3" fmla="*/ 28 h 1435"/>
                <a:gd name="T4" fmla="*/ 248 w 1352"/>
                <a:gd name="T5" fmla="*/ 28 h 1435"/>
                <a:gd name="T6" fmla="*/ 220 w 1352"/>
                <a:gd name="T7" fmla="*/ 28 h 1435"/>
                <a:gd name="T8" fmla="*/ 54 w 1352"/>
                <a:gd name="T9" fmla="*/ 194 h 1435"/>
                <a:gd name="T10" fmla="*/ 331 w 1352"/>
                <a:gd name="T11" fmla="*/ 1048 h 1435"/>
                <a:gd name="T12" fmla="*/ 1130 w 1352"/>
                <a:gd name="T13" fmla="*/ 1434 h 1435"/>
                <a:gd name="T14" fmla="*/ 1130 w 1352"/>
                <a:gd name="T15" fmla="*/ 1434 h 1435"/>
                <a:gd name="T16" fmla="*/ 1130 w 1352"/>
                <a:gd name="T17" fmla="*/ 1434 h 1435"/>
                <a:gd name="T18" fmla="*/ 1323 w 1352"/>
                <a:gd name="T19" fmla="*/ 1296 h 1435"/>
                <a:gd name="T20" fmla="*/ 1323 w 1352"/>
                <a:gd name="T21" fmla="*/ 1103 h 1435"/>
                <a:gd name="T22" fmla="*/ 1296 w 1352"/>
                <a:gd name="T23" fmla="*/ 1103 h 1435"/>
                <a:gd name="T24" fmla="*/ 992 w 1352"/>
                <a:gd name="T25" fmla="*/ 966 h 1435"/>
                <a:gd name="T26" fmla="*/ 965 w 1352"/>
                <a:gd name="T27" fmla="*/ 966 h 1435"/>
                <a:gd name="T28" fmla="*/ 799 w 1352"/>
                <a:gd name="T29" fmla="*/ 1076 h 1435"/>
                <a:gd name="T30" fmla="*/ 524 w 1352"/>
                <a:gd name="T31" fmla="*/ 855 h 1435"/>
                <a:gd name="T32" fmla="*/ 331 w 1352"/>
                <a:gd name="T33" fmla="*/ 552 h 1435"/>
                <a:gd name="T34" fmla="*/ 468 w 1352"/>
                <a:gd name="T35" fmla="*/ 386 h 1435"/>
                <a:gd name="T36" fmla="*/ 385 w 1352"/>
                <a:gd name="T37" fmla="*/ 55 h 1435"/>
                <a:gd name="T38" fmla="*/ 385 w 1352"/>
                <a:gd name="T39" fmla="*/ 55 h 1435"/>
                <a:gd name="T40" fmla="*/ 248 w 1352"/>
                <a:gd name="T41" fmla="*/ 28 h 1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352" h="1435">
                  <a:moveTo>
                    <a:pt x="248" y="28"/>
                  </a:moveTo>
                  <a:lnTo>
                    <a:pt x="248" y="28"/>
                  </a:lnTo>
                  <a:lnTo>
                    <a:pt x="248" y="28"/>
                  </a:lnTo>
                  <a:cubicBezTo>
                    <a:pt x="220" y="28"/>
                    <a:pt x="220" y="28"/>
                    <a:pt x="220" y="28"/>
                  </a:cubicBezTo>
                  <a:cubicBezTo>
                    <a:pt x="165" y="55"/>
                    <a:pt x="83" y="111"/>
                    <a:pt x="54" y="194"/>
                  </a:cubicBezTo>
                  <a:cubicBezTo>
                    <a:pt x="27" y="248"/>
                    <a:pt x="0" y="689"/>
                    <a:pt x="331" y="1048"/>
                  </a:cubicBezTo>
                  <a:cubicBezTo>
                    <a:pt x="662" y="1407"/>
                    <a:pt x="1075" y="1434"/>
                    <a:pt x="1130" y="1434"/>
                  </a:cubicBezTo>
                  <a:lnTo>
                    <a:pt x="1130" y="1434"/>
                  </a:lnTo>
                  <a:lnTo>
                    <a:pt x="1130" y="1434"/>
                  </a:lnTo>
                  <a:cubicBezTo>
                    <a:pt x="1213" y="1378"/>
                    <a:pt x="1296" y="1324"/>
                    <a:pt x="1323" y="1296"/>
                  </a:cubicBezTo>
                  <a:cubicBezTo>
                    <a:pt x="1351" y="1213"/>
                    <a:pt x="1323" y="1158"/>
                    <a:pt x="1323" y="1103"/>
                  </a:cubicBezTo>
                  <a:cubicBezTo>
                    <a:pt x="1296" y="1103"/>
                    <a:pt x="1296" y="1103"/>
                    <a:pt x="1296" y="1103"/>
                  </a:cubicBezTo>
                  <a:cubicBezTo>
                    <a:pt x="1296" y="1048"/>
                    <a:pt x="1020" y="966"/>
                    <a:pt x="992" y="966"/>
                  </a:cubicBezTo>
                  <a:cubicBezTo>
                    <a:pt x="992" y="966"/>
                    <a:pt x="992" y="966"/>
                    <a:pt x="965" y="966"/>
                  </a:cubicBezTo>
                  <a:cubicBezTo>
                    <a:pt x="937" y="966"/>
                    <a:pt x="882" y="1020"/>
                    <a:pt x="799" y="1076"/>
                  </a:cubicBezTo>
                  <a:cubicBezTo>
                    <a:pt x="716" y="1048"/>
                    <a:pt x="579" y="910"/>
                    <a:pt x="524" y="855"/>
                  </a:cubicBezTo>
                  <a:cubicBezTo>
                    <a:pt x="468" y="772"/>
                    <a:pt x="358" y="662"/>
                    <a:pt x="331" y="552"/>
                  </a:cubicBezTo>
                  <a:cubicBezTo>
                    <a:pt x="441" y="469"/>
                    <a:pt x="468" y="441"/>
                    <a:pt x="468" y="386"/>
                  </a:cubicBezTo>
                  <a:cubicBezTo>
                    <a:pt x="496" y="359"/>
                    <a:pt x="441" y="83"/>
                    <a:pt x="385" y="55"/>
                  </a:cubicBezTo>
                  <a:lnTo>
                    <a:pt x="385" y="55"/>
                  </a:lnTo>
                  <a:cubicBezTo>
                    <a:pt x="331" y="28"/>
                    <a:pt x="303" y="0"/>
                    <a:pt x="248" y="28"/>
                  </a:cubicBezTo>
                </a:path>
              </a:pathLst>
            </a:custGeom>
            <a:noFill/>
            <a:ln w="12700" cap="flat" cmpd="sng">
              <a:solidFill>
                <a:schemeClr val="accent2"/>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noProof="0" dirty="0"/>
            </a:p>
          </p:txBody>
        </p:sp>
        <p:sp>
          <p:nvSpPr>
            <p:cNvPr id="118" name="Freeform 23">
              <a:extLst>
                <a:ext uri="{FF2B5EF4-FFF2-40B4-BE49-F238E27FC236}">
                  <a16:creationId xmlns:a16="http://schemas.microsoft.com/office/drawing/2014/main" id="{579AFC21-7092-ED43-9B2E-2DB9EAD7F5C6}"/>
                </a:ext>
              </a:extLst>
            </p:cNvPr>
            <p:cNvSpPr>
              <a:spLocks noChangeArrowheads="1"/>
            </p:cNvSpPr>
            <p:nvPr/>
          </p:nvSpPr>
          <p:spPr bwMode="auto">
            <a:xfrm>
              <a:off x="662631" y="3736267"/>
              <a:ext cx="119309" cy="151986"/>
            </a:xfrm>
            <a:custGeom>
              <a:avLst/>
              <a:gdLst>
                <a:gd name="T0" fmla="*/ 221 w 691"/>
                <a:gd name="T1" fmla="*/ 882 h 883"/>
                <a:gd name="T2" fmla="*/ 221 w 691"/>
                <a:gd name="T3" fmla="*/ 882 h 883"/>
                <a:gd name="T4" fmla="*/ 0 w 691"/>
                <a:gd name="T5" fmla="*/ 606 h 883"/>
                <a:gd name="T6" fmla="*/ 442 w 691"/>
                <a:gd name="T7" fmla="*/ 0 h 883"/>
                <a:gd name="T8" fmla="*/ 469 w 691"/>
                <a:gd name="T9" fmla="*/ 275 h 883"/>
                <a:gd name="T10" fmla="*/ 690 w 691"/>
                <a:gd name="T11" fmla="*/ 606 h 883"/>
                <a:gd name="T12" fmla="*/ 442 w 691"/>
                <a:gd name="T13" fmla="*/ 882 h 883"/>
                <a:gd name="T14" fmla="*/ 525 w 691"/>
                <a:gd name="T15" fmla="*/ 633 h 883"/>
                <a:gd name="T16" fmla="*/ 360 w 691"/>
                <a:gd name="T17" fmla="*/ 358 h 883"/>
                <a:gd name="T18" fmla="*/ 387 w 691"/>
                <a:gd name="T19" fmla="*/ 551 h 883"/>
                <a:gd name="T20" fmla="*/ 360 w 691"/>
                <a:gd name="T21" fmla="*/ 716 h 883"/>
                <a:gd name="T22" fmla="*/ 249 w 691"/>
                <a:gd name="T23" fmla="*/ 551 h 883"/>
                <a:gd name="T24" fmla="*/ 194 w 691"/>
                <a:gd name="T25" fmla="*/ 743 h 883"/>
                <a:gd name="T26" fmla="*/ 221 w 691"/>
                <a:gd name="T27" fmla="*/ 882 h 8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91" h="883">
                  <a:moveTo>
                    <a:pt x="221" y="882"/>
                  </a:moveTo>
                  <a:lnTo>
                    <a:pt x="221" y="882"/>
                  </a:lnTo>
                  <a:cubicBezTo>
                    <a:pt x="221" y="882"/>
                    <a:pt x="0" y="772"/>
                    <a:pt x="0" y="606"/>
                  </a:cubicBezTo>
                  <a:cubicBezTo>
                    <a:pt x="0" y="302"/>
                    <a:pt x="442" y="0"/>
                    <a:pt x="442" y="0"/>
                  </a:cubicBezTo>
                  <a:cubicBezTo>
                    <a:pt x="442" y="0"/>
                    <a:pt x="387" y="165"/>
                    <a:pt x="469" y="275"/>
                  </a:cubicBezTo>
                  <a:cubicBezTo>
                    <a:pt x="525" y="330"/>
                    <a:pt x="690" y="441"/>
                    <a:pt x="690" y="606"/>
                  </a:cubicBezTo>
                  <a:cubicBezTo>
                    <a:pt x="690" y="716"/>
                    <a:pt x="442" y="882"/>
                    <a:pt x="442" y="882"/>
                  </a:cubicBezTo>
                  <a:cubicBezTo>
                    <a:pt x="442" y="882"/>
                    <a:pt x="525" y="716"/>
                    <a:pt x="525" y="633"/>
                  </a:cubicBezTo>
                  <a:cubicBezTo>
                    <a:pt x="525" y="523"/>
                    <a:pt x="360" y="441"/>
                    <a:pt x="360" y="358"/>
                  </a:cubicBezTo>
                  <a:cubicBezTo>
                    <a:pt x="360" y="468"/>
                    <a:pt x="387" y="495"/>
                    <a:pt x="387" y="551"/>
                  </a:cubicBezTo>
                  <a:cubicBezTo>
                    <a:pt x="387" y="633"/>
                    <a:pt x="360" y="716"/>
                    <a:pt x="360" y="716"/>
                  </a:cubicBezTo>
                  <a:cubicBezTo>
                    <a:pt x="360" y="716"/>
                    <a:pt x="249" y="633"/>
                    <a:pt x="249" y="551"/>
                  </a:cubicBezTo>
                  <a:cubicBezTo>
                    <a:pt x="221" y="633"/>
                    <a:pt x="194" y="661"/>
                    <a:pt x="194" y="743"/>
                  </a:cubicBezTo>
                  <a:cubicBezTo>
                    <a:pt x="194" y="799"/>
                    <a:pt x="221" y="882"/>
                    <a:pt x="221" y="882"/>
                  </a:cubicBezTo>
                </a:path>
              </a:pathLst>
            </a:custGeom>
            <a:noFill/>
            <a:ln w="12700" cap="flat" cmpd="sng">
              <a:solidFill>
                <a:schemeClr val="accent2"/>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noProof="0" dirty="0"/>
            </a:p>
          </p:txBody>
        </p:sp>
      </p:grpSp>
      <p:grpSp>
        <p:nvGrpSpPr>
          <p:cNvPr id="119" name="Group 39">
            <a:extLst>
              <a:ext uri="{FF2B5EF4-FFF2-40B4-BE49-F238E27FC236}">
                <a16:creationId xmlns:a16="http://schemas.microsoft.com/office/drawing/2014/main" id="{1A59CEC7-D7EF-594A-AF46-8AFEF7E1E878}"/>
              </a:ext>
            </a:extLst>
          </p:cNvPr>
          <p:cNvGrpSpPr/>
          <p:nvPr userDrawn="1"/>
        </p:nvGrpSpPr>
        <p:grpSpPr>
          <a:xfrm>
            <a:off x="3095165" y="2422747"/>
            <a:ext cx="551709" cy="550949"/>
            <a:chOff x="3095165" y="2895785"/>
            <a:chExt cx="551709" cy="550949"/>
          </a:xfrm>
        </p:grpSpPr>
        <p:sp>
          <p:nvSpPr>
            <p:cNvPr id="120" name="Freeform 3">
              <a:extLst>
                <a:ext uri="{FF2B5EF4-FFF2-40B4-BE49-F238E27FC236}">
                  <a16:creationId xmlns:a16="http://schemas.microsoft.com/office/drawing/2014/main" id="{480305C5-9AA8-C94E-AC23-40E5E088B88C}"/>
                </a:ext>
              </a:extLst>
            </p:cNvPr>
            <p:cNvSpPr>
              <a:spLocks noChangeArrowheads="1"/>
            </p:cNvSpPr>
            <p:nvPr/>
          </p:nvSpPr>
          <p:spPr bwMode="auto">
            <a:xfrm>
              <a:off x="3095165" y="2895785"/>
              <a:ext cx="551709" cy="550949"/>
            </a:xfrm>
            <a:custGeom>
              <a:avLst/>
              <a:gdLst>
                <a:gd name="T0" fmla="*/ 3199 w 3200"/>
                <a:gd name="T1" fmla="*/ 3198 h 3199"/>
                <a:gd name="T2" fmla="*/ 0 w 3200"/>
                <a:gd name="T3" fmla="*/ 3198 h 3199"/>
                <a:gd name="T4" fmla="*/ 0 w 3200"/>
                <a:gd name="T5" fmla="*/ 0 h 3199"/>
                <a:gd name="T6" fmla="*/ 3199 w 3200"/>
                <a:gd name="T7" fmla="*/ 0 h 3199"/>
                <a:gd name="T8" fmla="*/ 3199 w 3200"/>
                <a:gd name="T9" fmla="*/ 3198 h 3199"/>
              </a:gdLst>
              <a:ahLst/>
              <a:cxnLst>
                <a:cxn ang="0">
                  <a:pos x="T0" y="T1"/>
                </a:cxn>
                <a:cxn ang="0">
                  <a:pos x="T2" y="T3"/>
                </a:cxn>
                <a:cxn ang="0">
                  <a:pos x="T4" y="T5"/>
                </a:cxn>
                <a:cxn ang="0">
                  <a:pos x="T6" y="T7"/>
                </a:cxn>
                <a:cxn ang="0">
                  <a:pos x="T8" y="T9"/>
                </a:cxn>
              </a:cxnLst>
              <a:rect l="0" t="0" r="r" b="b"/>
              <a:pathLst>
                <a:path w="3200" h="3199">
                  <a:moveTo>
                    <a:pt x="3199" y="3198"/>
                  </a:moveTo>
                  <a:lnTo>
                    <a:pt x="0" y="3198"/>
                  </a:lnTo>
                  <a:lnTo>
                    <a:pt x="0" y="0"/>
                  </a:lnTo>
                  <a:lnTo>
                    <a:pt x="3199" y="0"/>
                  </a:lnTo>
                  <a:lnTo>
                    <a:pt x="3199" y="3198"/>
                  </a:lnTo>
                </a:path>
              </a:pathLst>
            </a:custGeom>
            <a:noFill/>
            <a:ln w="12700" cap="flat" cmpd="sng">
              <a:solidFill>
                <a:srgbClr val="E22E1D"/>
              </a:solid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noProof="0" dirty="0"/>
            </a:p>
          </p:txBody>
        </p:sp>
        <p:sp>
          <p:nvSpPr>
            <p:cNvPr id="121" name="Freeform 15">
              <a:extLst>
                <a:ext uri="{FF2B5EF4-FFF2-40B4-BE49-F238E27FC236}">
                  <a16:creationId xmlns:a16="http://schemas.microsoft.com/office/drawing/2014/main" id="{03E7BD53-2A5F-1541-9178-754CB8D4CA74}"/>
                </a:ext>
              </a:extLst>
            </p:cNvPr>
            <p:cNvSpPr>
              <a:spLocks noChangeArrowheads="1"/>
            </p:cNvSpPr>
            <p:nvPr/>
          </p:nvSpPr>
          <p:spPr bwMode="auto">
            <a:xfrm>
              <a:off x="3238032" y="3033332"/>
              <a:ext cx="275854" cy="275854"/>
            </a:xfrm>
            <a:custGeom>
              <a:avLst/>
              <a:gdLst>
                <a:gd name="T0" fmla="*/ 1599 w 1600"/>
                <a:gd name="T1" fmla="*/ 800 h 1600"/>
                <a:gd name="T2" fmla="*/ 1599 w 1600"/>
                <a:gd name="T3" fmla="*/ 800 h 1600"/>
                <a:gd name="T4" fmla="*/ 799 w 1600"/>
                <a:gd name="T5" fmla="*/ 1599 h 1600"/>
                <a:gd name="T6" fmla="*/ 0 w 1600"/>
                <a:gd name="T7" fmla="*/ 800 h 1600"/>
                <a:gd name="T8" fmla="*/ 799 w 1600"/>
                <a:gd name="T9" fmla="*/ 0 h 1600"/>
                <a:gd name="T10" fmla="*/ 1599 w 1600"/>
                <a:gd name="T11" fmla="*/ 800 h 1600"/>
              </a:gdLst>
              <a:ahLst/>
              <a:cxnLst>
                <a:cxn ang="0">
                  <a:pos x="T0" y="T1"/>
                </a:cxn>
                <a:cxn ang="0">
                  <a:pos x="T2" y="T3"/>
                </a:cxn>
                <a:cxn ang="0">
                  <a:pos x="T4" y="T5"/>
                </a:cxn>
                <a:cxn ang="0">
                  <a:pos x="T6" y="T7"/>
                </a:cxn>
                <a:cxn ang="0">
                  <a:pos x="T8" y="T9"/>
                </a:cxn>
                <a:cxn ang="0">
                  <a:pos x="T10" y="T11"/>
                </a:cxn>
              </a:cxnLst>
              <a:rect l="0" t="0" r="r" b="b"/>
              <a:pathLst>
                <a:path w="1600" h="1600">
                  <a:moveTo>
                    <a:pt x="1599" y="800"/>
                  </a:moveTo>
                  <a:lnTo>
                    <a:pt x="1599" y="800"/>
                  </a:lnTo>
                  <a:cubicBezTo>
                    <a:pt x="1599" y="1241"/>
                    <a:pt x="1241" y="1599"/>
                    <a:pt x="799" y="1599"/>
                  </a:cubicBezTo>
                  <a:cubicBezTo>
                    <a:pt x="358" y="1599"/>
                    <a:pt x="0" y="1241"/>
                    <a:pt x="0" y="800"/>
                  </a:cubicBezTo>
                  <a:cubicBezTo>
                    <a:pt x="0" y="358"/>
                    <a:pt x="358" y="0"/>
                    <a:pt x="799" y="0"/>
                  </a:cubicBezTo>
                  <a:cubicBezTo>
                    <a:pt x="1241" y="0"/>
                    <a:pt x="1599" y="358"/>
                    <a:pt x="1599" y="800"/>
                  </a:cubicBezTo>
                </a:path>
              </a:pathLst>
            </a:custGeom>
            <a:noFill/>
            <a:ln w="12700" cap="flat" cmpd="sng">
              <a:solidFill>
                <a:srgbClr val="E22E1D"/>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noProof="0" dirty="0"/>
            </a:p>
          </p:txBody>
        </p:sp>
        <p:sp>
          <p:nvSpPr>
            <p:cNvPr id="122" name="Freeform 16">
              <a:extLst>
                <a:ext uri="{FF2B5EF4-FFF2-40B4-BE49-F238E27FC236}">
                  <a16:creationId xmlns:a16="http://schemas.microsoft.com/office/drawing/2014/main" id="{9CA7E730-13E2-AC49-8F37-D51786656343}"/>
                </a:ext>
              </a:extLst>
            </p:cNvPr>
            <p:cNvSpPr>
              <a:spLocks noChangeArrowheads="1"/>
            </p:cNvSpPr>
            <p:nvPr/>
          </p:nvSpPr>
          <p:spPr bwMode="auto">
            <a:xfrm>
              <a:off x="3171158" y="3151881"/>
              <a:ext cx="142867" cy="180863"/>
            </a:xfrm>
            <a:custGeom>
              <a:avLst/>
              <a:gdLst>
                <a:gd name="T0" fmla="*/ 194 w 829"/>
                <a:gd name="T1" fmla="*/ 111 h 1048"/>
                <a:gd name="T2" fmla="*/ 194 w 829"/>
                <a:gd name="T3" fmla="*/ 111 h 1048"/>
                <a:gd name="T4" fmla="*/ 194 w 829"/>
                <a:gd name="T5" fmla="*/ 0 h 1048"/>
                <a:gd name="T6" fmla="*/ 139 w 829"/>
                <a:gd name="T7" fmla="*/ 745 h 1048"/>
                <a:gd name="T8" fmla="*/ 828 w 829"/>
                <a:gd name="T9" fmla="*/ 1047 h 1048"/>
                <a:gd name="T10" fmla="*/ 194 w 829"/>
                <a:gd name="T11" fmla="*/ 111 h 1048"/>
              </a:gdLst>
              <a:ahLst/>
              <a:cxnLst>
                <a:cxn ang="0">
                  <a:pos x="T0" y="T1"/>
                </a:cxn>
                <a:cxn ang="0">
                  <a:pos x="T2" y="T3"/>
                </a:cxn>
                <a:cxn ang="0">
                  <a:pos x="T4" y="T5"/>
                </a:cxn>
                <a:cxn ang="0">
                  <a:pos x="T6" y="T7"/>
                </a:cxn>
                <a:cxn ang="0">
                  <a:pos x="T8" y="T9"/>
                </a:cxn>
                <a:cxn ang="0">
                  <a:pos x="T10" y="T11"/>
                </a:cxn>
              </a:cxnLst>
              <a:rect l="0" t="0" r="r" b="b"/>
              <a:pathLst>
                <a:path w="829" h="1048">
                  <a:moveTo>
                    <a:pt x="194" y="111"/>
                  </a:moveTo>
                  <a:lnTo>
                    <a:pt x="194" y="111"/>
                  </a:lnTo>
                  <a:cubicBezTo>
                    <a:pt x="194" y="83"/>
                    <a:pt x="194" y="28"/>
                    <a:pt x="194" y="0"/>
                  </a:cubicBezTo>
                  <a:cubicBezTo>
                    <a:pt x="29" y="248"/>
                    <a:pt x="0" y="524"/>
                    <a:pt x="139" y="745"/>
                  </a:cubicBezTo>
                  <a:cubicBezTo>
                    <a:pt x="249" y="937"/>
                    <a:pt x="525" y="1047"/>
                    <a:pt x="828" y="1047"/>
                  </a:cubicBezTo>
                  <a:cubicBezTo>
                    <a:pt x="442" y="910"/>
                    <a:pt x="194" y="524"/>
                    <a:pt x="194" y="111"/>
                  </a:cubicBezTo>
                </a:path>
              </a:pathLst>
            </a:custGeom>
            <a:noFill/>
            <a:ln w="12700" cap="flat" cmpd="sng">
              <a:solidFill>
                <a:srgbClr val="E22E1D"/>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noProof="0" dirty="0"/>
            </a:p>
          </p:txBody>
        </p:sp>
        <p:sp>
          <p:nvSpPr>
            <p:cNvPr id="123" name="Freeform 17">
              <a:extLst>
                <a:ext uri="{FF2B5EF4-FFF2-40B4-BE49-F238E27FC236}">
                  <a16:creationId xmlns:a16="http://schemas.microsoft.com/office/drawing/2014/main" id="{AC7D6C0F-E248-D642-A091-F165FAC40999}"/>
                </a:ext>
              </a:extLst>
            </p:cNvPr>
            <p:cNvSpPr>
              <a:spLocks noChangeArrowheads="1"/>
            </p:cNvSpPr>
            <p:nvPr/>
          </p:nvSpPr>
          <p:spPr bwMode="auto">
            <a:xfrm>
              <a:off x="3437893" y="3009774"/>
              <a:ext cx="138307" cy="185423"/>
            </a:xfrm>
            <a:custGeom>
              <a:avLst/>
              <a:gdLst>
                <a:gd name="T0" fmla="*/ 634 w 801"/>
                <a:gd name="T1" fmla="*/ 938 h 1076"/>
                <a:gd name="T2" fmla="*/ 634 w 801"/>
                <a:gd name="T3" fmla="*/ 938 h 1076"/>
                <a:gd name="T4" fmla="*/ 607 w 801"/>
                <a:gd name="T5" fmla="*/ 1075 h 1076"/>
                <a:gd name="T6" fmla="*/ 661 w 801"/>
                <a:gd name="T7" fmla="*/ 331 h 1076"/>
                <a:gd name="T8" fmla="*/ 0 w 801"/>
                <a:gd name="T9" fmla="*/ 28 h 1076"/>
                <a:gd name="T10" fmla="*/ 634 w 801"/>
                <a:gd name="T11" fmla="*/ 938 h 1076"/>
              </a:gdLst>
              <a:ahLst/>
              <a:cxnLst>
                <a:cxn ang="0">
                  <a:pos x="T0" y="T1"/>
                </a:cxn>
                <a:cxn ang="0">
                  <a:pos x="T2" y="T3"/>
                </a:cxn>
                <a:cxn ang="0">
                  <a:pos x="T4" y="T5"/>
                </a:cxn>
                <a:cxn ang="0">
                  <a:pos x="T6" y="T7"/>
                </a:cxn>
                <a:cxn ang="0">
                  <a:pos x="T8" y="T9"/>
                </a:cxn>
                <a:cxn ang="0">
                  <a:pos x="T10" y="T11"/>
                </a:cxn>
              </a:cxnLst>
              <a:rect l="0" t="0" r="r" b="b"/>
              <a:pathLst>
                <a:path w="801" h="1076">
                  <a:moveTo>
                    <a:pt x="634" y="938"/>
                  </a:moveTo>
                  <a:lnTo>
                    <a:pt x="634" y="938"/>
                  </a:lnTo>
                  <a:cubicBezTo>
                    <a:pt x="634" y="992"/>
                    <a:pt x="607" y="1020"/>
                    <a:pt x="607" y="1075"/>
                  </a:cubicBezTo>
                  <a:cubicBezTo>
                    <a:pt x="772" y="800"/>
                    <a:pt x="800" y="524"/>
                    <a:pt x="661" y="331"/>
                  </a:cubicBezTo>
                  <a:cubicBezTo>
                    <a:pt x="551" y="110"/>
                    <a:pt x="276" y="0"/>
                    <a:pt x="0" y="28"/>
                  </a:cubicBezTo>
                  <a:cubicBezTo>
                    <a:pt x="359" y="166"/>
                    <a:pt x="634" y="524"/>
                    <a:pt x="634" y="938"/>
                  </a:cubicBezTo>
                </a:path>
              </a:pathLst>
            </a:custGeom>
            <a:noFill/>
            <a:ln w="12700" cap="flat" cmpd="sng">
              <a:solidFill>
                <a:srgbClr val="E22E1D"/>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noProof="0" dirty="0"/>
            </a:p>
          </p:txBody>
        </p:sp>
        <p:sp>
          <p:nvSpPr>
            <p:cNvPr id="124" name="Freeform 24">
              <a:extLst>
                <a:ext uri="{FF2B5EF4-FFF2-40B4-BE49-F238E27FC236}">
                  <a16:creationId xmlns:a16="http://schemas.microsoft.com/office/drawing/2014/main" id="{6F37ED93-D21C-0947-87D4-C72A77335743}"/>
                </a:ext>
              </a:extLst>
            </p:cNvPr>
            <p:cNvSpPr>
              <a:spLocks noChangeArrowheads="1"/>
            </p:cNvSpPr>
            <p:nvPr/>
          </p:nvSpPr>
          <p:spPr bwMode="auto">
            <a:xfrm>
              <a:off x="3285148" y="3085767"/>
              <a:ext cx="166424" cy="180863"/>
            </a:xfrm>
            <a:custGeom>
              <a:avLst/>
              <a:gdLst>
                <a:gd name="T0" fmla="*/ 966 w 967"/>
                <a:gd name="T1" fmla="*/ 855 h 1049"/>
                <a:gd name="T2" fmla="*/ 966 w 967"/>
                <a:gd name="T3" fmla="*/ 855 h 1049"/>
                <a:gd name="T4" fmla="*/ 745 w 967"/>
                <a:gd name="T5" fmla="*/ 607 h 1049"/>
                <a:gd name="T6" fmla="*/ 745 w 967"/>
                <a:gd name="T7" fmla="*/ 386 h 1049"/>
                <a:gd name="T8" fmla="*/ 552 w 967"/>
                <a:gd name="T9" fmla="*/ 138 h 1049"/>
                <a:gd name="T10" fmla="*/ 552 w 967"/>
                <a:gd name="T11" fmla="*/ 83 h 1049"/>
                <a:gd name="T12" fmla="*/ 497 w 967"/>
                <a:gd name="T13" fmla="*/ 0 h 1049"/>
                <a:gd name="T14" fmla="*/ 414 w 967"/>
                <a:gd name="T15" fmla="*/ 83 h 1049"/>
                <a:gd name="T16" fmla="*/ 414 w 967"/>
                <a:gd name="T17" fmla="*/ 138 h 1049"/>
                <a:gd name="T18" fmla="*/ 221 w 967"/>
                <a:gd name="T19" fmla="*/ 386 h 1049"/>
                <a:gd name="T20" fmla="*/ 221 w 967"/>
                <a:gd name="T21" fmla="*/ 607 h 1049"/>
                <a:gd name="T22" fmla="*/ 0 w 967"/>
                <a:gd name="T23" fmla="*/ 855 h 1049"/>
                <a:gd name="T24" fmla="*/ 0 w 967"/>
                <a:gd name="T25" fmla="*/ 910 h 1049"/>
                <a:gd name="T26" fmla="*/ 387 w 967"/>
                <a:gd name="T27" fmla="*/ 910 h 1049"/>
                <a:gd name="T28" fmla="*/ 387 w 967"/>
                <a:gd name="T29" fmla="*/ 938 h 1049"/>
                <a:gd name="T30" fmla="*/ 497 w 967"/>
                <a:gd name="T31" fmla="*/ 1048 h 1049"/>
                <a:gd name="T32" fmla="*/ 580 w 967"/>
                <a:gd name="T33" fmla="*/ 938 h 1049"/>
                <a:gd name="T34" fmla="*/ 580 w 967"/>
                <a:gd name="T35" fmla="*/ 910 h 1049"/>
                <a:gd name="T36" fmla="*/ 966 w 967"/>
                <a:gd name="T37" fmla="*/ 910 h 1049"/>
                <a:gd name="T38" fmla="*/ 966 w 967"/>
                <a:gd name="T39" fmla="*/ 855 h 10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67" h="1049">
                  <a:moveTo>
                    <a:pt x="966" y="855"/>
                  </a:moveTo>
                  <a:lnTo>
                    <a:pt x="966" y="855"/>
                  </a:lnTo>
                  <a:cubicBezTo>
                    <a:pt x="745" y="607"/>
                    <a:pt x="745" y="607"/>
                    <a:pt x="745" y="607"/>
                  </a:cubicBezTo>
                  <a:cubicBezTo>
                    <a:pt x="745" y="386"/>
                    <a:pt x="745" y="386"/>
                    <a:pt x="745" y="386"/>
                  </a:cubicBezTo>
                  <a:cubicBezTo>
                    <a:pt x="745" y="276"/>
                    <a:pt x="662" y="166"/>
                    <a:pt x="552" y="138"/>
                  </a:cubicBezTo>
                  <a:cubicBezTo>
                    <a:pt x="552" y="83"/>
                    <a:pt x="552" y="83"/>
                    <a:pt x="552" y="83"/>
                  </a:cubicBezTo>
                  <a:cubicBezTo>
                    <a:pt x="552" y="28"/>
                    <a:pt x="524" y="0"/>
                    <a:pt x="497" y="0"/>
                  </a:cubicBezTo>
                  <a:cubicBezTo>
                    <a:pt x="441" y="0"/>
                    <a:pt x="414" y="28"/>
                    <a:pt x="414" y="83"/>
                  </a:cubicBezTo>
                  <a:cubicBezTo>
                    <a:pt x="414" y="138"/>
                    <a:pt x="414" y="138"/>
                    <a:pt x="414" y="138"/>
                  </a:cubicBezTo>
                  <a:cubicBezTo>
                    <a:pt x="304" y="166"/>
                    <a:pt x="221" y="276"/>
                    <a:pt x="221" y="386"/>
                  </a:cubicBezTo>
                  <a:cubicBezTo>
                    <a:pt x="221" y="607"/>
                    <a:pt x="221" y="607"/>
                    <a:pt x="221" y="607"/>
                  </a:cubicBezTo>
                  <a:cubicBezTo>
                    <a:pt x="0" y="855"/>
                    <a:pt x="0" y="855"/>
                    <a:pt x="0" y="855"/>
                  </a:cubicBezTo>
                  <a:cubicBezTo>
                    <a:pt x="0" y="910"/>
                    <a:pt x="0" y="910"/>
                    <a:pt x="0" y="910"/>
                  </a:cubicBezTo>
                  <a:cubicBezTo>
                    <a:pt x="387" y="910"/>
                    <a:pt x="387" y="910"/>
                    <a:pt x="387" y="910"/>
                  </a:cubicBezTo>
                  <a:cubicBezTo>
                    <a:pt x="387" y="938"/>
                    <a:pt x="387" y="938"/>
                    <a:pt x="387" y="938"/>
                  </a:cubicBezTo>
                  <a:cubicBezTo>
                    <a:pt x="387" y="992"/>
                    <a:pt x="441" y="1048"/>
                    <a:pt x="497" y="1048"/>
                  </a:cubicBezTo>
                  <a:cubicBezTo>
                    <a:pt x="552" y="1048"/>
                    <a:pt x="580" y="992"/>
                    <a:pt x="580" y="938"/>
                  </a:cubicBezTo>
                  <a:cubicBezTo>
                    <a:pt x="580" y="910"/>
                    <a:pt x="580" y="910"/>
                    <a:pt x="580" y="910"/>
                  </a:cubicBezTo>
                  <a:cubicBezTo>
                    <a:pt x="966" y="910"/>
                    <a:pt x="966" y="910"/>
                    <a:pt x="966" y="910"/>
                  </a:cubicBezTo>
                  <a:lnTo>
                    <a:pt x="966" y="855"/>
                  </a:lnTo>
                </a:path>
              </a:pathLst>
            </a:custGeom>
            <a:noFill/>
            <a:ln w="12700" cap="flat" cmpd="sng">
              <a:solidFill>
                <a:srgbClr val="E22E1D"/>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noProof="0" dirty="0"/>
            </a:p>
          </p:txBody>
        </p:sp>
      </p:grpSp>
      <p:grpSp>
        <p:nvGrpSpPr>
          <p:cNvPr id="125" name="Group 45">
            <a:extLst>
              <a:ext uri="{FF2B5EF4-FFF2-40B4-BE49-F238E27FC236}">
                <a16:creationId xmlns:a16="http://schemas.microsoft.com/office/drawing/2014/main" id="{9E7A69A3-2A4B-844B-A9D0-1EB5CF0E7DEB}"/>
              </a:ext>
            </a:extLst>
          </p:cNvPr>
          <p:cNvGrpSpPr/>
          <p:nvPr userDrawn="1"/>
        </p:nvGrpSpPr>
        <p:grpSpPr>
          <a:xfrm>
            <a:off x="377658" y="3847349"/>
            <a:ext cx="546389" cy="550949"/>
            <a:chOff x="381128" y="4371950"/>
            <a:chExt cx="546389" cy="550949"/>
          </a:xfrm>
        </p:grpSpPr>
        <p:sp>
          <p:nvSpPr>
            <p:cNvPr id="126" name="Freeform 1">
              <a:extLst>
                <a:ext uri="{FF2B5EF4-FFF2-40B4-BE49-F238E27FC236}">
                  <a16:creationId xmlns:a16="http://schemas.microsoft.com/office/drawing/2014/main" id="{6A199A6D-2B2B-3245-B8F7-C65C8F0A2F67}"/>
                </a:ext>
              </a:extLst>
            </p:cNvPr>
            <p:cNvSpPr>
              <a:spLocks noChangeArrowheads="1"/>
            </p:cNvSpPr>
            <p:nvPr/>
          </p:nvSpPr>
          <p:spPr bwMode="auto">
            <a:xfrm>
              <a:off x="471559" y="4466941"/>
              <a:ext cx="365526" cy="366286"/>
            </a:xfrm>
            <a:prstGeom prst="sun">
              <a:avLst/>
            </a:prstGeom>
            <a:noFill/>
            <a:ln w="12700" cap="flat" cmpd="sng">
              <a:solidFill>
                <a:schemeClr val="accent4"/>
              </a:solid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noProof="0" dirty="0"/>
            </a:p>
          </p:txBody>
        </p:sp>
        <p:sp>
          <p:nvSpPr>
            <p:cNvPr id="127" name="Freeform 2">
              <a:extLst>
                <a:ext uri="{FF2B5EF4-FFF2-40B4-BE49-F238E27FC236}">
                  <a16:creationId xmlns:a16="http://schemas.microsoft.com/office/drawing/2014/main" id="{A1683BCD-B568-0545-AF82-EB85221EC82F}"/>
                </a:ext>
              </a:extLst>
            </p:cNvPr>
            <p:cNvSpPr>
              <a:spLocks noChangeArrowheads="1"/>
            </p:cNvSpPr>
            <p:nvPr/>
          </p:nvSpPr>
          <p:spPr bwMode="auto">
            <a:xfrm>
              <a:off x="381128" y="4371950"/>
              <a:ext cx="546389" cy="550949"/>
            </a:xfrm>
            <a:custGeom>
              <a:avLst/>
              <a:gdLst>
                <a:gd name="T0" fmla="*/ 3170 w 3171"/>
                <a:gd name="T1" fmla="*/ 3198 h 3199"/>
                <a:gd name="T2" fmla="*/ 0 w 3171"/>
                <a:gd name="T3" fmla="*/ 3198 h 3199"/>
                <a:gd name="T4" fmla="*/ 0 w 3171"/>
                <a:gd name="T5" fmla="*/ 0 h 3199"/>
                <a:gd name="T6" fmla="*/ 3170 w 3171"/>
                <a:gd name="T7" fmla="*/ 0 h 3199"/>
                <a:gd name="T8" fmla="*/ 3170 w 3171"/>
                <a:gd name="T9" fmla="*/ 3198 h 3199"/>
              </a:gdLst>
              <a:ahLst/>
              <a:cxnLst>
                <a:cxn ang="0">
                  <a:pos x="T0" y="T1"/>
                </a:cxn>
                <a:cxn ang="0">
                  <a:pos x="T2" y="T3"/>
                </a:cxn>
                <a:cxn ang="0">
                  <a:pos x="T4" y="T5"/>
                </a:cxn>
                <a:cxn ang="0">
                  <a:pos x="T6" y="T7"/>
                </a:cxn>
                <a:cxn ang="0">
                  <a:pos x="T8" y="T9"/>
                </a:cxn>
              </a:cxnLst>
              <a:rect l="0" t="0" r="r" b="b"/>
              <a:pathLst>
                <a:path w="3171" h="3199">
                  <a:moveTo>
                    <a:pt x="3170" y="3198"/>
                  </a:moveTo>
                  <a:lnTo>
                    <a:pt x="0" y="3198"/>
                  </a:lnTo>
                  <a:lnTo>
                    <a:pt x="0" y="0"/>
                  </a:lnTo>
                  <a:lnTo>
                    <a:pt x="3170" y="0"/>
                  </a:lnTo>
                  <a:lnTo>
                    <a:pt x="3170" y="3198"/>
                  </a:lnTo>
                </a:path>
              </a:pathLst>
            </a:custGeom>
            <a:noFill/>
            <a:ln w="12700" cap="flat" cmpd="sng">
              <a:solidFill>
                <a:schemeClr val="accent4"/>
              </a:solid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noProof="0" dirty="0"/>
            </a:p>
          </p:txBody>
        </p:sp>
      </p:grpSp>
      <p:sp>
        <p:nvSpPr>
          <p:cNvPr id="129" name="Platshållare för text 12">
            <a:extLst>
              <a:ext uri="{FF2B5EF4-FFF2-40B4-BE49-F238E27FC236}">
                <a16:creationId xmlns:a16="http://schemas.microsoft.com/office/drawing/2014/main" id="{1EE656A7-559A-F143-9078-0D17AC00D91D}"/>
              </a:ext>
            </a:extLst>
          </p:cNvPr>
          <p:cNvSpPr txBox="1">
            <a:spLocks/>
          </p:cNvSpPr>
          <p:nvPr userDrawn="1"/>
        </p:nvSpPr>
        <p:spPr>
          <a:xfrm>
            <a:off x="940406" y="3844174"/>
            <a:ext cx="961224" cy="556086"/>
          </a:xfrm>
          <a:prstGeom prst="rect">
            <a:avLst/>
          </a:prstGeom>
          <a:noFill/>
        </p:spPr>
        <p:txBody>
          <a:bodyPr lIns="36000" rIns="36000" anchor="ctr" anchorCtr="0">
            <a:normAutofit/>
          </a:bodyPr>
          <a:lstStyle>
            <a:lvl1pPr marL="87313" indent="-87313" algn="l" defTabSz="914400" rtl="0" eaLnBrk="1" latinLnBrk="0" hangingPunct="1">
              <a:lnSpc>
                <a:spcPts val="1800"/>
              </a:lnSpc>
              <a:spcBef>
                <a:spcPct val="20000"/>
              </a:spcBef>
              <a:buClr>
                <a:schemeClr val="accent6"/>
              </a:buClr>
              <a:buFont typeface="Arial" pitchFamily="34" charset="0"/>
              <a:buChar char="•"/>
              <a:defRPr sz="1300" kern="1200">
                <a:solidFill>
                  <a:schemeClr val="tx1"/>
                </a:solidFill>
                <a:latin typeface="+mn-lt"/>
                <a:ea typeface="+mn-ea"/>
                <a:cs typeface="+mn-cs"/>
              </a:defRPr>
            </a:lvl1pPr>
            <a:lvl2pPr marL="269875" indent="-88900" algn="l" defTabSz="914400" rtl="0" eaLnBrk="1" latinLnBrk="0" hangingPunct="1">
              <a:lnSpc>
                <a:spcPts val="1800"/>
              </a:lnSpc>
              <a:spcBef>
                <a:spcPct val="20000"/>
              </a:spcBef>
              <a:buClr>
                <a:schemeClr val="accent6"/>
              </a:buClr>
              <a:buFont typeface="Arial" pitchFamily="34" charset="0"/>
              <a:buChar char="•"/>
              <a:defRPr sz="1300" kern="1200">
                <a:solidFill>
                  <a:schemeClr val="tx1"/>
                </a:solidFill>
                <a:latin typeface="+mn-lt"/>
                <a:ea typeface="+mn-ea"/>
                <a:cs typeface="+mn-cs"/>
              </a:defRPr>
            </a:lvl2pPr>
            <a:lvl3pPr marL="444500" indent="-87313" algn="l" defTabSz="914400" rtl="0" eaLnBrk="1" latinLnBrk="0" hangingPunct="1">
              <a:lnSpc>
                <a:spcPts val="1800"/>
              </a:lnSpc>
              <a:spcBef>
                <a:spcPct val="20000"/>
              </a:spcBef>
              <a:buClr>
                <a:schemeClr val="accent6"/>
              </a:buClr>
              <a:buFont typeface="Arial" pitchFamily="34" charset="0"/>
              <a:buChar char="•"/>
              <a:defRPr sz="1300" kern="1200">
                <a:solidFill>
                  <a:schemeClr val="tx1"/>
                </a:solidFill>
                <a:latin typeface="+mn-lt"/>
                <a:ea typeface="+mn-ea"/>
                <a:cs typeface="+mn-cs"/>
              </a:defRPr>
            </a:lvl3pPr>
            <a:lvl4pPr marL="627063" indent="-88900" algn="l" defTabSz="914400" rtl="0" eaLnBrk="1" latinLnBrk="0" hangingPunct="1">
              <a:lnSpc>
                <a:spcPts val="1800"/>
              </a:lnSpc>
              <a:spcBef>
                <a:spcPct val="20000"/>
              </a:spcBef>
              <a:buClr>
                <a:schemeClr val="accent6"/>
              </a:buClr>
              <a:buFont typeface="Arial" pitchFamily="34" charset="0"/>
              <a:buChar char="•"/>
              <a:defRPr sz="1300" kern="1200">
                <a:solidFill>
                  <a:schemeClr val="tx1"/>
                </a:solidFill>
                <a:latin typeface="+mn-lt"/>
                <a:ea typeface="+mn-ea"/>
                <a:cs typeface="+mn-cs"/>
              </a:defRPr>
            </a:lvl4pPr>
            <a:lvl5pPr marL="808038" indent="-87313" algn="l" defTabSz="914400" rtl="0" eaLnBrk="1" latinLnBrk="0" hangingPunct="1">
              <a:lnSpc>
                <a:spcPts val="1800"/>
              </a:lnSpc>
              <a:spcBef>
                <a:spcPct val="20000"/>
              </a:spcBef>
              <a:buClr>
                <a:schemeClr val="accent6"/>
              </a:buClr>
              <a:buFont typeface="Arial" pitchFamily="34" charset="0"/>
              <a:buChar char="•"/>
              <a:defRPr sz="13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00000"/>
              </a:lnSpc>
              <a:buNone/>
            </a:pPr>
            <a:r>
              <a:rPr lang="en-US" sz="800" b="1" noProof="0" dirty="0">
                <a:solidFill>
                  <a:schemeClr val="tx1"/>
                </a:solidFill>
              </a:rPr>
              <a:t>PSYCHOLOGICAL</a:t>
            </a:r>
          </a:p>
          <a:p>
            <a:pPr marL="0" indent="0">
              <a:lnSpc>
                <a:spcPct val="100000"/>
              </a:lnSpc>
              <a:buNone/>
            </a:pPr>
            <a:r>
              <a:rPr lang="en-US" sz="800" b="1" noProof="0" dirty="0">
                <a:solidFill>
                  <a:schemeClr val="tx1"/>
                </a:solidFill>
              </a:rPr>
              <a:t>SAFETY</a:t>
            </a:r>
          </a:p>
        </p:txBody>
      </p:sp>
      <p:sp>
        <p:nvSpPr>
          <p:cNvPr id="130" name="Freeform 6">
            <a:extLst>
              <a:ext uri="{FF2B5EF4-FFF2-40B4-BE49-F238E27FC236}">
                <a16:creationId xmlns:a16="http://schemas.microsoft.com/office/drawing/2014/main" id="{FEC5424C-78BB-414B-BA6E-E352A1B161B5}"/>
              </a:ext>
            </a:extLst>
          </p:cNvPr>
          <p:cNvSpPr>
            <a:spLocks noChangeArrowheads="1"/>
          </p:cNvSpPr>
          <p:nvPr userDrawn="1"/>
        </p:nvSpPr>
        <p:spPr bwMode="auto">
          <a:xfrm>
            <a:off x="3095165" y="3844909"/>
            <a:ext cx="551709" cy="546389"/>
          </a:xfrm>
          <a:custGeom>
            <a:avLst/>
            <a:gdLst>
              <a:gd name="T0" fmla="*/ 3199 w 3200"/>
              <a:gd name="T1" fmla="*/ 3171 h 3172"/>
              <a:gd name="T2" fmla="*/ 0 w 3200"/>
              <a:gd name="T3" fmla="*/ 3171 h 3172"/>
              <a:gd name="T4" fmla="*/ 0 w 3200"/>
              <a:gd name="T5" fmla="*/ 0 h 3172"/>
              <a:gd name="T6" fmla="*/ 3199 w 3200"/>
              <a:gd name="T7" fmla="*/ 0 h 3172"/>
              <a:gd name="T8" fmla="*/ 3199 w 3200"/>
              <a:gd name="T9" fmla="*/ 3171 h 3172"/>
            </a:gdLst>
            <a:ahLst/>
            <a:cxnLst>
              <a:cxn ang="0">
                <a:pos x="T0" y="T1"/>
              </a:cxn>
              <a:cxn ang="0">
                <a:pos x="T2" y="T3"/>
              </a:cxn>
              <a:cxn ang="0">
                <a:pos x="T4" y="T5"/>
              </a:cxn>
              <a:cxn ang="0">
                <a:pos x="T6" y="T7"/>
              </a:cxn>
              <a:cxn ang="0">
                <a:pos x="T8" y="T9"/>
              </a:cxn>
            </a:cxnLst>
            <a:rect l="0" t="0" r="r" b="b"/>
            <a:pathLst>
              <a:path w="3200" h="3172">
                <a:moveTo>
                  <a:pt x="3199" y="3171"/>
                </a:moveTo>
                <a:lnTo>
                  <a:pt x="0" y="3171"/>
                </a:lnTo>
                <a:lnTo>
                  <a:pt x="0" y="0"/>
                </a:lnTo>
                <a:lnTo>
                  <a:pt x="3199" y="0"/>
                </a:lnTo>
                <a:lnTo>
                  <a:pt x="3199" y="3171"/>
                </a:lnTo>
              </a:path>
            </a:pathLst>
          </a:custGeom>
          <a:noFill/>
          <a:ln w="12700" cap="flat" cmpd="sng">
            <a:solidFill>
              <a:schemeClr val="tx2"/>
            </a:solid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noProof="0" dirty="0"/>
          </a:p>
        </p:txBody>
      </p:sp>
      <p:pic>
        <p:nvPicPr>
          <p:cNvPr id="131" name="Bildobjekt 130">
            <a:extLst>
              <a:ext uri="{FF2B5EF4-FFF2-40B4-BE49-F238E27FC236}">
                <a16:creationId xmlns:a16="http://schemas.microsoft.com/office/drawing/2014/main" id="{0FF83D4E-D192-5C4F-A395-227BFDC3206F}"/>
              </a:ext>
            </a:extLst>
          </p:cNvPr>
          <p:cNvPicPr>
            <a:picLocks noChangeAspect="1"/>
          </p:cNvPicPr>
          <p:nvPr userDrawn="1"/>
        </p:nvPicPr>
        <p:blipFill>
          <a:blip r:embed="rId2"/>
          <a:stretch>
            <a:fillRect/>
          </a:stretch>
        </p:blipFill>
        <p:spPr>
          <a:xfrm>
            <a:off x="3224010" y="3926290"/>
            <a:ext cx="290716" cy="394260"/>
          </a:xfrm>
          <a:prstGeom prst="rect">
            <a:avLst/>
          </a:prstGeom>
        </p:spPr>
      </p:pic>
      <p:sp>
        <p:nvSpPr>
          <p:cNvPr id="132" name="Platshållare för text 12">
            <a:extLst>
              <a:ext uri="{FF2B5EF4-FFF2-40B4-BE49-F238E27FC236}">
                <a16:creationId xmlns:a16="http://schemas.microsoft.com/office/drawing/2014/main" id="{7BDE0606-3319-6343-9CDB-1D6DC1BC0712}"/>
              </a:ext>
            </a:extLst>
          </p:cNvPr>
          <p:cNvSpPr txBox="1">
            <a:spLocks/>
          </p:cNvSpPr>
          <p:nvPr userDrawn="1"/>
        </p:nvSpPr>
        <p:spPr>
          <a:xfrm>
            <a:off x="3682203" y="3840060"/>
            <a:ext cx="961224" cy="556086"/>
          </a:xfrm>
          <a:prstGeom prst="rect">
            <a:avLst/>
          </a:prstGeom>
          <a:noFill/>
        </p:spPr>
        <p:txBody>
          <a:bodyPr lIns="36000" rIns="36000" anchor="ctr" anchorCtr="0">
            <a:normAutofit/>
          </a:bodyPr>
          <a:lstStyle>
            <a:lvl1pPr marL="87313" indent="-87313" algn="l" defTabSz="914400" rtl="0" eaLnBrk="1" latinLnBrk="0" hangingPunct="1">
              <a:lnSpc>
                <a:spcPts val="1800"/>
              </a:lnSpc>
              <a:spcBef>
                <a:spcPct val="20000"/>
              </a:spcBef>
              <a:buClr>
                <a:schemeClr val="accent6"/>
              </a:buClr>
              <a:buFont typeface="Arial" pitchFamily="34" charset="0"/>
              <a:buChar char="•"/>
              <a:defRPr sz="1300" kern="1200">
                <a:solidFill>
                  <a:schemeClr val="tx1"/>
                </a:solidFill>
                <a:latin typeface="+mn-lt"/>
                <a:ea typeface="+mn-ea"/>
                <a:cs typeface="+mn-cs"/>
              </a:defRPr>
            </a:lvl1pPr>
            <a:lvl2pPr marL="269875" indent="-88900" algn="l" defTabSz="914400" rtl="0" eaLnBrk="1" latinLnBrk="0" hangingPunct="1">
              <a:lnSpc>
                <a:spcPts val="1800"/>
              </a:lnSpc>
              <a:spcBef>
                <a:spcPct val="20000"/>
              </a:spcBef>
              <a:buClr>
                <a:schemeClr val="accent6"/>
              </a:buClr>
              <a:buFont typeface="Arial" pitchFamily="34" charset="0"/>
              <a:buChar char="•"/>
              <a:defRPr sz="1300" kern="1200">
                <a:solidFill>
                  <a:schemeClr val="tx1"/>
                </a:solidFill>
                <a:latin typeface="+mn-lt"/>
                <a:ea typeface="+mn-ea"/>
                <a:cs typeface="+mn-cs"/>
              </a:defRPr>
            </a:lvl2pPr>
            <a:lvl3pPr marL="444500" indent="-87313" algn="l" defTabSz="914400" rtl="0" eaLnBrk="1" latinLnBrk="0" hangingPunct="1">
              <a:lnSpc>
                <a:spcPts val="1800"/>
              </a:lnSpc>
              <a:spcBef>
                <a:spcPct val="20000"/>
              </a:spcBef>
              <a:buClr>
                <a:schemeClr val="accent6"/>
              </a:buClr>
              <a:buFont typeface="Arial" pitchFamily="34" charset="0"/>
              <a:buChar char="•"/>
              <a:defRPr sz="1300" kern="1200">
                <a:solidFill>
                  <a:schemeClr val="tx1"/>
                </a:solidFill>
                <a:latin typeface="+mn-lt"/>
                <a:ea typeface="+mn-ea"/>
                <a:cs typeface="+mn-cs"/>
              </a:defRPr>
            </a:lvl3pPr>
            <a:lvl4pPr marL="627063" indent="-88900" algn="l" defTabSz="914400" rtl="0" eaLnBrk="1" latinLnBrk="0" hangingPunct="1">
              <a:lnSpc>
                <a:spcPts val="1800"/>
              </a:lnSpc>
              <a:spcBef>
                <a:spcPct val="20000"/>
              </a:spcBef>
              <a:buClr>
                <a:schemeClr val="accent6"/>
              </a:buClr>
              <a:buFont typeface="Arial" pitchFamily="34" charset="0"/>
              <a:buChar char="•"/>
              <a:defRPr sz="1300" kern="1200">
                <a:solidFill>
                  <a:schemeClr val="tx1"/>
                </a:solidFill>
                <a:latin typeface="+mn-lt"/>
                <a:ea typeface="+mn-ea"/>
                <a:cs typeface="+mn-cs"/>
              </a:defRPr>
            </a:lvl4pPr>
            <a:lvl5pPr marL="808038" indent="-87313" algn="l" defTabSz="914400" rtl="0" eaLnBrk="1" latinLnBrk="0" hangingPunct="1">
              <a:lnSpc>
                <a:spcPts val="1800"/>
              </a:lnSpc>
              <a:spcBef>
                <a:spcPct val="20000"/>
              </a:spcBef>
              <a:buClr>
                <a:schemeClr val="accent6"/>
              </a:buClr>
              <a:buFont typeface="Arial" pitchFamily="34" charset="0"/>
              <a:buChar char="•"/>
              <a:defRPr sz="13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00000"/>
              </a:lnSpc>
              <a:buNone/>
            </a:pPr>
            <a:r>
              <a:rPr lang="en-US" sz="800" b="1" noProof="0" dirty="0">
                <a:solidFill>
                  <a:schemeClr val="tx1"/>
                </a:solidFill>
              </a:rPr>
              <a:t>HEALTH &amp;</a:t>
            </a:r>
            <a:br>
              <a:rPr lang="en-US" sz="800" b="1" noProof="0" dirty="0">
                <a:solidFill>
                  <a:schemeClr val="tx1"/>
                </a:solidFill>
              </a:rPr>
            </a:br>
            <a:r>
              <a:rPr lang="en-US" sz="800" b="1" noProof="0" dirty="0">
                <a:solidFill>
                  <a:schemeClr val="tx1"/>
                </a:solidFill>
              </a:rPr>
              <a:t>WELL-BEING</a:t>
            </a:r>
          </a:p>
        </p:txBody>
      </p:sp>
    </p:spTree>
    <p:extLst>
      <p:ext uri="{BB962C8B-B14F-4D97-AF65-F5344CB8AC3E}">
        <p14:creationId xmlns:p14="http://schemas.microsoft.com/office/powerpoint/2010/main" val="366837402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p:cSld name="Agenda cyan">
    <p:bg>
      <p:bgPr>
        <a:solidFill>
          <a:schemeClr val="accent1"/>
        </a:solidFill>
        <a:effectLst/>
      </p:bgPr>
    </p:bg>
    <p:spTree>
      <p:nvGrpSpPr>
        <p:cNvPr id="1" name=""/>
        <p:cNvGrpSpPr/>
        <p:nvPr/>
      </p:nvGrpSpPr>
      <p:grpSpPr>
        <a:xfrm>
          <a:off x="0" y="0"/>
          <a:ext cx="0" cy="0"/>
          <a:chOff x="0" y="0"/>
          <a:chExt cx="0" cy="0"/>
        </a:xfrm>
      </p:grpSpPr>
      <p:sp>
        <p:nvSpPr>
          <p:cNvPr id="2" name="Rubrik 1"/>
          <p:cNvSpPr>
            <a:spLocks noGrp="1"/>
          </p:cNvSpPr>
          <p:nvPr>
            <p:ph type="title" hasCustomPrompt="1"/>
          </p:nvPr>
        </p:nvSpPr>
        <p:spPr/>
        <p:txBody>
          <a:bodyPr/>
          <a:lstStyle>
            <a:lvl1pPr>
              <a:defRPr>
                <a:solidFill>
                  <a:schemeClr val="tx1"/>
                </a:solidFill>
              </a:defRPr>
            </a:lvl1pPr>
          </a:lstStyle>
          <a:p>
            <a:r>
              <a:rPr lang="en-US" noProof="0"/>
              <a:t>Agenda for today</a:t>
            </a:r>
          </a:p>
        </p:txBody>
      </p:sp>
      <p:sp>
        <p:nvSpPr>
          <p:cNvPr id="10" name="Platshållare för text 9"/>
          <p:cNvSpPr>
            <a:spLocks noGrp="1"/>
          </p:cNvSpPr>
          <p:nvPr>
            <p:ph type="body" sz="quarter" idx="13" hasCustomPrompt="1"/>
          </p:nvPr>
        </p:nvSpPr>
        <p:spPr>
          <a:xfrm>
            <a:off x="360000" y="1080000"/>
            <a:ext cx="8424000" cy="270000"/>
          </a:xfrm>
        </p:spPr>
        <p:txBody>
          <a:bodyPr>
            <a:noAutofit/>
          </a:bodyPr>
          <a:lstStyle>
            <a:lvl1pPr marL="0" indent="0">
              <a:lnSpc>
                <a:spcPct val="100000"/>
              </a:lnSpc>
              <a:buNone/>
              <a:defRPr sz="1800" b="0" cap="all" baseline="0">
                <a:solidFill>
                  <a:schemeClr val="tx1"/>
                </a:solidFill>
              </a:defRPr>
            </a:lvl1pPr>
          </a:lstStyle>
          <a:p>
            <a:pPr lvl="0"/>
            <a:r>
              <a:rPr lang="en-US" noProof="0"/>
              <a:t>Subheading (if needed)</a:t>
            </a:r>
          </a:p>
        </p:txBody>
      </p:sp>
      <p:sp>
        <p:nvSpPr>
          <p:cNvPr id="13" name="Platshållare för text 12"/>
          <p:cNvSpPr>
            <a:spLocks noGrp="1"/>
          </p:cNvSpPr>
          <p:nvPr>
            <p:ph type="body" sz="quarter" idx="14" hasCustomPrompt="1"/>
          </p:nvPr>
        </p:nvSpPr>
        <p:spPr>
          <a:xfrm>
            <a:off x="360000" y="1530000"/>
            <a:ext cx="8424000" cy="2844000"/>
          </a:xfrm>
        </p:spPr>
        <p:txBody>
          <a:bodyPr/>
          <a:lstStyle>
            <a:lvl1pPr>
              <a:defRPr>
                <a:solidFill>
                  <a:schemeClr val="tx1"/>
                </a:solidFill>
              </a:defRPr>
            </a:lvl1pPr>
            <a:lvl2pPr marL="540000" indent="-162000">
              <a:buFont typeface="Arial" panose="020B0604020202020204" pitchFamily="34" charset="0"/>
              <a:buChar char="−"/>
              <a:defRPr>
                <a:solidFill>
                  <a:schemeClr val="tx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a:t>Click to edit Master text styles</a:t>
            </a:r>
          </a:p>
          <a:p>
            <a:pPr lvl="1"/>
            <a:r>
              <a:rPr lang="en-US" noProof="0"/>
              <a:t>Second level</a:t>
            </a:r>
          </a:p>
        </p:txBody>
      </p:sp>
      <p:sp>
        <p:nvSpPr>
          <p:cNvPr id="7" name="Platshållare för sidfot 4">
            <a:extLst>
              <a:ext uri="{FF2B5EF4-FFF2-40B4-BE49-F238E27FC236}">
                <a16:creationId xmlns:a16="http://schemas.microsoft.com/office/drawing/2014/main" id="{B4A53AD4-D489-AC40-B5AF-C016ECD60158}"/>
              </a:ext>
            </a:extLst>
          </p:cNvPr>
          <p:cNvSpPr>
            <a:spLocks noGrp="1"/>
          </p:cNvSpPr>
          <p:nvPr>
            <p:ph type="ftr" sz="quarter" idx="3"/>
          </p:nvPr>
        </p:nvSpPr>
        <p:spPr>
          <a:xfrm>
            <a:off x="683568" y="4680104"/>
            <a:ext cx="2895600" cy="180000"/>
          </a:xfrm>
          <a:prstGeom prst="rect">
            <a:avLst/>
          </a:prstGeom>
        </p:spPr>
        <p:txBody>
          <a:bodyPr vert="horz" lIns="0" tIns="0" rIns="0" bIns="0" rtlCol="0" anchor="b" anchorCtr="0"/>
          <a:lstStyle>
            <a:lvl1pPr algn="l">
              <a:defRPr sz="700">
                <a:solidFill>
                  <a:schemeClr val="tx1"/>
                </a:solidFill>
              </a:defRPr>
            </a:lvl1pPr>
          </a:lstStyle>
          <a:p>
            <a:r>
              <a:rPr lang="en-US" noProof="0"/>
              <a:t>SANDVIK: Title of presentation</a:t>
            </a:r>
          </a:p>
        </p:txBody>
      </p:sp>
      <p:sp>
        <p:nvSpPr>
          <p:cNvPr id="8" name="Platshållare för bildnummer 5">
            <a:extLst>
              <a:ext uri="{FF2B5EF4-FFF2-40B4-BE49-F238E27FC236}">
                <a16:creationId xmlns:a16="http://schemas.microsoft.com/office/drawing/2014/main" id="{7D698ADB-A153-7942-AF0D-A8786AB93A4B}"/>
              </a:ext>
            </a:extLst>
          </p:cNvPr>
          <p:cNvSpPr>
            <a:spLocks noGrp="1"/>
          </p:cNvSpPr>
          <p:nvPr>
            <p:ph type="sldNum" sz="quarter" idx="4"/>
          </p:nvPr>
        </p:nvSpPr>
        <p:spPr>
          <a:xfrm>
            <a:off x="354946" y="4679655"/>
            <a:ext cx="328622" cy="180000"/>
          </a:xfrm>
          <a:prstGeom prst="rect">
            <a:avLst/>
          </a:prstGeom>
        </p:spPr>
        <p:txBody>
          <a:bodyPr vert="horz" lIns="0" tIns="0" rIns="0" bIns="0" rtlCol="0" anchor="b" anchorCtr="0"/>
          <a:lstStyle>
            <a:lvl1pPr algn="l">
              <a:defRPr sz="700">
                <a:solidFill>
                  <a:schemeClr val="tx1"/>
                </a:solidFill>
              </a:defRPr>
            </a:lvl1pPr>
          </a:lstStyle>
          <a:p>
            <a:fld id="{469B62F1-B431-48B6-8270-02431A1685B7}" type="slidenum">
              <a:rPr lang="en-US" noProof="0" smtClean="0"/>
              <a:pPr/>
              <a:t>‹#›</a:t>
            </a:fld>
            <a:endParaRPr lang="en-US" noProof="0"/>
          </a:p>
        </p:txBody>
      </p:sp>
      <p:sp>
        <p:nvSpPr>
          <p:cNvPr id="9" name="Date Placeholder 3">
            <a:extLst>
              <a:ext uri="{FF2B5EF4-FFF2-40B4-BE49-F238E27FC236}">
                <a16:creationId xmlns:a16="http://schemas.microsoft.com/office/drawing/2014/main" id="{5247AFE9-6168-404A-AEFE-F9242C96971F}"/>
              </a:ext>
            </a:extLst>
          </p:cNvPr>
          <p:cNvSpPr>
            <a:spLocks noGrp="1"/>
          </p:cNvSpPr>
          <p:nvPr>
            <p:ph type="dt" sz="half" idx="2"/>
          </p:nvPr>
        </p:nvSpPr>
        <p:spPr>
          <a:xfrm>
            <a:off x="5643664" y="5244880"/>
            <a:ext cx="2057400" cy="180000"/>
          </a:xfrm>
          <a:prstGeom prst="rect">
            <a:avLst/>
          </a:prstGeom>
        </p:spPr>
        <p:txBody>
          <a:bodyPr vert="horz" lIns="0" tIns="0" rIns="0" bIns="0" rtlCol="0" anchor="b"/>
          <a:lstStyle>
            <a:lvl1pPr algn="r">
              <a:defRPr sz="700">
                <a:solidFill>
                  <a:srgbClr val="EBEBEB"/>
                </a:solidFill>
              </a:defRPr>
            </a:lvl1pPr>
          </a:lstStyle>
          <a:p>
            <a:fld id="{EC0080C2-A165-7A4D-8B1B-2EC4CCF89AAE}" type="datetime1">
              <a:rPr lang="en-US" noProof="0" smtClean="0"/>
              <a:t>11/3/2021</a:t>
            </a:fld>
            <a:endParaRPr lang="en-US" noProof="0"/>
          </a:p>
        </p:txBody>
      </p:sp>
    </p:spTree>
    <p:extLst>
      <p:ext uri="{BB962C8B-B14F-4D97-AF65-F5344CB8AC3E}">
        <p14:creationId xmlns:p14="http://schemas.microsoft.com/office/powerpoint/2010/main" val="97461598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p:cSld name="Agenda orange">
    <p:bg>
      <p:bgPr>
        <a:solidFill>
          <a:schemeClr val="accent2"/>
        </a:solidFill>
        <a:effectLst/>
      </p:bgPr>
    </p:bg>
    <p:spTree>
      <p:nvGrpSpPr>
        <p:cNvPr id="1" name=""/>
        <p:cNvGrpSpPr/>
        <p:nvPr/>
      </p:nvGrpSpPr>
      <p:grpSpPr>
        <a:xfrm>
          <a:off x="0" y="0"/>
          <a:ext cx="0" cy="0"/>
          <a:chOff x="0" y="0"/>
          <a:chExt cx="0" cy="0"/>
        </a:xfrm>
      </p:grpSpPr>
      <p:sp>
        <p:nvSpPr>
          <p:cNvPr id="2" name="Rubrik 1"/>
          <p:cNvSpPr>
            <a:spLocks noGrp="1"/>
          </p:cNvSpPr>
          <p:nvPr>
            <p:ph type="title" hasCustomPrompt="1"/>
          </p:nvPr>
        </p:nvSpPr>
        <p:spPr/>
        <p:txBody>
          <a:bodyPr/>
          <a:lstStyle>
            <a:lvl1pPr>
              <a:defRPr>
                <a:solidFill>
                  <a:schemeClr val="tx1"/>
                </a:solidFill>
              </a:defRPr>
            </a:lvl1pPr>
          </a:lstStyle>
          <a:p>
            <a:r>
              <a:rPr lang="en-US" noProof="0"/>
              <a:t>Agenda for today</a:t>
            </a:r>
          </a:p>
        </p:txBody>
      </p:sp>
      <p:sp>
        <p:nvSpPr>
          <p:cNvPr id="10" name="Platshållare för text 9"/>
          <p:cNvSpPr>
            <a:spLocks noGrp="1"/>
          </p:cNvSpPr>
          <p:nvPr>
            <p:ph type="body" sz="quarter" idx="13" hasCustomPrompt="1"/>
          </p:nvPr>
        </p:nvSpPr>
        <p:spPr>
          <a:xfrm>
            <a:off x="360000" y="1080000"/>
            <a:ext cx="8424000" cy="270000"/>
          </a:xfrm>
        </p:spPr>
        <p:txBody>
          <a:bodyPr>
            <a:noAutofit/>
          </a:bodyPr>
          <a:lstStyle>
            <a:lvl1pPr marL="0" indent="0">
              <a:lnSpc>
                <a:spcPct val="100000"/>
              </a:lnSpc>
              <a:buNone/>
              <a:defRPr sz="1800" b="0" cap="all" baseline="0">
                <a:solidFill>
                  <a:schemeClr val="tx1"/>
                </a:solidFill>
              </a:defRPr>
            </a:lvl1pPr>
          </a:lstStyle>
          <a:p>
            <a:pPr lvl="0"/>
            <a:r>
              <a:rPr lang="en-US" noProof="0"/>
              <a:t>Subheading (if needed)</a:t>
            </a:r>
          </a:p>
        </p:txBody>
      </p:sp>
      <p:sp>
        <p:nvSpPr>
          <p:cNvPr id="13" name="Platshållare för text 12"/>
          <p:cNvSpPr>
            <a:spLocks noGrp="1"/>
          </p:cNvSpPr>
          <p:nvPr>
            <p:ph type="body" sz="quarter" idx="14" hasCustomPrompt="1"/>
          </p:nvPr>
        </p:nvSpPr>
        <p:spPr>
          <a:xfrm>
            <a:off x="360000" y="1530000"/>
            <a:ext cx="8424000" cy="2844000"/>
          </a:xfrm>
        </p:spPr>
        <p:txBody>
          <a:bodyPr/>
          <a:lstStyle>
            <a:lvl1pPr>
              <a:defRPr>
                <a:solidFill>
                  <a:schemeClr val="tx1"/>
                </a:solidFill>
              </a:defRPr>
            </a:lvl1pPr>
            <a:lvl2pPr marL="540000" indent="-162000">
              <a:buFont typeface="Arial" panose="020B0604020202020204" pitchFamily="34" charset="0"/>
              <a:buChar char="−"/>
              <a:defRPr>
                <a:solidFill>
                  <a:schemeClr val="tx1"/>
                </a:solidFill>
              </a:defRPr>
            </a:lvl2pPr>
            <a:lvl3pPr marL="738000" indent="0">
              <a:buNone/>
              <a:defRPr>
                <a:solidFill>
                  <a:schemeClr val="bg1"/>
                </a:solidFill>
              </a:defRPr>
            </a:lvl3pPr>
            <a:lvl4pPr>
              <a:defRPr>
                <a:solidFill>
                  <a:schemeClr val="bg1"/>
                </a:solidFill>
              </a:defRPr>
            </a:lvl4pPr>
            <a:lvl5pPr>
              <a:defRPr>
                <a:solidFill>
                  <a:schemeClr val="bg1"/>
                </a:solidFill>
              </a:defRPr>
            </a:lvl5pPr>
          </a:lstStyle>
          <a:p>
            <a:pPr lvl="0"/>
            <a:r>
              <a:rPr lang="en-US" noProof="0"/>
              <a:t>Click to edit Master text styles</a:t>
            </a:r>
          </a:p>
          <a:p>
            <a:pPr lvl="1"/>
            <a:r>
              <a:rPr lang="en-US" noProof="0"/>
              <a:t>Second level</a:t>
            </a:r>
          </a:p>
        </p:txBody>
      </p:sp>
      <p:sp>
        <p:nvSpPr>
          <p:cNvPr id="7" name="Platshållare för sidfot 4">
            <a:extLst>
              <a:ext uri="{FF2B5EF4-FFF2-40B4-BE49-F238E27FC236}">
                <a16:creationId xmlns:a16="http://schemas.microsoft.com/office/drawing/2014/main" id="{21CC99B1-2033-0148-8D4A-C7E840DC0711}"/>
              </a:ext>
            </a:extLst>
          </p:cNvPr>
          <p:cNvSpPr>
            <a:spLocks noGrp="1"/>
          </p:cNvSpPr>
          <p:nvPr>
            <p:ph type="ftr" sz="quarter" idx="3"/>
          </p:nvPr>
        </p:nvSpPr>
        <p:spPr>
          <a:xfrm>
            <a:off x="683568" y="4680104"/>
            <a:ext cx="2895600" cy="180000"/>
          </a:xfrm>
          <a:prstGeom prst="rect">
            <a:avLst/>
          </a:prstGeom>
        </p:spPr>
        <p:txBody>
          <a:bodyPr vert="horz" lIns="0" tIns="0" rIns="0" bIns="0" rtlCol="0" anchor="b" anchorCtr="0"/>
          <a:lstStyle>
            <a:lvl1pPr algn="l">
              <a:defRPr sz="700">
                <a:solidFill>
                  <a:schemeClr val="tx1"/>
                </a:solidFill>
              </a:defRPr>
            </a:lvl1pPr>
          </a:lstStyle>
          <a:p>
            <a:r>
              <a:rPr lang="en-US" noProof="0"/>
              <a:t>SANDVIK: Title of presentation</a:t>
            </a:r>
          </a:p>
        </p:txBody>
      </p:sp>
      <p:sp>
        <p:nvSpPr>
          <p:cNvPr id="8" name="Platshållare för bildnummer 5">
            <a:extLst>
              <a:ext uri="{FF2B5EF4-FFF2-40B4-BE49-F238E27FC236}">
                <a16:creationId xmlns:a16="http://schemas.microsoft.com/office/drawing/2014/main" id="{D397E11C-301D-F345-88A0-429578EE18F6}"/>
              </a:ext>
            </a:extLst>
          </p:cNvPr>
          <p:cNvSpPr>
            <a:spLocks noGrp="1"/>
          </p:cNvSpPr>
          <p:nvPr>
            <p:ph type="sldNum" sz="quarter" idx="4"/>
          </p:nvPr>
        </p:nvSpPr>
        <p:spPr>
          <a:xfrm>
            <a:off x="354946" y="4679655"/>
            <a:ext cx="328622" cy="180000"/>
          </a:xfrm>
          <a:prstGeom prst="rect">
            <a:avLst/>
          </a:prstGeom>
        </p:spPr>
        <p:txBody>
          <a:bodyPr vert="horz" lIns="0" tIns="0" rIns="0" bIns="0" rtlCol="0" anchor="b" anchorCtr="0"/>
          <a:lstStyle>
            <a:lvl1pPr algn="l">
              <a:defRPr sz="700">
                <a:solidFill>
                  <a:schemeClr val="tx1"/>
                </a:solidFill>
              </a:defRPr>
            </a:lvl1pPr>
          </a:lstStyle>
          <a:p>
            <a:fld id="{469B62F1-B431-48B6-8270-02431A1685B7}" type="slidenum">
              <a:rPr lang="en-US" noProof="0" smtClean="0"/>
              <a:pPr/>
              <a:t>‹#›</a:t>
            </a:fld>
            <a:endParaRPr lang="en-US" noProof="0"/>
          </a:p>
        </p:txBody>
      </p:sp>
      <p:sp>
        <p:nvSpPr>
          <p:cNvPr id="9" name="Date Placeholder 3">
            <a:extLst>
              <a:ext uri="{FF2B5EF4-FFF2-40B4-BE49-F238E27FC236}">
                <a16:creationId xmlns:a16="http://schemas.microsoft.com/office/drawing/2014/main" id="{45A2D28B-DC3F-834F-A006-9567C64E34E6}"/>
              </a:ext>
            </a:extLst>
          </p:cNvPr>
          <p:cNvSpPr>
            <a:spLocks noGrp="1"/>
          </p:cNvSpPr>
          <p:nvPr>
            <p:ph type="dt" sz="half" idx="2"/>
          </p:nvPr>
        </p:nvSpPr>
        <p:spPr>
          <a:xfrm>
            <a:off x="5643664" y="5271775"/>
            <a:ext cx="2057400" cy="180000"/>
          </a:xfrm>
          <a:prstGeom prst="rect">
            <a:avLst/>
          </a:prstGeom>
        </p:spPr>
        <p:txBody>
          <a:bodyPr vert="horz" lIns="0" tIns="0" rIns="0" bIns="0" rtlCol="0" anchor="b"/>
          <a:lstStyle>
            <a:lvl1pPr algn="r">
              <a:defRPr sz="700">
                <a:solidFill>
                  <a:srgbClr val="EBEBEB"/>
                </a:solidFill>
              </a:defRPr>
            </a:lvl1pPr>
          </a:lstStyle>
          <a:p>
            <a:fld id="{83BA7F71-5631-6741-9A61-E67D336F8CA4}" type="datetime1">
              <a:rPr lang="en-US" noProof="0" smtClean="0"/>
              <a:t>11/3/2021</a:t>
            </a:fld>
            <a:endParaRPr lang="en-US" noProof="0"/>
          </a:p>
        </p:txBody>
      </p:sp>
    </p:spTree>
    <p:extLst>
      <p:ext uri="{BB962C8B-B14F-4D97-AF65-F5344CB8AC3E}">
        <p14:creationId xmlns:p14="http://schemas.microsoft.com/office/powerpoint/2010/main" val="63331238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Agenda cyan numbered">
    <p:bg>
      <p:bgPr>
        <a:solidFill>
          <a:schemeClr val="accent1"/>
        </a:solidFill>
        <a:effectLst/>
      </p:bgPr>
    </p:bg>
    <p:spTree>
      <p:nvGrpSpPr>
        <p:cNvPr id="1" name=""/>
        <p:cNvGrpSpPr/>
        <p:nvPr/>
      </p:nvGrpSpPr>
      <p:grpSpPr>
        <a:xfrm>
          <a:off x="0" y="0"/>
          <a:ext cx="0" cy="0"/>
          <a:chOff x="0" y="0"/>
          <a:chExt cx="0" cy="0"/>
        </a:xfrm>
      </p:grpSpPr>
      <p:sp>
        <p:nvSpPr>
          <p:cNvPr id="18" name="Text Placeholder 16">
            <a:extLst>
              <a:ext uri="{FF2B5EF4-FFF2-40B4-BE49-F238E27FC236}">
                <a16:creationId xmlns:a16="http://schemas.microsoft.com/office/drawing/2014/main" id="{1B67D79E-29E0-4ECF-8D15-67067A9FA95C}"/>
              </a:ext>
            </a:extLst>
          </p:cNvPr>
          <p:cNvSpPr>
            <a:spLocks noGrp="1"/>
          </p:cNvSpPr>
          <p:nvPr>
            <p:ph type="body" sz="quarter" idx="13" hasCustomPrompt="1"/>
          </p:nvPr>
        </p:nvSpPr>
        <p:spPr>
          <a:xfrm>
            <a:off x="354945" y="248107"/>
            <a:ext cx="1948639" cy="305807"/>
          </a:xfrm>
        </p:spPr>
        <p:txBody>
          <a:bodyPr/>
          <a:lstStyle>
            <a:lvl1pPr marL="0" indent="0" algn="l" defTabSz="914400" rtl="0" eaLnBrk="1" latinLnBrk="0" hangingPunct="1">
              <a:buNone/>
              <a:defRPr lang="sv-SE" sz="1000" b="1" kern="1200" cap="all" baseline="0" dirty="0">
                <a:solidFill>
                  <a:schemeClr val="tx1"/>
                </a:solidFill>
                <a:latin typeface="+mn-lt"/>
                <a:ea typeface="+mn-ea"/>
                <a:cs typeface="+mn-cs"/>
              </a:defRPr>
            </a:lvl1pPr>
          </a:lstStyle>
          <a:p>
            <a:pPr lvl="0"/>
            <a:r>
              <a:rPr lang="en-US" noProof="0"/>
              <a:t>FILL IN TITLE, E.G “AGENDA”</a:t>
            </a:r>
          </a:p>
        </p:txBody>
      </p:sp>
      <p:sp>
        <p:nvSpPr>
          <p:cNvPr id="23" name="Text Placeholder 20">
            <a:extLst>
              <a:ext uri="{FF2B5EF4-FFF2-40B4-BE49-F238E27FC236}">
                <a16:creationId xmlns:a16="http://schemas.microsoft.com/office/drawing/2014/main" id="{179DA0A7-0E44-4625-87A0-280F0C45CDCE}"/>
              </a:ext>
            </a:extLst>
          </p:cNvPr>
          <p:cNvSpPr>
            <a:spLocks noGrp="1"/>
          </p:cNvSpPr>
          <p:nvPr>
            <p:ph type="body" sz="quarter" idx="14" hasCustomPrompt="1"/>
          </p:nvPr>
        </p:nvSpPr>
        <p:spPr>
          <a:xfrm>
            <a:off x="1395621" y="901597"/>
            <a:ext cx="7451653" cy="3600000"/>
          </a:xfrm>
        </p:spPr>
        <p:txBody>
          <a:bodyPr anchor="ctr"/>
          <a:lstStyle>
            <a:lvl1pPr marL="0" indent="0">
              <a:spcBef>
                <a:spcPts val="0"/>
              </a:spcBef>
              <a:spcAft>
                <a:spcPts val="1200"/>
              </a:spcAft>
              <a:buClr>
                <a:schemeClr val="bg1"/>
              </a:buClr>
              <a:buFontTx/>
              <a:buNone/>
              <a:defRPr b="1" u="none">
                <a:solidFill>
                  <a:schemeClr val="tx1"/>
                </a:solidFill>
              </a:defRPr>
            </a:lvl1pPr>
          </a:lstStyle>
          <a:p>
            <a:pPr lvl="0"/>
            <a:r>
              <a:rPr lang="en-US" noProof="0"/>
              <a:t>First section</a:t>
            </a:r>
          </a:p>
          <a:p>
            <a:pPr lvl="0"/>
            <a:r>
              <a:rPr lang="en-US" noProof="0"/>
              <a:t>Second section</a:t>
            </a:r>
          </a:p>
          <a:p>
            <a:pPr lvl="0"/>
            <a:r>
              <a:rPr lang="en-US" noProof="0"/>
              <a:t>Third section</a:t>
            </a:r>
          </a:p>
          <a:p>
            <a:pPr lvl="0"/>
            <a:r>
              <a:rPr lang="en-US" noProof="0"/>
              <a:t>Fourth section</a:t>
            </a:r>
          </a:p>
        </p:txBody>
      </p:sp>
      <p:sp>
        <p:nvSpPr>
          <p:cNvPr id="24" name="Text Placeholder 20">
            <a:extLst>
              <a:ext uri="{FF2B5EF4-FFF2-40B4-BE49-F238E27FC236}">
                <a16:creationId xmlns:a16="http://schemas.microsoft.com/office/drawing/2014/main" id="{18F72E84-C7C9-48A7-B97D-199DA0AA2349}"/>
              </a:ext>
            </a:extLst>
          </p:cNvPr>
          <p:cNvSpPr>
            <a:spLocks noGrp="1"/>
          </p:cNvSpPr>
          <p:nvPr>
            <p:ph type="body" sz="quarter" idx="15" hasCustomPrompt="1"/>
          </p:nvPr>
        </p:nvSpPr>
        <p:spPr>
          <a:xfrm>
            <a:off x="354946" y="901597"/>
            <a:ext cx="921195" cy="3600000"/>
          </a:xfrm>
        </p:spPr>
        <p:txBody>
          <a:bodyPr anchor="ctr"/>
          <a:lstStyle>
            <a:lvl1pPr marL="0" indent="0">
              <a:spcBef>
                <a:spcPts val="0"/>
              </a:spcBef>
              <a:spcAft>
                <a:spcPts val="1200"/>
              </a:spcAft>
              <a:buClr>
                <a:schemeClr val="bg1"/>
              </a:buClr>
              <a:buFontTx/>
              <a:buNone/>
              <a:defRPr b="0" u="none">
                <a:solidFill>
                  <a:schemeClr val="tx1"/>
                </a:solidFill>
              </a:defRPr>
            </a:lvl1pPr>
          </a:lstStyle>
          <a:p>
            <a:pPr lvl="0"/>
            <a:r>
              <a:rPr lang="en-US" noProof="0"/>
              <a:t>01</a:t>
            </a:r>
          </a:p>
          <a:p>
            <a:pPr lvl="0"/>
            <a:r>
              <a:rPr lang="en-US" noProof="0"/>
              <a:t>02</a:t>
            </a:r>
          </a:p>
          <a:p>
            <a:pPr lvl="0"/>
            <a:r>
              <a:rPr lang="en-US" noProof="0"/>
              <a:t>03</a:t>
            </a:r>
          </a:p>
          <a:p>
            <a:pPr lvl="0"/>
            <a:r>
              <a:rPr lang="en-US" noProof="0"/>
              <a:t>04</a:t>
            </a:r>
          </a:p>
        </p:txBody>
      </p:sp>
      <p:sp>
        <p:nvSpPr>
          <p:cNvPr id="7" name="Platshållare för sidfot 4">
            <a:extLst>
              <a:ext uri="{FF2B5EF4-FFF2-40B4-BE49-F238E27FC236}">
                <a16:creationId xmlns:a16="http://schemas.microsoft.com/office/drawing/2014/main" id="{E32E1604-84E1-4044-9684-8D6B748CE8DD}"/>
              </a:ext>
            </a:extLst>
          </p:cNvPr>
          <p:cNvSpPr>
            <a:spLocks noGrp="1"/>
          </p:cNvSpPr>
          <p:nvPr>
            <p:ph type="ftr" sz="quarter" idx="3"/>
          </p:nvPr>
        </p:nvSpPr>
        <p:spPr>
          <a:xfrm>
            <a:off x="683568" y="4680104"/>
            <a:ext cx="2895600" cy="180000"/>
          </a:xfrm>
          <a:prstGeom prst="rect">
            <a:avLst/>
          </a:prstGeom>
        </p:spPr>
        <p:txBody>
          <a:bodyPr vert="horz" lIns="0" tIns="0" rIns="0" bIns="0" rtlCol="0" anchor="b" anchorCtr="0"/>
          <a:lstStyle>
            <a:lvl1pPr algn="l">
              <a:defRPr sz="700">
                <a:solidFill>
                  <a:schemeClr val="tx1"/>
                </a:solidFill>
              </a:defRPr>
            </a:lvl1pPr>
          </a:lstStyle>
          <a:p>
            <a:r>
              <a:rPr lang="en-US" noProof="0"/>
              <a:t>SANDVIK: Title of presentation</a:t>
            </a:r>
          </a:p>
        </p:txBody>
      </p:sp>
      <p:sp>
        <p:nvSpPr>
          <p:cNvPr id="8" name="Platshållare för bildnummer 5">
            <a:extLst>
              <a:ext uri="{FF2B5EF4-FFF2-40B4-BE49-F238E27FC236}">
                <a16:creationId xmlns:a16="http://schemas.microsoft.com/office/drawing/2014/main" id="{C300845D-B2DE-A745-95FA-A36C0DF1DAE3}"/>
              </a:ext>
            </a:extLst>
          </p:cNvPr>
          <p:cNvSpPr>
            <a:spLocks noGrp="1"/>
          </p:cNvSpPr>
          <p:nvPr>
            <p:ph type="sldNum" sz="quarter" idx="4"/>
          </p:nvPr>
        </p:nvSpPr>
        <p:spPr>
          <a:xfrm>
            <a:off x="354946" y="4679655"/>
            <a:ext cx="328622" cy="180000"/>
          </a:xfrm>
          <a:prstGeom prst="rect">
            <a:avLst/>
          </a:prstGeom>
        </p:spPr>
        <p:txBody>
          <a:bodyPr vert="horz" lIns="0" tIns="0" rIns="0" bIns="0" rtlCol="0" anchor="b" anchorCtr="0"/>
          <a:lstStyle>
            <a:lvl1pPr algn="l">
              <a:defRPr sz="700">
                <a:solidFill>
                  <a:schemeClr val="tx1"/>
                </a:solidFill>
              </a:defRPr>
            </a:lvl1pPr>
          </a:lstStyle>
          <a:p>
            <a:fld id="{469B62F1-B431-48B6-8270-02431A1685B7}" type="slidenum">
              <a:rPr lang="en-US" noProof="0" smtClean="0"/>
              <a:pPr/>
              <a:t>‹#›</a:t>
            </a:fld>
            <a:endParaRPr lang="en-US" noProof="0"/>
          </a:p>
        </p:txBody>
      </p:sp>
      <p:sp>
        <p:nvSpPr>
          <p:cNvPr id="9" name="Date Placeholder 3">
            <a:extLst>
              <a:ext uri="{FF2B5EF4-FFF2-40B4-BE49-F238E27FC236}">
                <a16:creationId xmlns:a16="http://schemas.microsoft.com/office/drawing/2014/main" id="{45AACF7D-8410-9B4F-8DB5-D36BBD65DB12}"/>
              </a:ext>
            </a:extLst>
          </p:cNvPr>
          <p:cNvSpPr>
            <a:spLocks noGrp="1"/>
          </p:cNvSpPr>
          <p:nvPr>
            <p:ph type="dt" sz="half" idx="2"/>
          </p:nvPr>
        </p:nvSpPr>
        <p:spPr>
          <a:xfrm>
            <a:off x="5643664" y="5289704"/>
            <a:ext cx="2057400" cy="180000"/>
          </a:xfrm>
          <a:prstGeom prst="rect">
            <a:avLst/>
          </a:prstGeom>
        </p:spPr>
        <p:txBody>
          <a:bodyPr vert="horz" lIns="0" tIns="0" rIns="0" bIns="0" rtlCol="0" anchor="b"/>
          <a:lstStyle>
            <a:lvl1pPr algn="r">
              <a:defRPr sz="700">
                <a:solidFill>
                  <a:srgbClr val="EBEBEB"/>
                </a:solidFill>
              </a:defRPr>
            </a:lvl1pPr>
          </a:lstStyle>
          <a:p>
            <a:fld id="{C145294B-CFFB-1045-A5BB-F7C90A05692C}" type="datetime1">
              <a:rPr lang="en-US" noProof="0" smtClean="0"/>
              <a:t>11/3/2021</a:t>
            </a:fld>
            <a:endParaRPr lang="en-US" noProof="0"/>
          </a:p>
        </p:txBody>
      </p:sp>
      <p:sp>
        <p:nvSpPr>
          <p:cNvPr id="10" name="Rectangular Callout 9">
            <a:extLst>
              <a:ext uri="{FF2B5EF4-FFF2-40B4-BE49-F238E27FC236}">
                <a16:creationId xmlns:a16="http://schemas.microsoft.com/office/drawing/2014/main" id="{77CFB632-0114-394E-B7B8-880DC14853C1}"/>
              </a:ext>
            </a:extLst>
          </p:cNvPr>
          <p:cNvSpPr/>
          <p:nvPr userDrawn="1"/>
        </p:nvSpPr>
        <p:spPr>
          <a:xfrm>
            <a:off x="9432540" y="1866933"/>
            <a:ext cx="1440000" cy="1669327"/>
          </a:xfrm>
          <a:prstGeom prst="wedgeRectCallout">
            <a:avLst>
              <a:gd name="adj1" fmla="val -65346"/>
              <a:gd name="adj2" fmla="val -20385"/>
            </a:avLst>
          </a:prstGeom>
          <a:solidFill>
            <a:schemeClr val="bg1"/>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800" noProof="0">
                <a:solidFill>
                  <a:schemeClr val="tx1"/>
                </a:solidFill>
              </a:rPr>
              <a:t>For functional/accessory pages, always use one of our primary colors: either blue or orange depending on your preference.</a:t>
            </a:r>
          </a:p>
          <a:p>
            <a:pPr algn="l"/>
            <a:endParaRPr lang="en-US" sz="800" noProof="0">
              <a:solidFill>
                <a:schemeClr val="tx1"/>
              </a:solidFill>
            </a:endParaRPr>
          </a:p>
          <a:p>
            <a:pPr algn="l"/>
            <a:r>
              <a:rPr lang="en-US" sz="800" noProof="0">
                <a:solidFill>
                  <a:schemeClr val="tx1"/>
                </a:solidFill>
              </a:rPr>
              <a:t>This agenda type puts emphasis on sequence of topics.</a:t>
            </a:r>
          </a:p>
        </p:txBody>
      </p:sp>
    </p:spTree>
    <p:extLst>
      <p:ext uri="{BB962C8B-B14F-4D97-AF65-F5344CB8AC3E}">
        <p14:creationId xmlns:p14="http://schemas.microsoft.com/office/powerpoint/2010/main" val="97048220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Agenda orange numbered">
    <p:bg>
      <p:bgPr>
        <a:solidFill>
          <a:schemeClr val="accent2"/>
        </a:solidFill>
        <a:effectLst/>
      </p:bgPr>
    </p:bg>
    <p:spTree>
      <p:nvGrpSpPr>
        <p:cNvPr id="1" name=""/>
        <p:cNvGrpSpPr/>
        <p:nvPr/>
      </p:nvGrpSpPr>
      <p:grpSpPr>
        <a:xfrm>
          <a:off x="0" y="0"/>
          <a:ext cx="0" cy="0"/>
          <a:chOff x="0" y="0"/>
          <a:chExt cx="0" cy="0"/>
        </a:xfrm>
      </p:grpSpPr>
      <p:sp>
        <p:nvSpPr>
          <p:cNvPr id="18" name="Text Placeholder 16">
            <a:extLst>
              <a:ext uri="{FF2B5EF4-FFF2-40B4-BE49-F238E27FC236}">
                <a16:creationId xmlns:a16="http://schemas.microsoft.com/office/drawing/2014/main" id="{1B67D79E-29E0-4ECF-8D15-67067A9FA95C}"/>
              </a:ext>
            </a:extLst>
          </p:cNvPr>
          <p:cNvSpPr>
            <a:spLocks noGrp="1"/>
          </p:cNvSpPr>
          <p:nvPr>
            <p:ph type="body" sz="quarter" idx="13" hasCustomPrompt="1"/>
          </p:nvPr>
        </p:nvSpPr>
        <p:spPr>
          <a:xfrm>
            <a:off x="354945" y="248108"/>
            <a:ext cx="2027769" cy="323392"/>
          </a:xfrm>
        </p:spPr>
        <p:txBody>
          <a:bodyPr/>
          <a:lstStyle>
            <a:lvl1pPr marL="0" marR="0" indent="0" algn="l" defTabSz="914400" rtl="0" eaLnBrk="1" fontAlgn="auto" latinLnBrk="0" hangingPunct="1">
              <a:lnSpc>
                <a:spcPct val="100000"/>
              </a:lnSpc>
              <a:spcBef>
                <a:spcPts val="400"/>
              </a:spcBef>
              <a:spcAft>
                <a:spcPts val="400"/>
              </a:spcAft>
              <a:buClrTx/>
              <a:buSzTx/>
              <a:buFont typeface="Arial" panose="020B0604020202020204" pitchFamily="34" charset="0"/>
              <a:buNone/>
              <a:tabLst/>
              <a:defRPr lang="sv-SE" sz="1000" b="1" kern="1200" cap="all" baseline="0" dirty="0">
                <a:solidFill>
                  <a:schemeClr val="tx1"/>
                </a:solidFill>
                <a:latin typeface="+mn-lt"/>
                <a:ea typeface="+mn-ea"/>
                <a:cs typeface="+mn-cs"/>
              </a:defRPr>
            </a:lvl1pPr>
          </a:lstStyle>
          <a:p>
            <a:pPr marL="0" marR="0" lvl="0" indent="0" algn="l" defTabSz="914400" rtl="0" eaLnBrk="1" fontAlgn="auto" latinLnBrk="0" hangingPunct="1">
              <a:lnSpc>
                <a:spcPct val="100000"/>
              </a:lnSpc>
              <a:spcBef>
                <a:spcPts val="400"/>
              </a:spcBef>
              <a:spcAft>
                <a:spcPts val="400"/>
              </a:spcAft>
              <a:buClrTx/>
              <a:buSzTx/>
              <a:buFont typeface="Arial" panose="020B0604020202020204" pitchFamily="34" charset="0"/>
              <a:buNone/>
              <a:tabLst/>
              <a:defRPr/>
            </a:pPr>
            <a:r>
              <a:rPr lang="en-US" noProof="0"/>
              <a:t>FILL IN TITLE, E.G “AGENDA”</a:t>
            </a:r>
          </a:p>
        </p:txBody>
      </p:sp>
      <p:sp>
        <p:nvSpPr>
          <p:cNvPr id="7" name="Text Placeholder 20">
            <a:extLst>
              <a:ext uri="{FF2B5EF4-FFF2-40B4-BE49-F238E27FC236}">
                <a16:creationId xmlns:a16="http://schemas.microsoft.com/office/drawing/2014/main" id="{D9634B68-116F-447E-8AFA-2CBDB3A41E44}"/>
              </a:ext>
            </a:extLst>
          </p:cNvPr>
          <p:cNvSpPr>
            <a:spLocks noGrp="1"/>
          </p:cNvSpPr>
          <p:nvPr>
            <p:ph type="body" sz="quarter" idx="14" hasCustomPrompt="1"/>
          </p:nvPr>
        </p:nvSpPr>
        <p:spPr>
          <a:xfrm>
            <a:off x="1395621" y="901597"/>
            <a:ext cx="7451653" cy="3600000"/>
          </a:xfrm>
        </p:spPr>
        <p:txBody>
          <a:bodyPr anchor="ctr"/>
          <a:lstStyle>
            <a:lvl1pPr marL="0" indent="0">
              <a:spcBef>
                <a:spcPts val="0"/>
              </a:spcBef>
              <a:spcAft>
                <a:spcPts val="1200"/>
              </a:spcAft>
              <a:buClr>
                <a:schemeClr val="bg1"/>
              </a:buClr>
              <a:buFontTx/>
              <a:buNone/>
              <a:defRPr b="1" u="none">
                <a:solidFill>
                  <a:schemeClr val="tx1"/>
                </a:solidFill>
              </a:defRPr>
            </a:lvl1pPr>
          </a:lstStyle>
          <a:p>
            <a:pPr lvl="0"/>
            <a:r>
              <a:rPr lang="en-US" noProof="0"/>
              <a:t>First section</a:t>
            </a:r>
          </a:p>
          <a:p>
            <a:pPr lvl="0"/>
            <a:r>
              <a:rPr lang="en-US" noProof="0"/>
              <a:t>Second section</a:t>
            </a:r>
          </a:p>
          <a:p>
            <a:pPr lvl="0"/>
            <a:r>
              <a:rPr lang="en-US" noProof="0"/>
              <a:t>Third section</a:t>
            </a:r>
          </a:p>
          <a:p>
            <a:pPr lvl="0"/>
            <a:r>
              <a:rPr lang="en-US" noProof="0"/>
              <a:t>Fourth section</a:t>
            </a:r>
          </a:p>
        </p:txBody>
      </p:sp>
      <p:sp>
        <p:nvSpPr>
          <p:cNvPr id="8" name="Text Placeholder 20">
            <a:extLst>
              <a:ext uri="{FF2B5EF4-FFF2-40B4-BE49-F238E27FC236}">
                <a16:creationId xmlns:a16="http://schemas.microsoft.com/office/drawing/2014/main" id="{3EF6DAE5-6514-4915-B02E-364415E9E60B}"/>
              </a:ext>
            </a:extLst>
          </p:cNvPr>
          <p:cNvSpPr>
            <a:spLocks noGrp="1"/>
          </p:cNvSpPr>
          <p:nvPr>
            <p:ph type="body" sz="quarter" idx="15" hasCustomPrompt="1"/>
          </p:nvPr>
        </p:nvSpPr>
        <p:spPr>
          <a:xfrm>
            <a:off x="354946" y="901597"/>
            <a:ext cx="921195" cy="3600000"/>
          </a:xfrm>
        </p:spPr>
        <p:txBody>
          <a:bodyPr anchor="ctr"/>
          <a:lstStyle>
            <a:lvl1pPr marL="0" indent="0">
              <a:spcBef>
                <a:spcPts val="0"/>
              </a:spcBef>
              <a:spcAft>
                <a:spcPts val="1200"/>
              </a:spcAft>
              <a:buClr>
                <a:schemeClr val="bg1"/>
              </a:buClr>
              <a:buFontTx/>
              <a:buNone/>
              <a:defRPr b="0" u="none">
                <a:solidFill>
                  <a:schemeClr val="tx1"/>
                </a:solidFill>
              </a:defRPr>
            </a:lvl1pPr>
          </a:lstStyle>
          <a:p>
            <a:pPr lvl="0"/>
            <a:r>
              <a:rPr lang="en-US" noProof="0"/>
              <a:t>01</a:t>
            </a:r>
          </a:p>
          <a:p>
            <a:pPr lvl="0"/>
            <a:r>
              <a:rPr lang="en-US" noProof="0"/>
              <a:t>02</a:t>
            </a:r>
          </a:p>
          <a:p>
            <a:pPr lvl="0"/>
            <a:r>
              <a:rPr lang="en-US" noProof="0"/>
              <a:t>03</a:t>
            </a:r>
          </a:p>
          <a:p>
            <a:pPr lvl="0"/>
            <a:r>
              <a:rPr lang="en-US" noProof="0"/>
              <a:t>04</a:t>
            </a:r>
          </a:p>
        </p:txBody>
      </p:sp>
      <p:sp>
        <p:nvSpPr>
          <p:cNvPr id="9" name="Platshållare för sidfot 4">
            <a:extLst>
              <a:ext uri="{FF2B5EF4-FFF2-40B4-BE49-F238E27FC236}">
                <a16:creationId xmlns:a16="http://schemas.microsoft.com/office/drawing/2014/main" id="{68E8F34E-3443-3A42-B882-BB793095DB00}"/>
              </a:ext>
            </a:extLst>
          </p:cNvPr>
          <p:cNvSpPr>
            <a:spLocks noGrp="1"/>
          </p:cNvSpPr>
          <p:nvPr>
            <p:ph type="ftr" sz="quarter" idx="3"/>
          </p:nvPr>
        </p:nvSpPr>
        <p:spPr>
          <a:xfrm>
            <a:off x="683568" y="4680104"/>
            <a:ext cx="2895600" cy="180000"/>
          </a:xfrm>
          <a:prstGeom prst="rect">
            <a:avLst/>
          </a:prstGeom>
        </p:spPr>
        <p:txBody>
          <a:bodyPr vert="horz" lIns="0" tIns="0" rIns="0" bIns="0" rtlCol="0" anchor="b" anchorCtr="0"/>
          <a:lstStyle>
            <a:lvl1pPr algn="l">
              <a:defRPr sz="700">
                <a:solidFill>
                  <a:schemeClr val="tx1"/>
                </a:solidFill>
              </a:defRPr>
            </a:lvl1pPr>
          </a:lstStyle>
          <a:p>
            <a:r>
              <a:rPr lang="en-US" noProof="0"/>
              <a:t>SANDVIK: Title of presentation</a:t>
            </a:r>
          </a:p>
        </p:txBody>
      </p:sp>
      <p:sp>
        <p:nvSpPr>
          <p:cNvPr id="10" name="Platshållare för bildnummer 5">
            <a:extLst>
              <a:ext uri="{FF2B5EF4-FFF2-40B4-BE49-F238E27FC236}">
                <a16:creationId xmlns:a16="http://schemas.microsoft.com/office/drawing/2014/main" id="{26189E2C-2513-4B4F-A74A-F6456ADD6D81}"/>
              </a:ext>
            </a:extLst>
          </p:cNvPr>
          <p:cNvSpPr>
            <a:spLocks noGrp="1"/>
          </p:cNvSpPr>
          <p:nvPr>
            <p:ph type="sldNum" sz="quarter" idx="4"/>
          </p:nvPr>
        </p:nvSpPr>
        <p:spPr>
          <a:xfrm>
            <a:off x="354946" y="4679655"/>
            <a:ext cx="328622" cy="180000"/>
          </a:xfrm>
          <a:prstGeom prst="rect">
            <a:avLst/>
          </a:prstGeom>
        </p:spPr>
        <p:txBody>
          <a:bodyPr vert="horz" lIns="0" tIns="0" rIns="0" bIns="0" rtlCol="0" anchor="b" anchorCtr="0"/>
          <a:lstStyle>
            <a:lvl1pPr algn="l">
              <a:defRPr sz="700">
                <a:solidFill>
                  <a:schemeClr val="tx1"/>
                </a:solidFill>
              </a:defRPr>
            </a:lvl1pPr>
          </a:lstStyle>
          <a:p>
            <a:fld id="{469B62F1-B431-48B6-8270-02431A1685B7}" type="slidenum">
              <a:rPr lang="en-US" noProof="0" smtClean="0"/>
              <a:pPr/>
              <a:t>‹#›</a:t>
            </a:fld>
            <a:endParaRPr lang="en-US" noProof="0"/>
          </a:p>
        </p:txBody>
      </p:sp>
      <p:sp>
        <p:nvSpPr>
          <p:cNvPr id="11" name="Date Placeholder 3">
            <a:extLst>
              <a:ext uri="{FF2B5EF4-FFF2-40B4-BE49-F238E27FC236}">
                <a16:creationId xmlns:a16="http://schemas.microsoft.com/office/drawing/2014/main" id="{665BF47A-827E-A040-A13F-3260BF3F3C87}"/>
              </a:ext>
            </a:extLst>
          </p:cNvPr>
          <p:cNvSpPr>
            <a:spLocks noGrp="1"/>
          </p:cNvSpPr>
          <p:nvPr>
            <p:ph type="dt" sz="half" idx="2"/>
          </p:nvPr>
        </p:nvSpPr>
        <p:spPr>
          <a:xfrm>
            <a:off x="5643664" y="5316598"/>
            <a:ext cx="2057400" cy="180000"/>
          </a:xfrm>
          <a:prstGeom prst="rect">
            <a:avLst/>
          </a:prstGeom>
        </p:spPr>
        <p:txBody>
          <a:bodyPr vert="horz" lIns="0" tIns="0" rIns="0" bIns="0" rtlCol="0" anchor="b"/>
          <a:lstStyle>
            <a:lvl1pPr algn="r">
              <a:defRPr sz="700">
                <a:solidFill>
                  <a:srgbClr val="EBEBEB"/>
                </a:solidFill>
              </a:defRPr>
            </a:lvl1pPr>
          </a:lstStyle>
          <a:p>
            <a:fld id="{4ACF94D8-C417-754A-AFCE-E651E9340813}" type="datetime1">
              <a:rPr lang="en-US" noProof="0" smtClean="0"/>
              <a:t>11/3/2021</a:t>
            </a:fld>
            <a:endParaRPr lang="en-US" noProof="0"/>
          </a:p>
        </p:txBody>
      </p:sp>
      <p:sp>
        <p:nvSpPr>
          <p:cNvPr id="12" name="Rectangular Callout 11">
            <a:extLst>
              <a:ext uri="{FF2B5EF4-FFF2-40B4-BE49-F238E27FC236}">
                <a16:creationId xmlns:a16="http://schemas.microsoft.com/office/drawing/2014/main" id="{3AF17A8F-14D2-4449-AD93-8B709B9E2749}"/>
              </a:ext>
            </a:extLst>
          </p:cNvPr>
          <p:cNvSpPr/>
          <p:nvPr userDrawn="1"/>
        </p:nvSpPr>
        <p:spPr>
          <a:xfrm>
            <a:off x="9432540" y="1866933"/>
            <a:ext cx="1440000" cy="1669327"/>
          </a:xfrm>
          <a:prstGeom prst="wedgeRectCallout">
            <a:avLst>
              <a:gd name="adj1" fmla="val -65346"/>
              <a:gd name="adj2" fmla="val -20385"/>
            </a:avLst>
          </a:prstGeom>
          <a:solidFill>
            <a:schemeClr val="bg1"/>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800" noProof="0">
                <a:solidFill>
                  <a:schemeClr val="tx1"/>
                </a:solidFill>
              </a:rPr>
              <a:t>For functional/accessory pages, always use one of our primary colors: either blue or orange depending on your preference.</a:t>
            </a:r>
          </a:p>
          <a:p>
            <a:pPr algn="l"/>
            <a:endParaRPr lang="en-US" sz="800" noProof="0">
              <a:solidFill>
                <a:schemeClr val="tx1"/>
              </a:solidFill>
            </a:endParaRPr>
          </a:p>
          <a:p>
            <a:pPr algn="l"/>
            <a:r>
              <a:rPr lang="en-US" sz="800" noProof="0">
                <a:solidFill>
                  <a:schemeClr val="tx1"/>
                </a:solidFill>
              </a:rPr>
              <a:t>This agenda type puts emphasis on sequence of topics.</a:t>
            </a:r>
          </a:p>
        </p:txBody>
      </p:sp>
    </p:spTree>
    <p:extLst>
      <p:ext uri="{BB962C8B-B14F-4D97-AF65-F5344CB8AC3E}">
        <p14:creationId xmlns:p14="http://schemas.microsoft.com/office/powerpoint/2010/main" val="326788499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userDrawn="1">
  <p:cSld name="Agenda cyan time">
    <p:bg>
      <p:bgPr>
        <a:solidFill>
          <a:schemeClr val="accent1"/>
        </a:solidFill>
        <a:effectLst/>
      </p:bgPr>
    </p:bg>
    <p:spTree>
      <p:nvGrpSpPr>
        <p:cNvPr id="1" name=""/>
        <p:cNvGrpSpPr/>
        <p:nvPr/>
      </p:nvGrpSpPr>
      <p:grpSpPr>
        <a:xfrm>
          <a:off x="0" y="0"/>
          <a:ext cx="0" cy="0"/>
          <a:chOff x="0" y="0"/>
          <a:chExt cx="0" cy="0"/>
        </a:xfrm>
      </p:grpSpPr>
      <p:sp>
        <p:nvSpPr>
          <p:cNvPr id="18" name="Text Placeholder 16">
            <a:extLst>
              <a:ext uri="{FF2B5EF4-FFF2-40B4-BE49-F238E27FC236}">
                <a16:creationId xmlns:a16="http://schemas.microsoft.com/office/drawing/2014/main" id="{1B67D79E-29E0-4ECF-8D15-67067A9FA95C}"/>
              </a:ext>
            </a:extLst>
          </p:cNvPr>
          <p:cNvSpPr>
            <a:spLocks noGrp="1"/>
          </p:cNvSpPr>
          <p:nvPr>
            <p:ph type="body" sz="quarter" idx="13" hasCustomPrompt="1"/>
          </p:nvPr>
        </p:nvSpPr>
        <p:spPr>
          <a:xfrm>
            <a:off x="354946" y="248108"/>
            <a:ext cx="2229992" cy="203950"/>
          </a:xfrm>
        </p:spPr>
        <p:txBody>
          <a:bodyPr/>
          <a:lstStyle>
            <a:lvl1pPr marL="0" indent="0" algn="l" defTabSz="914400" rtl="0" eaLnBrk="1" latinLnBrk="0" hangingPunct="1">
              <a:buNone/>
              <a:defRPr lang="sv-SE" sz="1000" b="1" kern="1200" cap="all" baseline="0" dirty="0">
                <a:solidFill>
                  <a:schemeClr val="tx1"/>
                </a:solidFill>
                <a:latin typeface="+mn-lt"/>
                <a:ea typeface="+mn-ea"/>
                <a:cs typeface="+mn-cs"/>
              </a:defRPr>
            </a:lvl1pPr>
          </a:lstStyle>
          <a:p>
            <a:pPr lvl="0"/>
            <a:r>
              <a:rPr lang="en-US" noProof="0"/>
              <a:t>FILL IN TITLE, E.G “AGENDA”</a:t>
            </a:r>
          </a:p>
        </p:txBody>
      </p:sp>
      <p:sp>
        <p:nvSpPr>
          <p:cNvPr id="23" name="Text Placeholder 20">
            <a:extLst>
              <a:ext uri="{FF2B5EF4-FFF2-40B4-BE49-F238E27FC236}">
                <a16:creationId xmlns:a16="http://schemas.microsoft.com/office/drawing/2014/main" id="{179DA0A7-0E44-4625-87A0-280F0C45CDCE}"/>
              </a:ext>
            </a:extLst>
          </p:cNvPr>
          <p:cNvSpPr>
            <a:spLocks noGrp="1"/>
          </p:cNvSpPr>
          <p:nvPr>
            <p:ph type="body" sz="quarter" idx="14" hasCustomPrompt="1"/>
          </p:nvPr>
        </p:nvSpPr>
        <p:spPr>
          <a:xfrm>
            <a:off x="390786" y="2057157"/>
            <a:ext cx="2302172" cy="384592"/>
          </a:xfrm>
        </p:spPr>
        <p:txBody>
          <a:bodyPr anchor="t"/>
          <a:lstStyle>
            <a:lvl1pPr marL="0" indent="0">
              <a:spcBef>
                <a:spcPts val="0"/>
              </a:spcBef>
              <a:spcAft>
                <a:spcPts val="1200"/>
              </a:spcAft>
              <a:buClr>
                <a:schemeClr val="bg1"/>
              </a:buClr>
              <a:buFontTx/>
              <a:buNone/>
              <a:defRPr sz="1400" b="0" u="none">
                <a:solidFill>
                  <a:schemeClr val="tx1"/>
                </a:solidFill>
              </a:defRPr>
            </a:lvl1pPr>
          </a:lstStyle>
          <a:p>
            <a:pPr lvl="0"/>
            <a:r>
              <a:rPr lang="en-US" noProof="0"/>
              <a:t>Add text</a:t>
            </a:r>
          </a:p>
        </p:txBody>
      </p:sp>
      <p:sp>
        <p:nvSpPr>
          <p:cNvPr id="24" name="Text Placeholder 20">
            <a:extLst>
              <a:ext uri="{FF2B5EF4-FFF2-40B4-BE49-F238E27FC236}">
                <a16:creationId xmlns:a16="http://schemas.microsoft.com/office/drawing/2014/main" id="{18F72E84-C7C9-48A7-B97D-199DA0AA2349}"/>
              </a:ext>
            </a:extLst>
          </p:cNvPr>
          <p:cNvSpPr>
            <a:spLocks noGrp="1"/>
          </p:cNvSpPr>
          <p:nvPr>
            <p:ph type="body" sz="quarter" idx="15" hasCustomPrompt="1"/>
          </p:nvPr>
        </p:nvSpPr>
        <p:spPr>
          <a:xfrm>
            <a:off x="354946" y="1293483"/>
            <a:ext cx="2338012" cy="706140"/>
          </a:xfrm>
        </p:spPr>
        <p:txBody>
          <a:bodyPr anchor="t"/>
          <a:lstStyle>
            <a:lvl1pPr marL="0" indent="0">
              <a:spcBef>
                <a:spcPts val="0"/>
              </a:spcBef>
              <a:spcAft>
                <a:spcPts val="1200"/>
              </a:spcAft>
              <a:buClr>
                <a:schemeClr val="bg1"/>
              </a:buClr>
              <a:buFontTx/>
              <a:buNone/>
              <a:defRPr sz="4400" b="0" u="none">
                <a:solidFill>
                  <a:schemeClr val="tx1"/>
                </a:solidFill>
              </a:defRPr>
            </a:lvl1pPr>
          </a:lstStyle>
          <a:p>
            <a:pPr lvl="0"/>
            <a:r>
              <a:rPr lang="en-US" noProof="0"/>
              <a:t>00:00</a:t>
            </a:r>
          </a:p>
        </p:txBody>
      </p:sp>
      <p:sp>
        <p:nvSpPr>
          <p:cNvPr id="9" name="Text Placeholder 20">
            <a:extLst>
              <a:ext uri="{FF2B5EF4-FFF2-40B4-BE49-F238E27FC236}">
                <a16:creationId xmlns:a16="http://schemas.microsoft.com/office/drawing/2014/main" id="{BCBA1D3D-DA8F-4E3A-BEB1-B922E20A4A95}"/>
              </a:ext>
            </a:extLst>
          </p:cNvPr>
          <p:cNvSpPr>
            <a:spLocks noGrp="1"/>
          </p:cNvSpPr>
          <p:nvPr>
            <p:ph type="body" sz="quarter" idx="16" hasCustomPrompt="1"/>
          </p:nvPr>
        </p:nvSpPr>
        <p:spPr>
          <a:xfrm>
            <a:off x="3339977" y="2057157"/>
            <a:ext cx="2302172" cy="384592"/>
          </a:xfrm>
        </p:spPr>
        <p:txBody>
          <a:bodyPr anchor="t"/>
          <a:lstStyle>
            <a:lvl1pPr marL="0" indent="0">
              <a:spcBef>
                <a:spcPts val="0"/>
              </a:spcBef>
              <a:spcAft>
                <a:spcPts val="1200"/>
              </a:spcAft>
              <a:buClr>
                <a:schemeClr val="bg1"/>
              </a:buClr>
              <a:buFontTx/>
              <a:buNone/>
              <a:defRPr sz="1400" b="0" u="none">
                <a:solidFill>
                  <a:schemeClr val="tx1"/>
                </a:solidFill>
              </a:defRPr>
            </a:lvl1pPr>
          </a:lstStyle>
          <a:p>
            <a:pPr lvl="0"/>
            <a:r>
              <a:rPr lang="en-US" noProof="0"/>
              <a:t>Add text</a:t>
            </a:r>
          </a:p>
        </p:txBody>
      </p:sp>
      <p:sp>
        <p:nvSpPr>
          <p:cNvPr id="10" name="Text Placeholder 20">
            <a:extLst>
              <a:ext uri="{FF2B5EF4-FFF2-40B4-BE49-F238E27FC236}">
                <a16:creationId xmlns:a16="http://schemas.microsoft.com/office/drawing/2014/main" id="{30F00E4B-7465-4438-84F4-AD282AF3133A}"/>
              </a:ext>
            </a:extLst>
          </p:cNvPr>
          <p:cNvSpPr>
            <a:spLocks noGrp="1"/>
          </p:cNvSpPr>
          <p:nvPr>
            <p:ph type="body" sz="quarter" idx="17" hasCustomPrompt="1"/>
          </p:nvPr>
        </p:nvSpPr>
        <p:spPr>
          <a:xfrm>
            <a:off x="3304137" y="1293483"/>
            <a:ext cx="2338012" cy="706140"/>
          </a:xfrm>
        </p:spPr>
        <p:txBody>
          <a:bodyPr anchor="t"/>
          <a:lstStyle>
            <a:lvl1pPr marL="0" indent="0">
              <a:spcBef>
                <a:spcPts val="0"/>
              </a:spcBef>
              <a:spcAft>
                <a:spcPts val="1200"/>
              </a:spcAft>
              <a:buClr>
                <a:schemeClr val="bg1"/>
              </a:buClr>
              <a:buFontTx/>
              <a:buNone/>
              <a:defRPr sz="4400" b="0" u="none">
                <a:solidFill>
                  <a:schemeClr val="tx1"/>
                </a:solidFill>
              </a:defRPr>
            </a:lvl1pPr>
          </a:lstStyle>
          <a:p>
            <a:pPr lvl="0"/>
            <a:r>
              <a:rPr lang="en-US" noProof="0"/>
              <a:t>00:00</a:t>
            </a:r>
          </a:p>
        </p:txBody>
      </p:sp>
      <p:sp>
        <p:nvSpPr>
          <p:cNvPr id="12" name="Text Placeholder 20">
            <a:extLst>
              <a:ext uri="{FF2B5EF4-FFF2-40B4-BE49-F238E27FC236}">
                <a16:creationId xmlns:a16="http://schemas.microsoft.com/office/drawing/2014/main" id="{4B3E6539-B422-4FCD-9394-1776B8BF7B1D}"/>
              </a:ext>
            </a:extLst>
          </p:cNvPr>
          <p:cNvSpPr>
            <a:spLocks noGrp="1"/>
          </p:cNvSpPr>
          <p:nvPr>
            <p:ph type="body" sz="quarter" idx="18" hasCustomPrompt="1"/>
          </p:nvPr>
        </p:nvSpPr>
        <p:spPr>
          <a:xfrm>
            <a:off x="6540377" y="2057157"/>
            <a:ext cx="2302172" cy="384592"/>
          </a:xfrm>
        </p:spPr>
        <p:txBody>
          <a:bodyPr anchor="t"/>
          <a:lstStyle>
            <a:lvl1pPr marL="0" indent="0">
              <a:spcBef>
                <a:spcPts val="0"/>
              </a:spcBef>
              <a:spcAft>
                <a:spcPts val="1200"/>
              </a:spcAft>
              <a:buClr>
                <a:schemeClr val="bg1"/>
              </a:buClr>
              <a:buFontTx/>
              <a:buNone/>
              <a:defRPr sz="1400" b="0" u="none">
                <a:solidFill>
                  <a:schemeClr val="tx1"/>
                </a:solidFill>
              </a:defRPr>
            </a:lvl1pPr>
          </a:lstStyle>
          <a:p>
            <a:pPr lvl="0"/>
            <a:r>
              <a:rPr lang="en-US" noProof="0"/>
              <a:t>Add text</a:t>
            </a:r>
          </a:p>
        </p:txBody>
      </p:sp>
      <p:sp>
        <p:nvSpPr>
          <p:cNvPr id="13" name="Text Placeholder 20">
            <a:extLst>
              <a:ext uri="{FF2B5EF4-FFF2-40B4-BE49-F238E27FC236}">
                <a16:creationId xmlns:a16="http://schemas.microsoft.com/office/drawing/2014/main" id="{26A02260-0563-414A-99C5-C372D6DB29F5}"/>
              </a:ext>
            </a:extLst>
          </p:cNvPr>
          <p:cNvSpPr>
            <a:spLocks noGrp="1"/>
          </p:cNvSpPr>
          <p:nvPr>
            <p:ph type="body" sz="quarter" idx="19" hasCustomPrompt="1"/>
          </p:nvPr>
        </p:nvSpPr>
        <p:spPr>
          <a:xfrm>
            <a:off x="6504537" y="1293483"/>
            <a:ext cx="2338012" cy="706140"/>
          </a:xfrm>
        </p:spPr>
        <p:txBody>
          <a:bodyPr anchor="t"/>
          <a:lstStyle>
            <a:lvl1pPr marL="0" indent="0">
              <a:spcBef>
                <a:spcPts val="0"/>
              </a:spcBef>
              <a:spcAft>
                <a:spcPts val="1200"/>
              </a:spcAft>
              <a:buClr>
                <a:schemeClr val="bg1"/>
              </a:buClr>
              <a:buFontTx/>
              <a:buNone/>
              <a:defRPr sz="4400" b="0" u="none">
                <a:solidFill>
                  <a:schemeClr val="tx1"/>
                </a:solidFill>
              </a:defRPr>
            </a:lvl1pPr>
          </a:lstStyle>
          <a:p>
            <a:pPr lvl="0"/>
            <a:r>
              <a:rPr lang="en-US" noProof="0"/>
              <a:t>00:00</a:t>
            </a:r>
          </a:p>
        </p:txBody>
      </p:sp>
      <p:sp>
        <p:nvSpPr>
          <p:cNvPr id="14" name="Text Placeholder 20">
            <a:extLst>
              <a:ext uri="{FF2B5EF4-FFF2-40B4-BE49-F238E27FC236}">
                <a16:creationId xmlns:a16="http://schemas.microsoft.com/office/drawing/2014/main" id="{9E1881EF-746B-469E-B335-E4E43D197D49}"/>
              </a:ext>
            </a:extLst>
          </p:cNvPr>
          <p:cNvSpPr>
            <a:spLocks noGrp="1"/>
          </p:cNvSpPr>
          <p:nvPr>
            <p:ph type="body" sz="quarter" idx="20" hasCustomPrompt="1"/>
          </p:nvPr>
        </p:nvSpPr>
        <p:spPr>
          <a:xfrm>
            <a:off x="390786" y="3604722"/>
            <a:ext cx="2302172" cy="384592"/>
          </a:xfrm>
        </p:spPr>
        <p:txBody>
          <a:bodyPr anchor="t"/>
          <a:lstStyle>
            <a:lvl1pPr marL="0" indent="0">
              <a:spcBef>
                <a:spcPts val="0"/>
              </a:spcBef>
              <a:spcAft>
                <a:spcPts val="1200"/>
              </a:spcAft>
              <a:buClr>
                <a:schemeClr val="bg1"/>
              </a:buClr>
              <a:buFontTx/>
              <a:buNone/>
              <a:defRPr sz="1400" b="0" u="none">
                <a:solidFill>
                  <a:schemeClr val="tx1"/>
                </a:solidFill>
              </a:defRPr>
            </a:lvl1pPr>
          </a:lstStyle>
          <a:p>
            <a:pPr lvl="0"/>
            <a:r>
              <a:rPr lang="en-US" noProof="0"/>
              <a:t>Add text</a:t>
            </a:r>
          </a:p>
        </p:txBody>
      </p:sp>
      <p:sp>
        <p:nvSpPr>
          <p:cNvPr id="15" name="Text Placeholder 20">
            <a:extLst>
              <a:ext uri="{FF2B5EF4-FFF2-40B4-BE49-F238E27FC236}">
                <a16:creationId xmlns:a16="http://schemas.microsoft.com/office/drawing/2014/main" id="{FA8513D7-337A-4889-85B6-1E324B741C53}"/>
              </a:ext>
            </a:extLst>
          </p:cNvPr>
          <p:cNvSpPr>
            <a:spLocks noGrp="1"/>
          </p:cNvSpPr>
          <p:nvPr>
            <p:ph type="body" sz="quarter" idx="21" hasCustomPrompt="1"/>
          </p:nvPr>
        </p:nvSpPr>
        <p:spPr>
          <a:xfrm>
            <a:off x="354946" y="2841048"/>
            <a:ext cx="2338012" cy="706140"/>
          </a:xfrm>
        </p:spPr>
        <p:txBody>
          <a:bodyPr anchor="t"/>
          <a:lstStyle>
            <a:lvl1pPr marL="0" indent="0">
              <a:spcBef>
                <a:spcPts val="0"/>
              </a:spcBef>
              <a:spcAft>
                <a:spcPts val="1200"/>
              </a:spcAft>
              <a:buClr>
                <a:schemeClr val="bg1"/>
              </a:buClr>
              <a:buFontTx/>
              <a:buNone/>
              <a:defRPr sz="4400" b="0" u="none">
                <a:solidFill>
                  <a:schemeClr val="tx1"/>
                </a:solidFill>
              </a:defRPr>
            </a:lvl1pPr>
          </a:lstStyle>
          <a:p>
            <a:pPr lvl="0"/>
            <a:r>
              <a:rPr lang="en-US" noProof="0"/>
              <a:t>00:00</a:t>
            </a:r>
          </a:p>
        </p:txBody>
      </p:sp>
      <p:sp>
        <p:nvSpPr>
          <p:cNvPr id="16" name="Text Placeholder 20">
            <a:extLst>
              <a:ext uri="{FF2B5EF4-FFF2-40B4-BE49-F238E27FC236}">
                <a16:creationId xmlns:a16="http://schemas.microsoft.com/office/drawing/2014/main" id="{2E07E764-B03C-4E31-91DD-9F7559A253E0}"/>
              </a:ext>
            </a:extLst>
          </p:cNvPr>
          <p:cNvSpPr>
            <a:spLocks noGrp="1"/>
          </p:cNvSpPr>
          <p:nvPr>
            <p:ph type="body" sz="quarter" idx="22" hasCustomPrompt="1"/>
          </p:nvPr>
        </p:nvSpPr>
        <p:spPr>
          <a:xfrm>
            <a:off x="3339977" y="3604722"/>
            <a:ext cx="2302172" cy="384592"/>
          </a:xfrm>
        </p:spPr>
        <p:txBody>
          <a:bodyPr anchor="t"/>
          <a:lstStyle>
            <a:lvl1pPr marL="0" indent="0">
              <a:spcBef>
                <a:spcPts val="0"/>
              </a:spcBef>
              <a:spcAft>
                <a:spcPts val="1200"/>
              </a:spcAft>
              <a:buClr>
                <a:schemeClr val="bg1"/>
              </a:buClr>
              <a:buFontTx/>
              <a:buNone/>
              <a:defRPr sz="1400" b="0" u="none">
                <a:solidFill>
                  <a:schemeClr val="tx1"/>
                </a:solidFill>
              </a:defRPr>
            </a:lvl1pPr>
          </a:lstStyle>
          <a:p>
            <a:pPr lvl="0"/>
            <a:r>
              <a:rPr lang="en-US" noProof="0"/>
              <a:t>Add text</a:t>
            </a:r>
          </a:p>
        </p:txBody>
      </p:sp>
      <p:sp>
        <p:nvSpPr>
          <p:cNvPr id="17" name="Text Placeholder 20">
            <a:extLst>
              <a:ext uri="{FF2B5EF4-FFF2-40B4-BE49-F238E27FC236}">
                <a16:creationId xmlns:a16="http://schemas.microsoft.com/office/drawing/2014/main" id="{D99C66E7-3D8C-4585-A00C-02D09DAC9ACB}"/>
              </a:ext>
            </a:extLst>
          </p:cNvPr>
          <p:cNvSpPr>
            <a:spLocks noGrp="1"/>
          </p:cNvSpPr>
          <p:nvPr>
            <p:ph type="body" sz="quarter" idx="23" hasCustomPrompt="1"/>
          </p:nvPr>
        </p:nvSpPr>
        <p:spPr>
          <a:xfrm>
            <a:off x="3304137" y="2841048"/>
            <a:ext cx="2338012" cy="706140"/>
          </a:xfrm>
        </p:spPr>
        <p:txBody>
          <a:bodyPr anchor="t"/>
          <a:lstStyle>
            <a:lvl1pPr marL="0" indent="0">
              <a:spcBef>
                <a:spcPts val="0"/>
              </a:spcBef>
              <a:spcAft>
                <a:spcPts val="1200"/>
              </a:spcAft>
              <a:buClr>
                <a:schemeClr val="bg1"/>
              </a:buClr>
              <a:buFontTx/>
              <a:buNone/>
              <a:defRPr sz="4400" b="0" u="none">
                <a:solidFill>
                  <a:schemeClr val="tx1"/>
                </a:solidFill>
              </a:defRPr>
            </a:lvl1pPr>
          </a:lstStyle>
          <a:p>
            <a:pPr lvl="0"/>
            <a:r>
              <a:rPr lang="en-US" noProof="0"/>
              <a:t>00:00</a:t>
            </a:r>
          </a:p>
        </p:txBody>
      </p:sp>
      <p:sp>
        <p:nvSpPr>
          <p:cNvPr id="19" name="Text Placeholder 20">
            <a:extLst>
              <a:ext uri="{FF2B5EF4-FFF2-40B4-BE49-F238E27FC236}">
                <a16:creationId xmlns:a16="http://schemas.microsoft.com/office/drawing/2014/main" id="{FECA483D-3939-4B74-80CD-E0CB0C44E665}"/>
              </a:ext>
            </a:extLst>
          </p:cNvPr>
          <p:cNvSpPr>
            <a:spLocks noGrp="1"/>
          </p:cNvSpPr>
          <p:nvPr>
            <p:ph type="body" sz="quarter" idx="24" hasCustomPrompt="1"/>
          </p:nvPr>
        </p:nvSpPr>
        <p:spPr>
          <a:xfrm>
            <a:off x="6540377" y="3604722"/>
            <a:ext cx="2302172" cy="384592"/>
          </a:xfrm>
        </p:spPr>
        <p:txBody>
          <a:bodyPr anchor="t"/>
          <a:lstStyle>
            <a:lvl1pPr marL="0" indent="0">
              <a:spcBef>
                <a:spcPts val="0"/>
              </a:spcBef>
              <a:spcAft>
                <a:spcPts val="1200"/>
              </a:spcAft>
              <a:buClr>
                <a:schemeClr val="bg1"/>
              </a:buClr>
              <a:buFontTx/>
              <a:buNone/>
              <a:defRPr sz="1400" b="0" u="none">
                <a:solidFill>
                  <a:schemeClr val="tx1"/>
                </a:solidFill>
              </a:defRPr>
            </a:lvl1pPr>
          </a:lstStyle>
          <a:p>
            <a:pPr lvl="0"/>
            <a:r>
              <a:rPr lang="en-US" noProof="0"/>
              <a:t>Add text</a:t>
            </a:r>
          </a:p>
        </p:txBody>
      </p:sp>
      <p:sp>
        <p:nvSpPr>
          <p:cNvPr id="20" name="Text Placeholder 20">
            <a:extLst>
              <a:ext uri="{FF2B5EF4-FFF2-40B4-BE49-F238E27FC236}">
                <a16:creationId xmlns:a16="http://schemas.microsoft.com/office/drawing/2014/main" id="{8AFAFF71-FBAF-4404-BAEC-1704F1B44421}"/>
              </a:ext>
            </a:extLst>
          </p:cNvPr>
          <p:cNvSpPr>
            <a:spLocks noGrp="1"/>
          </p:cNvSpPr>
          <p:nvPr>
            <p:ph type="body" sz="quarter" idx="25" hasCustomPrompt="1"/>
          </p:nvPr>
        </p:nvSpPr>
        <p:spPr>
          <a:xfrm>
            <a:off x="6504537" y="2841048"/>
            <a:ext cx="2338012" cy="706140"/>
          </a:xfrm>
        </p:spPr>
        <p:txBody>
          <a:bodyPr anchor="t"/>
          <a:lstStyle>
            <a:lvl1pPr marL="0" indent="0">
              <a:spcBef>
                <a:spcPts val="0"/>
              </a:spcBef>
              <a:spcAft>
                <a:spcPts val="1200"/>
              </a:spcAft>
              <a:buClr>
                <a:schemeClr val="bg1"/>
              </a:buClr>
              <a:buFontTx/>
              <a:buNone/>
              <a:defRPr sz="4400" b="0" u="none">
                <a:solidFill>
                  <a:schemeClr val="tx1"/>
                </a:solidFill>
              </a:defRPr>
            </a:lvl1pPr>
          </a:lstStyle>
          <a:p>
            <a:pPr lvl="0"/>
            <a:r>
              <a:rPr lang="en-US" noProof="0"/>
              <a:t>00:00</a:t>
            </a:r>
          </a:p>
        </p:txBody>
      </p:sp>
      <p:sp>
        <p:nvSpPr>
          <p:cNvPr id="21" name="Platshållare för sidfot 4">
            <a:extLst>
              <a:ext uri="{FF2B5EF4-FFF2-40B4-BE49-F238E27FC236}">
                <a16:creationId xmlns:a16="http://schemas.microsoft.com/office/drawing/2014/main" id="{8A260245-A092-E94A-A2D5-23817CF1FB30}"/>
              </a:ext>
            </a:extLst>
          </p:cNvPr>
          <p:cNvSpPr>
            <a:spLocks noGrp="1"/>
          </p:cNvSpPr>
          <p:nvPr>
            <p:ph type="ftr" sz="quarter" idx="3"/>
          </p:nvPr>
        </p:nvSpPr>
        <p:spPr>
          <a:xfrm>
            <a:off x="683568" y="4680104"/>
            <a:ext cx="2895600" cy="180000"/>
          </a:xfrm>
          <a:prstGeom prst="rect">
            <a:avLst/>
          </a:prstGeom>
        </p:spPr>
        <p:txBody>
          <a:bodyPr vert="horz" lIns="0" tIns="0" rIns="0" bIns="0" rtlCol="0" anchor="b" anchorCtr="0"/>
          <a:lstStyle>
            <a:lvl1pPr algn="l">
              <a:defRPr sz="700">
                <a:solidFill>
                  <a:schemeClr val="tx1"/>
                </a:solidFill>
              </a:defRPr>
            </a:lvl1pPr>
          </a:lstStyle>
          <a:p>
            <a:r>
              <a:rPr lang="en-US" noProof="0"/>
              <a:t>SANDVIK: Title of presentation</a:t>
            </a:r>
          </a:p>
        </p:txBody>
      </p:sp>
      <p:sp>
        <p:nvSpPr>
          <p:cNvPr id="22" name="Platshållare för bildnummer 5">
            <a:extLst>
              <a:ext uri="{FF2B5EF4-FFF2-40B4-BE49-F238E27FC236}">
                <a16:creationId xmlns:a16="http://schemas.microsoft.com/office/drawing/2014/main" id="{6A55BBDE-771F-C54B-A3AB-5C0651ED880D}"/>
              </a:ext>
            </a:extLst>
          </p:cNvPr>
          <p:cNvSpPr>
            <a:spLocks noGrp="1"/>
          </p:cNvSpPr>
          <p:nvPr>
            <p:ph type="sldNum" sz="quarter" idx="4"/>
          </p:nvPr>
        </p:nvSpPr>
        <p:spPr>
          <a:xfrm>
            <a:off x="354946" y="4679655"/>
            <a:ext cx="328622" cy="180000"/>
          </a:xfrm>
          <a:prstGeom prst="rect">
            <a:avLst/>
          </a:prstGeom>
        </p:spPr>
        <p:txBody>
          <a:bodyPr vert="horz" lIns="0" tIns="0" rIns="0" bIns="0" rtlCol="0" anchor="b" anchorCtr="0"/>
          <a:lstStyle>
            <a:lvl1pPr algn="l">
              <a:defRPr sz="700">
                <a:solidFill>
                  <a:schemeClr val="tx1"/>
                </a:solidFill>
              </a:defRPr>
            </a:lvl1pPr>
          </a:lstStyle>
          <a:p>
            <a:fld id="{469B62F1-B431-48B6-8270-02431A1685B7}" type="slidenum">
              <a:rPr lang="en-US" noProof="0" smtClean="0"/>
              <a:pPr/>
              <a:t>‹#›</a:t>
            </a:fld>
            <a:endParaRPr lang="en-US" noProof="0"/>
          </a:p>
        </p:txBody>
      </p:sp>
      <p:sp>
        <p:nvSpPr>
          <p:cNvPr id="25" name="Date Placeholder 3">
            <a:extLst>
              <a:ext uri="{FF2B5EF4-FFF2-40B4-BE49-F238E27FC236}">
                <a16:creationId xmlns:a16="http://schemas.microsoft.com/office/drawing/2014/main" id="{AD1C761B-54A7-1D42-97D3-9744766790A3}"/>
              </a:ext>
            </a:extLst>
          </p:cNvPr>
          <p:cNvSpPr>
            <a:spLocks noGrp="1"/>
          </p:cNvSpPr>
          <p:nvPr>
            <p:ph type="dt" sz="half" idx="2"/>
          </p:nvPr>
        </p:nvSpPr>
        <p:spPr>
          <a:xfrm>
            <a:off x="5643664" y="5271775"/>
            <a:ext cx="2057400" cy="180000"/>
          </a:xfrm>
          <a:prstGeom prst="rect">
            <a:avLst/>
          </a:prstGeom>
        </p:spPr>
        <p:txBody>
          <a:bodyPr vert="horz" lIns="0" tIns="0" rIns="0" bIns="0" rtlCol="0" anchor="b"/>
          <a:lstStyle>
            <a:lvl1pPr algn="r">
              <a:defRPr sz="700">
                <a:solidFill>
                  <a:srgbClr val="EBEBEB"/>
                </a:solidFill>
              </a:defRPr>
            </a:lvl1pPr>
          </a:lstStyle>
          <a:p>
            <a:fld id="{FE52FABC-2772-A04A-A74F-416E23BF2D3D}" type="datetime1">
              <a:rPr lang="en-US" noProof="0" smtClean="0"/>
              <a:t>11/3/2021</a:t>
            </a:fld>
            <a:endParaRPr lang="en-US" noProof="0"/>
          </a:p>
        </p:txBody>
      </p:sp>
      <p:sp>
        <p:nvSpPr>
          <p:cNvPr id="26" name="Rectangular Callout 25">
            <a:extLst>
              <a:ext uri="{FF2B5EF4-FFF2-40B4-BE49-F238E27FC236}">
                <a16:creationId xmlns:a16="http://schemas.microsoft.com/office/drawing/2014/main" id="{B33CF258-30D4-FD48-A9A1-3572F9E579D6}"/>
              </a:ext>
            </a:extLst>
          </p:cNvPr>
          <p:cNvSpPr/>
          <p:nvPr userDrawn="1"/>
        </p:nvSpPr>
        <p:spPr>
          <a:xfrm>
            <a:off x="9432540" y="1866933"/>
            <a:ext cx="1440000" cy="1669327"/>
          </a:xfrm>
          <a:prstGeom prst="wedgeRectCallout">
            <a:avLst>
              <a:gd name="adj1" fmla="val -65346"/>
              <a:gd name="adj2" fmla="val -20385"/>
            </a:avLst>
          </a:prstGeom>
          <a:solidFill>
            <a:schemeClr val="bg1"/>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800" noProof="0">
                <a:solidFill>
                  <a:schemeClr val="tx1"/>
                </a:solidFill>
              </a:rPr>
              <a:t>For functional/accessory pages, always use one of our primary colors: either blue or orange depending on your preference.</a:t>
            </a:r>
          </a:p>
          <a:p>
            <a:pPr algn="l"/>
            <a:endParaRPr lang="en-US" sz="800" noProof="0">
              <a:solidFill>
                <a:schemeClr val="tx1"/>
              </a:solidFill>
            </a:endParaRPr>
          </a:p>
          <a:p>
            <a:pPr algn="l"/>
            <a:r>
              <a:rPr lang="en-US" sz="800" noProof="0">
                <a:solidFill>
                  <a:schemeClr val="tx1"/>
                </a:solidFill>
              </a:rPr>
              <a:t>This agenda type puts emphasis on timing of the topics.</a:t>
            </a:r>
          </a:p>
        </p:txBody>
      </p:sp>
    </p:spTree>
    <p:extLst>
      <p:ext uri="{BB962C8B-B14F-4D97-AF65-F5344CB8AC3E}">
        <p14:creationId xmlns:p14="http://schemas.microsoft.com/office/powerpoint/2010/main" val="229423354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Agenda orange time">
    <p:bg>
      <p:bgPr>
        <a:solidFill>
          <a:schemeClr val="accent2"/>
        </a:solidFill>
        <a:effectLst/>
      </p:bgPr>
    </p:bg>
    <p:spTree>
      <p:nvGrpSpPr>
        <p:cNvPr id="1" name=""/>
        <p:cNvGrpSpPr/>
        <p:nvPr/>
      </p:nvGrpSpPr>
      <p:grpSpPr>
        <a:xfrm>
          <a:off x="0" y="0"/>
          <a:ext cx="0" cy="0"/>
          <a:chOff x="0" y="0"/>
          <a:chExt cx="0" cy="0"/>
        </a:xfrm>
      </p:grpSpPr>
      <p:sp>
        <p:nvSpPr>
          <p:cNvPr id="18" name="Text Placeholder 16">
            <a:extLst>
              <a:ext uri="{FF2B5EF4-FFF2-40B4-BE49-F238E27FC236}">
                <a16:creationId xmlns:a16="http://schemas.microsoft.com/office/drawing/2014/main" id="{1B67D79E-29E0-4ECF-8D15-67067A9FA95C}"/>
              </a:ext>
            </a:extLst>
          </p:cNvPr>
          <p:cNvSpPr>
            <a:spLocks noGrp="1"/>
          </p:cNvSpPr>
          <p:nvPr>
            <p:ph type="body" sz="quarter" idx="13" hasCustomPrompt="1"/>
          </p:nvPr>
        </p:nvSpPr>
        <p:spPr>
          <a:xfrm>
            <a:off x="354946" y="248108"/>
            <a:ext cx="2203616" cy="203950"/>
          </a:xfrm>
        </p:spPr>
        <p:txBody>
          <a:bodyPr/>
          <a:lstStyle>
            <a:lvl1pPr marL="0" marR="0" indent="0" algn="l" defTabSz="914400" rtl="0" eaLnBrk="1" fontAlgn="auto" latinLnBrk="0" hangingPunct="1">
              <a:lnSpc>
                <a:spcPct val="100000"/>
              </a:lnSpc>
              <a:spcBef>
                <a:spcPts val="400"/>
              </a:spcBef>
              <a:spcAft>
                <a:spcPts val="400"/>
              </a:spcAft>
              <a:buClrTx/>
              <a:buSzTx/>
              <a:buFont typeface="Arial" panose="020B0604020202020204" pitchFamily="34" charset="0"/>
              <a:buNone/>
              <a:tabLst/>
              <a:defRPr lang="sv-SE" sz="1000" b="1" kern="1200" cap="all" baseline="0" dirty="0">
                <a:solidFill>
                  <a:schemeClr val="tx1"/>
                </a:solidFill>
                <a:latin typeface="+mn-lt"/>
                <a:ea typeface="+mn-ea"/>
                <a:cs typeface="+mn-cs"/>
              </a:defRPr>
            </a:lvl1pPr>
          </a:lstStyle>
          <a:p>
            <a:pPr marL="0" marR="0" lvl="0" indent="0" algn="l" defTabSz="914400" rtl="0" eaLnBrk="1" fontAlgn="auto" latinLnBrk="0" hangingPunct="1">
              <a:lnSpc>
                <a:spcPct val="100000"/>
              </a:lnSpc>
              <a:spcBef>
                <a:spcPts val="400"/>
              </a:spcBef>
              <a:spcAft>
                <a:spcPts val="400"/>
              </a:spcAft>
              <a:buClrTx/>
              <a:buSzTx/>
              <a:buFont typeface="Arial" panose="020B0604020202020204" pitchFamily="34" charset="0"/>
              <a:buNone/>
              <a:tabLst/>
              <a:defRPr/>
            </a:pPr>
            <a:r>
              <a:rPr lang="en-US" noProof="0"/>
              <a:t>FILL IN TITLE, E.G “AGENDA”</a:t>
            </a:r>
          </a:p>
        </p:txBody>
      </p:sp>
      <p:sp>
        <p:nvSpPr>
          <p:cNvPr id="23" name="Text Placeholder 20">
            <a:extLst>
              <a:ext uri="{FF2B5EF4-FFF2-40B4-BE49-F238E27FC236}">
                <a16:creationId xmlns:a16="http://schemas.microsoft.com/office/drawing/2014/main" id="{179DA0A7-0E44-4625-87A0-280F0C45CDCE}"/>
              </a:ext>
            </a:extLst>
          </p:cNvPr>
          <p:cNvSpPr>
            <a:spLocks noGrp="1"/>
          </p:cNvSpPr>
          <p:nvPr>
            <p:ph type="body" sz="quarter" idx="14" hasCustomPrompt="1"/>
          </p:nvPr>
        </p:nvSpPr>
        <p:spPr>
          <a:xfrm>
            <a:off x="390786" y="2057157"/>
            <a:ext cx="2302172" cy="384592"/>
          </a:xfrm>
        </p:spPr>
        <p:txBody>
          <a:bodyPr anchor="t"/>
          <a:lstStyle>
            <a:lvl1pPr marL="0" indent="0">
              <a:spcBef>
                <a:spcPts val="0"/>
              </a:spcBef>
              <a:spcAft>
                <a:spcPts val="1200"/>
              </a:spcAft>
              <a:buClr>
                <a:schemeClr val="bg1"/>
              </a:buClr>
              <a:buFontTx/>
              <a:buNone/>
              <a:defRPr sz="1400" b="0" u="none">
                <a:solidFill>
                  <a:schemeClr val="tx1"/>
                </a:solidFill>
              </a:defRPr>
            </a:lvl1pPr>
          </a:lstStyle>
          <a:p>
            <a:pPr lvl="0"/>
            <a:r>
              <a:rPr lang="en-US" noProof="0"/>
              <a:t>Add text</a:t>
            </a:r>
          </a:p>
        </p:txBody>
      </p:sp>
      <p:sp>
        <p:nvSpPr>
          <p:cNvPr id="24" name="Text Placeholder 20">
            <a:extLst>
              <a:ext uri="{FF2B5EF4-FFF2-40B4-BE49-F238E27FC236}">
                <a16:creationId xmlns:a16="http://schemas.microsoft.com/office/drawing/2014/main" id="{18F72E84-C7C9-48A7-B97D-199DA0AA2349}"/>
              </a:ext>
            </a:extLst>
          </p:cNvPr>
          <p:cNvSpPr>
            <a:spLocks noGrp="1"/>
          </p:cNvSpPr>
          <p:nvPr>
            <p:ph type="body" sz="quarter" idx="15" hasCustomPrompt="1"/>
          </p:nvPr>
        </p:nvSpPr>
        <p:spPr>
          <a:xfrm>
            <a:off x="354946" y="1293483"/>
            <a:ext cx="2338012" cy="706140"/>
          </a:xfrm>
        </p:spPr>
        <p:txBody>
          <a:bodyPr anchor="t"/>
          <a:lstStyle>
            <a:lvl1pPr marL="0" indent="0">
              <a:spcBef>
                <a:spcPts val="0"/>
              </a:spcBef>
              <a:spcAft>
                <a:spcPts val="1200"/>
              </a:spcAft>
              <a:buClr>
                <a:schemeClr val="bg1"/>
              </a:buClr>
              <a:buFontTx/>
              <a:buNone/>
              <a:defRPr sz="4400" b="0" u="none">
                <a:solidFill>
                  <a:schemeClr val="tx1"/>
                </a:solidFill>
              </a:defRPr>
            </a:lvl1pPr>
          </a:lstStyle>
          <a:p>
            <a:pPr lvl="0"/>
            <a:r>
              <a:rPr lang="en-US" noProof="0"/>
              <a:t>00:00</a:t>
            </a:r>
          </a:p>
        </p:txBody>
      </p:sp>
      <p:sp>
        <p:nvSpPr>
          <p:cNvPr id="9" name="Text Placeholder 20">
            <a:extLst>
              <a:ext uri="{FF2B5EF4-FFF2-40B4-BE49-F238E27FC236}">
                <a16:creationId xmlns:a16="http://schemas.microsoft.com/office/drawing/2014/main" id="{BCBA1D3D-DA8F-4E3A-BEB1-B922E20A4A95}"/>
              </a:ext>
            </a:extLst>
          </p:cNvPr>
          <p:cNvSpPr>
            <a:spLocks noGrp="1"/>
          </p:cNvSpPr>
          <p:nvPr>
            <p:ph type="body" sz="quarter" idx="16" hasCustomPrompt="1"/>
          </p:nvPr>
        </p:nvSpPr>
        <p:spPr>
          <a:xfrm>
            <a:off x="3339977" y="2057157"/>
            <a:ext cx="2302172" cy="384592"/>
          </a:xfrm>
        </p:spPr>
        <p:txBody>
          <a:bodyPr anchor="t"/>
          <a:lstStyle>
            <a:lvl1pPr marL="0" indent="0">
              <a:spcBef>
                <a:spcPts val="0"/>
              </a:spcBef>
              <a:spcAft>
                <a:spcPts val="1200"/>
              </a:spcAft>
              <a:buClr>
                <a:schemeClr val="bg1"/>
              </a:buClr>
              <a:buFontTx/>
              <a:buNone/>
              <a:defRPr sz="1400" b="0" u="none">
                <a:solidFill>
                  <a:schemeClr val="tx1"/>
                </a:solidFill>
              </a:defRPr>
            </a:lvl1pPr>
          </a:lstStyle>
          <a:p>
            <a:pPr lvl="0"/>
            <a:r>
              <a:rPr lang="en-US" noProof="0"/>
              <a:t>Add text</a:t>
            </a:r>
          </a:p>
        </p:txBody>
      </p:sp>
      <p:sp>
        <p:nvSpPr>
          <p:cNvPr id="10" name="Text Placeholder 20">
            <a:extLst>
              <a:ext uri="{FF2B5EF4-FFF2-40B4-BE49-F238E27FC236}">
                <a16:creationId xmlns:a16="http://schemas.microsoft.com/office/drawing/2014/main" id="{30F00E4B-7465-4438-84F4-AD282AF3133A}"/>
              </a:ext>
            </a:extLst>
          </p:cNvPr>
          <p:cNvSpPr>
            <a:spLocks noGrp="1"/>
          </p:cNvSpPr>
          <p:nvPr>
            <p:ph type="body" sz="quarter" idx="17" hasCustomPrompt="1"/>
          </p:nvPr>
        </p:nvSpPr>
        <p:spPr>
          <a:xfrm>
            <a:off x="3304137" y="1293483"/>
            <a:ext cx="2338012" cy="706140"/>
          </a:xfrm>
        </p:spPr>
        <p:txBody>
          <a:bodyPr anchor="t"/>
          <a:lstStyle>
            <a:lvl1pPr marL="0" indent="0">
              <a:spcBef>
                <a:spcPts val="0"/>
              </a:spcBef>
              <a:spcAft>
                <a:spcPts val="1200"/>
              </a:spcAft>
              <a:buClr>
                <a:schemeClr val="bg1"/>
              </a:buClr>
              <a:buFontTx/>
              <a:buNone/>
              <a:defRPr sz="4400" b="0" u="none">
                <a:solidFill>
                  <a:schemeClr val="tx1"/>
                </a:solidFill>
              </a:defRPr>
            </a:lvl1pPr>
          </a:lstStyle>
          <a:p>
            <a:pPr lvl="0"/>
            <a:r>
              <a:rPr lang="en-US" noProof="0"/>
              <a:t>00:00</a:t>
            </a:r>
          </a:p>
        </p:txBody>
      </p:sp>
      <p:sp>
        <p:nvSpPr>
          <p:cNvPr id="12" name="Text Placeholder 20">
            <a:extLst>
              <a:ext uri="{FF2B5EF4-FFF2-40B4-BE49-F238E27FC236}">
                <a16:creationId xmlns:a16="http://schemas.microsoft.com/office/drawing/2014/main" id="{4B3E6539-B422-4FCD-9394-1776B8BF7B1D}"/>
              </a:ext>
            </a:extLst>
          </p:cNvPr>
          <p:cNvSpPr>
            <a:spLocks noGrp="1"/>
          </p:cNvSpPr>
          <p:nvPr>
            <p:ph type="body" sz="quarter" idx="18" hasCustomPrompt="1"/>
          </p:nvPr>
        </p:nvSpPr>
        <p:spPr>
          <a:xfrm>
            <a:off x="6540377" y="2057157"/>
            <a:ext cx="2302172" cy="384592"/>
          </a:xfrm>
        </p:spPr>
        <p:txBody>
          <a:bodyPr anchor="t"/>
          <a:lstStyle>
            <a:lvl1pPr marL="0" indent="0">
              <a:spcBef>
                <a:spcPts val="0"/>
              </a:spcBef>
              <a:spcAft>
                <a:spcPts val="1200"/>
              </a:spcAft>
              <a:buClr>
                <a:schemeClr val="bg1"/>
              </a:buClr>
              <a:buFontTx/>
              <a:buNone/>
              <a:defRPr sz="1400" b="0" u="none">
                <a:solidFill>
                  <a:schemeClr val="tx1"/>
                </a:solidFill>
              </a:defRPr>
            </a:lvl1pPr>
          </a:lstStyle>
          <a:p>
            <a:pPr lvl="0"/>
            <a:r>
              <a:rPr lang="en-US" noProof="0"/>
              <a:t>Add text</a:t>
            </a:r>
          </a:p>
        </p:txBody>
      </p:sp>
      <p:sp>
        <p:nvSpPr>
          <p:cNvPr id="13" name="Text Placeholder 20">
            <a:extLst>
              <a:ext uri="{FF2B5EF4-FFF2-40B4-BE49-F238E27FC236}">
                <a16:creationId xmlns:a16="http://schemas.microsoft.com/office/drawing/2014/main" id="{26A02260-0563-414A-99C5-C372D6DB29F5}"/>
              </a:ext>
            </a:extLst>
          </p:cNvPr>
          <p:cNvSpPr>
            <a:spLocks noGrp="1"/>
          </p:cNvSpPr>
          <p:nvPr>
            <p:ph type="body" sz="quarter" idx="19" hasCustomPrompt="1"/>
          </p:nvPr>
        </p:nvSpPr>
        <p:spPr>
          <a:xfrm>
            <a:off x="6504537" y="1293483"/>
            <a:ext cx="2338012" cy="706140"/>
          </a:xfrm>
        </p:spPr>
        <p:txBody>
          <a:bodyPr anchor="t"/>
          <a:lstStyle>
            <a:lvl1pPr marL="0" indent="0">
              <a:spcBef>
                <a:spcPts val="0"/>
              </a:spcBef>
              <a:spcAft>
                <a:spcPts val="1200"/>
              </a:spcAft>
              <a:buClr>
                <a:schemeClr val="bg1"/>
              </a:buClr>
              <a:buFontTx/>
              <a:buNone/>
              <a:defRPr sz="4400" b="0" u="none">
                <a:solidFill>
                  <a:schemeClr val="tx1"/>
                </a:solidFill>
              </a:defRPr>
            </a:lvl1pPr>
          </a:lstStyle>
          <a:p>
            <a:pPr lvl="0"/>
            <a:r>
              <a:rPr lang="en-US" noProof="0"/>
              <a:t>00:00</a:t>
            </a:r>
          </a:p>
        </p:txBody>
      </p:sp>
      <p:sp>
        <p:nvSpPr>
          <p:cNvPr id="14" name="Text Placeholder 20">
            <a:extLst>
              <a:ext uri="{FF2B5EF4-FFF2-40B4-BE49-F238E27FC236}">
                <a16:creationId xmlns:a16="http://schemas.microsoft.com/office/drawing/2014/main" id="{9E1881EF-746B-469E-B335-E4E43D197D49}"/>
              </a:ext>
            </a:extLst>
          </p:cNvPr>
          <p:cNvSpPr>
            <a:spLocks noGrp="1"/>
          </p:cNvSpPr>
          <p:nvPr>
            <p:ph type="body" sz="quarter" idx="20" hasCustomPrompt="1"/>
          </p:nvPr>
        </p:nvSpPr>
        <p:spPr>
          <a:xfrm>
            <a:off x="390786" y="3604722"/>
            <a:ext cx="2302172" cy="384592"/>
          </a:xfrm>
        </p:spPr>
        <p:txBody>
          <a:bodyPr anchor="t"/>
          <a:lstStyle>
            <a:lvl1pPr marL="0" indent="0">
              <a:spcBef>
                <a:spcPts val="0"/>
              </a:spcBef>
              <a:spcAft>
                <a:spcPts val="1200"/>
              </a:spcAft>
              <a:buClr>
                <a:schemeClr val="bg1"/>
              </a:buClr>
              <a:buFontTx/>
              <a:buNone/>
              <a:defRPr sz="1400" b="0" u="none">
                <a:solidFill>
                  <a:schemeClr val="tx1"/>
                </a:solidFill>
              </a:defRPr>
            </a:lvl1pPr>
          </a:lstStyle>
          <a:p>
            <a:pPr lvl="0"/>
            <a:r>
              <a:rPr lang="en-US" noProof="0"/>
              <a:t>Add text</a:t>
            </a:r>
          </a:p>
        </p:txBody>
      </p:sp>
      <p:sp>
        <p:nvSpPr>
          <p:cNvPr id="15" name="Text Placeholder 20">
            <a:extLst>
              <a:ext uri="{FF2B5EF4-FFF2-40B4-BE49-F238E27FC236}">
                <a16:creationId xmlns:a16="http://schemas.microsoft.com/office/drawing/2014/main" id="{FA8513D7-337A-4889-85B6-1E324B741C53}"/>
              </a:ext>
            </a:extLst>
          </p:cNvPr>
          <p:cNvSpPr>
            <a:spLocks noGrp="1"/>
          </p:cNvSpPr>
          <p:nvPr>
            <p:ph type="body" sz="quarter" idx="21" hasCustomPrompt="1"/>
          </p:nvPr>
        </p:nvSpPr>
        <p:spPr>
          <a:xfrm>
            <a:off x="354946" y="2841048"/>
            <a:ext cx="2338012" cy="706140"/>
          </a:xfrm>
        </p:spPr>
        <p:txBody>
          <a:bodyPr anchor="t"/>
          <a:lstStyle>
            <a:lvl1pPr marL="0" indent="0">
              <a:spcBef>
                <a:spcPts val="0"/>
              </a:spcBef>
              <a:spcAft>
                <a:spcPts val="1200"/>
              </a:spcAft>
              <a:buClr>
                <a:schemeClr val="bg1"/>
              </a:buClr>
              <a:buFontTx/>
              <a:buNone/>
              <a:defRPr sz="4400" b="0" u="none">
                <a:solidFill>
                  <a:schemeClr val="tx1"/>
                </a:solidFill>
              </a:defRPr>
            </a:lvl1pPr>
          </a:lstStyle>
          <a:p>
            <a:pPr lvl="0"/>
            <a:r>
              <a:rPr lang="en-US" noProof="0"/>
              <a:t>00:00</a:t>
            </a:r>
          </a:p>
        </p:txBody>
      </p:sp>
      <p:sp>
        <p:nvSpPr>
          <p:cNvPr id="16" name="Text Placeholder 20">
            <a:extLst>
              <a:ext uri="{FF2B5EF4-FFF2-40B4-BE49-F238E27FC236}">
                <a16:creationId xmlns:a16="http://schemas.microsoft.com/office/drawing/2014/main" id="{2E07E764-B03C-4E31-91DD-9F7559A253E0}"/>
              </a:ext>
            </a:extLst>
          </p:cNvPr>
          <p:cNvSpPr>
            <a:spLocks noGrp="1"/>
          </p:cNvSpPr>
          <p:nvPr>
            <p:ph type="body" sz="quarter" idx="22" hasCustomPrompt="1"/>
          </p:nvPr>
        </p:nvSpPr>
        <p:spPr>
          <a:xfrm>
            <a:off x="3339977" y="3604722"/>
            <a:ext cx="2302172" cy="384592"/>
          </a:xfrm>
        </p:spPr>
        <p:txBody>
          <a:bodyPr anchor="t"/>
          <a:lstStyle>
            <a:lvl1pPr marL="0" indent="0">
              <a:spcBef>
                <a:spcPts val="0"/>
              </a:spcBef>
              <a:spcAft>
                <a:spcPts val="1200"/>
              </a:spcAft>
              <a:buClr>
                <a:schemeClr val="bg1"/>
              </a:buClr>
              <a:buFontTx/>
              <a:buNone/>
              <a:defRPr sz="1400" b="0" u="none">
                <a:solidFill>
                  <a:schemeClr val="tx1"/>
                </a:solidFill>
              </a:defRPr>
            </a:lvl1pPr>
          </a:lstStyle>
          <a:p>
            <a:pPr lvl="0"/>
            <a:r>
              <a:rPr lang="en-US" noProof="0"/>
              <a:t>Add text</a:t>
            </a:r>
          </a:p>
        </p:txBody>
      </p:sp>
      <p:sp>
        <p:nvSpPr>
          <p:cNvPr id="17" name="Text Placeholder 20">
            <a:extLst>
              <a:ext uri="{FF2B5EF4-FFF2-40B4-BE49-F238E27FC236}">
                <a16:creationId xmlns:a16="http://schemas.microsoft.com/office/drawing/2014/main" id="{D99C66E7-3D8C-4585-A00C-02D09DAC9ACB}"/>
              </a:ext>
            </a:extLst>
          </p:cNvPr>
          <p:cNvSpPr>
            <a:spLocks noGrp="1"/>
          </p:cNvSpPr>
          <p:nvPr>
            <p:ph type="body" sz="quarter" idx="23" hasCustomPrompt="1"/>
          </p:nvPr>
        </p:nvSpPr>
        <p:spPr>
          <a:xfrm>
            <a:off x="3304137" y="2841048"/>
            <a:ext cx="2338012" cy="706140"/>
          </a:xfrm>
        </p:spPr>
        <p:txBody>
          <a:bodyPr anchor="t"/>
          <a:lstStyle>
            <a:lvl1pPr marL="0" indent="0">
              <a:spcBef>
                <a:spcPts val="0"/>
              </a:spcBef>
              <a:spcAft>
                <a:spcPts val="1200"/>
              </a:spcAft>
              <a:buClr>
                <a:schemeClr val="bg1"/>
              </a:buClr>
              <a:buFontTx/>
              <a:buNone/>
              <a:defRPr sz="4400" b="0" u="none">
                <a:solidFill>
                  <a:schemeClr val="tx1"/>
                </a:solidFill>
              </a:defRPr>
            </a:lvl1pPr>
          </a:lstStyle>
          <a:p>
            <a:pPr lvl="0"/>
            <a:r>
              <a:rPr lang="en-US" noProof="0"/>
              <a:t>00:00</a:t>
            </a:r>
          </a:p>
        </p:txBody>
      </p:sp>
      <p:sp>
        <p:nvSpPr>
          <p:cNvPr id="19" name="Text Placeholder 20">
            <a:extLst>
              <a:ext uri="{FF2B5EF4-FFF2-40B4-BE49-F238E27FC236}">
                <a16:creationId xmlns:a16="http://schemas.microsoft.com/office/drawing/2014/main" id="{FECA483D-3939-4B74-80CD-E0CB0C44E665}"/>
              </a:ext>
            </a:extLst>
          </p:cNvPr>
          <p:cNvSpPr>
            <a:spLocks noGrp="1"/>
          </p:cNvSpPr>
          <p:nvPr>
            <p:ph type="body" sz="quarter" idx="24" hasCustomPrompt="1"/>
          </p:nvPr>
        </p:nvSpPr>
        <p:spPr>
          <a:xfrm>
            <a:off x="6540377" y="3604722"/>
            <a:ext cx="2302172" cy="384592"/>
          </a:xfrm>
        </p:spPr>
        <p:txBody>
          <a:bodyPr anchor="t"/>
          <a:lstStyle>
            <a:lvl1pPr marL="0" indent="0">
              <a:spcBef>
                <a:spcPts val="0"/>
              </a:spcBef>
              <a:spcAft>
                <a:spcPts val="1200"/>
              </a:spcAft>
              <a:buClr>
                <a:schemeClr val="bg1"/>
              </a:buClr>
              <a:buFontTx/>
              <a:buNone/>
              <a:defRPr sz="1400" b="0" u="none">
                <a:solidFill>
                  <a:schemeClr val="tx1"/>
                </a:solidFill>
              </a:defRPr>
            </a:lvl1pPr>
          </a:lstStyle>
          <a:p>
            <a:pPr lvl="0"/>
            <a:r>
              <a:rPr lang="en-US" noProof="0"/>
              <a:t>Add text</a:t>
            </a:r>
          </a:p>
        </p:txBody>
      </p:sp>
      <p:sp>
        <p:nvSpPr>
          <p:cNvPr id="20" name="Text Placeholder 20">
            <a:extLst>
              <a:ext uri="{FF2B5EF4-FFF2-40B4-BE49-F238E27FC236}">
                <a16:creationId xmlns:a16="http://schemas.microsoft.com/office/drawing/2014/main" id="{8AFAFF71-FBAF-4404-BAEC-1704F1B44421}"/>
              </a:ext>
            </a:extLst>
          </p:cNvPr>
          <p:cNvSpPr>
            <a:spLocks noGrp="1"/>
          </p:cNvSpPr>
          <p:nvPr>
            <p:ph type="body" sz="quarter" idx="25" hasCustomPrompt="1"/>
          </p:nvPr>
        </p:nvSpPr>
        <p:spPr>
          <a:xfrm>
            <a:off x="6504537" y="2841048"/>
            <a:ext cx="2338012" cy="706140"/>
          </a:xfrm>
        </p:spPr>
        <p:txBody>
          <a:bodyPr anchor="t"/>
          <a:lstStyle>
            <a:lvl1pPr marL="0" indent="0">
              <a:spcBef>
                <a:spcPts val="0"/>
              </a:spcBef>
              <a:spcAft>
                <a:spcPts val="1200"/>
              </a:spcAft>
              <a:buClr>
                <a:schemeClr val="bg1"/>
              </a:buClr>
              <a:buFontTx/>
              <a:buNone/>
              <a:defRPr sz="4400" b="0" u="none">
                <a:solidFill>
                  <a:schemeClr val="tx1"/>
                </a:solidFill>
              </a:defRPr>
            </a:lvl1pPr>
          </a:lstStyle>
          <a:p>
            <a:pPr lvl="0"/>
            <a:r>
              <a:rPr lang="en-US" noProof="0"/>
              <a:t>00:00</a:t>
            </a:r>
          </a:p>
        </p:txBody>
      </p:sp>
      <p:sp>
        <p:nvSpPr>
          <p:cNvPr id="21" name="Platshållare för sidfot 4">
            <a:extLst>
              <a:ext uri="{FF2B5EF4-FFF2-40B4-BE49-F238E27FC236}">
                <a16:creationId xmlns:a16="http://schemas.microsoft.com/office/drawing/2014/main" id="{90A38666-FC7B-584C-A823-3E4B4829D924}"/>
              </a:ext>
            </a:extLst>
          </p:cNvPr>
          <p:cNvSpPr>
            <a:spLocks noGrp="1"/>
          </p:cNvSpPr>
          <p:nvPr>
            <p:ph type="ftr" sz="quarter" idx="3"/>
          </p:nvPr>
        </p:nvSpPr>
        <p:spPr>
          <a:xfrm>
            <a:off x="683568" y="4680104"/>
            <a:ext cx="2895600" cy="180000"/>
          </a:xfrm>
          <a:prstGeom prst="rect">
            <a:avLst/>
          </a:prstGeom>
        </p:spPr>
        <p:txBody>
          <a:bodyPr vert="horz" lIns="0" tIns="0" rIns="0" bIns="0" rtlCol="0" anchor="b" anchorCtr="0"/>
          <a:lstStyle>
            <a:lvl1pPr algn="l">
              <a:defRPr sz="700">
                <a:solidFill>
                  <a:schemeClr val="tx1"/>
                </a:solidFill>
              </a:defRPr>
            </a:lvl1pPr>
          </a:lstStyle>
          <a:p>
            <a:r>
              <a:rPr lang="en-US" noProof="0"/>
              <a:t>SANDVIK: Title of presentation</a:t>
            </a:r>
          </a:p>
        </p:txBody>
      </p:sp>
      <p:sp>
        <p:nvSpPr>
          <p:cNvPr id="22" name="Platshållare för bildnummer 5">
            <a:extLst>
              <a:ext uri="{FF2B5EF4-FFF2-40B4-BE49-F238E27FC236}">
                <a16:creationId xmlns:a16="http://schemas.microsoft.com/office/drawing/2014/main" id="{DC467E9A-A90D-1740-9E78-86A4D04B0D7B}"/>
              </a:ext>
            </a:extLst>
          </p:cNvPr>
          <p:cNvSpPr>
            <a:spLocks noGrp="1"/>
          </p:cNvSpPr>
          <p:nvPr>
            <p:ph type="sldNum" sz="quarter" idx="4"/>
          </p:nvPr>
        </p:nvSpPr>
        <p:spPr>
          <a:xfrm>
            <a:off x="354946" y="4679655"/>
            <a:ext cx="328622" cy="180000"/>
          </a:xfrm>
          <a:prstGeom prst="rect">
            <a:avLst/>
          </a:prstGeom>
        </p:spPr>
        <p:txBody>
          <a:bodyPr vert="horz" lIns="0" tIns="0" rIns="0" bIns="0" rtlCol="0" anchor="b" anchorCtr="0"/>
          <a:lstStyle>
            <a:lvl1pPr algn="l">
              <a:defRPr sz="700">
                <a:solidFill>
                  <a:schemeClr val="tx1"/>
                </a:solidFill>
              </a:defRPr>
            </a:lvl1pPr>
          </a:lstStyle>
          <a:p>
            <a:fld id="{469B62F1-B431-48B6-8270-02431A1685B7}" type="slidenum">
              <a:rPr lang="en-US" noProof="0" smtClean="0"/>
              <a:pPr/>
              <a:t>‹#›</a:t>
            </a:fld>
            <a:endParaRPr lang="en-US" noProof="0"/>
          </a:p>
        </p:txBody>
      </p:sp>
      <p:sp>
        <p:nvSpPr>
          <p:cNvPr id="25" name="Date Placeholder 3">
            <a:extLst>
              <a:ext uri="{FF2B5EF4-FFF2-40B4-BE49-F238E27FC236}">
                <a16:creationId xmlns:a16="http://schemas.microsoft.com/office/drawing/2014/main" id="{13590500-FBFE-CB49-BE57-A3318B6C3788}"/>
              </a:ext>
            </a:extLst>
          </p:cNvPr>
          <p:cNvSpPr>
            <a:spLocks noGrp="1"/>
          </p:cNvSpPr>
          <p:nvPr>
            <p:ph type="dt" sz="half" idx="2"/>
          </p:nvPr>
        </p:nvSpPr>
        <p:spPr>
          <a:xfrm>
            <a:off x="5643664" y="5298668"/>
            <a:ext cx="2057400" cy="180000"/>
          </a:xfrm>
          <a:prstGeom prst="rect">
            <a:avLst/>
          </a:prstGeom>
        </p:spPr>
        <p:txBody>
          <a:bodyPr vert="horz" lIns="0" tIns="0" rIns="0" bIns="0" rtlCol="0" anchor="b"/>
          <a:lstStyle>
            <a:lvl1pPr algn="r">
              <a:defRPr sz="700">
                <a:solidFill>
                  <a:srgbClr val="EBEBEB"/>
                </a:solidFill>
              </a:defRPr>
            </a:lvl1pPr>
          </a:lstStyle>
          <a:p>
            <a:fld id="{F8A2F6EE-8808-594D-83C7-AF6C9B0ABBDB}" type="datetime1">
              <a:rPr lang="en-US" noProof="0" smtClean="0"/>
              <a:t>11/3/2021</a:t>
            </a:fld>
            <a:endParaRPr lang="en-US" noProof="0"/>
          </a:p>
        </p:txBody>
      </p:sp>
      <p:sp>
        <p:nvSpPr>
          <p:cNvPr id="26" name="Rectangular Callout 25">
            <a:extLst>
              <a:ext uri="{FF2B5EF4-FFF2-40B4-BE49-F238E27FC236}">
                <a16:creationId xmlns:a16="http://schemas.microsoft.com/office/drawing/2014/main" id="{EF7477DB-AB4B-E14C-A347-18F420F74A61}"/>
              </a:ext>
            </a:extLst>
          </p:cNvPr>
          <p:cNvSpPr/>
          <p:nvPr userDrawn="1"/>
        </p:nvSpPr>
        <p:spPr>
          <a:xfrm>
            <a:off x="9432540" y="1866933"/>
            <a:ext cx="1440000" cy="1669327"/>
          </a:xfrm>
          <a:prstGeom prst="wedgeRectCallout">
            <a:avLst>
              <a:gd name="adj1" fmla="val -65346"/>
              <a:gd name="adj2" fmla="val -20385"/>
            </a:avLst>
          </a:prstGeom>
          <a:solidFill>
            <a:schemeClr val="bg1"/>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800" noProof="0">
                <a:solidFill>
                  <a:schemeClr val="tx1"/>
                </a:solidFill>
              </a:rPr>
              <a:t>For functional/accessory pages, always use one of our primary colors: either blue or orange depending on your preference.</a:t>
            </a:r>
          </a:p>
          <a:p>
            <a:pPr algn="l"/>
            <a:endParaRPr lang="en-US" sz="800" noProof="0">
              <a:solidFill>
                <a:schemeClr val="tx1"/>
              </a:solidFill>
            </a:endParaRPr>
          </a:p>
          <a:p>
            <a:pPr algn="l"/>
            <a:r>
              <a:rPr lang="en-US" sz="800" noProof="0">
                <a:solidFill>
                  <a:schemeClr val="tx1"/>
                </a:solidFill>
              </a:rPr>
              <a:t>This agenda type puts emphasis on timing of the topics.</a:t>
            </a:r>
          </a:p>
        </p:txBody>
      </p:sp>
    </p:spTree>
    <p:extLst>
      <p:ext uri="{BB962C8B-B14F-4D97-AF65-F5344CB8AC3E}">
        <p14:creationId xmlns:p14="http://schemas.microsoft.com/office/powerpoint/2010/main" val="166389810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p:cSld name="1_Chapter divider blue">
    <p:bg>
      <p:bgPr>
        <a:solidFill>
          <a:schemeClr val="accent1"/>
        </a:solidFill>
        <a:effectLst/>
      </p:bgPr>
    </p:bg>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360000" y="3060000"/>
            <a:ext cx="8424000" cy="1440000"/>
          </a:xfrm>
        </p:spPr>
        <p:txBody>
          <a:bodyPr anchor="ctr">
            <a:noAutofit/>
          </a:bodyPr>
          <a:lstStyle>
            <a:lvl1pPr algn="l">
              <a:lnSpc>
                <a:spcPct val="100000"/>
              </a:lnSpc>
              <a:spcAft>
                <a:spcPts val="700"/>
              </a:spcAft>
              <a:defRPr sz="4400" b="0" cap="all">
                <a:solidFill>
                  <a:schemeClr val="tx1"/>
                </a:solidFill>
              </a:defRPr>
            </a:lvl1pPr>
          </a:lstStyle>
          <a:p>
            <a:r>
              <a:rPr lang="en-US" noProof="0"/>
              <a:t>Divider slide,</a:t>
            </a:r>
            <a:br>
              <a:rPr lang="en-US" noProof="0"/>
            </a:br>
            <a:r>
              <a:rPr lang="en-US" noProof="0"/>
              <a:t>cyan</a:t>
            </a:r>
          </a:p>
        </p:txBody>
      </p:sp>
      <p:pic>
        <p:nvPicPr>
          <p:cNvPr id="11" name="Bildobjekt 10"/>
          <p:cNvPicPr>
            <a:picLocks noChangeAspect="1"/>
          </p:cNvPicPr>
          <p:nvPr/>
        </p:nvPicPr>
        <p:blipFill rotWithShape="1">
          <a:blip r:embed="rId2" cstate="screen">
            <a:extLst>
              <a:ext uri="{28A0092B-C50C-407E-A947-70E740481C1C}">
                <a14:useLocalDpi xmlns:a14="http://schemas.microsoft.com/office/drawing/2010/main"/>
              </a:ext>
            </a:extLst>
          </a:blip>
          <a:srcRect r="7637"/>
          <a:stretch/>
        </p:blipFill>
        <p:spPr>
          <a:xfrm>
            <a:off x="0" y="720000"/>
            <a:ext cx="9144000" cy="2304092"/>
          </a:xfrm>
          <a:prstGeom prst="rect">
            <a:avLst/>
          </a:prstGeom>
        </p:spPr>
      </p:pic>
      <p:sp>
        <p:nvSpPr>
          <p:cNvPr id="5" name="Platshållare för sidfot 4">
            <a:extLst>
              <a:ext uri="{FF2B5EF4-FFF2-40B4-BE49-F238E27FC236}">
                <a16:creationId xmlns:a16="http://schemas.microsoft.com/office/drawing/2014/main" id="{B81E0815-B2CA-A94E-80D5-ED89CB206A6E}"/>
              </a:ext>
            </a:extLst>
          </p:cNvPr>
          <p:cNvSpPr>
            <a:spLocks noGrp="1"/>
          </p:cNvSpPr>
          <p:nvPr>
            <p:ph type="ftr" sz="quarter" idx="3"/>
          </p:nvPr>
        </p:nvSpPr>
        <p:spPr>
          <a:xfrm>
            <a:off x="683568" y="5289704"/>
            <a:ext cx="2895600" cy="180000"/>
          </a:xfrm>
          <a:prstGeom prst="rect">
            <a:avLst/>
          </a:prstGeom>
        </p:spPr>
        <p:txBody>
          <a:bodyPr vert="horz" lIns="0" tIns="0" rIns="0" bIns="0" rtlCol="0" anchor="b" anchorCtr="0"/>
          <a:lstStyle>
            <a:lvl1pPr algn="l">
              <a:defRPr sz="700">
                <a:solidFill>
                  <a:srgbClr val="EBEBEB"/>
                </a:solidFill>
              </a:defRPr>
            </a:lvl1pPr>
          </a:lstStyle>
          <a:p>
            <a:r>
              <a:rPr lang="en-US" noProof="0"/>
              <a:t>SANDVIK: Title of presentation</a:t>
            </a:r>
          </a:p>
        </p:txBody>
      </p:sp>
      <p:sp>
        <p:nvSpPr>
          <p:cNvPr id="7" name="Platshållare för bildnummer 5">
            <a:extLst>
              <a:ext uri="{FF2B5EF4-FFF2-40B4-BE49-F238E27FC236}">
                <a16:creationId xmlns:a16="http://schemas.microsoft.com/office/drawing/2014/main" id="{1BFF087F-B4FF-FC48-BB58-E8FA4D9CA6F8}"/>
              </a:ext>
            </a:extLst>
          </p:cNvPr>
          <p:cNvSpPr>
            <a:spLocks noGrp="1"/>
          </p:cNvSpPr>
          <p:nvPr>
            <p:ph type="sldNum" sz="quarter" idx="4"/>
          </p:nvPr>
        </p:nvSpPr>
        <p:spPr>
          <a:xfrm>
            <a:off x="354946" y="4679655"/>
            <a:ext cx="328622" cy="180000"/>
          </a:xfrm>
          <a:prstGeom prst="rect">
            <a:avLst/>
          </a:prstGeom>
        </p:spPr>
        <p:txBody>
          <a:bodyPr vert="horz" lIns="0" tIns="0" rIns="0" bIns="0" rtlCol="0" anchor="b" anchorCtr="0"/>
          <a:lstStyle>
            <a:lvl1pPr algn="l">
              <a:defRPr sz="700">
                <a:solidFill>
                  <a:schemeClr val="tx1"/>
                </a:solidFill>
              </a:defRPr>
            </a:lvl1pPr>
          </a:lstStyle>
          <a:p>
            <a:fld id="{469B62F1-B431-48B6-8270-02431A1685B7}" type="slidenum">
              <a:rPr lang="en-US" noProof="0" smtClean="0"/>
              <a:pPr/>
              <a:t>‹#›</a:t>
            </a:fld>
            <a:endParaRPr lang="en-US" noProof="0"/>
          </a:p>
        </p:txBody>
      </p:sp>
      <p:sp>
        <p:nvSpPr>
          <p:cNvPr id="8" name="Date Placeholder 3">
            <a:extLst>
              <a:ext uri="{FF2B5EF4-FFF2-40B4-BE49-F238E27FC236}">
                <a16:creationId xmlns:a16="http://schemas.microsoft.com/office/drawing/2014/main" id="{ECEA7106-B2CD-1346-A7CC-CBAFF5EE0061}"/>
              </a:ext>
            </a:extLst>
          </p:cNvPr>
          <p:cNvSpPr>
            <a:spLocks noGrp="1"/>
          </p:cNvSpPr>
          <p:nvPr>
            <p:ph type="dt" sz="half" idx="2"/>
          </p:nvPr>
        </p:nvSpPr>
        <p:spPr>
          <a:xfrm>
            <a:off x="5643664" y="5289704"/>
            <a:ext cx="2057400" cy="180000"/>
          </a:xfrm>
          <a:prstGeom prst="rect">
            <a:avLst/>
          </a:prstGeom>
        </p:spPr>
        <p:txBody>
          <a:bodyPr vert="horz" lIns="0" tIns="0" rIns="0" bIns="0" rtlCol="0" anchor="b"/>
          <a:lstStyle>
            <a:lvl1pPr algn="r">
              <a:defRPr sz="700">
                <a:solidFill>
                  <a:srgbClr val="EBEBEB"/>
                </a:solidFill>
              </a:defRPr>
            </a:lvl1pPr>
          </a:lstStyle>
          <a:p>
            <a:fld id="{B58FB142-A5E8-5B46-8C6A-D1E2F68AE1DA}" type="datetime1">
              <a:rPr lang="en-US" noProof="0" smtClean="0"/>
              <a:t>11/3/2021</a:t>
            </a:fld>
            <a:endParaRPr lang="en-US" noProof="0"/>
          </a:p>
        </p:txBody>
      </p:sp>
      <p:sp>
        <p:nvSpPr>
          <p:cNvPr id="9" name="Rectangular Callout 7">
            <a:extLst>
              <a:ext uri="{FF2B5EF4-FFF2-40B4-BE49-F238E27FC236}">
                <a16:creationId xmlns:a16="http://schemas.microsoft.com/office/drawing/2014/main" id="{AADFC138-E5B8-444E-A0CB-FA7992D69975}"/>
              </a:ext>
            </a:extLst>
          </p:cNvPr>
          <p:cNvSpPr/>
          <p:nvPr userDrawn="1"/>
        </p:nvSpPr>
        <p:spPr>
          <a:xfrm>
            <a:off x="9313594" y="3223551"/>
            <a:ext cx="1440000" cy="850361"/>
          </a:xfrm>
          <a:prstGeom prst="wedgeRectCallout">
            <a:avLst>
              <a:gd name="adj1" fmla="val -57485"/>
              <a:gd name="adj2" fmla="val -20082"/>
            </a:avLst>
          </a:prstGeom>
          <a:solidFill>
            <a:schemeClr val="bg1"/>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800" noProof="0">
                <a:solidFill>
                  <a:schemeClr val="tx1"/>
                </a:solidFill>
              </a:rPr>
              <a:t>It is ok to change the size of the text manually, but we strongly recommend using short sentences</a:t>
            </a:r>
            <a:endParaRPr lang="en-US" sz="800" b="1" noProof="0">
              <a:solidFill>
                <a:schemeClr val="tx1"/>
              </a:solidFill>
            </a:endParaRPr>
          </a:p>
        </p:txBody>
      </p:sp>
    </p:spTree>
    <p:extLst>
      <p:ext uri="{BB962C8B-B14F-4D97-AF65-F5344CB8AC3E}">
        <p14:creationId xmlns:p14="http://schemas.microsoft.com/office/powerpoint/2010/main" val="408783321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p:cSld name="1_Chapter divider orange">
    <p:bg>
      <p:bgPr>
        <a:solidFill>
          <a:schemeClr val="accent2"/>
        </a:solidFill>
        <a:effectLst/>
      </p:bgPr>
    </p:bg>
    <p:spTree>
      <p:nvGrpSpPr>
        <p:cNvPr id="1" name=""/>
        <p:cNvGrpSpPr/>
        <p:nvPr/>
      </p:nvGrpSpPr>
      <p:grpSpPr>
        <a:xfrm>
          <a:off x="0" y="0"/>
          <a:ext cx="0" cy="0"/>
          <a:chOff x="0" y="0"/>
          <a:chExt cx="0" cy="0"/>
        </a:xfrm>
      </p:grpSpPr>
      <p:pic>
        <p:nvPicPr>
          <p:cNvPr id="9" name="Bildobjekt 8"/>
          <p:cNvPicPr>
            <a:picLocks noChangeAspect="1"/>
          </p:cNvPicPr>
          <p:nvPr/>
        </p:nvPicPr>
        <p:blipFill rotWithShape="1">
          <a:blip r:embed="rId2" cstate="screen">
            <a:extLst>
              <a:ext uri="{28A0092B-C50C-407E-A947-70E740481C1C}">
                <a14:useLocalDpi xmlns:a14="http://schemas.microsoft.com/office/drawing/2010/main"/>
              </a:ext>
            </a:extLst>
          </a:blip>
          <a:srcRect r="7637" b="33802"/>
          <a:stretch/>
        </p:blipFill>
        <p:spPr>
          <a:xfrm>
            <a:off x="0" y="2160000"/>
            <a:ext cx="9144000" cy="2983500"/>
          </a:xfrm>
          <a:prstGeom prst="rect">
            <a:avLst/>
          </a:prstGeom>
        </p:spPr>
      </p:pic>
      <p:sp>
        <p:nvSpPr>
          <p:cNvPr id="2" name="Rubrik 1"/>
          <p:cNvSpPr>
            <a:spLocks noGrp="1"/>
          </p:cNvSpPr>
          <p:nvPr>
            <p:ph type="title" hasCustomPrompt="1"/>
          </p:nvPr>
        </p:nvSpPr>
        <p:spPr>
          <a:xfrm>
            <a:off x="360000" y="283845"/>
            <a:ext cx="8424000" cy="1705889"/>
          </a:xfrm>
        </p:spPr>
        <p:txBody>
          <a:bodyPr anchor="b">
            <a:noAutofit/>
          </a:bodyPr>
          <a:lstStyle>
            <a:lvl1pPr algn="l">
              <a:lnSpc>
                <a:spcPct val="100000"/>
              </a:lnSpc>
              <a:spcAft>
                <a:spcPts val="700"/>
              </a:spcAft>
              <a:defRPr sz="4400" b="0" cap="all">
                <a:solidFill>
                  <a:schemeClr val="tx1"/>
                </a:solidFill>
              </a:defRPr>
            </a:lvl1pPr>
          </a:lstStyle>
          <a:p>
            <a:r>
              <a:rPr lang="en-US" noProof="0"/>
              <a:t>Divider slide, orange</a:t>
            </a:r>
          </a:p>
        </p:txBody>
      </p:sp>
      <p:sp>
        <p:nvSpPr>
          <p:cNvPr id="5" name="Platshållare för sidfot 4">
            <a:extLst>
              <a:ext uri="{FF2B5EF4-FFF2-40B4-BE49-F238E27FC236}">
                <a16:creationId xmlns:a16="http://schemas.microsoft.com/office/drawing/2014/main" id="{8AF851C7-6E9B-0E47-B8A7-BFA9C1EFF40E}"/>
              </a:ext>
            </a:extLst>
          </p:cNvPr>
          <p:cNvSpPr>
            <a:spLocks noGrp="1"/>
          </p:cNvSpPr>
          <p:nvPr>
            <p:ph type="ftr" sz="quarter" idx="3"/>
          </p:nvPr>
        </p:nvSpPr>
        <p:spPr>
          <a:xfrm>
            <a:off x="683568" y="5343493"/>
            <a:ext cx="2895600" cy="180000"/>
          </a:xfrm>
          <a:prstGeom prst="rect">
            <a:avLst/>
          </a:prstGeom>
        </p:spPr>
        <p:txBody>
          <a:bodyPr vert="horz" lIns="0" tIns="0" rIns="0" bIns="0" rtlCol="0" anchor="b" anchorCtr="0"/>
          <a:lstStyle>
            <a:lvl1pPr algn="l">
              <a:defRPr sz="700">
                <a:solidFill>
                  <a:srgbClr val="EBEBEB"/>
                </a:solidFill>
              </a:defRPr>
            </a:lvl1pPr>
          </a:lstStyle>
          <a:p>
            <a:r>
              <a:rPr lang="en-US" noProof="0"/>
              <a:t>SANDVIK: Title of presentation</a:t>
            </a:r>
          </a:p>
        </p:txBody>
      </p:sp>
      <p:sp>
        <p:nvSpPr>
          <p:cNvPr id="7" name="Platshållare för bildnummer 5">
            <a:extLst>
              <a:ext uri="{FF2B5EF4-FFF2-40B4-BE49-F238E27FC236}">
                <a16:creationId xmlns:a16="http://schemas.microsoft.com/office/drawing/2014/main" id="{E28ABB1E-191F-DD4A-87CD-8094398E8C1D}"/>
              </a:ext>
            </a:extLst>
          </p:cNvPr>
          <p:cNvSpPr>
            <a:spLocks noGrp="1"/>
          </p:cNvSpPr>
          <p:nvPr>
            <p:ph type="sldNum" sz="quarter" idx="4"/>
          </p:nvPr>
        </p:nvSpPr>
        <p:spPr>
          <a:xfrm>
            <a:off x="354946" y="4679655"/>
            <a:ext cx="328622" cy="180000"/>
          </a:xfrm>
          <a:prstGeom prst="rect">
            <a:avLst/>
          </a:prstGeom>
        </p:spPr>
        <p:txBody>
          <a:bodyPr vert="horz" lIns="0" tIns="0" rIns="0" bIns="0" rtlCol="0" anchor="b" anchorCtr="0"/>
          <a:lstStyle>
            <a:lvl1pPr algn="l">
              <a:defRPr sz="700">
                <a:solidFill>
                  <a:schemeClr val="tx1"/>
                </a:solidFill>
              </a:defRPr>
            </a:lvl1pPr>
          </a:lstStyle>
          <a:p>
            <a:fld id="{469B62F1-B431-48B6-8270-02431A1685B7}" type="slidenum">
              <a:rPr lang="en-US" noProof="0" smtClean="0"/>
              <a:pPr/>
              <a:t>‹#›</a:t>
            </a:fld>
            <a:endParaRPr lang="en-US" noProof="0"/>
          </a:p>
        </p:txBody>
      </p:sp>
      <p:sp>
        <p:nvSpPr>
          <p:cNvPr id="8" name="Date Placeholder 3">
            <a:extLst>
              <a:ext uri="{FF2B5EF4-FFF2-40B4-BE49-F238E27FC236}">
                <a16:creationId xmlns:a16="http://schemas.microsoft.com/office/drawing/2014/main" id="{0B367593-A814-0B41-AF04-B3A0714010D0}"/>
              </a:ext>
            </a:extLst>
          </p:cNvPr>
          <p:cNvSpPr>
            <a:spLocks noGrp="1"/>
          </p:cNvSpPr>
          <p:nvPr>
            <p:ph type="dt" sz="half" idx="2"/>
          </p:nvPr>
        </p:nvSpPr>
        <p:spPr>
          <a:xfrm>
            <a:off x="5643664" y="5343493"/>
            <a:ext cx="2057400" cy="180000"/>
          </a:xfrm>
          <a:prstGeom prst="rect">
            <a:avLst/>
          </a:prstGeom>
        </p:spPr>
        <p:txBody>
          <a:bodyPr vert="horz" lIns="0" tIns="0" rIns="0" bIns="0" rtlCol="0" anchor="b"/>
          <a:lstStyle>
            <a:lvl1pPr algn="r">
              <a:defRPr sz="700">
                <a:solidFill>
                  <a:srgbClr val="EBEBEB"/>
                </a:solidFill>
              </a:defRPr>
            </a:lvl1pPr>
          </a:lstStyle>
          <a:p>
            <a:fld id="{03CA7CF2-1247-D245-A720-6EC766809B5A}" type="datetime1">
              <a:rPr lang="en-US" noProof="0" smtClean="0"/>
              <a:t>11/3/2021</a:t>
            </a:fld>
            <a:endParaRPr lang="en-US" noProof="0"/>
          </a:p>
        </p:txBody>
      </p:sp>
      <p:sp>
        <p:nvSpPr>
          <p:cNvPr id="10" name="Rectangular Callout 7">
            <a:extLst>
              <a:ext uri="{FF2B5EF4-FFF2-40B4-BE49-F238E27FC236}">
                <a16:creationId xmlns:a16="http://schemas.microsoft.com/office/drawing/2014/main" id="{F28D2510-BBA3-C641-A91E-FE1B2DF5803F}"/>
              </a:ext>
            </a:extLst>
          </p:cNvPr>
          <p:cNvSpPr/>
          <p:nvPr userDrawn="1"/>
        </p:nvSpPr>
        <p:spPr>
          <a:xfrm>
            <a:off x="9313594" y="1309639"/>
            <a:ext cx="1440000" cy="850361"/>
          </a:xfrm>
          <a:prstGeom prst="wedgeRectCallout">
            <a:avLst>
              <a:gd name="adj1" fmla="val -57485"/>
              <a:gd name="adj2" fmla="val -20082"/>
            </a:avLst>
          </a:prstGeom>
          <a:solidFill>
            <a:schemeClr val="bg1"/>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800" noProof="0">
                <a:solidFill>
                  <a:schemeClr val="tx1"/>
                </a:solidFill>
              </a:rPr>
              <a:t>It is ok to change the size of the text manually, but we strongly recommend using short sentences</a:t>
            </a:r>
            <a:endParaRPr lang="en-US" sz="800" b="1" noProof="0">
              <a:solidFill>
                <a:schemeClr val="tx1"/>
              </a:solidFill>
            </a:endParaRPr>
          </a:p>
        </p:txBody>
      </p:sp>
    </p:spTree>
    <p:extLst>
      <p:ext uri="{BB962C8B-B14F-4D97-AF65-F5344CB8AC3E}">
        <p14:creationId xmlns:p14="http://schemas.microsoft.com/office/powerpoint/2010/main" val="175806106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userDrawn="1">
  <p:cSld name="Chapter sub section alt 1, blue">
    <p:bg>
      <p:bgPr>
        <a:solidFill>
          <a:schemeClr val="accent1"/>
        </a:solidFill>
        <a:effectLst/>
      </p:bgPr>
    </p:bg>
    <p:spTree>
      <p:nvGrpSpPr>
        <p:cNvPr id="1" name=""/>
        <p:cNvGrpSpPr/>
        <p:nvPr/>
      </p:nvGrpSpPr>
      <p:grpSpPr>
        <a:xfrm>
          <a:off x="0" y="0"/>
          <a:ext cx="0" cy="0"/>
          <a:chOff x="0" y="0"/>
          <a:chExt cx="0" cy="0"/>
        </a:xfrm>
      </p:grpSpPr>
      <p:sp>
        <p:nvSpPr>
          <p:cNvPr id="7" name="Text Placeholder 20">
            <a:extLst>
              <a:ext uri="{FF2B5EF4-FFF2-40B4-BE49-F238E27FC236}">
                <a16:creationId xmlns:a16="http://schemas.microsoft.com/office/drawing/2014/main" id="{00C95716-717A-9D42-AF1E-0F572F72D557}"/>
              </a:ext>
            </a:extLst>
          </p:cNvPr>
          <p:cNvSpPr>
            <a:spLocks noGrp="1"/>
          </p:cNvSpPr>
          <p:nvPr>
            <p:ph type="body" sz="quarter" idx="14" hasCustomPrompt="1"/>
          </p:nvPr>
        </p:nvSpPr>
        <p:spPr>
          <a:xfrm>
            <a:off x="1395621" y="901597"/>
            <a:ext cx="7451653" cy="3600000"/>
          </a:xfrm>
        </p:spPr>
        <p:txBody>
          <a:bodyPr anchor="ctr"/>
          <a:lstStyle>
            <a:lvl1pPr marL="0" indent="0">
              <a:spcBef>
                <a:spcPts val="0"/>
              </a:spcBef>
              <a:spcAft>
                <a:spcPts val="1200"/>
              </a:spcAft>
              <a:buClr>
                <a:schemeClr val="bg1"/>
              </a:buClr>
              <a:buFontTx/>
              <a:buNone/>
              <a:defRPr sz="2400" b="1" u="none">
                <a:solidFill>
                  <a:schemeClr val="tx1"/>
                </a:solidFill>
              </a:defRPr>
            </a:lvl1pPr>
          </a:lstStyle>
          <a:p>
            <a:pPr lvl="0"/>
            <a:r>
              <a:rPr lang="en-US" noProof="0"/>
              <a:t>Sub section, one line</a:t>
            </a:r>
          </a:p>
        </p:txBody>
      </p:sp>
      <p:sp>
        <p:nvSpPr>
          <p:cNvPr id="8" name="Text Placeholder 20">
            <a:extLst>
              <a:ext uri="{FF2B5EF4-FFF2-40B4-BE49-F238E27FC236}">
                <a16:creationId xmlns:a16="http://schemas.microsoft.com/office/drawing/2014/main" id="{6134A878-3805-2E45-BCF9-99CD6AB9A823}"/>
              </a:ext>
            </a:extLst>
          </p:cNvPr>
          <p:cNvSpPr>
            <a:spLocks noGrp="1"/>
          </p:cNvSpPr>
          <p:nvPr>
            <p:ph type="body" sz="quarter" idx="15" hasCustomPrompt="1"/>
          </p:nvPr>
        </p:nvSpPr>
        <p:spPr>
          <a:xfrm>
            <a:off x="354946" y="901597"/>
            <a:ext cx="921195" cy="3600000"/>
          </a:xfrm>
        </p:spPr>
        <p:txBody>
          <a:bodyPr anchor="ctr"/>
          <a:lstStyle>
            <a:lvl1pPr marL="0" indent="0">
              <a:spcBef>
                <a:spcPts val="0"/>
              </a:spcBef>
              <a:spcAft>
                <a:spcPts val="1200"/>
              </a:spcAft>
              <a:buClr>
                <a:schemeClr val="bg1"/>
              </a:buClr>
              <a:buFontTx/>
              <a:buNone/>
              <a:defRPr sz="2400" b="0" u="none">
                <a:solidFill>
                  <a:schemeClr val="tx1"/>
                </a:solidFill>
              </a:defRPr>
            </a:lvl1pPr>
          </a:lstStyle>
          <a:p>
            <a:pPr lvl="0"/>
            <a:r>
              <a:rPr lang="en-US" noProof="0"/>
              <a:t>01</a:t>
            </a:r>
          </a:p>
        </p:txBody>
      </p:sp>
      <p:sp>
        <p:nvSpPr>
          <p:cNvPr id="10" name="Platshållare för sidfot 4">
            <a:extLst>
              <a:ext uri="{FF2B5EF4-FFF2-40B4-BE49-F238E27FC236}">
                <a16:creationId xmlns:a16="http://schemas.microsoft.com/office/drawing/2014/main" id="{04AACABC-1750-A342-9123-7CB45368691B}"/>
              </a:ext>
            </a:extLst>
          </p:cNvPr>
          <p:cNvSpPr>
            <a:spLocks noGrp="1"/>
          </p:cNvSpPr>
          <p:nvPr>
            <p:ph type="ftr" sz="quarter" idx="3"/>
          </p:nvPr>
        </p:nvSpPr>
        <p:spPr>
          <a:xfrm>
            <a:off x="683568" y="5235915"/>
            <a:ext cx="2895600" cy="180000"/>
          </a:xfrm>
          <a:prstGeom prst="rect">
            <a:avLst/>
          </a:prstGeom>
        </p:spPr>
        <p:txBody>
          <a:bodyPr vert="horz" lIns="0" tIns="0" rIns="0" bIns="0" rtlCol="0" anchor="b" anchorCtr="0"/>
          <a:lstStyle>
            <a:lvl1pPr algn="l">
              <a:defRPr sz="700">
                <a:solidFill>
                  <a:srgbClr val="EBEBEB"/>
                </a:solidFill>
              </a:defRPr>
            </a:lvl1pPr>
          </a:lstStyle>
          <a:p>
            <a:r>
              <a:rPr lang="en-US" noProof="0"/>
              <a:t>SANDVIK: Title of presentation</a:t>
            </a:r>
          </a:p>
        </p:txBody>
      </p:sp>
      <p:sp>
        <p:nvSpPr>
          <p:cNvPr id="12" name="Platshållare för bildnummer 5">
            <a:extLst>
              <a:ext uri="{FF2B5EF4-FFF2-40B4-BE49-F238E27FC236}">
                <a16:creationId xmlns:a16="http://schemas.microsoft.com/office/drawing/2014/main" id="{1BDB3F0F-C35E-1747-B9F3-DDC0AC0B06B3}"/>
              </a:ext>
            </a:extLst>
          </p:cNvPr>
          <p:cNvSpPr>
            <a:spLocks noGrp="1"/>
          </p:cNvSpPr>
          <p:nvPr>
            <p:ph type="sldNum" sz="quarter" idx="4"/>
          </p:nvPr>
        </p:nvSpPr>
        <p:spPr>
          <a:xfrm>
            <a:off x="354946" y="4679655"/>
            <a:ext cx="328622" cy="180000"/>
          </a:xfrm>
          <a:prstGeom prst="rect">
            <a:avLst/>
          </a:prstGeom>
        </p:spPr>
        <p:txBody>
          <a:bodyPr vert="horz" lIns="0" tIns="0" rIns="0" bIns="0" rtlCol="0" anchor="b" anchorCtr="0"/>
          <a:lstStyle>
            <a:lvl1pPr algn="l">
              <a:defRPr sz="700">
                <a:solidFill>
                  <a:schemeClr val="tx1"/>
                </a:solidFill>
              </a:defRPr>
            </a:lvl1pPr>
          </a:lstStyle>
          <a:p>
            <a:fld id="{469B62F1-B431-48B6-8270-02431A1685B7}" type="slidenum">
              <a:rPr lang="en-US" noProof="0" smtClean="0"/>
              <a:pPr/>
              <a:t>‹#›</a:t>
            </a:fld>
            <a:endParaRPr lang="en-US" noProof="0"/>
          </a:p>
        </p:txBody>
      </p:sp>
      <p:sp>
        <p:nvSpPr>
          <p:cNvPr id="13" name="Date Placeholder 3">
            <a:extLst>
              <a:ext uri="{FF2B5EF4-FFF2-40B4-BE49-F238E27FC236}">
                <a16:creationId xmlns:a16="http://schemas.microsoft.com/office/drawing/2014/main" id="{1BF3251B-658A-9B43-BFF4-C0FA5F069A03}"/>
              </a:ext>
            </a:extLst>
          </p:cNvPr>
          <p:cNvSpPr>
            <a:spLocks noGrp="1"/>
          </p:cNvSpPr>
          <p:nvPr>
            <p:ph type="dt" sz="half" idx="2"/>
          </p:nvPr>
        </p:nvSpPr>
        <p:spPr>
          <a:xfrm>
            <a:off x="5643664" y="5235915"/>
            <a:ext cx="2057400" cy="180000"/>
          </a:xfrm>
          <a:prstGeom prst="rect">
            <a:avLst/>
          </a:prstGeom>
        </p:spPr>
        <p:txBody>
          <a:bodyPr vert="horz" lIns="0" tIns="0" rIns="0" bIns="0" rtlCol="0" anchor="b"/>
          <a:lstStyle>
            <a:lvl1pPr algn="r">
              <a:defRPr sz="700">
                <a:solidFill>
                  <a:srgbClr val="EBEBEB"/>
                </a:solidFill>
              </a:defRPr>
            </a:lvl1pPr>
          </a:lstStyle>
          <a:p>
            <a:fld id="{4FBC7CCE-A6F7-4447-838A-007932C0DC12}" type="datetime1">
              <a:rPr lang="en-US" noProof="0" smtClean="0"/>
              <a:t>11/3/2021</a:t>
            </a:fld>
            <a:endParaRPr lang="en-US" noProof="0"/>
          </a:p>
        </p:txBody>
      </p:sp>
      <p:sp>
        <p:nvSpPr>
          <p:cNvPr id="9" name="Rectangular Callout 8">
            <a:extLst>
              <a:ext uri="{FF2B5EF4-FFF2-40B4-BE49-F238E27FC236}">
                <a16:creationId xmlns:a16="http://schemas.microsoft.com/office/drawing/2014/main" id="{00F7F5FB-2CBB-6E48-A0F8-66C40EF59A44}"/>
              </a:ext>
            </a:extLst>
          </p:cNvPr>
          <p:cNvSpPr/>
          <p:nvPr userDrawn="1"/>
        </p:nvSpPr>
        <p:spPr>
          <a:xfrm>
            <a:off x="9432540" y="1866933"/>
            <a:ext cx="1440000" cy="1669327"/>
          </a:xfrm>
          <a:prstGeom prst="wedgeRectCallout">
            <a:avLst>
              <a:gd name="adj1" fmla="val -65346"/>
              <a:gd name="adj2" fmla="val -20385"/>
            </a:avLst>
          </a:prstGeom>
          <a:solidFill>
            <a:schemeClr val="bg1"/>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800" noProof="0">
                <a:solidFill>
                  <a:schemeClr val="tx1"/>
                </a:solidFill>
              </a:rPr>
              <a:t>For functional/accessory pages, always use one of our primary colors: either blue or orange depending on your preference.</a:t>
            </a:r>
          </a:p>
          <a:p>
            <a:pPr algn="l"/>
            <a:endParaRPr lang="en-US" sz="800" noProof="0">
              <a:solidFill>
                <a:schemeClr val="tx1"/>
              </a:solidFill>
            </a:endParaRPr>
          </a:p>
          <a:p>
            <a:pPr algn="l"/>
            <a:r>
              <a:rPr lang="en-US" sz="800" noProof="0">
                <a:solidFill>
                  <a:schemeClr val="tx1"/>
                </a:solidFill>
              </a:rPr>
              <a:t>This divider type puts emphasis on description of topics.</a:t>
            </a:r>
          </a:p>
        </p:txBody>
      </p:sp>
    </p:spTree>
    <p:extLst>
      <p:ext uri="{BB962C8B-B14F-4D97-AF65-F5344CB8AC3E}">
        <p14:creationId xmlns:p14="http://schemas.microsoft.com/office/powerpoint/2010/main" val="402903703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userDrawn="1">
  <p:cSld name="Chapter sub section alt 1, orange">
    <p:bg>
      <p:bgPr>
        <a:solidFill>
          <a:schemeClr val="accent2"/>
        </a:solidFill>
        <a:effectLst/>
      </p:bgPr>
    </p:bg>
    <p:spTree>
      <p:nvGrpSpPr>
        <p:cNvPr id="1" name=""/>
        <p:cNvGrpSpPr/>
        <p:nvPr/>
      </p:nvGrpSpPr>
      <p:grpSpPr>
        <a:xfrm>
          <a:off x="0" y="0"/>
          <a:ext cx="0" cy="0"/>
          <a:chOff x="0" y="0"/>
          <a:chExt cx="0" cy="0"/>
        </a:xfrm>
      </p:grpSpPr>
      <p:sp>
        <p:nvSpPr>
          <p:cNvPr id="7" name="Text Placeholder 20">
            <a:extLst>
              <a:ext uri="{FF2B5EF4-FFF2-40B4-BE49-F238E27FC236}">
                <a16:creationId xmlns:a16="http://schemas.microsoft.com/office/drawing/2014/main" id="{00C95716-717A-9D42-AF1E-0F572F72D557}"/>
              </a:ext>
            </a:extLst>
          </p:cNvPr>
          <p:cNvSpPr>
            <a:spLocks noGrp="1"/>
          </p:cNvSpPr>
          <p:nvPr>
            <p:ph type="body" sz="quarter" idx="14" hasCustomPrompt="1"/>
          </p:nvPr>
        </p:nvSpPr>
        <p:spPr>
          <a:xfrm>
            <a:off x="1395621" y="901597"/>
            <a:ext cx="7451653" cy="3600000"/>
          </a:xfrm>
        </p:spPr>
        <p:txBody>
          <a:bodyPr anchor="ctr"/>
          <a:lstStyle>
            <a:lvl1pPr marL="0" indent="0">
              <a:spcBef>
                <a:spcPts val="0"/>
              </a:spcBef>
              <a:spcAft>
                <a:spcPts val="1200"/>
              </a:spcAft>
              <a:buClr>
                <a:schemeClr val="bg1"/>
              </a:buClr>
              <a:buFontTx/>
              <a:buNone/>
              <a:defRPr sz="2400" b="1" u="none">
                <a:solidFill>
                  <a:schemeClr val="tx1"/>
                </a:solidFill>
              </a:defRPr>
            </a:lvl1pPr>
          </a:lstStyle>
          <a:p>
            <a:pPr lvl="0"/>
            <a:r>
              <a:rPr lang="en-US" noProof="0"/>
              <a:t>Sub section, one line</a:t>
            </a:r>
          </a:p>
        </p:txBody>
      </p:sp>
      <p:sp>
        <p:nvSpPr>
          <p:cNvPr id="8" name="Text Placeholder 20">
            <a:extLst>
              <a:ext uri="{FF2B5EF4-FFF2-40B4-BE49-F238E27FC236}">
                <a16:creationId xmlns:a16="http://schemas.microsoft.com/office/drawing/2014/main" id="{6134A878-3805-2E45-BCF9-99CD6AB9A823}"/>
              </a:ext>
            </a:extLst>
          </p:cNvPr>
          <p:cNvSpPr>
            <a:spLocks noGrp="1"/>
          </p:cNvSpPr>
          <p:nvPr>
            <p:ph type="body" sz="quarter" idx="15" hasCustomPrompt="1"/>
          </p:nvPr>
        </p:nvSpPr>
        <p:spPr>
          <a:xfrm>
            <a:off x="354946" y="901597"/>
            <a:ext cx="921195" cy="3600000"/>
          </a:xfrm>
        </p:spPr>
        <p:txBody>
          <a:bodyPr anchor="ctr"/>
          <a:lstStyle>
            <a:lvl1pPr marL="0" indent="0">
              <a:spcBef>
                <a:spcPts val="0"/>
              </a:spcBef>
              <a:spcAft>
                <a:spcPts val="1200"/>
              </a:spcAft>
              <a:buClr>
                <a:schemeClr val="bg1"/>
              </a:buClr>
              <a:buFontTx/>
              <a:buNone/>
              <a:defRPr sz="2400" b="0" u="none">
                <a:solidFill>
                  <a:schemeClr val="tx1"/>
                </a:solidFill>
              </a:defRPr>
            </a:lvl1pPr>
          </a:lstStyle>
          <a:p>
            <a:pPr lvl="0"/>
            <a:r>
              <a:rPr lang="en-US" noProof="0"/>
              <a:t>01</a:t>
            </a:r>
          </a:p>
        </p:txBody>
      </p:sp>
      <p:sp>
        <p:nvSpPr>
          <p:cNvPr id="5" name="Platshållare för sidfot 4">
            <a:extLst>
              <a:ext uri="{FF2B5EF4-FFF2-40B4-BE49-F238E27FC236}">
                <a16:creationId xmlns:a16="http://schemas.microsoft.com/office/drawing/2014/main" id="{209BCE74-0390-A248-B17B-6CEA006516DA}"/>
              </a:ext>
            </a:extLst>
          </p:cNvPr>
          <p:cNvSpPr>
            <a:spLocks noGrp="1"/>
          </p:cNvSpPr>
          <p:nvPr>
            <p:ph type="ftr" sz="quarter" idx="3"/>
          </p:nvPr>
        </p:nvSpPr>
        <p:spPr>
          <a:xfrm>
            <a:off x="683568" y="5316598"/>
            <a:ext cx="2895600" cy="180000"/>
          </a:xfrm>
          <a:prstGeom prst="rect">
            <a:avLst/>
          </a:prstGeom>
        </p:spPr>
        <p:txBody>
          <a:bodyPr vert="horz" lIns="0" tIns="0" rIns="0" bIns="0" rtlCol="0" anchor="b" anchorCtr="0"/>
          <a:lstStyle>
            <a:lvl1pPr algn="l">
              <a:defRPr sz="700">
                <a:solidFill>
                  <a:srgbClr val="EBEBEB"/>
                </a:solidFill>
              </a:defRPr>
            </a:lvl1pPr>
          </a:lstStyle>
          <a:p>
            <a:r>
              <a:rPr lang="en-US" noProof="0"/>
              <a:t>SANDVIK: Title of presentation</a:t>
            </a:r>
          </a:p>
        </p:txBody>
      </p:sp>
      <p:sp>
        <p:nvSpPr>
          <p:cNvPr id="9" name="Platshållare för bildnummer 5">
            <a:extLst>
              <a:ext uri="{FF2B5EF4-FFF2-40B4-BE49-F238E27FC236}">
                <a16:creationId xmlns:a16="http://schemas.microsoft.com/office/drawing/2014/main" id="{5717AC0D-15CC-B54B-A57D-7A764767B26A}"/>
              </a:ext>
            </a:extLst>
          </p:cNvPr>
          <p:cNvSpPr>
            <a:spLocks noGrp="1"/>
          </p:cNvSpPr>
          <p:nvPr>
            <p:ph type="sldNum" sz="quarter" idx="4"/>
          </p:nvPr>
        </p:nvSpPr>
        <p:spPr>
          <a:xfrm>
            <a:off x="354946" y="4679655"/>
            <a:ext cx="328622" cy="180000"/>
          </a:xfrm>
          <a:prstGeom prst="rect">
            <a:avLst/>
          </a:prstGeom>
        </p:spPr>
        <p:txBody>
          <a:bodyPr vert="horz" lIns="0" tIns="0" rIns="0" bIns="0" rtlCol="0" anchor="b" anchorCtr="0"/>
          <a:lstStyle>
            <a:lvl1pPr algn="l">
              <a:defRPr sz="700">
                <a:solidFill>
                  <a:schemeClr val="tx1"/>
                </a:solidFill>
              </a:defRPr>
            </a:lvl1pPr>
          </a:lstStyle>
          <a:p>
            <a:fld id="{469B62F1-B431-48B6-8270-02431A1685B7}" type="slidenum">
              <a:rPr lang="en-US" noProof="0" smtClean="0"/>
              <a:pPr/>
              <a:t>‹#›</a:t>
            </a:fld>
            <a:endParaRPr lang="en-US" noProof="0"/>
          </a:p>
        </p:txBody>
      </p:sp>
      <p:sp>
        <p:nvSpPr>
          <p:cNvPr id="10" name="Date Placeholder 3">
            <a:extLst>
              <a:ext uri="{FF2B5EF4-FFF2-40B4-BE49-F238E27FC236}">
                <a16:creationId xmlns:a16="http://schemas.microsoft.com/office/drawing/2014/main" id="{B25FDA0F-5DD3-7A49-8AA5-EB81801CD241}"/>
              </a:ext>
            </a:extLst>
          </p:cNvPr>
          <p:cNvSpPr>
            <a:spLocks noGrp="1"/>
          </p:cNvSpPr>
          <p:nvPr>
            <p:ph type="dt" sz="half" idx="2"/>
          </p:nvPr>
        </p:nvSpPr>
        <p:spPr>
          <a:xfrm>
            <a:off x="5643664" y="5316598"/>
            <a:ext cx="2057400" cy="180000"/>
          </a:xfrm>
          <a:prstGeom prst="rect">
            <a:avLst/>
          </a:prstGeom>
        </p:spPr>
        <p:txBody>
          <a:bodyPr vert="horz" lIns="0" tIns="0" rIns="0" bIns="0" rtlCol="0" anchor="b"/>
          <a:lstStyle>
            <a:lvl1pPr algn="r">
              <a:defRPr sz="700">
                <a:solidFill>
                  <a:srgbClr val="EBEBEB"/>
                </a:solidFill>
              </a:defRPr>
            </a:lvl1pPr>
          </a:lstStyle>
          <a:p>
            <a:fld id="{8C6AA481-CEA0-804C-8E6D-A0F0850F4E53}" type="datetime1">
              <a:rPr lang="en-US" noProof="0" smtClean="0"/>
              <a:t>11/3/2021</a:t>
            </a:fld>
            <a:endParaRPr lang="en-US" noProof="0"/>
          </a:p>
        </p:txBody>
      </p:sp>
      <p:sp>
        <p:nvSpPr>
          <p:cNvPr id="11" name="Rectangular Callout 10">
            <a:extLst>
              <a:ext uri="{FF2B5EF4-FFF2-40B4-BE49-F238E27FC236}">
                <a16:creationId xmlns:a16="http://schemas.microsoft.com/office/drawing/2014/main" id="{8C77C767-16F2-1F46-9259-4730494DD653}"/>
              </a:ext>
            </a:extLst>
          </p:cNvPr>
          <p:cNvSpPr/>
          <p:nvPr userDrawn="1"/>
        </p:nvSpPr>
        <p:spPr>
          <a:xfrm>
            <a:off x="9432540" y="1866933"/>
            <a:ext cx="1440000" cy="1669327"/>
          </a:xfrm>
          <a:prstGeom prst="wedgeRectCallout">
            <a:avLst>
              <a:gd name="adj1" fmla="val -65346"/>
              <a:gd name="adj2" fmla="val -20385"/>
            </a:avLst>
          </a:prstGeom>
          <a:solidFill>
            <a:schemeClr val="bg1"/>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800" noProof="0">
                <a:solidFill>
                  <a:schemeClr val="tx1"/>
                </a:solidFill>
              </a:rPr>
              <a:t>For functional/accessory pages, always use one of our primary colors: either blue or orange depending on your preference.</a:t>
            </a:r>
          </a:p>
          <a:p>
            <a:pPr algn="l"/>
            <a:endParaRPr lang="en-US" sz="800" noProof="0">
              <a:solidFill>
                <a:schemeClr val="tx1"/>
              </a:solidFill>
            </a:endParaRPr>
          </a:p>
          <a:p>
            <a:pPr algn="l"/>
            <a:r>
              <a:rPr lang="en-US" sz="800" noProof="0">
                <a:solidFill>
                  <a:schemeClr val="tx1"/>
                </a:solidFill>
              </a:rPr>
              <a:t>This divider type puts emphasis on description of topics.</a:t>
            </a:r>
          </a:p>
        </p:txBody>
      </p:sp>
    </p:spTree>
    <p:extLst>
      <p:ext uri="{BB962C8B-B14F-4D97-AF65-F5344CB8AC3E}">
        <p14:creationId xmlns:p14="http://schemas.microsoft.com/office/powerpoint/2010/main" val="49907665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userDrawn="1">
  <p:cSld name="Chapter sub section alt 2, blue">
    <p:bg>
      <p:bgPr>
        <a:solidFill>
          <a:schemeClr val="accent1"/>
        </a:solidFill>
        <a:effectLst/>
      </p:bgPr>
    </p:bg>
    <p:spTree>
      <p:nvGrpSpPr>
        <p:cNvPr id="1" name=""/>
        <p:cNvGrpSpPr/>
        <p:nvPr/>
      </p:nvGrpSpPr>
      <p:grpSpPr>
        <a:xfrm>
          <a:off x="0" y="0"/>
          <a:ext cx="0" cy="0"/>
          <a:chOff x="0" y="0"/>
          <a:chExt cx="0" cy="0"/>
        </a:xfrm>
      </p:grpSpPr>
      <p:sp>
        <p:nvSpPr>
          <p:cNvPr id="7" name="Text Placeholder 20">
            <a:extLst>
              <a:ext uri="{FF2B5EF4-FFF2-40B4-BE49-F238E27FC236}">
                <a16:creationId xmlns:a16="http://schemas.microsoft.com/office/drawing/2014/main" id="{00C95716-717A-9D42-AF1E-0F572F72D557}"/>
              </a:ext>
            </a:extLst>
          </p:cNvPr>
          <p:cNvSpPr>
            <a:spLocks noGrp="1"/>
          </p:cNvSpPr>
          <p:nvPr>
            <p:ph type="body" sz="quarter" idx="14" hasCustomPrompt="1"/>
          </p:nvPr>
        </p:nvSpPr>
        <p:spPr>
          <a:xfrm>
            <a:off x="2600600" y="1557866"/>
            <a:ext cx="5934741" cy="1684867"/>
          </a:xfrm>
        </p:spPr>
        <p:txBody>
          <a:bodyPr anchor="b"/>
          <a:lstStyle>
            <a:lvl1pPr marL="0" indent="0">
              <a:spcBef>
                <a:spcPts val="0"/>
              </a:spcBef>
              <a:spcAft>
                <a:spcPts val="1200"/>
              </a:spcAft>
              <a:buClr>
                <a:schemeClr val="bg1"/>
              </a:buClr>
              <a:buFontTx/>
              <a:buNone/>
              <a:defRPr sz="2400" b="0" u="none">
                <a:solidFill>
                  <a:schemeClr val="tx1"/>
                </a:solidFill>
              </a:defRPr>
            </a:lvl1pPr>
          </a:lstStyle>
          <a:p>
            <a:pPr lvl="0"/>
            <a:r>
              <a:rPr lang="en-US" noProof="0"/>
              <a:t>Sub section alt 2, one line</a:t>
            </a:r>
          </a:p>
        </p:txBody>
      </p:sp>
      <p:sp>
        <p:nvSpPr>
          <p:cNvPr id="8" name="Text Placeholder 20">
            <a:extLst>
              <a:ext uri="{FF2B5EF4-FFF2-40B4-BE49-F238E27FC236}">
                <a16:creationId xmlns:a16="http://schemas.microsoft.com/office/drawing/2014/main" id="{6134A878-3805-2E45-BCF9-99CD6AB9A823}"/>
              </a:ext>
            </a:extLst>
          </p:cNvPr>
          <p:cNvSpPr>
            <a:spLocks noGrp="1"/>
          </p:cNvSpPr>
          <p:nvPr>
            <p:ph type="body" sz="quarter" idx="15" hasCustomPrompt="1"/>
          </p:nvPr>
        </p:nvSpPr>
        <p:spPr>
          <a:xfrm>
            <a:off x="354947" y="1549400"/>
            <a:ext cx="2245654" cy="1991333"/>
          </a:xfrm>
        </p:spPr>
        <p:txBody>
          <a:bodyPr anchor="b"/>
          <a:lstStyle>
            <a:lvl1pPr marL="0" indent="0">
              <a:spcBef>
                <a:spcPts val="0"/>
              </a:spcBef>
              <a:spcAft>
                <a:spcPts val="1200"/>
              </a:spcAft>
              <a:buClr>
                <a:schemeClr val="bg1"/>
              </a:buClr>
              <a:buFontTx/>
              <a:buNone/>
              <a:defRPr sz="13000" b="0" u="none">
                <a:solidFill>
                  <a:schemeClr val="tx1"/>
                </a:solidFill>
              </a:defRPr>
            </a:lvl1pPr>
          </a:lstStyle>
          <a:p>
            <a:pPr lvl="0"/>
            <a:r>
              <a:rPr lang="en-US" noProof="0"/>
              <a:t>01</a:t>
            </a:r>
          </a:p>
        </p:txBody>
      </p:sp>
      <p:sp>
        <p:nvSpPr>
          <p:cNvPr id="9" name="Platshållare för sidfot 4">
            <a:extLst>
              <a:ext uri="{FF2B5EF4-FFF2-40B4-BE49-F238E27FC236}">
                <a16:creationId xmlns:a16="http://schemas.microsoft.com/office/drawing/2014/main" id="{9258D405-FF90-BC43-92D2-2DB1920DF828}"/>
              </a:ext>
            </a:extLst>
          </p:cNvPr>
          <p:cNvSpPr>
            <a:spLocks noGrp="1"/>
          </p:cNvSpPr>
          <p:nvPr>
            <p:ph type="ftr" sz="quarter" idx="3"/>
          </p:nvPr>
        </p:nvSpPr>
        <p:spPr>
          <a:xfrm>
            <a:off x="683568" y="5289704"/>
            <a:ext cx="2895600" cy="180000"/>
          </a:xfrm>
          <a:prstGeom prst="rect">
            <a:avLst/>
          </a:prstGeom>
        </p:spPr>
        <p:txBody>
          <a:bodyPr vert="horz" lIns="0" tIns="0" rIns="0" bIns="0" rtlCol="0" anchor="b" anchorCtr="0"/>
          <a:lstStyle>
            <a:lvl1pPr algn="l">
              <a:defRPr sz="700">
                <a:solidFill>
                  <a:srgbClr val="EBEBEB"/>
                </a:solidFill>
              </a:defRPr>
            </a:lvl1pPr>
          </a:lstStyle>
          <a:p>
            <a:r>
              <a:rPr lang="en-US" noProof="0"/>
              <a:t>SANDVIK: Title of presentation</a:t>
            </a:r>
          </a:p>
        </p:txBody>
      </p:sp>
      <p:sp>
        <p:nvSpPr>
          <p:cNvPr id="10" name="Platshållare för bildnummer 5">
            <a:extLst>
              <a:ext uri="{FF2B5EF4-FFF2-40B4-BE49-F238E27FC236}">
                <a16:creationId xmlns:a16="http://schemas.microsoft.com/office/drawing/2014/main" id="{16867EBB-962B-3748-B79F-FF962DE63C9C}"/>
              </a:ext>
            </a:extLst>
          </p:cNvPr>
          <p:cNvSpPr>
            <a:spLocks noGrp="1"/>
          </p:cNvSpPr>
          <p:nvPr>
            <p:ph type="sldNum" sz="quarter" idx="4"/>
          </p:nvPr>
        </p:nvSpPr>
        <p:spPr>
          <a:xfrm>
            <a:off x="354946" y="4679655"/>
            <a:ext cx="328622" cy="180000"/>
          </a:xfrm>
          <a:prstGeom prst="rect">
            <a:avLst/>
          </a:prstGeom>
        </p:spPr>
        <p:txBody>
          <a:bodyPr vert="horz" lIns="0" tIns="0" rIns="0" bIns="0" rtlCol="0" anchor="b" anchorCtr="0"/>
          <a:lstStyle>
            <a:lvl1pPr algn="l">
              <a:defRPr sz="700">
                <a:solidFill>
                  <a:schemeClr val="tx1"/>
                </a:solidFill>
              </a:defRPr>
            </a:lvl1pPr>
          </a:lstStyle>
          <a:p>
            <a:fld id="{469B62F1-B431-48B6-8270-02431A1685B7}" type="slidenum">
              <a:rPr lang="en-US" noProof="0" smtClean="0"/>
              <a:pPr/>
              <a:t>‹#›</a:t>
            </a:fld>
            <a:endParaRPr lang="en-US" noProof="0"/>
          </a:p>
        </p:txBody>
      </p:sp>
      <p:sp>
        <p:nvSpPr>
          <p:cNvPr id="11" name="Date Placeholder 3">
            <a:extLst>
              <a:ext uri="{FF2B5EF4-FFF2-40B4-BE49-F238E27FC236}">
                <a16:creationId xmlns:a16="http://schemas.microsoft.com/office/drawing/2014/main" id="{FD084B16-B759-1140-BD29-0CB183B28F65}"/>
              </a:ext>
            </a:extLst>
          </p:cNvPr>
          <p:cNvSpPr>
            <a:spLocks noGrp="1"/>
          </p:cNvSpPr>
          <p:nvPr>
            <p:ph type="dt" sz="half" idx="2"/>
          </p:nvPr>
        </p:nvSpPr>
        <p:spPr>
          <a:xfrm>
            <a:off x="5643664" y="5289704"/>
            <a:ext cx="2057400" cy="180000"/>
          </a:xfrm>
          <a:prstGeom prst="rect">
            <a:avLst/>
          </a:prstGeom>
        </p:spPr>
        <p:txBody>
          <a:bodyPr vert="horz" lIns="0" tIns="0" rIns="0" bIns="0" rtlCol="0" anchor="b"/>
          <a:lstStyle>
            <a:lvl1pPr algn="r">
              <a:defRPr sz="700">
                <a:solidFill>
                  <a:srgbClr val="EBEBEB"/>
                </a:solidFill>
              </a:defRPr>
            </a:lvl1pPr>
          </a:lstStyle>
          <a:p>
            <a:fld id="{3B887E9C-6FE5-7146-A329-46F737785810}" type="datetime1">
              <a:rPr lang="en-US" noProof="0" smtClean="0"/>
              <a:t>11/3/2021</a:t>
            </a:fld>
            <a:endParaRPr lang="en-US" noProof="0"/>
          </a:p>
        </p:txBody>
      </p:sp>
      <p:sp>
        <p:nvSpPr>
          <p:cNvPr id="12" name="Rectangular Callout 11">
            <a:extLst>
              <a:ext uri="{FF2B5EF4-FFF2-40B4-BE49-F238E27FC236}">
                <a16:creationId xmlns:a16="http://schemas.microsoft.com/office/drawing/2014/main" id="{37083410-8E30-5C4F-97B4-5B3C20286D62}"/>
              </a:ext>
            </a:extLst>
          </p:cNvPr>
          <p:cNvSpPr/>
          <p:nvPr userDrawn="1"/>
        </p:nvSpPr>
        <p:spPr>
          <a:xfrm>
            <a:off x="9432540" y="1866933"/>
            <a:ext cx="1440000" cy="1669327"/>
          </a:xfrm>
          <a:prstGeom prst="wedgeRectCallout">
            <a:avLst>
              <a:gd name="adj1" fmla="val -65346"/>
              <a:gd name="adj2" fmla="val -20385"/>
            </a:avLst>
          </a:prstGeom>
          <a:solidFill>
            <a:schemeClr val="bg1"/>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800" noProof="0">
                <a:solidFill>
                  <a:schemeClr val="tx1"/>
                </a:solidFill>
              </a:rPr>
              <a:t>For functional/accessory pages, always use one of our primary colors: either blue or orange depending on your preference.</a:t>
            </a:r>
          </a:p>
          <a:p>
            <a:pPr algn="l"/>
            <a:endParaRPr lang="en-US" sz="800" noProof="0">
              <a:solidFill>
                <a:schemeClr val="tx1"/>
              </a:solidFill>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800" noProof="0">
                <a:solidFill>
                  <a:schemeClr val="tx1"/>
                </a:solidFill>
              </a:rPr>
              <a:t>This divider type puts emphasis on sequence of topics.</a:t>
            </a:r>
          </a:p>
        </p:txBody>
      </p:sp>
    </p:spTree>
    <p:extLst>
      <p:ext uri="{BB962C8B-B14F-4D97-AF65-F5344CB8AC3E}">
        <p14:creationId xmlns:p14="http://schemas.microsoft.com/office/powerpoint/2010/main" val="368174382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userDrawn="1">
  <p:cSld name="Chapter sub section alt 2, orange">
    <p:bg>
      <p:bgPr>
        <a:solidFill>
          <a:schemeClr val="accent2"/>
        </a:solidFill>
        <a:effectLst/>
      </p:bgPr>
    </p:bg>
    <p:spTree>
      <p:nvGrpSpPr>
        <p:cNvPr id="1" name=""/>
        <p:cNvGrpSpPr/>
        <p:nvPr/>
      </p:nvGrpSpPr>
      <p:grpSpPr>
        <a:xfrm>
          <a:off x="0" y="0"/>
          <a:ext cx="0" cy="0"/>
          <a:chOff x="0" y="0"/>
          <a:chExt cx="0" cy="0"/>
        </a:xfrm>
      </p:grpSpPr>
      <p:sp>
        <p:nvSpPr>
          <p:cNvPr id="7" name="Text Placeholder 20">
            <a:extLst>
              <a:ext uri="{FF2B5EF4-FFF2-40B4-BE49-F238E27FC236}">
                <a16:creationId xmlns:a16="http://schemas.microsoft.com/office/drawing/2014/main" id="{00C95716-717A-9D42-AF1E-0F572F72D557}"/>
              </a:ext>
            </a:extLst>
          </p:cNvPr>
          <p:cNvSpPr>
            <a:spLocks noGrp="1"/>
          </p:cNvSpPr>
          <p:nvPr>
            <p:ph type="body" sz="quarter" idx="14" hasCustomPrompt="1"/>
          </p:nvPr>
        </p:nvSpPr>
        <p:spPr>
          <a:xfrm>
            <a:off x="2600600" y="1557866"/>
            <a:ext cx="5934741" cy="1684867"/>
          </a:xfrm>
        </p:spPr>
        <p:txBody>
          <a:bodyPr anchor="b"/>
          <a:lstStyle>
            <a:lvl1pPr marL="0" indent="0">
              <a:spcBef>
                <a:spcPts val="0"/>
              </a:spcBef>
              <a:spcAft>
                <a:spcPts val="1200"/>
              </a:spcAft>
              <a:buClr>
                <a:schemeClr val="bg1"/>
              </a:buClr>
              <a:buFontTx/>
              <a:buNone/>
              <a:defRPr sz="2400" b="0" u="none">
                <a:solidFill>
                  <a:schemeClr val="tx1"/>
                </a:solidFill>
              </a:defRPr>
            </a:lvl1pPr>
          </a:lstStyle>
          <a:p>
            <a:pPr lvl="0"/>
            <a:r>
              <a:rPr lang="en-US" noProof="0"/>
              <a:t>Sub section alt 2, one line</a:t>
            </a:r>
          </a:p>
        </p:txBody>
      </p:sp>
      <p:sp>
        <p:nvSpPr>
          <p:cNvPr id="8" name="Text Placeholder 20">
            <a:extLst>
              <a:ext uri="{FF2B5EF4-FFF2-40B4-BE49-F238E27FC236}">
                <a16:creationId xmlns:a16="http://schemas.microsoft.com/office/drawing/2014/main" id="{6134A878-3805-2E45-BCF9-99CD6AB9A823}"/>
              </a:ext>
            </a:extLst>
          </p:cNvPr>
          <p:cNvSpPr>
            <a:spLocks noGrp="1"/>
          </p:cNvSpPr>
          <p:nvPr>
            <p:ph type="body" sz="quarter" idx="15" hasCustomPrompt="1"/>
          </p:nvPr>
        </p:nvSpPr>
        <p:spPr>
          <a:xfrm>
            <a:off x="354947" y="1549400"/>
            <a:ext cx="2245654" cy="1991333"/>
          </a:xfrm>
        </p:spPr>
        <p:txBody>
          <a:bodyPr anchor="b"/>
          <a:lstStyle>
            <a:lvl1pPr marL="0" indent="0">
              <a:spcBef>
                <a:spcPts val="0"/>
              </a:spcBef>
              <a:spcAft>
                <a:spcPts val="1200"/>
              </a:spcAft>
              <a:buClr>
                <a:schemeClr val="bg1"/>
              </a:buClr>
              <a:buFontTx/>
              <a:buNone/>
              <a:defRPr sz="13000" b="0" u="none">
                <a:solidFill>
                  <a:schemeClr val="tx1"/>
                </a:solidFill>
              </a:defRPr>
            </a:lvl1pPr>
          </a:lstStyle>
          <a:p>
            <a:pPr lvl="0"/>
            <a:r>
              <a:rPr lang="en-US" noProof="0"/>
              <a:t>01</a:t>
            </a:r>
          </a:p>
        </p:txBody>
      </p:sp>
      <p:sp>
        <p:nvSpPr>
          <p:cNvPr id="5" name="Platshållare för sidfot 4">
            <a:extLst>
              <a:ext uri="{FF2B5EF4-FFF2-40B4-BE49-F238E27FC236}">
                <a16:creationId xmlns:a16="http://schemas.microsoft.com/office/drawing/2014/main" id="{EA55C8C6-8A9D-E94A-A51C-C9BEFCF8FA5C}"/>
              </a:ext>
            </a:extLst>
          </p:cNvPr>
          <p:cNvSpPr>
            <a:spLocks noGrp="1"/>
          </p:cNvSpPr>
          <p:nvPr>
            <p:ph type="ftr" sz="quarter" idx="3"/>
          </p:nvPr>
        </p:nvSpPr>
        <p:spPr>
          <a:xfrm>
            <a:off x="683568" y="5262810"/>
            <a:ext cx="2895600" cy="180000"/>
          </a:xfrm>
          <a:prstGeom prst="rect">
            <a:avLst/>
          </a:prstGeom>
        </p:spPr>
        <p:txBody>
          <a:bodyPr vert="horz" lIns="0" tIns="0" rIns="0" bIns="0" rtlCol="0" anchor="b" anchorCtr="0"/>
          <a:lstStyle>
            <a:lvl1pPr algn="l">
              <a:defRPr sz="700">
                <a:solidFill>
                  <a:srgbClr val="EBEBEB"/>
                </a:solidFill>
              </a:defRPr>
            </a:lvl1pPr>
          </a:lstStyle>
          <a:p>
            <a:r>
              <a:rPr lang="en-US" noProof="0"/>
              <a:t>SANDVIK: Title of presentation</a:t>
            </a:r>
          </a:p>
        </p:txBody>
      </p:sp>
      <p:sp>
        <p:nvSpPr>
          <p:cNvPr id="9" name="Platshållare för bildnummer 5">
            <a:extLst>
              <a:ext uri="{FF2B5EF4-FFF2-40B4-BE49-F238E27FC236}">
                <a16:creationId xmlns:a16="http://schemas.microsoft.com/office/drawing/2014/main" id="{B24D697E-7A90-A543-98FC-265CA85062FE}"/>
              </a:ext>
            </a:extLst>
          </p:cNvPr>
          <p:cNvSpPr>
            <a:spLocks noGrp="1"/>
          </p:cNvSpPr>
          <p:nvPr>
            <p:ph type="sldNum" sz="quarter" idx="4"/>
          </p:nvPr>
        </p:nvSpPr>
        <p:spPr>
          <a:xfrm>
            <a:off x="354946" y="4679655"/>
            <a:ext cx="328622" cy="180000"/>
          </a:xfrm>
          <a:prstGeom prst="rect">
            <a:avLst/>
          </a:prstGeom>
        </p:spPr>
        <p:txBody>
          <a:bodyPr vert="horz" lIns="0" tIns="0" rIns="0" bIns="0" rtlCol="0" anchor="b" anchorCtr="0"/>
          <a:lstStyle>
            <a:lvl1pPr algn="l">
              <a:defRPr sz="700">
                <a:solidFill>
                  <a:schemeClr val="tx1"/>
                </a:solidFill>
              </a:defRPr>
            </a:lvl1pPr>
          </a:lstStyle>
          <a:p>
            <a:fld id="{469B62F1-B431-48B6-8270-02431A1685B7}" type="slidenum">
              <a:rPr lang="en-US" noProof="0" smtClean="0"/>
              <a:pPr/>
              <a:t>‹#›</a:t>
            </a:fld>
            <a:endParaRPr lang="en-US" noProof="0"/>
          </a:p>
        </p:txBody>
      </p:sp>
      <p:sp>
        <p:nvSpPr>
          <p:cNvPr id="10" name="Date Placeholder 3">
            <a:extLst>
              <a:ext uri="{FF2B5EF4-FFF2-40B4-BE49-F238E27FC236}">
                <a16:creationId xmlns:a16="http://schemas.microsoft.com/office/drawing/2014/main" id="{DC48B59E-E6A8-9F43-81D5-40C2298201B9}"/>
              </a:ext>
            </a:extLst>
          </p:cNvPr>
          <p:cNvSpPr>
            <a:spLocks noGrp="1"/>
          </p:cNvSpPr>
          <p:nvPr>
            <p:ph type="dt" sz="half" idx="2"/>
          </p:nvPr>
        </p:nvSpPr>
        <p:spPr>
          <a:xfrm>
            <a:off x="5643664" y="5262810"/>
            <a:ext cx="2057400" cy="180000"/>
          </a:xfrm>
          <a:prstGeom prst="rect">
            <a:avLst/>
          </a:prstGeom>
        </p:spPr>
        <p:txBody>
          <a:bodyPr vert="horz" lIns="0" tIns="0" rIns="0" bIns="0" rtlCol="0" anchor="b"/>
          <a:lstStyle>
            <a:lvl1pPr algn="r">
              <a:defRPr sz="700">
                <a:solidFill>
                  <a:srgbClr val="EBEBEB"/>
                </a:solidFill>
              </a:defRPr>
            </a:lvl1pPr>
          </a:lstStyle>
          <a:p>
            <a:fld id="{139DA454-2C04-E643-BD19-57B70BE7835A}" type="datetime1">
              <a:rPr lang="en-US" noProof="0" smtClean="0"/>
              <a:t>11/3/2021</a:t>
            </a:fld>
            <a:endParaRPr lang="en-US" noProof="0"/>
          </a:p>
        </p:txBody>
      </p:sp>
      <p:sp>
        <p:nvSpPr>
          <p:cNvPr id="11" name="Rectangular Callout 10">
            <a:extLst>
              <a:ext uri="{FF2B5EF4-FFF2-40B4-BE49-F238E27FC236}">
                <a16:creationId xmlns:a16="http://schemas.microsoft.com/office/drawing/2014/main" id="{1DB6F45B-B5C2-E643-A1D5-2CB8ED14BE19}"/>
              </a:ext>
            </a:extLst>
          </p:cNvPr>
          <p:cNvSpPr/>
          <p:nvPr userDrawn="1"/>
        </p:nvSpPr>
        <p:spPr>
          <a:xfrm>
            <a:off x="9432540" y="1866933"/>
            <a:ext cx="1440000" cy="1669327"/>
          </a:xfrm>
          <a:prstGeom prst="wedgeRectCallout">
            <a:avLst>
              <a:gd name="adj1" fmla="val -65346"/>
              <a:gd name="adj2" fmla="val -20385"/>
            </a:avLst>
          </a:prstGeom>
          <a:solidFill>
            <a:schemeClr val="bg1"/>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800" noProof="0">
                <a:solidFill>
                  <a:schemeClr val="tx1"/>
                </a:solidFill>
              </a:rPr>
              <a:t>For functional/accessory pages, always use one of our primary colors: either blue or orange depending on your preference.</a:t>
            </a:r>
          </a:p>
          <a:p>
            <a:pPr algn="l"/>
            <a:endParaRPr lang="en-US" sz="800" noProof="0">
              <a:solidFill>
                <a:schemeClr val="tx1"/>
              </a:solidFill>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800" noProof="0">
                <a:solidFill>
                  <a:schemeClr val="tx1"/>
                </a:solidFill>
              </a:rPr>
              <a:t>This divider type puts emphasis on sequence  of topics.</a:t>
            </a:r>
          </a:p>
        </p:txBody>
      </p:sp>
    </p:spTree>
    <p:extLst>
      <p:ext uri="{BB962C8B-B14F-4D97-AF65-F5344CB8AC3E}">
        <p14:creationId xmlns:p14="http://schemas.microsoft.com/office/powerpoint/2010/main" val="301440101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Rubrik och innehåll">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360000" y="414000"/>
            <a:ext cx="8424000" cy="360000"/>
          </a:xfrm>
        </p:spPr>
        <p:txBody>
          <a:bodyPr/>
          <a:lstStyle>
            <a:lvl1pPr>
              <a:defRPr/>
            </a:lvl1pPr>
          </a:lstStyle>
          <a:p>
            <a:r>
              <a:rPr lang="en-US" noProof="0"/>
              <a:t>Headline one line</a:t>
            </a:r>
          </a:p>
        </p:txBody>
      </p:sp>
      <p:sp>
        <p:nvSpPr>
          <p:cNvPr id="3" name="Platshållare för innehåll 2"/>
          <p:cNvSpPr>
            <a:spLocks noGrp="1"/>
          </p:cNvSpPr>
          <p:nvPr>
            <p:ph idx="1" hasCustomPrompt="1"/>
          </p:nvPr>
        </p:nvSpPr>
        <p:spPr/>
        <p:txBody>
          <a:bodyPr/>
          <a:lstStyle>
            <a:lvl2pPr marL="540000" indent="-162000">
              <a:buFont typeface="Arial" panose="020B0604020202020204" pitchFamily="34" charset="0"/>
              <a:buChar char="−"/>
              <a:defRPr/>
            </a:lvl2pPr>
          </a:lstStyle>
          <a:p>
            <a:pPr lvl="0"/>
            <a:r>
              <a:rPr lang="en-US" noProof="0"/>
              <a:t>Click to edit Master text styles</a:t>
            </a:r>
          </a:p>
          <a:p>
            <a:pPr lvl="1"/>
            <a:r>
              <a:rPr lang="en-US" noProof="0"/>
              <a:t>Second level</a:t>
            </a:r>
          </a:p>
        </p:txBody>
      </p:sp>
      <p:sp>
        <p:nvSpPr>
          <p:cNvPr id="7" name="Platshållare för bildnummer 5">
            <a:extLst>
              <a:ext uri="{FF2B5EF4-FFF2-40B4-BE49-F238E27FC236}">
                <a16:creationId xmlns:a16="http://schemas.microsoft.com/office/drawing/2014/main" id="{30F4F707-F06F-064F-81A5-3B1F51FC90E7}"/>
              </a:ext>
            </a:extLst>
          </p:cNvPr>
          <p:cNvSpPr>
            <a:spLocks noGrp="1"/>
          </p:cNvSpPr>
          <p:nvPr>
            <p:ph type="sldNum" sz="quarter" idx="12"/>
          </p:nvPr>
        </p:nvSpPr>
        <p:spPr>
          <a:xfrm>
            <a:off x="354946" y="4679655"/>
            <a:ext cx="328622" cy="180000"/>
          </a:xfrm>
        </p:spPr>
        <p:txBody>
          <a:bodyPr/>
          <a:lstStyle>
            <a:lvl1pPr>
              <a:defRPr>
                <a:solidFill>
                  <a:schemeClr val="tx2"/>
                </a:solidFill>
              </a:defRPr>
            </a:lvl1pPr>
          </a:lstStyle>
          <a:p>
            <a:fld id="{469B62F1-B431-48B6-8270-02431A1685B7}" type="slidenum">
              <a:rPr lang="en-US" noProof="0" smtClean="0"/>
              <a:pPr/>
              <a:t>‹#›</a:t>
            </a:fld>
            <a:endParaRPr lang="en-US" noProof="0"/>
          </a:p>
        </p:txBody>
      </p:sp>
      <p:sp>
        <p:nvSpPr>
          <p:cNvPr id="8" name="Platshållare för sidfot 4">
            <a:extLst>
              <a:ext uri="{FF2B5EF4-FFF2-40B4-BE49-F238E27FC236}">
                <a16:creationId xmlns:a16="http://schemas.microsoft.com/office/drawing/2014/main" id="{B0F3F63B-417F-A940-B52E-8A75E67DC82A}"/>
              </a:ext>
            </a:extLst>
          </p:cNvPr>
          <p:cNvSpPr>
            <a:spLocks noGrp="1"/>
          </p:cNvSpPr>
          <p:nvPr>
            <p:ph type="ftr" sz="quarter" idx="3"/>
          </p:nvPr>
        </p:nvSpPr>
        <p:spPr>
          <a:xfrm>
            <a:off x="683568" y="4680104"/>
            <a:ext cx="2895600" cy="180000"/>
          </a:xfrm>
          <a:prstGeom prst="rect">
            <a:avLst/>
          </a:prstGeom>
        </p:spPr>
        <p:txBody>
          <a:bodyPr vert="horz" lIns="0" tIns="0" rIns="0" bIns="0" rtlCol="0" anchor="b" anchorCtr="0"/>
          <a:lstStyle>
            <a:lvl1pPr algn="l">
              <a:defRPr sz="700">
                <a:solidFill>
                  <a:schemeClr val="tx2"/>
                </a:solidFill>
              </a:defRPr>
            </a:lvl1pPr>
          </a:lstStyle>
          <a:p>
            <a:r>
              <a:rPr lang="en-US" noProof="0"/>
              <a:t>SANDVIK: Title of presentation</a:t>
            </a:r>
          </a:p>
        </p:txBody>
      </p:sp>
      <p:sp>
        <p:nvSpPr>
          <p:cNvPr id="11" name="Date Placeholder 3">
            <a:extLst>
              <a:ext uri="{FF2B5EF4-FFF2-40B4-BE49-F238E27FC236}">
                <a16:creationId xmlns:a16="http://schemas.microsoft.com/office/drawing/2014/main" id="{1C717560-AFB2-404C-9C82-308097A126DA}"/>
              </a:ext>
            </a:extLst>
          </p:cNvPr>
          <p:cNvSpPr>
            <a:spLocks noGrp="1"/>
          </p:cNvSpPr>
          <p:nvPr>
            <p:ph type="dt" sz="half" idx="2"/>
          </p:nvPr>
        </p:nvSpPr>
        <p:spPr>
          <a:xfrm>
            <a:off x="5643664" y="4680104"/>
            <a:ext cx="2057400" cy="180000"/>
          </a:xfrm>
          <a:prstGeom prst="rect">
            <a:avLst/>
          </a:prstGeom>
        </p:spPr>
        <p:txBody>
          <a:bodyPr vert="horz" lIns="0" tIns="0" rIns="0" bIns="0" rtlCol="0" anchor="b"/>
          <a:lstStyle>
            <a:lvl1pPr algn="r">
              <a:defRPr sz="700">
                <a:solidFill>
                  <a:schemeClr val="tx2"/>
                </a:solidFill>
              </a:defRPr>
            </a:lvl1pPr>
          </a:lstStyle>
          <a:p>
            <a:fld id="{75B31EB8-2117-EF4F-8B22-6EEB5E168685}" type="datetime1">
              <a:rPr lang="en-US" noProof="0" smtClean="0"/>
              <a:pPr/>
              <a:t>11/3/2021</a:t>
            </a:fld>
            <a:endParaRPr lang="en-US" noProof="0"/>
          </a:p>
        </p:txBody>
      </p:sp>
    </p:spTree>
    <p:extLst>
      <p:ext uri="{BB962C8B-B14F-4D97-AF65-F5344CB8AC3E}">
        <p14:creationId xmlns:p14="http://schemas.microsoft.com/office/powerpoint/2010/main" val="240422323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itle and content - subhead">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360000" y="414000"/>
            <a:ext cx="8424000" cy="360000"/>
          </a:xfrm>
        </p:spPr>
        <p:txBody>
          <a:bodyPr/>
          <a:lstStyle>
            <a:lvl1pPr>
              <a:defRPr/>
            </a:lvl1pPr>
          </a:lstStyle>
          <a:p>
            <a:r>
              <a:rPr lang="en-US" noProof="0"/>
              <a:t>Headline one line</a:t>
            </a:r>
          </a:p>
        </p:txBody>
      </p:sp>
      <p:sp>
        <p:nvSpPr>
          <p:cNvPr id="3" name="Platshållare för innehåll 2"/>
          <p:cNvSpPr>
            <a:spLocks noGrp="1"/>
          </p:cNvSpPr>
          <p:nvPr>
            <p:ph idx="1" hasCustomPrompt="1"/>
          </p:nvPr>
        </p:nvSpPr>
        <p:spPr>
          <a:xfrm>
            <a:off x="360000" y="1530000"/>
            <a:ext cx="8424000" cy="2844000"/>
          </a:xfrm>
        </p:spPr>
        <p:txBody>
          <a:bodyPr/>
          <a:lstStyle>
            <a:lvl2pPr marL="540000" indent="-162000">
              <a:buFont typeface="Arial" panose="020B0604020202020204" pitchFamily="34" charset="0"/>
              <a:buChar char="−"/>
              <a:defRPr/>
            </a:lvl2pPr>
          </a:lstStyle>
          <a:p>
            <a:pPr lvl="0"/>
            <a:r>
              <a:rPr lang="en-US" noProof="0"/>
              <a:t>Click to edit Master text styles</a:t>
            </a:r>
          </a:p>
          <a:p>
            <a:pPr lvl="1"/>
            <a:r>
              <a:rPr lang="en-US" noProof="0"/>
              <a:t>Second level</a:t>
            </a:r>
          </a:p>
        </p:txBody>
      </p:sp>
      <p:sp>
        <p:nvSpPr>
          <p:cNvPr id="8" name="Platshållare för text 7"/>
          <p:cNvSpPr>
            <a:spLocks noGrp="1"/>
          </p:cNvSpPr>
          <p:nvPr>
            <p:ph type="body" sz="quarter" idx="13" hasCustomPrompt="1"/>
          </p:nvPr>
        </p:nvSpPr>
        <p:spPr>
          <a:xfrm>
            <a:off x="360000" y="1080000"/>
            <a:ext cx="8424000" cy="270000"/>
          </a:xfrm>
        </p:spPr>
        <p:txBody>
          <a:bodyPr>
            <a:noAutofit/>
          </a:bodyPr>
          <a:lstStyle>
            <a:lvl1pPr marL="0" indent="0">
              <a:lnSpc>
                <a:spcPct val="100000"/>
              </a:lnSpc>
              <a:buNone/>
              <a:defRPr sz="1800" b="0" cap="all" baseline="0">
                <a:solidFill>
                  <a:schemeClr val="accent2"/>
                </a:solidFill>
              </a:defRPr>
            </a:lvl1pPr>
          </a:lstStyle>
          <a:p>
            <a:pPr lvl="0"/>
            <a:r>
              <a:rPr lang="en-US" noProof="0"/>
              <a:t>Subheading</a:t>
            </a:r>
          </a:p>
        </p:txBody>
      </p:sp>
      <p:sp>
        <p:nvSpPr>
          <p:cNvPr id="9" name="Platshållare för bildnummer 5">
            <a:extLst>
              <a:ext uri="{FF2B5EF4-FFF2-40B4-BE49-F238E27FC236}">
                <a16:creationId xmlns:a16="http://schemas.microsoft.com/office/drawing/2014/main" id="{96FE5F7E-EA41-9242-8394-3012EF548AB3}"/>
              </a:ext>
            </a:extLst>
          </p:cNvPr>
          <p:cNvSpPr>
            <a:spLocks noGrp="1"/>
          </p:cNvSpPr>
          <p:nvPr>
            <p:ph type="sldNum" sz="quarter" idx="12"/>
          </p:nvPr>
        </p:nvSpPr>
        <p:spPr>
          <a:xfrm>
            <a:off x="354946" y="4679655"/>
            <a:ext cx="328622" cy="180000"/>
          </a:xfrm>
        </p:spPr>
        <p:txBody>
          <a:bodyPr/>
          <a:lstStyle>
            <a:lvl1pPr>
              <a:defRPr>
                <a:solidFill>
                  <a:schemeClr val="tx2"/>
                </a:solidFill>
              </a:defRPr>
            </a:lvl1pPr>
          </a:lstStyle>
          <a:p>
            <a:fld id="{469B62F1-B431-48B6-8270-02431A1685B7}" type="slidenum">
              <a:rPr lang="en-US" noProof="0" smtClean="0"/>
              <a:pPr/>
              <a:t>‹#›</a:t>
            </a:fld>
            <a:endParaRPr lang="en-US" noProof="0"/>
          </a:p>
        </p:txBody>
      </p:sp>
      <p:sp>
        <p:nvSpPr>
          <p:cNvPr id="12" name="Platshållare för sidfot 4">
            <a:extLst>
              <a:ext uri="{FF2B5EF4-FFF2-40B4-BE49-F238E27FC236}">
                <a16:creationId xmlns:a16="http://schemas.microsoft.com/office/drawing/2014/main" id="{E272C849-B8CD-2742-8D59-35DCF686ECE9}"/>
              </a:ext>
            </a:extLst>
          </p:cNvPr>
          <p:cNvSpPr>
            <a:spLocks noGrp="1"/>
          </p:cNvSpPr>
          <p:nvPr>
            <p:ph type="ftr" sz="quarter" idx="3"/>
          </p:nvPr>
        </p:nvSpPr>
        <p:spPr>
          <a:xfrm>
            <a:off x="683568" y="4680104"/>
            <a:ext cx="2895600" cy="180000"/>
          </a:xfrm>
          <a:prstGeom prst="rect">
            <a:avLst/>
          </a:prstGeom>
        </p:spPr>
        <p:txBody>
          <a:bodyPr vert="horz" lIns="0" tIns="0" rIns="0" bIns="0" rtlCol="0" anchor="b" anchorCtr="0"/>
          <a:lstStyle>
            <a:lvl1pPr algn="l">
              <a:defRPr sz="700">
                <a:solidFill>
                  <a:schemeClr val="tx2"/>
                </a:solidFill>
              </a:defRPr>
            </a:lvl1pPr>
          </a:lstStyle>
          <a:p>
            <a:r>
              <a:rPr lang="en-US" noProof="0"/>
              <a:t>SANDVIK: Title of presentation</a:t>
            </a:r>
          </a:p>
        </p:txBody>
      </p:sp>
      <p:sp>
        <p:nvSpPr>
          <p:cNvPr id="13" name="Date Placeholder 3">
            <a:extLst>
              <a:ext uri="{FF2B5EF4-FFF2-40B4-BE49-F238E27FC236}">
                <a16:creationId xmlns:a16="http://schemas.microsoft.com/office/drawing/2014/main" id="{28EEB0E0-693D-0A41-B4CE-69962A2AC6AD}"/>
              </a:ext>
            </a:extLst>
          </p:cNvPr>
          <p:cNvSpPr>
            <a:spLocks noGrp="1"/>
          </p:cNvSpPr>
          <p:nvPr>
            <p:ph type="dt" sz="half" idx="2"/>
          </p:nvPr>
        </p:nvSpPr>
        <p:spPr>
          <a:xfrm>
            <a:off x="5643664" y="4680104"/>
            <a:ext cx="2057400" cy="180000"/>
          </a:xfrm>
          <a:prstGeom prst="rect">
            <a:avLst/>
          </a:prstGeom>
        </p:spPr>
        <p:txBody>
          <a:bodyPr vert="horz" lIns="0" tIns="0" rIns="0" bIns="0" rtlCol="0" anchor="b"/>
          <a:lstStyle>
            <a:lvl1pPr algn="r">
              <a:defRPr sz="700">
                <a:solidFill>
                  <a:schemeClr val="tx2"/>
                </a:solidFill>
              </a:defRPr>
            </a:lvl1pPr>
          </a:lstStyle>
          <a:p>
            <a:fld id="{75B31EB8-2117-EF4F-8B22-6EEB5E168685}" type="datetime1">
              <a:rPr lang="en-US" noProof="0" smtClean="0"/>
              <a:pPr/>
              <a:t>11/3/2021</a:t>
            </a:fld>
            <a:endParaRPr lang="en-US" noProof="0"/>
          </a:p>
        </p:txBody>
      </p:sp>
    </p:spTree>
    <p:extLst>
      <p:ext uri="{BB962C8B-B14F-4D97-AF65-F5344CB8AC3E}">
        <p14:creationId xmlns:p14="http://schemas.microsoft.com/office/powerpoint/2010/main" val="290972646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p:cNvSpPr>
            <a:spLocks noGrp="1"/>
          </p:cNvSpPr>
          <p:nvPr>
            <p:ph type="title" hasCustomPrompt="1"/>
          </p:nvPr>
        </p:nvSpPr>
        <p:spPr/>
        <p:txBody>
          <a:bodyPr/>
          <a:lstStyle>
            <a:lvl1pPr>
              <a:defRPr/>
            </a:lvl1pPr>
          </a:lstStyle>
          <a:p>
            <a:r>
              <a:rPr lang="en-US" noProof="0"/>
              <a:t>Headline one line</a:t>
            </a:r>
          </a:p>
        </p:txBody>
      </p:sp>
      <p:sp>
        <p:nvSpPr>
          <p:cNvPr id="3" name="Platshållare för innehåll 2"/>
          <p:cNvSpPr>
            <a:spLocks noGrp="1"/>
          </p:cNvSpPr>
          <p:nvPr>
            <p:ph sz="half" idx="1" hasCustomPrompt="1"/>
          </p:nvPr>
        </p:nvSpPr>
        <p:spPr>
          <a:xfrm>
            <a:off x="360000" y="1134000"/>
            <a:ext cx="4122000" cy="3240000"/>
          </a:xfrm>
        </p:spPr>
        <p:txBody>
          <a:bodyPr>
            <a:noAutofit/>
          </a:bodyPr>
          <a:lstStyle>
            <a:lvl1pPr>
              <a:defRPr sz="1800"/>
            </a:lvl1pPr>
            <a:lvl2pPr marL="540000" indent="-162000">
              <a:buFont typeface="Arial" panose="020B0604020202020204" pitchFamily="34" charset="0"/>
              <a:buChar char="−"/>
              <a:defRPr sz="1600"/>
            </a:lvl2pPr>
            <a:lvl3pPr>
              <a:defRPr sz="1400"/>
            </a:lvl3pPr>
            <a:lvl4pPr>
              <a:defRPr sz="1200"/>
            </a:lvl4pPr>
            <a:lvl5pPr>
              <a:defRPr sz="1050"/>
            </a:lvl5pPr>
            <a:lvl6pPr>
              <a:defRPr sz="1800"/>
            </a:lvl6pPr>
            <a:lvl7pPr>
              <a:defRPr sz="1800"/>
            </a:lvl7pPr>
            <a:lvl8pPr>
              <a:defRPr sz="1800"/>
            </a:lvl8pPr>
            <a:lvl9pPr>
              <a:defRPr sz="1800"/>
            </a:lvl9pPr>
          </a:lstStyle>
          <a:p>
            <a:pPr lvl="0"/>
            <a:r>
              <a:rPr lang="en-US" noProof="0"/>
              <a:t>Click to edit Master text styles</a:t>
            </a:r>
          </a:p>
          <a:p>
            <a:pPr lvl="1"/>
            <a:r>
              <a:rPr lang="en-US" noProof="0"/>
              <a:t>Second level</a:t>
            </a:r>
          </a:p>
        </p:txBody>
      </p:sp>
      <p:sp>
        <p:nvSpPr>
          <p:cNvPr id="4" name="Platshållare för innehåll 3"/>
          <p:cNvSpPr>
            <a:spLocks noGrp="1"/>
          </p:cNvSpPr>
          <p:nvPr>
            <p:ph sz="half" idx="2" hasCustomPrompt="1"/>
          </p:nvPr>
        </p:nvSpPr>
        <p:spPr>
          <a:xfrm>
            <a:off x="4662000" y="1134000"/>
            <a:ext cx="4122000" cy="3240000"/>
          </a:xfrm>
        </p:spPr>
        <p:txBody>
          <a:bodyPr>
            <a:noAutofit/>
          </a:bodyPr>
          <a:lstStyle>
            <a:lvl1pPr>
              <a:defRPr sz="1800"/>
            </a:lvl1pPr>
            <a:lvl2pPr marL="540000" indent="-162000">
              <a:buFont typeface="Arial" panose="020B0604020202020204" pitchFamily="34" charset="0"/>
              <a:buChar char="−"/>
              <a:defRPr sz="1600"/>
            </a:lvl2pPr>
            <a:lvl3pPr>
              <a:defRPr sz="1400"/>
            </a:lvl3pPr>
            <a:lvl4pPr>
              <a:defRPr sz="1200"/>
            </a:lvl4pPr>
            <a:lvl5pPr>
              <a:defRPr sz="1050"/>
            </a:lvl5pPr>
            <a:lvl6pPr>
              <a:defRPr sz="1800"/>
            </a:lvl6pPr>
            <a:lvl7pPr>
              <a:defRPr sz="1800"/>
            </a:lvl7pPr>
            <a:lvl8pPr>
              <a:defRPr sz="1800"/>
            </a:lvl8pPr>
            <a:lvl9pPr>
              <a:defRPr sz="1800"/>
            </a:lvl9pPr>
          </a:lstStyle>
          <a:p>
            <a:pPr lvl="0"/>
            <a:r>
              <a:rPr lang="en-US" noProof="0"/>
              <a:t>Click to edit Master text styles</a:t>
            </a:r>
          </a:p>
          <a:p>
            <a:pPr lvl="1"/>
            <a:r>
              <a:rPr lang="en-US" noProof="0"/>
              <a:t>Second level</a:t>
            </a:r>
          </a:p>
        </p:txBody>
      </p:sp>
      <p:sp>
        <p:nvSpPr>
          <p:cNvPr id="8" name="Platshållare för bildnummer 5">
            <a:extLst>
              <a:ext uri="{FF2B5EF4-FFF2-40B4-BE49-F238E27FC236}">
                <a16:creationId xmlns:a16="http://schemas.microsoft.com/office/drawing/2014/main" id="{C89FBBDA-6780-E14F-989E-E8AC0EF56075}"/>
              </a:ext>
            </a:extLst>
          </p:cNvPr>
          <p:cNvSpPr>
            <a:spLocks noGrp="1"/>
          </p:cNvSpPr>
          <p:nvPr>
            <p:ph type="sldNum" sz="quarter" idx="12"/>
          </p:nvPr>
        </p:nvSpPr>
        <p:spPr>
          <a:xfrm>
            <a:off x="354946" y="4679655"/>
            <a:ext cx="328622" cy="180000"/>
          </a:xfrm>
        </p:spPr>
        <p:txBody>
          <a:bodyPr/>
          <a:lstStyle>
            <a:lvl1pPr>
              <a:defRPr>
                <a:solidFill>
                  <a:schemeClr val="tx2"/>
                </a:solidFill>
              </a:defRPr>
            </a:lvl1pPr>
          </a:lstStyle>
          <a:p>
            <a:fld id="{469B62F1-B431-48B6-8270-02431A1685B7}" type="slidenum">
              <a:rPr lang="en-US" noProof="0" smtClean="0"/>
              <a:pPr/>
              <a:t>‹#›</a:t>
            </a:fld>
            <a:endParaRPr lang="en-US" noProof="0"/>
          </a:p>
        </p:txBody>
      </p:sp>
      <p:sp>
        <p:nvSpPr>
          <p:cNvPr id="9" name="Platshållare för sidfot 4">
            <a:extLst>
              <a:ext uri="{FF2B5EF4-FFF2-40B4-BE49-F238E27FC236}">
                <a16:creationId xmlns:a16="http://schemas.microsoft.com/office/drawing/2014/main" id="{450251E2-BB6D-684B-B072-0558B9DE8993}"/>
              </a:ext>
            </a:extLst>
          </p:cNvPr>
          <p:cNvSpPr>
            <a:spLocks noGrp="1"/>
          </p:cNvSpPr>
          <p:nvPr>
            <p:ph type="ftr" sz="quarter" idx="3"/>
          </p:nvPr>
        </p:nvSpPr>
        <p:spPr>
          <a:xfrm>
            <a:off x="683568" y="4680104"/>
            <a:ext cx="2895600" cy="180000"/>
          </a:xfrm>
          <a:prstGeom prst="rect">
            <a:avLst/>
          </a:prstGeom>
        </p:spPr>
        <p:txBody>
          <a:bodyPr vert="horz" lIns="0" tIns="0" rIns="0" bIns="0" rtlCol="0" anchor="b" anchorCtr="0"/>
          <a:lstStyle>
            <a:lvl1pPr algn="l">
              <a:defRPr sz="700">
                <a:solidFill>
                  <a:schemeClr val="tx2"/>
                </a:solidFill>
              </a:defRPr>
            </a:lvl1pPr>
          </a:lstStyle>
          <a:p>
            <a:r>
              <a:rPr lang="en-US" noProof="0"/>
              <a:t>SANDVIK: Title of presentation</a:t>
            </a:r>
          </a:p>
        </p:txBody>
      </p:sp>
      <p:sp>
        <p:nvSpPr>
          <p:cNvPr id="12" name="Date Placeholder 3">
            <a:extLst>
              <a:ext uri="{FF2B5EF4-FFF2-40B4-BE49-F238E27FC236}">
                <a16:creationId xmlns:a16="http://schemas.microsoft.com/office/drawing/2014/main" id="{B6D78FBD-5605-6645-8AAF-77BD7168126D}"/>
              </a:ext>
            </a:extLst>
          </p:cNvPr>
          <p:cNvSpPr>
            <a:spLocks noGrp="1"/>
          </p:cNvSpPr>
          <p:nvPr>
            <p:ph type="dt" sz="half" idx="13"/>
          </p:nvPr>
        </p:nvSpPr>
        <p:spPr>
          <a:xfrm>
            <a:off x="5643664" y="4680104"/>
            <a:ext cx="2057400" cy="180000"/>
          </a:xfrm>
          <a:prstGeom prst="rect">
            <a:avLst/>
          </a:prstGeom>
        </p:spPr>
        <p:txBody>
          <a:bodyPr vert="horz" lIns="0" tIns="0" rIns="0" bIns="0" rtlCol="0" anchor="b"/>
          <a:lstStyle>
            <a:lvl1pPr algn="r">
              <a:defRPr sz="700">
                <a:solidFill>
                  <a:schemeClr val="tx2"/>
                </a:solidFill>
              </a:defRPr>
            </a:lvl1pPr>
          </a:lstStyle>
          <a:p>
            <a:fld id="{75B31EB8-2117-EF4F-8B22-6EEB5E168685}" type="datetime1">
              <a:rPr lang="en-US" noProof="0" smtClean="0"/>
              <a:pPr/>
              <a:t>11/3/2021</a:t>
            </a:fld>
            <a:endParaRPr lang="en-US" noProof="0"/>
          </a:p>
        </p:txBody>
      </p:sp>
    </p:spTree>
    <p:extLst>
      <p:ext uri="{BB962C8B-B14F-4D97-AF65-F5344CB8AC3E}">
        <p14:creationId xmlns:p14="http://schemas.microsoft.com/office/powerpoint/2010/main" val="318908376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wo content no title">
    <p:spTree>
      <p:nvGrpSpPr>
        <p:cNvPr id="1" name=""/>
        <p:cNvGrpSpPr/>
        <p:nvPr/>
      </p:nvGrpSpPr>
      <p:grpSpPr>
        <a:xfrm>
          <a:off x="0" y="0"/>
          <a:ext cx="0" cy="0"/>
          <a:chOff x="0" y="0"/>
          <a:chExt cx="0" cy="0"/>
        </a:xfrm>
      </p:grpSpPr>
      <p:sp>
        <p:nvSpPr>
          <p:cNvPr id="3" name="Platshållare för innehåll 2"/>
          <p:cNvSpPr>
            <a:spLocks noGrp="1"/>
          </p:cNvSpPr>
          <p:nvPr>
            <p:ph sz="half" idx="1" hasCustomPrompt="1"/>
          </p:nvPr>
        </p:nvSpPr>
        <p:spPr>
          <a:xfrm>
            <a:off x="360000" y="414000"/>
            <a:ext cx="4122000" cy="3960000"/>
          </a:xfrm>
        </p:spPr>
        <p:txBody>
          <a:bodyPr>
            <a:noAutofit/>
          </a:bodyPr>
          <a:lstStyle>
            <a:lvl1pPr>
              <a:defRPr sz="1800"/>
            </a:lvl1pPr>
            <a:lvl2pPr marL="540000" indent="-162000">
              <a:buFont typeface="Arial" panose="020B0604020202020204" pitchFamily="34" charset="0"/>
              <a:buChar char="−"/>
              <a:defRPr sz="1600"/>
            </a:lvl2pPr>
            <a:lvl3pPr>
              <a:defRPr sz="1400"/>
            </a:lvl3pPr>
            <a:lvl4pPr>
              <a:defRPr sz="1200"/>
            </a:lvl4pPr>
            <a:lvl5pPr>
              <a:defRPr sz="1050"/>
            </a:lvl5pPr>
            <a:lvl6pPr>
              <a:defRPr sz="1800"/>
            </a:lvl6pPr>
            <a:lvl7pPr>
              <a:defRPr sz="1800"/>
            </a:lvl7pPr>
            <a:lvl8pPr>
              <a:defRPr sz="1800"/>
            </a:lvl8pPr>
            <a:lvl9pPr>
              <a:defRPr sz="1800"/>
            </a:lvl9pPr>
          </a:lstStyle>
          <a:p>
            <a:pPr lvl="0"/>
            <a:r>
              <a:rPr lang="en-US" noProof="0"/>
              <a:t>Click to edit Master text styles</a:t>
            </a:r>
          </a:p>
          <a:p>
            <a:pPr lvl="1"/>
            <a:r>
              <a:rPr lang="en-US" noProof="0"/>
              <a:t>Second level</a:t>
            </a:r>
          </a:p>
        </p:txBody>
      </p:sp>
      <p:sp>
        <p:nvSpPr>
          <p:cNvPr id="4" name="Platshållare för innehåll 3"/>
          <p:cNvSpPr>
            <a:spLocks noGrp="1"/>
          </p:cNvSpPr>
          <p:nvPr>
            <p:ph sz="half" idx="2" hasCustomPrompt="1"/>
          </p:nvPr>
        </p:nvSpPr>
        <p:spPr>
          <a:xfrm>
            <a:off x="4662000" y="414000"/>
            <a:ext cx="4122000" cy="3960000"/>
          </a:xfrm>
        </p:spPr>
        <p:txBody>
          <a:bodyPr>
            <a:noAutofit/>
          </a:bodyPr>
          <a:lstStyle>
            <a:lvl1pPr>
              <a:defRPr sz="1800"/>
            </a:lvl1pPr>
            <a:lvl2pPr marL="540000" indent="-162000">
              <a:buFont typeface="Arial" panose="020B0604020202020204" pitchFamily="34" charset="0"/>
              <a:buChar char="−"/>
              <a:defRPr sz="1600"/>
            </a:lvl2pPr>
            <a:lvl3pPr>
              <a:defRPr sz="1400"/>
            </a:lvl3pPr>
            <a:lvl4pPr>
              <a:defRPr sz="1200"/>
            </a:lvl4pPr>
            <a:lvl5pPr>
              <a:defRPr sz="1050"/>
            </a:lvl5pPr>
            <a:lvl6pPr>
              <a:defRPr sz="1800"/>
            </a:lvl6pPr>
            <a:lvl7pPr>
              <a:defRPr sz="1800"/>
            </a:lvl7pPr>
            <a:lvl8pPr>
              <a:defRPr sz="1800"/>
            </a:lvl8pPr>
            <a:lvl9pPr>
              <a:defRPr sz="1800"/>
            </a:lvl9pPr>
          </a:lstStyle>
          <a:p>
            <a:pPr lvl="0"/>
            <a:r>
              <a:rPr lang="en-US" noProof="0"/>
              <a:t>Click to edit Master text styles</a:t>
            </a:r>
          </a:p>
          <a:p>
            <a:pPr lvl="1"/>
            <a:r>
              <a:rPr lang="en-US" noProof="0"/>
              <a:t>Second level</a:t>
            </a:r>
          </a:p>
        </p:txBody>
      </p:sp>
      <p:sp>
        <p:nvSpPr>
          <p:cNvPr id="8" name="Platshållare för bildnummer 5">
            <a:extLst>
              <a:ext uri="{FF2B5EF4-FFF2-40B4-BE49-F238E27FC236}">
                <a16:creationId xmlns:a16="http://schemas.microsoft.com/office/drawing/2014/main" id="{D5206125-5A8D-D341-90BD-02345A07AA42}"/>
              </a:ext>
            </a:extLst>
          </p:cNvPr>
          <p:cNvSpPr>
            <a:spLocks noGrp="1"/>
          </p:cNvSpPr>
          <p:nvPr>
            <p:ph type="sldNum" sz="quarter" idx="12"/>
          </p:nvPr>
        </p:nvSpPr>
        <p:spPr>
          <a:xfrm>
            <a:off x="354946" y="4679655"/>
            <a:ext cx="328622" cy="180000"/>
          </a:xfrm>
        </p:spPr>
        <p:txBody>
          <a:bodyPr/>
          <a:lstStyle>
            <a:lvl1pPr>
              <a:defRPr>
                <a:solidFill>
                  <a:schemeClr val="tx2"/>
                </a:solidFill>
              </a:defRPr>
            </a:lvl1pPr>
          </a:lstStyle>
          <a:p>
            <a:fld id="{469B62F1-B431-48B6-8270-02431A1685B7}" type="slidenum">
              <a:rPr lang="en-US" noProof="0" smtClean="0"/>
              <a:pPr/>
              <a:t>‹#›</a:t>
            </a:fld>
            <a:endParaRPr lang="en-US" noProof="0"/>
          </a:p>
        </p:txBody>
      </p:sp>
      <p:sp>
        <p:nvSpPr>
          <p:cNvPr id="9" name="Platshållare för sidfot 4">
            <a:extLst>
              <a:ext uri="{FF2B5EF4-FFF2-40B4-BE49-F238E27FC236}">
                <a16:creationId xmlns:a16="http://schemas.microsoft.com/office/drawing/2014/main" id="{5A4CA525-3732-1C4F-B9FE-3293A8EA8AA4}"/>
              </a:ext>
            </a:extLst>
          </p:cNvPr>
          <p:cNvSpPr>
            <a:spLocks noGrp="1"/>
          </p:cNvSpPr>
          <p:nvPr>
            <p:ph type="ftr" sz="quarter" idx="3"/>
          </p:nvPr>
        </p:nvSpPr>
        <p:spPr>
          <a:xfrm>
            <a:off x="683568" y="4680104"/>
            <a:ext cx="2895600" cy="180000"/>
          </a:xfrm>
          <a:prstGeom prst="rect">
            <a:avLst/>
          </a:prstGeom>
        </p:spPr>
        <p:txBody>
          <a:bodyPr vert="horz" lIns="0" tIns="0" rIns="0" bIns="0" rtlCol="0" anchor="b" anchorCtr="0"/>
          <a:lstStyle>
            <a:lvl1pPr algn="l">
              <a:defRPr sz="700">
                <a:solidFill>
                  <a:schemeClr val="tx2"/>
                </a:solidFill>
              </a:defRPr>
            </a:lvl1pPr>
          </a:lstStyle>
          <a:p>
            <a:r>
              <a:rPr lang="en-US" noProof="0"/>
              <a:t>SANDVIK: Title of presentation</a:t>
            </a:r>
          </a:p>
        </p:txBody>
      </p:sp>
      <p:sp>
        <p:nvSpPr>
          <p:cNvPr id="12" name="Date Placeholder 3">
            <a:extLst>
              <a:ext uri="{FF2B5EF4-FFF2-40B4-BE49-F238E27FC236}">
                <a16:creationId xmlns:a16="http://schemas.microsoft.com/office/drawing/2014/main" id="{95EDC486-552E-B54D-A486-6A409EC8F08C}"/>
              </a:ext>
            </a:extLst>
          </p:cNvPr>
          <p:cNvSpPr>
            <a:spLocks noGrp="1"/>
          </p:cNvSpPr>
          <p:nvPr>
            <p:ph type="dt" sz="half" idx="13"/>
          </p:nvPr>
        </p:nvSpPr>
        <p:spPr>
          <a:xfrm>
            <a:off x="5643664" y="4680104"/>
            <a:ext cx="2057400" cy="180000"/>
          </a:xfrm>
          <a:prstGeom prst="rect">
            <a:avLst/>
          </a:prstGeom>
        </p:spPr>
        <p:txBody>
          <a:bodyPr vert="horz" lIns="0" tIns="0" rIns="0" bIns="0" rtlCol="0" anchor="b"/>
          <a:lstStyle>
            <a:lvl1pPr algn="r">
              <a:defRPr sz="700">
                <a:solidFill>
                  <a:schemeClr val="tx2"/>
                </a:solidFill>
              </a:defRPr>
            </a:lvl1pPr>
          </a:lstStyle>
          <a:p>
            <a:fld id="{75B31EB8-2117-EF4F-8B22-6EEB5E168685}" type="datetime1">
              <a:rPr lang="en-US" noProof="0" smtClean="0"/>
              <a:pPr/>
              <a:t>11/3/2021</a:t>
            </a:fld>
            <a:endParaRPr lang="en-US" noProof="0"/>
          </a:p>
        </p:txBody>
      </p:sp>
    </p:spTree>
    <p:extLst>
      <p:ext uri="{BB962C8B-B14F-4D97-AF65-F5344CB8AC3E}">
        <p14:creationId xmlns:p14="http://schemas.microsoft.com/office/powerpoint/2010/main" val="315519948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Two content text">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360000" y="414000"/>
            <a:ext cx="8424000" cy="360000"/>
          </a:xfrm>
        </p:spPr>
        <p:txBody>
          <a:bodyPr/>
          <a:lstStyle>
            <a:lvl1pPr>
              <a:defRPr/>
            </a:lvl1pPr>
          </a:lstStyle>
          <a:p>
            <a:r>
              <a:rPr lang="en-US" noProof="0"/>
              <a:t>Headline one line</a:t>
            </a:r>
          </a:p>
        </p:txBody>
      </p:sp>
      <p:sp>
        <p:nvSpPr>
          <p:cNvPr id="3" name="Platshållare för text 2"/>
          <p:cNvSpPr>
            <a:spLocks noGrp="1"/>
          </p:cNvSpPr>
          <p:nvPr>
            <p:ph type="body" idx="1" hasCustomPrompt="1"/>
          </p:nvPr>
        </p:nvSpPr>
        <p:spPr>
          <a:xfrm>
            <a:off x="360000" y="1080000"/>
            <a:ext cx="8424000" cy="270000"/>
          </a:xfrm>
        </p:spPr>
        <p:txBody>
          <a:bodyPr anchor="t">
            <a:noAutofit/>
          </a:bodyPr>
          <a:lstStyle>
            <a:lvl1pPr marL="0" indent="0">
              <a:lnSpc>
                <a:spcPct val="100000"/>
              </a:lnSpc>
              <a:buNone/>
              <a:defRPr sz="1800" b="0" cap="all" baseline="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Subheading</a:t>
            </a:r>
          </a:p>
        </p:txBody>
      </p:sp>
      <p:sp>
        <p:nvSpPr>
          <p:cNvPr id="11" name="Platshållare för text 10"/>
          <p:cNvSpPr>
            <a:spLocks noGrp="1"/>
          </p:cNvSpPr>
          <p:nvPr>
            <p:ph type="body" sz="quarter" idx="13" hasCustomPrompt="1"/>
          </p:nvPr>
        </p:nvSpPr>
        <p:spPr>
          <a:xfrm>
            <a:off x="360000" y="1530000"/>
            <a:ext cx="4122000" cy="2844000"/>
          </a:xfrm>
        </p:spPr>
        <p:txBody>
          <a:bodyPr/>
          <a:lstStyle>
            <a:lvl2pPr marL="540000" indent="-162000">
              <a:buFont typeface="Arial" panose="020B0604020202020204" pitchFamily="34" charset="0"/>
              <a:buChar char="−"/>
              <a:defRPr/>
            </a:lvl2pPr>
          </a:lstStyle>
          <a:p>
            <a:pPr lvl="0"/>
            <a:r>
              <a:rPr lang="en-US" noProof="0"/>
              <a:t>Click to edit Master text styles</a:t>
            </a:r>
          </a:p>
          <a:p>
            <a:pPr lvl="1"/>
            <a:r>
              <a:rPr lang="en-US" noProof="0"/>
              <a:t>Second level</a:t>
            </a:r>
          </a:p>
        </p:txBody>
      </p:sp>
      <p:sp>
        <p:nvSpPr>
          <p:cNvPr id="13" name="Platshållare för text 12"/>
          <p:cNvSpPr>
            <a:spLocks noGrp="1"/>
          </p:cNvSpPr>
          <p:nvPr>
            <p:ph type="body" sz="quarter" idx="14" hasCustomPrompt="1"/>
          </p:nvPr>
        </p:nvSpPr>
        <p:spPr>
          <a:xfrm>
            <a:off x="4662000" y="1530000"/>
            <a:ext cx="4122000" cy="2844000"/>
          </a:xfrm>
        </p:spPr>
        <p:txBody>
          <a:bodyPr/>
          <a:lstStyle>
            <a:lvl2pPr marL="540000" indent="-162000">
              <a:buFont typeface="Arial" panose="020B0604020202020204" pitchFamily="34" charset="0"/>
              <a:buChar char="−"/>
              <a:defRPr/>
            </a:lvl2pPr>
          </a:lstStyle>
          <a:p>
            <a:pPr lvl="0"/>
            <a:r>
              <a:rPr lang="en-US" noProof="0"/>
              <a:t>Click to edit Master text styles</a:t>
            </a:r>
          </a:p>
          <a:p>
            <a:pPr lvl="1"/>
            <a:r>
              <a:rPr lang="en-US" noProof="0"/>
              <a:t>Second level</a:t>
            </a:r>
          </a:p>
        </p:txBody>
      </p:sp>
      <p:sp>
        <p:nvSpPr>
          <p:cNvPr id="10" name="Platshållare för bildnummer 5">
            <a:extLst>
              <a:ext uri="{FF2B5EF4-FFF2-40B4-BE49-F238E27FC236}">
                <a16:creationId xmlns:a16="http://schemas.microsoft.com/office/drawing/2014/main" id="{B3DF7F20-290E-1A42-B441-3642B2612AFB}"/>
              </a:ext>
            </a:extLst>
          </p:cNvPr>
          <p:cNvSpPr>
            <a:spLocks noGrp="1"/>
          </p:cNvSpPr>
          <p:nvPr>
            <p:ph type="sldNum" sz="quarter" idx="12"/>
          </p:nvPr>
        </p:nvSpPr>
        <p:spPr>
          <a:xfrm>
            <a:off x="354946" y="4679655"/>
            <a:ext cx="328622" cy="180000"/>
          </a:xfrm>
        </p:spPr>
        <p:txBody>
          <a:bodyPr/>
          <a:lstStyle>
            <a:lvl1pPr>
              <a:defRPr>
                <a:solidFill>
                  <a:schemeClr val="tx2"/>
                </a:solidFill>
              </a:defRPr>
            </a:lvl1pPr>
          </a:lstStyle>
          <a:p>
            <a:fld id="{469B62F1-B431-48B6-8270-02431A1685B7}" type="slidenum">
              <a:rPr lang="en-US" noProof="0" smtClean="0"/>
              <a:pPr/>
              <a:t>‹#›</a:t>
            </a:fld>
            <a:endParaRPr lang="en-US" noProof="0"/>
          </a:p>
        </p:txBody>
      </p:sp>
      <p:sp>
        <p:nvSpPr>
          <p:cNvPr id="12" name="Platshållare för sidfot 4">
            <a:extLst>
              <a:ext uri="{FF2B5EF4-FFF2-40B4-BE49-F238E27FC236}">
                <a16:creationId xmlns:a16="http://schemas.microsoft.com/office/drawing/2014/main" id="{C8E6847D-7351-F547-BEB6-C5FD51D3B2D6}"/>
              </a:ext>
            </a:extLst>
          </p:cNvPr>
          <p:cNvSpPr>
            <a:spLocks noGrp="1"/>
          </p:cNvSpPr>
          <p:nvPr>
            <p:ph type="ftr" sz="quarter" idx="3"/>
          </p:nvPr>
        </p:nvSpPr>
        <p:spPr>
          <a:xfrm>
            <a:off x="683568" y="4680104"/>
            <a:ext cx="2895600" cy="180000"/>
          </a:xfrm>
          <a:prstGeom prst="rect">
            <a:avLst/>
          </a:prstGeom>
        </p:spPr>
        <p:txBody>
          <a:bodyPr vert="horz" lIns="0" tIns="0" rIns="0" bIns="0" rtlCol="0" anchor="b" anchorCtr="0"/>
          <a:lstStyle>
            <a:lvl1pPr algn="l">
              <a:defRPr sz="700">
                <a:solidFill>
                  <a:schemeClr val="tx2"/>
                </a:solidFill>
              </a:defRPr>
            </a:lvl1pPr>
          </a:lstStyle>
          <a:p>
            <a:r>
              <a:rPr lang="en-US" noProof="0"/>
              <a:t>SANDVIK: Title of presentation</a:t>
            </a:r>
          </a:p>
        </p:txBody>
      </p:sp>
      <p:sp>
        <p:nvSpPr>
          <p:cNvPr id="16" name="Date Placeholder 3">
            <a:extLst>
              <a:ext uri="{FF2B5EF4-FFF2-40B4-BE49-F238E27FC236}">
                <a16:creationId xmlns:a16="http://schemas.microsoft.com/office/drawing/2014/main" id="{61467713-AC33-B542-94C5-69F68F3C06CF}"/>
              </a:ext>
            </a:extLst>
          </p:cNvPr>
          <p:cNvSpPr>
            <a:spLocks noGrp="1"/>
          </p:cNvSpPr>
          <p:nvPr>
            <p:ph type="dt" sz="half" idx="2"/>
          </p:nvPr>
        </p:nvSpPr>
        <p:spPr>
          <a:xfrm>
            <a:off x="5643664" y="4680104"/>
            <a:ext cx="2057400" cy="180000"/>
          </a:xfrm>
          <a:prstGeom prst="rect">
            <a:avLst/>
          </a:prstGeom>
        </p:spPr>
        <p:txBody>
          <a:bodyPr vert="horz" lIns="0" tIns="0" rIns="0" bIns="0" rtlCol="0" anchor="b"/>
          <a:lstStyle>
            <a:lvl1pPr algn="r">
              <a:defRPr sz="700">
                <a:solidFill>
                  <a:schemeClr val="tx2"/>
                </a:solidFill>
              </a:defRPr>
            </a:lvl1pPr>
          </a:lstStyle>
          <a:p>
            <a:fld id="{75B31EB8-2117-EF4F-8B22-6EEB5E168685}" type="datetime1">
              <a:rPr lang="en-US" noProof="0" smtClean="0"/>
              <a:pPr/>
              <a:t>11/3/2021</a:t>
            </a:fld>
            <a:endParaRPr lang="en-US" noProof="0"/>
          </a:p>
        </p:txBody>
      </p:sp>
    </p:spTree>
    <p:extLst>
      <p:ext uri="{BB962C8B-B14F-4D97-AF65-F5344CB8AC3E}">
        <p14:creationId xmlns:p14="http://schemas.microsoft.com/office/powerpoint/2010/main" val="334670870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360000" y="414000"/>
            <a:ext cx="8424000" cy="360000"/>
          </a:xfrm>
        </p:spPr>
        <p:txBody>
          <a:bodyPr/>
          <a:lstStyle>
            <a:lvl1pPr>
              <a:defRPr/>
            </a:lvl1pPr>
          </a:lstStyle>
          <a:p>
            <a:r>
              <a:rPr lang="en-US" noProof="0"/>
              <a:t>Headline one line</a:t>
            </a:r>
          </a:p>
        </p:txBody>
      </p:sp>
      <p:sp>
        <p:nvSpPr>
          <p:cNvPr id="3" name="Platshållare för text 2"/>
          <p:cNvSpPr>
            <a:spLocks noGrp="1"/>
          </p:cNvSpPr>
          <p:nvPr>
            <p:ph type="body" idx="1" hasCustomPrompt="1"/>
          </p:nvPr>
        </p:nvSpPr>
        <p:spPr>
          <a:xfrm>
            <a:off x="360000" y="1080000"/>
            <a:ext cx="4122000" cy="270000"/>
          </a:xfrm>
        </p:spPr>
        <p:txBody>
          <a:bodyPr anchor="t">
            <a:noAutofit/>
          </a:bodyPr>
          <a:lstStyle>
            <a:lvl1pPr marL="0" indent="0">
              <a:lnSpc>
                <a:spcPct val="100000"/>
              </a:lnSpc>
              <a:buNone/>
              <a:defRPr sz="1800" b="0" cap="all" baseline="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Subheading</a:t>
            </a:r>
          </a:p>
        </p:txBody>
      </p:sp>
      <p:sp>
        <p:nvSpPr>
          <p:cNvPr id="4" name="Platshållare för innehåll 3"/>
          <p:cNvSpPr>
            <a:spLocks noGrp="1"/>
          </p:cNvSpPr>
          <p:nvPr>
            <p:ph sz="half" idx="2" hasCustomPrompt="1"/>
          </p:nvPr>
        </p:nvSpPr>
        <p:spPr>
          <a:xfrm>
            <a:off x="360000" y="1530000"/>
            <a:ext cx="4122000" cy="2844000"/>
          </a:xfrm>
        </p:spPr>
        <p:txBody>
          <a:bodyPr>
            <a:noAutofit/>
          </a:bodyPr>
          <a:lstStyle>
            <a:lvl1pPr>
              <a:defRPr sz="1800"/>
            </a:lvl1pPr>
            <a:lvl2pPr marL="540000" indent="-162000">
              <a:buFont typeface="Arial" panose="020B0604020202020204" pitchFamily="34" charset="0"/>
              <a:buChar char="−"/>
              <a:defRPr sz="1600"/>
            </a:lvl2pPr>
            <a:lvl3pPr>
              <a:defRPr sz="1400"/>
            </a:lvl3pPr>
            <a:lvl4pPr>
              <a:defRPr sz="1200"/>
            </a:lvl4pPr>
            <a:lvl5pPr>
              <a:defRPr sz="1050"/>
            </a:lvl5pPr>
            <a:lvl6pPr>
              <a:defRPr sz="1600"/>
            </a:lvl6pPr>
            <a:lvl7pPr>
              <a:defRPr sz="1600"/>
            </a:lvl7pPr>
            <a:lvl8pPr>
              <a:defRPr sz="1600"/>
            </a:lvl8pPr>
            <a:lvl9pPr>
              <a:defRPr sz="1600"/>
            </a:lvl9pPr>
          </a:lstStyle>
          <a:p>
            <a:pPr lvl="0"/>
            <a:r>
              <a:rPr lang="en-US" noProof="0"/>
              <a:t>Click to edit Master text styles</a:t>
            </a:r>
          </a:p>
          <a:p>
            <a:pPr lvl="1"/>
            <a:r>
              <a:rPr lang="en-US" noProof="0"/>
              <a:t>Second level</a:t>
            </a:r>
          </a:p>
        </p:txBody>
      </p:sp>
      <p:sp>
        <p:nvSpPr>
          <p:cNvPr id="5" name="Platshållare för text 4"/>
          <p:cNvSpPr>
            <a:spLocks noGrp="1"/>
          </p:cNvSpPr>
          <p:nvPr>
            <p:ph type="body" sz="quarter" idx="3" hasCustomPrompt="1"/>
          </p:nvPr>
        </p:nvSpPr>
        <p:spPr>
          <a:xfrm>
            <a:off x="4662000" y="1080000"/>
            <a:ext cx="4122000" cy="270000"/>
          </a:xfrm>
        </p:spPr>
        <p:txBody>
          <a:bodyPr anchor="t">
            <a:noAutofit/>
          </a:bodyPr>
          <a:lstStyle>
            <a:lvl1pPr marL="0" indent="0">
              <a:lnSpc>
                <a:spcPct val="100000"/>
              </a:lnSpc>
              <a:buNone/>
              <a:defRPr sz="1800" b="0" cap="all" baseline="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Subheading</a:t>
            </a:r>
          </a:p>
        </p:txBody>
      </p:sp>
      <p:sp>
        <p:nvSpPr>
          <p:cNvPr id="6" name="Platshållare för innehåll 5"/>
          <p:cNvSpPr>
            <a:spLocks noGrp="1"/>
          </p:cNvSpPr>
          <p:nvPr>
            <p:ph sz="quarter" idx="4" hasCustomPrompt="1"/>
          </p:nvPr>
        </p:nvSpPr>
        <p:spPr>
          <a:xfrm>
            <a:off x="4662000" y="1530000"/>
            <a:ext cx="4122000" cy="2844000"/>
          </a:xfrm>
        </p:spPr>
        <p:txBody>
          <a:bodyPr>
            <a:noAutofit/>
          </a:bodyPr>
          <a:lstStyle>
            <a:lvl1pPr>
              <a:defRPr sz="1800"/>
            </a:lvl1pPr>
            <a:lvl2pPr marL="540000" indent="-162000">
              <a:buFont typeface="Arial" panose="020B0604020202020204" pitchFamily="34" charset="0"/>
              <a:buChar char="−"/>
              <a:defRPr sz="1600"/>
            </a:lvl2pPr>
            <a:lvl3pPr>
              <a:defRPr sz="1400"/>
            </a:lvl3pPr>
            <a:lvl4pPr>
              <a:defRPr sz="1200"/>
            </a:lvl4pPr>
            <a:lvl5pPr>
              <a:defRPr sz="1050"/>
            </a:lvl5pPr>
            <a:lvl6pPr>
              <a:defRPr sz="1600"/>
            </a:lvl6pPr>
            <a:lvl7pPr>
              <a:defRPr sz="1600"/>
            </a:lvl7pPr>
            <a:lvl8pPr>
              <a:defRPr sz="1600"/>
            </a:lvl8pPr>
            <a:lvl9pPr>
              <a:defRPr sz="1600"/>
            </a:lvl9pPr>
          </a:lstStyle>
          <a:p>
            <a:pPr lvl="0"/>
            <a:r>
              <a:rPr lang="en-US" noProof="0"/>
              <a:t>Click to edit Master text styles</a:t>
            </a:r>
          </a:p>
          <a:p>
            <a:pPr lvl="1"/>
            <a:r>
              <a:rPr lang="en-US" noProof="0"/>
              <a:t>Second level</a:t>
            </a:r>
          </a:p>
        </p:txBody>
      </p:sp>
      <p:sp>
        <p:nvSpPr>
          <p:cNvPr id="10" name="Platshållare för bildnummer 5">
            <a:extLst>
              <a:ext uri="{FF2B5EF4-FFF2-40B4-BE49-F238E27FC236}">
                <a16:creationId xmlns:a16="http://schemas.microsoft.com/office/drawing/2014/main" id="{AD7383E2-9208-8141-9075-6BA8DF9ADD12}"/>
              </a:ext>
            </a:extLst>
          </p:cNvPr>
          <p:cNvSpPr>
            <a:spLocks noGrp="1"/>
          </p:cNvSpPr>
          <p:nvPr>
            <p:ph type="sldNum" sz="quarter" idx="12"/>
          </p:nvPr>
        </p:nvSpPr>
        <p:spPr>
          <a:xfrm>
            <a:off x="354946" y="4679655"/>
            <a:ext cx="328622" cy="180000"/>
          </a:xfrm>
        </p:spPr>
        <p:txBody>
          <a:bodyPr/>
          <a:lstStyle>
            <a:lvl1pPr>
              <a:defRPr>
                <a:solidFill>
                  <a:schemeClr val="tx2"/>
                </a:solidFill>
              </a:defRPr>
            </a:lvl1pPr>
          </a:lstStyle>
          <a:p>
            <a:fld id="{469B62F1-B431-48B6-8270-02431A1685B7}" type="slidenum">
              <a:rPr lang="en-US" noProof="0" smtClean="0"/>
              <a:pPr/>
              <a:t>‹#›</a:t>
            </a:fld>
            <a:endParaRPr lang="en-US" noProof="0"/>
          </a:p>
        </p:txBody>
      </p:sp>
      <p:sp>
        <p:nvSpPr>
          <p:cNvPr id="11" name="Platshållare för sidfot 4">
            <a:extLst>
              <a:ext uri="{FF2B5EF4-FFF2-40B4-BE49-F238E27FC236}">
                <a16:creationId xmlns:a16="http://schemas.microsoft.com/office/drawing/2014/main" id="{08A5248B-3875-0C42-8EE0-ED26143F85FC}"/>
              </a:ext>
            </a:extLst>
          </p:cNvPr>
          <p:cNvSpPr>
            <a:spLocks noGrp="1"/>
          </p:cNvSpPr>
          <p:nvPr>
            <p:ph type="ftr" sz="quarter" idx="13"/>
          </p:nvPr>
        </p:nvSpPr>
        <p:spPr>
          <a:xfrm>
            <a:off x="683568" y="4680104"/>
            <a:ext cx="2895600" cy="180000"/>
          </a:xfrm>
          <a:prstGeom prst="rect">
            <a:avLst/>
          </a:prstGeom>
        </p:spPr>
        <p:txBody>
          <a:bodyPr vert="horz" lIns="0" tIns="0" rIns="0" bIns="0" rtlCol="0" anchor="b" anchorCtr="0"/>
          <a:lstStyle>
            <a:lvl1pPr algn="l">
              <a:defRPr sz="700">
                <a:solidFill>
                  <a:schemeClr val="tx2"/>
                </a:solidFill>
              </a:defRPr>
            </a:lvl1pPr>
          </a:lstStyle>
          <a:p>
            <a:r>
              <a:rPr lang="en-US" noProof="0"/>
              <a:t>SANDVIK: Title of presentation</a:t>
            </a:r>
          </a:p>
        </p:txBody>
      </p:sp>
      <p:sp>
        <p:nvSpPr>
          <p:cNvPr id="14" name="Date Placeholder 3">
            <a:extLst>
              <a:ext uri="{FF2B5EF4-FFF2-40B4-BE49-F238E27FC236}">
                <a16:creationId xmlns:a16="http://schemas.microsoft.com/office/drawing/2014/main" id="{15DFA518-FF13-5C4C-B8B6-023131B8E299}"/>
              </a:ext>
            </a:extLst>
          </p:cNvPr>
          <p:cNvSpPr>
            <a:spLocks noGrp="1"/>
          </p:cNvSpPr>
          <p:nvPr>
            <p:ph type="dt" sz="half" idx="14"/>
          </p:nvPr>
        </p:nvSpPr>
        <p:spPr>
          <a:xfrm>
            <a:off x="5643664" y="4680104"/>
            <a:ext cx="2057400" cy="180000"/>
          </a:xfrm>
          <a:prstGeom prst="rect">
            <a:avLst/>
          </a:prstGeom>
        </p:spPr>
        <p:txBody>
          <a:bodyPr vert="horz" lIns="0" tIns="0" rIns="0" bIns="0" rtlCol="0" anchor="b"/>
          <a:lstStyle>
            <a:lvl1pPr algn="r">
              <a:defRPr sz="700">
                <a:solidFill>
                  <a:schemeClr val="tx2"/>
                </a:solidFill>
              </a:defRPr>
            </a:lvl1pPr>
          </a:lstStyle>
          <a:p>
            <a:fld id="{75B31EB8-2117-EF4F-8B22-6EEB5E168685}" type="datetime1">
              <a:rPr lang="en-US" noProof="0" smtClean="0"/>
              <a:pPr/>
              <a:t>11/3/2021</a:t>
            </a:fld>
            <a:endParaRPr lang="en-US" noProof="0"/>
          </a:p>
        </p:txBody>
      </p:sp>
    </p:spTree>
    <p:extLst>
      <p:ext uri="{BB962C8B-B14F-4D97-AF65-F5344CB8AC3E}">
        <p14:creationId xmlns:p14="http://schemas.microsoft.com/office/powerpoint/2010/main" val="218446394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3 content text">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360000" y="414000"/>
            <a:ext cx="8424000" cy="360000"/>
          </a:xfrm>
        </p:spPr>
        <p:txBody>
          <a:bodyPr/>
          <a:lstStyle>
            <a:lvl1pPr>
              <a:defRPr/>
            </a:lvl1pPr>
          </a:lstStyle>
          <a:p>
            <a:r>
              <a:rPr lang="en-US" noProof="0"/>
              <a:t>Headline one line</a:t>
            </a:r>
          </a:p>
        </p:txBody>
      </p:sp>
      <p:sp>
        <p:nvSpPr>
          <p:cNvPr id="22" name="Platshållare för text 2">
            <a:extLst>
              <a:ext uri="{FF2B5EF4-FFF2-40B4-BE49-F238E27FC236}">
                <a16:creationId xmlns:a16="http://schemas.microsoft.com/office/drawing/2014/main" id="{AF46777E-BA30-D84A-83A8-2D45FDA5EEE5}"/>
              </a:ext>
            </a:extLst>
          </p:cNvPr>
          <p:cNvSpPr>
            <a:spLocks noGrp="1"/>
          </p:cNvSpPr>
          <p:nvPr>
            <p:ph type="body" idx="1" hasCustomPrompt="1"/>
          </p:nvPr>
        </p:nvSpPr>
        <p:spPr>
          <a:xfrm>
            <a:off x="360000" y="1080000"/>
            <a:ext cx="2679533" cy="270000"/>
          </a:xfrm>
        </p:spPr>
        <p:txBody>
          <a:bodyPr anchor="t">
            <a:noAutofit/>
          </a:bodyPr>
          <a:lstStyle>
            <a:lvl1pPr marL="0" indent="0">
              <a:lnSpc>
                <a:spcPct val="100000"/>
              </a:lnSpc>
              <a:buNone/>
              <a:defRPr sz="1500" b="0" cap="all" baseline="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Subheading</a:t>
            </a:r>
          </a:p>
        </p:txBody>
      </p:sp>
      <p:sp>
        <p:nvSpPr>
          <p:cNvPr id="23" name="Platshållare för innehåll 3">
            <a:extLst>
              <a:ext uri="{FF2B5EF4-FFF2-40B4-BE49-F238E27FC236}">
                <a16:creationId xmlns:a16="http://schemas.microsoft.com/office/drawing/2014/main" id="{29E4E3BF-1910-E641-ADDD-7DCA4BEE079A}"/>
              </a:ext>
            </a:extLst>
          </p:cNvPr>
          <p:cNvSpPr>
            <a:spLocks noGrp="1"/>
          </p:cNvSpPr>
          <p:nvPr>
            <p:ph sz="half" idx="2" hasCustomPrompt="1"/>
          </p:nvPr>
        </p:nvSpPr>
        <p:spPr>
          <a:xfrm>
            <a:off x="360000" y="1495306"/>
            <a:ext cx="2679533" cy="2844000"/>
          </a:xfrm>
        </p:spPr>
        <p:txBody>
          <a:bodyPr>
            <a:noAutofit/>
          </a:bodyPr>
          <a:lstStyle>
            <a:lvl1pPr>
              <a:defRPr sz="1600"/>
            </a:lvl1pPr>
            <a:lvl2pPr marL="540000" indent="-162000">
              <a:buFont typeface="Arial" panose="020B0604020202020204" pitchFamily="34" charset="0"/>
              <a:buChar char="−"/>
              <a:defRPr sz="1400"/>
            </a:lvl2pPr>
            <a:lvl3pPr>
              <a:defRPr sz="1400"/>
            </a:lvl3pPr>
            <a:lvl4pPr>
              <a:defRPr sz="1200"/>
            </a:lvl4pPr>
            <a:lvl5pPr>
              <a:defRPr sz="1050"/>
            </a:lvl5pPr>
            <a:lvl6pPr>
              <a:defRPr sz="1600"/>
            </a:lvl6pPr>
            <a:lvl7pPr>
              <a:defRPr sz="1600"/>
            </a:lvl7pPr>
            <a:lvl8pPr>
              <a:defRPr sz="1600"/>
            </a:lvl8pPr>
            <a:lvl9pPr>
              <a:defRPr sz="1600"/>
            </a:lvl9pPr>
          </a:lstStyle>
          <a:p>
            <a:pPr lvl="0"/>
            <a:r>
              <a:rPr lang="en-US" noProof="0"/>
              <a:t>Click to edit Master text styles</a:t>
            </a:r>
          </a:p>
          <a:p>
            <a:pPr lvl="1"/>
            <a:r>
              <a:rPr lang="en-US" noProof="0"/>
              <a:t>Second level</a:t>
            </a:r>
          </a:p>
        </p:txBody>
      </p:sp>
      <p:sp>
        <p:nvSpPr>
          <p:cNvPr id="24" name="Platshållare för text 2">
            <a:extLst>
              <a:ext uri="{FF2B5EF4-FFF2-40B4-BE49-F238E27FC236}">
                <a16:creationId xmlns:a16="http://schemas.microsoft.com/office/drawing/2014/main" id="{AEBA64A2-9BA3-3B46-B9C4-701FE3BA1EF4}"/>
              </a:ext>
            </a:extLst>
          </p:cNvPr>
          <p:cNvSpPr>
            <a:spLocks noGrp="1"/>
          </p:cNvSpPr>
          <p:nvPr>
            <p:ph type="body" idx="19" hasCustomPrompt="1"/>
          </p:nvPr>
        </p:nvSpPr>
        <p:spPr>
          <a:xfrm>
            <a:off x="3272534" y="1080000"/>
            <a:ext cx="2679533" cy="270000"/>
          </a:xfrm>
        </p:spPr>
        <p:txBody>
          <a:bodyPr anchor="t">
            <a:noAutofit/>
          </a:bodyPr>
          <a:lstStyle>
            <a:lvl1pPr marL="0" indent="0">
              <a:lnSpc>
                <a:spcPct val="100000"/>
              </a:lnSpc>
              <a:buNone/>
              <a:defRPr sz="1500" b="0" cap="all" baseline="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Subheading</a:t>
            </a:r>
          </a:p>
        </p:txBody>
      </p:sp>
      <p:sp>
        <p:nvSpPr>
          <p:cNvPr id="25" name="Platshållare för innehåll 3">
            <a:extLst>
              <a:ext uri="{FF2B5EF4-FFF2-40B4-BE49-F238E27FC236}">
                <a16:creationId xmlns:a16="http://schemas.microsoft.com/office/drawing/2014/main" id="{40C987C8-3521-C948-AA44-ED29CF6512E1}"/>
              </a:ext>
            </a:extLst>
          </p:cNvPr>
          <p:cNvSpPr>
            <a:spLocks noGrp="1"/>
          </p:cNvSpPr>
          <p:nvPr>
            <p:ph sz="half" idx="20" hasCustomPrompt="1"/>
          </p:nvPr>
        </p:nvSpPr>
        <p:spPr>
          <a:xfrm>
            <a:off x="3272534" y="1495306"/>
            <a:ext cx="2679533" cy="2844000"/>
          </a:xfrm>
        </p:spPr>
        <p:txBody>
          <a:bodyPr>
            <a:noAutofit/>
          </a:bodyPr>
          <a:lstStyle>
            <a:lvl1pPr>
              <a:defRPr sz="1600"/>
            </a:lvl1pPr>
            <a:lvl2pPr marL="540000" indent="-162000">
              <a:buFont typeface="Arial" panose="020B0604020202020204" pitchFamily="34" charset="0"/>
              <a:buChar char="−"/>
              <a:defRPr sz="1400"/>
            </a:lvl2pPr>
            <a:lvl3pPr>
              <a:defRPr sz="1400"/>
            </a:lvl3pPr>
            <a:lvl4pPr>
              <a:defRPr sz="1200"/>
            </a:lvl4pPr>
            <a:lvl5pPr>
              <a:defRPr sz="1050"/>
            </a:lvl5pPr>
            <a:lvl6pPr>
              <a:defRPr sz="1600"/>
            </a:lvl6pPr>
            <a:lvl7pPr>
              <a:defRPr sz="1600"/>
            </a:lvl7pPr>
            <a:lvl8pPr>
              <a:defRPr sz="1600"/>
            </a:lvl8pPr>
            <a:lvl9pPr>
              <a:defRPr sz="1600"/>
            </a:lvl9pPr>
          </a:lstStyle>
          <a:p>
            <a:pPr lvl="0"/>
            <a:r>
              <a:rPr lang="en-US" noProof="0"/>
              <a:t>Click to edit Master text styles</a:t>
            </a:r>
          </a:p>
          <a:p>
            <a:pPr lvl="1"/>
            <a:r>
              <a:rPr lang="en-US" noProof="0"/>
              <a:t>Second level</a:t>
            </a:r>
          </a:p>
        </p:txBody>
      </p:sp>
      <p:sp>
        <p:nvSpPr>
          <p:cNvPr id="26" name="Platshållare för text 2">
            <a:extLst>
              <a:ext uri="{FF2B5EF4-FFF2-40B4-BE49-F238E27FC236}">
                <a16:creationId xmlns:a16="http://schemas.microsoft.com/office/drawing/2014/main" id="{0740BC01-B318-8D44-8433-CEA8D8F9B587}"/>
              </a:ext>
            </a:extLst>
          </p:cNvPr>
          <p:cNvSpPr>
            <a:spLocks noGrp="1"/>
          </p:cNvSpPr>
          <p:nvPr>
            <p:ph type="body" idx="21" hasCustomPrompt="1"/>
          </p:nvPr>
        </p:nvSpPr>
        <p:spPr>
          <a:xfrm>
            <a:off x="6227401" y="1080000"/>
            <a:ext cx="2679533" cy="270000"/>
          </a:xfrm>
        </p:spPr>
        <p:txBody>
          <a:bodyPr anchor="t">
            <a:noAutofit/>
          </a:bodyPr>
          <a:lstStyle>
            <a:lvl1pPr marL="0" indent="0">
              <a:lnSpc>
                <a:spcPct val="100000"/>
              </a:lnSpc>
              <a:buNone/>
              <a:defRPr sz="1500" b="0" cap="all" baseline="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Subheading</a:t>
            </a:r>
          </a:p>
        </p:txBody>
      </p:sp>
      <p:sp>
        <p:nvSpPr>
          <p:cNvPr id="27" name="Platshållare för innehåll 3">
            <a:extLst>
              <a:ext uri="{FF2B5EF4-FFF2-40B4-BE49-F238E27FC236}">
                <a16:creationId xmlns:a16="http://schemas.microsoft.com/office/drawing/2014/main" id="{0D105F0B-8D87-7E40-A015-37E217310460}"/>
              </a:ext>
            </a:extLst>
          </p:cNvPr>
          <p:cNvSpPr>
            <a:spLocks noGrp="1"/>
          </p:cNvSpPr>
          <p:nvPr>
            <p:ph sz="half" idx="22" hasCustomPrompt="1"/>
          </p:nvPr>
        </p:nvSpPr>
        <p:spPr>
          <a:xfrm>
            <a:off x="6227401" y="1495306"/>
            <a:ext cx="2679533" cy="2844000"/>
          </a:xfrm>
        </p:spPr>
        <p:txBody>
          <a:bodyPr>
            <a:noAutofit/>
          </a:bodyPr>
          <a:lstStyle>
            <a:lvl1pPr>
              <a:defRPr sz="1600"/>
            </a:lvl1pPr>
            <a:lvl2pPr marL="540000" indent="-162000">
              <a:buFont typeface="Arial" panose="020B0604020202020204" pitchFamily="34" charset="0"/>
              <a:buChar char="−"/>
              <a:defRPr sz="1400"/>
            </a:lvl2pPr>
            <a:lvl3pPr>
              <a:defRPr sz="1400"/>
            </a:lvl3pPr>
            <a:lvl4pPr>
              <a:defRPr sz="1200"/>
            </a:lvl4pPr>
            <a:lvl5pPr>
              <a:defRPr sz="1050"/>
            </a:lvl5pPr>
            <a:lvl6pPr>
              <a:defRPr sz="1600"/>
            </a:lvl6pPr>
            <a:lvl7pPr>
              <a:defRPr sz="1600"/>
            </a:lvl7pPr>
            <a:lvl8pPr>
              <a:defRPr sz="1600"/>
            </a:lvl8pPr>
            <a:lvl9pPr>
              <a:defRPr sz="1600"/>
            </a:lvl9pPr>
          </a:lstStyle>
          <a:p>
            <a:pPr lvl="0"/>
            <a:r>
              <a:rPr lang="en-US" noProof="0"/>
              <a:t>Click to edit Master text styles</a:t>
            </a:r>
          </a:p>
          <a:p>
            <a:pPr lvl="1"/>
            <a:r>
              <a:rPr lang="en-US" noProof="0"/>
              <a:t>Second level</a:t>
            </a:r>
          </a:p>
        </p:txBody>
      </p:sp>
      <p:sp>
        <p:nvSpPr>
          <p:cNvPr id="14" name="Platshållare för bildnummer 5">
            <a:extLst>
              <a:ext uri="{FF2B5EF4-FFF2-40B4-BE49-F238E27FC236}">
                <a16:creationId xmlns:a16="http://schemas.microsoft.com/office/drawing/2014/main" id="{DD38E86D-9B8A-ED45-8D26-A6E50C34168A}"/>
              </a:ext>
            </a:extLst>
          </p:cNvPr>
          <p:cNvSpPr>
            <a:spLocks noGrp="1"/>
          </p:cNvSpPr>
          <p:nvPr>
            <p:ph type="sldNum" sz="quarter" idx="12"/>
          </p:nvPr>
        </p:nvSpPr>
        <p:spPr>
          <a:xfrm>
            <a:off x="354946" y="4679655"/>
            <a:ext cx="328622" cy="180000"/>
          </a:xfrm>
        </p:spPr>
        <p:txBody>
          <a:bodyPr/>
          <a:lstStyle>
            <a:lvl1pPr>
              <a:defRPr>
                <a:solidFill>
                  <a:schemeClr val="tx2"/>
                </a:solidFill>
              </a:defRPr>
            </a:lvl1pPr>
          </a:lstStyle>
          <a:p>
            <a:fld id="{469B62F1-B431-48B6-8270-02431A1685B7}" type="slidenum">
              <a:rPr lang="en-US" noProof="0" smtClean="0"/>
              <a:pPr/>
              <a:t>‹#›</a:t>
            </a:fld>
            <a:endParaRPr lang="en-US" noProof="0"/>
          </a:p>
        </p:txBody>
      </p:sp>
      <p:sp>
        <p:nvSpPr>
          <p:cNvPr id="15" name="Platshållare för sidfot 4">
            <a:extLst>
              <a:ext uri="{FF2B5EF4-FFF2-40B4-BE49-F238E27FC236}">
                <a16:creationId xmlns:a16="http://schemas.microsoft.com/office/drawing/2014/main" id="{E774968B-1737-5B40-9FF5-757DEB5A4DDF}"/>
              </a:ext>
            </a:extLst>
          </p:cNvPr>
          <p:cNvSpPr>
            <a:spLocks noGrp="1"/>
          </p:cNvSpPr>
          <p:nvPr>
            <p:ph type="ftr" sz="quarter" idx="3"/>
          </p:nvPr>
        </p:nvSpPr>
        <p:spPr>
          <a:xfrm>
            <a:off x="683568" y="4680104"/>
            <a:ext cx="2895600" cy="180000"/>
          </a:xfrm>
          <a:prstGeom prst="rect">
            <a:avLst/>
          </a:prstGeom>
        </p:spPr>
        <p:txBody>
          <a:bodyPr vert="horz" lIns="0" tIns="0" rIns="0" bIns="0" rtlCol="0" anchor="b" anchorCtr="0"/>
          <a:lstStyle>
            <a:lvl1pPr algn="l">
              <a:defRPr sz="700">
                <a:solidFill>
                  <a:schemeClr val="tx2"/>
                </a:solidFill>
              </a:defRPr>
            </a:lvl1pPr>
          </a:lstStyle>
          <a:p>
            <a:r>
              <a:rPr lang="en-US" noProof="0"/>
              <a:t>SANDVIK: Title of presentation</a:t>
            </a:r>
          </a:p>
        </p:txBody>
      </p:sp>
      <p:sp>
        <p:nvSpPr>
          <p:cNvPr id="16" name="Date Placeholder 3">
            <a:extLst>
              <a:ext uri="{FF2B5EF4-FFF2-40B4-BE49-F238E27FC236}">
                <a16:creationId xmlns:a16="http://schemas.microsoft.com/office/drawing/2014/main" id="{A0B0A4C8-EE8F-854F-8556-3BF68F763799}"/>
              </a:ext>
            </a:extLst>
          </p:cNvPr>
          <p:cNvSpPr>
            <a:spLocks noGrp="1"/>
          </p:cNvSpPr>
          <p:nvPr>
            <p:ph type="dt" sz="half" idx="23"/>
          </p:nvPr>
        </p:nvSpPr>
        <p:spPr>
          <a:xfrm>
            <a:off x="5643664" y="4680104"/>
            <a:ext cx="2057400" cy="180000"/>
          </a:xfrm>
          <a:prstGeom prst="rect">
            <a:avLst/>
          </a:prstGeom>
        </p:spPr>
        <p:txBody>
          <a:bodyPr vert="horz" lIns="0" tIns="0" rIns="0" bIns="0" rtlCol="0" anchor="b"/>
          <a:lstStyle>
            <a:lvl1pPr algn="r">
              <a:defRPr sz="700">
                <a:solidFill>
                  <a:schemeClr val="tx2"/>
                </a:solidFill>
              </a:defRPr>
            </a:lvl1pPr>
          </a:lstStyle>
          <a:p>
            <a:fld id="{75B31EB8-2117-EF4F-8B22-6EEB5E168685}" type="datetime1">
              <a:rPr lang="en-US" noProof="0" smtClean="0"/>
              <a:pPr/>
              <a:t>11/3/2021</a:t>
            </a:fld>
            <a:endParaRPr lang="en-US" noProof="0"/>
          </a:p>
        </p:txBody>
      </p:sp>
    </p:spTree>
    <p:extLst>
      <p:ext uri="{BB962C8B-B14F-4D97-AF65-F5344CB8AC3E}">
        <p14:creationId xmlns:p14="http://schemas.microsoft.com/office/powerpoint/2010/main" val="275662901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4 content text">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360000" y="414000"/>
            <a:ext cx="8424000" cy="360000"/>
          </a:xfrm>
        </p:spPr>
        <p:txBody>
          <a:bodyPr/>
          <a:lstStyle>
            <a:lvl1pPr>
              <a:defRPr/>
            </a:lvl1pPr>
          </a:lstStyle>
          <a:p>
            <a:r>
              <a:rPr lang="en-US" noProof="0"/>
              <a:t>Headline one line</a:t>
            </a:r>
          </a:p>
        </p:txBody>
      </p:sp>
      <p:sp>
        <p:nvSpPr>
          <p:cNvPr id="22" name="Platshållare för text 2">
            <a:extLst>
              <a:ext uri="{FF2B5EF4-FFF2-40B4-BE49-F238E27FC236}">
                <a16:creationId xmlns:a16="http://schemas.microsoft.com/office/drawing/2014/main" id="{AF46777E-BA30-D84A-83A8-2D45FDA5EEE5}"/>
              </a:ext>
            </a:extLst>
          </p:cNvPr>
          <p:cNvSpPr>
            <a:spLocks noGrp="1"/>
          </p:cNvSpPr>
          <p:nvPr>
            <p:ph type="body" idx="1" hasCustomPrompt="1"/>
          </p:nvPr>
        </p:nvSpPr>
        <p:spPr>
          <a:xfrm>
            <a:off x="360000" y="1080000"/>
            <a:ext cx="1976799" cy="270000"/>
          </a:xfrm>
        </p:spPr>
        <p:txBody>
          <a:bodyPr anchor="t">
            <a:noAutofit/>
          </a:bodyPr>
          <a:lstStyle>
            <a:lvl1pPr marL="0" indent="0">
              <a:lnSpc>
                <a:spcPct val="100000"/>
              </a:lnSpc>
              <a:buNone/>
              <a:defRPr sz="1400" b="0" cap="all" baseline="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Subheading</a:t>
            </a:r>
          </a:p>
        </p:txBody>
      </p:sp>
      <p:sp>
        <p:nvSpPr>
          <p:cNvPr id="23" name="Platshållare för innehåll 3">
            <a:extLst>
              <a:ext uri="{FF2B5EF4-FFF2-40B4-BE49-F238E27FC236}">
                <a16:creationId xmlns:a16="http://schemas.microsoft.com/office/drawing/2014/main" id="{29E4E3BF-1910-E641-ADDD-7DCA4BEE079A}"/>
              </a:ext>
            </a:extLst>
          </p:cNvPr>
          <p:cNvSpPr>
            <a:spLocks noGrp="1"/>
          </p:cNvSpPr>
          <p:nvPr>
            <p:ph sz="half" idx="2" hasCustomPrompt="1"/>
          </p:nvPr>
        </p:nvSpPr>
        <p:spPr>
          <a:xfrm>
            <a:off x="360001" y="1461441"/>
            <a:ext cx="1976799" cy="2844000"/>
          </a:xfrm>
        </p:spPr>
        <p:txBody>
          <a:bodyPr>
            <a:noAutofit/>
          </a:bodyPr>
          <a:lstStyle>
            <a:lvl1pPr>
              <a:defRPr sz="1200"/>
            </a:lvl1pPr>
            <a:lvl2pPr marL="540000" indent="-162000">
              <a:buFont typeface="Arial" panose="020B0604020202020204" pitchFamily="34" charset="0"/>
              <a:buChar char="−"/>
              <a:defRPr sz="1100"/>
            </a:lvl2pPr>
            <a:lvl3pPr>
              <a:defRPr sz="1400"/>
            </a:lvl3pPr>
            <a:lvl4pPr>
              <a:defRPr sz="1200"/>
            </a:lvl4pPr>
            <a:lvl5pPr>
              <a:defRPr sz="1050"/>
            </a:lvl5pPr>
            <a:lvl6pPr>
              <a:defRPr sz="1600"/>
            </a:lvl6pPr>
            <a:lvl7pPr>
              <a:defRPr sz="1600"/>
            </a:lvl7pPr>
            <a:lvl8pPr>
              <a:defRPr sz="1600"/>
            </a:lvl8pPr>
            <a:lvl9pPr>
              <a:defRPr sz="1600"/>
            </a:lvl9pPr>
          </a:lstStyle>
          <a:p>
            <a:pPr lvl="0"/>
            <a:r>
              <a:rPr lang="en-US" noProof="0"/>
              <a:t>Click to edit Master text styles</a:t>
            </a:r>
          </a:p>
          <a:p>
            <a:pPr lvl="1"/>
            <a:r>
              <a:rPr lang="en-US" noProof="0"/>
              <a:t>Second level</a:t>
            </a:r>
          </a:p>
        </p:txBody>
      </p:sp>
      <p:sp>
        <p:nvSpPr>
          <p:cNvPr id="16" name="Platshållare för text 2">
            <a:extLst>
              <a:ext uri="{FF2B5EF4-FFF2-40B4-BE49-F238E27FC236}">
                <a16:creationId xmlns:a16="http://schemas.microsoft.com/office/drawing/2014/main" id="{7E049E84-E745-234A-885B-D13D31B9DF6F}"/>
              </a:ext>
            </a:extLst>
          </p:cNvPr>
          <p:cNvSpPr>
            <a:spLocks noGrp="1"/>
          </p:cNvSpPr>
          <p:nvPr>
            <p:ph type="body" idx="15" hasCustomPrompt="1"/>
          </p:nvPr>
        </p:nvSpPr>
        <p:spPr>
          <a:xfrm>
            <a:off x="2493600" y="1080000"/>
            <a:ext cx="2027600" cy="270000"/>
          </a:xfrm>
        </p:spPr>
        <p:txBody>
          <a:bodyPr anchor="t">
            <a:noAutofit/>
          </a:bodyPr>
          <a:lstStyle>
            <a:lvl1pPr marL="0" indent="0">
              <a:lnSpc>
                <a:spcPct val="100000"/>
              </a:lnSpc>
              <a:buNone/>
              <a:defRPr sz="1400" b="0" cap="all" baseline="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Subheading</a:t>
            </a:r>
          </a:p>
        </p:txBody>
      </p:sp>
      <p:sp>
        <p:nvSpPr>
          <p:cNvPr id="17" name="Platshållare för text 2">
            <a:extLst>
              <a:ext uri="{FF2B5EF4-FFF2-40B4-BE49-F238E27FC236}">
                <a16:creationId xmlns:a16="http://schemas.microsoft.com/office/drawing/2014/main" id="{D48990A7-AF63-A740-967A-FACBC5709F77}"/>
              </a:ext>
            </a:extLst>
          </p:cNvPr>
          <p:cNvSpPr>
            <a:spLocks noGrp="1"/>
          </p:cNvSpPr>
          <p:nvPr>
            <p:ph type="body" idx="16" hasCustomPrompt="1"/>
          </p:nvPr>
        </p:nvSpPr>
        <p:spPr>
          <a:xfrm>
            <a:off x="4627200" y="1080000"/>
            <a:ext cx="2027600" cy="270000"/>
          </a:xfrm>
        </p:spPr>
        <p:txBody>
          <a:bodyPr anchor="t">
            <a:noAutofit/>
          </a:bodyPr>
          <a:lstStyle>
            <a:lvl1pPr marL="0" indent="0">
              <a:lnSpc>
                <a:spcPct val="100000"/>
              </a:lnSpc>
              <a:buNone/>
              <a:defRPr sz="1400" b="0" cap="all" baseline="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Subheading</a:t>
            </a:r>
          </a:p>
        </p:txBody>
      </p:sp>
      <p:sp>
        <p:nvSpPr>
          <p:cNvPr id="18" name="Platshållare för text 2">
            <a:extLst>
              <a:ext uri="{FF2B5EF4-FFF2-40B4-BE49-F238E27FC236}">
                <a16:creationId xmlns:a16="http://schemas.microsoft.com/office/drawing/2014/main" id="{F910C6E4-83F4-6440-BC11-A216341ADE74}"/>
              </a:ext>
            </a:extLst>
          </p:cNvPr>
          <p:cNvSpPr>
            <a:spLocks noGrp="1"/>
          </p:cNvSpPr>
          <p:nvPr>
            <p:ph type="body" idx="17" hasCustomPrompt="1"/>
          </p:nvPr>
        </p:nvSpPr>
        <p:spPr>
          <a:xfrm>
            <a:off x="6760800" y="1080000"/>
            <a:ext cx="2027600" cy="270000"/>
          </a:xfrm>
        </p:spPr>
        <p:txBody>
          <a:bodyPr anchor="t">
            <a:noAutofit/>
          </a:bodyPr>
          <a:lstStyle>
            <a:lvl1pPr marL="0" indent="0">
              <a:lnSpc>
                <a:spcPct val="100000"/>
              </a:lnSpc>
              <a:buNone/>
              <a:defRPr sz="1400" b="0" cap="all" baseline="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Subheading</a:t>
            </a:r>
          </a:p>
        </p:txBody>
      </p:sp>
      <p:sp>
        <p:nvSpPr>
          <p:cNvPr id="19" name="Platshållare för innehåll 3">
            <a:extLst>
              <a:ext uri="{FF2B5EF4-FFF2-40B4-BE49-F238E27FC236}">
                <a16:creationId xmlns:a16="http://schemas.microsoft.com/office/drawing/2014/main" id="{319EE691-8834-8946-8815-282E75F78331}"/>
              </a:ext>
            </a:extLst>
          </p:cNvPr>
          <p:cNvSpPr>
            <a:spLocks noGrp="1"/>
          </p:cNvSpPr>
          <p:nvPr>
            <p:ph sz="half" idx="18" hasCustomPrompt="1"/>
          </p:nvPr>
        </p:nvSpPr>
        <p:spPr>
          <a:xfrm>
            <a:off x="2493600" y="1461441"/>
            <a:ext cx="1976799" cy="2844000"/>
          </a:xfrm>
        </p:spPr>
        <p:txBody>
          <a:bodyPr>
            <a:noAutofit/>
          </a:bodyPr>
          <a:lstStyle>
            <a:lvl1pPr>
              <a:defRPr sz="1200"/>
            </a:lvl1pPr>
            <a:lvl2pPr marL="540000" indent="-162000">
              <a:buFont typeface="Arial" panose="020B0604020202020204" pitchFamily="34" charset="0"/>
              <a:buChar char="−"/>
              <a:defRPr sz="1100"/>
            </a:lvl2pPr>
            <a:lvl3pPr>
              <a:defRPr sz="1400"/>
            </a:lvl3pPr>
            <a:lvl4pPr>
              <a:defRPr sz="1200"/>
            </a:lvl4pPr>
            <a:lvl5pPr>
              <a:defRPr sz="1050"/>
            </a:lvl5pPr>
            <a:lvl6pPr>
              <a:defRPr sz="1600"/>
            </a:lvl6pPr>
            <a:lvl7pPr>
              <a:defRPr sz="1600"/>
            </a:lvl7pPr>
            <a:lvl8pPr>
              <a:defRPr sz="1600"/>
            </a:lvl8pPr>
            <a:lvl9pPr>
              <a:defRPr sz="1600"/>
            </a:lvl9pPr>
          </a:lstStyle>
          <a:p>
            <a:pPr lvl="0"/>
            <a:r>
              <a:rPr lang="en-US" noProof="0"/>
              <a:t>Click to edit Master text styles</a:t>
            </a:r>
          </a:p>
          <a:p>
            <a:pPr lvl="1"/>
            <a:r>
              <a:rPr lang="en-US" noProof="0"/>
              <a:t>Second level</a:t>
            </a:r>
          </a:p>
        </p:txBody>
      </p:sp>
      <p:sp>
        <p:nvSpPr>
          <p:cNvPr id="20" name="Platshållare för innehåll 3">
            <a:extLst>
              <a:ext uri="{FF2B5EF4-FFF2-40B4-BE49-F238E27FC236}">
                <a16:creationId xmlns:a16="http://schemas.microsoft.com/office/drawing/2014/main" id="{773C1D96-CED5-8E46-A4B0-584C1E790D02}"/>
              </a:ext>
            </a:extLst>
          </p:cNvPr>
          <p:cNvSpPr>
            <a:spLocks noGrp="1"/>
          </p:cNvSpPr>
          <p:nvPr>
            <p:ph sz="half" idx="19" hasCustomPrompt="1"/>
          </p:nvPr>
        </p:nvSpPr>
        <p:spPr>
          <a:xfrm>
            <a:off x="4627200" y="1461441"/>
            <a:ext cx="1976799" cy="2844000"/>
          </a:xfrm>
        </p:spPr>
        <p:txBody>
          <a:bodyPr>
            <a:noAutofit/>
          </a:bodyPr>
          <a:lstStyle>
            <a:lvl1pPr>
              <a:defRPr sz="1200"/>
            </a:lvl1pPr>
            <a:lvl2pPr marL="540000" indent="-162000">
              <a:buFont typeface="Arial" panose="020B0604020202020204" pitchFamily="34" charset="0"/>
              <a:buChar char="−"/>
              <a:defRPr sz="1100"/>
            </a:lvl2pPr>
            <a:lvl3pPr>
              <a:defRPr sz="1400"/>
            </a:lvl3pPr>
            <a:lvl4pPr>
              <a:defRPr sz="1200"/>
            </a:lvl4pPr>
            <a:lvl5pPr>
              <a:defRPr sz="1050"/>
            </a:lvl5pPr>
            <a:lvl6pPr>
              <a:defRPr sz="1600"/>
            </a:lvl6pPr>
            <a:lvl7pPr>
              <a:defRPr sz="1600"/>
            </a:lvl7pPr>
            <a:lvl8pPr>
              <a:defRPr sz="1600"/>
            </a:lvl8pPr>
            <a:lvl9pPr>
              <a:defRPr sz="1600"/>
            </a:lvl9pPr>
          </a:lstStyle>
          <a:p>
            <a:pPr lvl="0"/>
            <a:r>
              <a:rPr lang="en-US" noProof="0"/>
              <a:t>Click to edit Master text styles</a:t>
            </a:r>
          </a:p>
          <a:p>
            <a:pPr lvl="1"/>
            <a:r>
              <a:rPr lang="en-US" noProof="0"/>
              <a:t>Second level</a:t>
            </a:r>
          </a:p>
        </p:txBody>
      </p:sp>
      <p:sp>
        <p:nvSpPr>
          <p:cNvPr id="21" name="Platshållare för innehåll 3">
            <a:extLst>
              <a:ext uri="{FF2B5EF4-FFF2-40B4-BE49-F238E27FC236}">
                <a16:creationId xmlns:a16="http://schemas.microsoft.com/office/drawing/2014/main" id="{05D7C02D-8817-3943-A8D8-162D846BD7D4}"/>
              </a:ext>
            </a:extLst>
          </p:cNvPr>
          <p:cNvSpPr>
            <a:spLocks noGrp="1"/>
          </p:cNvSpPr>
          <p:nvPr>
            <p:ph sz="half" idx="20" hasCustomPrompt="1"/>
          </p:nvPr>
        </p:nvSpPr>
        <p:spPr>
          <a:xfrm>
            <a:off x="6760800" y="1461441"/>
            <a:ext cx="1976799" cy="2844000"/>
          </a:xfrm>
        </p:spPr>
        <p:txBody>
          <a:bodyPr>
            <a:noAutofit/>
          </a:bodyPr>
          <a:lstStyle>
            <a:lvl1pPr>
              <a:defRPr sz="1200"/>
            </a:lvl1pPr>
            <a:lvl2pPr marL="540000" indent="-162000">
              <a:buFont typeface="Arial" panose="020B0604020202020204" pitchFamily="34" charset="0"/>
              <a:buChar char="−"/>
              <a:defRPr sz="1100"/>
            </a:lvl2pPr>
            <a:lvl3pPr>
              <a:defRPr sz="1400"/>
            </a:lvl3pPr>
            <a:lvl4pPr>
              <a:defRPr sz="1200"/>
            </a:lvl4pPr>
            <a:lvl5pPr>
              <a:defRPr sz="1050"/>
            </a:lvl5pPr>
            <a:lvl6pPr>
              <a:defRPr sz="1600"/>
            </a:lvl6pPr>
            <a:lvl7pPr>
              <a:defRPr sz="1600"/>
            </a:lvl7pPr>
            <a:lvl8pPr>
              <a:defRPr sz="1600"/>
            </a:lvl8pPr>
            <a:lvl9pPr>
              <a:defRPr sz="1600"/>
            </a:lvl9pPr>
          </a:lstStyle>
          <a:p>
            <a:pPr lvl="0"/>
            <a:r>
              <a:rPr lang="en-US" noProof="0"/>
              <a:t>Click to edit Master text styles</a:t>
            </a:r>
          </a:p>
          <a:p>
            <a:pPr lvl="1"/>
            <a:r>
              <a:rPr lang="en-US" noProof="0"/>
              <a:t>Second level</a:t>
            </a:r>
          </a:p>
        </p:txBody>
      </p:sp>
      <p:sp>
        <p:nvSpPr>
          <p:cNvPr id="14" name="Platshållare för bildnummer 5">
            <a:extLst>
              <a:ext uri="{FF2B5EF4-FFF2-40B4-BE49-F238E27FC236}">
                <a16:creationId xmlns:a16="http://schemas.microsoft.com/office/drawing/2014/main" id="{03729B77-34AF-C944-91AA-7CA7A016C3F3}"/>
              </a:ext>
            </a:extLst>
          </p:cNvPr>
          <p:cNvSpPr>
            <a:spLocks noGrp="1"/>
          </p:cNvSpPr>
          <p:nvPr>
            <p:ph type="sldNum" sz="quarter" idx="12"/>
          </p:nvPr>
        </p:nvSpPr>
        <p:spPr>
          <a:xfrm>
            <a:off x="354946" y="4679655"/>
            <a:ext cx="328622" cy="180000"/>
          </a:xfrm>
        </p:spPr>
        <p:txBody>
          <a:bodyPr/>
          <a:lstStyle>
            <a:lvl1pPr>
              <a:defRPr>
                <a:solidFill>
                  <a:schemeClr val="tx2"/>
                </a:solidFill>
              </a:defRPr>
            </a:lvl1pPr>
          </a:lstStyle>
          <a:p>
            <a:fld id="{469B62F1-B431-48B6-8270-02431A1685B7}" type="slidenum">
              <a:rPr lang="en-US" noProof="0" smtClean="0"/>
              <a:pPr/>
              <a:t>‹#›</a:t>
            </a:fld>
            <a:endParaRPr lang="en-US" noProof="0"/>
          </a:p>
        </p:txBody>
      </p:sp>
      <p:sp>
        <p:nvSpPr>
          <p:cNvPr id="15" name="Platshållare för sidfot 4">
            <a:extLst>
              <a:ext uri="{FF2B5EF4-FFF2-40B4-BE49-F238E27FC236}">
                <a16:creationId xmlns:a16="http://schemas.microsoft.com/office/drawing/2014/main" id="{EA8495C5-42E7-BA4F-AD60-5574F0C9246B}"/>
              </a:ext>
            </a:extLst>
          </p:cNvPr>
          <p:cNvSpPr>
            <a:spLocks noGrp="1"/>
          </p:cNvSpPr>
          <p:nvPr>
            <p:ph type="ftr" sz="quarter" idx="3"/>
          </p:nvPr>
        </p:nvSpPr>
        <p:spPr>
          <a:xfrm>
            <a:off x="683568" y="4680104"/>
            <a:ext cx="2895600" cy="180000"/>
          </a:xfrm>
          <a:prstGeom prst="rect">
            <a:avLst/>
          </a:prstGeom>
        </p:spPr>
        <p:txBody>
          <a:bodyPr vert="horz" lIns="0" tIns="0" rIns="0" bIns="0" rtlCol="0" anchor="b" anchorCtr="0"/>
          <a:lstStyle>
            <a:lvl1pPr algn="l">
              <a:defRPr sz="700">
                <a:solidFill>
                  <a:schemeClr val="tx2"/>
                </a:solidFill>
              </a:defRPr>
            </a:lvl1pPr>
          </a:lstStyle>
          <a:p>
            <a:r>
              <a:rPr lang="en-US" noProof="0"/>
              <a:t>SANDVIK: Title of presentation</a:t>
            </a:r>
          </a:p>
        </p:txBody>
      </p:sp>
      <p:sp>
        <p:nvSpPr>
          <p:cNvPr id="24" name="Date Placeholder 3">
            <a:extLst>
              <a:ext uri="{FF2B5EF4-FFF2-40B4-BE49-F238E27FC236}">
                <a16:creationId xmlns:a16="http://schemas.microsoft.com/office/drawing/2014/main" id="{9B41F3B4-A4ED-C048-AD5E-0AE113417F88}"/>
              </a:ext>
            </a:extLst>
          </p:cNvPr>
          <p:cNvSpPr>
            <a:spLocks noGrp="1"/>
          </p:cNvSpPr>
          <p:nvPr>
            <p:ph type="dt" sz="half" idx="21"/>
          </p:nvPr>
        </p:nvSpPr>
        <p:spPr>
          <a:xfrm>
            <a:off x="5643664" y="4680104"/>
            <a:ext cx="2057400" cy="180000"/>
          </a:xfrm>
          <a:prstGeom prst="rect">
            <a:avLst/>
          </a:prstGeom>
        </p:spPr>
        <p:txBody>
          <a:bodyPr vert="horz" lIns="0" tIns="0" rIns="0" bIns="0" rtlCol="0" anchor="b"/>
          <a:lstStyle>
            <a:lvl1pPr algn="r">
              <a:defRPr sz="700">
                <a:solidFill>
                  <a:schemeClr val="tx2"/>
                </a:solidFill>
              </a:defRPr>
            </a:lvl1pPr>
          </a:lstStyle>
          <a:p>
            <a:fld id="{75B31EB8-2117-EF4F-8B22-6EEB5E168685}" type="datetime1">
              <a:rPr lang="en-US" noProof="0" smtClean="0"/>
              <a:pPr/>
              <a:t>11/3/2021</a:t>
            </a:fld>
            <a:endParaRPr lang="en-US" noProof="0"/>
          </a:p>
        </p:txBody>
      </p:sp>
    </p:spTree>
    <p:extLst>
      <p:ext uri="{BB962C8B-B14F-4D97-AF65-F5344CB8AC3E}">
        <p14:creationId xmlns:p14="http://schemas.microsoft.com/office/powerpoint/2010/main" val="1011317479"/>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hasCustomPrompt="1"/>
          </p:nvPr>
        </p:nvSpPr>
        <p:spPr/>
        <p:txBody>
          <a:bodyPr/>
          <a:lstStyle>
            <a:lvl1pPr>
              <a:defRPr/>
            </a:lvl1pPr>
          </a:lstStyle>
          <a:p>
            <a:r>
              <a:rPr lang="en-US" noProof="0"/>
              <a:t>Headline one line</a:t>
            </a:r>
          </a:p>
        </p:txBody>
      </p:sp>
      <p:sp>
        <p:nvSpPr>
          <p:cNvPr id="8" name="Platshållare för bildnummer 5">
            <a:extLst>
              <a:ext uri="{FF2B5EF4-FFF2-40B4-BE49-F238E27FC236}">
                <a16:creationId xmlns:a16="http://schemas.microsoft.com/office/drawing/2014/main" id="{8F940F7B-5BAB-A04D-9CEA-CE423A3226BD}"/>
              </a:ext>
            </a:extLst>
          </p:cNvPr>
          <p:cNvSpPr>
            <a:spLocks noGrp="1"/>
          </p:cNvSpPr>
          <p:nvPr>
            <p:ph type="sldNum" sz="quarter" idx="12"/>
          </p:nvPr>
        </p:nvSpPr>
        <p:spPr>
          <a:xfrm>
            <a:off x="354946" y="4679655"/>
            <a:ext cx="328622" cy="180000"/>
          </a:xfrm>
        </p:spPr>
        <p:txBody>
          <a:bodyPr/>
          <a:lstStyle>
            <a:lvl1pPr>
              <a:defRPr>
                <a:solidFill>
                  <a:schemeClr val="tx2"/>
                </a:solidFill>
              </a:defRPr>
            </a:lvl1pPr>
          </a:lstStyle>
          <a:p>
            <a:fld id="{469B62F1-B431-48B6-8270-02431A1685B7}" type="slidenum">
              <a:rPr lang="en-US" noProof="0" smtClean="0"/>
              <a:pPr/>
              <a:t>‹#›</a:t>
            </a:fld>
            <a:endParaRPr lang="en-US" noProof="0"/>
          </a:p>
        </p:txBody>
      </p:sp>
      <p:sp>
        <p:nvSpPr>
          <p:cNvPr id="9" name="Platshållare för sidfot 4">
            <a:extLst>
              <a:ext uri="{FF2B5EF4-FFF2-40B4-BE49-F238E27FC236}">
                <a16:creationId xmlns:a16="http://schemas.microsoft.com/office/drawing/2014/main" id="{C24D2A92-4E3D-E74E-8B4B-02999F9ABEFD}"/>
              </a:ext>
            </a:extLst>
          </p:cNvPr>
          <p:cNvSpPr>
            <a:spLocks noGrp="1"/>
          </p:cNvSpPr>
          <p:nvPr>
            <p:ph type="ftr" sz="quarter" idx="3"/>
          </p:nvPr>
        </p:nvSpPr>
        <p:spPr>
          <a:xfrm>
            <a:off x="683568" y="4680104"/>
            <a:ext cx="2895600" cy="180000"/>
          </a:xfrm>
          <a:prstGeom prst="rect">
            <a:avLst/>
          </a:prstGeom>
        </p:spPr>
        <p:txBody>
          <a:bodyPr vert="horz" lIns="0" tIns="0" rIns="0" bIns="0" rtlCol="0" anchor="b" anchorCtr="0"/>
          <a:lstStyle>
            <a:lvl1pPr algn="l">
              <a:defRPr sz="700">
                <a:solidFill>
                  <a:schemeClr val="tx2"/>
                </a:solidFill>
              </a:defRPr>
            </a:lvl1pPr>
          </a:lstStyle>
          <a:p>
            <a:r>
              <a:rPr lang="en-US" noProof="0"/>
              <a:t>SANDVIK: Title of presentation</a:t>
            </a:r>
          </a:p>
        </p:txBody>
      </p:sp>
      <p:sp>
        <p:nvSpPr>
          <p:cNvPr id="10" name="Date Placeholder 3">
            <a:extLst>
              <a:ext uri="{FF2B5EF4-FFF2-40B4-BE49-F238E27FC236}">
                <a16:creationId xmlns:a16="http://schemas.microsoft.com/office/drawing/2014/main" id="{0199DCE9-39FF-8B46-B404-F648218EF371}"/>
              </a:ext>
            </a:extLst>
          </p:cNvPr>
          <p:cNvSpPr>
            <a:spLocks noGrp="1"/>
          </p:cNvSpPr>
          <p:nvPr>
            <p:ph type="dt" sz="half" idx="2"/>
          </p:nvPr>
        </p:nvSpPr>
        <p:spPr>
          <a:xfrm>
            <a:off x="5643664" y="4680104"/>
            <a:ext cx="2057400" cy="180000"/>
          </a:xfrm>
          <a:prstGeom prst="rect">
            <a:avLst/>
          </a:prstGeom>
        </p:spPr>
        <p:txBody>
          <a:bodyPr vert="horz" lIns="0" tIns="0" rIns="0" bIns="0" rtlCol="0" anchor="b"/>
          <a:lstStyle>
            <a:lvl1pPr algn="r">
              <a:defRPr sz="700">
                <a:solidFill>
                  <a:schemeClr val="tx2"/>
                </a:solidFill>
              </a:defRPr>
            </a:lvl1pPr>
          </a:lstStyle>
          <a:p>
            <a:fld id="{75B31EB8-2117-EF4F-8B22-6EEB5E168685}" type="datetime1">
              <a:rPr lang="en-US" noProof="0" smtClean="0"/>
              <a:pPr/>
              <a:t>11/3/2021</a:t>
            </a:fld>
            <a:endParaRPr lang="en-US" noProof="0"/>
          </a:p>
        </p:txBody>
      </p:sp>
    </p:spTree>
    <p:extLst>
      <p:ext uri="{BB962C8B-B14F-4D97-AF65-F5344CB8AC3E}">
        <p14:creationId xmlns:p14="http://schemas.microsoft.com/office/powerpoint/2010/main" val="139918552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4 pictures">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360000" y="414000"/>
            <a:ext cx="4122000" cy="900000"/>
          </a:xfrm>
        </p:spPr>
        <p:txBody>
          <a:bodyPr/>
          <a:lstStyle>
            <a:lvl1pPr>
              <a:defRPr/>
            </a:lvl1pPr>
          </a:lstStyle>
          <a:p>
            <a:r>
              <a:rPr lang="en-US" noProof="0"/>
              <a:t>Headline over</a:t>
            </a:r>
            <a:br>
              <a:rPr lang="en-US" noProof="0"/>
            </a:br>
            <a:r>
              <a:rPr lang="en-US" noProof="0"/>
              <a:t>two lines</a:t>
            </a:r>
          </a:p>
        </p:txBody>
      </p:sp>
      <p:sp>
        <p:nvSpPr>
          <p:cNvPr id="3" name="Platshållare för text 2"/>
          <p:cNvSpPr>
            <a:spLocks noGrp="1"/>
          </p:cNvSpPr>
          <p:nvPr>
            <p:ph type="body" idx="1" hasCustomPrompt="1"/>
          </p:nvPr>
        </p:nvSpPr>
        <p:spPr>
          <a:xfrm>
            <a:off x="360000" y="1440000"/>
            <a:ext cx="4122000" cy="270000"/>
          </a:xfrm>
        </p:spPr>
        <p:txBody>
          <a:bodyPr anchor="t">
            <a:noAutofit/>
          </a:bodyPr>
          <a:lstStyle>
            <a:lvl1pPr marL="0" indent="0">
              <a:lnSpc>
                <a:spcPct val="100000"/>
              </a:lnSpc>
              <a:buNone/>
              <a:defRPr sz="1800" b="0" cap="all" baseline="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Subheading (if needed)</a:t>
            </a:r>
          </a:p>
        </p:txBody>
      </p:sp>
      <p:sp>
        <p:nvSpPr>
          <p:cNvPr id="11" name="Platshållare för text 10"/>
          <p:cNvSpPr>
            <a:spLocks noGrp="1"/>
          </p:cNvSpPr>
          <p:nvPr>
            <p:ph type="body" sz="quarter" idx="13" hasCustomPrompt="1"/>
          </p:nvPr>
        </p:nvSpPr>
        <p:spPr>
          <a:xfrm>
            <a:off x="360000" y="1890000"/>
            <a:ext cx="4122000" cy="2484000"/>
          </a:xfrm>
        </p:spPr>
        <p:txBody>
          <a:bodyPr/>
          <a:lstStyle>
            <a:lvl2pPr marL="540000" indent="-162000">
              <a:buFont typeface="Arial" panose="020B0604020202020204" pitchFamily="34" charset="0"/>
              <a:buChar char="−"/>
              <a:defRPr/>
            </a:lvl2pPr>
          </a:lstStyle>
          <a:p>
            <a:pPr lvl="0"/>
            <a:r>
              <a:rPr lang="en-US" noProof="0"/>
              <a:t>Click to edit Master text styles</a:t>
            </a:r>
          </a:p>
          <a:p>
            <a:pPr lvl="1"/>
            <a:r>
              <a:rPr lang="en-US" noProof="0"/>
              <a:t>Second level</a:t>
            </a:r>
          </a:p>
        </p:txBody>
      </p:sp>
      <p:sp>
        <p:nvSpPr>
          <p:cNvPr id="5" name="Picture Placeholder 4"/>
          <p:cNvSpPr>
            <a:spLocks noGrp="1"/>
          </p:cNvSpPr>
          <p:nvPr>
            <p:ph type="pic" sz="quarter" idx="23" hasCustomPrompt="1"/>
          </p:nvPr>
        </p:nvSpPr>
        <p:spPr>
          <a:xfrm>
            <a:off x="6814800" y="2484000"/>
            <a:ext cx="1971675" cy="1890000"/>
          </a:xfrm>
        </p:spPr>
        <p:txBody>
          <a:bodyPr/>
          <a:lstStyle>
            <a:lvl1pPr marL="0" indent="0">
              <a:buNone/>
              <a:defRPr/>
            </a:lvl1pPr>
          </a:lstStyle>
          <a:p>
            <a:r>
              <a:rPr lang="en-US" noProof="0"/>
              <a:t>Click icon to add picture</a:t>
            </a:r>
          </a:p>
        </p:txBody>
      </p:sp>
      <p:sp>
        <p:nvSpPr>
          <p:cNvPr id="14" name="Picture Placeholder 4"/>
          <p:cNvSpPr>
            <a:spLocks noGrp="1"/>
          </p:cNvSpPr>
          <p:nvPr>
            <p:ph type="pic" sz="quarter" idx="24" hasCustomPrompt="1"/>
          </p:nvPr>
        </p:nvSpPr>
        <p:spPr>
          <a:xfrm>
            <a:off x="6814800" y="414000"/>
            <a:ext cx="1971675" cy="1890000"/>
          </a:xfrm>
        </p:spPr>
        <p:txBody>
          <a:bodyPr/>
          <a:lstStyle>
            <a:lvl1pPr marL="0" indent="0">
              <a:buNone/>
              <a:defRPr/>
            </a:lvl1pPr>
          </a:lstStyle>
          <a:p>
            <a:r>
              <a:rPr lang="en-US" noProof="0"/>
              <a:t>Click icon to add picture</a:t>
            </a:r>
          </a:p>
        </p:txBody>
      </p:sp>
      <p:sp>
        <p:nvSpPr>
          <p:cNvPr id="15" name="Picture Placeholder 4"/>
          <p:cNvSpPr>
            <a:spLocks noGrp="1"/>
          </p:cNvSpPr>
          <p:nvPr>
            <p:ph type="pic" sz="quarter" idx="25" hasCustomPrompt="1"/>
          </p:nvPr>
        </p:nvSpPr>
        <p:spPr>
          <a:xfrm>
            <a:off x="4662000" y="2484000"/>
            <a:ext cx="1972800" cy="1890000"/>
          </a:xfrm>
        </p:spPr>
        <p:txBody>
          <a:bodyPr/>
          <a:lstStyle>
            <a:lvl1pPr marL="0" indent="0">
              <a:buNone/>
              <a:defRPr/>
            </a:lvl1pPr>
          </a:lstStyle>
          <a:p>
            <a:r>
              <a:rPr lang="en-US" noProof="0"/>
              <a:t>Click icon to add picture</a:t>
            </a:r>
          </a:p>
        </p:txBody>
      </p:sp>
      <p:sp>
        <p:nvSpPr>
          <p:cNvPr id="16" name="Picture Placeholder 4"/>
          <p:cNvSpPr>
            <a:spLocks noGrp="1"/>
          </p:cNvSpPr>
          <p:nvPr>
            <p:ph type="pic" sz="quarter" idx="26" hasCustomPrompt="1"/>
          </p:nvPr>
        </p:nvSpPr>
        <p:spPr>
          <a:xfrm>
            <a:off x="4662000" y="412650"/>
            <a:ext cx="1972800" cy="1890000"/>
          </a:xfrm>
        </p:spPr>
        <p:txBody>
          <a:bodyPr/>
          <a:lstStyle>
            <a:lvl1pPr marL="0" indent="0">
              <a:buNone/>
              <a:defRPr/>
            </a:lvl1pPr>
          </a:lstStyle>
          <a:p>
            <a:r>
              <a:rPr lang="en-US" noProof="0"/>
              <a:t>Click icon to add picture</a:t>
            </a:r>
          </a:p>
        </p:txBody>
      </p:sp>
      <p:sp>
        <p:nvSpPr>
          <p:cNvPr id="12" name="Rectangular Callout 7">
            <a:extLst>
              <a:ext uri="{FF2B5EF4-FFF2-40B4-BE49-F238E27FC236}">
                <a16:creationId xmlns:a16="http://schemas.microsoft.com/office/drawing/2014/main" id="{0BC755BF-BCF1-400F-8E5E-CBC67D13352A}"/>
              </a:ext>
            </a:extLst>
          </p:cNvPr>
          <p:cNvSpPr/>
          <p:nvPr userDrawn="1"/>
        </p:nvSpPr>
        <p:spPr>
          <a:xfrm>
            <a:off x="9432540" y="747948"/>
            <a:ext cx="1440000" cy="1132104"/>
          </a:xfrm>
          <a:prstGeom prst="wedgeRectCallout">
            <a:avLst>
              <a:gd name="adj1" fmla="val -60583"/>
              <a:gd name="adj2" fmla="val -21395"/>
            </a:avLst>
          </a:prstGeom>
          <a:solidFill>
            <a:schemeClr val="bg1"/>
          </a:solidFill>
          <a:ln w="9525">
            <a:solidFill>
              <a:schemeClr val="bg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800" noProof="0">
                <a:solidFill>
                  <a:schemeClr val="tx1"/>
                </a:solidFill>
              </a:rPr>
              <a:t>If you are not using the sub heading text box, you can move the text box upwards to fill in the void and bring balance to the slide.</a:t>
            </a:r>
            <a:endParaRPr lang="en-US" sz="800" b="1" noProof="0">
              <a:solidFill>
                <a:schemeClr val="tx1"/>
              </a:solidFill>
            </a:endParaRPr>
          </a:p>
        </p:txBody>
      </p:sp>
      <p:sp>
        <p:nvSpPr>
          <p:cNvPr id="13" name="Platshållare för bildnummer 5">
            <a:extLst>
              <a:ext uri="{FF2B5EF4-FFF2-40B4-BE49-F238E27FC236}">
                <a16:creationId xmlns:a16="http://schemas.microsoft.com/office/drawing/2014/main" id="{C4E586C8-47D3-B84C-BEA9-A99FD94BCFC2}"/>
              </a:ext>
            </a:extLst>
          </p:cNvPr>
          <p:cNvSpPr>
            <a:spLocks noGrp="1"/>
          </p:cNvSpPr>
          <p:nvPr>
            <p:ph type="sldNum" sz="quarter" idx="12"/>
          </p:nvPr>
        </p:nvSpPr>
        <p:spPr>
          <a:xfrm>
            <a:off x="354946" y="4679655"/>
            <a:ext cx="328622" cy="180000"/>
          </a:xfrm>
        </p:spPr>
        <p:txBody>
          <a:bodyPr/>
          <a:lstStyle>
            <a:lvl1pPr>
              <a:defRPr>
                <a:solidFill>
                  <a:schemeClr val="tx2"/>
                </a:solidFill>
              </a:defRPr>
            </a:lvl1pPr>
          </a:lstStyle>
          <a:p>
            <a:fld id="{469B62F1-B431-48B6-8270-02431A1685B7}" type="slidenum">
              <a:rPr lang="en-US" noProof="0" smtClean="0"/>
              <a:pPr/>
              <a:t>‹#›</a:t>
            </a:fld>
            <a:endParaRPr lang="en-US" noProof="0"/>
          </a:p>
        </p:txBody>
      </p:sp>
      <p:sp>
        <p:nvSpPr>
          <p:cNvPr id="19" name="Platshållare för sidfot 4">
            <a:extLst>
              <a:ext uri="{FF2B5EF4-FFF2-40B4-BE49-F238E27FC236}">
                <a16:creationId xmlns:a16="http://schemas.microsoft.com/office/drawing/2014/main" id="{82642263-2D7E-4E43-8516-246A3846F748}"/>
              </a:ext>
            </a:extLst>
          </p:cNvPr>
          <p:cNvSpPr>
            <a:spLocks noGrp="1"/>
          </p:cNvSpPr>
          <p:nvPr>
            <p:ph type="ftr" sz="quarter" idx="3"/>
          </p:nvPr>
        </p:nvSpPr>
        <p:spPr>
          <a:xfrm>
            <a:off x="683568" y="4680104"/>
            <a:ext cx="2895600" cy="180000"/>
          </a:xfrm>
          <a:prstGeom prst="rect">
            <a:avLst/>
          </a:prstGeom>
        </p:spPr>
        <p:txBody>
          <a:bodyPr vert="horz" lIns="0" tIns="0" rIns="0" bIns="0" rtlCol="0" anchor="b" anchorCtr="0"/>
          <a:lstStyle>
            <a:lvl1pPr algn="l">
              <a:defRPr sz="700">
                <a:solidFill>
                  <a:schemeClr val="tx2"/>
                </a:solidFill>
              </a:defRPr>
            </a:lvl1pPr>
          </a:lstStyle>
          <a:p>
            <a:r>
              <a:rPr lang="en-US" noProof="0"/>
              <a:t>SANDVIK: Title of presentation</a:t>
            </a:r>
          </a:p>
        </p:txBody>
      </p:sp>
      <p:sp>
        <p:nvSpPr>
          <p:cNvPr id="20" name="Date Placeholder 3">
            <a:extLst>
              <a:ext uri="{FF2B5EF4-FFF2-40B4-BE49-F238E27FC236}">
                <a16:creationId xmlns:a16="http://schemas.microsoft.com/office/drawing/2014/main" id="{876725ED-C153-844E-9F70-5F5B1F2DF201}"/>
              </a:ext>
            </a:extLst>
          </p:cNvPr>
          <p:cNvSpPr>
            <a:spLocks noGrp="1"/>
          </p:cNvSpPr>
          <p:nvPr>
            <p:ph type="dt" sz="half" idx="2"/>
          </p:nvPr>
        </p:nvSpPr>
        <p:spPr>
          <a:xfrm>
            <a:off x="5643664" y="4680104"/>
            <a:ext cx="2057400" cy="180000"/>
          </a:xfrm>
          <a:prstGeom prst="rect">
            <a:avLst/>
          </a:prstGeom>
        </p:spPr>
        <p:txBody>
          <a:bodyPr vert="horz" lIns="0" tIns="0" rIns="0" bIns="0" rtlCol="0" anchor="b"/>
          <a:lstStyle>
            <a:lvl1pPr algn="r">
              <a:defRPr sz="700">
                <a:solidFill>
                  <a:schemeClr val="tx2"/>
                </a:solidFill>
              </a:defRPr>
            </a:lvl1pPr>
          </a:lstStyle>
          <a:p>
            <a:fld id="{75B31EB8-2117-EF4F-8B22-6EEB5E168685}" type="datetime1">
              <a:rPr lang="en-US" noProof="0" smtClean="0"/>
              <a:pPr/>
              <a:t>11/3/2021</a:t>
            </a:fld>
            <a:endParaRPr lang="en-US" noProof="0"/>
          </a:p>
        </p:txBody>
      </p:sp>
    </p:spTree>
    <p:extLst>
      <p:ext uri="{BB962C8B-B14F-4D97-AF65-F5344CB8AC3E}">
        <p14:creationId xmlns:p14="http://schemas.microsoft.com/office/powerpoint/2010/main" val="1770593666"/>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3 pictures">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360000" y="414000"/>
            <a:ext cx="4122000" cy="900000"/>
          </a:xfrm>
        </p:spPr>
        <p:txBody>
          <a:bodyPr/>
          <a:lstStyle>
            <a:lvl1pPr>
              <a:defRPr/>
            </a:lvl1pPr>
          </a:lstStyle>
          <a:p>
            <a:r>
              <a:rPr lang="en-US" noProof="0"/>
              <a:t>Headline over</a:t>
            </a:r>
            <a:br>
              <a:rPr lang="en-US" noProof="0"/>
            </a:br>
            <a:r>
              <a:rPr lang="en-US" noProof="0"/>
              <a:t>two lines</a:t>
            </a:r>
          </a:p>
        </p:txBody>
      </p:sp>
      <p:sp>
        <p:nvSpPr>
          <p:cNvPr id="3" name="Platshållare för text 2"/>
          <p:cNvSpPr>
            <a:spLocks noGrp="1"/>
          </p:cNvSpPr>
          <p:nvPr>
            <p:ph type="body" idx="1" hasCustomPrompt="1"/>
          </p:nvPr>
        </p:nvSpPr>
        <p:spPr>
          <a:xfrm>
            <a:off x="360000" y="1440000"/>
            <a:ext cx="4122000" cy="270000"/>
          </a:xfrm>
        </p:spPr>
        <p:txBody>
          <a:bodyPr anchor="t">
            <a:noAutofit/>
          </a:bodyPr>
          <a:lstStyle>
            <a:lvl1pPr marL="0" indent="0">
              <a:lnSpc>
                <a:spcPct val="100000"/>
              </a:lnSpc>
              <a:buNone/>
              <a:defRPr sz="1800" b="0" cap="all" baseline="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Subheading (if needed)</a:t>
            </a:r>
          </a:p>
        </p:txBody>
      </p:sp>
      <p:sp>
        <p:nvSpPr>
          <p:cNvPr id="11" name="Platshållare för text 10"/>
          <p:cNvSpPr>
            <a:spLocks noGrp="1"/>
          </p:cNvSpPr>
          <p:nvPr>
            <p:ph type="body" sz="quarter" idx="13" hasCustomPrompt="1"/>
          </p:nvPr>
        </p:nvSpPr>
        <p:spPr>
          <a:xfrm>
            <a:off x="360000" y="1890000"/>
            <a:ext cx="4122000" cy="2484000"/>
          </a:xfrm>
        </p:spPr>
        <p:txBody>
          <a:bodyPr/>
          <a:lstStyle>
            <a:lvl2pPr marL="540000" indent="-162000">
              <a:buFont typeface="Arial" panose="020B0604020202020204" pitchFamily="34" charset="0"/>
              <a:buChar char="−"/>
              <a:defRPr/>
            </a:lvl2pPr>
          </a:lstStyle>
          <a:p>
            <a:pPr lvl="0"/>
            <a:r>
              <a:rPr lang="en-US" noProof="0"/>
              <a:t>Click to edit Master text styles</a:t>
            </a:r>
          </a:p>
          <a:p>
            <a:pPr lvl="1"/>
            <a:r>
              <a:rPr lang="en-US" noProof="0"/>
              <a:t>Second level</a:t>
            </a:r>
          </a:p>
        </p:txBody>
      </p:sp>
      <p:sp>
        <p:nvSpPr>
          <p:cNvPr id="5" name="Picture Placeholder 4"/>
          <p:cNvSpPr>
            <a:spLocks noGrp="1"/>
          </p:cNvSpPr>
          <p:nvPr>
            <p:ph type="pic" sz="quarter" idx="23" hasCustomPrompt="1"/>
          </p:nvPr>
        </p:nvSpPr>
        <p:spPr>
          <a:xfrm>
            <a:off x="4662000" y="414000"/>
            <a:ext cx="4122000" cy="1890000"/>
          </a:xfrm>
        </p:spPr>
        <p:txBody>
          <a:bodyPr/>
          <a:lstStyle>
            <a:lvl1pPr marL="0" indent="0">
              <a:buNone/>
              <a:defRPr/>
            </a:lvl1pPr>
          </a:lstStyle>
          <a:p>
            <a:r>
              <a:rPr lang="en-US" noProof="0"/>
              <a:t>Click icon to add picture</a:t>
            </a:r>
          </a:p>
        </p:txBody>
      </p:sp>
      <p:sp>
        <p:nvSpPr>
          <p:cNvPr id="10" name="Picture Placeholder 9"/>
          <p:cNvSpPr>
            <a:spLocks noGrp="1"/>
          </p:cNvSpPr>
          <p:nvPr>
            <p:ph type="pic" sz="quarter" idx="24" hasCustomPrompt="1"/>
          </p:nvPr>
        </p:nvSpPr>
        <p:spPr>
          <a:xfrm>
            <a:off x="4662000" y="2484000"/>
            <a:ext cx="1971675" cy="1890000"/>
          </a:xfrm>
        </p:spPr>
        <p:txBody>
          <a:bodyPr/>
          <a:lstStyle>
            <a:lvl1pPr marL="0" indent="0">
              <a:buNone/>
              <a:defRPr/>
            </a:lvl1pPr>
          </a:lstStyle>
          <a:p>
            <a:r>
              <a:rPr lang="en-US" noProof="0"/>
              <a:t>Click icon to add picture</a:t>
            </a:r>
          </a:p>
        </p:txBody>
      </p:sp>
      <p:sp>
        <p:nvSpPr>
          <p:cNvPr id="13" name="Picture Placeholder 12"/>
          <p:cNvSpPr>
            <a:spLocks noGrp="1"/>
          </p:cNvSpPr>
          <p:nvPr>
            <p:ph type="pic" sz="quarter" idx="25" hasCustomPrompt="1"/>
          </p:nvPr>
        </p:nvSpPr>
        <p:spPr>
          <a:xfrm>
            <a:off x="6814800" y="2484000"/>
            <a:ext cx="1971675" cy="1890000"/>
          </a:xfrm>
        </p:spPr>
        <p:txBody>
          <a:bodyPr/>
          <a:lstStyle>
            <a:lvl1pPr marL="0" indent="0">
              <a:buNone/>
              <a:defRPr/>
            </a:lvl1pPr>
          </a:lstStyle>
          <a:p>
            <a:r>
              <a:rPr lang="en-US" noProof="0"/>
              <a:t>Click icon to add picture</a:t>
            </a:r>
          </a:p>
        </p:txBody>
      </p:sp>
      <p:sp>
        <p:nvSpPr>
          <p:cNvPr id="12" name="Rectangular Callout 7">
            <a:extLst>
              <a:ext uri="{FF2B5EF4-FFF2-40B4-BE49-F238E27FC236}">
                <a16:creationId xmlns:a16="http://schemas.microsoft.com/office/drawing/2014/main" id="{5414DC66-96D4-4965-961E-EA3FDDA817B8}"/>
              </a:ext>
            </a:extLst>
          </p:cNvPr>
          <p:cNvSpPr/>
          <p:nvPr userDrawn="1"/>
        </p:nvSpPr>
        <p:spPr>
          <a:xfrm>
            <a:off x="9432540" y="747948"/>
            <a:ext cx="1440000" cy="1132104"/>
          </a:xfrm>
          <a:prstGeom prst="wedgeRectCallout">
            <a:avLst>
              <a:gd name="adj1" fmla="val -60583"/>
              <a:gd name="adj2" fmla="val -21395"/>
            </a:avLst>
          </a:prstGeom>
          <a:solidFill>
            <a:schemeClr val="bg1"/>
          </a:solidFill>
          <a:ln w="9525">
            <a:solidFill>
              <a:schemeClr val="bg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800" noProof="0">
                <a:solidFill>
                  <a:schemeClr val="tx1"/>
                </a:solidFill>
              </a:rPr>
              <a:t>If you are not using the sub heading text box, you can move the text box upwards to fill in the void and bring balance to the slide.</a:t>
            </a:r>
            <a:endParaRPr lang="en-US" sz="800" b="1" noProof="0">
              <a:solidFill>
                <a:schemeClr val="tx1"/>
              </a:solidFill>
            </a:endParaRPr>
          </a:p>
        </p:txBody>
      </p:sp>
      <p:sp>
        <p:nvSpPr>
          <p:cNvPr id="14" name="Platshållare för bildnummer 5">
            <a:extLst>
              <a:ext uri="{FF2B5EF4-FFF2-40B4-BE49-F238E27FC236}">
                <a16:creationId xmlns:a16="http://schemas.microsoft.com/office/drawing/2014/main" id="{5F9DC17D-969F-3741-812B-909B2C29168C}"/>
              </a:ext>
            </a:extLst>
          </p:cNvPr>
          <p:cNvSpPr>
            <a:spLocks noGrp="1"/>
          </p:cNvSpPr>
          <p:nvPr>
            <p:ph type="sldNum" sz="quarter" idx="12"/>
          </p:nvPr>
        </p:nvSpPr>
        <p:spPr>
          <a:xfrm>
            <a:off x="354946" y="4679655"/>
            <a:ext cx="328622" cy="180000"/>
          </a:xfrm>
        </p:spPr>
        <p:txBody>
          <a:bodyPr/>
          <a:lstStyle>
            <a:lvl1pPr>
              <a:defRPr>
                <a:solidFill>
                  <a:schemeClr val="tx2"/>
                </a:solidFill>
              </a:defRPr>
            </a:lvl1pPr>
          </a:lstStyle>
          <a:p>
            <a:fld id="{469B62F1-B431-48B6-8270-02431A1685B7}" type="slidenum">
              <a:rPr lang="en-US" noProof="0" smtClean="0"/>
              <a:pPr/>
              <a:t>‹#›</a:t>
            </a:fld>
            <a:endParaRPr lang="en-US" noProof="0"/>
          </a:p>
        </p:txBody>
      </p:sp>
      <p:sp>
        <p:nvSpPr>
          <p:cNvPr id="17" name="Platshållare för sidfot 4">
            <a:extLst>
              <a:ext uri="{FF2B5EF4-FFF2-40B4-BE49-F238E27FC236}">
                <a16:creationId xmlns:a16="http://schemas.microsoft.com/office/drawing/2014/main" id="{BA61A8CC-5BBE-4847-B310-78C5871346EA}"/>
              </a:ext>
            </a:extLst>
          </p:cNvPr>
          <p:cNvSpPr>
            <a:spLocks noGrp="1"/>
          </p:cNvSpPr>
          <p:nvPr>
            <p:ph type="ftr" sz="quarter" idx="3"/>
          </p:nvPr>
        </p:nvSpPr>
        <p:spPr>
          <a:xfrm>
            <a:off x="683568" y="4680104"/>
            <a:ext cx="2895600" cy="180000"/>
          </a:xfrm>
          <a:prstGeom prst="rect">
            <a:avLst/>
          </a:prstGeom>
        </p:spPr>
        <p:txBody>
          <a:bodyPr vert="horz" lIns="0" tIns="0" rIns="0" bIns="0" rtlCol="0" anchor="b" anchorCtr="0"/>
          <a:lstStyle>
            <a:lvl1pPr algn="l">
              <a:defRPr sz="700">
                <a:solidFill>
                  <a:schemeClr val="tx2"/>
                </a:solidFill>
              </a:defRPr>
            </a:lvl1pPr>
          </a:lstStyle>
          <a:p>
            <a:r>
              <a:rPr lang="en-US" noProof="0"/>
              <a:t>SANDVIK: Title of presentation</a:t>
            </a:r>
          </a:p>
        </p:txBody>
      </p:sp>
      <p:sp>
        <p:nvSpPr>
          <p:cNvPr id="18" name="Date Placeholder 3">
            <a:extLst>
              <a:ext uri="{FF2B5EF4-FFF2-40B4-BE49-F238E27FC236}">
                <a16:creationId xmlns:a16="http://schemas.microsoft.com/office/drawing/2014/main" id="{FCDB5CF1-851C-6346-8B6E-450F2DC37A77}"/>
              </a:ext>
            </a:extLst>
          </p:cNvPr>
          <p:cNvSpPr>
            <a:spLocks noGrp="1"/>
          </p:cNvSpPr>
          <p:nvPr>
            <p:ph type="dt" sz="half" idx="2"/>
          </p:nvPr>
        </p:nvSpPr>
        <p:spPr>
          <a:xfrm>
            <a:off x="5643664" y="4680104"/>
            <a:ext cx="2057400" cy="180000"/>
          </a:xfrm>
          <a:prstGeom prst="rect">
            <a:avLst/>
          </a:prstGeom>
        </p:spPr>
        <p:txBody>
          <a:bodyPr vert="horz" lIns="0" tIns="0" rIns="0" bIns="0" rtlCol="0" anchor="b"/>
          <a:lstStyle>
            <a:lvl1pPr algn="r">
              <a:defRPr sz="700">
                <a:solidFill>
                  <a:schemeClr val="tx2"/>
                </a:solidFill>
              </a:defRPr>
            </a:lvl1pPr>
          </a:lstStyle>
          <a:p>
            <a:fld id="{75B31EB8-2117-EF4F-8B22-6EEB5E168685}" type="datetime1">
              <a:rPr lang="sv-SE" noProof="0" smtClean="0"/>
              <a:pPr/>
              <a:t>2021-11-03</a:t>
            </a:fld>
            <a:endParaRPr lang="en-US" noProof="0"/>
          </a:p>
        </p:txBody>
      </p:sp>
    </p:spTree>
    <p:extLst>
      <p:ext uri="{BB962C8B-B14F-4D97-AF65-F5344CB8AC3E}">
        <p14:creationId xmlns:p14="http://schemas.microsoft.com/office/powerpoint/2010/main" val="3592021498"/>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2 pictures">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360000" y="414000"/>
            <a:ext cx="4122000" cy="900000"/>
          </a:xfrm>
        </p:spPr>
        <p:txBody>
          <a:bodyPr/>
          <a:lstStyle>
            <a:lvl1pPr>
              <a:defRPr/>
            </a:lvl1pPr>
          </a:lstStyle>
          <a:p>
            <a:r>
              <a:rPr lang="en-US" noProof="0"/>
              <a:t>Headline over</a:t>
            </a:r>
            <a:br>
              <a:rPr lang="en-US" noProof="0"/>
            </a:br>
            <a:r>
              <a:rPr lang="en-US" noProof="0"/>
              <a:t>two lines</a:t>
            </a:r>
          </a:p>
        </p:txBody>
      </p:sp>
      <p:sp>
        <p:nvSpPr>
          <p:cNvPr id="3" name="Platshållare för text 2"/>
          <p:cNvSpPr>
            <a:spLocks noGrp="1"/>
          </p:cNvSpPr>
          <p:nvPr>
            <p:ph type="body" idx="1" hasCustomPrompt="1"/>
          </p:nvPr>
        </p:nvSpPr>
        <p:spPr>
          <a:xfrm>
            <a:off x="360000" y="1440000"/>
            <a:ext cx="4122000" cy="270000"/>
          </a:xfrm>
        </p:spPr>
        <p:txBody>
          <a:bodyPr anchor="t">
            <a:noAutofit/>
          </a:bodyPr>
          <a:lstStyle>
            <a:lvl1pPr marL="0" indent="0">
              <a:lnSpc>
                <a:spcPct val="100000"/>
              </a:lnSpc>
              <a:buNone/>
              <a:defRPr sz="1800" b="0" cap="all" baseline="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Subheading (if needed)</a:t>
            </a:r>
          </a:p>
        </p:txBody>
      </p:sp>
      <p:sp>
        <p:nvSpPr>
          <p:cNvPr id="11" name="Platshållare för text 10"/>
          <p:cNvSpPr>
            <a:spLocks noGrp="1"/>
          </p:cNvSpPr>
          <p:nvPr>
            <p:ph type="body" sz="quarter" idx="13" hasCustomPrompt="1"/>
          </p:nvPr>
        </p:nvSpPr>
        <p:spPr>
          <a:xfrm>
            <a:off x="360000" y="1890000"/>
            <a:ext cx="4122000" cy="2484000"/>
          </a:xfrm>
        </p:spPr>
        <p:txBody>
          <a:bodyPr/>
          <a:lstStyle>
            <a:lvl2pPr marL="540000" indent="-162000">
              <a:buFont typeface="Arial" panose="020B0604020202020204" pitchFamily="34" charset="0"/>
              <a:buChar char="−"/>
              <a:defRPr/>
            </a:lvl2pPr>
          </a:lstStyle>
          <a:p>
            <a:pPr lvl="0"/>
            <a:r>
              <a:rPr lang="en-US" noProof="0"/>
              <a:t>Click to edit Master text styles</a:t>
            </a:r>
          </a:p>
          <a:p>
            <a:pPr lvl="1"/>
            <a:r>
              <a:rPr lang="en-US" noProof="0"/>
              <a:t>Second level</a:t>
            </a:r>
          </a:p>
        </p:txBody>
      </p:sp>
      <p:sp>
        <p:nvSpPr>
          <p:cNvPr id="5" name="Picture Placeholder 4"/>
          <p:cNvSpPr>
            <a:spLocks noGrp="1"/>
          </p:cNvSpPr>
          <p:nvPr>
            <p:ph type="pic" sz="quarter" idx="20" hasCustomPrompt="1"/>
          </p:nvPr>
        </p:nvSpPr>
        <p:spPr>
          <a:xfrm>
            <a:off x="4662000" y="2484000"/>
            <a:ext cx="4122000" cy="1890000"/>
          </a:xfrm>
        </p:spPr>
        <p:txBody>
          <a:bodyPr/>
          <a:lstStyle>
            <a:lvl1pPr marL="0" indent="0">
              <a:buNone/>
              <a:defRPr/>
            </a:lvl1pPr>
          </a:lstStyle>
          <a:p>
            <a:r>
              <a:rPr lang="en-US" noProof="0"/>
              <a:t>Click icon to add picture</a:t>
            </a:r>
          </a:p>
        </p:txBody>
      </p:sp>
      <p:sp>
        <p:nvSpPr>
          <p:cNvPr id="10" name="Picture Placeholder 9"/>
          <p:cNvSpPr>
            <a:spLocks noGrp="1"/>
          </p:cNvSpPr>
          <p:nvPr>
            <p:ph type="pic" sz="quarter" idx="21" hasCustomPrompt="1"/>
          </p:nvPr>
        </p:nvSpPr>
        <p:spPr>
          <a:xfrm>
            <a:off x="4662000" y="414000"/>
            <a:ext cx="4122000" cy="1890000"/>
          </a:xfrm>
        </p:spPr>
        <p:txBody>
          <a:bodyPr/>
          <a:lstStyle>
            <a:lvl1pPr marL="0" indent="0">
              <a:buNone/>
              <a:defRPr/>
            </a:lvl1pPr>
          </a:lstStyle>
          <a:p>
            <a:r>
              <a:rPr lang="en-US" noProof="0"/>
              <a:t>Click icon to add picture</a:t>
            </a:r>
          </a:p>
        </p:txBody>
      </p:sp>
      <p:sp>
        <p:nvSpPr>
          <p:cNvPr id="12" name="Rectangular Callout 7">
            <a:extLst>
              <a:ext uri="{FF2B5EF4-FFF2-40B4-BE49-F238E27FC236}">
                <a16:creationId xmlns:a16="http://schemas.microsoft.com/office/drawing/2014/main" id="{EF76ED9B-4850-49A6-8BEC-669278E1AB5C}"/>
              </a:ext>
            </a:extLst>
          </p:cNvPr>
          <p:cNvSpPr/>
          <p:nvPr userDrawn="1"/>
        </p:nvSpPr>
        <p:spPr>
          <a:xfrm>
            <a:off x="9432540" y="747948"/>
            <a:ext cx="1440000" cy="1132104"/>
          </a:xfrm>
          <a:prstGeom prst="wedgeRectCallout">
            <a:avLst>
              <a:gd name="adj1" fmla="val -60583"/>
              <a:gd name="adj2" fmla="val -21395"/>
            </a:avLst>
          </a:prstGeom>
          <a:solidFill>
            <a:schemeClr val="bg1"/>
          </a:solidFill>
          <a:ln w="9525">
            <a:solidFill>
              <a:schemeClr val="bg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800" noProof="0">
                <a:solidFill>
                  <a:schemeClr val="tx1"/>
                </a:solidFill>
              </a:rPr>
              <a:t>If you are not using the sub heading text box, you can move the text box upwards to fill in the void and bring balance to the slide.</a:t>
            </a:r>
            <a:endParaRPr lang="en-US" sz="800" b="1" noProof="0">
              <a:solidFill>
                <a:schemeClr val="tx1"/>
              </a:solidFill>
            </a:endParaRPr>
          </a:p>
        </p:txBody>
      </p:sp>
      <p:sp>
        <p:nvSpPr>
          <p:cNvPr id="13" name="Platshållare för bildnummer 5">
            <a:extLst>
              <a:ext uri="{FF2B5EF4-FFF2-40B4-BE49-F238E27FC236}">
                <a16:creationId xmlns:a16="http://schemas.microsoft.com/office/drawing/2014/main" id="{2FC70547-67B2-9448-B27D-A346197327EE}"/>
              </a:ext>
            </a:extLst>
          </p:cNvPr>
          <p:cNvSpPr>
            <a:spLocks noGrp="1"/>
          </p:cNvSpPr>
          <p:nvPr>
            <p:ph type="sldNum" sz="quarter" idx="12"/>
          </p:nvPr>
        </p:nvSpPr>
        <p:spPr>
          <a:xfrm>
            <a:off x="354946" y="4679655"/>
            <a:ext cx="328622" cy="180000"/>
          </a:xfrm>
        </p:spPr>
        <p:txBody>
          <a:bodyPr/>
          <a:lstStyle>
            <a:lvl1pPr>
              <a:defRPr>
                <a:solidFill>
                  <a:schemeClr val="tx2"/>
                </a:solidFill>
              </a:defRPr>
            </a:lvl1pPr>
          </a:lstStyle>
          <a:p>
            <a:fld id="{469B62F1-B431-48B6-8270-02431A1685B7}" type="slidenum">
              <a:rPr lang="en-US" noProof="0" smtClean="0"/>
              <a:pPr/>
              <a:t>‹#›</a:t>
            </a:fld>
            <a:endParaRPr lang="en-US" noProof="0"/>
          </a:p>
        </p:txBody>
      </p:sp>
      <p:sp>
        <p:nvSpPr>
          <p:cNvPr id="16" name="Platshållare för sidfot 4">
            <a:extLst>
              <a:ext uri="{FF2B5EF4-FFF2-40B4-BE49-F238E27FC236}">
                <a16:creationId xmlns:a16="http://schemas.microsoft.com/office/drawing/2014/main" id="{968E055B-4487-8549-A479-87A8781C4734}"/>
              </a:ext>
            </a:extLst>
          </p:cNvPr>
          <p:cNvSpPr>
            <a:spLocks noGrp="1"/>
          </p:cNvSpPr>
          <p:nvPr>
            <p:ph type="ftr" sz="quarter" idx="3"/>
          </p:nvPr>
        </p:nvSpPr>
        <p:spPr>
          <a:xfrm>
            <a:off x="683568" y="4680104"/>
            <a:ext cx="2895600" cy="180000"/>
          </a:xfrm>
          <a:prstGeom prst="rect">
            <a:avLst/>
          </a:prstGeom>
        </p:spPr>
        <p:txBody>
          <a:bodyPr vert="horz" lIns="0" tIns="0" rIns="0" bIns="0" rtlCol="0" anchor="b" anchorCtr="0"/>
          <a:lstStyle>
            <a:lvl1pPr algn="l">
              <a:defRPr sz="700">
                <a:solidFill>
                  <a:schemeClr val="tx2"/>
                </a:solidFill>
              </a:defRPr>
            </a:lvl1pPr>
          </a:lstStyle>
          <a:p>
            <a:r>
              <a:rPr lang="en-US" noProof="0"/>
              <a:t>SANDVIK: Title of presentation</a:t>
            </a:r>
          </a:p>
        </p:txBody>
      </p:sp>
      <p:sp>
        <p:nvSpPr>
          <p:cNvPr id="17" name="Date Placeholder 3">
            <a:extLst>
              <a:ext uri="{FF2B5EF4-FFF2-40B4-BE49-F238E27FC236}">
                <a16:creationId xmlns:a16="http://schemas.microsoft.com/office/drawing/2014/main" id="{C506FB63-FF65-A341-B0B8-10562B0ECAB5}"/>
              </a:ext>
            </a:extLst>
          </p:cNvPr>
          <p:cNvSpPr>
            <a:spLocks noGrp="1"/>
          </p:cNvSpPr>
          <p:nvPr>
            <p:ph type="dt" sz="half" idx="2"/>
          </p:nvPr>
        </p:nvSpPr>
        <p:spPr>
          <a:xfrm>
            <a:off x="5643664" y="4680104"/>
            <a:ext cx="2057400" cy="180000"/>
          </a:xfrm>
          <a:prstGeom prst="rect">
            <a:avLst/>
          </a:prstGeom>
        </p:spPr>
        <p:txBody>
          <a:bodyPr vert="horz" lIns="0" tIns="0" rIns="0" bIns="0" rtlCol="0" anchor="b"/>
          <a:lstStyle>
            <a:lvl1pPr algn="r">
              <a:defRPr sz="700">
                <a:solidFill>
                  <a:schemeClr val="tx2"/>
                </a:solidFill>
              </a:defRPr>
            </a:lvl1pPr>
          </a:lstStyle>
          <a:p>
            <a:fld id="{75B31EB8-2117-EF4F-8B22-6EEB5E168685}" type="datetime1">
              <a:rPr lang="en-US" noProof="0" smtClean="0"/>
              <a:pPr/>
              <a:t>11/3/2021</a:t>
            </a:fld>
            <a:endParaRPr lang="en-US" noProof="0"/>
          </a:p>
        </p:txBody>
      </p:sp>
    </p:spTree>
    <p:extLst>
      <p:ext uri="{BB962C8B-B14F-4D97-AF65-F5344CB8AC3E}">
        <p14:creationId xmlns:p14="http://schemas.microsoft.com/office/powerpoint/2010/main" val="227723829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1 picture">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360000" y="414000"/>
            <a:ext cx="4122000" cy="900000"/>
          </a:xfrm>
        </p:spPr>
        <p:txBody>
          <a:bodyPr/>
          <a:lstStyle>
            <a:lvl1pPr>
              <a:defRPr/>
            </a:lvl1pPr>
          </a:lstStyle>
          <a:p>
            <a:r>
              <a:rPr lang="en-US" noProof="0"/>
              <a:t>Headline over</a:t>
            </a:r>
            <a:br>
              <a:rPr lang="en-US" noProof="0"/>
            </a:br>
            <a:r>
              <a:rPr lang="en-US" noProof="0"/>
              <a:t>two lines</a:t>
            </a:r>
          </a:p>
        </p:txBody>
      </p:sp>
      <p:sp>
        <p:nvSpPr>
          <p:cNvPr id="3" name="Platshållare för text 2"/>
          <p:cNvSpPr>
            <a:spLocks noGrp="1"/>
          </p:cNvSpPr>
          <p:nvPr>
            <p:ph type="body" idx="1" hasCustomPrompt="1"/>
          </p:nvPr>
        </p:nvSpPr>
        <p:spPr>
          <a:xfrm>
            <a:off x="360000" y="1440000"/>
            <a:ext cx="4122000" cy="270000"/>
          </a:xfrm>
        </p:spPr>
        <p:txBody>
          <a:bodyPr anchor="t">
            <a:noAutofit/>
          </a:bodyPr>
          <a:lstStyle>
            <a:lvl1pPr marL="0" indent="0">
              <a:lnSpc>
                <a:spcPct val="100000"/>
              </a:lnSpc>
              <a:buNone/>
              <a:defRPr sz="1800" b="0" cap="all" baseline="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Subheading (if needed)</a:t>
            </a:r>
          </a:p>
        </p:txBody>
      </p:sp>
      <p:sp>
        <p:nvSpPr>
          <p:cNvPr id="11" name="Platshållare för text 10"/>
          <p:cNvSpPr>
            <a:spLocks noGrp="1"/>
          </p:cNvSpPr>
          <p:nvPr>
            <p:ph type="body" sz="quarter" idx="13" hasCustomPrompt="1"/>
          </p:nvPr>
        </p:nvSpPr>
        <p:spPr>
          <a:xfrm>
            <a:off x="360000" y="1890000"/>
            <a:ext cx="4122000" cy="2484000"/>
          </a:xfrm>
        </p:spPr>
        <p:txBody>
          <a:bodyPr/>
          <a:lstStyle>
            <a:lvl2pPr marL="540000" indent="-162000">
              <a:buFont typeface="Arial" panose="020B0604020202020204" pitchFamily="34" charset="0"/>
              <a:buChar char="−"/>
              <a:defRPr/>
            </a:lvl2pPr>
          </a:lstStyle>
          <a:p>
            <a:pPr lvl="0"/>
            <a:r>
              <a:rPr lang="en-US" noProof="0"/>
              <a:t>Click to edit Master text styles</a:t>
            </a:r>
          </a:p>
          <a:p>
            <a:pPr lvl="1"/>
            <a:r>
              <a:rPr lang="en-US" noProof="0"/>
              <a:t>Second level</a:t>
            </a:r>
          </a:p>
        </p:txBody>
      </p:sp>
      <p:sp>
        <p:nvSpPr>
          <p:cNvPr id="5" name="Picture Placeholder 4"/>
          <p:cNvSpPr>
            <a:spLocks noGrp="1"/>
          </p:cNvSpPr>
          <p:nvPr>
            <p:ph type="pic" sz="quarter" idx="14" hasCustomPrompt="1"/>
          </p:nvPr>
        </p:nvSpPr>
        <p:spPr>
          <a:xfrm>
            <a:off x="4662000" y="414000"/>
            <a:ext cx="4122000" cy="3960000"/>
          </a:xfrm>
        </p:spPr>
        <p:txBody>
          <a:bodyPr/>
          <a:lstStyle>
            <a:lvl1pPr marL="0" indent="0">
              <a:buNone/>
              <a:defRPr/>
            </a:lvl1pPr>
          </a:lstStyle>
          <a:p>
            <a:r>
              <a:rPr lang="en-US" noProof="0"/>
              <a:t>Click icon to add picture</a:t>
            </a:r>
          </a:p>
        </p:txBody>
      </p:sp>
      <p:sp>
        <p:nvSpPr>
          <p:cNvPr id="13" name="Rectangular Callout 7">
            <a:extLst>
              <a:ext uri="{FF2B5EF4-FFF2-40B4-BE49-F238E27FC236}">
                <a16:creationId xmlns:a16="http://schemas.microsoft.com/office/drawing/2014/main" id="{118F39DF-9DD6-48A1-92FC-11FD897409B7}"/>
              </a:ext>
            </a:extLst>
          </p:cNvPr>
          <p:cNvSpPr/>
          <p:nvPr userDrawn="1"/>
        </p:nvSpPr>
        <p:spPr>
          <a:xfrm>
            <a:off x="9432540" y="747948"/>
            <a:ext cx="1440000" cy="1132104"/>
          </a:xfrm>
          <a:prstGeom prst="wedgeRectCallout">
            <a:avLst>
              <a:gd name="adj1" fmla="val -60583"/>
              <a:gd name="adj2" fmla="val -21395"/>
            </a:avLst>
          </a:prstGeom>
          <a:solidFill>
            <a:schemeClr val="bg1"/>
          </a:solidFill>
          <a:ln w="9525">
            <a:solidFill>
              <a:schemeClr val="bg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800" noProof="0">
                <a:solidFill>
                  <a:schemeClr val="tx1"/>
                </a:solidFill>
              </a:rPr>
              <a:t>If you are not using the sub heading text box, you can move the text box upwards to fill in the void and bring balance to the slide.</a:t>
            </a:r>
            <a:endParaRPr lang="en-US" sz="800" b="1" noProof="0">
              <a:solidFill>
                <a:schemeClr val="tx1"/>
              </a:solidFill>
            </a:endParaRPr>
          </a:p>
        </p:txBody>
      </p:sp>
      <p:sp>
        <p:nvSpPr>
          <p:cNvPr id="14" name="Platshållare för bildnummer 5">
            <a:extLst>
              <a:ext uri="{FF2B5EF4-FFF2-40B4-BE49-F238E27FC236}">
                <a16:creationId xmlns:a16="http://schemas.microsoft.com/office/drawing/2014/main" id="{6BDF7FB7-4830-F049-BB35-71B7D1695651}"/>
              </a:ext>
            </a:extLst>
          </p:cNvPr>
          <p:cNvSpPr>
            <a:spLocks noGrp="1"/>
          </p:cNvSpPr>
          <p:nvPr>
            <p:ph type="sldNum" sz="quarter" idx="12"/>
          </p:nvPr>
        </p:nvSpPr>
        <p:spPr>
          <a:xfrm>
            <a:off x="354946" y="4679655"/>
            <a:ext cx="328622" cy="180000"/>
          </a:xfrm>
        </p:spPr>
        <p:txBody>
          <a:bodyPr/>
          <a:lstStyle>
            <a:lvl1pPr>
              <a:defRPr>
                <a:solidFill>
                  <a:schemeClr val="tx2"/>
                </a:solidFill>
              </a:defRPr>
            </a:lvl1pPr>
          </a:lstStyle>
          <a:p>
            <a:fld id="{469B62F1-B431-48B6-8270-02431A1685B7}" type="slidenum">
              <a:rPr lang="en-US" noProof="0" smtClean="0"/>
              <a:pPr/>
              <a:t>‹#›</a:t>
            </a:fld>
            <a:endParaRPr lang="en-US" noProof="0"/>
          </a:p>
        </p:txBody>
      </p:sp>
      <p:sp>
        <p:nvSpPr>
          <p:cNvPr id="15" name="Platshållare för sidfot 4">
            <a:extLst>
              <a:ext uri="{FF2B5EF4-FFF2-40B4-BE49-F238E27FC236}">
                <a16:creationId xmlns:a16="http://schemas.microsoft.com/office/drawing/2014/main" id="{ACAC8FD6-AA6E-2049-83D4-7D664FF6AC7E}"/>
              </a:ext>
            </a:extLst>
          </p:cNvPr>
          <p:cNvSpPr>
            <a:spLocks noGrp="1"/>
          </p:cNvSpPr>
          <p:nvPr>
            <p:ph type="ftr" sz="quarter" idx="3"/>
          </p:nvPr>
        </p:nvSpPr>
        <p:spPr>
          <a:xfrm>
            <a:off x="683568" y="4680104"/>
            <a:ext cx="2895600" cy="180000"/>
          </a:xfrm>
          <a:prstGeom prst="rect">
            <a:avLst/>
          </a:prstGeom>
        </p:spPr>
        <p:txBody>
          <a:bodyPr vert="horz" lIns="0" tIns="0" rIns="0" bIns="0" rtlCol="0" anchor="b" anchorCtr="0"/>
          <a:lstStyle>
            <a:lvl1pPr algn="l">
              <a:defRPr sz="700">
                <a:solidFill>
                  <a:schemeClr val="tx2"/>
                </a:solidFill>
              </a:defRPr>
            </a:lvl1pPr>
          </a:lstStyle>
          <a:p>
            <a:r>
              <a:rPr lang="en-US" noProof="0"/>
              <a:t>SANDVIK: Title of presentation</a:t>
            </a:r>
          </a:p>
        </p:txBody>
      </p:sp>
      <p:sp>
        <p:nvSpPr>
          <p:cNvPr id="16" name="Date Placeholder 3">
            <a:extLst>
              <a:ext uri="{FF2B5EF4-FFF2-40B4-BE49-F238E27FC236}">
                <a16:creationId xmlns:a16="http://schemas.microsoft.com/office/drawing/2014/main" id="{9E57C014-7D7F-4B48-8CCC-A82B82C7A30F}"/>
              </a:ext>
            </a:extLst>
          </p:cNvPr>
          <p:cNvSpPr>
            <a:spLocks noGrp="1"/>
          </p:cNvSpPr>
          <p:nvPr>
            <p:ph type="dt" sz="half" idx="2"/>
          </p:nvPr>
        </p:nvSpPr>
        <p:spPr>
          <a:xfrm>
            <a:off x="5643664" y="4680104"/>
            <a:ext cx="2057400" cy="180000"/>
          </a:xfrm>
          <a:prstGeom prst="rect">
            <a:avLst/>
          </a:prstGeom>
        </p:spPr>
        <p:txBody>
          <a:bodyPr vert="horz" lIns="0" tIns="0" rIns="0" bIns="0" rtlCol="0" anchor="b"/>
          <a:lstStyle>
            <a:lvl1pPr algn="r">
              <a:defRPr sz="700">
                <a:solidFill>
                  <a:schemeClr val="tx2"/>
                </a:solidFill>
              </a:defRPr>
            </a:lvl1pPr>
          </a:lstStyle>
          <a:p>
            <a:fld id="{75B31EB8-2117-EF4F-8B22-6EEB5E168685}" type="datetime1">
              <a:rPr lang="en-US" noProof="0" smtClean="0"/>
              <a:pPr/>
              <a:t>11/3/2021</a:t>
            </a:fld>
            <a:endParaRPr lang="en-US" noProof="0"/>
          </a:p>
        </p:txBody>
      </p:sp>
    </p:spTree>
    <p:extLst>
      <p:ext uri="{BB962C8B-B14F-4D97-AF65-F5344CB8AC3E}">
        <p14:creationId xmlns:p14="http://schemas.microsoft.com/office/powerpoint/2010/main" val="278088929"/>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1 picture right">
    <p:spTree>
      <p:nvGrpSpPr>
        <p:cNvPr id="1" name=""/>
        <p:cNvGrpSpPr/>
        <p:nvPr/>
      </p:nvGrpSpPr>
      <p:grpSpPr>
        <a:xfrm>
          <a:off x="0" y="0"/>
          <a:ext cx="0" cy="0"/>
          <a:chOff x="0" y="0"/>
          <a:chExt cx="0" cy="0"/>
        </a:xfrm>
      </p:grpSpPr>
      <p:sp>
        <p:nvSpPr>
          <p:cNvPr id="19" name="Date Placeholder 3">
            <a:extLst>
              <a:ext uri="{FF2B5EF4-FFF2-40B4-BE49-F238E27FC236}">
                <a16:creationId xmlns:a16="http://schemas.microsoft.com/office/drawing/2014/main" id="{5DFD542E-2591-7147-B23C-A5F4CFD3ACD5}"/>
              </a:ext>
            </a:extLst>
          </p:cNvPr>
          <p:cNvSpPr>
            <a:spLocks noGrp="1"/>
          </p:cNvSpPr>
          <p:nvPr>
            <p:ph type="dt" sz="half" idx="2"/>
          </p:nvPr>
        </p:nvSpPr>
        <p:spPr>
          <a:xfrm>
            <a:off x="5643664" y="5316598"/>
            <a:ext cx="2057400" cy="180000"/>
          </a:xfrm>
          <a:prstGeom prst="rect">
            <a:avLst/>
          </a:prstGeom>
        </p:spPr>
        <p:txBody>
          <a:bodyPr vert="horz" lIns="0" tIns="0" rIns="0" bIns="0" rtlCol="0" anchor="b"/>
          <a:lstStyle>
            <a:lvl1pPr algn="r">
              <a:defRPr sz="700">
                <a:solidFill>
                  <a:srgbClr val="EBEBEB"/>
                </a:solidFill>
              </a:defRPr>
            </a:lvl1pPr>
          </a:lstStyle>
          <a:p>
            <a:fld id="{380CB8D0-D9F7-864C-A4C8-7F732E6A6A9B}" type="datetime1">
              <a:rPr lang="en-US" noProof="0" smtClean="0"/>
              <a:t>11/3/2021</a:t>
            </a:fld>
            <a:endParaRPr lang="en-US" noProof="0"/>
          </a:p>
        </p:txBody>
      </p:sp>
      <p:sp>
        <p:nvSpPr>
          <p:cNvPr id="4" name="Rectangle 3">
            <a:extLst>
              <a:ext uri="{FF2B5EF4-FFF2-40B4-BE49-F238E27FC236}">
                <a16:creationId xmlns:a16="http://schemas.microsoft.com/office/drawing/2014/main" id="{46F68F61-47F2-1D4A-862C-6EA4E0F72D3F}"/>
              </a:ext>
            </a:extLst>
          </p:cNvPr>
          <p:cNvSpPr/>
          <p:nvPr userDrawn="1"/>
        </p:nvSpPr>
        <p:spPr>
          <a:xfrm>
            <a:off x="7823200" y="4478867"/>
            <a:ext cx="1016000" cy="448733"/>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6" name="Picture Placeholder 4"/>
          <p:cNvSpPr>
            <a:spLocks noGrp="1"/>
          </p:cNvSpPr>
          <p:nvPr>
            <p:ph type="pic" sz="quarter" idx="26" hasCustomPrompt="1"/>
          </p:nvPr>
        </p:nvSpPr>
        <p:spPr>
          <a:xfrm>
            <a:off x="5534024" y="152400"/>
            <a:ext cx="3457575" cy="4836160"/>
          </a:xfrm>
          <a:solidFill>
            <a:schemeClr val="bg1"/>
          </a:solidFill>
        </p:spPr>
        <p:txBody>
          <a:bodyPr/>
          <a:lstStyle>
            <a:lvl1pPr marL="0" indent="0">
              <a:buNone/>
              <a:defRPr/>
            </a:lvl1pPr>
          </a:lstStyle>
          <a:p>
            <a:r>
              <a:rPr lang="en-US" noProof="0"/>
              <a:t>Click icon to add picture</a:t>
            </a:r>
          </a:p>
        </p:txBody>
      </p:sp>
      <p:sp>
        <p:nvSpPr>
          <p:cNvPr id="2" name="Rubrik 1"/>
          <p:cNvSpPr>
            <a:spLocks noGrp="1"/>
          </p:cNvSpPr>
          <p:nvPr>
            <p:ph type="title" hasCustomPrompt="1"/>
          </p:nvPr>
        </p:nvSpPr>
        <p:spPr>
          <a:xfrm>
            <a:off x="360000" y="414000"/>
            <a:ext cx="4872400" cy="900000"/>
          </a:xfrm>
        </p:spPr>
        <p:txBody>
          <a:bodyPr/>
          <a:lstStyle>
            <a:lvl1pPr>
              <a:defRPr/>
            </a:lvl1pPr>
          </a:lstStyle>
          <a:p>
            <a:r>
              <a:rPr lang="en-US" noProof="0"/>
              <a:t>Headline over</a:t>
            </a:r>
            <a:br>
              <a:rPr lang="en-US" noProof="0"/>
            </a:br>
            <a:r>
              <a:rPr lang="en-US" noProof="0"/>
              <a:t>two lines</a:t>
            </a:r>
          </a:p>
        </p:txBody>
      </p:sp>
      <p:sp>
        <p:nvSpPr>
          <p:cNvPr id="11" name="Platshållare för text 10"/>
          <p:cNvSpPr>
            <a:spLocks noGrp="1"/>
          </p:cNvSpPr>
          <p:nvPr>
            <p:ph type="body" sz="quarter" idx="13" hasCustomPrompt="1"/>
          </p:nvPr>
        </p:nvSpPr>
        <p:spPr>
          <a:xfrm>
            <a:off x="359999" y="1576733"/>
            <a:ext cx="4872399" cy="2902133"/>
          </a:xfrm>
        </p:spPr>
        <p:txBody>
          <a:bodyPr/>
          <a:lstStyle>
            <a:lvl1pPr>
              <a:defRPr sz="1800"/>
            </a:lvl1pPr>
            <a:lvl2pPr marL="540000" indent="-162000">
              <a:buFont typeface="Arial" panose="020B0604020202020204" pitchFamily="34" charset="0"/>
              <a:buChar char="−"/>
              <a:defRPr sz="1600"/>
            </a:lvl2pPr>
          </a:lstStyle>
          <a:p>
            <a:pPr lvl="0"/>
            <a:r>
              <a:rPr lang="en-US" noProof="0"/>
              <a:t>Click to edit Master text styles</a:t>
            </a:r>
          </a:p>
          <a:p>
            <a:pPr lvl="1"/>
            <a:r>
              <a:rPr lang="en-US" noProof="0"/>
              <a:t>Second level</a:t>
            </a:r>
          </a:p>
        </p:txBody>
      </p:sp>
      <p:sp>
        <p:nvSpPr>
          <p:cNvPr id="10" name="Platshållare för bildnummer 5">
            <a:extLst>
              <a:ext uri="{FF2B5EF4-FFF2-40B4-BE49-F238E27FC236}">
                <a16:creationId xmlns:a16="http://schemas.microsoft.com/office/drawing/2014/main" id="{67D17631-99AA-9F4C-989F-FB13575898C6}"/>
              </a:ext>
            </a:extLst>
          </p:cNvPr>
          <p:cNvSpPr>
            <a:spLocks noGrp="1"/>
          </p:cNvSpPr>
          <p:nvPr>
            <p:ph type="sldNum" sz="quarter" idx="12"/>
          </p:nvPr>
        </p:nvSpPr>
        <p:spPr>
          <a:xfrm>
            <a:off x="354946" y="4679655"/>
            <a:ext cx="328622" cy="180000"/>
          </a:xfrm>
        </p:spPr>
        <p:txBody>
          <a:bodyPr/>
          <a:lstStyle>
            <a:lvl1pPr>
              <a:defRPr>
                <a:solidFill>
                  <a:schemeClr val="tx2"/>
                </a:solidFill>
              </a:defRPr>
            </a:lvl1pPr>
          </a:lstStyle>
          <a:p>
            <a:fld id="{469B62F1-B431-48B6-8270-02431A1685B7}" type="slidenum">
              <a:rPr lang="en-US" noProof="0" smtClean="0"/>
              <a:pPr/>
              <a:t>‹#›</a:t>
            </a:fld>
            <a:endParaRPr lang="en-US" noProof="0"/>
          </a:p>
        </p:txBody>
      </p:sp>
      <p:sp>
        <p:nvSpPr>
          <p:cNvPr id="12" name="Platshållare för sidfot 4">
            <a:extLst>
              <a:ext uri="{FF2B5EF4-FFF2-40B4-BE49-F238E27FC236}">
                <a16:creationId xmlns:a16="http://schemas.microsoft.com/office/drawing/2014/main" id="{83DAD20F-731E-E64B-84EE-68F6CB34E3E6}"/>
              </a:ext>
            </a:extLst>
          </p:cNvPr>
          <p:cNvSpPr>
            <a:spLocks noGrp="1"/>
          </p:cNvSpPr>
          <p:nvPr>
            <p:ph type="ftr" sz="quarter" idx="3"/>
          </p:nvPr>
        </p:nvSpPr>
        <p:spPr>
          <a:xfrm>
            <a:off x="683568" y="4680104"/>
            <a:ext cx="2895600" cy="180000"/>
          </a:xfrm>
          <a:prstGeom prst="rect">
            <a:avLst/>
          </a:prstGeom>
        </p:spPr>
        <p:txBody>
          <a:bodyPr vert="horz" lIns="0" tIns="0" rIns="0" bIns="0" rtlCol="0" anchor="b" anchorCtr="0"/>
          <a:lstStyle>
            <a:lvl1pPr algn="l">
              <a:defRPr sz="700">
                <a:solidFill>
                  <a:schemeClr val="tx2"/>
                </a:solidFill>
              </a:defRPr>
            </a:lvl1pPr>
          </a:lstStyle>
          <a:p>
            <a:r>
              <a:rPr lang="en-US" noProof="0"/>
              <a:t>SANDVIK: Title of presentation</a:t>
            </a:r>
          </a:p>
        </p:txBody>
      </p:sp>
    </p:spTree>
    <p:extLst>
      <p:ext uri="{BB962C8B-B14F-4D97-AF65-F5344CB8AC3E}">
        <p14:creationId xmlns:p14="http://schemas.microsoft.com/office/powerpoint/2010/main" val="868352512"/>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1 picture right bleed">
    <p:spTree>
      <p:nvGrpSpPr>
        <p:cNvPr id="1" name=""/>
        <p:cNvGrpSpPr/>
        <p:nvPr/>
      </p:nvGrpSpPr>
      <p:grpSpPr>
        <a:xfrm>
          <a:off x="0" y="0"/>
          <a:ext cx="0" cy="0"/>
          <a:chOff x="0" y="0"/>
          <a:chExt cx="0" cy="0"/>
        </a:xfrm>
      </p:grpSpPr>
      <p:sp>
        <p:nvSpPr>
          <p:cNvPr id="8" name="Date Placeholder 3">
            <a:extLst>
              <a:ext uri="{FF2B5EF4-FFF2-40B4-BE49-F238E27FC236}">
                <a16:creationId xmlns:a16="http://schemas.microsoft.com/office/drawing/2014/main" id="{1E56AC32-DB1F-E444-90B7-CDBADB659A5C}"/>
              </a:ext>
            </a:extLst>
          </p:cNvPr>
          <p:cNvSpPr>
            <a:spLocks noGrp="1"/>
          </p:cNvSpPr>
          <p:nvPr>
            <p:ph type="dt" sz="half" idx="2"/>
          </p:nvPr>
        </p:nvSpPr>
        <p:spPr>
          <a:xfrm>
            <a:off x="5643664" y="5298669"/>
            <a:ext cx="2057400" cy="180000"/>
          </a:xfrm>
          <a:prstGeom prst="rect">
            <a:avLst/>
          </a:prstGeom>
        </p:spPr>
        <p:txBody>
          <a:bodyPr vert="horz" lIns="0" tIns="0" rIns="0" bIns="0" rtlCol="0" anchor="b"/>
          <a:lstStyle>
            <a:lvl1pPr algn="r">
              <a:defRPr sz="700">
                <a:solidFill>
                  <a:srgbClr val="EBEBEB"/>
                </a:solidFill>
              </a:defRPr>
            </a:lvl1pPr>
          </a:lstStyle>
          <a:p>
            <a:fld id="{6509542E-CFCD-3649-A407-FB3419C63AE3}" type="datetime1">
              <a:rPr lang="en-US" noProof="0" smtClean="0"/>
              <a:t>11/3/2021</a:t>
            </a:fld>
            <a:endParaRPr lang="en-US" noProof="0"/>
          </a:p>
        </p:txBody>
      </p:sp>
      <p:sp>
        <p:nvSpPr>
          <p:cNvPr id="4" name="Rectangle 3">
            <a:extLst>
              <a:ext uri="{FF2B5EF4-FFF2-40B4-BE49-F238E27FC236}">
                <a16:creationId xmlns:a16="http://schemas.microsoft.com/office/drawing/2014/main" id="{46F68F61-47F2-1D4A-862C-6EA4E0F72D3F}"/>
              </a:ext>
            </a:extLst>
          </p:cNvPr>
          <p:cNvSpPr/>
          <p:nvPr userDrawn="1"/>
        </p:nvSpPr>
        <p:spPr>
          <a:xfrm>
            <a:off x="7823200" y="4478867"/>
            <a:ext cx="1016000" cy="448733"/>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6" name="Picture Placeholder 4"/>
          <p:cNvSpPr>
            <a:spLocks noGrp="1"/>
          </p:cNvSpPr>
          <p:nvPr>
            <p:ph type="pic" sz="quarter" idx="26" hasCustomPrompt="1"/>
          </p:nvPr>
        </p:nvSpPr>
        <p:spPr>
          <a:xfrm>
            <a:off x="5534024" y="0"/>
            <a:ext cx="3609976" cy="5143500"/>
          </a:xfrm>
          <a:solidFill>
            <a:schemeClr val="bg1"/>
          </a:solidFill>
        </p:spPr>
        <p:txBody>
          <a:bodyPr/>
          <a:lstStyle>
            <a:lvl1pPr marL="0" indent="0">
              <a:buNone/>
              <a:defRPr/>
            </a:lvl1pPr>
          </a:lstStyle>
          <a:p>
            <a:r>
              <a:rPr lang="en-US" noProof="0"/>
              <a:t>Click icon to add picture</a:t>
            </a:r>
          </a:p>
        </p:txBody>
      </p:sp>
      <p:sp>
        <p:nvSpPr>
          <p:cNvPr id="2" name="Rubrik 1"/>
          <p:cNvSpPr>
            <a:spLocks noGrp="1"/>
          </p:cNvSpPr>
          <p:nvPr>
            <p:ph type="title" hasCustomPrompt="1"/>
          </p:nvPr>
        </p:nvSpPr>
        <p:spPr>
          <a:xfrm>
            <a:off x="360000" y="414000"/>
            <a:ext cx="4872400" cy="900000"/>
          </a:xfrm>
        </p:spPr>
        <p:txBody>
          <a:bodyPr/>
          <a:lstStyle>
            <a:lvl1pPr>
              <a:defRPr/>
            </a:lvl1pPr>
          </a:lstStyle>
          <a:p>
            <a:r>
              <a:rPr lang="en-US" noProof="0"/>
              <a:t>Headline over</a:t>
            </a:r>
            <a:br>
              <a:rPr lang="en-US" noProof="0"/>
            </a:br>
            <a:r>
              <a:rPr lang="en-US" noProof="0"/>
              <a:t>two lines</a:t>
            </a:r>
          </a:p>
        </p:txBody>
      </p:sp>
      <p:sp>
        <p:nvSpPr>
          <p:cNvPr id="11" name="Platshållare för text 10"/>
          <p:cNvSpPr>
            <a:spLocks noGrp="1"/>
          </p:cNvSpPr>
          <p:nvPr>
            <p:ph type="body" sz="quarter" idx="13" hasCustomPrompt="1"/>
          </p:nvPr>
        </p:nvSpPr>
        <p:spPr>
          <a:xfrm>
            <a:off x="359999" y="1576733"/>
            <a:ext cx="4872399" cy="2902133"/>
          </a:xfrm>
        </p:spPr>
        <p:txBody>
          <a:bodyPr/>
          <a:lstStyle>
            <a:lvl1pPr>
              <a:defRPr sz="1800"/>
            </a:lvl1pPr>
            <a:lvl2pPr marL="540000" indent="-162000">
              <a:buFont typeface="Arial" panose="020B0604020202020204" pitchFamily="34" charset="0"/>
              <a:buChar char="−"/>
              <a:defRPr sz="1600"/>
            </a:lvl2pPr>
          </a:lstStyle>
          <a:p>
            <a:pPr lvl="0"/>
            <a:r>
              <a:rPr lang="en-US" noProof="0"/>
              <a:t>Click to edit Master text styles</a:t>
            </a:r>
          </a:p>
          <a:p>
            <a:pPr lvl="1"/>
            <a:r>
              <a:rPr lang="en-US" noProof="0"/>
              <a:t>Second level</a:t>
            </a:r>
          </a:p>
        </p:txBody>
      </p:sp>
      <p:sp>
        <p:nvSpPr>
          <p:cNvPr id="14" name="Platshållare för bildnummer 5">
            <a:extLst>
              <a:ext uri="{FF2B5EF4-FFF2-40B4-BE49-F238E27FC236}">
                <a16:creationId xmlns:a16="http://schemas.microsoft.com/office/drawing/2014/main" id="{14C2FF8E-9369-A144-8DDA-A8A986BD4E62}"/>
              </a:ext>
            </a:extLst>
          </p:cNvPr>
          <p:cNvSpPr>
            <a:spLocks noGrp="1"/>
          </p:cNvSpPr>
          <p:nvPr>
            <p:ph type="sldNum" sz="quarter" idx="12"/>
          </p:nvPr>
        </p:nvSpPr>
        <p:spPr>
          <a:xfrm>
            <a:off x="354946" y="4679655"/>
            <a:ext cx="328622" cy="180000"/>
          </a:xfrm>
        </p:spPr>
        <p:txBody>
          <a:bodyPr/>
          <a:lstStyle>
            <a:lvl1pPr>
              <a:defRPr>
                <a:solidFill>
                  <a:schemeClr val="tx2"/>
                </a:solidFill>
              </a:defRPr>
            </a:lvl1pPr>
          </a:lstStyle>
          <a:p>
            <a:fld id="{469B62F1-B431-48B6-8270-02431A1685B7}" type="slidenum">
              <a:rPr lang="en-US" noProof="0" smtClean="0"/>
              <a:pPr/>
              <a:t>‹#›</a:t>
            </a:fld>
            <a:endParaRPr lang="en-US" noProof="0"/>
          </a:p>
        </p:txBody>
      </p:sp>
      <p:sp>
        <p:nvSpPr>
          <p:cNvPr id="15" name="Platshållare för sidfot 4">
            <a:extLst>
              <a:ext uri="{FF2B5EF4-FFF2-40B4-BE49-F238E27FC236}">
                <a16:creationId xmlns:a16="http://schemas.microsoft.com/office/drawing/2014/main" id="{121E4718-7F65-AF42-BE98-81A353015A99}"/>
              </a:ext>
            </a:extLst>
          </p:cNvPr>
          <p:cNvSpPr>
            <a:spLocks noGrp="1"/>
          </p:cNvSpPr>
          <p:nvPr>
            <p:ph type="ftr" sz="quarter" idx="3"/>
          </p:nvPr>
        </p:nvSpPr>
        <p:spPr>
          <a:xfrm>
            <a:off x="683568" y="4680104"/>
            <a:ext cx="2895600" cy="180000"/>
          </a:xfrm>
          <a:prstGeom prst="rect">
            <a:avLst/>
          </a:prstGeom>
        </p:spPr>
        <p:txBody>
          <a:bodyPr vert="horz" lIns="0" tIns="0" rIns="0" bIns="0" rtlCol="0" anchor="b" anchorCtr="0"/>
          <a:lstStyle>
            <a:lvl1pPr algn="l">
              <a:defRPr sz="700">
                <a:solidFill>
                  <a:schemeClr val="tx2"/>
                </a:solidFill>
              </a:defRPr>
            </a:lvl1pPr>
          </a:lstStyle>
          <a:p>
            <a:r>
              <a:rPr lang="en-US" noProof="0"/>
              <a:t>SANDVIK: Title of presentation</a:t>
            </a:r>
          </a:p>
        </p:txBody>
      </p:sp>
    </p:spTree>
    <p:extLst>
      <p:ext uri="{BB962C8B-B14F-4D97-AF65-F5344CB8AC3E}">
        <p14:creationId xmlns:p14="http://schemas.microsoft.com/office/powerpoint/2010/main" val="2290190447"/>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1 picture left">
    <p:spTree>
      <p:nvGrpSpPr>
        <p:cNvPr id="1" name=""/>
        <p:cNvGrpSpPr/>
        <p:nvPr/>
      </p:nvGrpSpPr>
      <p:grpSpPr>
        <a:xfrm>
          <a:off x="0" y="0"/>
          <a:ext cx="0" cy="0"/>
          <a:chOff x="0" y="0"/>
          <a:chExt cx="0" cy="0"/>
        </a:xfrm>
      </p:grpSpPr>
      <p:sp>
        <p:nvSpPr>
          <p:cNvPr id="14" name="Platshållare för sidfot 4">
            <a:extLst>
              <a:ext uri="{FF2B5EF4-FFF2-40B4-BE49-F238E27FC236}">
                <a16:creationId xmlns:a16="http://schemas.microsoft.com/office/drawing/2014/main" id="{6F9D8952-4685-A945-9C8A-E23CECB3FCC3}"/>
              </a:ext>
            </a:extLst>
          </p:cNvPr>
          <p:cNvSpPr>
            <a:spLocks noGrp="1"/>
          </p:cNvSpPr>
          <p:nvPr>
            <p:ph type="ftr" sz="quarter" idx="3"/>
          </p:nvPr>
        </p:nvSpPr>
        <p:spPr>
          <a:xfrm>
            <a:off x="683568" y="5271775"/>
            <a:ext cx="2895600" cy="180000"/>
          </a:xfrm>
          <a:prstGeom prst="rect">
            <a:avLst/>
          </a:prstGeom>
        </p:spPr>
        <p:txBody>
          <a:bodyPr vert="horz" lIns="0" tIns="0" rIns="0" bIns="0" rtlCol="0" anchor="b" anchorCtr="0"/>
          <a:lstStyle>
            <a:lvl1pPr algn="l">
              <a:defRPr sz="700">
                <a:solidFill>
                  <a:srgbClr val="EBEBEB"/>
                </a:solidFill>
              </a:defRPr>
            </a:lvl1pPr>
          </a:lstStyle>
          <a:p>
            <a:r>
              <a:rPr lang="en-US" noProof="0"/>
              <a:t>SANDVIK: Title of presentation</a:t>
            </a:r>
          </a:p>
        </p:txBody>
      </p:sp>
      <p:sp>
        <p:nvSpPr>
          <p:cNvPr id="15" name="Platshållare för bildnummer 5">
            <a:extLst>
              <a:ext uri="{FF2B5EF4-FFF2-40B4-BE49-F238E27FC236}">
                <a16:creationId xmlns:a16="http://schemas.microsoft.com/office/drawing/2014/main" id="{08E27546-2DFB-0744-9832-AA801A785C4D}"/>
              </a:ext>
            </a:extLst>
          </p:cNvPr>
          <p:cNvSpPr>
            <a:spLocks noGrp="1"/>
          </p:cNvSpPr>
          <p:nvPr>
            <p:ph type="sldNum" sz="quarter" idx="4"/>
          </p:nvPr>
        </p:nvSpPr>
        <p:spPr>
          <a:xfrm>
            <a:off x="354946" y="5271326"/>
            <a:ext cx="328622" cy="180000"/>
          </a:xfrm>
          <a:prstGeom prst="rect">
            <a:avLst/>
          </a:prstGeom>
        </p:spPr>
        <p:txBody>
          <a:bodyPr vert="horz" lIns="0" tIns="0" rIns="0" bIns="0" rtlCol="0" anchor="b" anchorCtr="0"/>
          <a:lstStyle>
            <a:lvl1pPr algn="l">
              <a:defRPr sz="700">
                <a:solidFill>
                  <a:srgbClr val="EBEBEB"/>
                </a:solidFill>
              </a:defRPr>
            </a:lvl1pPr>
          </a:lstStyle>
          <a:p>
            <a:fld id="{469B62F1-B431-48B6-8270-02431A1685B7}" type="slidenum">
              <a:rPr lang="en-US" noProof="0" smtClean="0"/>
              <a:pPr/>
              <a:t>‹#›</a:t>
            </a:fld>
            <a:endParaRPr lang="en-US" noProof="0"/>
          </a:p>
        </p:txBody>
      </p:sp>
      <p:sp>
        <p:nvSpPr>
          <p:cNvPr id="18" name="Date Placeholder 3">
            <a:extLst>
              <a:ext uri="{FF2B5EF4-FFF2-40B4-BE49-F238E27FC236}">
                <a16:creationId xmlns:a16="http://schemas.microsoft.com/office/drawing/2014/main" id="{68908757-388B-404A-B9F2-8F7E3D15D356}"/>
              </a:ext>
            </a:extLst>
          </p:cNvPr>
          <p:cNvSpPr>
            <a:spLocks noGrp="1"/>
          </p:cNvSpPr>
          <p:nvPr>
            <p:ph type="dt" sz="half" idx="2"/>
          </p:nvPr>
        </p:nvSpPr>
        <p:spPr>
          <a:xfrm>
            <a:off x="5643664" y="4680104"/>
            <a:ext cx="2057400" cy="180000"/>
          </a:xfrm>
          <a:prstGeom prst="rect">
            <a:avLst/>
          </a:prstGeom>
        </p:spPr>
        <p:txBody>
          <a:bodyPr vert="horz" lIns="0" tIns="0" rIns="0" bIns="0" rtlCol="0" anchor="b"/>
          <a:lstStyle>
            <a:lvl1pPr algn="r">
              <a:defRPr sz="700">
                <a:solidFill>
                  <a:schemeClr val="tx2"/>
                </a:solidFill>
              </a:defRPr>
            </a:lvl1pPr>
          </a:lstStyle>
          <a:p>
            <a:fld id="{AFA6B8CB-954C-9743-8B82-AEABD26F4B7C}" type="datetime1">
              <a:rPr lang="en-US" noProof="0" smtClean="0"/>
              <a:pPr/>
              <a:t>11/3/2021</a:t>
            </a:fld>
            <a:endParaRPr lang="en-US" noProof="0"/>
          </a:p>
        </p:txBody>
      </p:sp>
      <p:sp>
        <p:nvSpPr>
          <p:cNvPr id="16" name="Picture Placeholder 4"/>
          <p:cNvSpPr>
            <a:spLocks noGrp="1"/>
          </p:cNvSpPr>
          <p:nvPr>
            <p:ph type="pic" sz="quarter" idx="26" hasCustomPrompt="1"/>
          </p:nvPr>
        </p:nvSpPr>
        <p:spPr>
          <a:xfrm>
            <a:off x="152399" y="152400"/>
            <a:ext cx="3600451" cy="4836160"/>
          </a:xfrm>
          <a:solidFill>
            <a:schemeClr val="bg1"/>
          </a:solidFill>
        </p:spPr>
        <p:txBody>
          <a:bodyPr/>
          <a:lstStyle>
            <a:lvl1pPr marL="0" indent="0">
              <a:buNone/>
              <a:defRPr/>
            </a:lvl1pPr>
          </a:lstStyle>
          <a:p>
            <a:r>
              <a:rPr lang="en-US" noProof="0"/>
              <a:t>Click icon to add picture</a:t>
            </a:r>
          </a:p>
        </p:txBody>
      </p:sp>
      <p:sp>
        <p:nvSpPr>
          <p:cNvPr id="2" name="Rubrik 1"/>
          <p:cNvSpPr>
            <a:spLocks noGrp="1"/>
          </p:cNvSpPr>
          <p:nvPr>
            <p:ph type="title" hasCustomPrompt="1"/>
          </p:nvPr>
        </p:nvSpPr>
        <p:spPr>
          <a:xfrm>
            <a:off x="4142888" y="414000"/>
            <a:ext cx="4696312" cy="900000"/>
          </a:xfrm>
        </p:spPr>
        <p:txBody>
          <a:bodyPr/>
          <a:lstStyle>
            <a:lvl1pPr>
              <a:defRPr/>
            </a:lvl1pPr>
          </a:lstStyle>
          <a:p>
            <a:r>
              <a:rPr lang="en-US" noProof="0"/>
              <a:t>Headline over</a:t>
            </a:r>
            <a:br>
              <a:rPr lang="en-US" noProof="0"/>
            </a:br>
            <a:r>
              <a:rPr lang="en-US" noProof="0"/>
              <a:t>two lines</a:t>
            </a:r>
          </a:p>
        </p:txBody>
      </p:sp>
      <p:sp>
        <p:nvSpPr>
          <p:cNvPr id="11" name="Platshållare för text 10"/>
          <p:cNvSpPr>
            <a:spLocks noGrp="1"/>
          </p:cNvSpPr>
          <p:nvPr>
            <p:ph type="body" sz="quarter" idx="13" hasCustomPrompt="1"/>
          </p:nvPr>
        </p:nvSpPr>
        <p:spPr>
          <a:xfrm>
            <a:off x="4142887" y="1576733"/>
            <a:ext cx="4696311" cy="2902133"/>
          </a:xfrm>
        </p:spPr>
        <p:txBody>
          <a:bodyPr/>
          <a:lstStyle>
            <a:lvl1pPr>
              <a:defRPr sz="1800"/>
            </a:lvl1pPr>
            <a:lvl2pPr marL="540000" indent="-162000">
              <a:buFont typeface="Arial" panose="020B0604020202020204" pitchFamily="34" charset="0"/>
              <a:buChar char="−"/>
              <a:defRPr sz="1600"/>
            </a:lvl2pPr>
          </a:lstStyle>
          <a:p>
            <a:pPr lvl="0"/>
            <a:r>
              <a:rPr lang="en-US" noProof="0"/>
              <a:t>Click to edit Master text styles</a:t>
            </a:r>
          </a:p>
          <a:p>
            <a:pPr lvl="1"/>
            <a:r>
              <a:rPr lang="en-US" noProof="0"/>
              <a:t>Second level</a:t>
            </a:r>
          </a:p>
        </p:txBody>
      </p:sp>
    </p:spTree>
    <p:extLst>
      <p:ext uri="{BB962C8B-B14F-4D97-AF65-F5344CB8AC3E}">
        <p14:creationId xmlns:p14="http://schemas.microsoft.com/office/powerpoint/2010/main" val="3144697197"/>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1 picture left bleed">
    <p:spTree>
      <p:nvGrpSpPr>
        <p:cNvPr id="1" name=""/>
        <p:cNvGrpSpPr/>
        <p:nvPr/>
      </p:nvGrpSpPr>
      <p:grpSpPr>
        <a:xfrm>
          <a:off x="0" y="0"/>
          <a:ext cx="0" cy="0"/>
          <a:chOff x="0" y="0"/>
          <a:chExt cx="0" cy="0"/>
        </a:xfrm>
      </p:grpSpPr>
      <p:sp>
        <p:nvSpPr>
          <p:cNvPr id="12" name="Platshållare för sidfot 4">
            <a:extLst>
              <a:ext uri="{FF2B5EF4-FFF2-40B4-BE49-F238E27FC236}">
                <a16:creationId xmlns:a16="http://schemas.microsoft.com/office/drawing/2014/main" id="{AA9AE285-E241-9A44-BC82-64AE963420B1}"/>
              </a:ext>
            </a:extLst>
          </p:cNvPr>
          <p:cNvSpPr>
            <a:spLocks noGrp="1"/>
          </p:cNvSpPr>
          <p:nvPr>
            <p:ph type="ftr" sz="quarter" idx="3"/>
          </p:nvPr>
        </p:nvSpPr>
        <p:spPr>
          <a:xfrm>
            <a:off x="683568" y="5325563"/>
            <a:ext cx="2895600" cy="180000"/>
          </a:xfrm>
          <a:prstGeom prst="rect">
            <a:avLst/>
          </a:prstGeom>
        </p:spPr>
        <p:txBody>
          <a:bodyPr vert="horz" lIns="0" tIns="0" rIns="0" bIns="0" rtlCol="0" anchor="b" anchorCtr="0"/>
          <a:lstStyle>
            <a:lvl1pPr algn="l">
              <a:defRPr sz="700">
                <a:solidFill>
                  <a:srgbClr val="EBEBEB"/>
                </a:solidFill>
              </a:defRPr>
            </a:lvl1pPr>
          </a:lstStyle>
          <a:p>
            <a:r>
              <a:rPr lang="en-US" noProof="0"/>
              <a:t>SANDVIK: Title of presentation</a:t>
            </a:r>
          </a:p>
        </p:txBody>
      </p:sp>
      <p:sp>
        <p:nvSpPr>
          <p:cNvPr id="13" name="Platshållare för bildnummer 5">
            <a:extLst>
              <a:ext uri="{FF2B5EF4-FFF2-40B4-BE49-F238E27FC236}">
                <a16:creationId xmlns:a16="http://schemas.microsoft.com/office/drawing/2014/main" id="{4B14BC44-BF4D-8840-9A37-3D61DE4F2F95}"/>
              </a:ext>
            </a:extLst>
          </p:cNvPr>
          <p:cNvSpPr>
            <a:spLocks noGrp="1"/>
          </p:cNvSpPr>
          <p:nvPr>
            <p:ph type="sldNum" sz="quarter" idx="4"/>
          </p:nvPr>
        </p:nvSpPr>
        <p:spPr>
          <a:xfrm>
            <a:off x="354946" y="5325114"/>
            <a:ext cx="328622" cy="180000"/>
          </a:xfrm>
          <a:prstGeom prst="rect">
            <a:avLst/>
          </a:prstGeom>
        </p:spPr>
        <p:txBody>
          <a:bodyPr vert="horz" lIns="0" tIns="0" rIns="0" bIns="0" rtlCol="0" anchor="b" anchorCtr="0"/>
          <a:lstStyle>
            <a:lvl1pPr algn="l">
              <a:defRPr sz="700">
                <a:solidFill>
                  <a:srgbClr val="EBEBEB"/>
                </a:solidFill>
              </a:defRPr>
            </a:lvl1pPr>
          </a:lstStyle>
          <a:p>
            <a:fld id="{469B62F1-B431-48B6-8270-02431A1685B7}" type="slidenum">
              <a:rPr lang="en-US" noProof="0" smtClean="0"/>
              <a:pPr/>
              <a:t>‹#›</a:t>
            </a:fld>
            <a:endParaRPr lang="en-US" noProof="0"/>
          </a:p>
        </p:txBody>
      </p:sp>
      <p:sp>
        <p:nvSpPr>
          <p:cNvPr id="14" name="Date Placeholder 3">
            <a:extLst>
              <a:ext uri="{FF2B5EF4-FFF2-40B4-BE49-F238E27FC236}">
                <a16:creationId xmlns:a16="http://schemas.microsoft.com/office/drawing/2014/main" id="{E4465DEF-A261-0C42-8E79-6B0E8E4E3EA3}"/>
              </a:ext>
            </a:extLst>
          </p:cNvPr>
          <p:cNvSpPr>
            <a:spLocks noGrp="1"/>
          </p:cNvSpPr>
          <p:nvPr>
            <p:ph type="dt" sz="half" idx="2"/>
          </p:nvPr>
        </p:nvSpPr>
        <p:spPr>
          <a:xfrm>
            <a:off x="5643664" y="4680104"/>
            <a:ext cx="2057400" cy="180000"/>
          </a:xfrm>
          <a:prstGeom prst="rect">
            <a:avLst/>
          </a:prstGeom>
        </p:spPr>
        <p:txBody>
          <a:bodyPr vert="horz" lIns="0" tIns="0" rIns="0" bIns="0" rtlCol="0" anchor="b"/>
          <a:lstStyle>
            <a:lvl1pPr algn="r">
              <a:defRPr sz="700">
                <a:solidFill>
                  <a:schemeClr val="tx2"/>
                </a:solidFill>
              </a:defRPr>
            </a:lvl1pPr>
          </a:lstStyle>
          <a:p>
            <a:fld id="{39B72A26-6D36-A445-BF50-AEF55B38C637}" type="datetime1">
              <a:rPr lang="en-US" noProof="0" smtClean="0"/>
              <a:pPr/>
              <a:t>11/3/2021</a:t>
            </a:fld>
            <a:endParaRPr lang="en-US" noProof="0"/>
          </a:p>
        </p:txBody>
      </p:sp>
      <p:sp>
        <p:nvSpPr>
          <p:cNvPr id="16" name="Picture Placeholder 4"/>
          <p:cNvSpPr>
            <a:spLocks noGrp="1"/>
          </p:cNvSpPr>
          <p:nvPr>
            <p:ph type="pic" sz="quarter" idx="26" hasCustomPrompt="1"/>
          </p:nvPr>
        </p:nvSpPr>
        <p:spPr>
          <a:xfrm>
            <a:off x="1" y="0"/>
            <a:ext cx="3752850" cy="5143500"/>
          </a:xfrm>
          <a:solidFill>
            <a:schemeClr val="bg1"/>
          </a:solidFill>
        </p:spPr>
        <p:txBody>
          <a:bodyPr/>
          <a:lstStyle>
            <a:lvl1pPr marL="0" indent="0">
              <a:buNone/>
              <a:defRPr/>
            </a:lvl1pPr>
          </a:lstStyle>
          <a:p>
            <a:r>
              <a:rPr lang="en-US" noProof="0"/>
              <a:t>Click icon to add picture</a:t>
            </a:r>
          </a:p>
        </p:txBody>
      </p:sp>
      <p:sp>
        <p:nvSpPr>
          <p:cNvPr id="7" name="Rubrik 1">
            <a:extLst>
              <a:ext uri="{FF2B5EF4-FFF2-40B4-BE49-F238E27FC236}">
                <a16:creationId xmlns:a16="http://schemas.microsoft.com/office/drawing/2014/main" id="{D71486E4-6ED5-D949-9276-2C11506B5494}"/>
              </a:ext>
            </a:extLst>
          </p:cNvPr>
          <p:cNvSpPr>
            <a:spLocks noGrp="1"/>
          </p:cNvSpPr>
          <p:nvPr>
            <p:ph type="title" hasCustomPrompt="1"/>
          </p:nvPr>
        </p:nvSpPr>
        <p:spPr>
          <a:xfrm>
            <a:off x="4142888" y="414000"/>
            <a:ext cx="4696312" cy="900000"/>
          </a:xfrm>
        </p:spPr>
        <p:txBody>
          <a:bodyPr/>
          <a:lstStyle>
            <a:lvl1pPr>
              <a:defRPr/>
            </a:lvl1pPr>
          </a:lstStyle>
          <a:p>
            <a:r>
              <a:rPr lang="en-US" noProof="0"/>
              <a:t>Headline over</a:t>
            </a:r>
            <a:br>
              <a:rPr lang="en-US" noProof="0"/>
            </a:br>
            <a:r>
              <a:rPr lang="en-US" noProof="0"/>
              <a:t>two lines</a:t>
            </a:r>
          </a:p>
        </p:txBody>
      </p:sp>
      <p:sp>
        <p:nvSpPr>
          <p:cNvPr id="8" name="Platshållare för text 10">
            <a:extLst>
              <a:ext uri="{FF2B5EF4-FFF2-40B4-BE49-F238E27FC236}">
                <a16:creationId xmlns:a16="http://schemas.microsoft.com/office/drawing/2014/main" id="{43626F1F-7DD5-5F47-97E7-EE1415E8AF45}"/>
              </a:ext>
            </a:extLst>
          </p:cNvPr>
          <p:cNvSpPr>
            <a:spLocks noGrp="1"/>
          </p:cNvSpPr>
          <p:nvPr>
            <p:ph type="body" sz="quarter" idx="13" hasCustomPrompt="1"/>
          </p:nvPr>
        </p:nvSpPr>
        <p:spPr>
          <a:xfrm>
            <a:off x="4142887" y="1576733"/>
            <a:ext cx="4696311" cy="2902133"/>
          </a:xfrm>
        </p:spPr>
        <p:txBody>
          <a:bodyPr/>
          <a:lstStyle>
            <a:lvl1pPr>
              <a:defRPr sz="1800"/>
            </a:lvl1pPr>
            <a:lvl2pPr marL="540000" indent="-162000">
              <a:buFont typeface="Arial" panose="020B0604020202020204" pitchFamily="34" charset="0"/>
              <a:buChar char="−"/>
              <a:defRPr sz="1600"/>
            </a:lvl2pPr>
          </a:lstStyle>
          <a:p>
            <a:pPr lvl="0"/>
            <a:r>
              <a:rPr lang="en-US" noProof="0"/>
              <a:t>Click to edit Master text styles</a:t>
            </a:r>
          </a:p>
          <a:p>
            <a:pPr lvl="1"/>
            <a:r>
              <a:rPr lang="en-US" noProof="0"/>
              <a:t>Second level</a:t>
            </a:r>
          </a:p>
        </p:txBody>
      </p:sp>
    </p:spTree>
    <p:extLst>
      <p:ext uri="{BB962C8B-B14F-4D97-AF65-F5344CB8AC3E}">
        <p14:creationId xmlns:p14="http://schemas.microsoft.com/office/powerpoint/2010/main" val="2947339066"/>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1 picture top">
    <p:spTree>
      <p:nvGrpSpPr>
        <p:cNvPr id="1" name=""/>
        <p:cNvGrpSpPr/>
        <p:nvPr/>
      </p:nvGrpSpPr>
      <p:grpSpPr>
        <a:xfrm>
          <a:off x="0" y="0"/>
          <a:ext cx="0" cy="0"/>
          <a:chOff x="0" y="0"/>
          <a:chExt cx="0" cy="0"/>
        </a:xfrm>
      </p:grpSpPr>
      <p:sp>
        <p:nvSpPr>
          <p:cNvPr id="16" name="Picture Placeholder 4"/>
          <p:cNvSpPr>
            <a:spLocks noGrp="1"/>
          </p:cNvSpPr>
          <p:nvPr>
            <p:ph type="pic" sz="quarter" idx="26" hasCustomPrompt="1"/>
          </p:nvPr>
        </p:nvSpPr>
        <p:spPr>
          <a:xfrm>
            <a:off x="152399" y="152400"/>
            <a:ext cx="8862887" cy="2257425"/>
          </a:xfrm>
          <a:noFill/>
        </p:spPr>
        <p:txBody>
          <a:bodyPr/>
          <a:lstStyle>
            <a:lvl1pPr marL="0" indent="0">
              <a:buNone/>
              <a:defRPr/>
            </a:lvl1pPr>
          </a:lstStyle>
          <a:p>
            <a:r>
              <a:rPr lang="en-US" noProof="0"/>
              <a:t>Click icon to add picture</a:t>
            </a:r>
          </a:p>
        </p:txBody>
      </p:sp>
      <p:sp>
        <p:nvSpPr>
          <p:cNvPr id="11" name="Platshållare för text 10"/>
          <p:cNvSpPr>
            <a:spLocks noGrp="1"/>
          </p:cNvSpPr>
          <p:nvPr>
            <p:ph type="body" sz="quarter" idx="13" hasCustomPrompt="1"/>
          </p:nvPr>
        </p:nvSpPr>
        <p:spPr>
          <a:xfrm>
            <a:off x="338012" y="3318588"/>
            <a:ext cx="3369735" cy="1361067"/>
          </a:xfrm>
        </p:spPr>
        <p:txBody>
          <a:bodyPr/>
          <a:lstStyle>
            <a:lvl1pPr>
              <a:defRPr sz="1600"/>
            </a:lvl1pPr>
            <a:lvl2pPr marL="540000" indent="-162000">
              <a:buFont typeface="Arial" panose="020B0604020202020204" pitchFamily="34" charset="0"/>
              <a:buChar char="−"/>
              <a:defRPr sz="1400"/>
            </a:lvl2pPr>
          </a:lstStyle>
          <a:p>
            <a:pPr lvl="0"/>
            <a:r>
              <a:rPr lang="en-US" noProof="0"/>
              <a:t>Click to edit Master text styles</a:t>
            </a:r>
          </a:p>
          <a:p>
            <a:pPr lvl="1"/>
            <a:r>
              <a:rPr lang="en-US" noProof="0"/>
              <a:t>Second level</a:t>
            </a:r>
          </a:p>
        </p:txBody>
      </p:sp>
      <p:sp>
        <p:nvSpPr>
          <p:cNvPr id="13" name="Platshållare för text 10">
            <a:extLst>
              <a:ext uri="{FF2B5EF4-FFF2-40B4-BE49-F238E27FC236}">
                <a16:creationId xmlns:a16="http://schemas.microsoft.com/office/drawing/2014/main" id="{4AA9D415-9CA7-6546-AC58-F563E97F03CF}"/>
              </a:ext>
            </a:extLst>
          </p:cNvPr>
          <p:cNvSpPr>
            <a:spLocks noGrp="1"/>
          </p:cNvSpPr>
          <p:nvPr>
            <p:ph type="body" sz="quarter" idx="27" hasCustomPrompt="1"/>
          </p:nvPr>
        </p:nvSpPr>
        <p:spPr>
          <a:xfrm>
            <a:off x="3902479" y="3318588"/>
            <a:ext cx="3369735" cy="1361067"/>
          </a:xfrm>
        </p:spPr>
        <p:txBody>
          <a:bodyPr/>
          <a:lstStyle>
            <a:lvl1pPr>
              <a:defRPr sz="1600"/>
            </a:lvl1pPr>
            <a:lvl2pPr marL="540000" indent="-162000">
              <a:buFont typeface="Arial" panose="020B0604020202020204" pitchFamily="34" charset="0"/>
              <a:buChar char="−"/>
              <a:defRPr sz="1400"/>
            </a:lvl2pPr>
          </a:lstStyle>
          <a:p>
            <a:pPr lvl="0"/>
            <a:r>
              <a:rPr lang="en-US" noProof="0"/>
              <a:t>Click to edit Master text styles</a:t>
            </a:r>
          </a:p>
          <a:p>
            <a:pPr lvl="1"/>
            <a:r>
              <a:rPr lang="en-US" noProof="0"/>
              <a:t>Second level</a:t>
            </a:r>
          </a:p>
        </p:txBody>
      </p:sp>
      <p:sp>
        <p:nvSpPr>
          <p:cNvPr id="14" name="Rubrik 1">
            <a:extLst>
              <a:ext uri="{FF2B5EF4-FFF2-40B4-BE49-F238E27FC236}">
                <a16:creationId xmlns:a16="http://schemas.microsoft.com/office/drawing/2014/main" id="{B257E86A-89D2-A841-8EE9-399770A1FDFD}"/>
              </a:ext>
            </a:extLst>
          </p:cNvPr>
          <p:cNvSpPr>
            <a:spLocks noGrp="1"/>
          </p:cNvSpPr>
          <p:nvPr>
            <p:ph type="title" hasCustomPrompt="1"/>
          </p:nvPr>
        </p:nvSpPr>
        <p:spPr>
          <a:xfrm>
            <a:off x="360000" y="2735005"/>
            <a:ext cx="8424000" cy="360000"/>
          </a:xfrm>
        </p:spPr>
        <p:txBody>
          <a:bodyPr/>
          <a:lstStyle>
            <a:lvl1pPr>
              <a:defRPr/>
            </a:lvl1pPr>
          </a:lstStyle>
          <a:p>
            <a:r>
              <a:rPr lang="en-US" noProof="0"/>
              <a:t>Headline one line</a:t>
            </a:r>
          </a:p>
        </p:txBody>
      </p:sp>
      <p:sp>
        <p:nvSpPr>
          <p:cNvPr id="9" name="Platshållare för bildnummer 5">
            <a:extLst>
              <a:ext uri="{FF2B5EF4-FFF2-40B4-BE49-F238E27FC236}">
                <a16:creationId xmlns:a16="http://schemas.microsoft.com/office/drawing/2014/main" id="{D40B5B36-7FB2-6847-8098-176E1757AC80}"/>
              </a:ext>
            </a:extLst>
          </p:cNvPr>
          <p:cNvSpPr>
            <a:spLocks noGrp="1"/>
          </p:cNvSpPr>
          <p:nvPr>
            <p:ph type="sldNum" sz="quarter" idx="12"/>
          </p:nvPr>
        </p:nvSpPr>
        <p:spPr>
          <a:xfrm>
            <a:off x="354946" y="4679655"/>
            <a:ext cx="328622" cy="180000"/>
          </a:xfrm>
        </p:spPr>
        <p:txBody>
          <a:bodyPr/>
          <a:lstStyle>
            <a:lvl1pPr>
              <a:defRPr>
                <a:solidFill>
                  <a:schemeClr val="tx2"/>
                </a:solidFill>
              </a:defRPr>
            </a:lvl1pPr>
          </a:lstStyle>
          <a:p>
            <a:fld id="{469B62F1-B431-48B6-8270-02431A1685B7}" type="slidenum">
              <a:rPr lang="en-US" noProof="0" smtClean="0"/>
              <a:pPr/>
              <a:t>‹#›</a:t>
            </a:fld>
            <a:endParaRPr lang="en-US" noProof="0"/>
          </a:p>
        </p:txBody>
      </p:sp>
      <p:sp>
        <p:nvSpPr>
          <p:cNvPr id="10" name="Platshållare för sidfot 4">
            <a:extLst>
              <a:ext uri="{FF2B5EF4-FFF2-40B4-BE49-F238E27FC236}">
                <a16:creationId xmlns:a16="http://schemas.microsoft.com/office/drawing/2014/main" id="{0395B0FA-6819-D845-AAEC-8CCB234D9AF9}"/>
              </a:ext>
            </a:extLst>
          </p:cNvPr>
          <p:cNvSpPr>
            <a:spLocks noGrp="1"/>
          </p:cNvSpPr>
          <p:nvPr>
            <p:ph type="ftr" sz="quarter" idx="3"/>
          </p:nvPr>
        </p:nvSpPr>
        <p:spPr>
          <a:xfrm>
            <a:off x="683568" y="4680104"/>
            <a:ext cx="2895600" cy="180000"/>
          </a:xfrm>
          <a:prstGeom prst="rect">
            <a:avLst/>
          </a:prstGeom>
        </p:spPr>
        <p:txBody>
          <a:bodyPr vert="horz" lIns="0" tIns="0" rIns="0" bIns="0" rtlCol="0" anchor="b" anchorCtr="0"/>
          <a:lstStyle>
            <a:lvl1pPr algn="l">
              <a:defRPr sz="700">
                <a:solidFill>
                  <a:schemeClr val="tx2"/>
                </a:solidFill>
              </a:defRPr>
            </a:lvl1pPr>
          </a:lstStyle>
          <a:p>
            <a:r>
              <a:rPr lang="en-US" noProof="0"/>
              <a:t>SANDVIK: Title of presentation</a:t>
            </a:r>
          </a:p>
        </p:txBody>
      </p:sp>
      <p:sp>
        <p:nvSpPr>
          <p:cNvPr id="12" name="Date Placeholder 3">
            <a:extLst>
              <a:ext uri="{FF2B5EF4-FFF2-40B4-BE49-F238E27FC236}">
                <a16:creationId xmlns:a16="http://schemas.microsoft.com/office/drawing/2014/main" id="{E065B60E-62AB-0340-9209-ABCAA2659221}"/>
              </a:ext>
            </a:extLst>
          </p:cNvPr>
          <p:cNvSpPr>
            <a:spLocks noGrp="1"/>
          </p:cNvSpPr>
          <p:nvPr>
            <p:ph type="dt" sz="half" idx="2"/>
          </p:nvPr>
        </p:nvSpPr>
        <p:spPr>
          <a:xfrm>
            <a:off x="5643664" y="4680104"/>
            <a:ext cx="2057400" cy="180000"/>
          </a:xfrm>
          <a:prstGeom prst="rect">
            <a:avLst/>
          </a:prstGeom>
        </p:spPr>
        <p:txBody>
          <a:bodyPr vert="horz" lIns="0" tIns="0" rIns="0" bIns="0" rtlCol="0" anchor="b"/>
          <a:lstStyle>
            <a:lvl1pPr algn="r">
              <a:defRPr sz="700">
                <a:solidFill>
                  <a:schemeClr val="tx2"/>
                </a:solidFill>
              </a:defRPr>
            </a:lvl1pPr>
          </a:lstStyle>
          <a:p>
            <a:fld id="{75B31EB8-2117-EF4F-8B22-6EEB5E168685}" type="datetime1">
              <a:rPr lang="en-US" noProof="0" smtClean="0"/>
              <a:pPr/>
              <a:t>11/3/2021</a:t>
            </a:fld>
            <a:endParaRPr lang="en-US" noProof="0"/>
          </a:p>
        </p:txBody>
      </p:sp>
    </p:spTree>
    <p:extLst>
      <p:ext uri="{BB962C8B-B14F-4D97-AF65-F5344CB8AC3E}">
        <p14:creationId xmlns:p14="http://schemas.microsoft.com/office/powerpoint/2010/main" val="707601272"/>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1 picture top bleed">
    <p:spTree>
      <p:nvGrpSpPr>
        <p:cNvPr id="1" name=""/>
        <p:cNvGrpSpPr/>
        <p:nvPr/>
      </p:nvGrpSpPr>
      <p:grpSpPr>
        <a:xfrm>
          <a:off x="0" y="0"/>
          <a:ext cx="0" cy="0"/>
          <a:chOff x="0" y="0"/>
          <a:chExt cx="0" cy="0"/>
        </a:xfrm>
      </p:grpSpPr>
      <p:sp>
        <p:nvSpPr>
          <p:cNvPr id="16" name="Picture Placeholder 4"/>
          <p:cNvSpPr>
            <a:spLocks noGrp="1"/>
          </p:cNvSpPr>
          <p:nvPr>
            <p:ph type="pic" sz="quarter" idx="26" hasCustomPrompt="1"/>
          </p:nvPr>
        </p:nvSpPr>
        <p:spPr>
          <a:xfrm>
            <a:off x="0" y="0"/>
            <a:ext cx="9143999" cy="2409825"/>
          </a:xfrm>
          <a:noFill/>
        </p:spPr>
        <p:txBody>
          <a:bodyPr/>
          <a:lstStyle>
            <a:lvl1pPr marL="0" indent="0">
              <a:buNone/>
              <a:defRPr/>
            </a:lvl1pPr>
          </a:lstStyle>
          <a:p>
            <a:r>
              <a:rPr lang="en-US" noProof="0"/>
              <a:t>Click icon to add picture</a:t>
            </a:r>
          </a:p>
        </p:txBody>
      </p:sp>
      <p:sp>
        <p:nvSpPr>
          <p:cNvPr id="11" name="Platshållare för text 10"/>
          <p:cNvSpPr>
            <a:spLocks noGrp="1"/>
          </p:cNvSpPr>
          <p:nvPr>
            <p:ph type="body" sz="quarter" idx="13" hasCustomPrompt="1"/>
          </p:nvPr>
        </p:nvSpPr>
        <p:spPr>
          <a:xfrm>
            <a:off x="338012" y="3318588"/>
            <a:ext cx="3369735" cy="1361067"/>
          </a:xfrm>
        </p:spPr>
        <p:txBody>
          <a:bodyPr/>
          <a:lstStyle>
            <a:lvl1pPr>
              <a:defRPr sz="1600"/>
            </a:lvl1pPr>
            <a:lvl2pPr marL="540000" indent="-162000">
              <a:buFont typeface="Arial" panose="020B0604020202020204" pitchFamily="34" charset="0"/>
              <a:buChar char="−"/>
              <a:defRPr sz="1400"/>
            </a:lvl2pPr>
          </a:lstStyle>
          <a:p>
            <a:pPr lvl="0"/>
            <a:r>
              <a:rPr lang="en-US" noProof="0"/>
              <a:t>Click to edit Master text styles</a:t>
            </a:r>
          </a:p>
          <a:p>
            <a:pPr lvl="1"/>
            <a:r>
              <a:rPr lang="en-US" noProof="0"/>
              <a:t>Second level</a:t>
            </a:r>
          </a:p>
        </p:txBody>
      </p:sp>
      <p:sp>
        <p:nvSpPr>
          <p:cNvPr id="13" name="Platshållare för text 10">
            <a:extLst>
              <a:ext uri="{FF2B5EF4-FFF2-40B4-BE49-F238E27FC236}">
                <a16:creationId xmlns:a16="http://schemas.microsoft.com/office/drawing/2014/main" id="{4AA9D415-9CA7-6546-AC58-F563E97F03CF}"/>
              </a:ext>
            </a:extLst>
          </p:cNvPr>
          <p:cNvSpPr>
            <a:spLocks noGrp="1"/>
          </p:cNvSpPr>
          <p:nvPr>
            <p:ph type="body" sz="quarter" idx="27" hasCustomPrompt="1"/>
          </p:nvPr>
        </p:nvSpPr>
        <p:spPr>
          <a:xfrm>
            <a:off x="3902479" y="3318588"/>
            <a:ext cx="3369735" cy="1361067"/>
          </a:xfrm>
        </p:spPr>
        <p:txBody>
          <a:bodyPr/>
          <a:lstStyle>
            <a:lvl1pPr>
              <a:defRPr sz="1600"/>
            </a:lvl1pPr>
            <a:lvl2pPr marL="540000" indent="-162000">
              <a:buFont typeface="Arial" panose="020B0604020202020204" pitchFamily="34" charset="0"/>
              <a:buChar char="−"/>
              <a:defRPr sz="1400"/>
            </a:lvl2pPr>
          </a:lstStyle>
          <a:p>
            <a:pPr lvl="0"/>
            <a:r>
              <a:rPr lang="en-US" noProof="0"/>
              <a:t>Click to edit Master text styles</a:t>
            </a:r>
          </a:p>
          <a:p>
            <a:pPr lvl="1"/>
            <a:r>
              <a:rPr lang="en-US" noProof="0"/>
              <a:t>Second level</a:t>
            </a:r>
          </a:p>
        </p:txBody>
      </p:sp>
      <p:sp>
        <p:nvSpPr>
          <p:cNvPr id="8" name="Rubrik 1">
            <a:extLst>
              <a:ext uri="{FF2B5EF4-FFF2-40B4-BE49-F238E27FC236}">
                <a16:creationId xmlns:a16="http://schemas.microsoft.com/office/drawing/2014/main" id="{5EF2871C-4295-724D-B26E-70D385E5DAD6}"/>
              </a:ext>
            </a:extLst>
          </p:cNvPr>
          <p:cNvSpPr>
            <a:spLocks noGrp="1"/>
          </p:cNvSpPr>
          <p:nvPr>
            <p:ph type="title" hasCustomPrompt="1"/>
          </p:nvPr>
        </p:nvSpPr>
        <p:spPr>
          <a:xfrm>
            <a:off x="360000" y="2735005"/>
            <a:ext cx="8424000" cy="360000"/>
          </a:xfrm>
        </p:spPr>
        <p:txBody>
          <a:bodyPr/>
          <a:lstStyle>
            <a:lvl1pPr>
              <a:defRPr/>
            </a:lvl1pPr>
          </a:lstStyle>
          <a:p>
            <a:r>
              <a:rPr lang="en-US" noProof="0"/>
              <a:t>Headline one line</a:t>
            </a:r>
          </a:p>
        </p:txBody>
      </p:sp>
      <p:sp>
        <p:nvSpPr>
          <p:cNvPr id="9" name="Platshållare för bildnummer 5">
            <a:extLst>
              <a:ext uri="{FF2B5EF4-FFF2-40B4-BE49-F238E27FC236}">
                <a16:creationId xmlns:a16="http://schemas.microsoft.com/office/drawing/2014/main" id="{6A06E38D-455A-FA4E-9771-6C2E8A494AF4}"/>
              </a:ext>
            </a:extLst>
          </p:cNvPr>
          <p:cNvSpPr>
            <a:spLocks noGrp="1"/>
          </p:cNvSpPr>
          <p:nvPr>
            <p:ph type="sldNum" sz="quarter" idx="12"/>
          </p:nvPr>
        </p:nvSpPr>
        <p:spPr>
          <a:xfrm>
            <a:off x="354946" y="4679655"/>
            <a:ext cx="328622" cy="180000"/>
          </a:xfrm>
        </p:spPr>
        <p:txBody>
          <a:bodyPr/>
          <a:lstStyle>
            <a:lvl1pPr>
              <a:defRPr>
                <a:solidFill>
                  <a:schemeClr val="tx2"/>
                </a:solidFill>
              </a:defRPr>
            </a:lvl1pPr>
          </a:lstStyle>
          <a:p>
            <a:fld id="{469B62F1-B431-48B6-8270-02431A1685B7}" type="slidenum">
              <a:rPr lang="en-US" noProof="0" smtClean="0"/>
              <a:pPr/>
              <a:t>‹#›</a:t>
            </a:fld>
            <a:endParaRPr lang="en-US" noProof="0"/>
          </a:p>
        </p:txBody>
      </p:sp>
      <p:sp>
        <p:nvSpPr>
          <p:cNvPr id="10" name="Platshållare för sidfot 4">
            <a:extLst>
              <a:ext uri="{FF2B5EF4-FFF2-40B4-BE49-F238E27FC236}">
                <a16:creationId xmlns:a16="http://schemas.microsoft.com/office/drawing/2014/main" id="{EB98E1AF-485C-3342-916B-E153E0EA7440}"/>
              </a:ext>
            </a:extLst>
          </p:cNvPr>
          <p:cNvSpPr>
            <a:spLocks noGrp="1"/>
          </p:cNvSpPr>
          <p:nvPr>
            <p:ph type="ftr" sz="quarter" idx="3"/>
          </p:nvPr>
        </p:nvSpPr>
        <p:spPr>
          <a:xfrm>
            <a:off x="683568" y="4680104"/>
            <a:ext cx="2895600" cy="180000"/>
          </a:xfrm>
          <a:prstGeom prst="rect">
            <a:avLst/>
          </a:prstGeom>
        </p:spPr>
        <p:txBody>
          <a:bodyPr vert="horz" lIns="0" tIns="0" rIns="0" bIns="0" rtlCol="0" anchor="b" anchorCtr="0"/>
          <a:lstStyle>
            <a:lvl1pPr algn="l">
              <a:defRPr sz="700">
                <a:solidFill>
                  <a:schemeClr val="tx2"/>
                </a:solidFill>
              </a:defRPr>
            </a:lvl1pPr>
          </a:lstStyle>
          <a:p>
            <a:r>
              <a:rPr lang="en-US" noProof="0"/>
              <a:t>SANDVIK: Title of presentation</a:t>
            </a:r>
          </a:p>
        </p:txBody>
      </p:sp>
      <p:sp>
        <p:nvSpPr>
          <p:cNvPr id="17" name="Date Placeholder 3">
            <a:extLst>
              <a:ext uri="{FF2B5EF4-FFF2-40B4-BE49-F238E27FC236}">
                <a16:creationId xmlns:a16="http://schemas.microsoft.com/office/drawing/2014/main" id="{CF441DAE-B122-2E41-91EE-E77E01887635}"/>
              </a:ext>
            </a:extLst>
          </p:cNvPr>
          <p:cNvSpPr>
            <a:spLocks noGrp="1"/>
          </p:cNvSpPr>
          <p:nvPr>
            <p:ph type="dt" sz="half" idx="2"/>
          </p:nvPr>
        </p:nvSpPr>
        <p:spPr>
          <a:xfrm>
            <a:off x="5643664" y="4680104"/>
            <a:ext cx="2057400" cy="180000"/>
          </a:xfrm>
          <a:prstGeom prst="rect">
            <a:avLst/>
          </a:prstGeom>
        </p:spPr>
        <p:txBody>
          <a:bodyPr vert="horz" lIns="0" tIns="0" rIns="0" bIns="0" rtlCol="0" anchor="b"/>
          <a:lstStyle>
            <a:lvl1pPr algn="r">
              <a:defRPr sz="700">
                <a:solidFill>
                  <a:schemeClr val="tx2"/>
                </a:solidFill>
              </a:defRPr>
            </a:lvl1pPr>
          </a:lstStyle>
          <a:p>
            <a:fld id="{75B31EB8-2117-EF4F-8B22-6EEB5E168685}" type="datetime1">
              <a:rPr lang="en-US" noProof="0" smtClean="0"/>
              <a:pPr/>
              <a:t>11/3/2021</a:t>
            </a:fld>
            <a:endParaRPr lang="en-US" noProof="0"/>
          </a:p>
        </p:txBody>
      </p:sp>
    </p:spTree>
    <p:extLst>
      <p:ext uri="{BB962C8B-B14F-4D97-AF65-F5344CB8AC3E}">
        <p14:creationId xmlns:p14="http://schemas.microsoft.com/office/powerpoint/2010/main" val="2944863122"/>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1 picture bottom">
    <p:spTree>
      <p:nvGrpSpPr>
        <p:cNvPr id="1" name=""/>
        <p:cNvGrpSpPr/>
        <p:nvPr/>
      </p:nvGrpSpPr>
      <p:grpSpPr>
        <a:xfrm>
          <a:off x="0" y="0"/>
          <a:ext cx="0" cy="0"/>
          <a:chOff x="0" y="0"/>
          <a:chExt cx="0" cy="0"/>
        </a:xfrm>
      </p:grpSpPr>
      <p:sp>
        <p:nvSpPr>
          <p:cNvPr id="19" name="Platshållare för sidfot 4">
            <a:extLst>
              <a:ext uri="{FF2B5EF4-FFF2-40B4-BE49-F238E27FC236}">
                <a16:creationId xmlns:a16="http://schemas.microsoft.com/office/drawing/2014/main" id="{265D8B31-A8BA-6545-8B5B-98679153A951}"/>
              </a:ext>
            </a:extLst>
          </p:cNvPr>
          <p:cNvSpPr>
            <a:spLocks noGrp="1"/>
          </p:cNvSpPr>
          <p:nvPr>
            <p:ph type="ftr" sz="quarter" idx="3"/>
          </p:nvPr>
        </p:nvSpPr>
        <p:spPr>
          <a:xfrm>
            <a:off x="683568" y="5280739"/>
            <a:ext cx="2895600" cy="180000"/>
          </a:xfrm>
          <a:prstGeom prst="rect">
            <a:avLst/>
          </a:prstGeom>
        </p:spPr>
        <p:txBody>
          <a:bodyPr vert="horz" lIns="0" tIns="0" rIns="0" bIns="0" rtlCol="0" anchor="b" anchorCtr="0"/>
          <a:lstStyle>
            <a:lvl1pPr algn="l">
              <a:defRPr sz="700">
                <a:solidFill>
                  <a:srgbClr val="EBEBEB"/>
                </a:solidFill>
              </a:defRPr>
            </a:lvl1pPr>
          </a:lstStyle>
          <a:p>
            <a:r>
              <a:rPr lang="en-US" noProof="0"/>
              <a:t>SANDVIK: Title of presentation</a:t>
            </a:r>
          </a:p>
        </p:txBody>
      </p:sp>
      <p:sp>
        <p:nvSpPr>
          <p:cNvPr id="20" name="Platshållare för bildnummer 5">
            <a:extLst>
              <a:ext uri="{FF2B5EF4-FFF2-40B4-BE49-F238E27FC236}">
                <a16:creationId xmlns:a16="http://schemas.microsoft.com/office/drawing/2014/main" id="{6D9E0057-9593-8341-96AF-AA720C4606A4}"/>
              </a:ext>
            </a:extLst>
          </p:cNvPr>
          <p:cNvSpPr>
            <a:spLocks noGrp="1"/>
          </p:cNvSpPr>
          <p:nvPr>
            <p:ph type="sldNum" sz="quarter" idx="4"/>
          </p:nvPr>
        </p:nvSpPr>
        <p:spPr>
          <a:xfrm>
            <a:off x="354946" y="5280290"/>
            <a:ext cx="328622" cy="180000"/>
          </a:xfrm>
          <a:prstGeom prst="rect">
            <a:avLst/>
          </a:prstGeom>
        </p:spPr>
        <p:txBody>
          <a:bodyPr vert="horz" lIns="0" tIns="0" rIns="0" bIns="0" rtlCol="0" anchor="b" anchorCtr="0"/>
          <a:lstStyle>
            <a:lvl1pPr algn="l">
              <a:defRPr sz="700">
                <a:solidFill>
                  <a:srgbClr val="EBEBEB"/>
                </a:solidFill>
              </a:defRPr>
            </a:lvl1pPr>
          </a:lstStyle>
          <a:p>
            <a:fld id="{469B62F1-B431-48B6-8270-02431A1685B7}" type="slidenum">
              <a:rPr lang="en-US" noProof="0" smtClean="0"/>
              <a:pPr/>
              <a:t>‹#›</a:t>
            </a:fld>
            <a:endParaRPr lang="en-US" noProof="0"/>
          </a:p>
        </p:txBody>
      </p:sp>
      <p:sp>
        <p:nvSpPr>
          <p:cNvPr id="21" name="Date Placeholder 3">
            <a:extLst>
              <a:ext uri="{FF2B5EF4-FFF2-40B4-BE49-F238E27FC236}">
                <a16:creationId xmlns:a16="http://schemas.microsoft.com/office/drawing/2014/main" id="{19506787-3BA5-364F-8C8F-0157F13491B5}"/>
              </a:ext>
            </a:extLst>
          </p:cNvPr>
          <p:cNvSpPr>
            <a:spLocks noGrp="1"/>
          </p:cNvSpPr>
          <p:nvPr>
            <p:ph type="dt" sz="half" idx="2"/>
          </p:nvPr>
        </p:nvSpPr>
        <p:spPr>
          <a:xfrm>
            <a:off x="5643664" y="5280739"/>
            <a:ext cx="2057400" cy="180000"/>
          </a:xfrm>
          <a:prstGeom prst="rect">
            <a:avLst/>
          </a:prstGeom>
        </p:spPr>
        <p:txBody>
          <a:bodyPr vert="horz" lIns="0" tIns="0" rIns="0" bIns="0" rtlCol="0" anchor="b"/>
          <a:lstStyle>
            <a:lvl1pPr algn="r">
              <a:defRPr sz="700">
                <a:solidFill>
                  <a:srgbClr val="EBEBEB"/>
                </a:solidFill>
              </a:defRPr>
            </a:lvl1pPr>
          </a:lstStyle>
          <a:p>
            <a:fld id="{59806044-76FF-0140-8748-E0FF1A98D571}" type="datetime1">
              <a:rPr lang="en-US" noProof="0" smtClean="0"/>
              <a:t>11/3/2021</a:t>
            </a:fld>
            <a:endParaRPr lang="en-US" noProof="0"/>
          </a:p>
        </p:txBody>
      </p:sp>
      <p:sp>
        <p:nvSpPr>
          <p:cNvPr id="17" name="Rectangle 16">
            <a:extLst>
              <a:ext uri="{FF2B5EF4-FFF2-40B4-BE49-F238E27FC236}">
                <a16:creationId xmlns:a16="http://schemas.microsoft.com/office/drawing/2014/main" id="{8E8351C5-CC8D-5A40-B853-D394AAD60AD8}"/>
              </a:ext>
            </a:extLst>
          </p:cNvPr>
          <p:cNvSpPr/>
          <p:nvPr userDrawn="1"/>
        </p:nvSpPr>
        <p:spPr>
          <a:xfrm>
            <a:off x="7823200" y="4478867"/>
            <a:ext cx="1016000" cy="448733"/>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6" name="Picture Placeholder 4"/>
          <p:cNvSpPr>
            <a:spLocks noGrp="1"/>
          </p:cNvSpPr>
          <p:nvPr>
            <p:ph type="pic" sz="quarter" idx="26" hasCustomPrompt="1"/>
          </p:nvPr>
        </p:nvSpPr>
        <p:spPr>
          <a:xfrm>
            <a:off x="152399" y="2333114"/>
            <a:ext cx="8862887" cy="2657987"/>
          </a:xfrm>
          <a:solidFill>
            <a:schemeClr val="bg1"/>
          </a:solidFill>
        </p:spPr>
        <p:txBody>
          <a:bodyPr anchor="ctr"/>
          <a:lstStyle>
            <a:lvl1pPr marL="0" indent="0">
              <a:buNone/>
              <a:defRPr/>
            </a:lvl1pPr>
          </a:lstStyle>
          <a:p>
            <a:r>
              <a:rPr lang="en-US" noProof="0"/>
              <a:t>Click icon to add picture</a:t>
            </a:r>
          </a:p>
        </p:txBody>
      </p:sp>
      <p:sp>
        <p:nvSpPr>
          <p:cNvPr id="11" name="Platshållare för text 10"/>
          <p:cNvSpPr>
            <a:spLocks noGrp="1"/>
          </p:cNvSpPr>
          <p:nvPr>
            <p:ph type="body" sz="quarter" idx="13" hasCustomPrompt="1"/>
          </p:nvPr>
        </p:nvSpPr>
        <p:spPr>
          <a:xfrm>
            <a:off x="338012" y="998913"/>
            <a:ext cx="3369735" cy="1109288"/>
          </a:xfrm>
        </p:spPr>
        <p:txBody>
          <a:bodyPr/>
          <a:lstStyle>
            <a:lvl1pPr>
              <a:defRPr sz="1600"/>
            </a:lvl1pPr>
            <a:lvl2pPr marL="540000" indent="-162000">
              <a:buFont typeface="Arial" panose="020B0604020202020204" pitchFamily="34" charset="0"/>
              <a:buChar char="−"/>
              <a:defRPr sz="1400"/>
            </a:lvl2pPr>
          </a:lstStyle>
          <a:p>
            <a:pPr lvl="0"/>
            <a:r>
              <a:rPr lang="en-US" noProof="0"/>
              <a:t>Click to edit Master text styles</a:t>
            </a:r>
          </a:p>
          <a:p>
            <a:pPr lvl="1"/>
            <a:r>
              <a:rPr lang="en-US" noProof="0"/>
              <a:t>Second level</a:t>
            </a:r>
          </a:p>
        </p:txBody>
      </p:sp>
      <p:sp>
        <p:nvSpPr>
          <p:cNvPr id="13" name="Platshållare för text 10">
            <a:extLst>
              <a:ext uri="{FF2B5EF4-FFF2-40B4-BE49-F238E27FC236}">
                <a16:creationId xmlns:a16="http://schemas.microsoft.com/office/drawing/2014/main" id="{4AA9D415-9CA7-6546-AC58-F563E97F03CF}"/>
              </a:ext>
            </a:extLst>
          </p:cNvPr>
          <p:cNvSpPr>
            <a:spLocks noGrp="1"/>
          </p:cNvSpPr>
          <p:nvPr>
            <p:ph type="body" sz="quarter" idx="27" hasCustomPrompt="1"/>
          </p:nvPr>
        </p:nvSpPr>
        <p:spPr>
          <a:xfrm>
            <a:off x="3902479" y="998913"/>
            <a:ext cx="3369735" cy="1109288"/>
          </a:xfrm>
        </p:spPr>
        <p:txBody>
          <a:bodyPr/>
          <a:lstStyle>
            <a:lvl1pPr>
              <a:defRPr sz="1600"/>
            </a:lvl1pPr>
            <a:lvl2pPr marL="540000" indent="-162000">
              <a:buFont typeface="Arial" panose="020B0604020202020204" pitchFamily="34" charset="0"/>
              <a:buChar char="−"/>
              <a:defRPr sz="1400"/>
            </a:lvl2pPr>
          </a:lstStyle>
          <a:p>
            <a:pPr lvl="0"/>
            <a:r>
              <a:rPr lang="en-US" noProof="0"/>
              <a:t>Click to edit Master text styles</a:t>
            </a:r>
          </a:p>
          <a:p>
            <a:pPr lvl="1"/>
            <a:r>
              <a:rPr lang="en-US" noProof="0"/>
              <a:t>Second level</a:t>
            </a:r>
          </a:p>
        </p:txBody>
      </p:sp>
      <p:sp>
        <p:nvSpPr>
          <p:cNvPr id="15" name="Rubrik 1">
            <a:extLst>
              <a:ext uri="{FF2B5EF4-FFF2-40B4-BE49-F238E27FC236}">
                <a16:creationId xmlns:a16="http://schemas.microsoft.com/office/drawing/2014/main" id="{3DA91195-0FFF-0741-BA53-340D97573E9E}"/>
              </a:ext>
            </a:extLst>
          </p:cNvPr>
          <p:cNvSpPr>
            <a:spLocks noGrp="1"/>
          </p:cNvSpPr>
          <p:nvPr>
            <p:ph type="title" hasCustomPrompt="1"/>
          </p:nvPr>
        </p:nvSpPr>
        <p:spPr>
          <a:xfrm>
            <a:off x="360000" y="414000"/>
            <a:ext cx="8424000" cy="360000"/>
          </a:xfrm>
        </p:spPr>
        <p:txBody>
          <a:bodyPr/>
          <a:lstStyle>
            <a:lvl1pPr>
              <a:defRPr/>
            </a:lvl1pPr>
          </a:lstStyle>
          <a:p>
            <a:r>
              <a:rPr lang="en-US" noProof="0"/>
              <a:t>Headline one line</a:t>
            </a:r>
          </a:p>
        </p:txBody>
      </p:sp>
    </p:spTree>
    <p:extLst>
      <p:ext uri="{BB962C8B-B14F-4D97-AF65-F5344CB8AC3E}">
        <p14:creationId xmlns:p14="http://schemas.microsoft.com/office/powerpoint/2010/main" val="310915862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1 picture bottom bleed">
    <p:spTree>
      <p:nvGrpSpPr>
        <p:cNvPr id="1" name=""/>
        <p:cNvGrpSpPr/>
        <p:nvPr/>
      </p:nvGrpSpPr>
      <p:grpSpPr>
        <a:xfrm>
          <a:off x="0" y="0"/>
          <a:ext cx="0" cy="0"/>
          <a:chOff x="0" y="0"/>
          <a:chExt cx="0" cy="0"/>
        </a:xfrm>
      </p:grpSpPr>
      <p:sp>
        <p:nvSpPr>
          <p:cNvPr id="14" name="Platshållare för sidfot 4">
            <a:extLst>
              <a:ext uri="{FF2B5EF4-FFF2-40B4-BE49-F238E27FC236}">
                <a16:creationId xmlns:a16="http://schemas.microsoft.com/office/drawing/2014/main" id="{CA1352B4-50B9-0E45-91FF-F667B45BBA63}"/>
              </a:ext>
            </a:extLst>
          </p:cNvPr>
          <p:cNvSpPr>
            <a:spLocks noGrp="1"/>
          </p:cNvSpPr>
          <p:nvPr>
            <p:ph type="ftr" sz="quarter" idx="3"/>
          </p:nvPr>
        </p:nvSpPr>
        <p:spPr>
          <a:xfrm>
            <a:off x="683568" y="5255613"/>
            <a:ext cx="2895600" cy="180000"/>
          </a:xfrm>
          <a:prstGeom prst="rect">
            <a:avLst/>
          </a:prstGeom>
        </p:spPr>
        <p:txBody>
          <a:bodyPr vert="horz" lIns="0" tIns="0" rIns="0" bIns="0" rtlCol="0" anchor="b" anchorCtr="0"/>
          <a:lstStyle>
            <a:lvl1pPr algn="l">
              <a:defRPr sz="700">
                <a:solidFill>
                  <a:srgbClr val="EBEBEB"/>
                </a:solidFill>
              </a:defRPr>
            </a:lvl1pPr>
          </a:lstStyle>
          <a:p>
            <a:r>
              <a:rPr lang="en-US" noProof="0"/>
              <a:t>SANDVIK: Title of presentation</a:t>
            </a:r>
          </a:p>
        </p:txBody>
      </p:sp>
      <p:sp>
        <p:nvSpPr>
          <p:cNvPr id="15" name="Platshållare för bildnummer 5">
            <a:extLst>
              <a:ext uri="{FF2B5EF4-FFF2-40B4-BE49-F238E27FC236}">
                <a16:creationId xmlns:a16="http://schemas.microsoft.com/office/drawing/2014/main" id="{AFB294AA-8B4B-B84A-81A0-52727E092161}"/>
              </a:ext>
            </a:extLst>
          </p:cNvPr>
          <p:cNvSpPr>
            <a:spLocks noGrp="1"/>
          </p:cNvSpPr>
          <p:nvPr>
            <p:ph type="sldNum" sz="quarter" idx="4"/>
          </p:nvPr>
        </p:nvSpPr>
        <p:spPr>
          <a:xfrm>
            <a:off x="354946" y="5255164"/>
            <a:ext cx="328622" cy="180000"/>
          </a:xfrm>
          <a:prstGeom prst="rect">
            <a:avLst/>
          </a:prstGeom>
        </p:spPr>
        <p:txBody>
          <a:bodyPr vert="horz" lIns="0" tIns="0" rIns="0" bIns="0" rtlCol="0" anchor="b" anchorCtr="0"/>
          <a:lstStyle>
            <a:lvl1pPr algn="l">
              <a:defRPr sz="700">
                <a:solidFill>
                  <a:srgbClr val="EBEBEB"/>
                </a:solidFill>
              </a:defRPr>
            </a:lvl1pPr>
          </a:lstStyle>
          <a:p>
            <a:fld id="{469B62F1-B431-48B6-8270-02431A1685B7}" type="slidenum">
              <a:rPr lang="en-US" noProof="0" smtClean="0"/>
              <a:pPr/>
              <a:t>‹#›</a:t>
            </a:fld>
            <a:endParaRPr lang="en-US" noProof="0"/>
          </a:p>
        </p:txBody>
      </p:sp>
      <p:sp>
        <p:nvSpPr>
          <p:cNvPr id="17" name="Date Placeholder 3">
            <a:extLst>
              <a:ext uri="{FF2B5EF4-FFF2-40B4-BE49-F238E27FC236}">
                <a16:creationId xmlns:a16="http://schemas.microsoft.com/office/drawing/2014/main" id="{8014C1DC-2D0A-DB46-99E3-7A542B6A59B2}"/>
              </a:ext>
            </a:extLst>
          </p:cNvPr>
          <p:cNvSpPr>
            <a:spLocks noGrp="1"/>
          </p:cNvSpPr>
          <p:nvPr>
            <p:ph type="dt" sz="half" idx="2"/>
          </p:nvPr>
        </p:nvSpPr>
        <p:spPr>
          <a:xfrm>
            <a:off x="5643664" y="5255613"/>
            <a:ext cx="2057400" cy="180000"/>
          </a:xfrm>
          <a:prstGeom prst="rect">
            <a:avLst/>
          </a:prstGeom>
        </p:spPr>
        <p:txBody>
          <a:bodyPr vert="horz" lIns="0" tIns="0" rIns="0" bIns="0" rtlCol="0" anchor="b"/>
          <a:lstStyle>
            <a:lvl1pPr algn="r">
              <a:defRPr sz="700">
                <a:solidFill>
                  <a:srgbClr val="EBEBEB"/>
                </a:solidFill>
              </a:defRPr>
            </a:lvl1pPr>
          </a:lstStyle>
          <a:p>
            <a:fld id="{FB7B3CA4-A1A4-E745-9A33-65C94BD1A8BD}" type="datetime1">
              <a:rPr lang="en-US" noProof="0" smtClean="0"/>
              <a:t>11/3/2021</a:t>
            </a:fld>
            <a:endParaRPr lang="en-US" noProof="0"/>
          </a:p>
        </p:txBody>
      </p:sp>
      <p:sp>
        <p:nvSpPr>
          <p:cNvPr id="10" name="Rectangle 9">
            <a:extLst>
              <a:ext uri="{FF2B5EF4-FFF2-40B4-BE49-F238E27FC236}">
                <a16:creationId xmlns:a16="http://schemas.microsoft.com/office/drawing/2014/main" id="{A3A95F5A-9616-F942-9C23-3A4884616526}"/>
              </a:ext>
            </a:extLst>
          </p:cNvPr>
          <p:cNvSpPr/>
          <p:nvPr userDrawn="1"/>
        </p:nvSpPr>
        <p:spPr>
          <a:xfrm>
            <a:off x="7823200" y="4478867"/>
            <a:ext cx="1016000" cy="448733"/>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6" name="Picture Placeholder 4"/>
          <p:cNvSpPr>
            <a:spLocks noGrp="1"/>
          </p:cNvSpPr>
          <p:nvPr>
            <p:ph type="pic" sz="quarter" idx="26" hasCustomPrompt="1"/>
          </p:nvPr>
        </p:nvSpPr>
        <p:spPr>
          <a:xfrm>
            <a:off x="0" y="2333114"/>
            <a:ext cx="9143999" cy="2810386"/>
          </a:xfrm>
          <a:solidFill>
            <a:schemeClr val="bg1"/>
          </a:solidFill>
        </p:spPr>
        <p:txBody>
          <a:bodyPr anchor="ctr"/>
          <a:lstStyle>
            <a:lvl1pPr marL="0" indent="0">
              <a:buNone/>
              <a:defRPr/>
            </a:lvl1pPr>
          </a:lstStyle>
          <a:p>
            <a:r>
              <a:rPr lang="en-US" noProof="0"/>
              <a:t>Click icon to add picture</a:t>
            </a:r>
          </a:p>
        </p:txBody>
      </p:sp>
      <p:sp>
        <p:nvSpPr>
          <p:cNvPr id="11" name="Platshållare för text 10"/>
          <p:cNvSpPr>
            <a:spLocks noGrp="1"/>
          </p:cNvSpPr>
          <p:nvPr>
            <p:ph type="body" sz="quarter" idx="13" hasCustomPrompt="1"/>
          </p:nvPr>
        </p:nvSpPr>
        <p:spPr>
          <a:xfrm>
            <a:off x="338012" y="998913"/>
            <a:ext cx="3369735" cy="1109288"/>
          </a:xfrm>
        </p:spPr>
        <p:txBody>
          <a:bodyPr/>
          <a:lstStyle>
            <a:lvl1pPr>
              <a:defRPr sz="1600"/>
            </a:lvl1pPr>
            <a:lvl2pPr marL="540000" indent="-162000">
              <a:buFont typeface="Arial" panose="020B0604020202020204" pitchFamily="34" charset="0"/>
              <a:buChar char="−"/>
              <a:defRPr sz="1400"/>
            </a:lvl2pPr>
          </a:lstStyle>
          <a:p>
            <a:pPr lvl="0"/>
            <a:r>
              <a:rPr lang="en-US" noProof="0"/>
              <a:t>Click to edit Master text styles</a:t>
            </a:r>
          </a:p>
          <a:p>
            <a:pPr lvl="1"/>
            <a:r>
              <a:rPr lang="en-US" noProof="0"/>
              <a:t>Second level</a:t>
            </a:r>
          </a:p>
        </p:txBody>
      </p:sp>
      <p:sp>
        <p:nvSpPr>
          <p:cNvPr id="13" name="Platshållare för text 10">
            <a:extLst>
              <a:ext uri="{FF2B5EF4-FFF2-40B4-BE49-F238E27FC236}">
                <a16:creationId xmlns:a16="http://schemas.microsoft.com/office/drawing/2014/main" id="{4AA9D415-9CA7-6546-AC58-F563E97F03CF}"/>
              </a:ext>
            </a:extLst>
          </p:cNvPr>
          <p:cNvSpPr>
            <a:spLocks noGrp="1"/>
          </p:cNvSpPr>
          <p:nvPr>
            <p:ph type="body" sz="quarter" idx="27" hasCustomPrompt="1"/>
          </p:nvPr>
        </p:nvSpPr>
        <p:spPr>
          <a:xfrm>
            <a:off x="3902479" y="998913"/>
            <a:ext cx="3369735" cy="1109288"/>
          </a:xfrm>
        </p:spPr>
        <p:txBody>
          <a:bodyPr/>
          <a:lstStyle>
            <a:lvl1pPr>
              <a:defRPr sz="1600"/>
            </a:lvl1pPr>
            <a:lvl2pPr marL="540000" indent="-162000">
              <a:buFont typeface="Arial" panose="020B0604020202020204" pitchFamily="34" charset="0"/>
              <a:buChar char="−"/>
              <a:defRPr sz="1400"/>
            </a:lvl2pPr>
          </a:lstStyle>
          <a:p>
            <a:pPr lvl="0"/>
            <a:r>
              <a:rPr lang="en-US" noProof="0"/>
              <a:t>Click to edit Master text styles</a:t>
            </a:r>
          </a:p>
          <a:p>
            <a:pPr lvl="1"/>
            <a:r>
              <a:rPr lang="en-US" noProof="0"/>
              <a:t>Second level</a:t>
            </a:r>
          </a:p>
        </p:txBody>
      </p:sp>
      <p:sp>
        <p:nvSpPr>
          <p:cNvPr id="8" name="Rubrik 1">
            <a:extLst>
              <a:ext uri="{FF2B5EF4-FFF2-40B4-BE49-F238E27FC236}">
                <a16:creationId xmlns:a16="http://schemas.microsoft.com/office/drawing/2014/main" id="{2C9204F8-9319-C840-BEA9-8A6E8266D565}"/>
              </a:ext>
            </a:extLst>
          </p:cNvPr>
          <p:cNvSpPr>
            <a:spLocks noGrp="1"/>
          </p:cNvSpPr>
          <p:nvPr>
            <p:ph type="title" hasCustomPrompt="1"/>
          </p:nvPr>
        </p:nvSpPr>
        <p:spPr>
          <a:xfrm>
            <a:off x="360000" y="414000"/>
            <a:ext cx="8424000" cy="360000"/>
          </a:xfrm>
        </p:spPr>
        <p:txBody>
          <a:bodyPr/>
          <a:lstStyle>
            <a:lvl1pPr>
              <a:defRPr/>
            </a:lvl1pPr>
          </a:lstStyle>
          <a:p>
            <a:r>
              <a:rPr lang="en-US" noProof="0"/>
              <a:t>Headline one line</a:t>
            </a:r>
          </a:p>
        </p:txBody>
      </p:sp>
    </p:spTree>
    <p:extLst>
      <p:ext uri="{BB962C8B-B14F-4D97-AF65-F5344CB8AC3E}">
        <p14:creationId xmlns:p14="http://schemas.microsoft.com/office/powerpoint/2010/main" val="310273804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3 pictures right bleed">
    <p:spTree>
      <p:nvGrpSpPr>
        <p:cNvPr id="1" name=""/>
        <p:cNvGrpSpPr/>
        <p:nvPr/>
      </p:nvGrpSpPr>
      <p:grpSpPr>
        <a:xfrm>
          <a:off x="0" y="0"/>
          <a:ext cx="0" cy="0"/>
          <a:chOff x="0" y="0"/>
          <a:chExt cx="0" cy="0"/>
        </a:xfrm>
      </p:grpSpPr>
      <p:sp>
        <p:nvSpPr>
          <p:cNvPr id="19" name="Date Placeholder 3">
            <a:extLst>
              <a:ext uri="{FF2B5EF4-FFF2-40B4-BE49-F238E27FC236}">
                <a16:creationId xmlns:a16="http://schemas.microsoft.com/office/drawing/2014/main" id="{DE88CEF8-630A-4941-8219-B66BAA169824}"/>
              </a:ext>
            </a:extLst>
          </p:cNvPr>
          <p:cNvSpPr>
            <a:spLocks noGrp="1"/>
          </p:cNvSpPr>
          <p:nvPr>
            <p:ph type="dt" sz="half" idx="2"/>
          </p:nvPr>
        </p:nvSpPr>
        <p:spPr>
          <a:xfrm>
            <a:off x="5643664" y="5399770"/>
            <a:ext cx="2057400" cy="180000"/>
          </a:xfrm>
          <a:prstGeom prst="rect">
            <a:avLst/>
          </a:prstGeom>
        </p:spPr>
        <p:txBody>
          <a:bodyPr vert="horz" lIns="0" tIns="0" rIns="0" bIns="0" rtlCol="0" anchor="b"/>
          <a:lstStyle>
            <a:lvl1pPr algn="r">
              <a:defRPr sz="700">
                <a:solidFill>
                  <a:srgbClr val="EBEBEB"/>
                </a:solidFill>
              </a:defRPr>
            </a:lvl1pPr>
          </a:lstStyle>
          <a:p>
            <a:fld id="{B3C999AC-17A7-5E46-9F62-D8108035C521}" type="datetime1">
              <a:rPr lang="en-US" noProof="0" smtClean="0"/>
              <a:t>11/3/2021</a:t>
            </a:fld>
            <a:endParaRPr lang="en-US" noProof="0"/>
          </a:p>
        </p:txBody>
      </p:sp>
      <p:sp>
        <p:nvSpPr>
          <p:cNvPr id="4" name="Rectangle 3">
            <a:extLst>
              <a:ext uri="{FF2B5EF4-FFF2-40B4-BE49-F238E27FC236}">
                <a16:creationId xmlns:a16="http://schemas.microsoft.com/office/drawing/2014/main" id="{46F68F61-47F2-1D4A-862C-6EA4E0F72D3F}"/>
              </a:ext>
            </a:extLst>
          </p:cNvPr>
          <p:cNvSpPr/>
          <p:nvPr userDrawn="1"/>
        </p:nvSpPr>
        <p:spPr>
          <a:xfrm>
            <a:off x="7823200" y="4478867"/>
            <a:ext cx="1016000" cy="448733"/>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 name="Rubrik 1"/>
          <p:cNvSpPr>
            <a:spLocks noGrp="1"/>
          </p:cNvSpPr>
          <p:nvPr>
            <p:ph type="title" hasCustomPrompt="1"/>
          </p:nvPr>
        </p:nvSpPr>
        <p:spPr>
          <a:xfrm>
            <a:off x="360000" y="414000"/>
            <a:ext cx="4088810" cy="900000"/>
          </a:xfrm>
        </p:spPr>
        <p:txBody>
          <a:bodyPr/>
          <a:lstStyle>
            <a:lvl1pPr>
              <a:defRPr/>
            </a:lvl1pPr>
          </a:lstStyle>
          <a:p>
            <a:r>
              <a:rPr lang="en-US" noProof="0"/>
              <a:t>Headline over</a:t>
            </a:r>
            <a:br>
              <a:rPr lang="en-US" noProof="0"/>
            </a:br>
            <a:r>
              <a:rPr lang="en-US" noProof="0"/>
              <a:t>two lines</a:t>
            </a:r>
          </a:p>
        </p:txBody>
      </p:sp>
      <p:sp>
        <p:nvSpPr>
          <p:cNvPr id="11" name="Platshållare för text 10"/>
          <p:cNvSpPr>
            <a:spLocks noGrp="1"/>
          </p:cNvSpPr>
          <p:nvPr>
            <p:ph type="body" sz="quarter" idx="13" hasCustomPrompt="1"/>
          </p:nvPr>
        </p:nvSpPr>
        <p:spPr>
          <a:xfrm>
            <a:off x="360000" y="1576733"/>
            <a:ext cx="4088810" cy="2902133"/>
          </a:xfrm>
        </p:spPr>
        <p:txBody>
          <a:bodyPr/>
          <a:lstStyle>
            <a:lvl1pPr>
              <a:defRPr sz="1800"/>
            </a:lvl1pPr>
            <a:lvl2pPr marL="540000" indent="-162000">
              <a:buFont typeface="Arial" panose="020B0604020202020204" pitchFamily="34" charset="0"/>
              <a:buChar char="−"/>
              <a:defRPr sz="1600"/>
            </a:lvl2pPr>
          </a:lstStyle>
          <a:p>
            <a:pPr lvl="0"/>
            <a:r>
              <a:rPr lang="en-US" noProof="0"/>
              <a:t>Click to edit Master text styles</a:t>
            </a:r>
          </a:p>
          <a:p>
            <a:pPr lvl="1"/>
            <a:r>
              <a:rPr lang="en-US" noProof="0"/>
              <a:t>Second level</a:t>
            </a:r>
          </a:p>
        </p:txBody>
      </p:sp>
      <p:sp>
        <p:nvSpPr>
          <p:cNvPr id="16" name="Picture Placeholder 4"/>
          <p:cNvSpPr>
            <a:spLocks noGrp="1"/>
          </p:cNvSpPr>
          <p:nvPr>
            <p:ph type="pic" sz="quarter" idx="26" hasCustomPrompt="1"/>
          </p:nvPr>
        </p:nvSpPr>
        <p:spPr>
          <a:xfrm>
            <a:off x="4743450" y="0"/>
            <a:ext cx="2066925" cy="2724150"/>
          </a:xfrm>
          <a:noFill/>
        </p:spPr>
        <p:txBody>
          <a:bodyPr/>
          <a:lstStyle>
            <a:lvl1pPr marL="0" indent="0">
              <a:buNone/>
              <a:defRPr sz="1400"/>
            </a:lvl1pPr>
          </a:lstStyle>
          <a:p>
            <a:r>
              <a:rPr lang="en-US" noProof="0"/>
              <a:t>Click icon to add picture</a:t>
            </a:r>
          </a:p>
        </p:txBody>
      </p:sp>
      <p:sp>
        <p:nvSpPr>
          <p:cNvPr id="13" name="Picture Placeholder 4">
            <a:extLst>
              <a:ext uri="{FF2B5EF4-FFF2-40B4-BE49-F238E27FC236}">
                <a16:creationId xmlns:a16="http://schemas.microsoft.com/office/drawing/2014/main" id="{E78F7CC2-A72C-F94C-97ED-0AC3E304E5B3}"/>
              </a:ext>
            </a:extLst>
          </p:cNvPr>
          <p:cNvSpPr>
            <a:spLocks noGrp="1"/>
          </p:cNvSpPr>
          <p:nvPr>
            <p:ph type="pic" sz="quarter" idx="27" hasCustomPrompt="1"/>
          </p:nvPr>
        </p:nvSpPr>
        <p:spPr>
          <a:xfrm>
            <a:off x="4743450" y="2851150"/>
            <a:ext cx="2066925" cy="2292350"/>
          </a:xfrm>
          <a:noFill/>
        </p:spPr>
        <p:txBody>
          <a:bodyPr/>
          <a:lstStyle>
            <a:lvl1pPr marL="0" indent="0">
              <a:buNone/>
              <a:defRPr sz="1400"/>
            </a:lvl1pPr>
          </a:lstStyle>
          <a:p>
            <a:r>
              <a:rPr lang="en-US" noProof="0"/>
              <a:t>Click icon to add picture</a:t>
            </a:r>
          </a:p>
        </p:txBody>
      </p:sp>
      <p:sp>
        <p:nvSpPr>
          <p:cNvPr id="14" name="Picture Placeholder 4">
            <a:extLst>
              <a:ext uri="{FF2B5EF4-FFF2-40B4-BE49-F238E27FC236}">
                <a16:creationId xmlns:a16="http://schemas.microsoft.com/office/drawing/2014/main" id="{262AB51D-EB38-5E4C-8FFB-43B5CECDECC7}"/>
              </a:ext>
            </a:extLst>
          </p:cNvPr>
          <p:cNvSpPr>
            <a:spLocks noGrp="1"/>
          </p:cNvSpPr>
          <p:nvPr>
            <p:ph type="pic" sz="quarter" idx="28" hasCustomPrompt="1"/>
          </p:nvPr>
        </p:nvSpPr>
        <p:spPr>
          <a:xfrm>
            <a:off x="6944783" y="0"/>
            <a:ext cx="2199217" cy="5143500"/>
          </a:xfrm>
          <a:noFill/>
        </p:spPr>
        <p:txBody>
          <a:bodyPr/>
          <a:lstStyle>
            <a:lvl1pPr marL="0" indent="0">
              <a:buNone/>
              <a:defRPr sz="1400"/>
            </a:lvl1pPr>
          </a:lstStyle>
          <a:p>
            <a:r>
              <a:rPr lang="en-US" noProof="0"/>
              <a:t>Click icon to add picture</a:t>
            </a:r>
          </a:p>
        </p:txBody>
      </p:sp>
      <p:sp>
        <p:nvSpPr>
          <p:cNvPr id="12" name="Platshållare för bildnummer 5">
            <a:extLst>
              <a:ext uri="{FF2B5EF4-FFF2-40B4-BE49-F238E27FC236}">
                <a16:creationId xmlns:a16="http://schemas.microsoft.com/office/drawing/2014/main" id="{FEE2A8C4-77F1-C744-A4E2-2A1362F38E61}"/>
              </a:ext>
            </a:extLst>
          </p:cNvPr>
          <p:cNvSpPr>
            <a:spLocks noGrp="1"/>
          </p:cNvSpPr>
          <p:nvPr>
            <p:ph type="sldNum" sz="quarter" idx="12"/>
          </p:nvPr>
        </p:nvSpPr>
        <p:spPr>
          <a:xfrm>
            <a:off x="354946" y="4679655"/>
            <a:ext cx="328622" cy="180000"/>
          </a:xfrm>
        </p:spPr>
        <p:txBody>
          <a:bodyPr/>
          <a:lstStyle>
            <a:lvl1pPr>
              <a:defRPr>
                <a:solidFill>
                  <a:schemeClr val="tx2"/>
                </a:solidFill>
              </a:defRPr>
            </a:lvl1pPr>
          </a:lstStyle>
          <a:p>
            <a:fld id="{469B62F1-B431-48B6-8270-02431A1685B7}" type="slidenum">
              <a:rPr lang="en-US" noProof="0" smtClean="0"/>
              <a:pPr/>
              <a:t>‹#›</a:t>
            </a:fld>
            <a:endParaRPr lang="en-US" noProof="0"/>
          </a:p>
        </p:txBody>
      </p:sp>
      <p:sp>
        <p:nvSpPr>
          <p:cNvPr id="17" name="Platshållare för sidfot 4">
            <a:extLst>
              <a:ext uri="{FF2B5EF4-FFF2-40B4-BE49-F238E27FC236}">
                <a16:creationId xmlns:a16="http://schemas.microsoft.com/office/drawing/2014/main" id="{A80C2145-76C2-FE42-8201-2FA05166C7EF}"/>
              </a:ext>
            </a:extLst>
          </p:cNvPr>
          <p:cNvSpPr>
            <a:spLocks noGrp="1"/>
          </p:cNvSpPr>
          <p:nvPr>
            <p:ph type="ftr" sz="quarter" idx="3"/>
          </p:nvPr>
        </p:nvSpPr>
        <p:spPr>
          <a:xfrm>
            <a:off x="683568" y="4680104"/>
            <a:ext cx="2895600" cy="180000"/>
          </a:xfrm>
          <a:prstGeom prst="rect">
            <a:avLst/>
          </a:prstGeom>
        </p:spPr>
        <p:txBody>
          <a:bodyPr vert="horz" lIns="0" tIns="0" rIns="0" bIns="0" rtlCol="0" anchor="b" anchorCtr="0"/>
          <a:lstStyle>
            <a:lvl1pPr algn="l">
              <a:defRPr sz="700">
                <a:solidFill>
                  <a:schemeClr val="tx2"/>
                </a:solidFill>
              </a:defRPr>
            </a:lvl1pPr>
          </a:lstStyle>
          <a:p>
            <a:r>
              <a:rPr lang="en-US" noProof="0"/>
              <a:t>SANDVIK: Title of presentation</a:t>
            </a:r>
          </a:p>
        </p:txBody>
      </p:sp>
    </p:spTree>
    <p:extLst>
      <p:ext uri="{BB962C8B-B14F-4D97-AF65-F5344CB8AC3E}">
        <p14:creationId xmlns:p14="http://schemas.microsoft.com/office/powerpoint/2010/main" val="3624179954"/>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3 pictures left bleed">
    <p:spTree>
      <p:nvGrpSpPr>
        <p:cNvPr id="1" name=""/>
        <p:cNvGrpSpPr/>
        <p:nvPr/>
      </p:nvGrpSpPr>
      <p:grpSpPr>
        <a:xfrm>
          <a:off x="0" y="0"/>
          <a:ext cx="0" cy="0"/>
          <a:chOff x="0" y="0"/>
          <a:chExt cx="0" cy="0"/>
        </a:xfrm>
      </p:grpSpPr>
      <p:sp>
        <p:nvSpPr>
          <p:cNvPr id="12" name="Platshållare för sidfot 4">
            <a:extLst>
              <a:ext uri="{FF2B5EF4-FFF2-40B4-BE49-F238E27FC236}">
                <a16:creationId xmlns:a16="http://schemas.microsoft.com/office/drawing/2014/main" id="{15084417-B908-104D-AFAB-C64060585438}"/>
              </a:ext>
            </a:extLst>
          </p:cNvPr>
          <p:cNvSpPr>
            <a:spLocks noGrp="1"/>
          </p:cNvSpPr>
          <p:nvPr>
            <p:ph type="ftr" sz="quarter" idx="3"/>
          </p:nvPr>
        </p:nvSpPr>
        <p:spPr>
          <a:xfrm>
            <a:off x="683568" y="5316233"/>
            <a:ext cx="2895600" cy="180000"/>
          </a:xfrm>
          <a:prstGeom prst="rect">
            <a:avLst/>
          </a:prstGeom>
        </p:spPr>
        <p:txBody>
          <a:bodyPr vert="horz" lIns="0" tIns="0" rIns="0" bIns="0" rtlCol="0" anchor="b" anchorCtr="0"/>
          <a:lstStyle>
            <a:lvl1pPr algn="l">
              <a:defRPr sz="700">
                <a:solidFill>
                  <a:srgbClr val="EBEBEB"/>
                </a:solidFill>
              </a:defRPr>
            </a:lvl1pPr>
          </a:lstStyle>
          <a:p>
            <a:r>
              <a:rPr lang="en-US" noProof="0"/>
              <a:t>SANDVIK: Title of presentation</a:t>
            </a:r>
          </a:p>
        </p:txBody>
      </p:sp>
      <p:sp>
        <p:nvSpPr>
          <p:cNvPr id="15" name="Platshållare för bildnummer 5">
            <a:extLst>
              <a:ext uri="{FF2B5EF4-FFF2-40B4-BE49-F238E27FC236}">
                <a16:creationId xmlns:a16="http://schemas.microsoft.com/office/drawing/2014/main" id="{1F8897D9-158C-2842-A029-A668B13772F1}"/>
              </a:ext>
            </a:extLst>
          </p:cNvPr>
          <p:cNvSpPr>
            <a:spLocks noGrp="1"/>
          </p:cNvSpPr>
          <p:nvPr>
            <p:ph type="sldNum" sz="quarter" idx="4"/>
          </p:nvPr>
        </p:nvSpPr>
        <p:spPr>
          <a:xfrm>
            <a:off x="354946" y="5315784"/>
            <a:ext cx="328622" cy="180000"/>
          </a:xfrm>
          <a:prstGeom prst="rect">
            <a:avLst/>
          </a:prstGeom>
        </p:spPr>
        <p:txBody>
          <a:bodyPr vert="horz" lIns="0" tIns="0" rIns="0" bIns="0" rtlCol="0" anchor="b" anchorCtr="0"/>
          <a:lstStyle>
            <a:lvl1pPr algn="l">
              <a:defRPr sz="700">
                <a:solidFill>
                  <a:srgbClr val="EBEBEB"/>
                </a:solidFill>
              </a:defRPr>
            </a:lvl1pPr>
          </a:lstStyle>
          <a:p>
            <a:fld id="{469B62F1-B431-48B6-8270-02431A1685B7}" type="slidenum">
              <a:rPr lang="en-US" noProof="0" smtClean="0"/>
              <a:pPr/>
              <a:t>‹#›</a:t>
            </a:fld>
            <a:endParaRPr lang="en-US" noProof="0"/>
          </a:p>
        </p:txBody>
      </p:sp>
      <p:sp>
        <p:nvSpPr>
          <p:cNvPr id="18" name="Date Placeholder 3">
            <a:extLst>
              <a:ext uri="{FF2B5EF4-FFF2-40B4-BE49-F238E27FC236}">
                <a16:creationId xmlns:a16="http://schemas.microsoft.com/office/drawing/2014/main" id="{068196E5-B8E7-FA47-B85F-642DEB6F859D}"/>
              </a:ext>
            </a:extLst>
          </p:cNvPr>
          <p:cNvSpPr>
            <a:spLocks noGrp="1"/>
          </p:cNvSpPr>
          <p:nvPr>
            <p:ph type="dt" sz="half" idx="2"/>
          </p:nvPr>
        </p:nvSpPr>
        <p:spPr>
          <a:xfrm>
            <a:off x="5643664" y="5316233"/>
            <a:ext cx="2057400" cy="180000"/>
          </a:xfrm>
          <a:prstGeom prst="rect">
            <a:avLst/>
          </a:prstGeom>
        </p:spPr>
        <p:txBody>
          <a:bodyPr vert="horz" lIns="0" tIns="0" rIns="0" bIns="0" rtlCol="0" anchor="b"/>
          <a:lstStyle>
            <a:lvl1pPr algn="r">
              <a:defRPr sz="700">
                <a:solidFill>
                  <a:srgbClr val="EBEBEB"/>
                </a:solidFill>
              </a:defRPr>
            </a:lvl1pPr>
          </a:lstStyle>
          <a:p>
            <a:fld id="{EF3A487E-8431-B94D-8229-644CCFC02DA5}" type="datetime1">
              <a:rPr lang="en-US" noProof="0" smtClean="0"/>
              <a:t>11/3/2021</a:t>
            </a:fld>
            <a:endParaRPr lang="en-US" noProof="0"/>
          </a:p>
        </p:txBody>
      </p:sp>
      <p:sp>
        <p:nvSpPr>
          <p:cNvPr id="2" name="Rubrik 1"/>
          <p:cNvSpPr>
            <a:spLocks noGrp="1"/>
          </p:cNvSpPr>
          <p:nvPr>
            <p:ph type="title" hasCustomPrompt="1"/>
          </p:nvPr>
        </p:nvSpPr>
        <p:spPr>
          <a:xfrm>
            <a:off x="4791074" y="414000"/>
            <a:ext cx="4088810" cy="900000"/>
          </a:xfrm>
        </p:spPr>
        <p:txBody>
          <a:bodyPr/>
          <a:lstStyle>
            <a:lvl1pPr>
              <a:defRPr/>
            </a:lvl1pPr>
          </a:lstStyle>
          <a:p>
            <a:r>
              <a:rPr lang="en-US" noProof="0"/>
              <a:t>Headline over</a:t>
            </a:r>
            <a:br>
              <a:rPr lang="en-US" noProof="0"/>
            </a:br>
            <a:r>
              <a:rPr lang="en-US" noProof="0"/>
              <a:t>two lines</a:t>
            </a:r>
          </a:p>
        </p:txBody>
      </p:sp>
      <p:sp>
        <p:nvSpPr>
          <p:cNvPr id="11" name="Platshållare för text 10"/>
          <p:cNvSpPr>
            <a:spLocks noGrp="1"/>
          </p:cNvSpPr>
          <p:nvPr>
            <p:ph type="body" sz="quarter" idx="13" hasCustomPrompt="1"/>
          </p:nvPr>
        </p:nvSpPr>
        <p:spPr>
          <a:xfrm>
            <a:off x="4791074" y="1576733"/>
            <a:ext cx="4088810" cy="2902133"/>
          </a:xfrm>
        </p:spPr>
        <p:txBody>
          <a:bodyPr/>
          <a:lstStyle>
            <a:lvl1pPr>
              <a:defRPr sz="1800"/>
            </a:lvl1pPr>
            <a:lvl2pPr marL="540000" indent="-162000">
              <a:buFont typeface="Arial" panose="020B0604020202020204" pitchFamily="34" charset="0"/>
              <a:buChar char="−"/>
              <a:defRPr sz="1600"/>
            </a:lvl2pPr>
          </a:lstStyle>
          <a:p>
            <a:pPr lvl="0"/>
            <a:r>
              <a:rPr lang="en-US" noProof="0"/>
              <a:t>Click to edit Master text styles</a:t>
            </a:r>
          </a:p>
          <a:p>
            <a:pPr lvl="1"/>
            <a:r>
              <a:rPr lang="en-US" noProof="0"/>
              <a:t>Second level</a:t>
            </a:r>
          </a:p>
        </p:txBody>
      </p:sp>
      <p:sp>
        <p:nvSpPr>
          <p:cNvPr id="16" name="Picture Placeholder 4"/>
          <p:cNvSpPr>
            <a:spLocks noGrp="1"/>
          </p:cNvSpPr>
          <p:nvPr>
            <p:ph type="pic" sz="quarter" idx="26" hasCustomPrompt="1"/>
          </p:nvPr>
        </p:nvSpPr>
        <p:spPr>
          <a:xfrm>
            <a:off x="0" y="0"/>
            <a:ext cx="2066925" cy="2724150"/>
          </a:xfrm>
          <a:noFill/>
        </p:spPr>
        <p:txBody>
          <a:bodyPr/>
          <a:lstStyle>
            <a:lvl1pPr marL="0" indent="0">
              <a:buNone/>
              <a:defRPr sz="1400"/>
            </a:lvl1pPr>
          </a:lstStyle>
          <a:p>
            <a:r>
              <a:rPr lang="en-US" noProof="0"/>
              <a:t>Click icon to add picture</a:t>
            </a:r>
          </a:p>
        </p:txBody>
      </p:sp>
      <p:sp>
        <p:nvSpPr>
          <p:cNvPr id="13" name="Picture Placeholder 4">
            <a:extLst>
              <a:ext uri="{FF2B5EF4-FFF2-40B4-BE49-F238E27FC236}">
                <a16:creationId xmlns:a16="http://schemas.microsoft.com/office/drawing/2014/main" id="{E78F7CC2-A72C-F94C-97ED-0AC3E304E5B3}"/>
              </a:ext>
            </a:extLst>
          </p:cNvPr>
          <p:cNvSpPr>
            <a:spLocks noGrp="1"/>
          </p:cNvSpPr>
          <p:nvPr>
            <p:ph type="pic" sz="quarter" idx="27" hasCustomPrompt="1"/>
          </p:nvPr>
        </p:nvSpPr>
        <p:spPr>
          <a:xfrm>
            <a:off x="0" y="2851150"/>
            <a:ext cx="2066925" cy="2292350"/>
          </a:xfrm>
          <a:noFill/>
        </p:spPr>
        <p:txBody>
          <a:bodyPr/>
          <a:lstStyle>
            <a:lvl1pPr marL="0" indent="0">
              <a:buNone/>
              <a:defRPr sz="1400"/>
            </a:lvl1pPr>
          </a:lstStyle>
          <a:p>
            <a:r>
              <a:rPr lang="en-US" noProof="0"/>
              <a:t>Click icon to add picture</a:t>
            </a:r>
          </a:p>
        </p:txBody>
      </p:sp>
      <p:sp>
        <p:nvSpPr>
          <p:cNvPr id="14" name="Picture Placeholder 4">
            <a:extLst>
              <a:ext uri="{FF2B5EF4-FFF2-40B4-BE49-F238E27FC236}">
                <a16:creationId xmlns:a16="http://schemas.microsoft.com/office/drawing/2014/main" id="{262AB51D-EB38-5E4C-8FFB-43B5CECDECC7}"/>
              </a:ext>
            </a:extLst>
          </p:cNvPr>
          <p:cNvSpPr>
            <a:spLocks noGrp="1"/>
          </p:cNvSpPr>
          <p:nvPr>
            <p:ph type="pic" sz="quarter" idx="28" hasCustomPrompt="1"/>
          </p:nvPr>
        </p:nvSpPr>
        <p:spPr>
          <a:xfrm>
            <a:off x="2201333" y="0"/>
            <a:ext cx="2199217" cy="5143500"/>
          </a:xfrm>
          <a:noFill/>
        </p:spPr>
        <p:txBody>
          <a:bodyPr/>
          <a:lstStyle>
            <a:lvl1pPr marL="0" indent="0">
              <a:buNone/>
              <a:defRPr sz="1400"/>
            </a:lvl1pPr>
          </a:lstStyle>
          <a:p>
            <a:r>
              <a:rPr lang="en-US" noProof="0"/>
              <a:t>Click icon to add picture</a:t>
            </a:r>
          </a:p>
        </p:txBody>
      </p:sp>
    </p:spTree>
    <p:extLst>
      <p:ext uri="{BB962C8B-B14F-4D97-AF65-F5344CB8AC3E}">
        <p14:creationId xmlns:p14="http://schemas.microsoft.com/office/powerpoint/2010/main" val="1651268885"/>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4 pictures right">
    <p:spTree>
      <p:nvGrpSpPr>
        <p:cNvPr id="1" name=""/>
        <p:cNvGrpSpPr/>
        <p:nvPr/>
      </p:nvGrpSpPr>
      <p:grpSpPr>
        <a:xfrm>
          <a:off x="0" y="0"/>
          <a:ext cx="0" cy="0"/>
          <a:chOff x="0" y="0"/>
          <a:chExt cx="0" cy="0"/>
        </a:xfrm>
      </p:grpSpPr>
      <p:sp>
        <p:nvSpPr>
          <p:cNvPr id="17" name="Date Placeholder 3">
            <a:extLst>
              <a:ext uri="{FF2B5EF4-FFF2-40B4-BE49-F238E27FC236}">
                <a16:creationId xmlns:a16="http://schemas.microsoft.com/office/drawing/2014/main" id="{527C6330-08E2-C445-B372-2B89E980B8D5}"/>
              </a:ext>
            </a:extLst>
          </p:cNvPr>
          <p:cNvSpPr>
            <a:spLocks noGrp="1"/>
          </p:cNvSpPr>
          <p:nvPr>
            <p:ph type="dt" sz="half" idx="2"/>
          </p:nvPr>
        </p:nvSpPr>
        <p:spPr>
          <a:xfrm>
            <a:off x="5643664" y="5281237"/>
            <a:ext cx="2057400" cy="180000"/>
          </a:xfrm>
          <a:prstGeom prst="rect">
            <a:avLst/>
          </a:prstGeom>
        </p:spPr>
        <p:txBody>
          <a:bodyPr vert="horz" lIns="0" tIns="0" rIns="0" bIns="0" rtlCol="0" anchor="b"/>
          <a:lstStyle>
            <a:lvl1pPr algn="r">
              <a:defRPr sz="700">
                <a:solidFill>
                  <a:srgbClr val="EBEBEB"/>
                </a:solidFill>
              </a:defRPr>
            </a:lvl1pPr>
          </a:lstStyle>
          <a:p>
            <a:fld id="{4E27EE4D-95AC-7145-ABE8-FA338CC83A7E}" type="datetime1">
              <a:rPr lang="en-US" noProof="0" smtClean="0"/>
              <a:t>11/3/2021</a:t>
            </a:fld>
            <a:endParaRPr lang="en-US" noProof="0"/>
          </a:p>
        </p:txBody>
      </p:sp>
      <p:sp>
        <p:nvSpPr>
          <p:cNvPr id="10" name="Rectangle 9">
            <a:extLst>
              <a:ext uri="{FF2B5EF4-FFF2-40B4-BE49-F238E27FC236}">
                <a16:creationId xmlns:a16="http://schemas.microsoft.com/office/drawing/2014/main" id="{79BD8A6F-212F-DF48-BF12-4239212F60B1}"/>
              </a:ext>
            </a:extLst>
          </p:cNvPr>
          <p:cNvSpPr/>
          <p:nvPr userDrawn="1"/>
        </p:nvSpPr>
        <p:spPr>
          <a:xfrm>
            <a:off x="7823200" y="4478867"/>
            <a:ext cx="1016000" cy="448733"/>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4" name="Picture Placeholder 4">
            <a:extLst>
              <a:ext uri="{FF2B5EF4-FFF2-40B4-BE49-F238E27FC236}">
                <a16:creationId xmlns:a16="http://schemas.microsoft.com/office/drawing/2014/main" id="{262AB51D-EB38-5E4C-8FFB-43B5CECDECC7}"/>
              </a:ext>
            </a:extLst>
          </p:cNvPr>
          <p:cNvSpPr>
            <a:spLocks noGrp="1"/>
          </p:cNvSpPr>
          <p:nvPr>
            <p:ph type="pic" sz="quarter" idx="28" hasCustomPrompt="1"/>
          </p:nvPr>
        </p:nvSpPr>
        <p:spPr>
          <a:xfrm>
            <a:off x="4707469" y="152400"/>
            <a:ext cx="2052320" cy="2336800"/>
          </a:xfrm>
          <a:noFill/>
        </p:spPr>
        <p:txBody>
          <a:bodyPr/>
          <a:lstStyle>
            <a:lvl1pPr marL="0" indent="0">
              <a:buNone/>
              <a:defRPr sz="1400"/>
            </a:lvl1pPr>
          </a:lstStyle>
          <a:p>
            <a:r>
              <a:rPr lang="en-US" noProof="0"/>
              <a:t>Click icon to add picture</a:t>
            </a:r>
          </a:p>
        </p:txBody>
      </p:sp>
      <p:sp>
        <p:nvSpPr>
          <p:cNvPr id="19" name="Picture Placeholder 4">
            <a:extLst>
              <a:ext uri="{FF2B5EF4-FFF2-40B4-BE49-F238E27FC236}">
                <a16:creationId xmlns:a16="http://schemas.microsoft.com/office/drawing/2014/main" id="{0518395A-019D-C34F-A809-940D12C14699}"/>
              </a:ext>
            </a:extLst>
          </p:cNvPr>
          <p:cNvSpPr>
            <a:spLocks noGrp="1"/>
          </p:cNvSpPr>
          <p:nvPr>
            <p:ph type="pic" sz="quarter" idx="29" hasCustomPrompt="1"/>
          </p:nvPr>
        </p:nvSpPr>
        <p:spPr>
          <a:xfrm>
            <a:off x="6917269" y="152400"/>
            <a:ext cx="2052320" cy="2336800"/>
          </a:xfrm>
          <a:noFill/>
        </p:spPr>
        <p:txBody>
          <a:bodyPr/>
          <a:lstStyle>
            <a:lvl1pPr marL="0" indent="0">
              <a:buNone/>
              <a:defRPr sz="1400"/>
            </a:lvl1pPr>
          </a:lstStyle>
          <a:p>
            <a:r>
              <a:rPr lang="en-US" noProof="0"/>
              <a:t>Click icon to add picture</a:t>
            </a:r>
          </a:p>
        </p:txBody>
      </p:sp>
      <p:sp>
        <p:nvSpPr>
          <p:cNvPr id="20" name="Picture Placeholder 4">
            <a:extLst>
              <a:ext uri="{FF2B5EF4-FFF2-40B4-BE49-F238E27FC236}">
                <a16:creationId xmlns:a16="http://schemas.microsoft.com/office/drawing/2014/main" id="{F7B63EDA-8F3A-FC48-ADE2-68AD1A2EA547}"/>
              </a:ext>
            </a:extLst>
          </p:cNvPr>
          <p:cNvSpPr>
            <a:spLocks noGrp="1"/>
          </p:cNvSpPr>
          <p:nvPr>
            <p:ph type="pic" sz="quarter" idx="30" hasCustomPrompt="1"/>
          </p:nvPr>
        </p:nvSpPr>
        <p:spPr>
          <a:xfrm>
            <a:off x="4707469" y="2650067"/>
            <a:ext cx="2052320" cy="2336800"/>
          </a:xfrm>
          <a:noFill/>
        </p:spPr>
        <p:txBody>
          <a:bodyPr/>
          <a:lstStyle>
            <a:lvl1pPr marL="0" indent="0">
              <a:buNone/>
              <a:defRPr sz="1400"/>
            </a:lvl1pPr>
          </a:lstStyle>
          <a:p>
            <a:r>
              <a:rPr lang="en-US" noProof="0"/>
              <a:t>Click icon to add picture</a:t>
            </a:r>
          </a:p>
        </p:txBody>
      </p:sp>
      <p:sp>
        <p:nvSpPr>
          <p:cNvPr id="21" name="Picture Placeholder 4">
            <a:extLst>
              <a:ext uri="{FF2B5EF4-FFF2-40B4-BE49-F238E27FC236}">
                <a16:creationId xmlns:a16="http://schemas.microsoft.com/office/drawing/2014/main" id="{108B19CC-E32E-5943-B9F4-72CE4F034DD5}"/>
              </a:ext>
            </a:extLst>
          </p:cNvPr>
          <p:cNvSpPr>
            <a:spLocks noGrp="1"/>
          </p:cNvSpPr>
          <p:nvPr>
            <p:ph type="pic" sz="quarter" idx="31" hasCustomPrompt="1"/>
          </p:nvPr>
        </p:nvSpPr>
        <p:spPr>
          <a:xfrm>
            <a:off x="6917269" y="2650067"/>
            <a:ext cx="2052320" cy="2336800"/>
          </a:xfrm>
          <a:noFill/>
        </p:spPr>
        <p:txBody>
          <a:bodyPr/>
          <a:lstStyle>
            <a:lvl1pPr marL="0" indent="0">
              <a:buNone/>
              <a:defRPr sz="1400"/>
            </a:lvl1pPr>
          </a:lstStyle>
          <a:p>
            <a:r>
              <a:rPr lang="en-US" noProof="0"/>
              <a:t>Click icon to add picture</a:t>
            </a:r>
          </a:p>
        </p:txBody>
      </p:sp>
      <p:sp>
        <p:nvSpPr>
          <p:cNvPr id="11" name="Rubrik 1">
            <a:extLst>
              <a:ext uri="{FF2B5EF4-FFF2-40B4-BE49-F238E27FC236}">
                <a16:creationId xmlns:a16="http://schemas.microsoft.com/office/drawing/2014/main" id="{345F37CC-B3B2-094B-8FA5-D2DDBD9DB011}"/>
              </a:ext>
            </a:extLst>
          </p:cNvPr>
          <p:cNvSpPr>
            <a:spLocks noGrp="1"/>
          </p:cNvSpPr>
          <p:nvPr>
            <p:ph type="title" hasCustomPrompt="1"/>
          </p:nvPr>
        </p:nvSpPr>
        <p:spPr>
          <a:xfrm>
            <a:off x="360000" y="414000"/>
            <a:ext cx="4088810" cy="900000"/>
          </a:xfrm>
        </p:spPr>
        <p:txBody>
          <a:bodyPr/>
          <a:lstStyle>
            <a:lvl1pPr>
              <a:defRPr/>
            </a:lvl1pPr>
          </a:lstStyle>
          <a:p>
            <a:r>
              <a:rPr lang="en-US" noProof="0"/>
              <a:t>Headline over</a:t>
            </a:r>
            <a:br>
              <a:rPr lang="en-US" noProof="0"/>
            </a:br>
            <a:r>
              <a:rPr lang="en-US" noProof="0"/>
              <a:t>two lines</a:t>
            </a:r>
          </a:p>
        </p:txBody>
      </p:sp>
      <p:sp>
        <p:nvSpPr>
          <p:cNvPr id="12" name="Platshållare för text 10">
            <a:extLst>
              <a:ext uri="{FF2B5EF4-FFF2-40B4-BE49-F238E27FC236}">
                <a16:creationId xmlns:a16="http://schemas.microsoft.com/office/drawing/2014/main" id="{D98CA132-D609-0B43-ABC0-C3CE1A00D2A0}"/>
              </a:ext>
            </a:extLst>
          </p:cNvPr>
          <p:cNvSpPr>
            <a:spLocks noGrp="1"/>
          </p:cNvSpPr>
          <p:nvPr>
            <p:ph type="body" sz="quarter" idx="13" hasCustomPrompt="1"/>
          </p:nvPr>
        </p:nvSpPr>
        <p:spPr>
          <a:xfrm>
            <a:off x="360000" y="1576733"/>
            <a:ext cx="4088810" cy="2902133"/>
          </a:xfrm>
        </p:spPr>
        <p:txBody>
          <a:bodyPr/>
          <a:lstStyle>
            <a:lvl1pPr>
              <a:defRPr sz="1600"/>
            </a:lvl1pPr>
            <a:lvl2pPr marL="540000" indent="-162000">
              <a:buFont typeface="Arial" panose="020B0604020202020204" pitchFamily="34" charset="0"/>
              <a:buChar char="−"/>
              <a:defRPr sz="1400"/>
            </a:lvl2pPr>
          </a:lstStyle>
          <a:p>
            <a:pPr lvl="0"/>
            <a:r>
              <a:rPr lang="en-US" noProof="0"/>
              <a:t>Click to edit Master text styles</a:t>
            </a:r>
          </a:p>
          <a:p>
            <a:pPr lvl="1"/>
            <a:r>
              <a:rPr lang="en-US" noProof="0"/>
              <a:t>Second level</a:t>
            </a:r>
          </a:p>
        </p:txBody>
      </p:sp>
      <p:sp>
        <p:nvSpPr>
          <p:cNvPr id="13" name="Platshållare för bildnummer 5">
            <a:extLst>
              <a:ext uri="{FF2B5EF4-FFF2-40B4-BE49-F238E27FC236}">
                <a16:creationId xmlns:a16="http://schemas.microsoft.com/office/drawing/2014/main" id="{06B5282B-F096-AB43-9709-B05AABCEC0A6}"/>
              </a:ext>
            </a:extLst>
          </p:cNvPr>
          <p:cNvSpPr>
            <a:spLocks noGrp="1"/>
          </p:cNvSpPr>
          <p:nvPr>
            <p:ph type="sldNum" sz="quarter" idx="12"/>
          </p:nvPr>
        </p:nvSpPr>
        <p:spPr>
          <a:xfrm>
            <a:off x="354946" y="4679655"/>
            <a:ext cx="328622" cy="180000"/>
          </a:xfrm>
        </p:spPr>
        <p:txBody>
          <a:bodyPr/>
          <a:lstStyle>
            <a:lvl1pPr>
              <a:defRPr>
                <a:solidFill>
                  <a:schemeClr val="tx2"/>
                </a:solidFill>
              </a:defRPr>
            </a:lvl1pPr>
          </a:lstStyle>
          <a:p>
            <a:fld id="{469B62F1-B431-48B6-8270-02431A1685B7}" type="slidenum">
              <a:rPr lang="en-US" noProof="0" smtClean="0"/>
              <a:pPr/>
              <a:t>‹#›</a:t>
            </a:fld>
            <a:endParaRPr lang="en-US" noProof="0"/>
          </a:p>
        </p:txBody>
      </p:sp>
      <p:sp>
        <p:nvSpPr>
          <p:cNvPr id="18" name="Platshållare för sidfot 4">
            <a:extLst>
              <a:ext uri="{FF2B5EF4-FFF2-40B4-BE49-F238E27FC236}">
                <a16:creationId xmlns:a16="http://schemas.microsoft.com/office/drawing/2014/main" id="{BD7F87ED-B457-3847-BB95-A9E63A6A2CC5}"/>
              </a:ext>
            </a:extLst>
          </p:cNvPr>
          <p:cNvSpPr>
            <a:spLocks noGrp="1"/>
          </p:cNvSpPr>
          <p:nvPr>
            <p:ph type="ftr" sz="quarter" idx="3"/>
          </p:nvPr>
        </p:nvSpPr>
        <p:spPr>
          <a:xfrm>
            <a:off x="683568" y="4680104"/>
            <a:ext cx="2895600" cy="180000"/>
          </a:xfrm>
          <a:prstGeom prst="rect">
            <a:avLst/>
          </a:prstGeom>
        </p:spPr>
        <p:txBody>
          <a:bodyPr vert="horz" lIns="0" tIns="0" rIns="0" bIns="0" rtlCol="0" anchor="b" anchorCtr="0"/>
          <a:lstStyle>
            <a:lvl1pPr algn="l">
              <a:defRPr sz="700">
                <a:solidFill>
                  <a:schemeClr val="tx2"/>
                </a:solidFill>
              </a:defRPr>
            </a:lvl1pPr>
          </a:lstStyle>
          <a:p>
            <a:r>
              <a:rPr lang="en-US" noProof="0"/>
              <a:t>SANDVIK: Title of presentation</a:t>
            </a:r>
          </a:p>
        </p:txBody>
      </p:sp>
    </p:spTree>
    <p:extLst>
      <p:ext uri="{BB962C8B-B14F-4D97-AF65-F5344CB8AC3E}">
        <p14:creationId xmlns:p14="http://schemas.microsoft.com/office/powerpoint/2010/main" val="2721474401"/>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4 pictures left">
    <p:spTree>
      <p:nvGrpSpPr>
        <p:cNvPr id="1" name=""/>
        <p:cNvGrpSpPr/>
        <p:nvPr/>
      </p:nvGrpSpPr>
      <p:grpSpPr>
        <a:xfrm>
          <a:off x="0" y="0"/>
          <a:ext cx="0" cy="0"/>
          <a:chOff x="0" y="0"/>
          <a:chExt cx="0" cy="0"/>
        </a:xfrm>
      </p:grpSpPr>
      <p:sp>
        <p:nvSpPr>
          <p:cNvPr id="24" name="Platshållare för sidfot 4">
            <a:extLst>
              <a:ext uri="{FF2B5EF4-FFF2-40B4-BE49-F238E27FC236}">
                <a16:creationId xmlns:a16="http://schemas.microsoft.com/office/drawing/2014/main" id="{E7DCB751-7E82-9C43-B68A-3D8E9F245165}"/>
              </a:ext>
            </a:extLst>
          </p:cNvPr>
          <p:cNvSpPr>
            <a:spLocks noGrp="1"/>
          </p:cNvSpPr>
          <p:nvPr>
            <p:ph type="ftr" sz="quarter" idx="3"/>
          </p:nvPr>
        </p:nvSpPr>
        <p:spPr>
          <a:xfrm>
            <a:off x="683568" y="5365904"/>
            <a:ext cx="2895600" cy="180000"/>
          </a:xfrm>
          <a:prstGeom prst="rect">
            <a:avLst/>
          </a:prstGeom>
        </p:spPr>
        <p:txBody>
          <a:bodyPr vert="horz" lIns="0" tIns="0" rIns="0" bIns="0" rtlCol="0" anchor="b" anchorCtr="0"/>
          <a:lstStyle>
            <a:lvl1pPr algn="l">
              <a:defRPr sz="700">
                <a:solidFill>
                  <a:srgbClr val="EBEBEB"/>
                </a:solidFill>
              </a:defRPr>
            </a:lvl1pPr>
          </a:lstStyle>
          <a:p>
            <a:r>
              <a:rPr lang="en-US" noProof="0"/>
              <a:t>SANDVIK: Title of presentation</a:t>
            </a:r>
          </a:p>
        </p:txBody>
      </p:sp>
      <p:sp>
        <p:nvSpPr>
          <p:cNvPr id="25" name="Platshållare för bildnummer 5">
            <a:extLst>
              <a:ext uri="{FF2B5EF4-FFF2-40B4-BE49-F238E27FC236}">
                <a16:creationId xmlns:a16="http://schemas.microsoft.com/office/drawing/2014/main" id="{84287F91-5420-2C41-BF72-2161A78319CA}"/>
              </a:ext>
            </a:extLst>
          </p:cNvPr>
          <p:cNvSpPr>
            <a:spLocks noGrp="1"/>
          </p:cNvSpPr>
          <p:nvPr>
            <p:ph type="sldNum" sz="quarter" idx="4"/>
          </p:nvPr>
        </p:nvSpPr>
        <p:spPr>
          <a:xfrm>
            <a:off x="354946" y="5365455"/>
            <a:ext cx="328622" cy="180000"/>
          </a:xfrm>
          <a:prstGeom prst="rect">
            <a:avLst/>
          </a:prstGeom>
        </p:spPr>
        <p:txBody>
          <a:bodyPr vert="horz" lIns="0" tIns="0" rIns="0" bIns="0" rtlCol="0" anchor="b" anchorCtr="0"/>
          <a:lstStyle>
            <a:lvl1pPr algn="l">
              <a:defRPr sz="700">
                <a:solidFill>
                  <a:srgbClr val="EBEBEB"/>
                </a:solidFill>
              </a:defRPr>
            </a:lvl1pPr>
          </a:lstStyle>
          <a:p>
            <a:fld id="{469B62F1-B431-48B6-8270-02431A1685B7}" type="slidenum">
              <a:rPr lang="en-US" noProof="0" smtClean="0"/>
              <a:pPr/>
              <a:t>‹#›</a:t>
            </a:fld>
            <a:endParaRPr lang="en-US" noProof="0"/>
          </a:p>
        </p:txBody>
      </p:sp>
      <p:sp>
        <p:nvSpPr>
          <p:cNvPr id="26" name="Date Placeholder 3">
            <a:extLst>
              <a:ext uri="{FF2B5EF4-FFF2-40B4-BE49-F238E27FC236}">
                <a16:creationId xmlns:a16="http://schemas.microsoft.com/office/drawing/2014/main" id="{078DD556-3105-2C40-A0D1-9217C2764997}"/>
              </a:ext>
            </a:extLst>
          </p:cNvPr>
          <p:cNvSpPr>
            <a:spLocks noGrp="1"/>
          </p:cNvSpPr>
          <p:nvPr>
            <p:ph type="dt" sz="half" idx="2"/>
          </p:nvPr>
        </p:nvSpPr>
        <p:spPr>
          <a:xfrm>
            <a:off x="5643664" y="5365904"/>
            <a:ext cx="2057400" cy="180000"/>
          </a:xfrm>
          <a:prstGeom prst="rect">
            <a:avLst/>
          </a:prstGeom>
        </p:spPr>
        <p:txBody>
          <a:bodyPr vert="horz" lIns="0" tIns="0" rIns="0" bIns="0" rtlCol="0" anchor="b"/>
          <a:lstStyle>
            <a:lvl1pPr algn="r">
              <a:defRPr sz="700">
                <a:solidFill>
                  <a:srgbClr val="EBEBEB"/>
                </a:solidFill>
              </a:defRPr>
            </a:lvl1pPr>
          </a:lstStyle>
          <a:p>
            <a:fld id="{D971AE63-C5BC-8E4E-B428-F1D3F46A5BE2}" type="datetime1">
              <a:rPr lang="en-US" noProof="0" smtClean="0"/>
              <a:t>11/3/2021</a:t>
            </a:fld>
            <a:endParaRPr lang="en-US" noProof="0"/>
          </a:p>
        </p:txBody>
      </p:sp>
      <p:sp>
        <p:nvSpPr>
          <p:cNvPr id="14" name="Picture Placeholder 4">
            <a:extLst>
              <a:ext uri="{FF2B5EF4-FFF2-40B4-BE49-F238E27FC236}">
                <a16:creationId xmlns:a16="http://schemas.microsoft.com/office/drawing/2014/main" id="{262AB51D-EB38-5E4C-8FFB-43B5CECDECC7}"/>
              </a:ext>
            </a:extLst>
          </p:cNvPr>
          <p:cNvSpPr>
            <a:spLocks noGrp="1"/>
          </p:cNvSpPr>
          <p:nvPr>
            <p:ph type="pic" sz="quarter" idx="28" hasCustomPrompt="1"/>
          </p:nvPr>
        </p:nvSpPr>
        <p:spPr>
          <a:xfrm>
            <a:off x="152402" y="152400"/>
            <a:ext cx="2052320" cy="2336800"/>
          </a:xfrm>
          <a:noFill/>
        </p:spPr>
        <p:txBody>
          <a:bodyPr/>
          <a:lstStyle>
            <a:lvl1pPr marL="0" indent="0">
              <a:buNone/>
              <a:defRPr sz="1400"/>
            </a:lvl1pPr>
          </a:lstStyle>
          <a:p>
            <a:r>
              <a:rPr lang="en-US" noProof="0"/>
              <a:t>Click icon to add picture</a:t>
            </a:r>
          </a:p>
        </p:txBody>
      </p:sp>
      <p:sp>
        <p:nvSpPr>
          <p:cNvPr id="19" name="Picture Placeholder 4">
            <a:extLst>
              <a:ext uri="{FF2B5EF4-FFF2-40B4-BE49-F238E27FC236}">
                <a16:creationId xmlns:a16="http://schemas.microsoft.com/office/drawing/2014/main" id="{0518395A-019D-C34F-A809-940D12C14699}"/>
              </a:ext>
            </a:extLst>
          </p:cNvPr>
          <p:cNvSpPr>
            <a:spLocks noGrp="1"/>
          </p:cNvSpPr>
          <p:nvPr>
            <p:ph type="pic" sz="quarter" idx="29" hasCustomPrompt="1"/>
          </p:nvPr>
        </p:nvSpPr>
        <p:spPr>
          <a:xfrm>
            <a:off x="2362202" y="152400"/>
            <a:ext cx="2052320" cy="2336800"/>
          </a:xfrm>
          <a:noFill/>
        </p:spPr>
        <p:txBody>
          <a:bodyPr/>
          <a:lstStyle>
            <a:lvl1pPr marL="0" indent="0">
              <a:buNone/>
              <a:defRPr sz="1400"/>
            </a:lvl1pPr>
          </a:lstStyle>
          <a:p>
            <a:r>
              <a:rPr lang="en-US" noProof="0"/>
              <a:t>Click icon to add picture</a:t>
            </a:r>
          </a:p>
        </p:txBody>
      </p:sp>
      <p:sp>
        <p:nvSpPr>
          <p:cNvPr id="20" name="Picture Placeholder 4">
            <a:extLst>
              <a:ext uri="{FF2B5EF4-FFF2-40B4-BE49-F238E27FC236}">
                <a16:creationId xmlns:a16="http://schemas.microsoft.com/office/drawing/2014/main" id="{F7B63EDA-8F3A-FC48-ADE2-68AD1A2EA547}"/>
              </a:ext>
            </a:extLst>
          </p:cNvPr>
          <p:cNvSpPr>
            <a:spLocks noGrp="1"/>
          </p:cNvSpPr>
          <p:nvPr>
            <p:ph type="pic" sz="quarter" idx="30" hasCustomPrompt="1"/>
          </p:nvPr>
        </p:nvSpPr>
        <p:spPr>
          <a:xfrm>
            <a:off x="152402" y="2650067"/>
            <a:ext cx="2052320" cy="2336800"/>
          </a:xfrm>
          <a:noFill/>
        </p:spPr>
        <p:txBody>
          <a:bodyPr/>
          <a:lstStyle>
            <a:lvl1pPr marL="0" indent="0">
              <a:buNone/>
              <a:defRPr sz="1400"/>
            </a:lvl1pPr>
          </a:lstStyle>
          <a:p>
            <a:r>
              <a:rPr lang="en-US" noProof="0"/>
              <a:t>Click icon to add picture</a:t>
            </a:r>
          </a:p>
        </p:txBody>
      </p:sp>
      <p:sp>
        <p:nvSpPr>
          <p:cNvPr id="21" name="Picture Placeholder 4">
            <a:extLst>
              <a:ext uri="{FF2B5EF4-FFF2-40B4-BE49-F238E27FC236}">
                <a16:creationId xmlns:a16="http://schemas.microsoft.com/office/drawing/2014/main" id="{108B19CC-E32E-5943-B9F4-72CE4F034DD5}"/>
              </a:ext>
            </a:extLst>
          </p:cNvPr>
          <p:cNvSpPr>
            <a:spLocks noGrp="1"/>
          </p:cNvSpPr>
          <p:nvPr>
            <p:ph type="pic" sz="quarter" idx="31" hasCustomPrompt="1"/>
          </p:nvPr>
        </p:nvSpPr>
        <p:spPr>
          <a:xfrm>
            <a:off x="2362202" y="2650067"/>
            <a:ext cx="2052320" cy="2336800"/>
          </a:xfrm>
          <a:noFill/>
        </p:spPr>
        <p:txBody>
          <a:bodyPr/>
          <a:lstStyle>
            <a:lvl1pPr marL="0" indent="0">
              <a:buNone/>
              <a:defRPr sz="1400"/>
            </a:lvl1pPr>
          </a:lstStyle>
          <a:p>
            <a:r>
              <a:rPr lang="en-US" noProof="0"/>
              <a:t>Click icon to add picture</a:t>
            </a:r>
          </a:p>
        </p:txBody>
      </p:sp>
      <p:sp>
        <p:nvSpPr>
          <p:cNvPr id="22" name="Rubrik 1">
            <a:extLst>
              <a:ext uri="{FF2B5EF4-FFF2-40B4-BE49-F238E27FC236}">
                <a16:creationId xmlns:a16="http://schemas.microsoft.com/office/drawing/2014/main" id="{0F8CA8F5-F547-9D43-BBC7-37E3AE55F5D2}"/>
              </a:ext>
            </a:extLst>
          </p:cNvPr>
          <p:cNvSpPr>
            <a:spLocks noGrp="1"/>
          </p:cNvSpPr>
          <p:nvPr>
            <p:ph type="title" hasCustomPrompt="1"/>
          </p:nvPr>
        </p:nvSpPr>
        <p:spPr>
          <a:xfrm>
            <a:off x="4729481" y="414000"/>
            <a:ext cx="4109719" cy="900000"/>
          </a:xfrm>
        </p:spPr>
        <p:txBody>
          <a:bodyPr/>
          <a:lstStyle>
            <a:lvl1pPr>
              <a:defRPr/>
            </a:lvl1pPr>
          </a:lstStyle>
          <a:p>
            <a:r>
              <a:rPr lang="en-US" noProof="0"/>
              <a:t>Headline over</a:t>
            </a:r>
            <a:br>
              <a:rPr lang="en-US" noProof="0"/>
            </a:br>
            <a:r>
              <a:rPr lang="en-US" noProof="0"/>
              <a:t>two lines</a:t>
            </a:r>
          </a:p>
        </p:txBody>
      </p:sp>
      <p:sp>
        <p:nvSpPr>
          <p:cNvPr id="23" name="Platshållare för text 10">
            <a:extLst>
              <a:ext uri="{FF2B5EF4-FFF2-40B4-BE49-F238E27FC236}">
                <a16:creationId xmlns:a16="http://schemas.microsoft.com/office/drawing/2014/main" id="{C988039E-078A-174D-B90D-7AEA6ED56F66}"/>
              </a:ext>
            </a:extLst>
          </p:cNvPr>
          <p:cNvSpPr>
            <a:spLocks noGrp="1"/>
          </p:cNvSpPr>
          <p:nvPr>
            <p:ph type="body" sz="quarter" idx="13" hasCustomPrompt="1"/>
          </p:nvPr>
        </p:nvSpPr>
        <p:spPr>
          <a:xfrm>
            <a:off x="4729480" y="1576734"/>
            <a:ext cx="4109719" cy="2800534"/>
          </a:xfrm>
        </p:spPr>
        <p:txBody>
          <a:bodyPr/>
          <a:lstStyle>
            <a:lvl1pPr>
              <a:defRPr sz="1800"/>
            </a:lvl1pPr>
            <a:lvl2pPr marL="540000" indent="-162000">
              <a:buFont typeface="Arial" panose="020B0604020202020204" pitchFamily="34" charset="0"/>
              <a:buChar char="−"/>
              <a:defRPr sz="1600"/>
            </a:lvl2pPr>
          </a:lstStyle>
          <a:p>
            <a:pPr lvl="0"/>
            <a:r>
              <a:rPr lang="en-US" noProof="0"/>
              <a:t>Click to edit Master text styles</a:t>
            </a:r>
          </a:p>
          <a:p>
            <a:pPr lvl="1"/>
            <a:r>
              <a:rPr lang="en-US" noProof="0"/>
              <a:t>Second level</a:t>
            </a:r>
          </a:p>
        </p:txBody>
      </p:sp>
    </p:spTree>
    <p:extLst>
      <p:ext uri="{BB962C8B-B14F-4D97-AF65-F5344CB8AC3E}">
        <p14:creationId xmlns:p14="http://schemas.microsoft.com/office/powerpoint/2010/main" val="3906427091"/>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4 pictures left, alt 2">
    <p:spTree>
      <p:nvGrpSpPr>
        <p:cNvPr id="1" name=""/>
        <p:cNvGrpSpPr/>
        <p:nvPr/>
      </p:nvGrpSpPr>
      <p:grpSpPr>
        <a:xfrm>
          <a:off x="0" y="0"/>
          <a:ext cx="0" cy="0"/>
          <a:chOff x="0" y="0"/>
          <a:chExt cx="0" cy="0"/>
        </a:xfrm>
      </p:grpSpPr>
      <p:sp>
        <p:nvSpPr>
          <p:cNvPr id="19" name="Platshållare för sidfot 4">
            <a:extLst>
              <a:ext uri="{FF2B5EF4-FFF2-40B4-BE49-F238E27FC236}">
                <a16:creationId xmlns:a16="http://schemas.microsoft.com/office/drawing/2014/main" id="{7710C825-08A5-C941-A8DE-B1A4A0D3B7E7}"/>
              </a:ext>
            </a:extLst>
          </p:cNvPr>
          <p:cNvSpPr>
            <a:spLocks noGrp="1"/>
          </p:cNvSpPr>
          <p:nvPr>
            <p:ph type="ftr" sz="quarter" idx="3"/>
          </p:nvPr>
        </p:nvSpPr>
        <p:spPr>
          <a:xfrm>
            <a:off x="683568" y="5315104"/>
            <a:ext cx="2895600" cy="180000"/>
          </a:xfrm>
          <a:prstGeom prst="rect">
            <a:avLst/>
          </a:prstGeom>
        </p:spPr>
        <p:txBody>
          <a:bodyPr vert="horz" lIns="0" tIns="0" rIns="0" bIns="0" rtlCol="0" anchor="b" anchorCtr="0"/>
          <a:lstStyle>
            <a:lvl1pPr algn="l">
              <a:defRPr sz="700">
                <a:solidFill>
                  <a:srgbClr val="EBEBEB"/>
                </a:solidFill>
              </a:defRPr>
            </a:lvl1pPr>
          </a:lstStyle>
          <a:p>
            <a:r>
              <a:rPr lang="en-US" noProof="0"/>
              <a:t>SANDVIK: Title of presentation</a:t>
            </a:r>
          </a:p>
        </p:txBody>
      </p:sp>
      <p:sp>
        <p:nvSpPr>
          <p:cNvPr id="20" name="Platshållare för bildnummer 5">
            <a:extLst>
              <a:ext uri="{FF2B5EF4-FFF2-40B4-BE49-F238E27FC236}">
                <a16:creationId xmlns:a16="http://schemas.microsoft.com/office/drawing/2014/main" id="{71285622-10FB-9943-8DC4-4563F0CA8198}"/>
              </a:ext>
            </a:extLst>
          </p:cNvPr>
          <p:cNvSpPr>
            <a:spLocks noGrp="1"/>
          </p:cNvSpPr>
          <p:nvPr>
            <p:ph type="sldNum" sz="quarter" idx="4"/>
          </p:nvPr>
        </p:nvSpPr>
        <p:spPr>
          <a:xfrm>
            <a:off x="354946" y="5314655"/>
            <a:ext cx="328622" cy="180000"/>
          </a:xfrm>
          <a:prstGeom prst="rect">
            <a:avLst/>
          </a:prstGeom>
        </p:spPr>
        <p:txBody>
          <a:bodyPr vert="horz" lIns="0" tIns="0" rIns="0" bIns="0" rtlCol="0" anchor="b" anchorCtr="0"/>
          <a:lstStyle>
            <a:lvl1pPr algn="l">
              <a:defRPr sz="700">
                <a:solidFill>
                  <a:srgbClr val="EBEBEB"/>
                </a:solidFill>
              </a:defRPr>
            </a:lvl1pPr>
          </a:lstStyle>
          <a:p>
            <a:fld id="{469B62F1-B431-48B6-8270-02431A1685B7}" type="slidenum">
              <a:rPr lang="en-US" noProof="0" smtClean="0"/>
              <a:pPr/>
              <a:t>‹#›</a:t>
            </a:fld>
            <a:endParaRPr lang="en-US" noProof="0"/>
          </a:p>
        </p:txBody>
      </p:sp>
      <p:sp>
        <p:nvSpPr>
          <p:cNvPr id="21" name="Date Placeholder 3">
            <a:extLst>
              <a:ext uri="{FF2B5EF4-FFF2-40B4-BE49-F238E27FC236}">
                <a16:creationId xmlns:a16="http://schemas.microsoft.com/office/drawing/2014/main" id="{3DB3EDD4-0203-EA42-8826-D37B9C5A9EAD}"/>
              </a:ext>
            </a:extLst>
          </p:cNvPr>
          <p:cNvSpPr>
            <a:spLocks noGrp="1"/>
          </p:cNvSpPr>
          <p:nvPr>
            <p:ph type="dt" sz="half" idx="2"/>
          </p:nvPr>
        </p:nvSpPr>
        <p:spPr>
          <a:xfrm>
            <a:off x="5643664" y="5315104"/>
            <a:ext cx="2057400" cy="180000"/>
          </a:xfrm>
          <a:prstGeom prst="rect">
            <a:avLst/>
          </a:prstGeom>
        </p:spPr>
        <p:txBody>
          <a:bodyPr vert="horz" lIns="0" tIns="0" rIns="0" bIns="0" rtlCol="0" anchor="b"/>
          <a:lstStyle>
            <a:lvl1pPr algn="r">
              <a:defRPr sz="700">
                <a:solidFill>
                  <a:srgbClr val="EBEBEB"/>
                </a:solidFill>
              </a:defRPr>
            </a:lvl1pPr>
          </a:lstStyle>
          <a:p>
            <a:fld id="{E1CBE194-4987-844A-B125-08D3B3729D75}" type="datetime1">
              <a:rPr lang="en-US" noProof="0" smtClean="0"/>
              <a:t>11/3/2021</a:t>
            </a:fld>
            <a:endParaRPr lang="en-US" noProof="0"/>
          </a:p>
        </p:txBody>
      </p:sp>
      <p:sp>
        <p:nvSpPr>
          <p:cNvPr id="14" name="Picture Placeholder 4">
            <a:extLst>
              <a:ext uri="{FF2B5EF4-FFF2-40B4-BE49-F238E27FC236}">
                <a16:creationId xmlns:a16="http://schemas.microsoft.com/office/drawing/2014/main" id="{262AB51D-EB38-5E4C-8FFB-43B5CECDECC7}"/>
              </a:ext>
            </a:extLst>
          </p:cNvPr>
          <p:cNvSpPr>
            <a:spLocks noGrp="1"/>
          </p:cNvSpPr>
          <p:nvPr>
            <p:ph type="pic" sz="quarter" idx="28" hasCustomPrompt="1"/>
          </p:nvPr>
        </p:nvSpPr>
        <p:spPr>
          <a:xfrm>
            <a:off x="152401" y="152400"/>
            <a:ext cx="3809999" cy="4836160"/>
          </a:xfrm>
          <a:noFill/>
        </p:spPr>
        <p:txBody>
          <a:bodyPr/>
          <a:lstStyle>
            <a:lvl1pPr marL="0" indent="0">
              <a:buNone/>
              <a:defRPr sz="1400"/>
            </a:lvl1pPr>
          </a:lstStyle>
          <a:p>
            <a:r>
              <a:rPr lang="en-US" noProof="0"/>
              <a:t>Click icon to add picture</a:t>
            </a:r>
          </a:p>
        </p:txBody>
      </p:sp>
      <p:sp>
        <p:nvSpPr>
          <p:cNvPr id="16" name="Picture Placeholder 4">
            <a:extLst>
              <a:ext uri="{FF2B5EF4-FFF2-40B4-BE49-F238E27FC236}">
                <a16:creationId xmlns:a16="http://schemas.microsoft.com/office/drawing/2014/main" id="{EBE6E326-E9E9-0E4C-B841-28B0634F49AA}"/>
              </a:ext>
            </a:extLst>
          </p:cNvPr>
          <p:cNvSpPr>
            <a:spLocks noGrp="1"/>
          </p:cNvSpPr>
          <p:nvPr>
            <p:ph type="pic" sz="quarter" idx="29" hasCustomPrompt="1"/>
          </p:nvPr>
        </p:nvSpPr>
        <p:spPr>
          <a:xfrm>
            <a:off x="4106335" y="152400"/>
            <a:ext cx="1595121" cy="1512000"/>
          </a:xfrm>
          <a:noFill/>
        </p:spPr>
        <p:txBody>
          <a:bodyPr/>
          <a:lstStyle>
            <a:lvl1pPr marL="0" indent="0">
              <a:buNone/>
              <a:defRPr sz="1400"/>
            </a:lvl1pPr>
          </a:lstStyle>
          <a:p>
            <a:r>
              <a:rPr lang="en-US" noProof="0"/>
              <a:t>Click icon to add picture</a:t>
            </a:r>
          </a:p>
        </p:txBody>
      </p:sp>
      <p:sp>
        <p:nvSpPr>
          <p:cNvPr id="17" name="Picture Placeholder 4">
            <a:extLst>
              <a:ext uri="{FF2B5EF4-FFF2-40B4-BE49-F238E27FC236}">
                <a16:creationId xmlns:a16="http://schemas.microsoft.com/office/drawing/2014/main" id="{2015EAD8-0CEC-2441-9BEA-79049D17D208}"/>
              </a:ext>
            </a:extLst>
          </p:cNvPr>
          <p:cNvSpPr>
            <a:spLocks noGrp="1"/>
          </p:cNvSpPr>
          <p:nvPr>
            <p:ph type="pic" sz="quarter" idx="30" hasCustomPrompt="1"/>
          </p:nvPr>
        </p:nvSpPr>
        <p:spPr>
          <a:xfrm>
            <a:off x="4106335" y="1814480"/>
            <a:ext cx="1595121" cy="1512000"/>
          </a:xfrm>
          <a:noFill/>
        </p:spPr>
        <p:txBody>
          <a:bodyPr/>
          <a:lstStyle>
            <a:lvl1pPr marL="0" indent="0">
              <a:buNone/>
              <a:defRPr sz="1400"/>
            </a:lvl1pPr>
          </a:lstStyle>
          <a:p>
            <a:r>
              <a:rPr lang="en-US" noProof="0"/>
              <a:t>Click icon to add picture</a:t>
            </a:r>
          </a:p>
        </p:txBody>
      </p:sp>
      <p:sp>
        <p:nvSpPr>
          <p:cNvPr id="18" name="Picture Placeholder 4">
            <a:extLst>
              <a:ext uri="{FF2B5EF4-FFF2-40B4-BE49-F238E27FC236}">
                <a16:creationId xmlns:a16="http://schemas.microsoft.com/office/drawing/2014/main" id="{30A84FA4-31AA-9E40-929B-9D7D52099613}"/>
              </a:ext>
            </a:extLst>
          </p:cNvPr>
          <p:cNvSpPr>
            <a:spLocks noGrp="1"/>
          </p:cNvSpPr>
          <p:nvPr>
            <p:ph type="pic" sz="quarter" idx="31" hasCustomPrompt="1"/>
          </p:nvPr>
        </p:nvSpPr>
        <p:spPr>
          <a:xfrm>
            <a:off x="4106335" y="3476560"/>
            <a:ext cx="1595121" cy="1512000"/>
          </a:xfrm>
          <a:noFill/>
        </p:spPr>
        <p:txBody>
          <a:bodyPr/>
          <a:lstStyle>
            <a:lvl1pPr marL="0" indent="0">
              <a:buNone/>
              <a:defRPr sz="1400"/>
            </a:lvl1pPr>
          </a:lstStyle>
          <a:p>
            <a:r>
              <a:rPr lang="en-US" noProof="0"/>
              <a:t>Click icon to add picture</a:t>
            </a:r>
          </a:p>
        </p:txBody>
      </p:sp>
      <p:sp>
        <p:nvSpPr>
          <p:cNvPr id="4" name="Rectangle 3">
            <a:extLst>
              <a:ext uri="{FF2B5EF4-FFF2-40B4-BE49-F238E27FC236}">
                <a16:creationId xmlns:a16="http://schemas.microsoft.com/office/drawing/2014/main" id="{46F68F61-47F2-1D4A-862C-6EA4E0F72D3F}"/>
              </a:ext>
            </a:extLst>
          </p:cNvPr>
          <p:cNvSpPr/>
          <p:nvPr userDrawn="1"/>
        </p:nvSpPr>
        <p:spPr>
          <a:xfrm>
            <a:off x="7823200" y="4478867"/>
            <a:ext cx="1016000" cy="448733"/>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 name="Rubrik 1"/>
          <p:cNvSpPr>
            <a:spLocks noGrp="1"/>
          </p:cNvSpPr>
          <p:nvPr>
            <p:ph type="title" hasCustomPrompt="1"/>
          </p:nvPr>
        </p:nvSpPr>
        <p:spPr>
          <a:xfrm>
            <a:off x="5967474" y="2935459"/>
            <a:ext cx="2975867" cy="662874"/>
          </a:xfrm>
        </p:spPr>
        <p:txBody>
          <a:bodyPr/>
          <a:lstStyle>
            <a:lvl1pPr>
              <a:defRPr sz="2000"/>
            </a:lvl1pPr>
          </a:lstStyle>
          <a:p>
            <a:r>
              <a:rPr lang="en-US" noProof="0"/>
              <a:t>Headline over</a:t>
            </a:r>
            <a:br>
              <a:rPr lang="en-US" noProof="0"/>
            </a:br>
            <a:r>
              <a:rPr lang="en-US" noProof="0"/>
              <a:t>two lines</a:t>
            </a:r>
          </a:p>
        </p:txBody>
      </p:sp>
      <p:sp>
        <p:nvSpPr>
          <p:cNvPr id="11" name="Platshållare för text 10"/>
          <p:cNvSpPr>
            <a:spLocks noGrp="1"/>
          </p:cNvSpPr>
          <p:nvPr>
            <p:ph type="body" sz="quarter" idx="13" hasCustomPrompt="1"/>
          </p:nvPr>
        </p:nvSpPr>
        <p:spPr>
          <a:xfrm>
            <a:off x="5967473" y="3670724"/>
            <a:ext cx="2975867" cy="1317836"/>
          </a:xfrm>
        </p:spPr>
        <p:txBody>
          <a:bodyPr/>
          <a:lstStyle>
            <a:lvl1pPr>
              <a:defRPr sz="1400"/>
            </a:lvl1pPr>
            <a:lvl2pPr marL="540000" indent="-162000">
              <a:buFont typeface="Arial" panose="020B0604020202020204" pitchFamily="34" charset="0"/>
              <a:buChar char="−"/>
              <a:defRPr sz="1200"/>
            </a:lvl2pPr>
          </a:lstStyle>
          <a:p>
            <a:pPr lvl="0"/>
            <a:r>
              <a:rPr lang="en-US" noProof="0"/>
              <a:t>Click to edit Master text styles</a:t>
            </a:r>
          </a:p>
          <a:p>
            <a:pPr lvl="1"/>
            <a:r>
              <a:rPr lang="en-US" noProof="0"/>
              <a:t>Second level</a:t>
            </a:r>
          </a:p>
        </p:txBody>
      </p:sp>
    </p:spTree>
    <p:extLst>
      <p:ext uri="{BB962C8B-B14F-4D97-AF65-F5344CB8AC3E}">
        <p14:creationId xmlns:p14="http://schemas.microsoft.com/office/powerpoint/2010/main" val="2323685899"/>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1 picture right large">
    <p:spTree>
      <p:nvGrpSpPr>
        <p:cNvPr id="1" name=""/>
        <p:cNvGrpSpPr/>
        <p:nvPr/>
      </p:nvGrpSpPr>
      <p:grpSpPr>
        <a:xfrm>
          <a:off x="0" y="0"/>
          <a:ext cx="0" cy="0"/>
          <a:chOff x="0" y="0"/>
          <a:chExt cx="0" cy="0"/>
        </a:xfrm>
      </p:grpSpPr>
      <p:sp>
        <p:nvSpPr>
          <p:cNvPr id="18" name="Platshållare för sidfot 4">
            <a:extLst>
              <a:ext uri="{FF2B5EF4-FFF2-40B4-BE49-F238E27FC236}">
                <a16:creationId xmlns:a16="http://schemas.microsoft.com/office/drawing/2014/main" id="{65B1026B-D088-CA4F-9711-3670BB1D115E}"/>
              </a:ext>
            </a:extLst>
          </p:cNvPr>
          <p:cNvSpPr>
            <a:spLocks noGrp="1"/>
          </p:cNvSpPr>
          <p:nvPr>
            <p:ph type="ftr" sz="quarter" idx="3"/>
          </p:nvPr>
        </p:nvSpPr>
        <p:spPr>
          <a:xfrm>
            <a:off x="683568" y="5272771"/>
            <a:ext cx="2895600" cy="180000"/>
          </a:xfrm>
          <a:prstGeom prst="rect">
            <a:avLst/>
          </a:prstGeom>
        </p:spPr>
        <p:txBody>
          <a:bodyPr vert="horz" lIns="0" tIns="0" rIns="0" bIns="0" rtlCol="0" anchor="b" anchorCtr="0"/>
          <a:lstStyle>
            <a:lvl1pPr algn="l">
              <a:defRPr sz="700">
                <a:solidFill>
                  <a:srgbClr val="EBEBEB"/>
                </a:solidFill>
              </a:defRPr>
            </a:lvl1pPr>
          </a:lstStyle>
          <a:p>
            <a:r>
              <a:rPr lang="en-US" noProof="0"/>
              <a:t>SANDVIK: Title of presentation</a:t>
            </a:r>
          </a:p>
        </p:txBody>
      </p:sp>
      <p:sp>
        <p:nvSpPr>
          <p:cNvPr id="19" name="Platshållare för bildnummer 5">
            <a:extLst>
              <a:ext uri="{FF2B5EF4-FFF2-40B4-BE49-F238E27FC236}">
                <a16:creationId xmlns:a16="http://schemas.microsoft.com/office/drawing/2014/main" id="{E4FEFF56-C91C-E944-B6F9-7AC6D3B5C235}"/>
              </a:ext>
            </a:extLst>
          </p:cNvPr>
          <p:cNvSpPr>
            <a:spLocks noGrp="1"/>
          </p:cNvSpPr>
          <p:nvPr>
            <p:ph type="sldNum" sz="quarter" idx="4"/>
          </p:nvPr>
        </p:nvSpPr>
        <p:spPr>
          <a:xfrm>
            <a:off x="354946" y="4679655"/>
            <a:ext cx="328622" cy="180000"/>
          </a:xfrm>
          <a:prstGeom prst="rect">
            <a:avLst/>
          </a:prstGeom>
        </p:spPr>
        <p:txBody>
          <a:bodyPr vert="horz" lIns="0" tIns="0" rIns="0" bIns="0" rtlCol="0" anchor="b" anchorCtr="0"/>
          <a:lstStyle>
            <a:lvl1pPr algn="l">
              <a:defRPr sz="700">
                <a:solidFill>
                  <a:schemeClr val="tx2"/>
                </a:solidFill>
              </a:defRPr>
            </a:lvl1pPr>
          </a:lstStyle>
          <a:p>
            <a:fld id="{469B62F1-B431-48B6-8270-02431A1685B7}" type="slidenum">
              <a:rPr lang="en-US" noProof="0" smtClean="0"/>
              <a:pPr/>
              <a:t>‹#›</a:t>
            </a:fld>
            <a:endParaRPr lang="en-US" noProof="0"/>
          </a:p>
        </p:txBody>
      </p:sp>
      <p:sp>
        <p:nvSpPr>
          <p:cNvPr id="20" name="Date Placeholder 3">
            <a:extLst>
              <a:ext uri="{FF2B5EF4-FFF2-40B4-BE49-F238E27FC236}">
                <a16:creationId xmlns:a16="http://schemas.microsoft.com/office/drawing/2014/main" id="{A87725B0-A7D1-1D41-87FC-E11289E62D2A}"/>
              </a:ext>
            </a:extLst>
          </p:cNvPr>
          <p:cNvSpPr>
            <a:spLocks noGrp="1"/>
          </p:cNvSpPr>
          <p:nvPr>
            <p:ph type="dt" sz="half" idx="2"/>
          </p:nvPr>
        </p:nvSpPr>
        <p:spPr>
          <a:xfrm>
            <a:off x="5643664" y="5272771"/>
            <a:ext cx="2057400" cy="180000"/>
          </a:xfrm>
          <a:prstGeom prst="rect">
            <a:avLst/>
          </a:prstGeom>
        </p:spPr>
        <p:txBody>
          <a:bodyPr vert="horz" lIns="0" tIns="0" rIns="0" bIns="0" rtlCol="0" anchor="b"/>
          <a:lstStyle>
            <a:lvl1pPr algn="r">
              <a:defRPr sz="700">
                <a:solidFill>
                  <a:srgbClr val="EBEBEB"/>
                </a:solidFill>
              </a:defRPr>
            </a:lvl1pPr>
          </a:lstStyle>
          <a:p>
            <a:fld id="{EC731BD3-4523-B846-A8C5-7612D5F13D1C}" type="datetime1">
              <a:rPr lang="en-US" noProof="0" smtClean="0"/>
              <a:t>11/3/2021</a:t>
            </a:fld>
            <a:endParaRPr lang="en-US" noProof="0"/>
          </a:p>
        </p:txBody>
      </p:sp>
      <p:sp>
        <p:nvSpPr>
          <p:cNvPr id="2" name="Rubrik 1"/>
          <p:cNvSpPr>
            <a:spLocks noGrp="1"/>
          </p:cNvSpPr>
          <p:nvPr>
            <p:ph type="title" hasCustomPrompt="1"/>
          </p:nvPr>
        </p:nvSpPr>
        <p:spPr>
          <a:xfrm>
            <a:off x="360000" y="2935459"/>
            <a:ext cx="2975867" cy="662874"/>
          </a:xfrm>
        </p:spPr>
        <p:txBody>
          <a:bodyPr/>
          <a:lstStyle>
            <a:lvl1pPr>
              <a:defRPr sz="2000"/>
            </a:lvl1pPr>
          </a:lstStyle>
          <a:p>
            <a:r>
              <a:rPr lang="en-US" noProof="0"/>
              <a:t>Headline over</a:t>
            </a:r>
            <a:br>
              <a:rPr lang="en-US" noProof="0"/>
            </a:br>
            <a:r>
              <a:rPr lang="en-US" noProof="0"/>
              <a:t>two lines</a:t>
            </a:r>
          </a:p>
        </p:txBody>
      </p:sp>
      <p:sp>
        <p:nvSpPr>
          <p:cNvPr id="11" name="Platshållare för text 10"/>
          <p:cNvSpPr>
            <a:spLocks noGrp="1"/>
          </p:cNvSpPr>
          <p:nvPr>
            <p:ph type="body" sz="quarter" idx="13" hasCustomPrompt="1"/>
          </p:nvPr>
        </p:nvSpPr>
        <p:spPr>
          <a:xfrm>
            <a:off x="359999" y="3670724"/>
            <a:ext cx="2975867" cy="1008931"/>
          </a:xfrm>
        </p:spPr>
        <p:txBody>
          <a:bodyPr/>
          <a:lstStyle>
            <a:lvl1pPr>
              <a:defRPr sz="1400"/>
            </a:lvl1pPr>
            <a:lvl2pPr marL="540000" indent="-162000">
              <a:buFont typeface="Arial" panose="020B0604020202020204" pitchFamily="34" charset="0"/>
              <a:buChar char="−"/>
              <a:defRPr sz="1200"/>
            </a:lvl2pPr>
          </a:lstStyle>
          <a:p>
            <a:pPr lvl="0"/>
            <a:r>
              <a:rPr lang="en-US" noProof="0"/>
              <a:t>Click to edit Master text styles</a:t>
            </a:r>
          </a:p>
          <a:p>
            <a:pPr lvl="1"/>
            <a:r>
              <a:rPr lang="en-US" noProof="0"/>
              <a:t>Second level</a:t>
            </a:r>
          </a:p>
        </p:txBody>
      </p:sp>
      <p:sp>
        <p:nvSpPr>
          <p:cNvPr id="4" name="Rectangle 3">
            <a:extLst>
              <a:ext uri="{FF2B5EF4-FFF2-40B4-BE49-F238E27FC236}">
                <a16:creationId xmlns:a16="http://schemas.microsoft.com/office/drawing/2014/main" id="{46F68F61-47F2-1D4A-862C-6EA4E0F72D3F}"/>
              </a:ext>
            </a:extLst>
          </p:cNvPr>
          <p:cNvSpPr/>
          <p:nvPr userDrawn="1"/>
        </p:nvSpPr>
        <p:spPr>
          <a:xfrm>
            <a:off x="7823200" y="4478867"/>
            <a:ext cx="1016000" cy="448733"/>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4" name="Picture Placeholder 4">
            <a:extLst>
              <a:ext uri="{FF2B5EF4-FFF2-40B4-BE49-F238E27FC236}">
                <a16:creationId xmlns:a16="http://schemas.microsoft.com/office/drawing/2014/main" id="{262AB51D-EB38-5E4C-8FFB-43B5CECDECC7}"/>
              </a:ext>
            </a:extLst>
          </p:cNvPr>
          <p:cNvSpPr>
            <a:spLocks noGrp="1"/>
          </p:cNvSpPr>
          <p:nvPr>
            <p:ph type="pic" sz="quarter" idx="28" hasCustomPrompt="1"/>
          </p:nvPr>
        </p:nvSpPr>
        <p:spPr>
          <a:xfrm>
            <a:off x="3455220" y="152400"/>
            <a:ext cx="5557521" cy="4836160"/>
          </a:xfrm>
          <a:noFill/>
        </p:spPr>
        <p:txBody>
          <a:bodyPr/>
          <a:lstStyle>
            <a:lvl1pPr marL="0" indent="0">
              <a:buNone/>
              <a:defRPr sz="1400"/>
            </a:lvl1pPr>
          </a:lstStyle>
          <a:p>
            <a:r>
              <a:rPr lang="en-US" noProof="0"/>
              <a:t>Click icon to add picture</a:t>
            </a:r>
          </a:p>
        </p:txBody>
      </p:sp>
    </p:spTree>
    <p:extLst>
      <p:ext uri="{BB962C8B-B14F-4D97-AF65-F5344CB8AC3E}">
        <p14:creationId xmlns:p14="http://schemas.microsoft.com/office/powerpoint/2010/main" val="256153711"/>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3 pictures bottom bleed">
    <p:spTree>
      <p:nvGrpSpPr>
        <p:cNvPr id="1" name=""/>
        <p:cNvGrpSpPr/>
        <p:nvPr/>
      </p:nvGrpSpPr>
      <p:grpSpPr>
        <a:xfrm>
          <a:off x="0" y="0"/>
          <a:ext cx="0" cy="0"/>
          <a:chOff x="0" y="0"/>
          <a:chExt cx="0" cy="0"/>
        </a:xfrm>
      </p:grpSpPr>
      <p:sp>
        <p:nvSpPr>
          <p:cNvPr id="20" name="Platshållare för sidfot 4">
            <a:extLst>
              <a:ext uri="{FF2B5EF4-FFF2-40B4-BE49-F238E27FC236}">
                <a16:creationId xmlns:a16="http://schemas.microsoft.com/office/drawing/2014/main" id="{CF569214-EEB2-9D4B-8164-7E2D8F2A0487}"/>
              </a:ext>
            </a:extLst>
          </p:cNvPr>
          <p:cNvSpPr>
            <a:spLocks noGrp="1"/>
          </p:cNvSpPr>
          <p:nvPr>
            <p:ph type="ftr" sz="quarter" idx="3"/>
          </p:nvPr>
        </p:nvSpPr>
        <p:spPr>
          <a:xfrm>
            <a:off x="683568" y="5332038"/>
            <a:ext cx="2895600" cy="180000"/>
          </a:xfrm>
          <a:prstGeom prst="rect">
            <a:avLst/>
          </a:prstGeom>
        </p:spPr>
        <p:txBody>
          <a:bodyPr vert="horz" lIns="0" tIns="0" rIns="0" bIns="0" rtlCol="0" anchor="b" anchorCtr="0"/>
          <a:lstStyle>
            <a:lvl1pPr algn="l">
              <a:defRPr sz="700">
                <a:solidFill>
                  <a:srgbClr val="EBEBEB"/>
                </a:solidFill>
              </a:defRPr>
            </a:lvl1pPr>
          </a:lstStyle>
          <a:p>
            <a:r>
              <a:rPr lang="en-US" noProof="0"/>
              <a:t>SANDVIK: Title of presentation</a:t>
            </a:r>
          </a:p>
        </p:txBody>
      </p:sp>
      <p:sp>
        <p:nvSpPr>
          <p:cNvPr id="21" name="Platshållare för bildnummer 5">
            <a:extLst>
              <a:ext uri="{FF2B5EF4-FFF2-40B4-BE49-F238E27FC236}">
                <a16:creationId xmlns:a16="http://schemas.microsoft.com/office/drawing/2014/main" id="{C7EA6686-FCF1-7A45-9630-D0A7394CFFED}"/>
              </a:ext>
            </a:extLst>
          </p:cNvPr>
          <p:cNvSpPr>
            <a:spLocks noGrp="1"/>
          </p:cNvSpPr>
          <p:nvPr>
            <p:ph type="sldNum" sz="quarter" idx="4"/>
          </p:nvPr>
        </p:nvSpPr>
        <p:spPr>
          <a:xfrm>
            <a:off x="354946" y="5331589"/>
            <a:ext cx="328622" cy="180000"/>
          </a:xfrm>
          <a:prstGeom prst="rect">
            <a:avLst/>
          </a:prstGeom>
        </p:spPr>
        <p:txBody>
          <a:bodyPr vert="horz" lIns="0" tIns="0" rIns="0" bIns="0" rtlCol="0" anchor="b" anchorCtr="0"/>
          <a:lstStyle>
            <a:lvl1pPr algn="l">
              <a:defRPr sz="700">
                <a:solidFill>
                  <a:srgbClr val="EBEBEB"/>
                </a:solidFill>
              </a:defRPr>
            </a:lvl1pPr>
          </a:lstStyle>
          <a:p>
            <a:fld id="{469B62F1-B431-48B6-8270-02431A1685B7}" type="slidenum">
              <a:rPr lang="en-US" noProof="0" smtClean="0"/>
              <a:pPr/>
              <a:t>‹#›</a:t>
            </a:fld>
            <a:endParaRPr lang="en-US" noProof="0"/>
          </a:p>
        </p:txBody>
      </p:sp>
      <p:sp>
        <p:nvSpPr>
          <p:cNvPr id="22" name="Date Placeholder 3">
            <a:extLst>
              <a:ext uri="{FF2B5EF4-FFF2-40B4-BE49-F238E27FC236}">
                <a16:creationId xmlns:a16="http://schemas.microsoft.com/office/drawing/2014/main" id="{5C6EF682-3A43-1F4A-A482-CC5368958798}"/>
              </a:ext>
            </a:extLst>
          </p:cNvPr>
          <p:cNvSpPr>
            <a:spLocks noGrp="1"/>
          </p:cNvSpPr>
          <p:nvPr>
            <p:ph type="dt" sz="half" idx="2"/>
          </p:nvPr>
        </p:nvSpPr>
        <p:spPr>
          <a:xfrm>
            <a:off x="5643664" y="5332038"/>
            <a:ext cx="2057400" cy="180000"/>
          </a:xfrm>
          <a:prstGeom prst="rect">
            <a:avLst/>
          </a:prstGeom>
        </p:spPr>
        <p:txBody>
          <a:bodyPr vert="horz" lIns="0" tIns="0" rIns="0" bIns="0" rtlCol="0" anchor="b"/>
          <a:lstStyle>
            <a:lvl1pPr algn="r">
              <a:defRPr sz="700">
                <a:solidFill>
                  <a:srgbClr val="EBEBEB"/>
                </a:solidFill>
              </a:defRPr>
            </a:lvl1pPr>
          </a:lstStyle>
          <a:p>
            <a:fld id="{5F72C4F4-A805-444E-A84C-BC224BB05B5C}" type="datetime1">
              <a:rPr lang="en-US" noProof="0" smtClean="0"/>
              <a:t>11/3/2021</a:t>
            </a:fld>
            <a:endParaRPr lang="en-US" noProof="0"/>
          </a:p>
        </p:txBody>
      </p:sp>
      <p:sp>
        <p:nvSpPr>
          <p:cNvPr id="14" name="Rectangle 13">
            <a:extLst>
              <a:ext uri="{FF2B5EF4-FFF2-40B4-BE49-F238E27FC236}">
                <a16:creationId xmlns:a16="http://schemas.microsoft.com/office/drawing/2014/main" id="{E77BF681-2229-4B4E-9003-34987C27BFDE}"/>
              </a:ext>
            </a:extLst>
          </p:cNvPr>
          <p:cNvSpPr/>
          <p:nvPr userDrawn="1"/>
        </p:nvSpPr>
        <p:spPr>
          <a:xfrm>
            <a:off x="7823200" y="4478867"/>
            <a:ext cx="1016000" cy="448733"/>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6" name="Picture Placeholder 4"/>
          <p:cNvSpPr>
            <a:spLocks noGrp="1"/>
          </p:cNvSpPr>
          <p:nvPr>
            <p:ph type="pic" sz="quarter" idx="26" hasCustomPrompt="1"/>
          </p:nvPr>
        </p:nvSpPr>
        <p:spPr>
          <a:xfrm>
            <a:off x="0" y="2549524"/>
            <a:ext cx="2550159" cy="2330451"/>
          </a:xfrm>
          <a:noFill/>
        </p:spPr>
        <p:txBody>
          <a:bodyPr/>
          <a:lstStyle>
            <a:lvl1pPr marL="0" indent="0">
              <a:buNone/>
              <a:defRPr sz="1400"/>
            </a:lvl1pPr>
          </a:lstStyle>
          <a:p>
            <a:r>
              <a:rPr lang="en-US" noProof="0"/>
              <a:t>Click icon to add picture</a:t>
            </a:r>
          </a:p>
        </p:txBody>
      </p:sp>
      <p:sp>
        <p:nvSpPr>
          <p:cNvPr id="13" name="Platshållare för text 10">
            <a:extLst>
              <a:ext uri="{FF2B5EF4-FFF2-40B4-BE49-F238E27FC236}">
                <a16:creationId xmlns:a16="http://schemas.microsoft.com/office/drawing/2014/main" id="{4AA9D415-9CA7-6546-AC58-F563E97F03CF}"/>
              </a:ext>
            </a:extLst>
          </p:cNvPr>
          <p:cNvSpPr>
            <a:spLocks noGrp="1"/>
          </p:cNvSpPr>
          <p:nvPr>
            <p:ph type="body" sz="quarter" idx="27" hasCustomPrompt="1"/>
          </p:nvPr>
        </p:nvSpPr>
        <p:spPr>
          <a:xfrm>
            <a:off x="4130674" y="444479"/>
            <a:ext cx="4581526" cy="1934653"/>
          </a:xfrm>
        </p:spPr>
        <p:txBody>
          <a:bodyPr/>
          <a:lstStyle>
            <a:lvl1pPr>
              <a:defRPr sz="1600"/>
            </a:lvl1pPr>
            <a:lvl2pPr marL="540000" indent="-162000">
              <a:buFont typeface="Arial" panose="020B0604020202020204" pitchFamily="34" charset="0"/>
              <a:buChar char="−"/>
              <a:defRPr sz="1400"/>
            </a:lvl2pPr>
          </a:lstStyle>
          <a:p>
            <a:pPr lvl="0"/>
            <a:r>
              <a:rPr lang="en-US" noProof="0"/>
              <a:t>Click to edit Master text styles</a:t>
            </a:r>
          </a:p>
          <a:p>
            <a:pPr lvl="1"/>
            <a:r>
              <a:rPr lang="en-US" noProof="0"/>
              <a:t>Second level</a:t>
            </a:r>
          </a:p>
        </p:txBody>
      </p:sp>
      <p:sp>
        <p:nvSpPr>
          <p:cNvPr id="15" name="Picture Placeholder 4">
            <a:extLst>
              <a:ext uri="{FF2B5EF4-FFF2-40B4-BE49-F238E27FC236}">
                <a16:creationId xmlns:a16="http://schemas.microsoft.com/office/drawing/2014/main" id="{E314EEE8-8DE2-564D-83DA-6CB04326B81A}"/>
              </a:ext>
            </a:extLst>
          </p:cNvPr>
          <p:cNvSpPr>
            <a:spLocks noGrp="1"/>
          </p:cNvSpPr>
          <p:nvPr>
            <p:ph type="pic" sz="quarter" idx="28" hasCustomPrompt="1"/>
          </p:nvPr>
        </p:nvSpPr>
        <p:spPr>
          <a:xfrm>
            <a:off x="2682239" y="2549524"/>
            <a:ext cx="3716867" cy="2330451"/>
          </a:xfrm>
          <a:noFill/>
        </p:spPr>
        <p:txBody>
          <a:bodyPr/>
          <a:lstStyle>
            <a:lvl1pPr marL="0" indent="0">
              <a:buNone/>
              <a:defRPr sz="1400"/>
            </a:lvl1pPr>
          </a:lstStyle>
          <a:p>
            <a:r>
              <a:rPr lang="en-US" noProof="0"/>
              <a:t>Click icon to add picture</a:t>
            </a:r>
          </a:p>
        </p:txBody>
      </p:sp>
      <p:sp>
        <p:nvSpPr>
          <p:cNvPr id="17" name="Picture Placeholder 4">
            <a:extLst>
              <a:ext uri="{FF2B5EF4-FFF2-40B4-BE49-F238E27FC236}">
                <a16:creationId xmlns:a16="http://schemas.microsoft.com/office/drawing/2014/main" id="{AA1D71C1-EF9C-7C4B-8CD2-DA79DC772ABA}"/>
              </a:ext>
            </a:extLst>
          </p:cNvPr>
          <p:cNvSpPr>
            <a:spLocks noGrp="1"/>
          </p:cNvSpPr>
          <p:nvPr>
            <p:ph type="pic" sz="quarter" idx="29" hasCustomPrompt="1"/>
          </p:nvPr>
        </p:nvSpPr>
        <p:spPr>
          <a:xfrm>
            <a:off x="6531187" y="2549524"/>
            <a:ext cx="2621279" cy="2330451"/>
          </a:xfrm>
          <a:noFill/>
        </p:spPr>
        <p:txBody>
          <a:bodyPr/>
          <a:lstStyle>
            <a:lvl1pPr marL="0" indent="0">
              <a:buNone/>
              <a:defRPr sz="1400"/>
            </a:lvl1pPr>
          </a:lstStyle>
          <a:p>
            <a:r>
              <a:rPr lang="en-US" noProof="0"/>
              <a:t>Click icon to add picture</a:t>
            </a:r>
          </a:p>
        </p:txBody>
      </p:sp>
      <p:sp>
        <p:nvSpPr>
          <p:cNvPr id="19" name="Rubrik 1">
            <a:extLst>
              <a:ext uri="{FF2B5EF4-FFF2-40B4-BE49-F238E27FC236}">
                <a16:creationId xmlns:a16="http://schemas.microsoft.com/office/drawing/2014/main" id="{C2AB7F46-24AC-1447-AA55-B5E84085B456}"/>
              </a:ext>
            </a:extLst>
          </p:cNvPr>
          <p:cNvSpPr>
            <a:spLocks noGrp="1"/>
          </p:cNvSpPr>
          <p:nvPr>
            <p:ph type="title" hasCustomPrompt="1"/>
          </p:nvPr>
        </p:nvSpPr>
        <p:spPr>
          <a:xfrm>
            <a:off x="360000" y="413999"/>
            <a:ext cx="3517733" cy="915267"/>
          </a:xfrm>
        </p:spPr>
        <p:txBody>
          <a:bodyPr/>
          <a:lstStyle>
            <a:lvl1pPr>
              <a:defRPr/>
            </a:lvl1pPr>
          </a:lstStyle>
          <a:p>
            <a:r>
              <a:rPr lang="en-US" noProof="0"/>
              <a:t>Headline over two lines</a:t>
            </a:r>
          </a:p>
        </p:txBody>
      </p:sp>
    </p:spTree>
    <p:extLst>
      <p:ext uri="{BB962C8B-B14F-4D97-AF65-F5344CB8AC3E}">
        <p14:creationId xmlns:p14="http://schemas.microsoft.com/office/powerpoint/2010/main" val="3326897541"/>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3 pictures center">
    <p:spTree>
      <p:nvGrpSpPr>
        <p:cNvPr id="1" name=""/>
        <p:cNvGrpSpPr/>
        <p:nvPr/>
      </p:nvGrpSpPr>
      <p:grpSpPr>
        <a:xfrm>
          <a:off x="0" y="0"/>
          <a:ext cx="0" cy="0"/>
          <a:chOff x="0" y="0"/>
          <a:chExt cx="0" cy="0"/>
        </a:xfrm>
      </p:grpSpPr>
      <p:sp>
        <p:nvSpPr>
          <p:cNvPr id="24" name="Platshållare för sidfot 4">
            <a:extLst>
              <a:ext uri="{FF2B5EF4-FFF2-40B4-BE49-F238E27FC236}">
                <a16:creationId xmlns:a16="http://schemas.microsoft.com/office/drawing/2014/main" id="{C8ADE6CB-CC6A-F146-8406-F545B6D64CA1}"/>
              </a:ext>
            </a:extLst>
          </p:cNvPr>
          <p:cNvSpPr>
            <a:spLocks noGrp="1"/>
          </p:cNvSpPr>
          <p:nvPr>
            <p:ph type="ftr" sz="quarter" idx="3"/>
          </p:nvPr>
        </p:nvSpPr>
        <p:spPr>
          <a:xfrm>
            <a:off x="683568" y="5298170"/>
            <a:ext cx="2895600" cy="180000"/>
          </a:xfrm>
          <a:prstGeom prst="rect">
            <a:avLst/>
          </a:prstGeom>
        </p:spPr>
        <p:txBody>
          <a:bodyPr vert="horz" lIns="0" tIns="0" rIns="0" bIns="0" rtlCol="0" anchor="b" anchorCtr="0"/>
          <a:lstStyle>
            <a:lvl1pPr algn="l">
              <a:defRPr sz="700">
                <a:solidFill>
                  <a:srgbClr val="EBEBEB"/>
                </a:solidFill>
              </a:defRPr>
            </a:lvl1pPr>
          </a:lstStyle>
          <a:p>
            <a:r>
              <a:rPr lang="en-US" noProof="0"/>
              <a:t>SANDVIK: Title of presentation</a:t>
            </a:r>
          </a:p>
        </p:txBody>
      </p:sp>
      <p:sp>
        <p:nvSpPr>
          <p:cNvPr id="25" name="Platshållare för bildnummer 5">
            <a:extLst>
              <a:ext uri="{FF2B5EF4-FFF2-40B4-BE49-F238E27FC236}">
                <a16:creationId xmlns:a16="http://schemas.microsoft.com/office/drawing/2014/main" id="{775CD0C8-399D-1044-8D6B-05CC946D718D}"/>
              </a:ext>
            </a:extLst>
          </p:cNvPr>
          <p:cNvSpPr>
            <a:spLocks noGrp="1"/>
          </p:cNvSpPr>
          <p:nvPr>
            <p:ph type="sldNum" sz="quarter" idx="4"/>
          </p:nvPr>
        </p:nvSpPr>
        <p:spPr>
          <a:xfrm>
            <a:off x="354946" y="4679655"/>
            <a:ext cx="328622" cy="180000"/>
          </a:xfrm>
          <a:prstGeom prst="rect">
            <a:avLst/>
          </a:prstGeom>
        </p:spPr>
        <p:txBody>
          <a:bodyPr vert="horz" lIns="0" tIns="0" rIns="0" bIns="0" rtlCol="0" anchor="b" anchorCtr="0"/>
          <a:lstStyle>
            <a:lvl1pPr algn="l">
              <a:defRPr sz="700">
                <a:solidFill>
                  <a:schemeClr val="tx2"/>
                </a:solidFill>
              </a:defRPr>
            </a:lvl1pPr>
          </a:lstStyle>
          <a:p>
            <a:fld id="{469B62F1-B431-48B6-8270-02431A1685B7}" type="slidenum">
              <a:rPr lang="en-US" noProof="0" smtClean="0"/>
              <a:pPr/>
              <a:t>‹#›</a:t>
            </a:fld>
            <a:endParaRPr lang="en-US" noProof="0"/>
          </a:p>
        </p:txBody>
      </p:sp>
      <p:sp>
        <p:nvSpPr>
          <p:cNvPr id="26" name="Date Placeholder 3">
            <a:extLst>
              <a:ext uri="{FF2B5EF4-FFF2-40B4-BE49-F238E27FC236}">
                <a16:creationId xmlns:a16="http://schemas.microsoft.com/office/drawing/2014/main" id="{E6725D81-5C58-3749-88FE-C4A2A5535051}"/>
              </a:ext>
            </a:extLst>
          </p:cNvPr>
          <p:cNvSpPr>
            <a:spLocks noGrp="1"/>
          </p:cNvSpPr>
          <p:nvPr>
            <p:ph type="dt" sz="half" idx="2"/>
          </p:nvPr>
        </p:nvSpPr>
        <p:spPr>
          <a:xfrm>
            <a:off x="5643664" y="5298170"/>
            <a:ext cx="2057400" cy="180000"/>
          </a:xfrm>
          <a:prstGeom prst="rect">
            <a:avLst/>
          </a:prstGeom>
        </p:spPr>
        <p:txBody>
          <a:bodyPr vert="horz" lIns="0" tIns="0" rIns="0" bIns="0" rtlCol="0" anchor="b"/>
          <a:lstStyle>
            <a:lvl1pPr algn="r">
              <a:defRPr sz="700">
                <a:solidFill>
                  <a:srgbClr val="EBEBEB"/>
                </a:solidFill>
              </a:defRPr>
            </a:lvl1pPr>
          </a:lstStyle>
          <a:p>
            <a:fld id="{17B9824A-D1A2-4544-B6BA-8E348C620AE4}" type="datetime1">
              <a:rPr lang="en-US" noProof="0" smtClean="0"/>
              <a:t>11/3/2021</a:t>
            </a:fld>
            <a:endParaRPr lang="en-US" noProof="0"/>
          </a:p>
        </p:txBody>
      </p:sp>
      <p:sp>
        <p:nvSpPr>
          <p:cNvPr id="14" name="Rectangle 13">
            <a:extLst>
              <a:ext uri="{FF2B5EF4-FFF2-40B4-BE49-F238E27FC236}">
                <a16:creationId xmlns:a16="http://schemas.microsoft.com/office/drawing/2014/main" id="{E77BF681-2229-4B4E-9003-34987C27BFDE}"/>
              </a:ext>
            </a:extLst>
          </p:cNvPr>
          <p:cNvSpPr/>
          <p:nvPr userDrawn="1"/>
        </p:nvSpPr>
        <p:spPr>
          <a:xfrm>
            <a:off x="7823200" y="4478867"/>
            <a:ext cx="1016000" cy="448733"/>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6" name="Picture Placeholder 4"/>
          <p:cNvSpPr>
            <a:spLocks noGrp="1"/>
          </p:cNvSpPr>
          <p:nvPr>
            <p:ph type="pic" sz="quarter" idx="26" hasCustomPrompt="1"/>
          </p:nvPr>
        </p:nvSpPr>
        <p:spPr>
          <a:xfrm>
            <a:off x="367819" y="1299104"/>
            <a:ext cx="2794891" cy="1770878"/>
          </a:xfrm>
          <a:noFill/>
        </p:spPr>
        <p:txBody>
          <a:bodyPr/>
          <a:lstStyle>
            <a:lvl1pPr marL="0" indent="0">
              <a:buNone/>
              <a:defRPr sz="1400"/>
            </a:lvl1pPr>
          </a:lstStyle>
          <a:p>
            <a:r>
              <a:rPr lang="en-US" noProof="0"/>
              <a:t>Click icon to add picture</a:t>
            </a:r>
          </a:p>
        </p:txBody>
      </p:sp>
      <p:sp>
        <p:nvSpPr>
          <p:cNvPr id="13" name="Platshållare för text 10">
            <a:extLst>
              <a:ext uri="{FF2B5EF4-FFF2-40B4-BE49-F238E27FC236}">
                <a16:creationId xmlns:a16="http://schemas.microsoft.com/office/drawing/2014/main" id="{4AA9D415-9CA7-6546-AC58-F563E97F03CF}"/>
              </a:ext>
            </a:extLst>
          </p:cNvPr>
          <p:cNvSpPr>
            <a:spLocks noGrp="1"/>
          </p:cNvSpPr>
          <p:nvPr>
            <p:ph type="body" sz="quarter" idx="27" hasCustomPrompt="1"/>
          </p:nvPr>
        </p:nvSpPr>
        <p:spPr>
          <a:xfrm>
            <a:off x="367820" y="3291928"/>
            <a:ext cx="2688650" cy="1387728"/>
          </a:xfrm>
        </p:spPr>
        <p:txBody>
          <a:bodyPr/>
          <a:lstStyle>
            <a:lvl1pPr>
              <a:defRPr sz="1400"/>
            </a:lvl1pPr>
            <a:lvl2pPr marL="540000" indent="-162000">
              <a:buFont typeface="Arial" panose="020B0604020202020204" pitchFamily="34" charset="0"/>
              <a:buChar char="−"/>
              <a:defRPr sz="1200"/>
            </a:lvl2pPr>
          </a:lstStyle>
          <a:p>
            <a:pPr lvl="0"/>
            <a:r>
              <a:rPr lang="en-US" noProof="0"/>
              <a:t>Click to edit Master text styles</a:t>
            </a:r>
          </a:p>
          <a:p>
            <a:pPr lvl="1"/>
            <a:r>
              <a:rPr lang="en-US" noProof="0"/>
              <a:t>Second level</a:t>
            </a:r>
          </a:p>
        </p:txBody>
      </p:sp>
      <p:sp>
        <p:nvSpPr>
          <p:cNvPr id="18" name="Picture Placeholder 4">
            <a:extLst>
              <a:ext uri="{FF2B5EF4-FFF2-40B4-BE49-F238E27FC236}">
                <a16:creationId xmlns:a16="http://schemas.microsoft.com/office/drawing/2014/main" id="{E52BD9F5-5C77-B34A-A1B0-640B0918A185}"/>
              </a:ext>
            </a:extLst>
          </p:cNvPr>
          <p:cNvSpPr>
            <a:spLocks noGrp="1"/>
          </p:cNvSpPr>
          <p:nvPr>
            <p:ph type="pic" sz="quarter" idx="28" hasCustomPrompt="1"/>
          </p:nvPr>
        </p:nvSpPr>
        <p:spPr>
          <a:xfrm>
            <a:off x="3162710" y="1299104"/>
            <a:ext cx="2794891" cy="1770878"/>
          </a:xfrm>
          <a:noFill/>
        </p:spPr>
        <p:txBody>
          <a:bodyPr/>
          <a:lstStyle>
            <a:lvl1pPr marL="0" indent="0">
              <a:buNone/>
              <a:defRPr sz="1400"/>
            </a:lvl1pPr>
          </a:lstStyle>
          <a:p>
            <a:r>
              <a:rPr lang="en-US" noProof="0"/>
              <a:t>Click icon to add picture</a:t>
            </a:r>
          </a:p>
        </p:txBody>
      </p:sp>
      <p:sp>
        <p:nvSpPr>
          <p:cNvPr id="19" name="Picture Placeholder 4">
            <a:extLst>
              <a:ext uri="{FF2B5EF4-FFF2-40B4-BE49-F238E27FC236}">
                <a16:creationId xmlns:a16="http://schemas.microsoft.com/office/drawing/2014/main" id="{F1B5C1C6-45A5-AD4D-80AE-0B83164CA422}"/>
              </a:ext>
            </a:extLst>
          </p:cNvPr>
          <p:cNvSpPr>
            <a:spLocks noGrp="1"/>
          </p:cNvSpPr>
          <p:nvPr>
            <p:ph type="pic" sz="quarter" idx="29" hasCustomPrompt="1"/>
          </p:nvPr>
        </p:nvSpPr>
        <p:spPr>
          <a:xfrm>
            <a:off x="5957601" y="1299104"/>
            <a:ext cx="2794891" cy="1770878"/>
          </a:xfrm>
          <a:noFill/>
        </p:spPr>
        <p:txBody>
          <a:bodyPr/>
          <a:lstStyle>
            <a:lvl1pPr marL="0" indent="0">
              <a:buNone/>
              <a:defRPr sz="1400"/>
            </a:lvl1pPr>
          </a:lstStyle>
          <a:p>
            <a:r>
              <a:rPr lang="en-US" noProof="0"/>
              <a:t>Click icon to add picture</a:t>
            </a:r>
          </a:p>
        </p:txBody>
      </p:sp>
      <p:sp>
        <p:nvSpPr>
          <p:cNvPr id="21" name="Platshållare för text 10">
            <a:extLst>
              <a:ext uri="{FF2B5EF4-FFF2-40B4-BE49-F238E27FC236}">
                <a16:creationId xmlns:a16="http://schemas.microsoft.com/office/drawing/2014/main" id="{DC42C38D-FF09-7A4B-9362-F45C3F1C7761}"/>
              </a:ext>
            </a:extLst>
          </p:cNvPr>
          <p:cNvSpPr>
            <a:spLocks noGrp="1"/>
          </p:cNvSpPr>
          <p:nvPr>
            <p:ph type="body" sz="quarter" idx="30" hasCustomPrompt="1"/>
          </p:nvPr>
        </p:nvSpPr>
        <p:spPr>
          <a:xfrm>
            <a:off x="3246489" y="3291928"/>
            <a:ext cx="2620914" cy="1387728"/>
          </a:xfrm>
        </p:spPr>
        <p:txBody>
          <a:bodyPr/>
          <a:lstStyle>
            <a:lvl1pPr>
              <a:defRPr sz="1400"/>
            </a:lvl1pPr>
            <a:lvl2pPr marL="540000" indent="-162000">
              <a:buFont typeface="Arial" panose="020B0604020202020204" pitchFamily="34" charset="0"/>
              <a:buChar char="−"/>
              <a:defRPr sz="1200"/>
            </a:lvl2pPr>
          </a:lstStyle>
          <a:p>
            <a:pPr lvl="0"/>
            <a:r>
              <a:rPr lang="en-US" noProof="0"/>
              <a:t>Click to edit Master text styles</a:t>
            </a:r>
          </a:p>
          <a:p>
            <a:pPr lvl="1"/>
            <a:r>
              <a:rPr lang="en-US" noProof="0"/>
              <a:t>Second level</a:t>
            </a:r>
          </a:p>
        </p:txBody>
      </p:sp>
      <p:sp>
        <p:nvSpPr>
          <p:cNvPr id="22" name="Platshållare för text 10">
            <a:extLst>
              <a:ext uri="{FF2B5EF4-FFF2-40B4-BE49-F238E27FC236}">
                <a16:creationId xmlns:a16="http://schemas.microsoft.com/office/drawing/2014/main" id="{E8F3D6B4-1198-FC4C-A454-FE4C9B17B581}"/>
              </a:ext>
            </a:extLst>
          </p:cNvPr>
          <p:cNvSpPr>
            <a:spLocks noGrp="1"/>
          </p:cNvSpPr>
          <p:nvPr>
            <p:ph type="body" sz="quarter" idx="31" hasCustomPrompt="1"/>
          </p:nvPr>
        </p:nvSpPr>
        <p:spPr>
          <a:xfrm>
            <a:off x="6057422" y="3291928"/>
            <a:ext cx="2718758" cy="1387728"/>
          </a:xfrm>
        </p:spPr>
        <p:txBody>
          <a:bodyPr/>
          <a:lstStyle>
            <a:lvl1pPr>
              <a:defRPr sz="1400"/>
            </a:lvl1pPr>
            <a:lvl2pPr marL="540000" indent="-162000">
              <a:buFont typeface="Arial" panose="020B0604020202020204" pitchFamily="34" charset="0"/>
              <a:buChar char="−"/>
              <a:defRPr sz="1200"/>
            </a:lvl2pPr>
          </a:lstStyle>
          <a:p>
            <a:pPr lvl="0"/>
            <a:r>
              <a:rPr lang="en-US" noProof="0"/>
              <a:t>Click to edit Master text styles</a:t>
            </a:r>
          </a:p>
          <a:p>
            <a:pPr lvl="1"/>
            <a:r>
              <a:rPr lang="en-US" noProof="0"/>
              <a:t>Second level</a:t>
            </a:r>
          </a:p>
        </p:txBody>
      </p:sp>
      <p:sp>
        <p:nvSpPr>
          <p:cNvPr id="23" name="Rubrik 1">
            <a:extLst>
              <a:ext uri="{FF2B5EF4-FFF2-40B4-BE49-F238E27FC236}">
                <a16:creationId xmlns:a16="http://schemas.microsoft.com/office/drawing/2014/main" id="{CBEC0695-8149-1543-898F-70257B7D6F93}"/>
              </a:ext>
            </a:extLst>
          </p:cNvPr>
          <p:cNvSpPr>
            <a:spLocks noGrp="1"/>
          </p:cNvSpPr>
          <p:nvPr>
            <p:ph type="title" hasCustomPrompt="1"/>
          </p:nvPr>
        </p:nvSpPr>
        <p:spPr>
          <a:xfrm>
            <a:off x="360000" y="414000"/>
            <a:ext cx="8424000" cy="360000"/>
          </a:xfrm>
        </p:spPr>
        <p:txBody>
          <a:bodyPr/>
          <a:lstStyle>
            <a:lvl1pPr>
              <a:defRPr/>
            </a:lvl1pPr>
          </a:lstStyle>
          <a:p>
            <a:r>
              <a:rPr lang="en-US" noProof="0"/>
              <a:t>Headline one line</a:t>
            </a:r>
          </a:p>
        </p:txBody>
      </p:sp>
    </p:spTree>
    <p:extLst>
      <p:ext uri="{BB962C8B-B14F-4D97-AF65-F5344CB8AC3E}">
        <p14:creationId xmlns:p14="http://schemas.microsoft.com/office/powerpoint/2010/main" val="1464757629"/>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Background picture text box">
    <p:spTree>
      <p:nvGrpSpPr>
        <p:cNvPr id="1" name=""/>
        <p:cNvGrpSpPr/>
        <p:nvPr/>
      </p:nvGrpSpPr>
      <p:grpSpPr>
        <a:xfrm>
          <a:off x="0" y="0"/>
          <a:ext cx="0" cy="0"/>
          <a:chOff x="0" y="0"/>
          <a:chExt cx="0" cy="0"/>
        </a:xfrm>
      </p:grpSpPr>
      <p:sp>
        <p:nvSpPr>
          <p:cNvPr id="18" name="Platshållare för sidfot 4">
            <a:extLst>
              <a:ext uri="{FF2B5EF4-FFF2-40B4-BE49-F238E27FC236}">
                <a16:creationId xmlns:a16="http://schemas.microsoft.com/office/drawing/2014/main" id="{AC0FEFE8-C7F1-4E40-AE38-221F8809C86F}"/>
              </a:ext>
            </a:extLst>
          </p:cNvPr>
          <p:cNvSpPr>
            <a:spLocks noGrp="1"/>
          </p:cNvSpPr>
          <p:nvPr>
            <p:ph type="ftr" sz="quarter" idx="3"/>
          </p:nvPr>
        </p:nvSpPr>
        <p:spPr>
          <a:xfrm>
            <a:off x="683568" y="5264304"/>
            <a:ext cx="2895600" cy="180000"/>
          </a:xfrm>
          <a:prstGeom prst="rect">
            <a:avLst/>
          </a:prstGeom>
        </p:spPr>
        <p:txBody>
          <a:bodyPr vert="horz" lIns="0" tIns="0" rIns="0" bIns="0" rtlCol="0" anchor="b" anchorCtr="0"/>
          <a:lstStyle>
            <a:lvl1pPr algn="l">
              <a:defRPr sz="700">
                <a:solidFill>
                  <a:srgbClr val="EBEBEB"/>
                </a:solidFill>
              </a:defRPr>
            </a:lvl1pPr>
          </a:lstStyle>
          <a:p>
            <a:r>
              <a:rPr lang="en-US" noProof="0"/>
              <a:t>SANDVIK: Title of presentation</a:t>
            </a:r>
          </a:p>
        </p:txBody>
      </p:sp>
      <p:sp>
        <p:nvSpPr>
          <p:cNvPr id="19" name="Platshållare för bildnummer 5">
            <a:extLst>
              <a:ext uri="{FF2B5EF4-FFF2-40B4-BE49-F238E27FC236}">
                <a16:creationId xmlns:a16="http://schemas.microsoft.com/office/drawing/2014/main" id="{D095D6FB-BC95-6D4E-8BDF-CA96271A0BCF}"/>
              </a:ext>
            </a:extLst>
          </p:cNvPr>
          <p:cNvSpPr>
            <a:spLocks noGrp="1"/>
          </p:cNvSpPr>
          <p:nvPr>
            <p:ph type="sldNum" sz="quarter" idx="4"/>
          </p:nvPr>
        </p:nvSpPr>
        <p:spPr>
          <a:xfrm>
            <a:off x="354946" y="5263855"/>
            <a:ext cx="328622" cy="180000"/>
          </a:xfrm>
          <a:prstGeom prst="rect">
            <a:avLst/>
          </a:prstGeom>
        </p:spPr>
        <p:txBody>
          <a:bodyPr vert="horz" lIns="0" tIns="0" rIns="0" bIns="0" rtlCol="0" anchor="b" anchorCtr="0"/>
          <a:lstStyle>
            <a:lvl1pPr algn="l">
              <a:defRPr sz="700">
                <a:solidFill>
                  <a:srgbClr val="EBEBEB"/>
                </a:solidFill>
              </a:defRPr>
            </a:lvl1pPr>
          </a:lstStyle>
          <a:p>
            <a:fld id="{469B62F1-B431-48B6-8270-02431A1685B7}" type="slidenum">
              <a:rPr lang="en-US" noProof="0" smtClean="0"/>
              <a:pPr/>
              <a:t>‹#›</a:t>
            </a:fld>
            <a:endParaRPr lang="en-US" noProof="0"/>
          </a:p>
        </p:txBody>
      </p:sp>
      <p:sp>
        <p:nvSpPr>
          <p:cNvPr id="20" name="Date Placeholder 3">
            <a:extLst>
              <a:ext uri="{FF2B5EF4-FFF2-40B4-BE49-F238E27FC236}">
                <a16:creationId xmlns:a16="http://schemas.microsoft.com/office/drawing/2014/main" id="{3433FE53-5B4F-4C4E-BBBB-06CEDAAFB984}"/>
              </a:ext>
            </a:extLst>
          </p:cNvPr>
          <p:cNvSpPr>
            <a:spLocks noGrp="1"/>
          </p:cNvSpPr>
          <p:nvPr>
            <p:ph type="dt" sz="half" idx="2"/>
          </p:nvPr>
        </p:nvSpPr>
        <p:spPr>
          <a:xfrm>
            <a:off x="5643664" y="5264304"/>
            <a:ext cx="2057400" cy="180000"/>
          </a:xfrm>
          <a:prstGeom prst="rect">
            <a:avLst/>
          </a:prstGeom>
        </p:spPr>
        <p:txBody>
          <a:bodyPr vert="horz" lIns="0" tIns="0" rIns="0" bIns="0" rtlCol="0" anchor="b"/>
          <a:lstStyle>
            <a:lvl1pPr algn="r">
              <a:defRPr sz="700">
                <a:solidFill>
                  <a:srgbClr val="EBEBEB"/>
                </a:solidFill>
              </a:defRPr>
            </a:lvl1pPr>
          </a:lstStyle>
          <a:p>
            <a:fld id="{0A17FDD8-3189-1F4F-8D28-9273BB031EFB}" type="datetime1">
              <a:rPr lang="en-US" noProof="0" smtClean="0"/>
              <a:t>11/3/2021</a:t>
            </a:fld>
            <a:endParaRPr lang="en-US" noProof="0"/>
          </a:p>
        </p:txBody>
      </p:sp>
      <p:sp>
        <p:nvSpPr>
          <p:cNvPr id="4" name="Rectangle 3">
            <a:extLst>
              <a:ext uri="{FF2B5EF4-FFF2-40B4-BE49-F238E27FC236}">
                <a16:creationId xmlns:a16="http://schemas.microsoft.com/office/drawing/2014/main" id="{46F68F61-47F2-1D4A-862C-6EA4E0F72D3F}"/>
              </a:ext>
            </a:extLst>
          </p:cNvPr>
          <p:cNvSpPr/>
          <p:nvPr userDrawn="1"/>
        </p:nvSpPr>
        <p:spPr>
          <a:xfrm>
            <a:off x="7823200" y="4478867"/>
            <a:ext cx="1016000" cy="448733"/>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4" name="Picture Placeholder 4">
            <a:extLst>
              <a:ext uri="{FF2B5EF4-FFF2-40B4-BE49-F238E27FC236}">
                <a16:creationId xmlns:a16="http://schemas.microsoft.com/office/drawing/2014/main" id="{262AB51D-EB38-5E4C-8FFB-43B5CECDECC7}"/>
              </a:ext>
            </a:extLst>
          </p:cNvPr>
          <p:cNvSpPr>
            <a:spLocks noGrp="1"/>
          </p:cNvSpPr>
          <p:nvPr>
            <p:ph type="pic" sz="quarter" idx="28" hasCustomPrompt="1"/>
          </p:nvPr>
        </p:nvSpPr>
        <p:spPr>
          <a:xfrm>
            <a:off x="1" y="0"/>
            <a:ext cx="9144000" cy="5143500"/>
          </a:xfrm>
          <a:solidFill>
            <a:schemeClr val="bg1"/>
          </a:solidFill>
        </p:spPr>
        <p:txBody>
          <a:bodyPr/>
          <a:lstStyle>
            <a:lvl1pPr marL="0" indent="0">
              <a:buNone/>
              <a:defRPr sz="1400"/>
            </a:lvl1pPr>
          </a:lstStyle>
          <a:p>
            <a:r>
              <a:rPr lang="en-US" noProof="0"/>
              <a:t>Click icon to add picture</a:t>
            </a:r>
          </a:p>
          <a:p>
            <a:r>
              <a:rPr lang="en-US" noProof="0"/>
              <a:t>Feel free to move the textboxes to better suit the background picture.</a:t>
            </a:r>
          </a:p>
        </p:txBody>
      </p:sp>
      <p:sp>
        <p:nvSpPr>
          <p:cNvPr id="2" name="Rubrik 1"/>
          <p:cNvSpPr>
            <a:spLocks noGrp="1"/>
          </p:cNvSpPr>
          <p:nvPr>
            <p:ph type="title" hasCustomPrompt="1"/>
          </p:nvPr>
        </p:nvSpPr>
        <p:spPr>
          <a:xfrm>
            <a:off x="354946" y="1905384"/>
            <a:ext cx="3502679" cy="3238116"/>
          </a:xfrm>
          <a:solidFill>
            <a:schemeClr val="bg1"/>
          </a:solidFill>
        </p:spPr>
        <p:txBody>
          <a:bodyPr lIns="288000" tIns="360000"/>
          <a:lstStyle>
            <a:lvl1pPr>
              <a:defRPr sz="2400"/>
            </a:lvl1pPr>
          </a:lstStyle>
          <a:p>
            <a:r>
              <a:rPr lang="en-US" noProof="0"/>
              <a:t>Headline over</a:t>
            </a:r>
            <a:br>
              <a:rPr lang="en-US" noProof="0"/>
            </a:br>
            <a:r>
              <a:rPr lang="en-US" noProof="0"/>
              <a:t>two lines</a:t>
            </a:r>
          </a:p>
        </p:txBody>
      </p:sp>
      <p:sp>
        <p:nvSpPr>
          <p:cNvPr id="11" name="Platshållare för text 10"/>
          <p:cNvSpPr>
            <a:spLocks noGrp="1"/>
          </p:cNvSpPr>
          <p:nvPr>
            <p:ph type="body" sz="quarter" idx="13" hasCustomPrompt="1"/>
          </p:nvPr>
        </p:nvSpPr>
        <p:spPr>
          <a:xfrm>
            <a:off x="615654" y="3151533"/>
            <a:ext cx="3073400" cy="1776067"/>
          </a:xfrm>
        </p:spPr>
        <p:txBody>
          <a:bodyPr/>
          <a:lstStyle>
            <a:lvl1pPr>
              <a:defRPr sz="1400"/>
            </a:lvl1pPr>
            <a:lvl2pPr marL="540000" indent="-162000">
              <a:buFont typeface="Arial" panose="020B0604020202020204" pitchFamily="34" charset="0"/>
              <a:buChar char="−"/>
              <a:defRPr sz="1200"/>
            </a:lvl2pPr>
          </a:lstStyle>
          <a:p>
            <a:pPr lvl="0"/>
            <a:r>
              <a:rPr lang="en-US" noProof="0"/>
              <a:t>Click to edit Master text styles</a:t>
            </a:r>
          </a:p>
          <a:p>
            <a:pPr lvl="1"/>
            <a:r>
              <a:rPr lang="en-US" noProof="0"/>
              <a:t>Second level</a:t>
            </a:r>
          </a:p>
        </p:txBody>
      </p:sp>
      <p:sp>
        <p:nvSpPr>
          <p:cNvPr id="9" name="Rectangular Callout 8">
            <a:extLst>
              <a:ext uri="{FF2B5EF4-FFF2-40B4-BE49-F238E27FC236}">
                <a16:creationId xmlns:a16="http://schemas.microsoft.com/office/drawing/2014/main" id="{0B9BA824-1270-5B44-A82C-FD192938F6E7}"/>
              </a:ext>
            </a:extLst>
          </p:cNvPr>
          <p:cNvSpPr/>
          <p:nvPr userDrawn="1"/>
        </p:nvSpPr>
        <p:spPr>
          <a:xfrm>
            <a:off x="9370525" y="2153540"/>
            <a:ext cx="1440000" cy="1382720"/>
          </a:xfrm>
          <a:prstGeom prst="wedgeRectCallout">
            <a:avLst>
              <a:gd name="adj1" fmla="val -61192"/>
              <a:gd name="adj2" fmla="val -19149"/>
            </a:avLst>
          </a:prstGeom>
          <a:solidFill>
            <a:schemeClr val="bg1"/>
          </a:solidFill>
          <a:ln w="9525">
            <a:solidFill>
              <a:schemeClr val="bg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800" noProof="0">
                <a:solidFill>
                  <a:schemeClr val="tx1"/>
                </a:solidFill>
              </a:rPr>
              <a:t>Make sure the color of your box is either solid white or black.</a:t>
            </a:r>
          </a:p>
          <a:p>
            <a:pPr algn="l"/>
            <a:endParaRPr lang="en-US" sz="800" noProof="0">
              <a:solidFill>
                <a:schemeClr val="tx1"/>
              </a:solidFill>
            </a:endParaRPr>
          </a:p>
          <a:p>
            <a:pPr algn="l"/>
            <a:r>
              <a:rPr lang="en-US" sz="800" noProof="0">
                <a:solidFill>
                  <a:schemeClr val="tx1"/>
                </a:solidFill>
              </a:rPr>
              <a:t>No gradient or box transparency for better readability and in line with our identity.</a:t>
            </a:r>
          </a:p>
        </p:txBody>
      </p:sp>
    </p:spTree>
    <p:extLst>
      <p:ext uri="{BB962C8B-B14F-4D97-AF65-F5344CB8AC3E}">
        <p14:creationId xmlns:p14="http://schemas.microsoft.com/office/powerpoint/2010/main" val="1411616334"/>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Background picture text">
    <p:spTree>
      <p:nvGrpSpPr>
        <p:cNvPr id="1" name=""/>
        <p:cNvGrpSpPr/>
        <p:nvPr/>
      </p:nvGrpSpPr>
      <p:grpSpPr>
        <a:xfrm>
          <a:off x="0" y="0"/>
          <a:ext cx="0" cy="0"/>
          <a:chOff x="0" y="0"/>
          <a:chExt cx="0" cy="0"/>
        </a:xfrm>
      </p:grpSpPr>
      <p:sp>
        <p:nvSpPr>
          <p:cNvPr id="8" name="Platshållare för sidfot 4">
            <a:extLst>
              <a:ext uri="{FF2B5EF4-FFF2-40B4-BE49-F238E27FC236}">
                <a16:creationId xmlns:a16="http://schemas.microsoft.com/office/drawing/2014/main" id="{00040421-B0AE-1B44-B914-E9E19ADAE0EF}"/>
              </a:ext>
            </a:extLst>
          </p:cNvPr>
          <p:cNvSpPr>
            <a:spLocks noGrp="1"/>
          </p:cNvSpPr>
          <p:nvPr>
            <p:ph type="ftr" sz="quarter" idx="3"/>
          </p:nvPr>
        </p:nvSpPr>
        <p:spPr>
          <a:xfrm>
            <a:off x="683568" y="5341450"/>
            <a:ext cx="2895600" cy="180000"/>
          </a:xfrm>
          <a:prstGeom prst="rect">
            <a:avLst/>
          </a:prstGeom>
        </p:spPr>
        <p:txBody>
          <a:bodyPr vert="horz" lIns="0" tIns="0" rIns="0" bIns="0" rtlCol="0" anchor="b" anchorCtr="0"/>
          <a:lstStyle>
            <a:lvl1pPr algn="l">
              <a:defRPr sz="700">
                <a:solidFill>
                  <a:srgbClr val="EBEBEB"/>
                </a:solidFill>
              </a:defRPr>
            </a:lvl1pPr>
          </a:lstStyle>
          <a:p>
            <a:r>
              <a:rPr lang="en-US" noProof="0"/>
              <a:t>SANDVIK: Title of presentation</a:t>
            </a:r>
          </a:p>
        </p:txBody>
      </p:sp>
      <p:sp>
        <p:nvSpPr>
          <p:cNvPr id="9" name="Platshållare för bildnummer 5">
            <a:extLst>
              <a:ext uri="{FF2B5EF4-FFF2-40B4-BE49-F238E27FC236}">
                <a16:creationId xmlns:a16="http://schemas.microsoft.com/office/drawing/2014/main" id="{75A19331-8882-B34E-86F4-4B9D0C86B7F1}"/>
              </a:ext>
            </a:extLst>
          </p:cNvPr>
          <p:cNvSpPr>
            <a:spLocks noGrp="1"/>
          </p:cNvSpPr>
          <p:nvPr>
            <p:ph type="sldNum" sz="quarter" idx="4"/>
          </p:nvPr>
        </p:nvSpPr>
        <p:spPr>
          <a:xfrm>
            <a:off x="354946" y="5341001"/>
            <a:ext cx="328622" cy="180000"/>
          </a:xfrm>
          <a:prstGeom prst="rect">
            <a:avLst/>
          </a:prstGeom>
        </p:spPr>
        <p:txBody>
          <a:bodyPr vert="horz" lIns="0" tIns="0" rIns="0" bIns="0" rtlCol="0" anchor="b" anchorCtr="0"/>
          <a:lstStyle>
            <a:lvl1pPr algn="l">
              <a:defRPr sz="700">
                <a:solidFill>
                  <a:srgbClr val="EBEBEB"/>
                </a:solidFill>
              </a:defRPr>
            </a:lvl1pPr>
          </a:lstStyle>
          <a:p>
            <a:fld id="{469B62F1-B431-48B6-8270-02431A1685B7}" type="slidenum">
              <a:rPr lang="en-US" noProof="0" smtClean="0"/>
              <a:pPr/>
              <a:t>‹#›</a:t>
            </a:fld>
            <a:endParaRPr lang="en-US" noProof="0"/>
          </a:p>
        </p:txBody>
      </p:sp>
      <p:sp>
        <p:nvSpPr>
          <p:cNvPr id="10" name="Date Placeholder 3">
            <a:extLst>
              <a:ext uri="{FF2B5EF4-FFF2-40B4-BE49-F238E27FC236}">
                <a16:creationId xmlns:a16="http://schemas.microsoft.com/office/drawing/2014/main" id="{F22EAE69-43D1-D942-AEE6-CC1BD54667A7}"/>
              </a:ext>
            </a:extLst>
          </p:cNvPr>
          <p:cNvSpPr>
            <a:spLocks noGrp="1"/>
          </p:cNvSpPr>
          <p:nvPr>
            <p:ph type="dt" sz="half" idx="2"/>
          </p:nvPr>
        </p:nvSpPr>
        <p:spPr>
          <a:xfrm>
            <a:off x="5643664" y="5341450"/>
            <a:ext cx="2057400" cy="180000"/>
          </a:xfrm>
          <a:prstGeom prst="rect">
            <a:avLst/>
          </a:prstGeom>
        </p:spPr>
        <p:txBody>
          <a:bodyPr vert="horz" lIns="0" tIns="0" rIns="0" bIns="0" rtlCol="0" anchor="b"/>
          <a:lstStyle>
            <a:lvl1pPr algn="r">
              <a:defRPr sz="700">
                <a:solidFill>
                  <a:srgbClr val="EBEBEB"/>
                </a:solidFill>
              </a:defRPr>
            </a:lvl1pPr>
          </a:lstStyle>
          <a:p>
            <a:fld id="{FB40C7A0-9EB1-5D45-91F9-070F3E549437}" type="datetime1">
              <a:rPr lang="en-US" noProof="0" smtClean="0"/>
              <a:t>11/3/2021</a:t>
            </a:fld>
            <a:endParaRPr lang="en-US" noProof="0"/>
          </a:p>
        </p:txBody>
      </p:sp>
      <p:sp>
        <p:nvSpPr>
          <p:cNvPr id="4" name="Rectangle 3">
            <a:extLst>
              <a:ext uri="{FF2B5EF4-FFF2-40B4-BE49-F238E27FC236}">
                <a16:creationId xmlns:a16="http://schemas.microsoft.com/office/drawing/2014/main" id="{46F68F61-47F2-1D4A-862C-6EA4E0F72D3F}"/>
              </a:ext>
            </a:extLst>
          </p:cNvPr>
          <p:cNvSpPr/>
          <p:nvPr userDrawn="1"/>
        </p:nvSpPr>
        <p:spPr>
          <a:xfrm>
            <a:off x="7823200" y="4478867"/>
            <a:ext cx="1016000" cy="448733"/>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1" name="Platshållare för text 10"/>
          <p:cNvSpPr>
            <a:spLocks noGrp="1"/>
          </p:cNvSpPr>
          <p:nvPr>
            <p:ph type="body" sz="quarter" idx="13" hasCustomPrompt="1"/>
          </p:nvPr>
        </p:nvSpPr>
        <p:spPr>
          <a:xfrm>
            <a:off x="359999" y="1771141"/>
            <a:ext cx="8424000" cy="2975318"/>
          </a:xfrm>
        </p:spPr>
        <p:txBody>
          <a:bodyPr/>
          <a:lstStyle>
            <a:lvl1pPr>
              <a:defRPr sz="1600"/>
            </a:lvl1pPr>
            <a:lvl2pPr marL="540000" indent="-162000">
              <a:buFont typeface="Arial" panose="020B0604020202020204" pitchFamily="34" charset="0"/>
              <a:buChar char="−"/>
              <a:defRPr sz="1400"/>
            </a:lvl2pPr>
          </a:lstStyle>
          <a:p>
            <a:pPr lvl="0"/>
            <a:r>
              <a:rPr lang="en-US" noProof="0"/>
              <a:t>Click to edit Master text styles</a:t>
            </a:r>
          </a:p>
          <a:p>
            <a:pPr lvl="1"/>
            <a:r>
              <a:rPr lang="en-US" noProof="0"/>
              <a:t>Second level</a:t>
            </a:r>
          </a:p>
        </p:txBody>
      </p:sp>
      <p:sp>
        <p:nvSpPr>
          <p:cNvPr id="7" name="Rubrik 1">
            <a:extLst>
              <a:ext uri="{FF2B5EF4-FFF2-40B4-BE49-F238E27FC236}">
                <a16:creationId xmlns:a16="http://schemas.microsoft.com/office/drawing/2014/main" id="{AC35577E-C153-D94B-BE0C-9A3B7F0A8B12}"/>
              </a:ext>
            </a:extLst>
          </p:cNvPr>
          <p:cNvSpPr>
            <a:spLocks noGrp="1"/>
          </p:cNvSpPr>
          <p:nvPr>
            <p:ph type="title" hasCustomPrompt="1"/>
          </p:nvPr>
        </p:nvSpPr>
        <p:spPr>
          <a:xfrm>
            <a:off x="360000" y="1123191"/>
            <a:ext cx="8424000" cy="360000"/>
          </a:xfrm>
        </p:spPr>
        <p:txBody>
          <a:bodyPr/>
          <a:lstStyle>
            <a:lvl1pPr>
              <a:defRPr/>
            </a:lvl1pPr>
          </a:lstStyle>
          <a:p>
            <a:r>
              <a:rPr lang="en-US" noProof="0"/>
              <a:t>Headline, place to suit background</a:t>
            </a:r>
          </a:p>
        </p:txBody>
      </p:sp>
      <p:sp>
        <p:nvSpPr>
          <p:cNvPr id="12" name="Rectangular Callout 11">
            <a:extLst>
              <a:ext uri="{FF2B5EF4-FFF2-40B4-BE49-F238E27FC236}">
                <a16:creationId xmlns:a16="http://schemas.microsoft.com/office/drawing/2014/main" id="{05658319-CEA5-4C41-A4A7-AB7784B953EA}"/>
              </a:ext>
            </a:extLst>
          </p:cNvPr>
          <p:cNvSpPr/>
          <p:nvPr userDrawn="1"/>
        </p:nvSpPr>
        <p:spPr>
          <a:xfrm>
            <a:off x="9432540" y="713251"/>
            <a:ext cx="1440000" cy="2149590"/>
          </a:xfrm>
          <a:prstGeom prst="wedgeRectCallout">
            <a:avLst>
              <a:gd name="adj1" fmla="val -65346"/>
              <a:gd name="adj2" fmla="val -20385"/>
            </a:avLst>
          </a:prstGeom>
          <a:solidFill>
            <a:schemeClr val="bg1"/>
          </a:solidFill>
          <a:ln w="9525">
            <a:solidFill>
              <a:schemeClr val="bg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800" b="1" noProof="0">
                <a:solidFill>
                  <a:schemeClr val="tx1"/>
                </a:solidFill>
              </a:rPr>
              <a:t>IMAGE</a:t>
            </a:r>
            <a:r>
              <a:rPr lang="en-US" sz="800" noProof="0">
                <a:solidFill>
                  <a:schemeClr val="tx1"/>
                </a:solidFill>
              </a:rPr>
              <a:t>: choose image carefully and make sure the text stands out. Avoid busy backgrounds.</a:t>
            </a:r>
          </a:p>
          <a:p>
            <a:pPr algn="l"/>
            <a:endParaRPr lang="en-US" sz="800" noProof="0">
              <a:solidFill>
                <a:schemeClr val="tx1"/>
              </a:solidFill>
            </a:endParaRPr>
          </a:p>
          <a:p>
            <a:pPr algn="l"/>
            <a:r>
              <a:rPr lang="en-US" sz="800" b="1" noProof="0">
                <a:solidFill>
                  <a:schemeClr val="tx1"/>
                </a:solidFill>
              </a:rPr>
              <a:t>TEXT</a:t>
            </a:r>
            <a:r>
              <a:rPr lang="en-US" sz="800" noProof="0">
                <a:solidFill>
                  <a:schemeClr val="tx1"/>
                </a:solidFill>
              </a:rPr>
              <a:t>: use short sentences and keep text to a minimum to ensure readability.</a:t>
            </a:r>
          </a:p>
          <a:p>
            <a:pPr algn="l"/>
            <a:r>
              <a:rPr lang="en-US" sz="800" noProof="0">
                <a:solidFill>
                  <a:schemeClr val="tx1"/>
                </a:solidFill>
              </a:rPr>
              <a:t> </a:t>
            </a:r>
          </a:p>
          <a:p>
            <a:pPr algn="l"/>
            <a:r>
              <a:rPr lang="en-US" sz="800" noProof="0">
                <a:solidFill>
                  <a:schemeClr val="tx1"/>
                </a:solidFill>
              </a:rPr>
              <a:t>Make sure that text and image show high contrast in line with our identity and that their combination supports the message you want to convey.</a:t>
            </a:r>
          </a:p>
        </p:txBody>
      </p:sp>
      <p:sp>
        <p:nvSpPr>
          <p:cNvPr id="14" name="Picture Placeholder 4">
            <a:extLst>
              <a:ext uri="{FF2B5EF4-FFF2-40B4-BE49-F238E27FC236}">
                <a16:creationId xmlns:a16="http://schemas.microsoft.com/office/drawing/2014/main" id="{262AB51D-EB38-5E4C-8FFB-43B5CECDECC7}"/>
              </a:ext>
            </a:extLst>
          </p:cNvPr>
          <p:cNvSpPr>
            <a:spLocks noGrp="1"/>
          </p:cNvSpPr>
          <p:nvPr>
            <p:ph type="pic" sz="quarter" idx="28" hasCustomPrompt="1"/>
          </p:nvPr>
        </p:nvSpPr>
        <p:spPr>
          <a:xfrm>
            <a:off x="1" y="0"/>
            <a:ext cx="9144000" cy="5143500"/>
          </a:xfrm>
          <a:noFill/>
        </p:spPr>
        <p:txBody>
          <a:bodyPr/>
          <a:lstStyle>
            <a:lvl1pPr marL="0" indent="0">
              <a:buNone/>
              <a:defRPr sz="1400"/>
            </a:lvl1pPr>
          </a:lstStyle>
          <a:p>
            <a:r>
              <a:rPr lang="en-US" noProof="0"/>
              <a:t>Click icon to add picture, then select the picture and choose “Send to back” </a:t>
            </a:r>
            <a:br>
              <a:rPr lang="en-US" noProof="0"/>
            </a:br>
            <a:r>
              <a:rPr lang="en-US" noProof="0"/>
              <a:t>from Format tab or the context menu to access the text fields</a:t>
            </a:r>
          </a:p>
        </p:txBody>
      </p:sp>
    </p:spTree>
    <p:extLst>
      <p:ext uri="{BB962C8B-B14F-4D97-AF65-F5344CB8AC3E}">
        <p14:creationId xmlns:p14="http://schemas.microsoft.com/office/powerpoint/2010/main" val="203085847"/>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p:cSld name="Products">
    <p:spTree>
      <p:nvGrpSpPr>
        <p:cNvPr id="1" name=""/>
        <p:cNvGrpSpPr/>
        <p:nvPr/>
      </p:nvGrpSpPr>
      <p:grpSpPr>
        <a:xfrm>
          <a:off x="0" y="0"/>
          <a:ext cx="0" cy="0"/>
          <a:chOff x="0" y="0"/>
          <a:chExt cx="0" cy="0"/>
        </a:xfrm>
      </p:grpSpPr>
      <p:sp>
        <p:nvSpPr>
          <p:cNvPr id="2" name="Rubrik 1"/>
          <p:cNvSpPr>
            <a:spLocks noGrp="1"/>
          </p:cNvSpPr>
          <p:nvPr>
            <p:ph type="title" hasCustomPrompt="1"/>
          </p:nvPr>
        </p:nvSpPr>
        <p:spPr/>
        <p:txBody>
          <a:bodyPr/>
          <a:lstStyle>
            <a:lvl1pPr>
              <a:defRPr/>
            </a:lvl1pPr>
          </a:lstStyle>
          <a:p>
            <a:r>
              <a:rPr lang="en-US" noProof="0"/>
              <a:t>Headline one line</a:t>
            </a:r>
          </a:p>
        </p:txBody>
      </p:sp>
      <p:sp>
        <p:nvSpPr>
          <p:cNvPr id="8" name="Platshållare för bild 7"/>
          <p:cNvSpPr>
            <a:spLocks noGrp="1"/>
          </p:cNvSpPr>
          <p:nvPr>
            <p:ph type="pic" sz="quarter" idx="13" hasCustomPrompt="1"/>
          </p:nvPr>
        </p:nvSpPr>
        <p:spPr>
          <a:xfrm>
            <a:off x="360000" y="1134000"/>
            <a:ext cx="1972800" cy="1530000"/>
          </a:xfrm>
        </p:spPr>
        <p:txBody>
          <a:bodyPr/>
          <a:lstStyle>
            <a:lvl1pPr>
              <a:defRPr sz="1400"/>
            </a:lvl1pPr>
          </a:lstStyle>
          <a:p>
            <a:r>
              <a:rPr lang="en-US" noProof="0"/>
              <a:t>Click icon to add picture</a:t>
            </a:r>
          </a:p>
        </p:txBody>
      </p:sp>
      <p:sp>
        <p:nvSpPr>
          <p:cNvPr id="10" name="Platshållare för bild 7"/>
          <p:cNvSpPr>
            <a:spLocks noGrp="1"/>
          </p:cNvSpPr>
          <p:nvPr>
            <p:ph type="pic" sz="quarter" idx="14" hasCustomPrompt="1"/>
          </p:nvPr>
        </p:nvSpPr>
        <p:spPr>
          <a:xfrm>
            <a:off x="2512800" y="1134000"/>
            <a:ext cx="1972800" cy="1530000"/>
          </a:xfrm>
        </p:spPr>
        <p:txBody>
          <a:bodyPr/>
          <a:lstStyle>
            <a:lvl1pPr>
              <a:defRPr sz="1400"/>
            </a:lvl1pPr>
          </a:lstStyle>
          <a:p>
            <a:r>
              <a:rPr lang="en-US" noProof="0"/>
              <a:t>Click icon to add picture</a:t>
            </a:r>
          </a:p>
        </p:txBody>
      </p:sp>
      <p:sp>
        <p:nvSpPr>
          <p:cNvPr id="11" name="Platshållare för bild 7"/>
          <p:cNvSpPr>
            <a:spLocks noGrp="1"/>
          </p:cNvSpPr>
          <p:nvPr>
            <p:ph type="pic" sz="quarter" idx="15" hasCustomPrompt="1"/>
          </p:nvPr>
        </p:nvSpPr>
        <p:spPr>
          <a:xfrm>
            <a:off x="4662000" y="1134000"/>
            <a:ext cx="1972800" cy="1530000"/>
          </a:xfrm>
        </p:spPr>
        <p:txBody>
          <a:bodyPr/>
          <a:lstStyle>
            <a:lvl1pPr>
              <a:defRPr sz="1400"/>
            </a:lvl1pPr>
          </a:lstStyle>
          <a:p>
            <a:r>
              <a:rPr lang="en-US" noProof="0"/>
              <a:t>Click icon to add picture</a:t>
            </a:r>
          </a:p>
        </p:txBody>
      </p:sp>
      <p:sp>
        <p:nvSpPr>
          <p:cNvPr id="12" name="Platshållare för bild 7"/>
          <p:cNvSpPr>
            <a:spLocks noGrp="1"/>
          </p:cNvSpPr>
          <p:nvPr>
            <p:ph type="pic" sz="quarter" idx="16" hasCustomPrompt="1"/>
          </p:nvPr>
        </p:nvSpPr>
        <p:spPr>
          <a:xfrm>
            <a:off x="6814800" y="1134000"/>
            <a:ext cx="1972800" cy="1530000"/>
          </a:xfrm>
        </p:spPr>
        <p:txBody>
          <a:bodyPr/>
          <a:lstStyle>
            <a:lvl1pPr>
              <a:defRPr sz="1400"/>
            </a:lvl1pPr>
          </a:lstStyle>
          <a:p>
            <a:r>
              <a:rPr lang="en-US" noProof="0"/>
              <a:t>Click icon to add picture</a:t>
            </a:r>
          </a:p>
        </p:txBody>
      </p:sp>
      <p:sp>
        <p:nvSpPr>
          <p:cNvPr id="15" name="Platshållare för innehåll 14"/>
          <p:cNvSpPr>
            <a:spLocks noGrp="1"/>
          </p:cNvSpPr>
          <p:nvPr>
            <p:ph sz="quarter" idx="17" hasCustomPrompt="1"/>
          </p:nvPr>
        </p:nvSpPr>
        <p:spPr>
          <a:xfrm>
            <a:off x="360000" y="2844000"/>
            <a:ext cx="1972800" cy="1530000"/>
          </a:xfrm>
        </p:spPr>
        <p:txBody>
          <a:bodyPr/>
          <a:lstStyle>
            <a:lvl1pPr marL="0" indent="0">
              <a:buNone/>
              <a:defRPr sz="1400"/>
            </a:lvl1pPr>
          </a:lstStyle>
          <a:p>
            <a:pPr lvl="0"/>
            <a:r>
              <a:rPr lang="en-US" noProof="0"/>
              <a:t>Edit Master text styles</a:t>
            </a:r>
          </a:p>
        </p:txBody>
      </p:sp>
      <p:sp>
        <p:nvSpPr>
          <p:cNvPr id="16" name="Platshållare för innehåll 14"/>
          <p:cNvSpPr>
            <a:spLocks noGrp="1"/>
          </p:cNvSpPr>
          <p:nvPr>
            <p:ph sz="quarter" idx="18" hasCustomPrompt="1"/>
          </p:nvPr>
        </p:nvSpPr>
        <p:spPr>
          <a:xfrm>
            <a:off x="2512800" y="2844000"/>
            <a:ext cx="1972800" cy="1530000"/>
          </a:xfrm>
        </p:spPr>
        <p:txBody>
          <a:bodyPr/>
          <a:lstStyle>
            <a:lvl1pPr marL="0" indent="0">
              <a:buNone/>
              <a:defRPr sz="1400"/>
            </a:lvl1pPr>
          </a:lstStyle>
          <a:p>
            <a:pPr lvl="0"/>
            <a:r>
              <a:rPr lang="en-US" noProof="0"/>
              <a:t>Edit Master text styles</a:t>
            </a:r>
          </a:p>
        </p:txBody>
      </p:sp>
      <p:sp>
        <p:nvSpPr>
          <p:cNvPr id="17" name="Platshållare för innehåll 14"/>
          <p:cNvSpPr>
            <a:spLocks noGrp="1"/>
          </p:cNvSpPr>
          <p:nvPr>
            <p:ph sz="quarter" idx="19" hasCustomPrompt="1"/>
          </p:nvPr>
        </p:nvSpPr>
        <p:spPr>
          <a:xfrm>
            <a:off x="4662000" y="2843323"/>
            <a:ext cx="1972800" cy="1530000"/>
          </a:xfrm>
        </p:spPr>
        <p:txBody>
          <a:bodyPr/>
          <a:lstStyle>
            <a:lvl1pPr marL="0" indent="0">
              <a:buNone/>
              <a:defRPr sz="1400"/>
            </a:lvl1pPr>
          </a:lstStyle>
          <a:p>
            <a:pPr lvl="0"/>
            <a:r>
              <a:rPr lang="en-US" noProof="0"/>
              <a:t>Edit Master text styles</a:t>
            </a:r>
          </a:p>
        </p:txBody>
      </p:sp>
      <p:sp>
        <p:nvSpPr>
          <p:cNvPr id="18" name="Platshållare för innehåll 14"/>
          <p:cNvSpPr>
            <a:spLocks noGrp="1"/>
          </p:cNvSpPr>
          <p:nvPr>
            <p:ph sz="quarter" idx="20" hasCustomPrompt="1"/>
          </p:nvPr>
        </p:nvSpPr>
        <p:spPr>
          <a:xfrm>
            <a:off x="6811200" y="2844000"/>
            <a:ext cx="1972800" cy="1530000"/>
          </a:xfrm>
        </p:spPr>
        <p:txBody>
          <a:bodyPr/>
          <a:lstStyle>
            <a:lvl1pPr marL="0" indent="0">
              <a:buNone/>
              <a:defRPr sz="1400"/>
            </a:lvl1pPr>
          </a:lstStyle>
          <a:p>
            <a:pPr lvl="0"/>
            <a:r>
              <a:rPr lang="en-US" noProof="0"/>
              <a:t>Edit Master text styles</a:t>
            </a:r>
          </a:p>
        </p:txBody>
      </p:sp>
      <p:sp>
        <p:nvSpPr>
          <p:cNvPr id="21" name="Platshållare för bildnummer 5">
            <a:extLst>
              <a:ext uri="{FF2B5EF4-FFF2-40B4-BE49-F238E27FC236}">
                <a16:creationId xmlns:a16="http://schemas.microsoft.com/office/drawing/2014/main" id="{C300D98E-B167-3946-ADB5-9D9F5993B8B1}"/>
              </a:ext>
            </a:extLst>
          </p:cNvPr>
          <p:cNvSpPr>
            <a:spLocks noGrp="1"/>
          </p:cNvSpPr>
          <p:nvPr>
            <p:ph type="sldNum" sz="quarter" idx="12"/>
          </p:nvPr>
        </p:nvSpPr>
        <p:spPr>
          <a:xfrm>
            <a:off x="354946" y="4679655"/>
            <a:ext cx="328622" cy="180000"/>
          </a:xfrm>
        </p:spPr>
        <p:txBody>
          <a:bodyPr/>
          <a:lstStyle>
            <a:lvl1pPr>
              <a:defRPr>
                <a:solidFill>
                  <a:schemeClr val="tx2"/>
                </a:solidFill>
              </a:defRPr>
            </a:lvl1pPr>
          </a:lstStyle>
          <a:p>
            <a:fld id="{469B62F1-B431-48B6-8270-02431A1685B7}" type="slidenum">
              <a:rPr lang="en-US" noProof="0" smtClean="0"/>
              <a:pPr/>
              <a:t>‹#›</a:t>
            </a:fld>
            <a:endParaRPr lang="en-US" noProof="0"/>
          </a:p>
        </p:txBody>
      </p:sp>
      <p:sp>
        <p:nvSpPr>
          <p:cNvPr id="22" name="Platshållare för sidfot 4">
            <a:extLst>
              <a:ext uri="{FF2B5EF4-FFF2-40B4-BE49-F238E27FC236}">
                <a16:creationId xmlns:a16="http://schemas.microsoft.com/office/drawing/2014/main" id="{4B71C9E9-17B1-DE4C-9D8F-21B47E0C4E9C}"/>
              </a:ext>
            </a:extLst>
          </p:cNvPr>
          <p:cNvSpPr>
            <a:spLocks noGrp="1"/>
          </p:cNvSpPr>
          <p:nvPr>
            <p:ph type="ftr" sz="quarter" idx="3"/>
          </p:nvPr>
        </p:nvSpPr>
        <p:spPr>
          <a:xfrm>
            <a:off x="683568" y="4680104"/>
            <a:ext cx="2895600" cy="180000"/>
          </a:xfrm>
          <a:prstGeom prst="rect">
            <a:avLst/>
          </a:prstGeom>
        </p:spPr>
        <p:txBody>
          <a:bodyPr vert="horz" lIns="0" tIns="0" rIns="0" bIns="0" rtlCol="0" anchor="b" anchorCtr="0"/>
          <a:lstStyle>
            <a:lvl1pPr algn="l">
              <a:defRPr sz="700">
                <a:solidFill>
                  <a:schemeClr val="tx2"/>
                </a:solidFill>
              </a:defRPr>
            </a:lvl1pPr>
          </a:lstStyle>
          <a:p>
            <a:r>
              <a:rPr lang="en-US" noProof="0"/>
              <a:t>SANDVIK: Title of presentation</a:t>
            </a:r>
          </a:p>
        </p:txBody>
      </p:sp>
      <p:sp>
        <p:nvSpPr>
          <p:cNvPr id="23" name="Date Placeholder 3">
            <a:extLst>
              <a:ext uri="{FF2B5EF4-FFF2-40B4-BE49-F238E27FC236}">
                <a16:creationId xmlns:a16="http://schemas.microsoft.com/office/drawing/2014/main" id="{2B11AEFC-D130-3245-9532-72F7D4CA66BB}"/>
              </a:ext>
            </a:extLst>
          </p:cNvPr>
          <p:cNvSpPr>
            <a:spLocks noGrp="1"/>
          </p:cNvSpPr>
          <p:nvPr>
            <p:ph type="dt" sz="half" idx="2"/>
          </p:nvPr>
        </p:nvSpPr>
        <p:spPr>
          <a:xfrm>
            <a:off x="5643664" y="4680104"/>
            <a:ext cx="2057400" cy="180000"/>
          </a:xfrm>
          <a:prstGeom prst="rect">
            <a:avLst/>
          </a:prstGeom>
        </p:spPr>
        <p:txBody>
          <a:bodyPr vert="horz" lIns="0" tIns="0" rIns="0" bIns="0" rtlCol="0" anchor="b"/>
          <a:lstStyle>
            <a:lvl1pPr algn="r">
              <a:defRPr sz="700">
                <a:solidFill>
                  <a:schemeClr val="tx2"/>
                </a:solidFill>
              </a:defRPr>
            </a:lvl1pPr>
          </a:lstStyle>
          <a:p>
            <a:fld id="{75B31EB8-2117-EF4F-8B22-6EEB5E168685}" type="datetime1">
              <a:rPr lang="en-US" noProof="0" smtClean="0"/>
              <a:pPr/>
              <a:t>11/3/2021</a:t>
            </a:fld>
            <a:endParaRPr lang="en-US" noProof="0"/>
          </a:p>
        </p:txBody>
      </p:sp>
    </p:spTree>
    <p:extLst>
      <p:ext uri="{BB962C8B-B14F-4D97-AF65-F5344CB8AC3E}">
        <p14:creationId xmlns:p14="http://schemas.microsoft.com/office/powerpoint/2010/main" val="3028668382"/>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showMasterSp="0" preserve="1" userDrawn="1">
  <p:cSld name="One picture, full page">
    <p:spTree>
      <p:nvGrpSpPr>
        <p:cNvPr id="1" name=""/>
        <p:cNvGrpSpPr/>
        <p:nvPr/>
      </p:nvGrpSpPr>
      <p:grpSpPr>
        <a:xfrm>
          <a:off x="0" y="0"/>
          <a:ext cx="0" cy="0"/>
          <a:chOff x="0" y="0"/>
          <a:chExt cx="0" cy="0"/>
        </a:xfrm>
      </p:grpSpPr>
      <p:sp>
        <p:nvSpPr>
          <p:cNvPr id="5" name="Platshållare för sidfot 4">
            <a:extLst>
              <a:ext uri="{FF2B5EF4-FFF2-40B4-BE49-F238E27FC236}">
                <a16:creationId xmlns:a16="http://schemas.microsoft.com/office/drawing/2014/main" id="{1DAF87B2-B2BE-8742-94BF-8E4FF8C3522A}"/>
              </a:ext>
            </a:extLst>
          </p:cNvPr>
          <p:cNvSpPr>
            <a:spLocks noGrp="1"/>
          </p:cNvSpPr>
          <p:nvPr>
            <p:ph type="ftr" sz="quarter" idx="3"/>
          </p:nvPr>
        </p:nvSpPr>
        <p:spPr>
          <a:xfrm>
            <a:off x="683568" y="5298669"/>
            <a:ext cx="2895600" cy="180000"/>
          </a:xfrm>
          <a:prstGeom prst="rect">
            <a:avLst/>
          </a:prstGeom>
        </p:spPr>
        <p:txBody>
          <a:bodyPr vert="horz" lIns="0" tIns="0" rIns="0" bIns="0" rtlCol="0" anchor="b" anchorCtr="0"/>
          <a:lstStyle>
            <a:lvl1pPr algn="l">
              <a:defRPr sz="700">
                <a:solidFill>
                  <a:srgbClr val="EBEBEB"/>
                </a:solidFill>
              </a:defRPr>
            </a:lvl1pPr>
          </a:lstStyle>
          <a:p>
            <a:r>
              <a:rPr lang="en-US" noProof="0"/>
              <a:t>SANDVIK: Title of presentation</a:t>
            </a:r>
          </a:p>
        </p:txBody>
      </p:sp>
      <p:sp>
        <p:nvSpPr>
          <p:cNvPr id="7" name="Platshållare för bildnummer 5">
            <a:extLst>
              <a:ext uri="{FF2B5EF4-FFF2-40B4-BE49-F238E27FC236}">
                <a16:creationId xmlns:a16="http://schemas.microsoft.com/office/drawing/2014/main" id="{61DF2139-C071-7B4F-B64B-F5E5D2A6A19B}"/>
              </a:ext>
            </a:extLst>
          </p:cNvPr>
          <p:cNvSpPr>
            <a:spLocks noGrp="1"/>
          </p:cNvSpPr>
          <p:nvPr>
            <p:ph type="sldNum" sz="quarter" idx="4"/>
          </p:nvPr>
        </p:nvSpPr>
        <p:spPr>
          <a:xfrm>
            <a:off x="354946" y="5298220"/>
            <a:ext cx="328622" cy="180000"/>
          </a:xfrm>
          <a:prstGeom prst="rect">
            <a:avLst/>
          </a:prstGeom>
        </p:spPr>
        <p:txBody>
          <a:bodyPr vert="horz" lIns="0" tIns="0" rIns="0" bIns="0" rtlCol="0" anchor="b" anchorCtr="0"/>
          <a:lstStyle>
            <a:lvl1pPr algn="l">
              <a:defRPr sz="700">
                <a:solidFill>
                  <a:srgbClr val="EBEBEB"/>
                </a:solidFill>
              </a:defRPr>
            </a:lvl1pPr>
          </a:lstStyle>
          <a:p>
            <a:fld id="{469B62F1-B431-48B6-8270-02431A1685B7}" type="slidenum">
              <a:rPr lang="en-US" noProof="0" smtClean="0"/>
              <a:pPr/>
              <a:t>‹#›</a:t>
            </a:fld>
            <a:endParaRPr lang="en-US" noProof="0"/>
          </a:p>
        </p:txBody>
      </p:sp>
      <p:sp>
        <p:nvSpPr>
          <p:cNvPr id="8" name="Date Placeholder 3">
            <a:extLst>
              <a:ext uri="{FF2B5EF4-FFF2-40B4-BE49-F238E27FC236}">
                <a16:creationId xmlns:a16="http://schemas.microsoft.com/office/drawing/2014/main" id="{B7A7F381-4767-B743-B018-F6FB550F7A5D}"/>
              </a:ext>
            </a:extLst>
          </p:cNvPr>
          <p:cNvSpPr>
            <a:spLocks noGrp="1"/>
          </p:cNvSpPr>
          <p:nvPr>
            <p:ph type="dt" sz="half" idx="2"/>
          </p:nvPr>
        </p:nvSpPr>
        <p:spPr>
          <a:xfrm>
            <a:off x="5643664" y="5298669"/>
            <a:ext cx="2057400" cy="180000"/>
          </a:xfrm>
          <a:prstGeom prst="rect">
            <a:avLst/>
          </a:prstGeom>
        </p:spPr>
        <p:txBody>
          <a:bodyPr vert="horz" lIns="0" tIns="0" rIns="0" bIns="0" rtlCol="0" anchor="b"/>
          <a:lstStyle>
            <a:lvl1pPr algn="r">
              <a:defRPr sz="700">
                <a:solidFill>
                  <a:srgbClr val="EBEBEB"/>
                </a:solidFill>
              </a:defRPr>
            </a:lvl1pPr>
          </a:lstStyle>
          <a:p>
            <a:fld id="{41F35407-6153-AB4D-87C8-00A466CF54CD}" type="datetime1">
              <a:rPr lang="en-US" noProof="0" smtClean="0"/>
              <a:t>11/3/2021</a:t>
            </a:fld>
            <a:endParaRPr lang="en-US" noProof="0"/>
          </a:p>
        </p:txBody>
      </p:sp>
      <p:sp>
        <p:nvSpPr>
          <p:cNvPr id="6" name="Picture Placeholder 5"/>
          <p:cNvSpPr>
            <a:spLocks noGrp="1"/>
          </p:cNvSpPr>
          <p:nvPr>
            <p:ph type="pic" sz="quarter" idx="13" hasCustomPrompt="1"/>
          </p:nvPr>
        </p:nvSpPr>
        <p:spPr>
          <a:xfrm>
            <a:off x="0" y="0"/>
            <a:ext cx="9144000" cy="5143500"/>
          </a:xfrm>
          <a:noFill/>
        </p:spPr>
        <p:txBody>
          <a:bodyPr/>
          <a:lstStyle>
            <a:lvl1pPr marL="0" indent="0">
              <a:buNone/>
              <a:defRPr/>
            </a:lvl1pPr>
          </a:lstStyle>
          <a:p>
            <a:r>
              <a:rPr lang="en-US" noProof="0"/>
              <a:t>Click icon to add picture</a:t>
            </a:r>
          </a:p>
        </p:txBody>
      </p:sp>
    </p:spTree>
    <p:extLst>
      <p:ext uri="{BB962C8B-B14F-4D97-AF65-F5344CB8AC3E}">
        <p14:creationId xmlns:p14="http://schemas.microsoft.com/office/powerpoint/2010/main" val="3818320775"/>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preserve="1" userDrawn="1">
  <p:cSld name="Two pictures, full page">
    <p:spTree>
      <p:nvGrpSpPr>
        <p:cNvPr id="1" name=""/>
        <p:cNvGrpSpPr/>
        <p:nvPr/>
      </p:nvGrpSpPr>
      <p:grpSpPr>
        <a:xfrm>
          <a:off x="0" y="0"/>
          <a:ext cx="0" cy="0"/>
          <a:chOff x="0" y="0"/>
          <a:chExt cx="0" cy="0"/>
        </a:xfrm>
      </p:grpSpPr>
      <p:sp>
        <p:nvSpPr>
          <p:cNvPr id="5" name="Platshållare för sidfot 4">
            <a:extLst>
              <a:ext uri="{FF2B5EF4-FFF2-40B4-BE49-F238E27FC236}">
                <a16:creationId xmlns:a16="http://schemas.microsoft.com/office/drawing/2014/main" id="{64328D6D-5D0C-194E-AC76-407461D4DEE9}"/>
              </a:ext>
            </a:extLst>
          </p:cNvPr>
          <p:cNvSpPr>
            <a:spLocks noGrp="1"/>
          </p:cNvSpPr>
          <p:nvPr>
            <p:ph type="ftr" sz="quarter" idx="3"/>
          </p:nvPr>
        </p:nvSpPr>
        <p:spPr>
          <a:xfrm>
            <a:off x="683568" y="5298669"/>
            <a:ext cx="2895600" cy="180000"/>
          </a:xfrm>
          <a:prstGeom prst="rect">
            <a:avLst/>
          </a:prstGeom>
        </p:spPr>
        <p:txBody>
          <a:bodyPr vert="horz" lIns="0" tIns="0" rIns="0" bIns="0" rtlCol="0" anchor="b" anchorCtr="0"/>
          <a:lstStyle>
            <a:lvl1pPr algn="l">
              <a:defRPr sz="700">
                <a:solidFill>
                  <a:srgbClr val="EBEBEB"/>
                </a:solidFill>
              </a:defRPr>
            </a:lvl1pPr>
          </a:lstStyle>
          <a:p>
            <a:r>
              <a:rPr lang="en-US" noProof="0"/>
              <a:t>SANDVIK: Title of presentation</a:t>
            </a:r>
          </a:p>
        </p:txBody>
      </p:sp>
      <p:sp>
        <p:nvSpPr>
          <p:cNvPr id="7" name="Platshållare för bildnummer 5">
            <a:extLst>
              <a:ext uri="{FF2B5EF4-FFF2-40B4-BE49-F238E27FC236}">
                <a16:creationId xmlns:a16="http://schemas.microsoft.com/office/drawing/2014/main" id="{6E061C8C-8941-AB4E-998F-91225D7514B7}"/>
              </a:ext>
            </a:extLst>
          </p:cNvPr>
          <p:cNvSpPr>
            <a:spLocks noGrp="1"/>
          </p:cNvSpPr>
          <p:nvPr>
            <p:ph type="sldNum" sz="quarter" idx="4"/>
          </p:nvPr>
        </p:nvSpPr>
        <p:spPr>
          <a:xfrm>
            <a:off x="354946" y="5298220"/>
            <a:ext cx="328622" cy="180000"/>
          </a:xfrm>
          <a:prstGeom prst="rect">
            <a:avLst/>
          </a:prstGeom>
        </p:spPr>
        <p:txBody>
          <a:bodyPr vert="horz" lIns="0" tIns="0" rIns="0" bIns="0" rtlCol="0" anchor="b" anchorCtr="0"/>
          <a:lstStyle>
            <a:lvl1pPr algn="l">
              <a:defRPr sz="700">
                <a:solidFill>
                  <a:srgbClr val="EBEBEB"/>
                </a:solidFill>
              </a:defRPr>
            </a:lvl1pPr>
          </a:lstStyle>
          <a:p>
            <a:fld id="{469B62F1-B431-48B6-8270-02431A1685B7}" type="slidenum">
              <a:rPr lang="en-US" noProof="0" smtClean="0"/>
              <a:pPr/>
              <a:t>‹#›</a:t>
            </a:fld>
            <a:endParaRPr lang="en-US" noProof="0"/>
          </a:p>
        </p:txBody>
      </p:sp>
      <p:sp>
        <p:nvSpPr>
          <p:cNvPr id="9" name="Date Placeholder 3">
            <a:extLst>
              <a:ext uri="{FF2B5EF4-FFF2-40B4-BE49-F238E27FC236}">
                <a16:creationId xmlns:a16="http://schemas.microsoft.com/office/drawing/2014/main" id="{6A7A4079-B189-6042-9126-ACFF7629231B}"/>
              </a:ext>
            </a:extLst>
          </p:cNvPr>
          <p:cNvSpPr>
            <a:spLocks noGrp="1"/>
          </p:cNvSpPr>
          <p:nvPr>
            <p:ph type="dt" sz="half" idx="2"/>
          </p:nvPr>
        </p:nvSpPr>
        <p:spPr>
          <a:xfrm>
            <a:off x="5643664" y="5298669"/>
            <a:ext cx="2057400" cy="180000"/>
          </a:xfrm>
          <a:prstGeom prst="rect">
            <a:avLst/>
          </a:prstGeom>
        </p:spPr>
        <p:txBody>
          <a:bodyPr vert="horz" lIns="0" tIns="0" rIns="0" bIns="0" rtlCol="0" anchor="b"/>
          <a:lstStyle>
            <a:lvl1pPr algn="r">
              <a:defRPr sz="700">
                <a:solidFill>
                  <a:srgbClr val="EBEBEB"/>
                </a:solidFill>
              </a:defRPr>
            </a:lvl1pPr>
          </a:lstStyle>
          <a:p>
            <a:fld id="{87B6EBD3-31C2-8C48-B335-316BB894FEE9}" type="datetime1">
              <a:rPr lang="en-US" noProof="0" smtClean="0"/>
              <a:t>11/3/2021</a:t>
            </a:fld>
            <a:endParaRPr lang="en-US" noProof="0"/>
          </a:p>
        </p:txBody>
      </p:sp>
      <p:sp>
        <p:nvSpPr>
          <p:cNvPr id="6" name="Picture Placeholder 5"/>
          <p:cNvSpPr>
            <a:spLocks noGrp="1"/>
          </p:cNvSpPr>
          <p:nvPr>
            <p:ph type="pic" sz="quarter" idx="13" hasCustomPrompt="1"/>
          </p:nvPr>
        </p:nvSpPr>
        <p:spPr>
          <a:xfrm>
            <a:off x="-1" y="0"/>
            <a:ext cx="4562475" cy="5143500"/>
          </a:xfrm>
          <a:noFill/>
        </p:spPr>
        <p:txBody>
          <a:bodyPr/>
          <a:lstStyle/>
          <a:p>
            <a:r>
              <a:rPr lang="en-US" noProof="0"/>
              <a:t>Click icon to add picture</a:t>
            </a:r>
          </a:p>
        </p:txBody>
      </p:sp>
      <p:sp>
        <p:nvSpPr>
          <p:cNvPr id="8" name="Picture Placeholder 7"/>
          <p:cNvSpPr>
            <a:spLocks noGrp="1"/>
          </p:cNvSpPr>
          <p:nvPr>
            <p:ph type="pic" sz="quarter" idx="14" hasCustomPrompt="1"/>
          </p:nvPr>
        </p:nvSpPr>
        <p:spPr>
          <a:xfrm>
            <a:off x="4562475" y="0"/>
            <a:ext cx="4581526" cy="5143500"/>
          </a:xfrm>
          <a:noFill/>
        </p:spPr>
        <p:txBody>
          <a:bodyPr/>
          <a:lstStyle/>
          <a:p>
            <a:r>
              <a:rPr lang="en-US" noProof="0"/>
              <a:t>Click icon to add picture</a:t>
            </a:r>
          </a:p>
        </p:txBody>
      </p:sp>
    </p:spTree>
    <p:extLst>
      <p:ext uri="{BB962C8B-B14F-4D97-AF65-F5344CB8AC3E}">
        <p14:creationId xmlns:p14="http://schemas.microsoft.com/office/powerpoint/2010/main" val="4114728966"/>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type="titleOnly" preserve="1">
  <p:cSld name="World map - Europe centered">
    <p:spTree>
      <p:nvGrpSpPr>
        <p:cNvPr id="1" name=""/>
        <p:cNvGrpSpPr/>
        <p:nvPr/>
      </p:nvGrpSpPr>
      <p:grpSpPr>
        <a:xfrm>
          <a:off x="0" y="0"/>
          <a:ext cx="0" cy="0"/>
          <a:chOff x="0" y="0"/>
          <a:chExt cx="0" cy="0"/>
        </a:xfrm>
      </p:grpSpPr>
      <p:sp>
        <p:nvSpPr>
          <p:cNvPr id="7" name="Platshållare för sidfot 4">
            <a:extLst>
              <a:ext uri="{FF2B5EF4-FFF2-40B4-BE49-F238E27FC236}">
                <a16:creationId xmlns:a16="http://schemas.microsoft.com/office/drawing/2014/main" id="{1DA9F786-3497-AE4D-82BC-4BD518384383}"/>
              </a:ext>
            </a:extLst>
          </p:cNvPr>
          <p:cNvSpPr>
            <a:spLocks noGrp="1"/>
          </p:cNvSpPr>
          <p:nvPr>
            <p:ph type="ftr" sz="quarter" idx="3"/>
          </p:nvPr>
        </p:nvSpPr>
        <p:spPr>
          <a:xfrm>
            <a:off x="683568" y="5397030"/>
            <a:ext cx="2895600" cy="180000"/>
          </a:xfrm>
          <a:prstGeom prst="rect">
            <a:avLst/>
          </a:prstGeom>
        </p:spPr>
        <p:txBody>
          <a:bodyPr vert="horz" lIns="0" tIns="0" rIns="0" bIns="0" rtlCol="0" anchor="b" anchorCtr="0"/>
          <a:lstStyle>
            <a:lvl1pPr algn="l">
              <a:defRPr sz="700">
                <a:solidFill>
                  <a:srgbClr val="EBEBEB"/>
                </a:solidFill>
              </a:defRPr>
            </a:lvl1pPr>
          </a:lstStyle>
          <a:p>
            <a:r>
              <a:rPr lang="en-US" noProof="0"/>
              <a:t>SANDVIK: Title of presentation</a:t>
            </a:r>
          </a:p>
        </p:txBody>
      </p:sp>
      <p:sp>
        <p:nvSpPr>
          <p:cNvPr id="9" name="Platshållare för bildnummer 5">
            <a:extLst>
              <a:ext uri="{FF2B5EF4-FFF2-40B4-BE49-F238E27FC236}">
                <a16:creationId xmlns:a16="http://schemas.microsoft.com/office/drawing/2014/main" id="{BCD815A1-AEA3-2549-8320-84E9BA973800}"/>
              </a:ext>
            </a:extLst>
          </p:cNvPr>
          <p:cNvSpPr>
            <a:spLocks noGrp="1"/>
          </p:cNvSpPr>
          <p:nvPr>
            <p:ph type="sldNum" sz="quarter" idx="4"/>
          </p:nvPr>
        </p:nvSpPr>
        <p:spPr>
          <a:xfrm>
            <a:off x="354946" y="4679655"/>
            <a:ext cx="328622" cy="180000"/>
          </a:xfrm>
          <a:prstGeom prst="rect">
            <a:avLst/>
          </a:prstGeom>
        </p:spPr>
        <p:txBody>
          <a:bodyPr vert="horz" lIns="0" tIns="0" rIns="0" bIns="0" rtlCol="0" anchor="b" anchorCtr="0"/>
          <a:lstStyle>
            <a:lvl1pPr algn="l">
              <a:defRPr sz="700">
                <a:solidFill>
                  <a:schemeClr val="tx2"/>
                </a:solidFill>
              </a:defRPr>
            </a:lvl1pPr>
          </a:lstStyle>
          <a:p>
            <a:fld id="{469B62F1-B431-48B6-8270-02431A1685B7}" type="slidenum">
              <a:rPr lang="en-US" noProof="0" smtClean="0"/>
              <a:pPr/>
              <a:t>‹#›</a:t>
            </a:fld>
            <a:endParaRPr lang="en-US" noProof="0"/>
          </a:p>
        </p:txBody>
      </p:sp>
      <p:sp>
        <p:nvSpPr>
          <p:cNvPr id="10" name="Date Placeholder 3">
            <a:extLst>
              <a:ext uri="{FF2B5EF4-FFF2-40B4-BE49-F238E27FC236}">
                <a16:creationId xmlns:a16="http://schemas.microsoft.com/office/drawing/2014/main" id="{5B53E094-72A5-2542-A839-CFA52E527DDF}"/>
              </a:ext>
            </a:extLst>
          </p:cNvPr>
          <p:cNvSpPr>
            <a:spLocks noGrp="1"/>
          </p:cNvSpPr>
          <p:nvPr>
            <p:ph type="dt" sz="half" idx="2"/>
          </p:nvPr>
        </p:nvSpPr>
        <p:spPr>
          <a:xfrm>
            <a:off x="5643664" y="5397030"/>
            <a:ext cx="2057400" cy="180000"/>
          </a:xfrm>
          <a:prstGeom prst="rect">
            <a:avLst/>
          </a:prstGeom>
        </p:spPr>
        <p:txBody>
          <a:bodyPr vert="horz" lIns="0" tIns="0" rIns="0" bIns="0" rtlCol="0" anchor="b"/>
          <a:lstStyle>
            <a:lvl1pPr algn="r">
              <a:defRPr sz="700">
                <a:solidFill>
                  <a:srgbClr val="EBEBEB"/>
                </a:solidFill>
              </a:defRPr>
            </a:lvl1pPr>
          </a:lstStyle>
          <a:p>
            <a:fld id="{CCF07627-428D-0F46-8953-6B85EA9C0604}" type="datetime1">
              <a:rPr lang="en-US" noProof="0" smtClean="0"/>
              <a:t>11/3/2021</a:t>
            </a:fld>
            <a:endParaRPr lang="en-US" noProof="0"/>
          </a:p>
        </p:txBody>
      </p:sp>
      <p:sp>
        <p:nvSpPr>
          <p:cNvPr id="2" name="Rubrik 1"/>
          <p:cNvSpPr>
            <a:spLocks noGrp="1"/>
          </p:cNvSpPr>
          <p:nvPr>
            <p:ph type="title" hasCustomPrompt="1"/>
          </p:nvPr>
        </p:nvSpPr>
        <p:spPr/>
        <p:txBody>
          <a:bodyPr/>
          <a:lstStyle>
            <a:lvl1pPr>
              <a:defRPr/>
            </a:lvl1pPr>
          </a:lstStyle>
          <a:p>
            <a:r>
              <a:rPr lang="en-US" noProof="0"/>
              <a:t>Headline one line</a:t>
            </a:r>
          </a:p>
        </p:txBody>
      </p:sp>
      <p:pic>
        <p:nvPicPr>
          <p:cNvPr id="8" name="Platshållare för bild 3">
            <a:extLst>
              <a:ext uri="{FF2B5EF4-FFF2-40B4-BE49-F238E27FC236}">
                <a16:creationId xmlns:a16="http://schemas.microsoft.com/office/drawing/2014/main" id="{58411366-E5DD-45FB-866C-6F0244070092}"/>
              </a:ext>
            </a:extLst>
          </p:cNvPr>
          <p:cNvPicPr>
            <a:picLocks noChangeAspect="1"/>
          </p:cNvPicPr>
          <p:nvPr userDrawn="1"/>
        </p:nvPicPr>
        <p:blipFill>
          <a:blip r:embed="rId2">
            <a:duotone>
              <a:prstClr val="black"/>
              <a:schemeClr val="tx2">
                <a:tint val="45000"/>
                <a:satMod val="400000"/>
              </a:schemeClr>
            </a:duotone>
            <a:extLst>
              <a:ext uri="{28A0092B-C50C-407E-A947-70E740481C1C}">
                <a14:useLocalDpi xmlns:a14="http://schemas.microsoft.com/office/drawing/2010/main"/>
              </a:ext>
            </a:extLst>
          </a:blip>
          <a:srcRect/>
          <a:stretch/>
        </p:blipFill>
        <p:spPr>
          <a:xfrm>
            <a:off x="294664" y="1308752"/>
            <a:ext cx="8475304" cy="3424023"/>
          </a:xfrm>
          <a:prstGeom prst="rect">
            <a:avLst/>
          </a:prstGeom>
        </p:spPr>
      </p:pic>
      <p:sp>
        <p:nvSpPr>
          <p:cNvPr id="11" name="Rectangular Callout 11">
            <a:extLst>
              <a:ext uri="{FF2B5EF4-FFF2-40B4-BE49-F238E27FC236}">
                <a16:creationId xmlns:a16="http://schemas.microsoft.com/office/drawing/2014/main" id="{ACB394B7-3E54-C142-8CCB-B60CFC54F161}"/>
              </a:ext>
            </a:extLst>
          </p:cNvPr>
          <p:cNvSpPr/>
          <p:nvPr userDrawn="1"/>
        </p:nvSpPr>
        <p:spPr>
          <a:xfrm>
            <a:off x="9329988" y="1512605"/>
            <a:ext cx="1440000" cy="1350235"/>
          </a:xfrm>
          <a:prstGeom prst="wedgeRectCallout">
            <a:avLst>
              <a:gd name="adj1" fmla="val -59412"/>
              <a:gd name="adj2" fmla="val -19752"/>
            </a:avLst>
          </a:prstGeom>
          <a:solidFill>
            <a:schemeClr val="bg1"/>
          </a:solidFill>
          <a:ln w="9525">
            <a:solidFill>
              <a:schemeClr val="bg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800" noProof="0">
                <a:solidFill>
                  <a:schemeClr val="tx1"/>
                </a:solidFill>
              </a:rPr>
              <a:t>Add your layer of information manually. </a:t>
            </a:r>
          </a:p>
          <a:p>
            <a:pPr algn="l"/>
            <a:endParaRPr lang="en-US" sz="800" noProof="0">
              <a:solidFill>
                <a:schemeClr val="tx1"/>
              </a:solidFill>
            </a:endParaRPr>
          </a:p>
          <a:p>
            <a:pPr algn="l"/>
            <a:r>
              <a:rPr lang="en-US" sz="800" noProof="0">
                <a:solidFill>
                  <a:schemeClr val="tx1"/>
                </a:solidFill>
              </a:rPr>
              <a:t>Please see the example file in the PowerPoint portal (link on first slide) for inspiration on map designs for you to copy &amp; paste.</a:t>
            </a:r>
          </a:p>
        </p:txBody>
      </p:sp>
    </p:spTree>
    <p:extLst>
      <p:ext uri="{BB962C8B-B14F-4D97-AF65-F5344CB8AC3E}">
        <p14:creationId xmlns:p14="http://schemas.microsoft.com/office/powerpoint/2010/main" val="1143034013"/>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showMasterSp="0" type="titleOnly" preserve="1">
  <p:cSld name="World map - Asia centered">
    <p:spTree>
      <p:nvGrpSpPr>
        <p:cNvPr id="1" name=""/>
        <p:cNvGrpSpPr/>
        <p:nvPr/>
      </p:nvGrpSpPr>
      <p:grpSpPr>
        <a:xfrm>
          <a:off x="0" y="0"/>
          <a:ext cx="0" cy="0"/>
          <a:chOff x="0" y="0"/>
          <a:chExt cx="0" cy="0"/>
        </a:xfrm>
      </p:grpSpPr>
      <p:sp>
        <p:nvSpPr>
          <p:cNvPr id="7" name="Platshållare för sidfot 4">
            <a:extLst>
              <a:ext uri="{FF2B5EF4-FFF2-40B4-BE49-F238E27FC236}">
                <a16:creationId xmlns:a16="http://schemas.microsoft.com/office/drawing/2014/main" id="{CE7A3140-9987-9E47-ABA9-8981E1F103B5}"/>
              </a:ext>
            </a:extLst>
          </p:cNvPr>
          <p:cNvSpPr>
            <a:spLocks noGrp="1"/>
          </p:cNvSpPr>
          <p:nvPr>
            <p:ph type="ftr" sz="quarter" idx="3"/>
          </p:nvPr>
        </p:nvSpPr>
        <p:spPr>
          <a:xfrm>
            <a:off x="683568" y="5380867"/>
            <a:ext cx="2895600" cy="180000"/>
          </a:xfrm>
          <a:prstGeom prst="rect">
            <a:avLst/>
          </a:prstGeom>
        </p:spPr>
        <p:txBody>
          <a:bodyPr vert="horz" lIns="0" tIns="0" rIns="0" bIns="0" rtlCol="0" anchor="b" anchorCtr="0"/>
          <a:lstStyle>
            <a:lvl1pPr algn="l">
              <a:defRPr sz="700">
                <a:solidFill>
                  <a:srgbClr val="EBEBEB"/>
                </a:solidFill>
              </a:defRPr>
            </a:lvl1pPr>
          </a:lstStyle>
          <a:p>
            <a:r>
              <a:rPr lang="en-US" noProof="0"/>
              <a:t>SANDVIK: Title of presentation</a:t>
            </a:r>
          </a:p>
        </p:txBody>
      </p:sp>
      <p:sp>
        <p:nvSpPr>
          <p:cNvPr id="8" name="Platshållare för bildnummer 5">
            <a:extLst>
              <a:ext uri="{FF2B5EF4-FFF2-40B4-BE49-F238E27FC236}">
                <a16:creationId xmlns:a16="http://schemas.microsoft.com/office/drawing/2014/main" id="{71BAC41A-59C6-CF48-AD56-616814FC067C}"/>
              </a:ext>
            </a:extLst>
          </p:cNvPr>
          <p:cNvSpPr>
            <a:spLocks noGrp="1"/>
          </p:cNvSpPr>
          <p:nvPr>
            <p:ph type="sldNum" sz="quarter" idx="4"/>
          </p:nvPr>
        </p:nvSpPr>
        <p:spPr>
          <a:xfrm>
            <a:off x="354946" y="4679655"/>
            <a:ext cx="328622" cy="180000"/>
          </a:xfrm>
          <a:prstGeom prst="rect">
            <a:avLst/>
          </a:prstGeom>
        </p:spPr>
        <p:txBody>
          <a:bodyPr vert="horz" lIns="0" tIns="0" rIns="0" bIns="0" rtlCol="0" anchor="b" anchorCtr="0"/>
          <a:lstStyle>
            <a:lvl1pPr algn="l">
              <a:defRPr sz="700">
                <a:solidFill>
                  <a:schemeClr val="tx2"/>
                </a:solidFill>
              </a:defRPr>
            </a:lvl1pPr>
          </a:lstStyle>
          <a:p>
            <a:fld id="{469B62F1-B431-48B6-8270-02431A1685B7}" type="slidenum">
              <a:rPr lang="en-US" noProof="0" smtClean="0"/>
              <a:pPr/>
              <a:t>‹#›</a:t>
            </a:fld>
            <a:endParaRPr lang="en-US" noProof="0"/>
          </a:p>
        </p:txBody>
      </p:sp>
      <p:sp>
        <p:nvSpPr>
          <p:cNvPr id="10" name="Date Placeholder 3">
            <a:extLst>
              <a:ext uri="{FF2B5EF4-FFF2-40B4-BE49-F238E27FC236}">
                <a16:creationId xmlns:a16="http://schemas.microsoft.com/office/drawing/2014/main" id="{563D8D78-A50A-0E4D-BFE6-BE57EB2C3EC9}"/>
              </a:ext>
            </a:extLst>
          </p:cNvPr>
          <p:cNvSpPr>
            <a:spLocks noGrp="1"/>
          </p:cNvSpPr>
          <p:nvPr>
            <p:ph type="dt" sz="half" idx="2"/>
          </p:nvPr>
        </p:nvSpPr>
        <p:spPr>
          <a:xfrm>
            <a:off x="5643664" y="5380867"/>
            <a:ext cx="2057400" cy="180000"/>
          </a:xfrm>
          <a:prstGeom prst="rect">
            <a:avLst/>
          </a:prstGeom>
        </p:spPr>
        <p:txBody>
          <a:bodyPr vert="horz" lIns="0" tIns="0" rIns="0" bIns="0" rtlCol="0" anchor="b"/>
          <a:lstStyle>
            <a:lvl1pPr algn="r">
              <a:defRPr sz="700">
                <a:solidFill>
                  <a:srgbClr val="EBEBEB"/>
                </a:solidFill>
              </a:defRPr>
            </a:lvl1pPr>
          </a:lstStyle>
          <a:p>
            <a:fld id="{DDC4CDF5-9EEF-E249-A14C-6FDA70854639}" type="datetime1">
              <a:rPr lang="en-US" noProof="0" smtClean="0"/>
              <a:t>11/3/2021</a:t>
            </a:fld>
            <a:endParaRPr lang="en-US" noProof="0"/>
          </a:p>
        </p:txBody>
      </p:sp>
      <p:sp>
        <p:nvSpPr>
          <p:cNvPr id="2" name="Rubrik 1"/>
          <p:cNvSpPr>
            <a:spLocks noGrp="1"/>
          </p:cNvSpPr>
          <p:nvPr>
            <p:ph type="title" hasCustomPrompt="1"/>
          </p:nvPr>
        </p:nvSpPr>
        <p:spPr/>
        <p:txBody>
          <a:bodyPr/>
          <a:lstStyle>
            <a:lvl1pPr>
              <a:defRPr/>
            </a:lvl1pPr>
          </a:lstStyle>
          <a:p>
            <a:r>
              <a:rPr lang="en-US" noProof="0"/>
              <a:t>Headline one line</a:t>
            </a:r>
          </a:p>
        </p:txBody>
      </p:sp>
      <p:pic>
        <p:nvPicPr>
          <p:cNvPr id="11" name="Platshållare för bild 3">
            <a:extLst>
              <a:ext uri="{FF2B5EF4-FFF2-40B4-BE49-F238E27FC236}">
                <a16:creationId xmlns:a16="http://schemas.microsoft.com/office/drawing/2014/main" id="{21C716A8-359D-2D49-A593-05282D3ABF8E}"/>
              </a:ext>
            </a:extLst>
          </p:cNvPr>
          <p:cNvPicPr>
            <a:picLocks noChangeAspect="1"/>
          </p:cNvPicPr>
          <p:nvPr userDrawn="1"/>
        </p:nvPicPr>
        <p:blipFill>
          <a:blip r:embed="rId2">
            <a:duotone>
              <a:prstClr val="black"/>
              <a:schemeClr val="tx2">
                <a:tint val="45000"/>
                <a:satMod val="400000"/>
              </a:schemeClr>
            </a:duotone>
            <a:extLst>
              <a:ext uri="{28A0092B-C50C-407E-A947-70E740481C1C}">
                <a14:useLocalDpi xmlns:a14="http://schemas.microsoft.com/office/drawing/2010/main"/>
              </a:ext>
            </a:extLst>
          </a:blip>
          <a:srcRect/>
          <a:stretch/>
        </p:blipFill>
        <p:spPr>
          <a:xfrm>
            <a:off x="294664" y="1308752"/>
            <a:ext cx="8475304" cy="3424023"/>
          </a:xfrm>
          <a:prstGeom prst="rect">
            <a:avLst/>
          </a:prstGeom>
        </p:spPr>
      </p:pic>
      <p:sp>
        <p:nvSpPr>
          <p:cNvPr id="9" name="Rectangular Callout 11">
            <a:extLst>
              <a:ext uri="{FF2B5EF4-FFF2-40B4-BE49-F238E27FC236}">
                <a16:creationId xmlns:a16="http://schemas.microsoft.com/office/drawing/2014/main" id="{E0F62E2E-70B5-574A-902A-353BFECF6EA7}"/>
              </a:ext>
            </a:extLst>
          </p:cNvPr>
          <p:cNvSpPr/>
          <p:nvPr userDrawn="1"/>
        </p:nvSpPr>
        <p:spPr>
          <a:xfrm>
            <a:off x="9329988" y="1512605"/>
            <a:ext cx="1440000" cy="1350235"/>
          </a:xfrm>
          <a:prstGeom prst="wedgeRectCallout">
            <a:avLst>
              <a:gd name="adj1" fmla="val -59412"/>
              <a:gd name="adj2" fmla="val -19752"/>
            </a:avLst>
          </a:prstGeom>
          <a:solidFill>
            <a:schemeClr val="bg1"/>
          </a:solidFill>
          <a:ln w="9525">
            <a:solidFill>
              <a:schemeClr val="bg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800" noProof="0">
                <a:solidFill>
                  <a:schemeClr val="tx1"/>
                </a:solidFill>
              </a:rPr>
              <a:t>Add your layer of information manually. </a:t>
            </a:r>
          </a:p>
          <a:p>
            <a:pPr algn="l"/>
            <a:endParaRPr lang="en-US" sz="800" noProof="0">
              <a:solidFill>
                <a:schemeClr val="tx1"/>
              </a:solidFill>
            </a:endParaRPr>
          </a:p>
          <a:p>
            <a:pPr algn="l"/>
            <a:r>
              <a:rPr lang="en-US" sz="800" noProof="0">
                <a:solidFill>
                  <a:schemeClr val="tx1"/>
                </a:solidFill>
              </a:rPr>
              <a:t>Please see the example file in the PowerPoint portal (link on first slide) for inspiration on map designs for you to copy &amp; paste.</a:t>
            </a:r>
          </a:p>
        </p:txBody>
      </p:sp>
    </p:spTree>
    <p:extLst>
      <p:ext uri="{BB962C8B-B14F-4D97-AF65-F5344CB8AC3E}">
        <p14:creationId xmlns:p14="http://schemas.microsoft.com/office/powerpoint/2010/main" val="1223881020"/>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showMasterSp="0" type="titleOnly" preserve="1">
  <p:cSld name="World map - America centered">
    <p:spTree>
      <p:nvGrpSpPr>
        <p:cNvPr id="1" name=""/>
        <p:cNvGrpSpPr/>
        <p:nvPr/>
      </p:nvGrpSpPr>
      <p:grpSpPr>
        <a:xfrm>
          <a:off x="0" y="0"/>
          <a:ext cx="0" cy="0"/>
          <a:chOff x="0" y="0"/>
          <a:chExt cx="0" cy="0"/>
        </a:xfrm>
      </p:grpSpPr>
      <p:sp>
        <p:nvSpPr>
          <p:cNvPr id="7" name="Platshållare för sidfot 4">
            <a:extLst>
              <a:ext uri="{FF2B5EF4-FFF2-40B4-BE49-F238E27FC236}">
                <a16:creationId xmlns:a16="http://schemas.microsoft.com/office/drawing/2014/main" id="{23E4A1EA-92F7-2947-B6B8-7F5BDFE88AAF}"/>
              </a:ext>
            </a:extLst>
          </p:cNvPr>
          <p:cNvSpPr>
            <a:spLocks noGrp="1"/>
          </p:cNvSpPr>
          <p:nvPr>
            <p:ph type="ftr" sz="quarter" idx="3"/>
          </p:nvPr>
        </p:nvSpPr>
        <p:spPr>
          <a:xfrm>
            <a:off x="683568" y="5272771"/>
            <a:ext cx="2895600" cy="180000"/>
          </a:xfrm>
          <a:prstGeom prst="rect">
            <a:avLst/>
          </a:prstGeom>
        </p:spPr>
        <p:txBody>
          <a:bodyPr vert="horz" lIns="0" tIns="0" rIns="0" bIns="0" rtlCol="0" anchor="b" anchorCtr="0"/>
          <a:lstStyle>
            <a:lvl1pPr algn="l">
              <a:defRPr sz="700">
                <a:solidFill>
                  <a:srgbClr val="EBEBEB"/>
                </a:solidFill>
              </a:defRPr>
            </a:lvl1pPr>
          </a:lstStyle>
          <a:p>
            <a:r>
              <a:rPr lang="en-US" noProof="0"/>
              <a:t>SANDVIK: Title of presentation</a:t>
            </a:r>
          </a:p>
        </p:txBody>
      </p:sp>
      <p:sp>
        <p:nvSpPr>
          <p:cNvPr id="9" name="Platshållare för bildnummer 5">
            <a:extLst>
              <a:ext uri="{FF2B5EF4-FFF2-40B4-BE49-F238E27FC236}">
                <a16:creationId xmlns:a16="http://schemas.microsoft.com/office/drawing/2014/main" id="{5C907AEE-5717-E140-B19C-89FFDE9F1468}"/>
              </a:ext>
            </a:extLst>
          </p:cNvPr>
          <p:cNvSpPr>
            <a:spLocks noGrp="1"/>
          </p:cNvSpPr>
          <p:nvPr>
            <p:ph type="sldNum" sz="quarter" idx="4"/>
          </p:nvPr>
        </p:nvSpPr>
        <p:spPr>
          <a:xfrm>
            <a:off x="354946" y="4679655"/>
            <a:ext cx="328622" cy="180000"/>
          </a:xfrm>
          <a:prstGeom prst="rect">
            <a:avLst/>
          </a:prstGeom>
        </p:spPr>
        <p:txBody>
          <a:bodyPr vert="horz" lIns="0" tIns="0" rIns="0" bIns="0" rtlCol="0" anchor="b" anchorCtr="0"/>
          <a:lstStyle>
            <a:lvl1pPr algn="l">
              <a:defRPr sz="700">
                <a:solidFill>
                  <a:schemeClr val="tx2"/>
                </a:solidFill>
              </a:defRPr>
            </a:lvl1pPr>
          </a:lstStyle>
          <a:p>
            <a:fld id="{469B62F1-B431-48B6-8270-02431A1685B7}" type="slidenum">
              <a:rPr lang="en-US" noProof="0" smtClean="0"/>
              <a:pPr/>
              <a:t>‹#›</a:t>
            </a:fld>
            <a:endParaRPr lang="en-US" noProof="0"/>
          </a:p>
        </p:txBody>
      </p:sp>
      <p:sp>
        <p:nvSpPr>
          <p:cNvPr id="10" name="Date Placeholder 3">
            <a:extLst>
              <a:ext uri="{FF2B5EF4-FFF2-40B4-BE49-F238E27FC236}">
                <a16:creationId xmlns:a16="http://schemas.microsoft.com/office/drawing/2014/main" id="{B245C2B6-BBB6-0A40-B7E8-541601984F61}"/>
              </a:ext>
            </a:extLst>
          </p:cNvPr>
          <p:cNvSpPr>
            <a:spLocks noGrp="1"/>
          </p:cNvSpPr>
          <p:nvPr>
            <p:ph type="dt" sz="half" idx="2"/>
          </p:nvPr>
        </p:nvSpPr>
        <p:spPr>
          <a:xfrm>
            <a:off x="5643664" y="5272771"/>
            <a:ext cx="2057400" cy="180000"/>
          </a:xfrm>
          <a:prstGeom prst="rect">
            <a:avLst/>
          </a:prstGeom>
        </p:spPr>
        <p:txBody>
          <a:bodyPr vert="horz" lIns="0" tIns="0" rIns="0" bIns="0" rtlCol="0" anchor="b"/>
          <a:lstStyle>
            <a:lvl1pPr algn="r">
              <a:defRPr sz="700">
                <a:solidFill>
                  <a:srgbClr val="EBEBEB"/>
                </a:solidFill>
              </a:defRPr>
            </a:lvl1pPr>
          </a:lstStyle>
          <a:p>
            <a:fld id="{7513A8C2-33F6-B446-AF47-688D269AC378}" type="datetime1">
              <a:rPr lang="en-US" noProof="0" smtClean="0"/>
              <a:t>11/3/2021</a:t>
            </a:fld>
            <a:endParaRPr lang="en-US" noProof="0"/>
          </a:p>
        </p:txBody>
      </p:sp>
      <p:sp>
        <p:nvSpPr>
          <p:cNvPr id="2" name="Rubrik 1"/>
          <p:cNvSpPr>
            <a:spLocks noGrp="1"/>
          </p:cNvSpPr>
          <p:nvPr>
            <p:ph type="title" hasCustomPrompt="1"/>
          </p:nvPr>
        </p:nvSpPr>
        <p:spPr/>
        <p:txBody>
          <a:bodyPr/>
          <a:lstStyle>
            <a:lvl1pPr>
              <a:defRPr/>
            </a:lvl1pPr>
          </a:lstStyle>
          <a:p>
            <a:r>
              <a:rPr lang="en-US" noProof="0"/>
              <a:t>Headline one line</a:t>
            </a:r>
          </a:p>
        </p:txBody>
      </p:sp>
      <p:pic>
        <p:nvPicPr>
          <p:cNvPr id="11" name="Platshållare för bild 3">
            <a:extLst>
              <a:ext uri="{FF2B5EF4-FFF2-40B4-BE49-F238E27FC236}">
                <a16:creationId xmlns:a16="http://schemas.microsoft.com/office/drawing/2014/main" id="{DDBD98B3-4016-C44B-A849-E6FC0B6DEF73}"/>
              </a:ext>
            </a:extLst>
          </p:cNvPr>
          <p:cNvPicPr>
            <a:picLocks noChangeAspect="1"/>
          </p:cNvPicPr>
          <p:nvPr userDrawn="1"/>
        </p:nvPicPr>
        <p:blipFill>
          <a:blip r:embed="rId2">
            <a:duotone>
              <a:prstClr val="black"/>
              <a:schemeClr val="tx2">
                <a:tint val="45000"/>
                <a:satMod val="400000"/>
              </a:schemeClr>
            </a:duotone>
            <a:extLst>
              <a:ext uri="{28A0092B-C50C-407E-A947-70E740481C1C}">
                <a14:useLocalDpi xmlns:a14="http://schemas.microsoft.com/office/drawing/2010/main"/>
              </a:ext>
            </a:extLst>
          </a:blip>
          <a:srcRect/>
          <a:stretch/>
        </p:blipFill>
        <p:spPr>
          <a:xfrm>
            <a:off x="294664" y="1308752"/>
            <a:ext cx="8475304" cy="3424023"/>
          </a:xfrm>
          <a:prstGeom prst="rect">
            <a:avLst/>
          </a:prstGeom>
        </p:spPr>
      </p:pic>
      <p:sp>
        <p:nvSpPr>
          <p:cNvPr id="8" name="Rectangular Callout 11">
            <a:extLst>
              <a:ext uri="{FF2B5EF4-FFF2-40B4-BE49-F238E27FC236}">
                <a16:creationId xmlns:a16="http://schemas.microsoft.com/office/drawing/2014/main" id="{CA02C912-3EDE-C945-9465-9538095ABEFA}"/>
              </a:ext>
            </a:extLst>
          </p:cNvPr>
          <p:cNvSpPr/>
          <p:nvPr userDrawn="1"/>
        </p:nvSpPr>
        <p:spPr>
          <a:xfrm>
            <a:off x="9329988" y="1512605"/>
            <a:ext cx="1440000" cy="1350235"/>
          </a:xfrm>
          <a:prstGeom prst="wedgeRectCallout">
            <a:avLst>
              <a:gd name="adj1" fmla="val -59412"/>
              <a:gd name="adj2" fmla="val -19752"/>
            </a:avLst>
          </a:prstGeom>
          <a:solidFill>
            <a:schemeClr val="bg1"/>
          </a:solidFill>
          <a:ln w="9525">
            <a:solidFill>
              <a:schemeClr val="bg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800" noProof="0">
                <a:solidFill>
                  <a:schemeClr val="tx1"/>
                </a:solidFill>
              </a:rPr>
              <a:t>Add your layer of information manually. </a:t>
            </a:r>
          </a:p>
          <a:p>
            <a:pPr algn="l"/>
            <a:endParaRPr lang="en-US" sz="800" noProof="0">
              <a:solidFill>
                <a:schemeClr val="tx1"/>
              </a:solidFill>
            </a:endParaRPr>
          </a:p>
          <a:p>
            <a:pPr algn="l"/>
            <a:r>
              <a:rPr lang="en-US" sz="800" noProof="0">
                <a:solidFill>
                  <a:schemeClr val="tx1"/>
                </a:solidFill>
              </a:rPr>
              <a:t>Please see the example file in the PowerPoint portal (link on first slide) for inspiration on map designs for you to copy &amp; paste.</a:t>
            </a:r>
          </a:p>
        </p:txBody>
      </p:sp>
    </p:spTree>
    <p:extLst>
      <p:ext uri="{BB962C8B-B14F-4D97-AF65-F5344CB8AC3E}">
        <p14:creationId xmlns:p14="http://schemas.microsoft.com/office/powerpoint/2010/main" val="1037615781"/>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showMasterSp="0" type="titleOnly" preserve="1">
  <p:cSld name="Only text blue">
    <p:spTree>
      <p:nvGrpSpPr>
        <p:cNvPr id="1" name=""/>
        <p:cNvGrpSpPr/>
        <p:nvPr/>
      </p:nvGrpSpPr>
      <p:grpSpPr>
        <a:xfrm>
          <a:off x="0" y="0"/>
          <a:ext cx="0" cy="0"/>
          <a:chOff x="0" y="0"/>
          <a:chExt cx="0" cy="0"/>
        </a:xfrm>
      </p:grpSpPr>
      <p:sp>
        <p:nvSpPr>
          <p:cNvPr id="7" name="Platshållare för sidfot 4">
            <a:extLst>
              <a:ext uri="{FF2B5EF4-FFF2-40B4-BE49-F238E27FC236}">
                <a16:creationId xmlns:a16="http://schemas.microsoft.com/office/drawing/2014/main" id="{D91733FD-8E12-2947-B36E-8B6882862192}"/>
              </a:ext>
            </a:extLst>
          </p:cNvPr>
          <p:cNvSpPr>
            <a:spLocks noGrp="1"/>
          </p:cNvSpPr>
          <p:nvPr>
            <p:ph type="ftr" sz="quarter" idx="3"/>
          </p:nvPr>
        </p:nvSpPr>
        <p:spPr>
          <a:xfrm>
            <a:off x="683568" y="5357438"/>
            <a:ext cx="2895600" cy="180000"/>
          </a:xfrm>
          <a:prstGeom prst="rect">
            <a:avLst/>
          </a:prstGeom>
        </p:spPr>
        <p:txBody>
          <a:bodyPr vert="horz" lIns="0" tIns="0" rIns="0" bIns="0" rtlCol="0" anchor="b" anchorCtr="0"/>
          <a:lstStyle>
            <a:lvl1pPr algn="l">
              <a:defRPr sz="700">
                <a:solidFill>
                  <a:srgbClr val="EBEBEB"/>
                </a:solidFill>
              </a:defRPr>
            </a:lvl1pPr>
          </a:lstStyle>
          <a:p>
            <a:r>
              <a:rPr lang="en-US" noProof="0"/>
              <a:t>SANDVIK: Title of presentation</a:t>
            </a:r>
          </a:p>
        </p:txBody>
      </p:sp>
      <p:sp>
        <p:nvSpPr>
          <p:cNvPr id="8" name="Platshållare för bildnummer 5">
            <a:extLst>
              <a:ext uri="{FF2B5EF4-FFF2-40B4-BE49-F238E27FC236}">
                <a16:creationId xmlns:a16="http://schemas.microsoft.com/office/drawing/2014/main" id="{0B61D366-8668-DB49-A301-7240EBB6E01F}"/>
              </a:ext>
            </a:extLst>
          </p:cNvPr>
          <p:cNvSpPr>
            <a:spLocks noGrp="1"/>
          </p:cNvSpPr>
          <p:nvPr>
            <p:ph type="sldNum" sz="quarter" idx="4"/>
          </p:nvPr>
        </p:nvSpPr>
        <p:spPr>
          <a:xfrm>
            <a:off x="354946" y="4679655"/>
            <a:ext cx="328622" cy="180000"/>
          </a:xfrm>
          <a:prstGeom prst="rect">
            <a:avLst/>
          </a:prstGeom>
        </p:spPr>
        <p:txBody>
          <a:bodyPr vert="horz" lIns="0" tIns="0" rIns="0" bIns="0" rtlCol="0" anchor="b" anchorCtr="0"/>
          <a:lstStyle>
            <a:lvl1pPr algn="l">
              <a:defRPr sz="700">
                <a:solidFill>
                  <a:schemeClr val="tx2"/>
                </a:solidFill>
              </a:defRPr>
            </a:lvl1pPr>
          </a:lstStyle>
          <a:p>
            <a:fld id="{469B62F1-B431-48B6-8270-02431A1685B7}" type="slidenum">
              <a:rPr lang="en-US" noProof="0" smtClean="0"/>
              <a:pPr/>
              <a:t>‹#›</a:t>
            </a:fld>
            <a:endParaRPr lang="en-US" noProof="0"/>
          </a:p>
        </p:txBody>
      </p:sp>
      <p:sp>
        <p:nvSpPr>
          <p:cNvPr id="9" name="Date Placeholder 3">
            <a:extLst>
              <a:ext uri="{FF2B5EF4-FFF2-40B4-BE49-F238E27FC236}">
                <a16:creationId xmlns:a16="http://schemas.microsoft.com/office/drawing/2014/main" id="{5443F4BC-72AC-F84E-8569-B676EEEC70E4}"/>
              </a:ext>
            </a:extLst>
          </p:cNvPr>
          <p:cNvSpPr>
            <a:spLocks noGrp="1"/>
          </p:cNvSpPr>
          <p:nvPr>
            <p:ph type="dt" sz="half" idx="2"/>
          </p:nvPr>
        </p:nvSpPr>
        <p:spPr>
          <a:xfrm>
            <a:off x="5643664" y="5357438"/>
            <a:ext cx="2057400" cy="180000"/>
          </a:xfrm>
          <a:prstGeom prst="rect">
            <a:avLst/>
          </a:prstGeom>
        </p:spPr>
        <p:txBody>
          <a:bodyPr vert="horz" lIns="0" tIns="0" rIns="0" bIns="0" rtlCol="0" anchor="b"/>
          <a:lstStyle>
            <a:lvl1pPr algn="r">
              <a:defRPr sz="700">
                <a:solidFill>
                  <a:srgbClr val="EBEBEB"/>
                </a:solidFill>
              </a:defRPr>
            </a:lvl1pPr>
          </a:lstStyle>
          <a:p>
            <a:fld id="{4E454396-22C3-AE46-918A-953E908D5C4E}" type="datetime1">
              <a:rPr lang="en-US" noProof="0" smtClean="0"/>
              <a:t>11/3/2021</a:t>
            </a:fld>
            <a:endParaRPr lang="en-US" noProof="0"/>
          </a:p>
        </p:txBody>
      </p:sp>
      <p:sp>
        <p:nvSpPr>
          <p:cNvPr id="2" name="Rubrik 1"/>
          <p:cNvSpPr>
            <a:spLocks noGrp="1"/>
          </p:cNvSpPr>
          <p:nvPr>
            <p:ph type="title" hasCustomPrompt="1"/>
          </p:nvPr>
        </p:nvSpPr>
        <p:spPr>
          <a:xfrm>
            <a:off x="360000" y="1800000"/>
            <a:ext cx="8424000" cy="1440000"/>
          </a:xfrm>
        </p:spPr>
        <p:txBody>
          <a:bodyPr anchor="ctr">
            <a:noAutofit/>
          </a:bodyPr>
          <a:lstStyle>
            <a:lvl1pPr algn="l">
              <a:lnSpc>
                <a:spcPct val="100000"/>
              </a:lnSpc>
              <a:spcAft>
                <a:spcPts val="700"/>
              </a:spcAft>
              <a:defRPr sz="4800" baseline="0"/>
            </a:lvl1pPr>
          </a:lstStyle>
          <a:p>
            <a:r>
              <a:rPr lang="en-US" noProof="0"/>
              <a:t>”Quote” or large text on white background</a:t>
            </a:r>
          </a:p>
        </p:txBody>
      </p:sp>
      <p:sp>
        <p:nvSpPr>
          <p:cNvPr id="10" name="Rectangular Callout 9">
            <a:extLst>
              <a:ext uri="{FF2B5EF4-FFF2-40B4-BE49-F238E27FC236}">
                <a16:creationId xmlns:a16="http://schemas.microsoft.com/office/drawing/2014/main" id="{9079023E-9011-2A45-8DCA-A44D7AE01146}"/>
              </a:ext>
            </a:extLst>
          </p:cNvPr>
          <p:cNvSpPr/>
          <p:nvPr userDrawn="1"/>
        </p:nvSpPr>
        <p:spPr>
          <a:xfrm>
            <a:off x="9432540" y="1930072"/>
            <a:ext cx="1440000" cy="1179855"/>
          </a:xfrm>
          <a:prstGeom prst="wedgeRectCallout">
            <a:avLst>
              <a:gd name="adj1" fmla="val -59514"/>
              <a:gd name="adj2" fmla="val -19594"/>
            </a:avLst>
          </a:prstGeom>
          <a:solidFill>
            <a:schemeClr val="bg1"/>
          </a:solidFill>
          <a:ln w="9525">
            <a:solidFill>
              <a:schemeClr val="bg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800" noProof="0">
                <a:solidFill>
                  <a:schemeClr val="tx1"/>
                </a:solidFill>
              </a:rPr>
              <a:t>Feel free to make vertical adjustment for text placement, depending on amount of text.</a:t>
            </a:r>
          </a:p>
          <a:p>
            <a:pPr algn="l"/>
            <a:endParaRPr lang="en-US" sz="800" noProof="0">
              <a:solidFill>
                <a:schemeClr val="tx1"/>
              </a:solidFill>
            </a:endParaRPr>
          </a:p>
          <a:p>
            <a:pPr algn="l"/>
            <a:r>
              <a:rPr lang="en-US" sz="800" noProof="0">
                <a:solidFill>
                  <a:schemeClr val="tx1"/>
                </a:solidFill>
              </a:rPr>
              <a:t>A quote or large text should be max 5 lines.</a:t>
            </a:r>
          </a:p>
        </p:txBody>
      </p:sp>
    </p:spTree>
    <p:extLst>
      <p:ext uri="{BB962C8B-B14F-4D97-AF65-F5344CB8AC3E}">
        <p14:creationId xmlns:p14="http://schemas.microsoft.com/office/powerpoint/2010/main" val="3401058861"/>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type="titleOnly" preserve="1">
  <p:cSld name="Only text orange">
    <p:spTree>
      <p:nvGrpSpPr>
        <p:cNvPr id="1" name=""/>
        <p:cNvGrpSpPr/>
        <p:nvPr/>
      </p:nvGrpSpPr>
      <p:grpSpPr>
        <a:xfrm>
          <a:off x="0" y="0"/>
          <a:ext cx="0" cy="0"/>
          <a:chOff x="0" y="0"/>
          <a:chExt cx="0" cy="0"/>
        </a:xfrm>
      </p:grpSpPr>
      <p:sp>
        <p:nvSpPr>
          <p:cNvPr id="6" name="Platshållare för sidfot 4">
            <a:extLst>
              <a:ext uri="{FF2B5EF4-FFF2-40B4-BE49-F238E27FC236}">
                <a16:creationId xmlns:a16="http://schemas.microsoft.com/office/drawing/2014/main" id="{5025F302-8130-4644-9417-A824B00E420C}"/>
              </a:ext>
            </a:extLst>
          </p:cNvPr>
          <p:cNvSpPr>
            <a:spLocks noGrp="1"/>
          </p:cNvSpPr>
          <p:nvPr>
            <p:ph type="ftr" sz="quarter" idx="3"/>
          </p:nvPr>
        </p:nvSpPr>
        <p:spPr>
          <a:xfrm>
            <a:off x="683568" y="5289704"/>
            <a:ext cx="2895600" cy="180000"/>
          </a:xfrm>
          <a:prstGeom prst="rect">
            <a:avLst/>
          </a:prstGeom>
        </p:spPr>
        <p:txBody>
          <a:bodyPr vert="horz" lIns="0" tIns="0" rIns="0" bIns="0" rtlCol="0" anchor="b" anchorCtr="0"/>
          <a:lstStyle>
            <a:lvl1pPr algn="l">
              <a:defRPr sz="700">
                <a:solidFill>
                  <a:srgbClr val="EBEBEB"/>
                </a:solidFill>
              </a:defRPr>
            </a:lvl1pPr>
          </a:lstStyle>
          <a:p>
            <a:r>
              <a:rPr lang="en-US" noProof="0"/>
              <a:t>SANDVIK: Title of presentation</a:t>
            </a:r>
          </a:p>
        </p:txBody>
      </p:sp>
      <p:sp>
        <p:nvSpPr>
          <p:cNvPr id="8" name="Platshållare för bildnummer 5">
            <a:extLst>
              <a:ext uri="{FF2B5EF4-FFF2-40B4-BE49-F238E27FC236}">
                <a16:creationId xmlns:a16="http://schemas.microsoft.com/office/drawing/2014/main" id="{C007FDE7-4BF5-E045-B4A5-392D1B9CEC2E}"/>
              </a:ext>
            </a:extLst>
          </p:cNvPr>
          <p:cNvSpPr>
            <a:spLocks noGrp="1"/>
          </p:cNvSpPr>
          <p:nvPr>
            <p:ph type="sldNum" sz="quarter" idx="4"/>
          </p:nvPr>
        </p:nvSpPr>
        <p:spPr>
          <a:xfrm>
            <a:off x="354946" y="4679655"/>
            <a:ext cx="328622" cy="180000"/>
          </a:xfrm>
          <a:prstGeom prst="rect">
            <a:avLst/>
          </a:prstGeom>
        </p:spPr>
        <p:txBody>
          <a:bodyPr vert="horz" lIns="0" tIns="0" rIns="0" bIns="0" rtlCol="0" anchor="b" anchorCtr="0"/>
          <a:lstStyle>
            <a:lvl1pPr algn="l">
              <a:defRPr sz="700">
                <a:solidFill>
                  <a:schemeClr val="tx2"/>
                </a:solidFill>
              </a:defRPr>
            </a:lvl1pPr>
          </a:lstStyle>
          <a:p>
            <a:fld id="{469B62F1-B431-48B6-8270-02431A1685B7}" type="slidenum">
              <a:rPr lang="en-US" noProof="0" smtClean="0"/>
              <a:pPr/>
              <a:t>‹#›</a:t>
            </a:fld>
            <a:endParaRPr lang="en-US" noProof="0"/>
          </a:p>
        </p:txBody>
      </p:sp>
      <p:sp>
        <p:nvSpPr>
          <p:cNvPr id="9" name="Date Placeholder 3">
            <a:extLst>
              <a:ext uri="{FF2B5EF4-FFF2-40B4-BE49-F238E27FC236}">
                <a16:creationId xmlns:a16="http://schemas.microsoft.com/office/drawing/2014/main" id="{D7CB3E56-007C-6245-B1D5-E397969B6383}"/>
              </a:ext>
            </a:extLst>
          </p:cNvPr>
          <p:cNvSpPr>
            <a:spLocks noGrp="1"/>
          </p:cNvSpPr>
          <p:nvPr>
            <p:ph type="dt" sz="half" idx="2"/>
          </p:nvPr>
        </p:nvSpPr>
        <p:spPr>
          <a:xfrm>
            <a:off x="5643664" y="5289704"/>
            <a:ext cx="2057400" cy="180000"/>
          </a:xfrm>
          <a:prstGeom prst="rect">
            <a:avLst/>
          </a:prstGeom>
        </p:spPr>
        <p:txBody>
          <a:bodyPr vert="horz" lIns="0" tIns="0" rIns="0" bIns="0" rtlCol="0" anchor="b"/>
          <a:lstStyle>
            <a:lvl1pPr algn="r">
              <a:defRPr sz="700">
                <a:solidFill>
                  <a:srgbClr val="EBEBEB"/>
                </a:solidFill>
              </a:defRPr>
            </a:lvl1pPr>
          </a:lstStyle>
          <a:p>
            <a:fld id="{1C80C2F5-BD2B-3A48-A13A-8B75C7CB91E4}" type="datetime1">
              <a:rPr lang="en-US" noProof="0" smtClean="0"/>
              <a:t>11/3/2021</a:t>
            </a:fld>
            <a:endParaRPr lang="en-US" noProof="0"/>
          </a:p>
        </p:txBody>
      </p:sp>
      <p:sp>
        <p:nvSpPr>
          <p:cNvPr id="2" name="Rubrik 1"/>
          <p:cNvSpPr>
            <a:spLocks noGrp="1"/>
          </p:cNvSpPr>
          <p:nvPr>
            <p:ph type="title" hasCustomPrompt="1"/>
          </p:nvPr>
        </p:nvSpPr>
        <p:spPr>
          <a:xfrm>
            <a:off x="360000" y="1800000"/>
            <a:ext cx="8424000" cy="1440000"/>
          </a:xfrm>
        </p:spPr>
        <p:txBody>
          <a:bodyPr anchor="ctr">
            <a:noAutofit/>
          </a:bodyPr>
          <a:lstStyle>
            <a:lvl1pPr algn="l">
              <a:lnSpc>
                <a:spcPct val="100000"/>
              </a:lnSpc>
              <a:spcAft>
                <a:spcPts val="700"/>
              </a:spcAft>
              <a:defRPr sz="4800" baseline="0">
                <a:solidFill>
                  <a:schemeClr val="accent2"/>
                </a:solidFill>
              </a:defRPr>
            </a:lvl1pPr>
          </a:lstStyle>
          <a:p>
            <a:r>
              <a:rPr lang="en-US" noProof="0"/>
              <a:t>”Quote” or large text on white background</a:t>
            </a:r>
          </a:p>
        </p:txBody>
      </p:sp>
      <p:sp>
        <p:nvSpPr>
          <p:cNvPr id="10" name="Rectangular Callout 9">
            <a:extLst>
              <a:ext uri="{FF2B5EF4-FFF2-40B4-BE49-F238E27FC236}">
                <a16:creationId xmlns:a16="http://schemas.microsoft.com/office/drawing/2014/main" id="{9428988A-4AE4-8B4B-8726-CE981177220E}"/>
              </a:ext>
            </a:extLst>
          </p:cNvPr>
          <p:cNvSpPr/>
          <p:nvPr userDrawn="1"/>
        </p:nvSpPr>
        <p:spPr>
          <a:xfrm>
            <a:off x="9432540" y="1930072"/>
            <a:ext cx="1440000" cy="1179855"/>
          </a:xfrm>
          <a:prstGeom prst="wedgeRectCallout">
            <a:avLst>
              <a:gd name="adj1" fmla="val -59514"/>
              <a:gd name="adj2" fmla="val -19594"/>
            </a:avLst>
          </a:prstGeom>
          <a:solidFill>
            <a:schemeClr val="bg1"/>
          </a:solidFill>
          <a:ln w="9525">
            <a:solidFill>
              <a:schemeClr val="bg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800" noProof="0">
                <a:solidFill>
                  <a:schemeClr val="tx1"/>
                </a:solidFill>
              </a:rPr>
              <a:t>Feel free to make vertical adjustment for text placement, depending on amount of text.</a:t>
            </a:r>
          </a:p>
          <a:p>
            <a:pPr algn="l"/>
            <a:endParaRPr lang="en-US" sz="800" noProof="0">
              <a:solidFill>
                <a:schemeClr val="tx1"/>
              </a:solidFill>
            </a:endParaRPr>
          </a:p>
          <a:p>
            <a:pPr algn="l"/>
            <a:r>
              <a:rPr lang="en-US" sz="800" noProof="0">
                <a:solidFill>
                  <a:schemeClr val="tx1"/>
                </a:solidFill>
              </a:rPr>
              <a:t>A quote or large text should be max 5 lines.</a:t>
            </a:r>
          </a:p>
        </p:txBody>
      </p:sp>
    </p:spTree>
    <p:extLst>
      <p:ext uri="{BB962C8B-B14F-4D97-AF65-F5344CB8AC3E}">
        <p14:creationId xmlns:p14="http://schemas.microsoft.com/office/powerpoint/2010/main" val="1803072223"/>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preserve="1">
  <p:cSld name="Big text on picture">
    <p:spTree>
      <p:nvGrpSpPr>
        <p:cNvPr id="1" name=""/>
        <p:cNvGrpSpPr/>
        <p:nvPr/>
      </p:nvGrpSpPr>
      <p:grpSpPr>
        <a:xfrm>
          <a:off x="0" y="0"/>
          <a:ext cx="0" cy="0"/>
          <a:chOff x="0" y="0"/>
          <a:chExt cx="0" cy="0"/>
        </a:xfrm>
      </p:grpSpPr>
      <p:sp>
        <p:nvSpPr>
          <p:cNvPr id="6" name="Platshållare för sidfot 4">
            <a:extLst>
              <a:ext uri="{FF2B5EF4-FFF2-40B4-BE49-F238E27FC236}">
                <a16:creationId xmlns:a16="http://schemas.microsoft.com/office/drawing/2014/main" id="{77C3CD8B-0889-1142-BD1B-BCC4CC1E9994}"/>
              </a:ext>
            </a:extLst>
          </p:cNvPr>
          <p:cNvSpPr>
            <a:spLocks noGrp="1"/>
          </p:cNvSpPr>
          <p:nvPr>
            <p:ph type="ftr" sz="quarter" idx="3"/>
          </p:nvPr>
        </p:nvSpPr>
        <p:spPr>
          <a:xfrm>
            <a:off x="683568" y="5332038"/>
            <a:ext cx="2895600" cy="180000"/>
          </a:xfrm>
          <a:prstGeom prst="rect">
            <a:avLst/>
          </a:prstGeom>
        </p:spPr>
        <p:txBody>
          <a:bodyPr vert="horz" lIns="0" tIns="0" rIns="0" bIns="0" rtlCol="0" anchor="b" anchorCtr="0"/>
          <a:lstStyle>
            <a:lvl1pPr algn="l">
              <a:defRPr sz="700">
                <a:solidFill>
                  <a:srgbClr val="EBEBEB"/>
                </a:solidFill>
              </a:defRPr>
            </a:lvl1pPr>
          </a:lstStyle>
          <a:p>
            <a:r>
              <a:rPr lang="en-US" noProof="0"/>
              <a:t>SANDVIK: Title of presentation</a:t>
            </a:r>
          </a:p>
        </p:txBody>
      </p:sp>
      <p:sp>
        <p:nvSpPr>
          <p:cNvPr id="9" name="Platshållare för bildnummer 5">
            <a:extLst>
              <a:ext uri="{FF2B5EF4-FFF2-40B4-BE49-F238E27FC236}">
                <a16:creationId xmlns:a16="http://schemas.microsoft.com/office/drawing/2014/main" id="{81EBC3D6-9498-F549-A541-32D291D0A740}"/>
              </a:ext>
            </a:extLst>
          </p:cNvPr>
          <p:cNvSpPr>
            <a:spLocks noGrp="1"/>
          </p:cNvSpPr>
          <p:nvPr>
            <p:ph type="sldNum" sz="quarter" idx="4"/>
          </p:nvPr>
        </p:nvSpPr>
        <p:spPr>
          <a:xfrm>
            <a:off x="354946" y="5331589"/>
            <a:ext cx="328622" cy="180000"/>
          </a:xfrm>
          <a:prstGeom prst="rect">
            <a:avLst/>
          </a:prstGeom>
        </p:spPr>
        <p:txBody>
          <a:bodyPr vert="horz" lIns="0" tIns="0" rIns="0" bIns="0" rtlCol="0" anchor="b" anchorCtr="0"/>
          <a:lstStyle>
            <a:lvl1pPr algn="l">
              <a:defRPr sz="700">
                <a:solidFill>
                  <a:srgbClr val="EBEBEB"/>
                </a:solidFill>
              </a:defRPr>
            </a:lvl1pPr>
          </a:lstStyle>
          <a:p>
            <a:fld id="{469B62F1-B431-48B6-8270-02431A1685B7}" type="slidenum">
              <a:rPr lang="en-US" noProof="0" smtClean="0"/>
              <a:pPr/>
              <a:t>‹#›</a:t>
            </a:fld>
            <a:endParaRPr lang="en-US" noProof="0"/>
          </a:p>
        </p:txBody>
      </p:sp>
      <p:sp>
        <p:nvSpPr>
          <p:cNvPr id="10" name="Date Placeholder 3">
            <a:extLst>
              <a:ext uri="{FF2B5EF4-FFF2-40B4-BE49-F238E27FC236}">
                <a16:creationId xmlns:a16="http://schemas.microsoft.com/office/drawing/2014/main" id="{2FA32FA2-D5D9-EA44-9103-644B62B06132}"/>
              </a:ext>
            </a:extLst>
          </p:cNvPr>
          <p:cNvSpPr>
            <a:spLocks noGrp="1"/>
          </p:cNvSpPr>
          <p:nvPr>
            <p:ph type="dt" sz="half" idx="2"/>
          </p:nvPr>
        </p:nvSpPr>
        <p:spPr>
          <a:xfrm>
            <a:off x="5643664" y="5332038"/>
            <a:ext cx="2057400" cy="180000"/>
          </a:xfrm>
          <a:prstGeom prst="rect">
            <a:avLst/>
          </a:prstGeom>
        </p:spPr>
        <p:txBody>
          <a:bodyPr vert="horz" lIns="0" tIns="0" rIns="0" bIns="0" rtlCol="0" anchor="b"/>
          <a:lstStyle>
            <a:lvl1pPr algn="r">
              <a:defRPr sz="700">
                <a:solidFill>
                  <a:srgbClr val="EBEBEB"/>
                </a:solidFill>
              </a:defRPr>
            </a:lvl1pPr>
          </a:lstStyle>
          <a:p>
            <a:fld id="{3CC0CAC6-21C6-0A4C-96DA-BBDC1F3EBFDC}" type="datetime1">
              <a:rPr lang="en-US" noProof="0" smtClean="0"/>
              <a:t>11/3/2021</a:t>
            </a:fld>
            <a:endParaRPr lang="en-US" noProof="0"/>
          </a:p>
        </p:txBody>
      </p:sp>
      <p:sp>
        <p:nvSpPr>
          <p:cNvPr id="8" name="Platshållare för bild 7"/>
          <p:cNvSpPr>
            <a:spLocks noGrp="1"/>
          </p:cNvSpPr>
          <p:nvPr>
            <p:ph type="pic" sz="quarter" idx="13" hasCustomPrompt="1"/>
          </p:nvPr>
        </p:nvSpPr>
        <p:spPr>
          <a:xfrm>
            <a:off x="0" y="0"/>
            <a:ext cx="9144000" cy="5143500"/>
          </a:xfrm>
          <a:noFill/>
        </p:spPr>
        <p:txBody>
          <a:bodyPr/>
          <a:lstStyle/>
          <a:p>
            <a:r>
              <a:rPr lang="en-US" noProof="0"/>
              <a:t>Click icon to add picture</a:t>
            </a:r>
          </a:p>
        </p:txBody>
      </p:sp>
      <p:sp>
        <p:nvSpPr>
          <p:cNvPr id="2" name="Rubrik 1"/>
          <p:cNvSpPr>
            <a:spLocks noGrp="1"/>
          </p:cNvSpPr>
          <p:nvPr>
            <p:ph type="title" hasCustomPrompt="1"/>
          </p:nvPr>
        </p:nvSpPr>
        <p:spPr>
          <a:xfrm>
            <a:off x="360000" y="1170000"/>
            <a:ext cx="4122000" cy="2700000"/>
          </a:xfrm>
        </p:spPr>
        <p:txBody>
          <a:bodyPr anchor="ctr">
            <a:noAutofit/>
          </a:bodyPr>
          <a:lstStyle>
            <a:lvl1pPr algn="l">
              <a:lnSpc>
                <a:spcPct val="100000"/>
              </a:lnSpc>
              <a:spcAft>
                <a:spcPts val="700"/>
              </a:spcAft>
              <a:defRPr sz="3600" baseline="0">
                <a:solidFill>
                  <a:schemeClr val="tx1"/>
                </a:solidFill>
              </a:defRPr>
            </a:lvl1pPr>
          </a:lstStyle>
          <a:p>
            <a:r>
              <a:rPr lang="en-US" noProof="0"/>
              <a:t>”Quote”, or large text (black, white, blue or orange) on picture </a:t>
            </a:r>
          </a:p>
        </p:txBody>
      </p:sp>
      <p:sp>
        <p:nvSpPr>
          <p:cNvPr id="11" name="Rectangular Callout 10">
            <a:extLst>
              <a:ext uri="{FF2B5EF4-FFF2-40B4-BE49-F238E27FC236}">
                <a16:creationId xmlns:a16="http://schemas.microsoft.com/office/drawing/2014/main" id="{1E97B757-6CC8-2848-9BF4-257ACEA6AB0F}"/>
              </a:ext>
            </a:extLst>
          </p:cNvPr>
          <p:cNvSpPr/>
          <p:nvPr userDrawn="1"/>
        </p:nvSpPr>
        <p:spPr>
          <a:xfrm>
            <a:off x="9432540" y="1930072"/>
            <a:ext cx="1440000" cy="1179855"/>
          </a:xfrm>
          <a:prstGeom prst="wedgeRectCallout">
            <a:avLst>
              <a:gd name="adj1" fmla="val -59514"/>
              <a:gd name="adj2" fmla="val -19594"/>
            </a:avLst>
          </a:prstGeom>
          <a:solidFill>
            <a:schemeClr val="bg1"/>
          </a:solidFill>
          <a:ln w="9525">
            <a:solidFill>
              <a:schemeClr val="bg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800" noProof="0">
                <a:solidFill>
                  <a:schemeClr val="tx1"/>
                </a:solidFill>
              </a:rPr>
              <a:t>Feel free to make vertical adjustment for text placement, depending on amount of text.</a:t>
            </a:r>
          </a:p>
          <a:p>
            <a:pPr algn="l"/>
            <a:endParaRPr lang="en-US" sz="800" noProof="0">
              <a:solidFill>
                <a:schemeClr val="tx1"/>
              </a:solidFill>
            </a:endParaRPr>
          </a:p>
          <a:p>
            <a:pPr algn="l"/>
            <a:r>
              <a:rPr lang="en-US" sz="800" noProof="0">
                <a:solidFill>
                  <a:schemeClr val="tx1"/>
                </a:solidFill>
              </a:rPr>
              <a:t>A quote or large text should be max 5 lines.</a:t>
            </a:r>
          </a:p>
        </p:txBody>
      </p:sp>
    </p:spTree>
    <p:extLst>
      <p:ext uri="{BB962C8B-B14F-4D97-AF65-F5344CB8AC3E}">
        <p14:creationId xmlns:p14="http://schemas.microsoft.com/office/powerpoint/2010/main" val="177158667"/>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Big text left blue">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360000" y="414000"/>
            <a:ext cx="4122000" cy="3960000"/>
          </a:xfrm>
        </p:spPr>
        <p:txBody>
          <a:bodyPr>
            <a:noAutofit/>
          </a:bodyPr>
          <a:lstStyle>
            <a:lvl1pPr algn="l">
              <a:lnSpc>
                <a:spcPct val="100000"/>
              </a:lnSpc>
              <a:spcAft>
                <a:spcPts val="700"/>
              </a:spcAft>
              <a:defRPr sz="4800" baseline="0">
                <a:solidFill>
                  <a:schemeClr val="accent1"/>
                </a:solidFill>
              </a:defRPr>
            </a:lvl1pPr>
          </a:lstStyle>
          <a:p>
            <a:r>
              <a:rPr lang="en-US" noProof="0"/>
              <a:t>large text,</a:t>
            </a:r>
            <a:br>
              <a:rPr lang="en-US" noProof="0"/>
            </a:br>
            <a:r>
              <a:rPr lang="en-US" noProof="0"/>
              <a:t>more than one line </a:t>
            </a:r>
          </a:p>
        </p:txBody>
      </p:sp>
      <p:sp>
        <p:nvSpPr>
          <p:cNvPr id="8" name="Picture Placeholder 7"/>
          <p:cNvSpPr>
            <a:spLocks noGrp="1"/>
          </p:cNvSpPr>
          <p:nvPr>
            <p:ph type="pic" sz="quarter" idx="13" hasCustomPrompt="1"/>
          </p:nvPr>
        </p:nvSpPr>
        <p:spPr>
          <a:xfrm>
            <a:off x="4662000" y="414000"/>
            <a:ext cx="4122000" cy="3960000"/>
          </a:xfrm>
        </p:spPr>
        <p:txBody>
          <a:bodyPr/>
          <a:lstStyle>
            <a:lvl1pPr marL="0" indent="0">
              <a:buNone/>
              <a:defRPr/>
            </a:lvl1pPr>
          </a:lstStyle>
          <a:p>
            <a:r>
              <a:rPr lang="en-US" noProof="0"/>
              <a:t>Click icon to add picture</a:t>
            </a:r>
          </a:p>
        </p:txBody>
      </p:sp>
      <p:sp>
        <p:nvSpPr>
          <p:cNvPr id="7" name="Platshållare för bildnummer 5">
            <a:extLst>
              <a:ext uri="{FF2B5EF4-FFF2-40B4-BE49-F238E27FC236}">
                <a16:creationId xmlns:a16="http://schemas.microsoft.com/office/drawing/2014/main" id="{331DEEA4-C1C0-0A48-BBCD-1D0EBAB35C3D}"/>
              </a:ext>
            </a:extLst>
          </p:cNvPr>
          <p:cNvSpPr>
            <a:spLocks noGrp="1"/>
          </p:cNvSpPr>
          <p:nvPr>
            <p:ph type="sldNum" sz="quarter" idx="12"/>
          </p:nvPr>
        </p:nvSpPr>
        <p:spPr>
          <a:xfrm>
            <a:off x="354946" y="4679655"/>
            <a:ext cx="328622" cy="180000"/>
          </a:xfrm>
        </p:spPr>
        <p:txBody>
          <a:bodyPr/>
          <a:lstStyle>
            <a:lvl1pPr>
              <a:defRPr>
                <a:solidFill>
                  <a:schemeClr val="tx2"/>
                </a:solidFill>
              </a:defRPr>
            </a:lvl1pPr>
          </a:lstStyle>
          <a:p>
            <a:fld id="{469B62F1-B431-48B6-8270-02431A1685B7}" type="slidenum">
              <a:rPr lang="en-US" noProof="0" smtClean="0"/>
              <a:pPr/>
              <a:t>‹#›</a:t>
            </a:fld>
            <a:endParaRPr lang="en-US" noProof="0"/>
          </a:p>
        </p:txBody>
      </p:sp>
      <p:sp>
        <p:nvSpPr>
          <p:cNvPr id="9" name="Platshållare för sidfot 4">
            <a:extLst>
              <a:ext uri="{FF2B5EF4-FFF2-40B4-BE49-F238E27FC236}">
                <a16:creationId xmlns:a16="http://schemas.microsoft.com/office/drawing/2014/main" id="{DDE39F5C-7E35-FF46-B8D0-BAFC9DD0860F}"/>
              </a:ext>
            </a:extLst>
          </p:cNvPr>
          <p:cNvSpPr>
            <a:spLocks noGrp="1"/>
          </p:cNvSpPr>
          <p:nvPr>
            <p:ph type="ftr" sz="quarter" idx="3"/>
          </p:nvPr>
        </p:nvSpPr>
        <p:spPr>
          <a:xfrm>
            <a:off x="683568" y="4680104"/>
            <a:ext cx="2895600" cy="180000"/>
          </a:xfrm>
          <a:prstGeom prst="rect">
            <a:avLst/>
          </a:prstGeom>
        </p:spPr>
        <p:txBody>
          <a:bodyPr vert="horz" lIns="0" tIns="0" rIns="0" bIns="0" rtlCol="0" anchor="b" anchorCtr="0"/>
          <a:lstStyle>
            <a:lvl1pPr algn="l">
              <a:defRPr sz="700">
                <a:solidFill>
                  <a:schemeClr val="tx2"/>
                </a:solidFill>
              </a:defRPr>
            </a:lvl1pPr>
          </a:lstStyle>
          <a:p>
            <a:r>
              <a:rPr lang="en-US" noProof="0"/>
              <a:t>SANDVIK: Title of presentation</a:t>
            </a:r>
          </a:p>
        </p:txBody>
      </p:sp>
      <p:sp>
        <p:nvSpPr>
          <p:cNvPr id="13" name="Date Placeholder 3">
            <a:extLst>
              <a:ext uri="{FF2B5EF4-FFF2-40B4-BE49-F238E27FC236}">
                <a16:creationId xmlns:a16="http://schemas.microsoft.com/office/drawing/2014/main" id="{EDB00669-4558-7540-9A71-D7DCF664074E}"/>
              </a:ext>
            </a:extLst>
          </p:cNvPr>
          <p:cNvSpPr>
            <a:spLocks noGrp="1"/>
          </p:cNvSpPr>
          <p:nvPr>
            <p:ph type="dt" sz="half" idx="2"/>
          </p:nvPr>
        </p:nvSpPr>
        <p:spPr>
          <a:xfrm>
            <a:off x="5643664" y="4680104"/>
            <a:ext cx="2057400" cy="180000"/>
          </a:xfrm>
          <a:prstGeom prst="rect">
            <a:avLst/>
          </a:prstGeom>
        </p:spPr>
        <p:txBody>
          <a:bodyPr vert="horz" lIns="0" tIns="0" rIns="0" bIns="0" rtlCol="0" anchor="b"/>
          <a:lstStyle>
            <a:lvl1pPr algn="r">
              <a:defRPr sz="700">
                <a:solidFill>
                  <a:schemeClr val="tx2"/>
                </a:solidFill>
              </a:defRPr>
            </a:lvl1pPr>
          </a:lstStyle>
          <a:p>
            <a:fld id="{75B31EB8-2117-EF4F-8B22-6EEB5E168685}" type="datetime1">
              <a:rPr lang="en-US" noProof="0" smtClean="0"/>
              <a:pPr/>
              <a:t>11/3/2021</a:t>
            </a:fld>
            <a:endParaRPr lang="en-US" noProof="0"/>
          </a:p>
        </p:txBody>
      </p:sp>
    </p:spTree>
    <p:extLst>
      <p:ext uri="{BB962C8B-B14F-4D97-AF65-F5344CB8AC3E}">
        <p14:creationId xmlns:p14="http://schemas.microsoft.com/office/powerpoint/2010/main" val="3108295243"/>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Big text left orange">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360000" y="414000"/>
            <a:ext cx="4122000" cy="3960000"/>
          </a:xfrm>
        </p:spPr>
        <p:txBody>
          <a:bodyPr>
            <a:noAutofit/>
          </a:bodyPr>
          <a:lstStyle>
            <a:lvl1pPr algn="l">
              <a:lnSpc>
                <a:spcPct val="100000"/>
              </a:lnSpc>
              <a:spcAft>
                <a:spcPts val="700"/>
              </a:spcAft>
              <a:defRPr sz="4800" baseline="0">
                <a:solidFill>
                  <a:schemeClr val="accent2"/>
                </a:solidFill>
              </a:defRPr>
            </a:lvl1pPr>
          </a:lstStyle>
          <a:p>
            <a:r>
              <a:rPr lang="en-US" noProof="0"/>
              <a:t>large text,</a:t>
            </a:r>
            <a:br>
              <a:rPr lang="en-US" noProof="0"/>
            </a:br>
            <a:r>
              <a:rPr lang="en-US" noProof="0"/>
              <a:t>more than one line </a:t>
            </a:r>
          </a:p>
        </p:txBody>
      </p:sp>
      <p:sp>
        <p:nvSpPr>
          <p:cNvPr id="8" name="Picture Placeholder 7"/>
          <p:cNvSpPr>
            <a:spLocks noGrp="1"/>
          </p:cNvSpPr>
          <p:nvPr>
            <p:ph type="pic" sz="quarter" idx="13" hasCustomPrompt="1"/>
          </p:nvPr>
        </p:nvSpPr>
        <p:spPr>
          <a:xfrm>
            <a:off x="4662000" y="414000"/>
            <a:ext cx="4122000" cy="3960000"/>
          </a:xfrm>
        </p:spPr>
        <p:txBody>
          <a:bodyPr/>
          <a:lstStyle>
            <a:lvl1pPr marL="0" indent="0">
              <a:buNone/>
              <a:defRPr/>
            </a:lvl1pPr>
          </a:lstStyle>
          <a:p>
            <a:r>
              <a:rPr lang="en-US" noProof="0"/>
              <a:t>Click icon to add picture</a:t>
            </a:r>
          </a:p>
        </p:txBody>
      </p:sp>
      <p:sp>
        <p:nvSpPr>
          <p:cNvPr id="7" name="Platshållare för bildnummer 5">
            <a:extLst>
              <a:ext uri="{FF2B5EF4-FFF2-40B4-BE49-F238E27FC236}">
                <a16:creationId xmlns:a16="http://schemas.microsoft.com/office/drawing/2014/main" id="{F19C8640-84E9-654E-9AAF-C91EB5A42BDA}"/>
              </a:ext>
            </a:extLst>
          </p:cNvPr>
          <p:cNvSpPr>
            <a:spLocks noGrp="1"/>
          </p:cNvSpPr>
          <p:nvPr>
            <p:ph type="sldNum" sz="quarter" idx="12"/>
          </p:nvPr>
        </p:nvSpPr>
        <p:spPr>
          <a:xfrm>
            <a:off x="354946" y="4679655"/>
            <a:ext cx="328622" cy="180000"/>
          </a:xfrm>
        </p:spPr>
        <p:txBody>
          <a:bodyPr/>
          <a:lstStyle>
            <a:lvl1pPr>
              <a:defRPr>
                <a:solidFill>
                  <a:schemeClr val="tx2"/>
                </a:solidFill>
              </a:defRPr>
            </a:lvl1pPr>
          </a:lstStyle>
          <a:p>
            <a:fld id="{469B62F1-B431-48B6-8270-02431A1685B7}" type="slidenum">
              <a:rPr lang="en-US" noProof="0" smtClean="0"/>
              <a:pPr/>
              <a:t>‹#›</a:t>
            </a:fld>
            <a:endParaRPr lang="en-US" noProof="0"/>
          </a:p>
        </p:txBody>
      </p:sp>
      <p:sp>
        <p:nvSpPr>
          <p:cNvPr id="9" name="Platshållare för sidfot 4">
            <a:extLst>
              <a:ext uri="{FF2B5EF4-FFF2-40B4-BE49-F238E27FC236}">
                <a16:creationId xmlns:a16="http://schemas.microsoft.com/office/drawing/2014/main" id="{4CDC06D1-DAA7-8D45-86ED-55606AAC7630}"/>
              </a:ext>
            </a:extLst>
          </p:cNvPr>
          <p:cNvSpPr>
            <a:spLocks noGrp="1"/>
          </p:cNvSpPr>
          <p:nvPr>
            <p:ph type="ftr" sz="quarter" idx="3"/>
          </p:nvPr>
        </p:nvSpPr>
        <p:spPr>
          <a:xfrm>
            <a:off x="683568" y="4680104"/>
            <a:ext cx="2895600" cy="180000"/>
          </a:xfrm>
          <a:prstGeom prst="rect">
            <a:avLst/>
          </a:prstGeom>
        </p:spPr>
        <p:txBody>
          <a:bodyPr vert="horz" lIns="0" tIns="0" rIns="0" bIns="0" rtlCol="0" anchor="b" anchorCtr="0"/>
          <a:lstStyle>
            <a:lvl1pPr algn="l">
              <a:defRPr sz="700">
                <a:solidFill>
                  <a:schemeClr val="tx2"/>
                </a:solidFill>
              </a:defRPr>
            </a:lvl1pPr>
          </a:lstStyle>
          <a:p>
            <a:r>
              <a:rPr lang="en-US" noProof="0"/>
              <a:t>SANDVIK: Title of presentation</a:t>
            </a:r>
          </a:p>
        </p:txBody>
      </p:sp>
      <p:sp>
        <p:nvSpPr>
          <p:cNvPr id="10" name="Date Placeholder 3">
            <a:extLst>
              <a:ext uri="{FF2B5EF4-FFF2-40B4-BE49-F238E27FC236}">
                <a16:creationId xmlns:a16="http://schemas.microsoft.com/office/drawing/2014/main" id="{A59AA09D-E120-1341-BFB3-E09633DC9788}"/>
              </a:ext>
            </a:extLst>
          </p:cNvPr>
          <p:cNvSpPr>
            <a:spLocks noGrp="1"/>
          </p:cNvSpPr>
          <p:nvPr>
            <p:ph type="dt" sz="half" idx="2"/>
          </p:nvPr>
        </p:nvSpPr>
        <p:spPr>
          <a:xfrm>
            <a:off x="5643664" y="4680104"/>
            <a:ext cx="2057400" cy="180000"/>
          </a:xfrm>
          <a:prstGeom prst="rect">
            <a:avLst/>
          </a:prstGeom>
        </p:spPr>
        <p:txBody>
          <a:bodyPr vert="horz" lIns="0" tIns="0" rIns="0" bIns="0" rtlCol="0" anchor="b"/>
          <a:lstStyle>
            <a:lvl1pPr algn="r">
              <a:defRPr sz="700">
                <a:solidFill>
                  <a:schemeClr val="tx2"/>
                </a:solidFill>
              </a:defRPr>
            </a:lvl1pPr>
          </a:lstStyle>
          <a:p>
            <a:fld id="{75B31EB8-2117-EF4F-8B22-6EEB5E168685}" type="datetime1">
              <a:rPr lang="en-US" noProof="0" smtClean="0"/>
              <a:pPr/>
              <a:t>11/3/2021</a:t>
            </a:fld>
            <a:endParaRPr lang="en-US" noProof="0"/>
          </a:p>
        </p:txBody>
      </p:sp>
    </p:spTree>
    <p:extLst>
      <p:ext uri="{BB962C8B-B14F-4D97-AF65-F5344CB8AC3E}">
        <p14:creationId xmlns:p14="http://schemas.microsoft.com/office/powerpoint/2010/main" val="3123784366"/>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Big text right blue">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4662000" y="414000"/>
            <a:ext cx="4122000" cy="3960000"/>
          </a:xfrm>
        </p:spPr>
        <p:txBody>
          <a:bodyPr>
            <a:noAutofit/>
          </a:bodyPr>
          <a:lstStyle>
            <a:lvl1pPr algn="l">
              <a:lnSpc>
                <a:spcPct val="100000"/>
              </a:lnSpc>
              <a:spcAft>
                <a:spcPts val="700"/>
              </a:spcAft>
              <a:defRPr sz="4800" baseline="0">
                <a:solidFill>
                  <a:schemeClr val="accent1"/>
                </a:solidFill>
              </a:defRPr>
            </a:lvl1pPr>
          </a:lstStyle>
          <a:p>
            <a:r>
              <a:rPr lang="en-US" noProof="0"/>
              <a:t>large text,</a:t>
            </a:r>
            <a:br>
              <a:rPr lang="en-US" noProof="0"/>
            </a:br>
            <a:r>
              <a:rPr lang="en-US" noProof="0"/>
              <a:t>more than one line</a:t>
            </a:r>
          </a:p>
        </p:txBody>
      </p:sp>
      <p:sp>
        <p:nvSpPr>
          <p:cNvPr id="8" name="Picture Placeholder 7"/>
          <p:cNvSpPr>
            <a:spLocks noGrp="1"/>
          </p:cNvSpPr>
          <p:nvPr>
            <p:ph type="pic" sz="quarter" idx="13" hasCustomPrompt="1"/>
          </p:nvPr>
        </p:nvSpPr>
        <p:spPr>
          <a:xfrm>
            <a:off x="360000" y="414000"/>
            <a:ext cx="4122000" cy="3960000"/>
          </a:xfrm>
        </p:spPr>
        <p:txBody>
          <a:bodyPr/>
          <a:lstStyle>
            <a:lvl1pPr marL="0" indent="0">
              <a:buNone/>
              <a:defRPr/>
            </a:lvl1pPr>
          </a:lstStyle>
          <a:p>
            <a:r>
              <a:rPr lang="en-US" noProof="0"/>
              <a:t>Click icon to add picture</a:t>
            </a:r>
          </a:p>
        </p:txBody>
      </p:sp>
      <p:sp>
        <p:nvSpPr>
          <p:cNvPr id="7" name="Platshållare för bildnummer 5">
            <a:extLst>
              <a:ext uri="{FF2B5EF4-FFF2-40B4-BE49-F238E27FC236}">
                <a16:creationId xmlns:a16="http://schemas.microsoft.com/office/drawing/2014/main" id="{DA2646E7-22EB-BC47-B43C-30168E4868A9}"/>
              </a:ext>
            </a:extLst>
          </p:cNvPr>
          <p:cNvSpPr>
            <a:spLocks noGrp="1"/>
          </p:cNvSpPr>
          <p:nvPr>
            <p:ph type="sldNum" sz="quarter" idx="12"/>
          </p:nvPr>
        </p:nvSpPr>
        <p:spPr>
          <a:xfrm>
            <a:off x="354946" y="4679655"/>
            <a:ext cx="328622" cy="180000"/>
          </a:xfrm>
        </p:spPr>
        <p:txBody>
          <a:bodyPr/>
          <a:lstStyle>
            <a:lvl1pPr>
              <a:defRPr>
                <a:solidFill>
                  <a:schemeClr val="tx2"/>
                </a:solidFill>
              </a:defRPr>
            </a:lvl1pPr>
          </a:lstStyle>
          <a:p>
            <a:fld id="{469B62F1-B431-48B6-8270-02431A1685B7}" type="slidenum">
              <a:rPr lang="en-US" noProof="0" smtClean="0"/>
              <a:pPr/>
              <a:t>‹#›</a:t>
            </a:fld>
            <a:endParaRPr lang="en-US" noProof="0"/>
          </a:p>
        </p:txBody>
      </p:sp>
      <p:sp>
        <p:nvSpPr>
          <p:cNvPr id="9" name="Platshållare för sidfot 4">
            <a:extLst>
              <a:ext uri="{FF2B5EF4-FFF2-40B4-BE49-F238E27FC236}">
                <a16:creationId xmlns:a16="http://schemas.microsoft.com/office/drawing/2014/main" id="{5CD125B3-5BBB-644D-8969-51866711F33D}"/>
              </a:ext>
            </a:extLst>
          </p:cNvPr>
          <p:cNvSpPr>
            <a:spLocks noGrp="1"/>
          </p:cNvSpPr>
          <p:nvPr>
            <p:ph type="ftr" sz="quarter" idx="3"/>
          </p:nvPr>
        </p:nvSpPr>
        <p:spPr>
          <a:xfrm>
            <a:off x="683568" y="4680104"/>
            <a:ext cx="2895600" cy="180000"/>
          </a:xfrm>
          <a:prstGeom prst="rect">
            <a:avLst/>
          </a:prstGeom>
        </p:spPr>
        <p:txBody>
          <a:bodyPr vert="horz" lIns="0" tIns="0" rIns="0" bIns="0" rtlCol="0" anchor="b" anchorCtr="0"/>
          <a:lstStyle>
            <a:lvl1pPr algn="l">
              <a:defRPr sz="700">
                <a:solidFill>
                  <a:schemeClr val="tx2"/>
                </a:solidFill>
              </a:defRPr>
            </a:lvl1pPr>
          </a:lstStyle>
          <a:p>
            <a:r>
              <a:rPr lang="en-US" noProof="0"/>
              <a:t>SANDVIK: Title of presentation</a:t>
            </a:r>
          </a:p>
        </p:txBody>
      </p:sp>
      <p:sp>
        <p:nvSpPr>
          <p:cNvPr id="10" name="Date Placeholder 3">
            <a:extLst>
              <a:ext uri="{FF2B5EF4-FFF2-40B4-BE49-F238E27FC236}">
                <a16:creationId xmlns:a16="http://schemas.microsoft.com/office/drawing/2014/main" id="{CB8E4C38-C8F5-7B43-BB77-7E4A0897F07E}"/>
              </a:ext>
            </a:extLst>
          </p:cNvPr>
          <p:cNvSpPr>
            <a:spLocks noGrp="1"/>
          </p:cNvSpPr>
          <p:nvPr>
            <p:ph type="dt" sz="half" idx="2"/>
          </p:nvPr>
        </p:nvSpPr>
        <p:spPr>
          <a:xfrm>
            <a:off x="5643664" y="4680104"/>
            <a:ext cx="2057400" cy="180000"/>
          </a:xfrm>
          <a:prstGeom prst="rect">
            <a:avLst/>
          </a:prstGeom>
        </p:spPr>
        <p:txBody>
          <a:bodyPr vert="horz" lIns="0" tIns="0" rIns="0" bIns="0" rtlCol="0" anchor="b"/>
          <a:lstStyle>
            <a:lvl1pPr algn="r">
              <a:defRPr sz="700">
                <a:solidFill>
                  <a:schemeClr val="tx2"/>
                </a:solidFill>
              </a:defRPr>
            </a:lvl1pPr>
          </a:lstStyle>
          <a:p>
            <a:fld id="{75B31EB8-2117-EF4F-8B22-6EEB5E168685}" type="datetime1">
              <a:rPr lang="en-US" noProof="0" smtClean="0"/>
              <a:pPr/>
              <a:t>11/3/2021</a:t>
            </a:fld>
            <a:endParaRPr lang="en-US" noProof="0"/>
          </a:p>
        </p:txBody>
      </p:sp>
    </p:spTree>
    <p:extLst>
      <p:ext uri="{BB962C8B-B14F-4D97-AF65-F5344CB8AC3E}">
        <p14:creationId xmlns:p14="http://schemas.microsoft.com/office/powerpoint/2010/main" val="1686300933"/>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Big text right orange">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4662000" y="414000"/>
            <a:ext cx="4122000" cy="3960000"/>
          </a:xfrm>
        </p:spPr>
        <p:txBody>
          <a:bodyPr>
            <a:noAutofit/>
          </a:bodyPr>
          <a:lstStyle>
            <a:lvl1pPr algn="l">
              <a:lnSpc>
                <a:spcPct val="100000"/>
              </a:lnSpc>
              <a:spcAft>
                <a:spcPts val="700"/>
              </a:spcAft>
              <a:defRPr sz="4800" baseline="0">
                <a:solidFill>
                  <a:schemeClr val="accent2"/>
                </a:solidFill>
              </a:defRPr>
            </a:lvl1pPr>
          </a:lstStyle>
          <a:p>
            <a:r>
              <a:rPr lang="en-US" noProof="0"/>
              <a:t>large text,</a:t>
            </a:r>
            <a:br>
              <a:rPr lang="en-US" noProof="0"/>
            </a:br>
            <a:r>
              <a:rPr lang="en-US" noProof="0"/>
              <a:t>more than one line</a:t>
            </a:r>
          </a:p>
        </p:txBody>
      </p:sp>
      <p:sp>
        <p:nvSpPr>
          <p:cNvPr id="8" name="Picture Placeholder 7"/>
          <p:cNvSpPr>
            <a:spLocks noGrp="1"/>
          </p:cNvSpPr>
          <p:nvPr>
            <p:ph type="pic" sz="quarter" idx="13" hasCustomPrompt="1"/>
          </p:nvPr>
        </p:nvSpPr>
        <p:spPr>
          <a:xfrm>
            <a:off x="360000" y="414000"/>
            <a:ext cx="4122000" cy="3960000"/>
          </a:xfrm>
        </p:spPr>
        <p:txBody>
          <a:bodyPr/>
          <a:lstStyle>
            <a:lvl1pPr marL="0" indent="0">
              <a:buNone/>
              <a:defRPr/>
            </a:lvl1pPr>
          </a:lstStyle>
          <a:p>
            <a:r>
              <a:rPr lang="en-US" noProof="0"/>
              <a:t>Click icon to add picture</a:t>
            </a:r>
          </a:p>
        </p:txBody>
      </p:sp>
      <p:sp>
        <p:nvSpPr>
          <p:cNvPr id="7" name="Platshållare för bildnummer 5">
            <a:extLst>
              <a:ext uri="{FF2B5EF4-FFF2-40B4-BE49-F238E27FC236}">
                <a16:creationId xmlns:a16="http://schemas.microsoft.com/office/drawing/2014/main" id="{B8658778-C0A9-B646-BA9C-EFD2534EC72E}"/>
              </a:ext>
            </a:extLst>
          </p:cNvPr>
          <p:cNvSpPr>
            <a:spLocks noGrp="1"/>
          </p:cNvSpPr>
          <p:nvPr>
            <p:ph type="sldNum" sz="quarter" idx="12"/>
          </p:nvPr>
        </p:nvSpPr>
        <p:spPr>
          <a:xfrm>
            <a:off x="354946" y="4679655"/>
            <a:ext cx="328622" cy="180000"/>
          </a:xfrm>
        </p:spPr>
        <p:txBody>
          <a:bodyPr/>
          <a:lstStyle>
            <a:lvl1pPr>
              <a:defRPr>
                <a:solidFill>
                  <a:schemeClr val="tx2"/>
                </a:solidFill>
              </a:defRPr>
            </a:lvl1pPr>
          </a:lstStyle>
          <a:p>
            <a:fld id="{469B62F1-B431-48B6-8270-02431A1685B7}" type="slidenum">
              <a:rPr lang="en-US" noProof="0" smtClean="0"/>
              <a:pPr/>
              <a:t>‹#›</a:t>
            </a:fld>
            <a:endParaRPr lang="en-US" noProof="0"/>
          </a:p>
        </p:txBody>
      </p:sp>
      <p:sp>
        <p:nvSpPr>
          <p:cNvPr id="9" name="Platshållare för sidfot 4">
            <a:extLst>
              <a:ext uri="{FF2B5EF4-FFF2-40B4-BE49-F238E27FC236}">
                <a16:creationId xmlns:a16="http://schemas.microsoft.com/office/drawing/2014/main" id="{63E19ADF-5872-F945-AD3D-64403D6515A1}"/>
              </a:ext>
            </a:extLst>
          </p:cNvPr>
          <p:cNvSpPr>
            <a:spLocks noGrp="1"/>
          </p:cNvSpPr>
          <p:nvPr>
            <p:ph type="ftr" sz="quarter" idx="3"/>
          </p:nvPr>
        </p:nvSpPr>
        <p:spPr>
          <a:xfrm>
            <a:off x="683568" y="4680104"/>
            <a:ext cx="2895600" cy="180000"/>
          </a:xfrm>
          <a:prstGeom prst="rect">
            <a:avLst/>
          </a:prstGeom>
        </p:spPr>
        <p:txBody>
          <a:bodyPr vert="horz" lIns="0" tIns="0" rIns="0" bIns="0" rtlCol="0" anchor="b" anchorCtr="0"/>
          <a:lstStyle>
            <a:lvl1pPr algn="l">
              <a:defRPr sz="700">
                <a:solidFill>
                  <a:schemeClr val="tx2"/>
                </a:solidFill>
              </a:defRPr>
            </a:lvl1pPr>
          </a:lstStyle>
          <a:p>
            <a:r>
              <a:rPr lang="en-US" noProof="0"/>
              <a:t>SANDVIK: Title of presentation</a:t>
            </a:r>
          </a:p>
        </p:txBody>
      </p:sp>
      <p:sp>
        <p:nvSpPr>
          <p:cNvPr id="10" name="Date Placeholder 3">
            <a:extLst>
              <a:ext uri="{FF2B5EF4-FFF2-40B4-BE49-F238E27FC236}">
                <a16:creationId xmlns:a16="http://schemas.microsoft.com/office/drawing/2014/main" id="{247C905E-72FA-F64B-9AEC-7231F764A8EE}"/>
              </a:ext>
            </a:extLst>
          </p:cNvPr>
          <p:cNvSpPr>
            <a:spLocks noGrp="1"/>
          </p:cNvSpPr>
          <p:nvPr>
            <p:ph type="dt" sz="half" idx="2"/>
          </p:nvPr>
        </p:nvSpPr>
        <p:spPr>
          <a:xfrm>
            <a:off x="5643664" y="4680104"/>
            <a:ext cx="2057400" cy="180000"/>
          </a:xfrm>
          <a:prstGeom prst="rect">
            <a:avLst/>
          </a:prstGeom>
        </p:spPr>
        <p:txBody>
          <a:bodyPr vert="horz" lIns="0" tIns="0" rIns="0" bIns="0" rtlCol="0" anchor="b"/>
          <a:lstStyle>
            <a:lvl1pPr algn="r">
              <a:defRPr sz="700">
                <a:solidFill>
                  <a:schemeClr val="tx2"/>
                </a:solidFill>
              </a:defRPr>
            </a:lvl1pPr>
          </a:lstStyle>
          <a:p>
            <a:fld id="{75B31EB8-2117-EF4F-8B22-6EEB5E168685}" type="datetime1">
              <a:rPr lang="en-US" noProof="0" smtClean="0"/>
              <a:pPr/>
              <a:t>11/3/2021</a:t>
            </a:fld>
            <a:endParaRPr lang="en-US" noProof="0"/>
          </a:p>
        </p:txBody>
      </p:sp>
    </p:spTree>
    <p:extLst>
      <p:ext uri="{BB962C8B-B14F-4D97-AF65-F5344CB8AC3E}">
        <p14:creationId xmlns:p14="http://schemas.microsoft.com/office/powerpoint/2010/main" val="268790756"/>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Presenter info, alt 1">
    <p:spTree>
      <p:nvGrpSpPr>
        <p:cNvPr id="1" name=""/>
        <p:cNvGrpSpPr/>
        <p:nvPr/>
      </p:nvGrpSpPr>
      <p:grpSpPr>
        <a:xfrm>
          <a:off x="0" y="0"/>
          <a:ext cx="0" cy="0"/>
          <a:chOff x="0" y="0"/>
          <a:chExt cx="0" cy="0"/>
        </a:xfrm>
      </p:grpSpPr>
      <p:sp>
        <p:nvSpPr>
          <p:cNvPr id="12" name="Platshållare för sidfot 4">
            <a:extLst>
              <a:ext uri="{FF2B5EF4-FFF2-40B4-BE49-F238E27FC236}">
                <a16:creationId xmlns:a16="http://schemas.microsoft.com/office/drawing/2014/main" id="{8A725CAF-E3F8-4E45-9580-F2507579AEDF}"/>
              </a:ext>
            </a:extLst>
          </p:cNvPr>
          <p:cNvSpPr>
            <a:spLocks noGrp="1"/>
          </p:cNvSpPr>
          <p:nvPr>
            <p:ph type="ftr" sz="quarter" idx="3"/>
          </p:nvPr>
        </p:nvSpPr>
        <p:spPr>
          <a:xfrm>
            <a:off x="683568" y="5264304"/>
            <a:ext cx="2895600" cy="180000"/>
          </a:xfrm>
          <a:prstGeom prst="rect">
            <a:avLst/>
          </a:prstGeom>
        </p:spPr>
        <p:txBody>
          <a:bodyPr vert="horz" lIns="0" tIns="0" rIns="0" bIns="0" rtlCol="0" anchor="b" anchorCtr="0"/>
          <a:lstStyle>
            <a:lvl1pPr algn="l">
              <a:defRPr sz="700">
                <a:solidFill>
                  <a:srgbClr val="EBEBEB"/>
                </a:solidFill>
              </a:defRPr>
            </a:lvl1pPr>
          </a:lstStyle>
          <a:p>
            <a:r>
              <a:rPr lang="en-US" noProof="0"/>
              <a:t>SANDVIK: Title of presentation</a:t>
            </a:r>
          </a:p>
        </p:txBody>
      </p:sp>
      <p:sp>
        <p:nvSpPr>
          <p:cNvPr id="13" name="Platshållare för bildnummer 5">
            <a:extLst>
              <a:ext uri="{FF2B5EF4-FFF2-40B4-BE49-F238E27FC236}">
                <a16:creationId xmlns:a16="http://schemas.microsoft.com/office/drawing/2014/main" id="{546CFCE4-EE21-4F48-9E81-4719B562B5F5}"/>
              </a:ext>
            </a:extLst>
          </p:cNvPr>
          <p:cNvSpPr>
            <a:spLocks noGrp="1"/>
          </p:cNvSpPr>
          <p:nvPr>
            <p:ph type="sldNum" sz="quarter" idx="4"/>
          </p:nvPr>
        </p:nvSpPr>
        <p:spPr>
          <a:xfrm>
            <a:off x="354946" y="4679655"/>
            <a:ext cx="328622" cy="180000"/>
          </a:xfrm>
          <a:prstGeom prst="rect">
            <a:avLst/>
          </a:prstGeom>
        </p:spPr>
        <p:txBody>
          <a:bodyPr vert="horz" lIns="0" tIns="0" rIns="0" bIns="0" rtlCol="0" anchor="b" anchorCtr="0"/>
          <a:lstStyle>
            <a:lvl1pPr algn="l">
              <a:defRPr sz="700">
                <a:solidFill>
                  <a:schemeClr val="tx2"/>
                </a:solidFill>
              </a:defRPr>
            </a:lvl1pPr>
          </a:lstStyle>
          <a:p>
            <a:fld id="{469B62F1-B431-48B6-8270-02431A1685B7}" type="slidenum">
              <a:rPr lang="en-US" noProof="0" smtClean="0"/>
              <a:pPr/>
              <a:t>‹#›</a:t>
            </a:fld>
            <a:endParaRPr lang="en-US" noProof="0"/>
          </a:p>
        </p:txBody>
      </p:sp>
      <p:sp>
        <p:nvSpPr>
          <p:cNvPr id="14" name="Date Placeholder 3">
            <a:extLst>
              <a:ext uri="{FF2B5EF4-FFF2-40B4-BE49-F238E27FC236}">
                <a16:creationId xmlns:a16="http://schemas.microsoft.com/office/drawing/2014/main" id="{F0FCB314-020F-BC4F-837C-1B5BA555B433}"/>
              </a:ext>
            </a:extLst>
          </p:cNvPr>
          <p:cNvSpPr>
            <a:spLocks noGrp="1"/>
          </p:cNvSpPr>
          <p:nvPr>
            <p:ph type="dt" sz="half" idx="2"/>
          </p:nvPr>
        </p:nvSpPr>
        <p:spPr>
          <a:xfrm>
            <a:off x="5643664" y="5264304"/>
            <a:ext cx="2057400" cy="180000"/>
          </a:xfrm>
          <a:prstGeom prst="rect">
            <a:avLst/>
          </a:prstGeom>
        </p:spPr>
        <p:txBody>
          <a:bodyPr vert="horz" lIns="0" tIns="0" rIns="0" bIns="0" rtlCol="0" anchor="b"/>
          <a:lstStyle>
            <a:lvl1pPr algn="r">
              <a:defRPr sz="700">
                <a:solidFill>
                  <a:srgbClr val="EBEBEB"/>
                </a:solidFill>
              </a:defRPr>
            </a:lvl1pPr>
          </a:lstStyle>
          <a:p>
            <a:fld id="{6A03BE79-1B3B-3D4A-B5E4-364D2C934F45}" type="datetime1">
              <a:rPr lang="en-US" noProof="0" smtClean="0"/>
              <a:t>11/3/2021</a:t>
            </a:fld>
            <a:endParaRPr lang="en-US" noProof="0"/>
          </a:p>
        </p:txBody>
      </p:sp>
      <p:sp>
        <p:nvSpPr>
          <p:cNvPr id="6" name="Text Placeholder 16">
            <a:extLst>
              <a:ext uri="{FF2B5EF4-FFF2-40B4-BE49-F238E27FC236}">
                <a16:creationId xmlns:a16="http://schemas.microsoft.com/office/drawing/2014/main" id="{2BB3EDA9-9B30-544B-819B-755B12323745}"/>
              </a:ext>
            </a:extLst>
          </p:cNvPr>
          <p:cNvSpPr>
            <a:spLocks noGrp="1"/>
          </p:cNvSpPr>
          <p:nvPr>
            <p:ph type="body" sz="quarter" idx="13" hasCustomPrompt="1"/>
          </p:nvPr>
        </p:nvSpPr>
        <p:spPr>
          <a:xfrm>
            <a:off x="354944" y="248107"/>
            <a:ext cx="2397048" cy="191507"/>
          </a:xfrm>
        </p:spPr>
        <p:txBody>
          <a:bodyPr/>
          <a:lstStyle>
            <a:lvl1pPr marL="0" indent="0" algn="l" defTabSz="914400" rtl="0" eaLnBrk="1" latinLnBrk="0" hangingPunct="1">
              <a:buNone/>
              <a:defRPr lang="sv-SE" sz="1000" b="1" kern="1200" cap="all" baseline="0" dirty="0">
                <a:solidFill>
                  <a:schemeClr val="tx1"/>
                </a:solidFill>
                <a:latin typeface="+mn-lt"/>
                <a:ea typeface="+mn-ea"/>
                <a:cs typeface="+mn-cs"/>
              </a:defRPr>
            </a:lvl1pPr>
          </a:lstStyle>
          <a:p>
            <a:pPr lvl="0"/>
            <a:r>
              <a:rPr lang="en-US" noProof="0"/>
              <a:t>FILL IN TITLE, E.G “CONTACT”</a:t>
            </a:r>
          </a:p>
        </p:txBody>
      </p:sp>
      <p:sp>
        <p:nvSpPr>
          <p:cNvPr id="7" name="Platshållare för text 2">
            <a:extLst>
              <a:ext uri="{FF2B5EF4-FFF2-40B4-BE49-F238E27FC236}">
                <a16:creationId xmlns:a16="http://schemas.microsoft.com/office/drawing/2014/main" id="{D4824AB4-3CA5-EE4B-B8F8-27C934390D8B}"/>
              </a:ext>
            </a:extLst>
          </p:cNvPr>
          <p:cNvSpPr>
            <a:spLocks noGrp="1"/>
          </p:cNvSpPr>
          <p:nvPr>
            <p:ph type="body" idx="1" hasCustomPrompt="1"/>
          </p:nvPr>
        </p:nvSpPr>
        <p:spPr>
          <a:xfrm>
            <a:off x="354944" y="2155618"/>
            <a:ext cx="4317640" cy="270000"/>
          </a:xfrm>
        </p:spPr>
        <p:txBody>
          <a:bodyPr anchor="t">
            <a:noAutofit/>
          </a:bodyPr>
          <a:lstStyle>
            <a:lvl1pPr marL="0" indent="0">
              <a:lnSpc>
                <a:spcPct val="100000"/>
              </a:lnSpc>
              <a:buNone/>
              <a:defRPr sz="1600" b="0" cap="all" baseline="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add Name</a:t>
            </a:r>
          </a:p>
        </p:txBody>
      </p:sp>
      <p:sp>
        <p:nvSpPr>
          <p:cNvPr id="10" name="Rectangle 9">
            <a:extLst>
              <a:ext uri="{FF2B5EF4-FFF2-40B4-BE49-F238E27FC236}">
                <a16:creationId xmlns:a16="http://schemas.microsoft.com/office/drawing/2014/main" id="{CA77C522-095E-5F41-AC5E-DEB51DDC7C0C}"/>
              </a:ext>
            </a:extLst>
          </p:cNvPr>
          <p:cNvSpPr/>
          <p:nvPr userDrawn="1"/>
        </p:nvSpPr>
        <p:spPr>
          <a:xfrm>
            <a:off x="7823200" y="4478867"/>
            <a:ext cx="1016000" cy="448733"/>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1" name="Platshållare för text 2">
            <a:extLst>
              <a:ext uri="{FF2B5EF4-FFF2-40B4-BE49-F238E27FC236}">
                <a16:creationId xmlns:a16="http://schemas.microsoft.com/office/drawing/2014/main" id="{DA1FEABF-5724-4D4B-8891-BE4B06311B39}"/>
              </a:ext>
            </a:extLst>
          </p:cNvPr>
          <p:cNvSpPr>
            <a:spLocks noGrp="1"/>
          </p:cNvSpPr>
          <p:nvPr>
            <p:ph type="body" idx="14" hasCustomPrompt="1"/>
          </p:nvPr>
        </p:nvSpPr>
        <p:spPr>
          <a:xfrm>
            <a:off x="354944" y="2545084"/>
            <a:ext cx="4317640" cy="839466"/>
          </a:xfrm>
        </p:spPr>
        <p:txBody>
          <a:bodyPr anchor="t">
            <a:noAutofit/>
          </a:bodyPr>
          <a:lstStyle>
            <a:lvl1pPr marL="0" indent="0">
              <a:lnSpc>
                <a:spcPct val="120000"/>
              </a:lnSpc>
              <a:spcBef>
                <a:spcPts val="0"/>
              </a:spcBef>
              <a:spcAft>
                <a:spcPts val="0"/>
              </a:spcAft>
              <a:buNone/>
              <a:defRPr sz="1100" b="0" cap="none"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type: Job title</a:t>
            </a:r>
            <a:br>
              <a:rPr lang="en-US" noProof="0"/>
            </a:br>
            <a:r>
              <a:rPr lang="en-US" noProof="0"/>
              <a:t>E-mail address</a:t>
            </a:r>
            <a:br>
              <a:rPr lang="en-US" noProof="0"/>
            </a:br>
            <a:r>
              <a:rPr lang="en-US" noProof="0"/>
              <a:t>Phone number</a:t>
            </a:r>
          </a:p>
        </p:txBody>
      </p:sp>
    </p:spTree>
    <p:extLst>
      <p:ext uri="{BB962C8B-B14F-4D97-AF65-F5344CB8AC3E}">
        <p14:creationId xmlns:p14="http://schemas.microsoft.com/office/powerpoint/2010/main" val="2754976379"/>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Presenter info, alt 2, picture">
    <p:spTree>
      <p:nvGrpSpPr>
        <p:cNvPr id="1" name=""/>
        <p:cNvGrpSpPr/>
        <p:nvPr/>
      </p:nvGrpSpPr>
      <p:grpSpPr>
        <a:xfrm>
          <a:off x="0" y="0"/>
          <a:ext cx="0" cy="0"/>
          <a:chOff x="0" y="0"/>
          <a:chExt cx="0" cy="0"/>
        </a:xfrm>
      </p:grpSpPr>
      <p:sp>
        <p:nvSpPr>
          <p:cNvPr id="9" name="Platshållare för sidfot 4">
            <a:extLst>
              <a:ext uri="{FF2B5EF4-FFF2-40B4-BE49-F238E27FC236}">
                <a16:creationId xmlns:a16="http://schemas.microsoft.com/office/drawing/2014/main" id="{3F3595BB-308C-3C4C-9D37-94CEEC6F9747}"/>
              </a:ext>
            </a:extLst>
          </p:cNvPr>
          <p:cNvSpPr>
            <a:spLocks noGrp="1"/>
          </p:cNvSpPr>
          <p:nvPr>
            <p:ph type="ftr" sz="quarter" idx="3"/>
          </p:nvPr>
        </p:nvSpPr>
        <p:spPr>
          <a:xfrm>
            <a:off x="683568" y="5255837"/>
            <a:ext cx="2895600" cy="180000"/>
          </a:xfrm>
          <a:prstGeom prst="rect">
            <a:avLst/>
          </a:prstGeom>
        </p:spPr>
        <p:txBody>
          <a:bodyPr vert="horz" lIns="0" tIns="0" rIns="0" bIns="0" rtlCol="0" anchor="b" anchorCtr="0"/>
          <a:lstStyle>
            <a:lvl1pPr algn="l">
              <a:defRPr sz="700">
                <a:solidFill>
                  <a:srgbClr val="EBEBEB"/>
                </a:solidFill>
              </a:defRPr>
            </a:lvl1pPr>
          </a:lstStyle>
          <a:p>
            <a:r>
              <a:rPr lang="en-US" noProof="0"/>
              <a:t>SANDVIK: Title of presentation</a:t>
            </a:r>
          </a:p>
        </p:txBody>
      </p:sp>
      <p:sp>
        <p:nvSpPr>
          <p:cNvPr id="12" name="Platshållare för bildnummer 5">
            <a:extLst>
              <a:ext uri="{FF2B5EF4-FFF2-40B4-BE49-F238E27FC236}">
                <a16:creationId xmlns:a16="http://schemas.microsoft.com/office/drawing/2014/main" id="{429241DB-33FD-144B-93AA-BB3B35C636C2}"/>
              </a:ext>
            </a:extLst>
          </p:cNvPr>
          <p:cNvSpPr>
            <a:spLocks noGrp="1"/>
          </p:cNvSpPr>
          <p:nvPr>
            <p:ph type="sldNum" sz="quarter" idx="4"/>
          </p:nvPr>
        </p:nvSpPr>
        <p:spPr>
          <a:xfrm>
            <a:off x="354946" y="4679655"/>
            <a:ext cx="328622" cy="180000"/>
          </a:xfrm>
          <a:prstGeom prst="rect">
            <a:avLst/>
          </a:prstGeom>
        </p:spPr>
        <p:txBody>
          <a:bodyPr vert="horz" lIns="0" tIns="0" rIns="0" bIns="0" rtlCol="0" anchor="b" anchorCtr="0"/>
          <a:lstStyle>
            <a:lvl1pPr algn="l">
              <a:defRPr sz="700">
                <a:solidFill>
                  <a:schemeClr val="tx2"/>
                </a:solidFill>
              </a:defRPr>
            </a:lvl1pPr>
          </a:lstStyle>
          <a:p>
            <a:fld id="{469B62F1-B431-48B6-8270-02431A1685B7}" type="slidenum">
              <a:rPr lang="en-US" noProof="0" smtClean="0"/>
              <a:pPr/>
              <a:t>‹#›</a:t>
            </a:fld>
            <a:endParaRPr lang="en-US" noProof="0"/>
          </a:p>
        </p:txBody>
      </p:sp>
      <p:sp>
        <p:nvSpPr>
          <p:cNvPr id="13" name="Date Placeholder 3">
            <a:extLst>
              <a:ext uri="{FF2B5EF4-FFF2-40B4-BE49-F238E27FC236}">
                <a16:creationId xmlns:a16="http://schemas.microsoft.com/office/drawing/2014/main" id="{C029ECF0-2169-4C40-BD6B-9B85E2BB7808}"/>
              </a:ext>
            </a:extLst>
          </p:cNvPr>
          <p:cNvSpPr>
            <a:spLocks noGrp="1"/>
          </p:cNvSpPr>
          <p:nvPr>
            <p:ph type="dt" sz="half" idx="2"/>
          </p:nvPr>
        </p:nvSpPr>
        <p:spPr>
          <a:xfrm>
            <a:off x="5643664" y="5255837"/>
            <a:ext cx="2057400" cy="180000"/>
          </a:xfrm>
          <a:prstGeom prst="rect">
            <a:avLst/>
          </a:prstGeom>
        </p:spPr>
        <p:txBody>
          <a:bodyPr vert="horz" lIns="0" tIns="0" rIns="0" bIns="0" rtlCol="0" anchor="b"/>
          <a:lstStyle>
            <a:lvl1pPr algn="r">
              <a:defRPr sz="700">
                <a:solidFill>
                  <a:srgbClr val="EBEBEB"/>
                </a:solidFill>
              </a:defRPr>
            </a:lvl1pPr>
          </a:lstStyle>
          <a:p>
            <a:fld id="{ECEC3B38-7932-0F49-A792-F2D9F98052E2}" type="datetime1">
              <a:rPr lang="en-US" noProof="0" smtClean="0"/>
              <a:t>11/3/2021</a:t>
            </a:fld>
            <a:endParaRPr lang="en-US" noProof="0"/>
          </a:p>
        </p:txBody>
      </p:sp>
      <p:sp>
        <p:nvSpPr>
          <p:cNvPr id="6" name="Text Placeholder 16">
            <a:extLst>
              <a:ext uri="{FF2B5EF4-FFF2-40B4-BE49-F238E27FC236}">
                <a16:creationId xmlns:a16="http://schemas.microsoft.com/office/drawing/2014/main" id="{2BB3EDA9-9B30-544B-819B-755B12323745}"/>
              </a:ext>
            </a:extLst>
          </p:cNvPr>
          <p:cNvSpPr>
            <a:spLocks noGrp="1"/>
          </p:cNvSpPr>
          <p:nvPr>
            <p:ph type="body" sz="quarter" idx="13" hasCustomPrompt="1"/>
          </p:nvPr>
        </p:nvSpPr>
        <p:spPr>
          <a:xfrm>
            <a:off x="354943" y="248108"/>
            <a:ext cx="2186033" cy="153888"/>
          </a:xfrm>
        </p:spPr>
        <p:txBody>
          <a:bodyPr wrap="square">
            <a:spAutoFit/>
          </a:bodyPr>
          <a:lstStyle>
            <a:lvl1pPr marL="0" indent="0" algn="l" defTabSz="914400" rtl="0" eaLnBrk="1" latinLnBrk="0" hangingPunct="1">
              <a:buNone/>
              <a:defRPr lang="sv-SE" sz="1000" b="1" kern="1200" cap="all" baseline="0" dirty="0">
                <a:solidFill>
                  <a:schemeClr val="tx1"/>
                </a:solidFill>
                <a:latin typeface="+mn-lt"/>
                <a:ea typeface="+mn-ea"/>
                <a:cs typeface="+mn-cs"/>
              </a:defRPr>
            </a:lvl1pPr>
          </a:lstStyle>
          <a:p>
            <a:pPr lvl="0"/>
            <a:r>
              <a:rPr lang="en-US" noProof="0"/>
              <a:t>FILL IN TITLE, E.G “CONTACT”</a:t>
            </a:r>
          </a:p>
        </p:txBody>
      </p:sp>
      <p:sp>
        <p:nvSpPr>
          <p:cNvPr id="7" name="Platshållare för text 2">
            <a:extLst>
              <a:ext uri="{FF2B5EF4-FFF2-40B4-BE49-F238E27FC236}">
                <a16:creationId xmlns:a16="http://schemas.microsoft.com/office/drawing/2014/main" id="{D4824AB4-3CA5-EE4B-B8F8-27C934390D8B}"/>
              </a:ext>
            </a:extLst>
          </p:cNvPr>
          <p:cNvSpPr>
            <a:spLocks noGrp="1"/>
          </p:cNvSpPr>
          <p:nvPr>
            <p:ph type="body" idx="1" hasCustomPrompt="1"/>
          </p:nvPr>
        </p:nvSpPr>
        <p:spPr>
          <a:xfrm>
            <a:off x="2454677" y="2453897"/>
            <a:ext cx="4147291" cy="270000"/>
          </a:xfrm>
        </p:spPr>
        <p:txBody>
          <a:bodyPr anchor="t">
            <a:noAutofit/>
          </a:bodyPr>
          <a:lstStyle>
            <a:lvl1pPr marL="0" indent="0">
              <a:lnSpc>
                <a:spcPct val="100000"/>
              </a:lnSpc>
              <a:buNone/>
              <a:defRPr sz="1600" b="0" cap="all" baseline="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add Name</a:t>
            </a:r>
          </a:p>
        </p:txBody>
      </p:sp>
      <p:sp>
        <p:nvSpPr>
          <p:cNvPr id="10" name="Rectangle 9">
            <a:extLst>
              <a:ext uri="{FF2B5EF4-FFF2-40B4-BE49-F238E27FC236}">
                <a16:creationId xmlns:a16="http://schemas.microsoft.com/office/drawing/2014/main" id="{CA77C522-095E-5F41-AC5E-DEB51DDC7C0C}"/>
              </a:ext>
            </a:extLst>
          </p:cNvPr>
          <p:cNvSpPr/>
          <p:nvPr userDrawn="1"/>
        </p:nvSpPr>
        <p:spPr>
          <a:xfrm>
            <a:off x="7823200" y="4478867"/>
            <a:ext cx="1016000" cy="448733"/>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1" name="Platshållare för text 2">
            <a:extLst>
              <a:ext uri="{FF2B5EF4-FFF2-40B4-BE49-F238E27FC236}">
                <a16:creationId xmlns:a16="http://schemas.microsoft.com/office/drawing/2014/main" id="{DA1FEABF-5724-4D4B-8891-BE4B06311B39}"/>
              </a:ext>
            </a:extLst>
          </p:cNvPr>
          <p:cNvSpPr>
            <a:spLocks noGrp="1"/>
          </p:cNvSpPr>
          <p:nvPr>
            <p:ph type="body" idx="14" hasCustomPrompt="1"/>
          </p:nvPr>
        </p:nvSpPr>
        <p:spPr>
          <a:xfrm>
            <a:off x="2454677" y="2843363"/>
            <a:ext cx="4147291" cy="839466"/>
          </a:xfrm>
        </p:spPr>
        <p:txBody>
          <a:bodyPr anchor="t">
            <a:noAutofit/>
          </a:bodyPr>
          <a:lstStyle>
            <a:lvl1pPr marL="0" indent="0">
              <a:lnSpc>
                <a:spcPct val="120000"/>
              </a:lnSpc>
              <a:spcBef>
                <a:spcPts val="0"/>
              </a:spcBef>
              <a:spcAft>
                <a:spcPts val="0"/>
              </a:spcAft>
              <a:buNone/>
              <a:defRPr sz="1100" b="0" cap="none"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type: Job title</a:t>
            </a:r>
            <a:br>
              <a:rPr lang="en-US" noProof="0"/>
            </a:br>
            <a:r>
              <a:rPr lang="en-US" noProof="0"/>
              <a:t>E-mail address</a:t>
            </a:r>
            <a:br>
              <a:rPr lang="en-US" noProof="0"/>
            </a:br>
            <a:r>
              <a:rPr lang="en-US" noProof="0"/>
              <a:t>Phone number</a:t>
            </a:r>
          </a:p>
        </p:txBody>
      </p:sp>
      <p:sp>
        <p:nvSpPr>
          <p:cNvPr id="3" name="Picture Placeholder 2">
            <a:extLst>
              <a:ext uri="{FF2B5EF4-FFF2-40B4-BE49-F238E27FC236}">
                <a16:creationId xmlns:a16="http://schemas.microsoft.com/office/drawing/2014/main" id="{8E98EA6A-9D0C-8C49-A7D5-A90254D1FFAA}"/>
              </a:ext>
            </a:extLst>
          </p:cNvPr>
          <p:cNvSpPr>
            <a:spLocks noGrp="1"/>
          </p:cNvSpPr>
          <p:nvPr>
            <p:ph type="pic" sz="quarter" idx="15" hasCustomPrompt="1"/>
          </p:nvPr>
        </p:nvSpPr>
        <p:spPr>
          <a:xfrm>
            <a:off x="355599" y="1189038"/>
            <a:ext cx="1938867" cy="2301875"/>
          </a:xfrm>
        </p:spPr>
        <p:txBody>
          <a:bodyPr/>
          <a:lstStyle>
            <a:lvl1pPr marL="0" marR="0" indent="0" algn="l" defTabSz="914400" rtl="0" eaLnBrk="1" fontAlgn="auto" latinLnBrk="0" hangingPunct="1">
              <a:lnSpc>
                <a:spcPct val="100000"/>
              </a:lnSpc>
              <a:spcBef>
                <a:spcPts val="400"/>
              </a:spcBef>
              <a:spcAft>
                <a:spcPts val="400"/>
              </a:spcAft>
              <a:buClrTx/>
              <a:buSzTx/>
              <a:buFont typeface="Arial" panose="020B0604020202020204" pitchFamily="34" charset="0"/>
              <a:buNone/>
              <a:tabLst/>
              <a:defRPr sz="1200"/>
            </a:lvl1pPr>
          </a:lstStyle>
          <a:p>
            <a:pPr marL="162000" marR="0" lvl="0" indent="-162000" algn="l" defTabSz="914400" rtl="0" eaLnBrk="1" fontAlgn="auto" latinLnBrk="0" hangingPunct="1">
              <a:lnSpc>
                <a:spcPct val="100000"/>
              </a:lnSpc>
              <a:spcBef>
                <a:spcPts val="400"/>
              </a:spcBef>
              <a:spcAft>
                <a:spcPts val="400"/>
              </a:spcAft>
              <a:buClrTx/>
              <a:buSzTx/>
              <a:buFont typeface="Arial" panose="020B0604020202020204" pitchFamily="34" charset="0"/>
              <a:buChar char="•"/>
              <a:tabLst/>
              <a:defRPr/>
            </a:pPr>
            <a:r>
              <a:rPr lang="en-US" noProof="0"/>
              <a:t>Click to add picture. Move and resize the picture inside the box manually for best fit (see link on first page on how to work with images) </a:t>
            </a:r>
          </a:p>
        </p:txBody>
      </p:sp>
    </p:spTree>
    <p:extLst>
      <p:ext uri="{BB962C8B-B14F-4D97-AF65-F5344CB8AC3E}">
        <p14:creationId xmlns:p14="http://schemas.microsoft.com/office/powerpoint/2010/main" val="691213385"/>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Presenters info, alt 3">
    <p:spTree>
      <p:nvGrpSpPr>
        <p:cNvPr id="1" name=""/>
        <p:cNvGrpSpPr/>
        <p:nvPr/>
      </p:nvGrpSpPr>
      <p:grpSpPr>
        <a:xfrm>
          <a:off x="0" y="0"/>
          <a:ext cx="0" cy="0"/>
          <a:chOff x="0" y="0"/>
          <a:chExt cx="0" cy="0"/>
        </a:xfrm>
      </p:grpSpPr>
      <p:sp>
        <p:nvSpPr>
          <p:cNvPr id="12" name="Platshållare för sidfot 4">
            <a:extLst>
              <a:ext uri="{FF2B5EF4-FFF2-40B4-BE49-F238E27FC236}">
                <a16:creationId xmlns:a16="http://schemas.microsoft.com/office/drawing/2014/main" id="{A2B9BEF7-5F3B-B244-9F6E-9A336566EF92}"/>
              </a:ext>
            </a:extLst>
          </p:cNvPr>
          <p:cNvSpPr>
            <a:spLocks noGrp="1"/>
          </p:cNvSpPr>
          <p:nvPr>
            <p:ph type="ftr" sz="quarter" idx="3"/>
          </p:nvPr>
        </p:nvSpPr>
        <p:spPr>
          <a:xfrm>
            <a:off x="683568" y="5264304"/>
            <a:ext cx="2895600" cy="180000"/>
          </a:xfrm>
          <a:prstGeom prst="rect">
            <a:avLst/>
          </a:prstGeom>
        </p:spPr>
        <p:txBody>
          <a:bodyPr vert="horz" lIns="0" tIns="0" rIns="0" bIns="0" rtlCol="0" anchor="b" anchorCtr="0"/>
          <a:lstStyle>
            <a:lvl1pPr algn="l">
              <a:defRPr sz="700">
                <a:solidFill>
                  <a:srgbClr val="EBEBEB"/>
                </a:solidFill>
              </a:defRPr>
            </a:lvl1pPr>
          </a:lstStyle>
          <a:p>
            <a:r>
              <a:rPr lang="en-US" noProof="0"/>
              <a:t>SANDVIK: Title of presentation</a:t>
            </a:r>
          </a:p>
        </p:txBody>
      </p:sp>
      <p:sp>
        <p:nvSpPr>
          <p:cNvPr id="13" name="Platshållare för bildnummer 5">
            <a:extLst>
              <a:ext uri="{FF2B5EF4-FFF2-40B4-BE49-F238E27FC236}">
                <a16:creationId xmlns:a16="http://schemas.microsoft.com/office/drawing/2014/main" id="{8D59B492-1367-7C49-BBF6-57388E1EB03F}"/>
              </a:ext>
            </a:extLst>
          </p:cNvPr>
          <p:cNvSpPr>
            <a:spLocks noGrp="1"/>
          </p:cNvSpPr>
          <p:nvPr>
            <p:ph type="sldNum" sz="quarter" idx="4"/>
          </p:nvPr>
        </p:nvSpPr>
        <p:spPr>
          <a:xfrm>
            <a:off x="354946" y="4679655"/>
            <a:ext cx="328622" cy="180000"/>
          </a:xfrm>
          <a:prstGeom prst="rect">
            <a:avLst/>
          </a:prstGeom>
        </p:spPr>
        <p:txBody>
          <a:bodyPr vert="horz" lIns="0" tIns="0" rIns="0" bIns="0" rtlCol="0" anchor="b" anchorCtr="0"/>
          <a:lstStyle>
            <a:lvl1pPr algn="l">
              <a:defRPr sz="700">
                <a:solidFill>
                  <a:schemeClr val="tx2"/>
                </a:solidFill>
              </a:defRPr>
            </a:lvl1pPr>
          </a:lstStyle>
          <a:p>
            <a:fld id="{469B62F1-B431-48B6-8270-02431A1685B7}" type="slidenum">
              <a:rPr lang="en-US" noProof="0" smtClean="0"/>
              <a:pPr/>
              <a:t>‹#›</a:t>
            </a:fld>
            <a:endParaRPr lang="en-US" noProof="0"/>
          </a:p>
        </p:txBody>
      </p:sp>
      <p:sp>
        <p:nvSpPr>
          <p:cNvPr id="14" name="Date Placeholder 3">
            <a:extLst>
              <a:ext uri="{FF2B5EF4-FFF2-40B4-BE49-F238E27FC236}">
                <a16:creationId xmlns:a16="http://schemas.microsoft.com/office/drawing/2014/main" id="{73AB5585-327A-2C41-8EFB-9207017F3A43}"/>
              </a:ext>
            </a:extLst>
          </p:cNvPr>
          <p:cNvSpPr>
            <a:spLocks noGrp="1"/>
          </p:cNvSpPr>
          <p:nvPr>
            <p:ph type="dt" sz="half" idx="2"/>
          </p:nvPr>
        </p:nvSpPr>
        <p:spPr>
          <a:xfrm>
            <a:off x="5643664" y="5264304"/>
            <a:ext cx="2057400" cy="180000"/>
          </a:xfrm>
          <a:prstGeom prst="rect">
            <a:avLst/>
          </a:prstGeom>
        </p:spPr>
        <p:txBody>
          <a:bodyPr vert="horz" lIns="0" tIns="0" rIns="0" bIns="0" rtlCol="0" anchor="b"/>
          <a:lstStyle>
            <a:lvl1pPr algn="r">
              <a:defRPr sz="700">
                <a:solidFill>
                  <a:srgbClr val="EBEBEB"/>
                </a:solidFill>
              </a:defRPr>
            </a:lvl1pPr>
          </a:lstStyle>
          <a:p>
            <a:fld id="{B16AF152-40EC-1745-B548-4A5D5C699C23}" type="datetime1">
              <a:rPr lang="en-US" noProof="0" smtClean="0"/>
              <a:t>11/3/2021</a:t>
            </a:fld>
            <a:endParaRPr lang="en-US" noProof="0"/>
          </a:p>
        </p:txBody>
      </p:sp>
      <p:sp>
        <p:nvSpPr>
          <p:cNvPr id="6" name="Text Placeholder 16">
            <a:extLst>
              <a:ext uri="{FF2B5EF4-FFF2-40B4-BE49-F238E27FC236}">
                <a16:creationId xmlns:a16="http://schemas.microsoft.com/office/drawing/2014/main" id="{2BB3EDA9-9B30-544B-819B-755B12323745}"/>
              </a:ext>
            </a:extLst>
          </p:cNvPr>
          <p:cNvSpPr>
            <a:spLocks noGrp="1"/>
          </p:cNvSpPr>
          <p:nvPr>
            <p:ph type="body" sz="quarter" idx="13" hasCustomPrompt="1"/>
          </p:nvPr>
        </p:nvSpPr>
        <p:spPr>
          <a:xfrm>
            <a:off x="354943" y="248108"/>
            <a:ext cx="2247579" cy="270000"/>
          </a:xfrm>
        </p:spPr>
        <p:txBody>
          <a:bodyPr/>
          <a:lstStyle>
            <a:lvl1pPr marL="0" indent="0" algn="l" defTabSz="914400" rtl="0" eaLnBrk="1" latinLnBrk="0" hangingPunct="1">
              <a:buNone/>
              <a:defRPr lang="sv-SE" sz="1000" b="1" kern="1200" cap="all" baseline="0" dirty="0">
                <a:solidFill>
                  <a:schemeClr val="tx1"/>
                </a:solidFill>
                <a:latin typeface="+mn-lt"/>
                <a:ea typeface="+mn-ea"/>
                <a:cs typeface="+mn-cs"/>
              </a:defRPr>
            </a:lvl1pPr>
          </a:lstStyle>
          <a:p>
            <a:pPr lvl="0"/>
            <a:r>
              <a:rPr lang="en-US" noProof="0"/>
              <a:t>FILL IN TITLE, E.G “CONTACT”</a:t>
            </a:r>
          </a:p>
        </p:txBody>
      </p:sp>
      <p:sp>
        <p:nvSpPr>
          <p:cNvPr id="7" name="Platshållare för text 2">
            <a:extLst>
              <a:ext uri="{FF2B5EF4-FFF2-40B4-BE49-F238E27FC236}">
                <a16:creationId xmlns:a16="http://schemas.microsoft.com/office/drawing/2014/main" id="{D4824AB4-3CA5-EE4B-B8F8-27C934390D8B}"/>
              </a:ext>
            </a:extLst>
          </p:cNvPr>
          <p:cNvSpPr>
            <a:spLocks noGrp="1"/>
          </p:cNvSpPr>
          <p:nvPr>
            <p:ph type="body" idx="1" hasCustomPrompt="1"/>
          </p:nvPr>
        </p:nvSpPr>
        <p:spPr>
          <a:xfrm>
            <a:off x="354944" y="2155618"/>
            <a:ext cx="3446589" cy="270000"/>
          </a:xfrm>
        </p:spPr>
        <p:txBody>
          <a:bodyPr anchor="t">
            <a:noAutofit/>
          </a:bodyPr>
          <a:lstStyle>
            <a:lvl1pPr marL="0" indent="0">
              <a:lnSpc>
                <a:spcPct val="100000"/>
              </a:lnSpc>
              <a:buNone/>
              <a:defRPr sz="1600" b="0" cap="all" baseline="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add Name</a:t>
            </a:r>
          </a:p>
        </p:txBody>
      </p:sp>
      <p:sp>
        <p:nvSpPr>
          <p:cNvPr id="10" name="Rectangle 9">
            <a:extLst>
              <a:ext uri="{FF2B5EF4-FFF2-40B4-BE49-F238E27FC236}">
                <a16:creationId xmlns:a16="http://schemas.microsoft.com/office/drawing/2014/main" id="{CA77C522-095E-5F41-AC5E-DEB51DDC7C0C}"/>
              </a:ext>
            </a:extLst>
          </p:cNvPr>
          <p:cNvSpPr/>
          <p:nvPr userDrawn="1"/>
        </p:nvSpPr>
        <p:spPr>
          <a:xfrm>
            <a:off x="7823200" y="4478867"/>
            <a:ext cx="1016000" cy="448733"/>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1" name="Platshållare för text 2">
            <a:extLst>
              <a:ext uri="{FF2B5EF4-FFF2-40B4-BE49-F238E27FC236}">
                <a16:creationId xmlns:a16="http://schemas.microsoft.com/office/drawing/2014/main" id="{DA1FEABF-5724-4D4B-8891-BE4B06311B39}"/>
              </a:ext>
            </a:extLst>
          </p:cNvPr>
          <p:cNvSpPr>
            <a:spLocks noGrp="1"/>
          </p:cNvSpPr>
          <p:nvPr>
            <p:ph type="body" idx="14" hasCustomPrompt="1"/>
          </p:nvPr>
        </p:nvSpPr>
        <p:spPr>
          <a:xfrm>
            <a:off x="354944" y="2545084"/>
            <a:ext cx="3446589" cy="839466"/>
          </a:xfrm>
        </p:spPr>
        <p:txBody>
          <a:bodyPr anchor="t">
            <a:noAutofit/>
          </a:bodyPr>
          <a:lstStyle>
            <a:lvl1pPr marL="0" indent="0">
              <a:lnSpc>
                <a:spcPct val="120000"/>
              </a:lnSpc>
              <a:spcBef>
                <a:spcPts val="0"/>
              </a:spcBef>
              <a:spcAft>
                <a:spcPts val="0"/>
              </a:spcAft>
              <a:buNone/>
              <a:defRPr sz="1100" b="0" cap="none"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type:</a:t>
            </a:r>
            <a:br>
              <a:rPr lang="en-US" noProof="0"/>
            </a:br>
            <a:r>
              <a:rPr lang="en-US" noProof="0"/>
              <a:t>Job title</a:t>
            </a:r>
            <a:br>
              <a:rPr lang="en-US" noProof="0"/>
            </a:br>
            <a:r>
              <a:rPr lang="en-US" noProof="0"/>
              <a:t>E-mail address</a:t>
            </a:r>
            <a:br>
              <a:rPr lang="en-US" noProof="0"/>
            </a:br>
            <a:r>
              <a:rPr lang="en-US" noProof="0"/>
              <a:t>Phone number</a:t>
            </a:r>
          </a:p>
        </p:txBody>
      </p:sp>
      <p:sp>
        <p:nvSpPr>
          <p:cNvPr id="8" name="Platshållare för text 2">
            <a:extLst>
              <a:ext uri="{FF2B5EF4-FFF2-40B4-BE49-F238E27FC236}">
                <a16:creationId xmlns:a16="http://schemas.microsoft.com/office/drawing/2014/main" id="{969646A3-8CF8-9041-830C-70462B81086A}"/>
              </a:ext>
            </a:extLst>
          </p:cNvPr>
          <p:cNvSpPr>
            <a:spLocks noGrp="1"/>
          </p:cNvSpPr>
          <p:nvPr>
            <p:ph type="body" idx="15" hasCustomPrompt="1"/>
          </p:nvPr>
        </p:nvSpPr>
        <p:spPr>
          <a:xfrm>
            <a:off x="3826278" y="2155618"/>
            <a:ext cx="3446589" cy="270000"/>
          </a:xfrm>
        </p:spPr>
        <p:txBody>
          <a:bodyPr anchor="t">
            <a:noAutofit/>
          </a:bodyPr>
          <a:lstStyle>
            <a:lvl1pPr marL="0" indent="0">
              <a:lnSpc>
                <a:spcPct val="100000"/>
              </a:lnSpc>
              <a:buNone/>
              <a:defRPr sz="1600" b="0" cap="all" baseline="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add Name</a:t>
            </a:r>
          </a:p>
        </p:txBody>
      </p:sp>
      <p:sp>
        <p:nvSpPr>
          <p:cNvPr id="9" name="Platshållare för text 2">
            <a:extLst>
              <a:ext uri="{FF2B5EF4-FFF2-40B4-BE49-F238E27FC236}">
                <a16:creationId xmlns:a16="http://schemas.microsoft.com/office/drawing/2014/main" id="{FD33EFFD-1E05-4141-9A80-591359348DAC}"/>
              </a:ext>
            </a:extLst>
          </p:cNvPr>
          <p:cNvSpPr>
            <a:spLocks noGrp="1"/>
          </p:cNvSpPr>
          <p:nvPr>
            <p:ph type="body" idx="16" hasCustomPrompt="1"/>
          </p:nvPr>
        </p:nvSpPr>
        <p:spPr>
          <a:xfrm>
            <a:off x="3826278" y="2545084"/>
            <a:ext cx="3446589" cy="839466"/>
          </a:xfrm>
        </p:spPr>
        <p:txBody>
          <a:bodyPr anchor="t">
            <a:noAutofit/>
          </a:bodyPr>
          <a:lstStyle>
            <a:lvl1pPr marL="0" indent="0">
              <a:lnSpc>
                <a:spcPct val="120000"/>
              </a:lnSpc>
              <a:spcBef>
                <a:spcPts val="0"/>
              </a:spcBef>
              <a:spcAft>
                <a:spcPts val="0"/>
              </a:spcAft>
              <a:buNone/>
              <a:defRPr sz="1100" b="0" cap="none"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type:</a:t>
            </a:r>
            <a:br>
              <a:rPr lang="en-US" noProof="0"/>
            </a:br>
            <a:r>
              <a:rPr lang="en-US" noProof="0"/>
              <a:t>Job title</a:t>
            </a:r>
            <a:br>
              <a:rPr lang="en-US" noProof="0"/>
            </a:br>
            <a:r>
              <a:rPr lang="en-US" noProof="0"/>
              <a:t>E-mail address</a:t>
            </a:r>
            <a:br>
              <a:rPr lang="en-US" noProof="0"/>
            </a:br>
            <a:r>
              <a:rPr lang="en-US" noProof="0"/>
              <a:t>Phone number</a:t>
            </a:r>
          </a:p>
        </p:txBody>
      </p:sp>
    </p:spTree>
    <p:extLst>
      <p:ext uri="{BB962C8B-B14F-4D97-AF65-F5344CB8AC3E}">
        <p14:creationId xmlns:p14="http://schemas.microsoft.com/office/powerpoint/2010/main" val="799348223"/>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Presenters info, alt 4, pictures">
    <p:spTree>
      <p:nvGrpSpPr>
        <p:cNvPr id="1" name=""/>
        <p:cNvGrpSpPr/>
        <p:nvPr/>
      </p:nvGrpSpPr>
      <p:grpSpPr>
        <a:xfrm>
          <a:off x="0" y="0"/>
          <a:ext cx="0" cy="0"/>
          <a:chOff x="0" y="0"/>
          <a:chExt cx="0" cy="0"/>
        </a:xfrm>
      </p:grpSpPr>
      <p:sp>
        <p:nvSpPr>
          <p:cNvPr id="43" name="Platshållare för sidfot 4">
            <a:extLst>
              <a:ext uri="{FF2B5EF4-FFF2-40B4-BE49-F238E27FC236}">
                <a16:creationId xmlns:a16="http://schemas.microsoft.com/office/drawing/2014/main" id="{8F6DC2C7-9611-A74B-B338-A68EF940883B}"/>
              </a:ext>
            </a:extLst>
          </p:cNvPr>
          <p:cNvSpPr>
            <a:spLocks noGrp="1"/>
          </p:cNvSpPr>
          <p:nvPr>
            <p:ph type="ftr" sz="quarter" idx="3"/>
          </p:nvPr>
        </p:nvSpPr>
        <p:spPr>
          <a:xfrm>
            <a:off x="683568" y="5288160"/>
            <a:ext cx="2895600" cy="180000"/>
          </a:xfrm>
          <a:prstGeom prst="rect">
            <a:avLst/>
          </a:prstGeom>
        </p:spPr>
        <p:txBody>
          <a:bodyPr vert="horz" lIns="0" tIns="0" rIns="0" bIns="0" rtlCol="0" anchor="b" anchorCtr="0"/>
          <a:lstStyle>
            <a:lvl1pPr algn="l">
              <a:defRPr sz="700">
                <a:solidFill>
                  <a:srgbClr val="EBEBEB"/>
                </a:solidFill>
              </a:defRPr>
            </a:lvl1pPr>
          </a:lstStyle>
          <a:p>
            <a:r>
              <a:rPr lang="en-US" noProof="0"/>
              <a:t>SANDVIK: Title of presentation</a:t>
            </a:r>
          </a:p>
        </p:txBody>
      </p:sp>
      <p:sp>
        <p:nvSpPr>
          <p:cNvPr id="44" name="Platshållare för bildnummer 5">
            <a:extLst>
              <a:ext uri="{FF2B5EF4-FFF2-40B4-BE49-F238E27FC236}">
                <a16:creationId xmlns:a16="http://schemas.microsoft.com/office/drawing/2014/main" id="{F664B48E-9DB2-9A40-9102-C4C7216D993C}"/>
              </a:ext>
            </a:extLst>
          </p:cNvPr>
          <p:cNvSpPr>
            <a:spLocks noGrp="1"/>
          </p:cNvSpPr>
          <p:nvPr>
            <p:ph type="sldNum" sz="quarter" idx="4"/>
          </p:nvPr>
        </p:nvSpPr>
        <p:spPr>
          <a:xfrm>
            <a:off x="354946" y="4679655"/>
            <a:ext cx="328622" cy="180000"/>
          </a:xfrm>
          <a:prstGeom prst="rect">
            <a:avLst/>
          </a:prstGeom>
        </p:spPr>
        <p:txBody>
          <a:bodyPr vert="horz" lIns="0" tIns="0" rIns="0" bIns="0" rtlCol="0" anchor="b" anchorCtr="0"/>
          <a:lstStyle>
            <a:lvl1pPr algn="l">
              <a:defRPr sz="700">
                <a:solidFill>
                  <a:schemeClr val="tx2"/>
                </a:solidFill>
              </a:defRPr>
            </a:lvl1pPr>
          </a:lstStyle>
          <a:p>
            <a:fld id="{469B62F1-B431-48B6-8270-02431A1685B7}" type="slidenum">
              <a:rPr lang="en-US" noProof="0" smtClean="0"/>
              <a:pPr/>
              <a:t>‹#›</a:t>
            </a:fld>
            <a:endParaRPr lang="en-US" noProof="0"/>
          </a:p>
        </p:txBody>
      </p:sp>
      <p:sp>
        <p:nvSpPr>
          <p:cNvPr id="45" name="Date Placeholder 3">
            <a:extLst>
              <a:ext uri="{FF2B5EF4-FFF2-40B4-BE49-F238E27FC236}">
                <a16:creationId xmlns:a16="http://schemas.microsoft.com/office/drawing/2014/main" id="{776FC02E-532D-3E46-BEFE-226EDF93C319}"/>
              </a:ext>
            </a:extLst>
          </p:cNvPr>
          <p:cNvSpPr>
            <a:spLocks noGrp="1"/>
          </p:cNvSpPr>
          <p:nvPr>
            <p:ph type="dt" sz="half" idx="2"/>
          </p:nvPr>
        </p:nvSpPr>
        <p:spPr>
          <a:xfrm>
            <a:off x="5643664" y="5288160"/>
            <a:ext cx="2057400" cy="180000"/>
          </a:xfrm>
          <a:prstGeom prst="rect">
            <a:avLst/>
          </a:prstGeom>
        </p:spPr>
        <p:txBody>
          <a:bodyPr vert="horz" lIns="0" tIns="0" rIns="0" bIns="0" rtlCol="0" anchor="b"/>
          <a:lstStyle>
            <a:lvl1pPr algn="r">
              <a:defRPr sz="700">
                <a:solidFill>
                  <a:srgbClr val="EBEBEB"/>
                </a:solidFill>
              </a:defRPr>
            </a:lvl1pPr>
          </a:lstStyle>
          <a:p>
            <a:fld id="{F014A049-EA41-A14B-AF2D-E1671AA8F506}" type="datetime1">
              <a:rPr lang="en-US" noProof="0" smtClean="0"/>
              <a:t>11/3/2021</a:t>
            </a:fld>
            <a:endParaRPr lang="en-US" noProof="0"/>
          </a:p>
        </p:txBody>
      </p:sp>
      <p:sp>
        <p:nvSpPr>
          <p:cNvPr id="6" name="Text Placeholder 16">
            <a:extLst>
              <a:ext uri="{FF2B5EF4-FFF2-40B4-BE49-F238E27FC236}">
                <a16:creationId xmlns:a16="http://schemas.microsoft.com/office/drawing/2014/main" id="{2BB3EDA9-9B30-544B-819B-755B12323745}"/>
              </a:ext>
            </a:extLst>
          </p:cNvPr>
          <p:cNvSpPr>
            <a:spLocks noGrp="1"/>
          </p:cNvSpPr>
          <p:nvPr>
            <p:ph type="body" sz="quarter" idx="13" hasCustomPrompt="1"/>
          </p:nvPr>
        </p:nvSpPr>
        <p:spPr>
          <a:xfrm>
            <a:off x="354944" y="248108"/>
            <a:ext cx="2095948" cy="144930"/>
          </a:xfrm>
        </p:spPr>
        <p:txBody>
          <a:bodyPr/>
          <a:lstStyle>
            <a:lvl1pPr marL="0" indent="0" algn="l" defTabSz="914400" rtl="0" eaLnBrk="1" latinLnBrk="0" hangingPunct="1">
              <a:buNone/>
              <a:defRPr lang="sv-SE" sz="1000" b="1" kern="1200" cap="all" baseline="0" dirty="0">
                <a:solidFill>
                  <a:schemeClr val="tx1"/>
                </a:solidFill>
                <a:latin typeface="+mn-lt"/>
                <a:ea typeface="+mn-ea"/>
                <a:cs typeface="+mn-cs"/>
              </a:defRPr>
            </a:lvl1pPr>
          </a:lstStyle>
          <a:p>
            <a:pPr lvl="0"/>
            <a:r>
              <a:rPr lang="en-US" noProof="0"/>
              <a:t>FILL IN TITLE, E.G “CONTACT”</a:t>
            </a:r>
          </a:p>
        </p:txBody>
      </p:sp>
      <p:sp>
        <p:nvSpPr>
          <p:cNvPr id="7" name="Platshållare för text 2">
            <a:extLst>
              <a:ext uri="{FF2B5EF4-FFF2-40B4-BE49-F238E27FC236}">
                <a16:creationId xmlns:a16="http://schemas.microsoft.com/office/drawing/2014/main" id="{D4824AB4-3CA5-EE4B-B8F8-27C934390D8B}"/>
              </a:ext>
            </a:extLst>
          </p:cNvPr>
          <p:cNvSpPr>
            <a:spLocks noGrp="1"/>
          </p:cNvSpPr>
          <p:nvPr>
            <p:ph type="body" idx="1" hasCustomPrompt="1"/>
          </p:nvPr>
        </p:nvSpPr>
        <p:spPr>
          <a:xfrm>
            <a:off x="354944" y="2067093"/>
            <a:ext cx="2095948" cy="270000"/>
          </a:xfrm>
        </p:spPr>
        <p:txBody>
          <a:bodyPr anchor="t">
            <a:noAutofit/>
          </a:bodyPr>
          <a:lstStyle>
            <a:lvl1pPr marL="0" indent="0">
              <a:lnSpc>
                <a:spcPct val="100000"/>
              </a:lnSpc>
              <a:buNone/>
              <a:defRPr sz="1000" b="0" cap="all" baseline="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add Name</a:t>
            </a:r>
          </a:p>
        </p:txBody>
      </p:sp>
      <p:sp>
        <p:nvSpPr>
          <p:cNvPr id="10" name="Rectangle 9">
            <a:extLst>
              <a:ext uri="{FF2B5EF4-FFF2-40B4-BE49-F238E27FC236}">
                <a16:creationId xmlns:a16="http://schemas.microsoft.com/office/drawing/2014/main" id="{CA77C522-095E-5F41-AC5E-DEB51DDC7C0C}"/>
              </a:ext>
            </a:extLst>
          </p:cNvPr>
          <p:cNvSpPr/>
          <p:nvPr userDrawn="1"/>
        </p:nvSpPr>
        <p:spPr>
          <a:xfrm>
            <a:off x="7823200" y="4478867"/>
            <a:ext cx="1016000" cy="448733"/>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1" name="Platshållare för text 2">
            <a:extLst>
              <a:ext uri="{FF2B5EF4-FFF2-40B4-BE49-F238E27FC236}">
                <a16:creationId xmlns:a16="http://schemas.microsoft.com/office/drawing/2014/main" id="{DA1FEABF-5724-4D4B-8891-BE4B06311B39}"/>
              </a:ext>
            </a:extLst>
          </p:cNvPr>
          <p:cNvSpPr>
            <a:spLocks noGrp="1"/>
          </p:cNvSpPr>
          <p:nvPr>
            <p:ph type="body" idx="14" hasCustomPrompt="1"/>
          </p:nvPr>
        </p:nvSpPr>
        <p:spPr>
          <a:xfrm>
            <a:off x="354944" y="2345657"/>
            <a:ext cx="2095948" cy="448733"/>
          </a:xfrm>
        </p:spPr>
        <p:txBody>
          <a:bodyPr anchor="t">
            <a:noAutofit/>
          </a:bodyPr>
          <a:lstStyle>
            <a:lvl1pPr marL="0" indent="0">
              <a:lnSpc>
                <a:spcPct val="120000"/>
              </a:lnSpc>
              <a:spcBef>
                <a:spcPts val="0"/>
              </a:spcBef>
              <a:spcAft>
                <a:spcPts val="0"/>
              </a:spcAft>
              <a:buNone/>
              <a:defRPr sz="800" b="0" cap="none"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type: job title</a:t>
            </a:r>
            <a:br>
              <a:rPr lang="en-US" noProof="0"/>
            </a:br>
            <a:r>
              <a:rPr lang="en-US" noProof="0"/>
              <a:t>E-mail address</a:t>
            </a:r>
          </a:p>
        </p:txBody>
      </p:sp>
      <p:sp>
        <p:nvSpPr>
          <p:cNvPr id="21" name="Picture Placeholder 2">
            <a:extLst>
              <a:ext uri="{FF2B5EF4-FFF2-40B4-BE49-F238E27FC236}">
                <a16:creationId xmlns:a16="http://schemas.microsoft.com/office/drawing/2014/main" id="{55BAAF59-4C6B-8946-BB63-2BEBD2477ABF}"/>
              </a:ext>
            </a:extLst>
          </p:cNvPr>
          <p:cNvSpPr>
            <a:spLocks noGrp="1"/>
          </p:cNvSpPr>
          <p:nvPr>
            <p:ph type="pic" sz="quarter" idx="15" hasCustomPrompt="1"/>
          </p:nvPr>
        </p:nvSpPr>
        <p:spPr>
          <a:xfrm>
            <a:off x="354945" y="811120"/>
            <a:ext cx="1196538" cy="1142961"/>
          </a:xfrm>
        </p:spPr>
        <p:txBody>
          <a:bodyPr/>
          <a:lstStyle>
            <a:lvl1pPr marL="162000" marR="0" indent="-162000" algn="l" defTabSz="914400" rtl="0" eaLnBrk="1" fontAlgn="auto" latinLnBrk="0" hangingPunct="1">
              <a:lnSpc>
                <a:spcPct val="100000"/>
              </a:lnSpc>
              <a:spcBef>
                <a:spcPts val="400"/>
              </a:spcBef>
              <a:spcAft>
                <a:spcPts val="400"/>
              </a:spcAft>
              <a:buClrTx/>
              <a:buSzTx/>
              <a:buFont typeface="Arial" panose="020B0604020202020204" pitchFamily="34" charset="0"/>
              <a:buChar char="•"/>
              <a:tabLst/>
              <a:defRPr sz="800"/>
            </a:lvl1pPr>
          </a:lstStyle>
          <a:p>
            <a:pPr marL="162000" marR="0" lvl="0" indent="-162000" algn="l" defTabSz="914400" rtl="0" eaLnBrk="1" fontAlgn="auto" latinLnBrk="0" hangingPunct="1">
              <a:lnSpc>
                <a:spcPct val="100000"/>
              </a:lnSpc>
              <a:spcBef>
                <a:spcPts val="400"/>
              </a:spcBef>
              <a:spcAft>
                <a:spcPts val="400"/>
              </a:spcAft>
              <a:buClrTx/>
              <a:buSzTx/>
              <a:buFont typeface="Arial" panose="020B0604020202020204" pitchFamily="34" charset="0"/>
              <a:buChar char="•"/>
              <a:tabLst/>
              <a:defRPr/>
            </a:pPr>
            <a:r>
              <a:rPr lang="en-US" noProof="0"/>
              <a:t>Click to add picture. Move and resize the picture inside the box manually for best fit (see link on first page on how to work with images) </a:t>
            </a:r>
          </a:p>
        </p:txBody>
      </p:sp>
      <p:sp>
        <p:nvSpPr>
          <p:cNvPr id="22" name="Platshållare för text 2">
            <a:extLst>
              <a:ext uri="{FF2B5EF4-FFF2-40B4-BE49-F238E27FC236}">
                <a16:creationId xmlns:a16="http://schemas.microsoft.com/office/drawing/2014/main" id="{EB15A235-37B9-B84C-81A5-F286BDECC5C5}"/>
              </a:ext>
            </a:extLst>
          </p:cNvPr>
          <p:cNvSpPr>
            <a:spLocks noGrp="1"/>
          </p:cNvSpPr>
          <p:nvPr>
            <p:ph type="body" idx="16" hasCustomPrompt="1"/>
          </p:nvPr>
        </p:nvSpPr>
        <p:spPr>
          <a:xfrm>
            <a:off x="2498537" y="2067093"/>
            <a:ext cx="2095948" cy="270000"/>
          </a:xfrm>
        </p:spPr>
        <p:txBody>
          <a:bodyPr anchor="t">
            <a:noAutofit/>
          </a:bodyPr>
          <a:lstStyle>
            <a:lvl1pPr marL="0" indent="0">
              <a:lnSpc>
                <a:spcPct val="100000"/>
              </a:lnSpc>
              <a:buNone/>
              <a:defRPr sz="1000" b="0" cap="all" baseline="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add Name</a:t>
            </a:r>
          </a:p>
        </p:txBody>
      </p:sp>
      <p:sp>
        <p:nvSpPr>
          <p:cNvPr id="23" name="Platshållare för text 2">
            <a:extLst>
              <a:ext uri="{FF2B5EF4-FFF2-40B4-BE49-F238E27FC236}">
                <a16:creationId xmlns:a16="http://schemas.microsoft.com/office/drawing/2014/main" id="{E7866A6E-02A5-6F4B-8C7C-DE6B3298E69B}"/>
              </a:ext>
            </a:extLst>
          </p:cNvPr>
          <p:cNvSpPr>
            <a:spLocks noGrp="1"/>
          </p:cNvSpPr>
          <p:nvPr>
            <p:ph type="body" idx="17" hasCustomPrompt="1"/>
          </p:nvPr>
        </p:nvSpPr>
        <p:spPr>
          <a:xfrm>
            <a:off x="2498537" y="2345657"/>
            <a:ext cx="2095948" cy="448733"/>
          </a:xfrm>
        </p:spPr>
        <p:txBody>
          <a:bodyPr anchor="t">
            <a:noAutofit/>
          </a:bodyPr>
          <a:lstStyle>
            <a:lvl1pPr marL="0" indent="0">
              <a:lnSpc>
                <a:spcPct val="120000"/>
              </a:lnSpc>
              <a:spcBef>
                <a:spcPts val="0"/>
              </a:spcBef>
              <a:spcAft>
                <a:spcPts val="0"/>
              </a:spcAft>
              <a:buNone/>
              <a:defRPr sz="800" b="0" cap="none"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type: Job title</a:t>
            </a:r>
            <a:br>
              <a:rPr lang="en-US" noProof="0"/>
            </a:br>
            <a:r>
              <a:rPr lang="en-US" noProof="0"/>
              <a:t>E-mail address</a:t>
            </a:r>
          </a:p>
        </p:txBody>
      </p:sp>
      <p:sp>
        <p:nvSpPr>
          <p:cNvPr id="24" name="Picture Placeholder 2">
            <a:extLst>
              <a:ext uri="{FF2B5EF4-FFF2-40B4-BE49-F238E27FC236}">
                <a16:creationId xmlns:a16="http://schemas.microsoft.com/office/drawing/2014/main" id="{7413B98E-BD4B-584A-B386-575C28BEC545}"/>
              </a:ext>
            </a:extLst>
          </p:cNvPr>
          <p:cNvSpPr>
            <a:spLocks noGrp="1"/>
          </p:cNvSpPr>
          <p:nvPr>
            <p:ph type="pic" sz="quarter" idx="18" hasCustomPrompt="1"/>
          </p:nvPr>
        </p:nvSpPr>
        <p:spPr>
          <a:xfrm>
            <a:off x="2498538" y="811120"/>
            <a:ext cx="1196538" cy="1142961"/>
          </a:xfrm>
        </p:spPr>
        <p:txBody>
          <a:bodyPr/>
          <a:lstStyle>
            <a:lvl1pPr marL="162000" marR="0" indent="-162000" algn="l" defTabSz="914400" rtl="0" eaLnBrk="1" fontAlgn="auto" latinLnBrk="0" hangingPunct="1">
              <a:lnSpc>
                <a:spcPct val="100000"/>
              </a:lnSpc>
              <a:spcBef>
                <a:spcPts val="400"/>
              </a:spcBef>
              <a:spcAft>
                <a:spcPts val="400"/>
              </a:spcAft>
              <a:buClrTx/>
              <a:buSzTx/>
              <a:buFont typeface="Arial" panose="020B0604020202020204" pitchFamily="34" charset="0"/>
              <a:buChar char="•"/>
              <a:tabLst/>
              <a:defRPr sz="800"/>
            </a:lvl1pPr>
          </a:lstStyle>
          <a:p>
            <a:pPr marL="162000" marR="0" lvl="0" indent="-162000" algn="l" defTabSz="914400" rtl="0" eaLnBrk="1" fontAlgn="auto" latinLnBrk="0" hangingPunct="1">
              <a:lnSpc>
                <a:spcPct val="100000"/>
              </a:lnSpc>
              <a:spcBef>
                <a:spcPts val="400"/>
              </a:spcBef>
              <a:spcAft>
                <a:spcPts val="400"/>
              </a:spcAft>
              <a:buClrTx/>
              <a:buSzTx/>
              <a:buFont typeface="Arial" panose="020B0604020202020204" pitchFamily="34" charset="0"/>
              <a:buChar char="•"/>
              <a:tabLst/>
              <a:defRPr/>
            </a:pPr>
            <a:r>
              <a:rPr lang="en-US" noProof="0"/>
              <a:t>Click to add picture. Move and resize the picture inside the box manually for best fit (see link on first page on how to work with images) </a:t>
            </a:r>
          </a:p>
        </p:txBody>
      </p:sp>
      <p:sp>
        <p:nvSpPr>
          <p:cNvPr id="25" name="Platshållare för text 2">
            <a:extLst>
              <a:ext uri="{FF2B5EF4-FFF2-40B4-BE49-F238E27FC236}">
                <a16:creationId xmlns:a16="http://schemas.microsoft.com/office/drawing/2014/main" id="{C5E134AF-54DF-3244-9F07-D89E76CC4C07}"/>
              </a:ext>
            </a:extLst>
          </p:cNvPr>
          <p:cNvSpPr>
            <a:spLocks noGrp="1"/>
          </p:cNvSpPr>
          <p:nvPr>
            <p:ph type="body" idx="19" hasCustomPrompt="1"/>
          </p:nvPr>
        </p:nvSpPr>
        <p:spPr>
          <a:xfrm>
            <a:off x="4649626" y="2067093"/>
            <a:ext cx="2095948" cy="270000"/>
          </a:xfrm>
        </p:spPr>
        <p:txBody>
          <a:bodyPr anchor="t">
            <a:noAutofit/>
          </a:bodyPr>
          <a:lstStyle>
            <a:lvl1pPr marL="0" indent="0">
              <a:lnSpc>
                <a:spcPct val="100000"/>
              </a:lnSpc>
              <a:buNone/>
              <a:defRPr sz="1000" b="0" cap="all" baseline="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add Name</a:t>
            </a:r>
          </a:p>
        </p:txBody>
      </p:sp>
      <p:sp>
        <p:nvSpPr>
          <p:cNvPr id="26" name="Platshållare för text 2">
            <a:extLst>
              <a:ext uri="{FF2B5EF4-FFF2-40B4-BE49-F238E27FC236}">
                <a16:creationId xmlns:a16="http://schemas.microsoft.com/office/drawing/2014/main" id="{3D399D10-3F4C-5840-8648-A23881BD4810}"/>
              </a:ext>
            </a:extLst>
          </p:cNvPr>
          <p:cNvSpPr>
            <a:spLocks noGrp="1"/>
          </p:cNvSpPr>
          <p:nvPr>
            <p:ph type="body" idx="20" hasCustomPrompt="1"/>
          </p:nvPr>
        </p:nvSpPr>
        <p:spPr>
          <a:xfrm>
            <a:off x="4649626" y="2345657"/>
            <a:ext cx="2095948" cy="448733"/>
          </a:xfrm>
        </p:spPr>
        <p:txBody>
          <a:bodyPr anchor="t">
            <a:noAutofit/>
          </a:bodyPr>
          <a:lstStyle>
            <a:lvl1pPr marL="0" indent="0">
              <a:lnSpc>
                <a:spcPct val="120000"/>
              </a:lnSpc>
              <a:spcBef>
                <a:spcPts val="0"/>
              </a:spcBef>
              <a:spcAft>
                <a:spcPts val="0"/>
              </a:spcAft>
              <a:buNone/>
              <a:defRPr sz="800" b="0" cap="none"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type: Job title</a:t>
            </a:r>
            <a:br>
              <a:rPr lang="en-US" noProof="0"/>
            </a:br>
            <a:r>
              <a:rPr lang="en-US" noProof="0"/>
              <a:t>E-mail address</a:t>
            </a:r>
          </a:p>
        </p:txBody>
      </p:sp>
      <p:sp>
        <p:nvSpPr>
          <p:cNvPr id="27" name="Picture Placeholder 2">
            <a:extLst>
              <a:ext uri="{FF2B5EF4-FFF2-40B4-BE49-F238E27FC236}">
                <a16:creationId xmlns:a16="http://schemas.microsoft.com/office/drawing/2014/main" id="{5CA5726E-A356-3D44-9248-67C088FF2653}"/>
              </a:ext>
            </a:extLst>
          </p:cNvPr>
          <p:cNvSpPr>
            <a:spLocks noGrp="1"/>
          </p:cNvSpPr>
          <p:nvPr>
            <p:ph type="pic" sz="quarter" idx="21" hasCustomPrompt="1"/>
          </p:nvPr>
        </p:nvSpPr>
        <p:spPr>
          <a:xfrm>
            <a:off x="4649627" y="811120"/>
            <a:ext cx="1196538" cy="1142961"/>
          </a:xfrm>
        </p:spPr>
        <p:txBody>
          <a:bodyPr/>
          <a:lstStyle>
            <a:lvl1pPr marL="162000" marR="0" indent="-162000" algn="l" defTabSz="914400" rtl="0" eaLnBrk="1" fontAlgn="auto" latinLnBrk="0" hangingPunct="1">
              <a:lnSpc>
                <a:spcPct val="100000"/>
              </a:lnSpc>
              <a:spcBef>
                <a:spcPts val="400"/>
              </a:spcBef>
              <a:spcAft>
                <a:spcPts val="400"/>
              </a:spcAft>
              <a:buClrTx/>
              <a:buSzTx/>
              <a:buFont typeface="Arial" panose="020B0604020202020204" pitchFamily="34" charset="0"/>
              <a:buChar char="•"/>
              <a:tabLst/>
              <a:defRPr sz="800"/>
            </a:lvl1pPr>
          </a:lstStyle>
          <a:p>
            <a:pPr marL="162000" marR="0" lvl="0" indent="-162000" algn="l" defTabSz="914400" rtl="0" eaLnBrk="1" fontAlgn="auto" latinLnBrk="0" hangingPunct="1">
              <a:lnSpc>
                <a:spcPct val="100000"/>
              </a:lnSpc>
              <a:spcBef>
                <a:spcPts val="400"/>
              </a:spcBef>
              <a:spcAft>
                <a:spcPts val="400"/>
              </a:spcAft>
              <a:buClrTx/>
              <a:buSzTx/>
              <a:buFont typeface="Arial" panose="020B0604020202020204" pitchFamily="34" charset="0"/>
              <a:buChar char="•"/>
              <a:tabLst/>
              <a:defRPr/>
            </a:pPr>
            <a:r>
              <a:rPr lang="en-US" noProof="0"/>
              <a:t>Click to add picture. Move and resize the picture inside the box manually for best fit (see link on first page on how to work with images) </a:t>
            </a:r>
          </a:p>
        </p:txBody>
      </p:sp>
      <p:sp>
        <p:nvSpPr>
          <p:cNvPr id="28" name="Platshållare för text 2">
            <a:extLst>
              <a:ext uri="{FF2B5EF4-FFF2-40B4-BE49-F238E27FC236}">
                <a16:creationId xmlns:a16="http://schemas.microsoft.com/office/drawing/2014/main" id="{3D2A924B-0F81-EA4D-9BBD-1A3F0F320BB0}"/>
              </a:ext>
            </a:extLst>
          </p:cNvPr>
          <p:cNvSpPr>
            <a:spLocks noGrp="1"/>
          </p:cNvSpPr>
          <p:nvPr>
            <p:ph type="body" idx="22" hasCustomPrompt="1"/>
          </p:nvPr>
        </p:nvSpPr>
        <p:spPr>
          <a:xfrm>
            <a:off x="6800715" y="2067093"/>
            <a:ext cx="2095948" cy="270000"/>
          </a:xfrm>
        </p:spPr>
        <p:txBody>
          <a:bodyPr anchor="t">
            <a:noAutofit/>
          </a:bodyPr>
          <a:lstStyle>
            <a:lvl1pPr marL="0" indent="0">
              <a:lnSpc>
                <a:spcPct val="100000"/>
              </a:lnSpc>
              <a:buNone/>
              <a:defRPr sz="1000" b="0" cap="all" baseline="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add Name</a:t>
            </a:r>
          </a:p>
        </p:txBody>
      </p:sp>
      <p:sp>
        <p:nvSpPr>
          <p:cNvPr id="29" name="Platshållare för text 2">
            <a:extLst>
              <a:ext uri="{FF2B5EF4-FFF2-40B4-BE49-F238E27FC236}">
                <a16:creationId xmlns:a16="http://schemas.microsoft.com/office/drawing/2014/main" id="{A00D74F4-E5CF-D943-B282-6BA15D4CAFA8}"/>
              </a:ext>
            </a:extLst>
          </p:cNvPr>
          <p:cNvSpPr>
            <a:spLocks noGrp="1"/>
          </p:cNvSpPr>
          <p:nvPr>
            <p:ph type="body" idx="23" hasCustomPrompt="1"/>
          </p:nvPr>
        </p:nvSpPr>
        <p:spPr>
          <a:xfrm>
            <a:off x="6800715" y="2345657"/>
            <a:ext cx="2095948" cy="448733"/>
          </a:xfrm>
        </p:spPr>
        <p:txBody>
          <a:bodyPr anchor="t">
            <a:noAutofit/>
          </a:bodyPr>
          <a:lstStyle>
            <a:lvl1pPr marL="0" indent="0">
              <a:lnSpc>
                <a:spcPct val="120000"/>
              </a:lnSpc>
              <a:spcBef>
                <a:spcPts val="0"/>
              </a:spcBef>
              <a:spcAft>
                <a:spcPts val="0"/>
              </a:spcAft>
              <a:buNone/>
              <a:defRPr sz="800" b="0" cap="none"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type: Job title</a:t>
            </a:r>
            <a:br>
              <a:rPr lang="en-US" noProof="0"/>
            </a:br>
            <a:r>
              <a:rPr lang="en-US" noProof="0"/>
              <a:t>E-mail address</a:t>
            </a:r>
          </a:p>
        </p:txBody>
      </p:sp>
      <p:sp>
        <p:nvSpPr>
          <p:cNvPr id="30" name="Picture Placeholder 2">
            <a:extLst>
              <a:ext uri="{FF2B5EF4-FFF2-40B4-BE49-F238E27FC236}">
                <a16:creationId xmlns:a16="http://schemas.microsoft.com/office/drawing/2014/main" id="{2BB08AFA-A9F9-D04A-8163-5820A3FF201E}"/>
              </a:ext>
            </a:extLst>
          </p:cNvPr>
          <p:cNvSpPr>
            <a:spLocks noGrp="1"/>
          </p:cNvSpPr>
          <p:nvPr>
            <p:ph type="pic" sz="quarter" idx="24" hasCustomPrompt="1"/>
          </p:nvPr>
        </p:nvSpPr>
        <p:spPr>
          <a:xfrm>
            <a:off x="6800716" y="811120"/>
            <a:ext cx="1196538" cy="1142961"/>
          </a:xfrm>
        </p:spPr>
        <p:txBody>
          <a:bodyPr/>
          <a:lstStyle>
            <a:lvl1pPr marL="162000" marR="0" indent="-162000" algn="l" defTabSz="914400" rtl="0" eaLnBrk="1" fontAlgn="auto" latinLnBrk="0" hangingPunct="1">
              <a:lnSpc>
                <a:spcPct val="100000"/>
              </a:lnSpc>
              <a:spcBef>
                <a:spcPts val="400"/>
              </a:spcBef>
              <a:spcAft>
                <a:spcPts val="400"/>
              </a:spcAft>
              <a:buClrTx/>
              <a:buSzTx/>
              <a:buFont typeface="Arial" panose="020B0604020202020204" pitchFamily="34" charset="0"/>
              <a:buChar char="•"/>
              <a:tabLst/>
              <a:defRPr sz="800"/>
            </a:lvl1pPr>
          </a:lstStyle>
          <a:p>
            <a:pPr marL="162000" marR="0" lvl="0" indent="-162000" algn="l" defTabSz="914400" rtl="0" eaLnBrk="1" fontAlgn="auto" latinLnBrk="0" hangingPunct="1">
              <a:lnSpc>
                <a:spcPct val="100000"/>
              </a:lnSpc>
              <a:spcBef>
                <a:spcPts val="400"/>
              </a:spcBef>
              <a:spcAft>
                <a:spcPts val="400"/>
              </a:spcAft>
              <a:buClrTx/>
              <a:buSzTx/>
              <a:buFont typeface="Arial" panose="020B0604020202020204" pitchFamily="34" charset="0"/>
              <a:buChar char="•"/>
              <a:tabLst/>
              <a:defRPr/>
            </a:pPr>
            <a:r>
              <a:rPr lang="en-US" noProof="0"/>
              <a:t>Click to add picture. Move and resize the picture inside the box manually for best fit (see link on first page on how to work with images) </a:t>
            </a:r>
          </a:p>
        </p:txBody>
      </p:sp>
      <p:sp>
        <p:nvSpPr>
          <p:cNvPr id="31" name="Platshållare för text 2">
            <a:extLst>
              <a:ext uri="{FF2B5EF4-FFF2-40B4-BE49-F238E27FC236}">
                <a16:creationId xmlns:a16="http://schemas.microsoft.com/office/drawing/2014/main" id="{A16DFBB5-035C-9444-98E8-14C867005AB6}"/>
              </a:ext>
            </a:extLst>
          </p:cNvPr>
          <p:cNvSpPr>
            <a:spLocks noGrp="1"/>
          </p:cNvSpPr>
          <p:nvPr>
            <p:ph type="body" idx="25" hasCustomPrompt="1"/>
          </p:nvPr>
        </p:nvSpPr>
        <p:spPr>
          <a:xfrm>
            <a:off x="354944" y="4142781"/>
            <a:ext cx="2095948" cy="270000"/>
          </a:xfrm>
        </p:spPr>
        <p:txBody>
          <a:bodyPr anchor="t">
            <a:noAutofit/>
          </a:bodyPr>
          <a:lstStyle>
            <a:lvl1pPr marL="0" indent="0">
              <a:lnSpc>
                <a:spcPct val="100000"/>
              </a:lnSpc>
              <a:buNone/>
              <a:defRPr sz="1000" b="0" cap="all" baseline="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add Name</a:t>
            </a:r>
          </a:p>
        </p:txBody>
      </p:sp>
      <p:sp>
        <p:nvSpPr>
          <p:cNvPr id="32" name="Platshållare för text 2">
            <a:extLst>
              <a:ext uri="{FF2B5EF4-FFF2-40B4-BE49-F238E27FC236}">
                <a16:creationId xmlns:a16="http://schemas.microsoft.com/office/drawing/2014/main" id="{B2DD61EA-FD16-7F4E-A28D-23D35A1A73AE}"/>
              </a:ext>
            </a:extLst>
          </p:cNvPr>
          <p:cNvSpPr>
            <a:spLocks noGrp="1"/>
          </p:cNvSpPr>
          <p:nvPr>
            <p:ph type="body" idx="26" hasCustomPrompt="1"/>
          </p:nvPr>
        </p:nvSpPr>
        <p:spPr>
          <a:xfrm>
            <a:off x="354944" y="4421345"/>
            <a:ext cx="2095948" cy="448733"/>
          </a:xfrm>
        </p:spPr>
        <p:txBody>
          <a:bodyPr anchor="t">
            <a:noAutofit/>
          </a:bodyPr>
          <a:lstStyle>
            <a:lvl1pPr marL="0" indent="0">
              <a:lnSpc>
                <a:spcPct val="120000"/>
              </a:lnSpc>
              <a:spcBef>
                <a:spcPts val="0"/>
              </a:spcBef>
              <a:spcAft>
                <a:spcPts val="0"/>
              </a:spcAft>
              <a:buNone/>
              <a:defRPr sz="800" b="0" cap="none"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type: Job title</a:t>
            </a:r>
            <a:br>
              <a:rPr lang="en-US" noProof="0"/>
            </a:br>
            <a:r>
              <a:rPr lang="en-US" noProof="0"/>
              <a:t>E-mail address</a:t>
            </a:r>
          </a:p>
        </p:txBody>
      </p:sp>
      <p:sp>
        <p:nvSpPr>
          <p:cNvPr id="33" name="Picture Placeholder 2">
            <a:extLst>
              <a:ext uri="{FF2B5EF4-FFF2-40B4-BE49-F238E27FC236}">
                <a16:creationId xmlns:a16="http://schemas.microsoft.com/office/drawing/2014/main" id="{AC1C6066-77D5-4B43-B094-51CFE757957A}"/>
              </a:ext>
            </a:extLst>
          </p:cNvPr>
          <p:cNvSpPr>
            <a:spLocks noGrp="1"/>
          </p:cNvSpPr>
          <p:nvPr>
            <p:ph type="pic" sz="quarter" idx="27" hasCustomPrompt="1"/>
          </p:nvPr>
        </p:nvSpPr>
        <p:spPr>
          <a:xfrm>
            <a:off x="354945" y="2886808"/>
            <a:ext cx="1196538" cy="1142961"/>
          </a:xfrm>
        </p:spPr>
        <p:txBody>
          <a:bodyPr/>
          <a:lstStyle>
            <a:lvl1pPr marL="162000" marR="0" indent="-162000" algn="l" defTabSz="914400" rtl="0" eaLnBrk="1" fontAlgn="auto" latinLnBrk="0" hangingPunct="1">
              <a:lnSpc>
                <a:spcPct val="100000"/>
              </a:lnSpc>
              <a:spcBef>
                <a:spcPts val="400"/>
              </a:spcBef>
              <a:spcAft>
                <a:spcPts val="400"/>
              </a:spcAft>
              <a:buClrTx/>
              <a:buSzTx/>
              <a:buFont typeface="Arial" panose="020B0604020202020204" pitchFamily="34" charset="0"/>
              <a:buChar char="•"/>
              <a:tabLst/>
              <a:defRPr sz="800"/>
            </a:lvl1pPr>
          </a:lstStyle>
          <a:p>
            <a:pPr marL="162000" marR="0" lvl="0" indent="-162000" algn="l" defTabSz="914400" rtl="0" eaLnBrk="1" fontAlgn="auto" latinLnBrk="0" hangingPunct="1">
              <a:lnSpc>
                <a:spcPct val="100000"/>
              </a:lnSpc>
              <a:spcBef>
                <a:spcPts val="400"/>
              </a:spcBef>
              <a:spcAft>
                <a:spcPts val="400"/>
              </a:spcAft>
              <a:buClrTx/>
              <a:buSzTx/>
              <a:buFont typeface="Arial" panose="020B0604020202020204" pitchFamily="34" charset="0"/>
              <a:buChar char="•"/>
              <a:tabLst/>
              <a:defRPr/>
            </a:pPr>
            <a:r>
              <a:rPr lang="en-US" noProof="0"/>
              <a:t>Click to add picture. Move and resize the picture inside the box manually for best fit (see link on first page on how to work with images) </a:t>
            </a:r>
          </a:p>
        </p:txBody>
      </p:sp>
      <p:sp>
        <p:nvSpPr>
          <p:cNvPr id="34" name="Platshållare för text 2">
            <a:extLst>
              <a:ext uri="{FF2B5EF4-FFF2-40B4-BE49-F238E27FC236}">
                <a16:creationId xmlns:a16="http://schemas.microsoft.com/office/drawing/2014/main" id="{142B2B11-A89F-624F-B71C-7C497AEFF271}"/>
              </a:ext>
            </a:extLst>
          </p:cNvPr>
          <p:cNvSpPr>
            <a:spLocks noGrp="1"/>
          </p:cNvSpPr>
          <p:nvPr>
            <p:ph type="body" idx="28" hasCustomPrompt="1"/>
          </p:nvPr>
        </p:nvSpPr>
        <p:spPr>
          <a:xfrm>
            <a:off x="2498537" y="4142781"/>
            <a:ext cx="2095948" cy="270000"/>
          </a:xfrm>
        </p:spPr>
        <p:txBody>
          <a:bodyPr anchor="t">
            <a:noAutofit/>
          </a:bodyPr>
          <a:lstStyle>
            <a:lvl1pPr marL="0" indent="0">
              <a:lnSpc>
                <a:spcPct val="100000"/>
              </a:lnSpc>
              <a:buNone/>
              <a:defRPr sz="1000" b="0" cap="all" baseline="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add Name</a:t>
            </a:r>
          </a:p>
        </p:txBody>
      </p:sp>
      <p:sp>
        <p:nvSpPr>
          <p:cNvPr id="35" name="Platshållare för text 2">
            <a:extLst>
              <a:ext uri="{FF2B5EF4-FFF2-40B4-BE49-F238E27FC236}">
                <a16:creationId xmlns:a16="http://schemas.microsoft.com/office/drawing/2014/main" id="{47BA5F31-822E-794A-9BF1-4F09CCC50B5D}"/>
              </a:ext>
            </a:extLst>
          </p:cNvPr>
          <p:cNvSpPr>
            <a:spLocks noGrp="1"/>
          </p:cNvSpPr>
          <p:nvPr>
            <p:ph type="body" idx="29" hasCustomPrompt="1"/>
          </p:nvPr>
        </p:nvSpPr>
        <p:spPr>
          <a:xfrm>
            <a:off x="2498537" y="4421345"/>
            <a:ext cx="2095948" cy="448733"/>
          </a:xfrm>
        </p:spPr>
        <p:txBody>
          <a:bodyPr anchor="t">
            <a:noAutofit/>
          </a:bodyPr>
          <a:lstStyle>
            <a:lvl1pPr marL="0" indent="0">
              <a:lnSpc>
                <a:spcPct val="120000"/>
              </a:lnSpc>
              <a:spcBef>
                <a:spcPts val="0"/>
              </a:spcBef>
              <a:spcAft>
                <a:spcPts val="0"/>
              </a:spcAft>
              <a:buNone/>
              <a:defRPr sz="800" b="0" cap="none"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type: Job title</a:t>
            </a:r>
            <a:br>
              <a:rPr lang="en-US" noProof="0"/>
            </a:br>
            <a:r>
              <a:rPr lang="en-US" noProof="0"/>
              <a:t>E-mail address</a:t>
            </a:r>
          </a:p>
        </p:txBody>
      </p:sp>
      <p:sp>
        <p:nvSpPr>
          <p:cNvPr id="36" name="Picture Placeholder 2">
            <a:extLst>
              <a:ext uri="{FF2B5EF4-FFF2-40B4-BE49-F238E27FC236}">
                <a16:creationId xmlns:a16="http://schemas.microsoft.com/office/drawing/2014/main" id="{056435C7-8B48-5E41-8BDC-D7B304EE25A2}"/>
              </a:ext>
            </a:extLst>
          </p:cNvPr>
          <p:cNvSpPr>
            <a:spLocks noGrp="1"/>
          </p:cNvSpPr>
          <p:nvPr>
            <p:ph type="pic" sz="quarter" idx="30" hasCustomPrompt="1"/>
          </p:nvPr>
        </p:nvSpPr>
        <p:spPr>
          <a:xfrm>
            <a:off x="2498538" y="2886808"/>
            <a:ext cx="1196538" cy="1142961"/>
          </a:xfrm>
        </p:spPr>
        <p:txBody>
          <a:bodyPr/>
          <a:lstStyle>
            <a:lvl1pPr marL="162000" marR="0" indent="-162000" algn="l" defTabSz="914400" rtl="0" eaLnBrk="1" fontAlgn="auto" latinLnBrk="0" hangingPunct="1">
              <a:lnSpc>
                <a:spcPct val="100000"/>
              </a:lnSpc>
              <a:spcBef>
                <a:spcPts val="400"/>
              </a:spcBef>
              <a:spcAft>
                <a:spcPts val="400"/>
              </a:spcAft>
              <a:buClrTx/>
              <a:buSzTx/>
              <a:buFont typeface="Arial" panose="020B0604020202020204" pitchFamily="34" charset="0"/>
              <a:buChar char="•"/>
              <a:tabLst/>
              <a:defRPr sz="800"/>
            </a:lvl1pPr>
          </a:lstStyle>
          <a:p>
            <a:pPr marL="162000" marR="0" lvl="0" indent="-162000" algn="l" defTabSz="914400" rtl="0" eaLnBrk="1" fontAlgn="auto" latinLnBrk="0" hangingPunct="1">
              <a:lnSpc>
                <a:spcPct val="100000"/>
              </a:lnSpc>
              <a:spcBef>
                <a:spcPts val="400"/>
              </a:spcBef>
              <a:spcAft>
                <a:spcPts val="400"/>
              </a:spcAft>
              <a:buClrTx/>
              <a:buSzTx/>
              <a:buFont typeface="Arial" panose="020B0604020202020204" pitchFamily="34" charset="0"/>
              <a:buChar char="•"/>
              <a:tabLst/>
              <a:defRPr/>
            </a:pPr>
            <a:r>
              <a:rPr lang="en-US" noProof="0"/>
              <a:t>Click to add picture. Move and resize the picture inside the box manually for best fit (see link on first page on how to work with images) </a:t>
            </a:r>
          </a:p>
        </p:txBody>
      </p:sp>
      <p:sp>
        <p:nvSpPr>
          <p:cNvPr id="37" name="Platshållare för text 2">
            <a:extLst>
              <a:ext uri="{FF2B5EF4-FFF2-40B4-BE49-F238E27FC236}">
                <a16:creationId xmlns:a16="http://schemas.microsoft.com/office/drawing/2014/main" id="{899F152B-3812-E34C-9E8D-D895BA5D93C2}"/>
              </a:ext>
            </a:extLst>
          </p:cNvPr>
          <p:cNvSpPr>
            <a:spLocks noGrp="1"/>
          </p:cNvSpPr>
          <p:nvPr>
            <p:ph type="body" idx="31" hasCustomPrompt="1"/>
          </p:nvPr>
        </p:nvSpPr>
        <p:spPr>
          <a:xfrm>
            <a:off x="4649626" y="4142781"/>
            <a:ext cx="2095948" cy="270000"/>
          </a:xfrm>
        </p:spPr>
        <p:txBody>
          <a:bodyPr anchor="t">
            <a:noAutofit/>
          </a:bodyPr>
          <a:lstStyle>
            <a:lvl1pPr marL="0" indent="0">
              <a:lnSpc>
                <a:spcPct val="100000"/>
              </a:lnSpc>
              <a:buNone/>
              <a:defRPr sz="1000" b="0" cap="all" baseline="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add Name</a:t>
            </a:r>
          </a:p>
        </p:txBody>
      </p:sp>
      <p:sp>
        <p:nvSpPr>
          <p:cNvPr id="38" name="Platshållare för text 2">
            <a:extLst>
              <a:ext uri="{FF2B5EF4-FFF2-40B4-BE49-F238E27FC236}">
                <a16:creationId xmlns:a16="http://schemas.microsoft.com/office/drawing/2014/main" id="{C6E1AC7B-D089-0148-9E7D-F18985B7BEB0}"/>
              </a:ext>
            </a:extLst>
          </p:cNvPr>
          <p:cNvSpPr>
            <a:spLocks noGrp="1"/>
          </p:cNvSpPr>
          <p:nvPr>
            <p:ph type="body" idx="32" hasCustomPrompt="1"/>
          </p:nvPr>
        </p:nvSpPr>
        <p:spPr>
          <a:xfrm>
            <a:off x="4649626" y="4421345"/>
            <a:ext cx="2095948" cy="448733"/>
          </a:xfrm>
        </p:spPr>
        <p:txBody>
          <a:bodyPr anchor="t">
            <a:noAutofit/>
          </a:bodyPr>
          <a:lstStyle>
            <a:lvl1pPr marL="0" indent="0">
              <a:lnSpc>
                <a:spcPct val="120000"/>
              </a:lnSpc>
              <a:spcBef>
                <a:spcPts val="0"/>
              </a:spcBef>
              <a:spcAft>
                <a:spcPts val="0"/>
              </a:spcAft>
              <a:buNone/>
              <a:defRPr sz="800" b="0" cap="none"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type: Job title</a:t>
            </a:r>
            <a:br>
              <a:rPr lang="en-US" noProof="0"/>
            </a:br>
            <a:r>
              <a:rPr lang="en-US" noProof="0"/>
              <a:t>E-mail address</a:t>
            </a:r>
          </a:p>
        </p:txBody>
      </p:sp>
      <p:sp>
        <p:nvSpPr>
          <p:cNvPr id="39" name="Picture Placeholder 2">
            <a:extLst>
              <a:ext uri="{FF2B5EF4-FFF2-40B4-BE49-F238E27FC236}">
                <a16:creationId xmlns:a16="http://schemas.microsoft.com/office/drawing/2014/main" id="{EEFA5FF7-23CD-4C44-9039-A95F0ACB667E}"/>
              </a:ext>
            </a:extLst>
          </p:cNvPr>
          <p:cNvSpPr>
            <a:spLocks noGrp="1"/>
          </p:cNvSpPr>
          <p:nvPr>
            <p:ph type="pic" sz="quarter" idx="33" hasCustomPrompt="1"/>
          </p:nvPr>
        </p:nvSpPr>
        <p:spPr>
          <a:xfrm>
            <a:off x="4649627" y="2886808"/>
            <a:ext cx="1196538" cy="1142961"/>
          </a:xfrm>
        </p:spPr>
        <p:txBody>
          <a:bodyPr/>
          <a:lstStyle>
            <a:lvl1pPr marL="162000" marR="0" indent="-162000" algn="l" defTabSz="914400" rtl="0" eaLnBrk="1" fontAlgn="auto" latinLnBrk="0" hangingPunct="1">
              <a:lnSpc>
                <a:spcPct val="100000"/>
              </a:lnSpc>
              <a:spcBef>
                <a:spcPts val="400"/>
              </a:spcBef>
              <a:spcAft>
                <a:spcPts val="400"/>
              </a:spcAft>
              <a:buClrTx/>
              <a:buSzTx/>
              <a:buFont typeface="Arial" panose="020B0604020202020204" pitchFamily="34" charset="0"/>
              <a:buChar char="•"/>
              <a:tabLst/>
              <a:defRPr sz="800"/>
            </a:lvl1pPr>
          </a:lstStyle>
          <a:p>
            <a:pPr marL="162000" marR="0" lvl="0" indent="-162000" algn="l" defTabSz="914400" rtl="0" eaLnBrk="1" fontAlgn="auto" latinLnBrk="0" hangingPunct="1">
              <a:lnSpc>
                <a:spcPct val="100000"/>
              </a:lnSpc>
              <a:spcBef>
                <a:spcPts val="400"/>
              </a:spcBef>
              <a:spcAft>
                <a:spcPts val="400"/>
              </a:spcAft>
              <a:buClrTx/>
              <a:buSzTx/>
              <a:buFont typeface="Arial" panose="020B0604020202020204" pitchFamily="34" charset="0"/>
              <a:buChar char="•"/>
              <a:tabLst/>
              <a:defRPr/>
            </a:pPr>
            <a:r>
              <a:rPr lang="en-US" noProof="0"/>
              <a:t>Click to add picture. Move and resize the picture inside the box manually for best fit (see link on first page on how to work with images) </a:t>
            </a:r>
          </a:p>
        </p:txBody>
      </p:sp>
      <p:sp>
        <p:nvSpPr>
          <p:cNvPr id="40" name="Platshållare för text 2">
            <a:extLst>
              <a:ext uri="{FF2B5EF4-FFF2-40B4-BE49-F238E27FC236}">
                <a16:creationId xmlns:a16="http://schemas.microsoft.com/office/drawing/2014/main" id="{10716395-23B2-5146-A23F-73084D5E6F7F}"/>
              </a:ext>
            </a:extLst>
          </p:cNvPr>
          <p:cNvSpPr>
            <a:spLocks noGrp="1"/>
          </p:cNvSpPr>
          <p:nvPr>
            <p:ph type="body" idx="34" hasCustomPrompt="1"/>
          </p:nvPr>
        </p:nvSpPr>
        <p:spPr>
          <a:xfrm>
            <a:off x="6800715" y="4142781"/>
            <a:ext cx="2095948" cy="270000"/>
          </a:xfrm>
        </p:spPr>
        <p:txBody>
          <a:bodyPr anchor="t">
            <a:noAutofit/>
          </a:bodyPr>
          <a:lstStyle>
            <a:lvl1pPr marL="0" indent="0">
              <a:lnSpc>
                <a:spcPct val="100000"/>
              </a:lnSpc>
              <a:buNone/>
              <a:defRPr sz="1000" b="0" cap="all" baseline="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add Name</a:t>
            </a:r>
          </a:p>
        </p:txBody>
      </p:sp>
      <p:sp>
        <p:nvSpPr>
          <p:cNvPr id="41" name="Platshållare för text 2">
            <a:extLst>
              <a:ext uri="{FF2B5EF4-FFF2-40B4-BE49-F238E27FC236}">
                <a16:creationId xmlns:a16="http://schemas.microsoft.com/office/drawing/2014/main" id="{8A8825B7-1926-B141-8A2D-F371EB356232}"/>
              </a:ext>
            </a:extLst>
          </p:cNvPr>
          <p:cNvSpPr>
            <a:spLocks noGrp="1"/>
          </p:cNvSpPr>
          <p:nvPr>
            <p:ph type="body" idx="35" hasCustomPrompt="1"/>
          </p:nvPr>
        </p:nvSpPr>
        <p:spPr>
          <a:xfrm>
            <a:off x="6800715" y="4421345"/>
            <a:ext cx="2095948" cy="448733"/>
          </a:xfrm>
        </p:spPr>
        <p:txBody>
          <a:bodyPr anchor="t">
            <a:noAutofit/>
          </a:bodyPr>
          <a:lstStyle>
            <a:lvl1pPr marL="0" indent="0">
              <a:lnSpc>
                <a:spcPct val="120000"/>
              </a:lnSpc>
              <a:spcBef>
                <a:spcPts val="0"/>
              </a:spcBef>
              <a:spcAft>
                <a:spcPts val="0"/>
              </a:spcAft>
              <a:buNone/>
              <a:defRPr sz="800" b="0" cap="none"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type: Job title</a:t>
            </a:r>
            <a:br>
              <a:rPr lang="en-US" noProof="0"/>
            </a:br>
            <a:r>
              <a:rPr lang="en-US" noProof="0"/>
              <a:t>E-mail address</a:t>
            </a:r>
          </a:p>
        </p:txBody>
      </p:sp>
      <p:sp>
        <p:nvSpPr>
          <p:cNvPr id="42" name="Picture Placeholder 2">
            <a:extLst>
              <a:ext uri="{FF2B5EF4-FFF2-40B4-BE49-F238E27FC236}">
                <a16:creationId xmlns:a16="http://schemas.microsoft.com/office/drawing/2014/main" id="{F5CD2295-3F90-C04D-99F4-BCFA53407A28}"/>
              </a:ext>
            </a:extLst>
          </p:cNvPr>
          <p:cNvSpPr>
            <a:spLocks noGrp="1"/>
          </p:cNvSpPr>
          <p:nvPr>
            <p:ph type="pic" sz="quarter" idx="36" hasCustomPrompt="1"/>
          </p:nvPr>
        </p:nvSpPr>
        <p:spPr>
          <a:xfrm>
            <a:off x="6800716" y="2886808"/>
            <a:ext cx="1196538" cy="1142961"/>
          </a:xfrm>
        </p:spPr>
        <p:txBody>
          <a:bodyPr/>
          <a:lstStyle>
            <a:lvl1pPr marL="162000" marR="0" indent="-162000" algn="l" defTabSz="914400" rtl="0" eaLnBrk="1" fontAlgn="auto" latinLnBrk="0" hangingPunct="1">
              <a:lnSpc>
                <a:spcPct val="100000"/>
              </a:lnSpc>
              <a:spcBef>
                <a:spcPts val="400"/>
              </a:spcBef>
              <a:spcAft>
                <a:spcPts val="400"/>
              </a:spcAft>
              <a:buClrTx/>
              <a:buSzTx/>
              <a:buFont typeface="Arial" panose="020B0604020202020204" pitchFamily="34" charset="0"/>
              <a:buChar char="•"/>
              <a:tabLst/>
              <a:defRPr sz="800"/>
            </a:lvl1pPr>
          </a:lstStyle>
          <a:p>
            <a:pPr marL="162000" marR="0" lvl="0" indent="-162000" algn="l" defTabSz="914400" rtl="0" eaLnBrk="1" fontAlgn="auto" latinLnBrk="0" hangingPunct="1">
              <a:lnSpc>
                <a:spcPct val="100000"/>
              </a:lnSpc>
              <a:spcBef>
                <a:spcPts val="400"/>
              </a:spcBef>
              <a:spcAft>
                <a:spcPts val="400"/>
              </a:spcAft>
              <a:buClrTx/>
              <a:buSzTx/>
              <a:buFont typeface="Arial" panose="020B0604020202020204" pitchFamily="34" charset="0"/>
              <a:buChar char="•"/>
              <a:tabLst/>
              <a:defRPr/>
            </a:pPr>
            <a:r>
              <a:rPr lang="en-US" noProof="0"/>
              <a:t>Click to add picture. Move and resize the picture inside the box manually for best fit (see link on first page on how to work with images) </a:t>
            </a:r>
          </a:p>
        </p:txBody>
      </p:sp>
    </p:spTree>
    <p:extLst>
      <p:ext uri="{BB962C8B-B14F-4D97-AF65-F5344CB8AC3E}">
        <p14:creationId xmlns:p14="http://schemas.microsoft.com/office/powerpoint/2010/main" val="2029444184"/>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cSld name="Chapter divider blue">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360000" y="3060000"/>
            <a:ext cx="8424000" cy="1440000"/>
          </a:xfrm>
        </p:spPr>
        <p:txBody>
          <a:bodyPr anchor="t">
            <a:noAutofit/>
          </a:bodyPr>
          <a:lstStyle>
            <a:lvl1pPr algn="l">
              <a:lnSpc>
                <a:spcPct val="100000"/>
              </a:lnSpc>
              <a:spcAft>
                <a:spcPts val="700"/>
              </a:spcAft>
              <a:defRPr sz="4800" b="0" cap="all">
                <a:solidFill>
                  <a:schemeClr val="tx1"/>
                </a:solidFill>
              </a:defRPr>
            </a:lvl1pPr>
          </a:lstStyle>
          <a:p>
            <a:r>
              <a:rPr lang="en-US" noProof="0" dirty="0"/>
              <a:t>Divider slide,</a:t>
            </a:r>
            <a:br>
              <a:rPr lang="en-US" noProof="0" dirty="0"/>
            </a:br>
            <a:r>
              <a:rPr lang="en-US" noProof="0" dirty="0"/>
              <a:t>text over two lines</a:t>
            </a:r>
          </a:p>
        </p:txBody>
      </p:sp>
      <p:sp>
        <p:nvSpPr>
          <p:cNvPr id="4" name="Platshållare för datum 3"/>
          <p:cNvSpPr>
            <a:spLocks noGrp="1"/>
          </p:cNvSpPr>
          <p:nvPr>
            <p:ph type="dt" sz="half" idx="10"/>
          </p:nvPr>
        </p:nvSpPr>
        <p:spPr/>
        <p:txBody>
          <a:bodyPr/>
          <a:lstStyle>
            <a:lvl1pPr>
              <a:defRPr>
                <a:solidFill>
                  <a:schemeClr val="tx1"/>
                </a:solidFill>
              </a:defRPr>
            </a:lvl1pPr>
          </a:lstStyle>
          <a:p>
            <a:fld id="{E03E505D-A21F-4E59-9FEC-31B1E2CDF3A8}" type="datetime1">
              <a:rPr lang="en-US" smtClean="0"/>
              <a:t>11/3/2021</a:t>
            </a:fld>
            <a:endParaRPr lang="en-US" dirty="0"/>
          </a:p>
        </p:txBody>
      </p:sp>
      <p:sp>
        <p:nvSpPr>
          <p:cNvPr id="5" name="Platshållare för sidfot 4"/>
          <p:cNvSpPr>
            <a:spLocks noGrp="1"/>
          </p:cNvSpPr>
          <p:nvPr>
            <p:ph type="ftr" sz="quarter" idx="11"/>
          </p:nvPr>
        </p:nvSpPr>
        <p:spPr/>
        <p:txBody>
          <a:bodyPr/>
          <a:lstStyle>
            <a:lvl1pPr>
              <a:defRPr>
                <a:solidFill>
                  <a:schemeClr val="tx1"/>
                </a:solidFill>
              </a:defRPr>
            </a:lvl1pPr>
          </a:lstStyle>
          <a:p>
            <a:r>
              <a:rPr lang="en-US"/>
              <a:t>SANDVIK: Title of presentation</a:t>
            </a:r>
            <a:endParaRPr lang="en-US" dirty="0"/>
          </a:p>
        </p:txBody>
      </p:sp>
      <p:sp>
        <p:nvSpPr>
          <p:cNvPr id="6" name="Platshållare för bildnummer 5"/>
          <p:cNvSpPr>
            <a:spLocks noGrp="1"/>
          </p:cNvSpPr>
          <p:nvPr>
            <p:ph type="sldNum" sz="quarter" idx="12"/>
          </p:nvPr>
        </p:nvSpPr>
        <p:spPr/>
        <p:txBody>
          <a:bodyPr/>
          <a:lstStyle>
            <a:lvl1pPr>
              <a:defRPr>
                <a:solidFill>
                  <a:schemeClr val="tx1"/>
                </a:solidFill>
              </a:defRPr>
            </a:lvl1pPr>
          </a:lstStyle>
          <a:p>
            <a:fld id="{469B62F1-B431-48B6-8270-02431A1685B7}" type="slidenum">
              <a:rPr lang="en-US" smtClean="0"/>
              <a:pPr/>
              <a:t>‹#›</a:t>
            </a:fld>
            <a:endParaRPr lang="en-US" dirty="0"/>
          </a:p>
        </p:txBody>
      </p:sp>
    </p:spTree>
    <p:extLst>
      <p:ext uri="{BB962C8B-B14F-4D97-AF65-F5344CB8AC3E}">
        <p14:creationId xmlns:p14="http://schemas.microsoft.com/office/powerpoint/2010/main" val="1688896441"/>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39B219-1990-4F20-AA7B-32A54D146716}"/>
              </a:ext>
            </a:extLst>
          </p:cNvPr>
          <p:cNvSpPr>
            <a:spLocks noGrp="1"/>
          </p:cNvSpPr>
          <p:nvPr>
            <p:ph type="title" hasCustomPrompt="1"/>
          </p:nvPr>
        </p:nvSpPr>
        <p:spPr/>
        <p:txBody>
          <a:bodyPr/>
          <a:lstStyle/>
          <a:p>
            <a:r>
              <a:rPr lang="en-US" dirty="0"/>
              <a:t>CLICK TO EDIT MASTER TITLE STYLE</a:t>
            </a:r>
            <a:endParaRPr lang="sv-SE" dirty="0"/>
          </a:p>
        </p:txBody>
      </p:sp>
      <p:sp>
        <p:nvSpPr>
          <p:cNvPr id="3" name="Content Placeholder 2">
            <a:extLst>
              <a:ext uri="{FF2B5EF4-FFF2-40B4-BE49-F238E27FC236}">
                <a16:creationId xmlns:a16="http://schemas.microsoft.com/office/drawing/2014/main" id="{607BD35D-ACCD-4478-A4FF-EB554FFA5C4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4" name="Date Placeholder 3">
            <a:extLst>
              <a:ext uri="{FF2B5EF4-FFF2-40B4-BE49-F238E27FC236}">
                <a16:creationId xmlns:a16="http://schemas.microsoft.com/office/drawing/2014/main" id="{5E9DE5D9-7FFB-4BAE-A04F-AAE2396E1359}"/>
              </a:ext>
            </a:extLst>
          </p:cNvPr>
          <p:cNvSpPr>
            <a:spLocks noGrp="1"/>
          </p:cNvSpPr>
          <p:nvPr>
            <p:ph type="dt" sz="half" idx="10"/>
          </p:nvPr>
        </p:nvSpPr>
        <p:spPr/>
        <p:txBody>
          <a:bodyPr/>
          <a:lstStyle/>
          <a:p>
            <a:fld id="{206148D0-C824-FC40-9E22-60F58493CED2}" type="datetime1">
              <a:rPr lang="sv-SE" smtClean="0"/>
              <a:t>2021-11-03</a:t>
            </a:fld>
            <a:endParaRPr lang="sv-SE"/>
          </a:p>
        </p:txBody>
      </p:sp>
      <p:sp>
        <p:nvSpPr>
          <p:cNvPr id="5" name="Footer Placeholder 4">
            <a:extLst>
              <a:ext uri="{FF2B5EF4-FFF2-40B4-BE49-F238E27FC236}">
                <a16:creationId xmlns:a16="http://schemas.microsoft.com/office/drawing/2014/main" id="{FE0D46EF-345D-4700-8ECC-39C323F45DA1}"/>
              </a:ext>
            </a:extLst>
          </p:cNvPr>
          <p:cNvSpPr>
            <a:spLocks noGrp="1"/>
          </p:cNvSpPr>
          <p:nvPr>
            <p:ph type="ftr" sz="quarter" idx="11"/>
          </p:nvPr>
        </p:nvSpPr>
        <p:spPr>
          <a:xfrm>
            <a:off x="3028950" y="4767263"/>
            <a:ext cx="3086100" cy="273844"/>
          </a:xfrm>
          <a:prstGeom prst="rect">
            <a:avLst/>
          </a:prstGeom>
        </p:spPr>
        <p:txBody>
          <a:bodyPr/>
          <a:lstStyle/>
          <a:p>
            <a:endParaRPr lang="sv-SE"/>
          </a:p>
        </p:txBody>
      </p:sp>
      <p:sp>
        <p:nvSpPr>
          <p:cNvPr id="6" name="Slide Number Placeholder 5">
            <a:extLst>
              <a:ext uri="{FF2B5EF4-FFF2-40B4-BE49-F238E27FC236}">
                <a16:creationId xmlns:a16="http://schemas.microsoft.com/office/drawing/2014/main" id="{DCC7E272-6617-4DF9-BBF7-93112D7893D2}"/>
              </a:ext>
            </a:extLst>
          </p:cNvPr>
          <p:cNvSpPr>
            <a:spLocks noGrp="1"/>
          </p:cNvSpPr>
          <p:nvPr>
            <p:ph type="sldNum" sz="quarter" idx="12"/>
          </p:nvPr>
        </p:nvSpPr>
        <p:spPr/>
        <p:txBody>
          <a:bodyPr/>
          <a:lstStyle/>
          <a:p>
            <a:fld id="{F1DFB288-0165-43B4-ACB8-D64CC13DC352}" type="slidenum">
              <a:rPr lang="sv-SE" smtClean="0"/>
              <a:t>‹#›</a:t>
            </a:fld>
            <a:endParaRPr lang="sv-SE"/>
          </a:p>
        </p:txBody>
      </p:sp>
    </p:spTree>
    <p:extLst>
      <p:ext uri="{BB962C8B-B14F-4D97-AF65-F5344CB8AC3E}">
        <p14:creationId xmlns:p14="http://schemas.microsoft.com/office/powerpoint/2010/main" val="1937503868"/>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AB6BD9-B8A3-403C-9BB2-7BBC4660C26B}"/>
              </a:ext>
            </a:extLst>
          </p:cNvPr>
          <p:cNvSpPr>
            <a:spLocks noGrp="1"/>
          </p:cNvSpPr>
          <p:nvPr>
            <p:ph type="ctrTitle" hasCustomPrompt="1"/>
          </p:nvPr>
        </p:nvSpPr>
        <p:spPr>
          <a:xfrm>
            <a:off x="1143000" y="841772"/>
            <a:ext cx="6858000" cy="1790700"/>
          </a:xfrm>
        </p:spPr>
        <p:txBody>
          <a:bodyPr anchor="b"/>
          <a:lstStyle>
            <a:lvl1pPr algn="ctr">
              <a:defRPr sz="4500"/>
            </a:lvl1pPr>
          </a:lstStyle>
          <a:p>
            <a:r>
              <a:rPr lang="en-US" dirty="0"/>
              <a:t>CLICK TO EDIT MASTER TITLE STYLE</a:t>
            </a:r>
            <a:endParaRPr lang="sv-SE" dirty="0"/>
          </a:p>
        </p:txBody>
      </p:sp>
      <p:sp>
        <p:nvSpPr>
          <p:cNvPr id="3" name="Subtitle 2">
            <a:extLst>
              <a:ext uri="{FF2B5EF4-FFF2-40B4-BE49-F238E27FC236}">
                <a16:creationId xmlns:a16="http://schemas.microsoft.com/office/drawing/2014/main" id="{BFF3BBD2-E938-4554-AB29-2C7B93809F79}"/>
              </a:ext>
            </a:extLst>
          </p:cNvPr>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sv-SE"/>
          </a:p>
        </p:txBody>
      </p:sp>
      <p:sp>
        <p:nvSpPr>
          <p:cNvPr id="4" name="Date Placeholder 3">
            <a:extLst>
              <a:ext uri="{FF2B5EF4-FFF2-40B4-BE49-F238E27FC236}">
                <a16:creationId xmlns:a16="http://schemas.microsoft.com/office/drawing/2014/main" id="{53027458-1F2A-4608-A0EB-40B9033CF4E1}"/>
              </a:ext>
            </a:extLst>
          </p:cNvPr>
          <p:cNvSpPr>
            <a:spLocks noGrp="1"/>
          </p:cNvSpPr>
          <p:nvPr>
            <p:ph type="dt" sz="half" idx="10"/>
          </p:nvPr>
        </p:nvSpPr>
        <p:spPr/>
        <p:txBody>
          <a:bodyPr/>
          <a:lstStyle/>
          <a:p>
            <a:fld id="{7F5260F2-DDBD-DF48-9982-55E617ABA78F}" type="datetime1">
              <a:rPr lang="sv-SE" smtClean="0"/>
              <a:t>2021-11-03</a:t>
            </a:fld>
            <a:endParaRPr lang="sv-SE"/>
          </a:p>
        </p:txBody>
      </p:sp>
      <p:sp>
        <p:nvSpPr>
          <p:cNvPr id="5" name="Footer Placeholder 4">
            <a:extLst>
              <a:ext uri="{FF2B5EF4-FFF2-40B4-BE49-F238E27FC236}">
                <a16:creationId xmlns:a16="http://schemas.microsoft.com/office/drawing/2014/main" id="{6E731457-4082-40A9-9325-B022CF1CF87B}"/>
              </a:ext>
            </a:extLst>
          </p:cNvPr>
          <p:cNvSpPr>
            <a:spLocks noGrp="1"/>
          </p:cNvSpPr>
          <p:nvPr>
            <p:ph type="ftr" sz="quarter" idx="11"/>
          </p:nvPr>
        </p:nvSpPr>
        <p:spPr>
          <a:xfrm>
            <a:off x="3028950" y="4767263"/>
            <a:ext cx="3086100" cy="273844"/>
          </a:xfrm>
          <a:prstGeom prst="rect">
            <a:avLst/>
          </a:prstGeom>
        </p:spPr>
        <p:txBody>
          <a:bodyPr/>
          <a:lstStyle/>
          <a:p>
            <a:endParaRPr lang="sv-SE"/>
          </a:p>
        </p:txBody>
      </p:sp>
      <p:sp>
        <p:nvSpPr>
          <p:cNvPr id="6" name="Slide Number Placeholder 5">
            <a:extLst>
              <a:ext uri="{FF2B5EF4-FFF2-40B4-BE49-F238E27FC236}">
                <a16:creationId xmlns:a16="http://schemas.microsoft.com/office/drawing/2014/main" id="{82EB03F2-5A23-495D-AECA-294F31FDF431}"/>
              </a:ext>
            </a:extLst>
          </p:cNvPr>
          <p:cNvSpPr>
            <a:spLocks noGrp="1"/>
          </p:cNvSpPr>
          <p:nvPr>
            <p:ph type="sldNum" sz="quarter" idx="12"/>
          </p:nvPr>
        </p:nvSpPr>
        <p:spPr/>
        <p:txBody>
          <a:bodyPr/>
          <a:lstStyle/>
          <a:p>
            <a:fld id="{F1DFB288-0165-43B4-ACB8-D64CC13DC352}" type="slidenum">
              <a:rPr lang="sv-SE" smtClean="0"/>
              <a:t>‹#›</a:t>
            </a:fld>
            <a:endParaRPr lang="sv-SE"/>
          </a:p>
        </p:txBody>
      </p:sp>
    </p:spTree>
    <p:extLst>
      <p:ext uri="{BB962C8B-B14F-4D97-AF65-F5344CB8AC3E}">
        <p14:creationId xmlns:p14="http://schemas.microsoft.com/office/powerpoint/2010/main" val="16383827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44.xml"/><Relationship Id="rId18" Type="http://schemas.openxmlformats.org/officeDocument/2006/relationships/slideLayout" Target="../slideLayouts/slideLayout49.xml"/><Relationship Id="rId26" Type="http://schemas.openxmlformats.org/officeDocument/2006/relationships/slideLayout" Target="../slideLayouts/slideLayout57.xml"/><Relationship Id="rId39" Type="http://schemas.openxmlformats.org/officeDocument/2006/relationships/slideLayout" Target="../slideLayouts/slideLayout70.xml"/><Relationship Id="rId21" Type="http://schemas.openxmlformats.org/officeDocument/2006/relationships/slideLayout" Target="../slideLayouts/slideLayout52.xml"/><Relationship Id="rId34" Type="http://schemas.openxmlformats.org/officeDocument/2006/relationships/slideLayout" Target="../slideLayouts/slideLayout65.xml"/><Relationship Id="rId42" Type="http://schemas.openxmlformats.org/officeDocument/2006/relationships/slideLayout" Target="../slideLayouts/slideLayout73.xml"/><Relationship Id="rId47" Type="http://schemas.openxmlformats.org/officeDocument/2006/relationships/slideLayout" Target="../slideLayouts/slideLayout78.xml"/><Relationship Id="rId50" Type="http://schemas.openxmlformats.org/officeDocument/2006/relationships/slideLayout" Target="../slideLayouts/slideLayout81.xml"/><Relationship Id="rId55" Type="http://schemas.openxmlformats.org/officeDocument/2006/relationships/slideLayout" Target="../slideLayouts/slideLayout86.xml"/><Relationship Id="rId63" Type="http://schemas.openxmlformats.org/officeDocument/2006/relationships/slideLayout" Target="../slideLayouts/slideLayout94.xml"/><Relationship Id="rId68" Type="http://schemas.openxmlformats.org/officeDocument/2006/relationships/slideLayout" Target="../slideLayouts/slideLayout99.xml"/><Relationship Id="rId76" Type="http://schemas.openxmlformats.org/officeDocument/2006/relationships/slideLayout" Target="../slideLayouts/slideLayout107.xml"/><Relationship Id="rId7" Type="http://schemas.openxmlformats.org/officeDocument/2006/relationships/slideLayout" Target="../slideLayouts/slideLayout38.xml"/><Relationship Id="rId71" Type="http://schemas.openxmlformats.org/officeDocument/2006/relationships/slideLayout" Target="../slideLayouts/slideLayout102.xml"/><Relationship Id="rId2" Type="http://schemas.openxmlformats.org/officeDocument/2006/relationships/slideLayout" Target="../slideLayouts/slideLayout33.xml"/><Relationship Id="rId16" Type="http://schemas.openxmlformats.org/officeDocument/2006/relationships/slideLayout" Target="../slideLayouts/slideLayout47.xml"/><Relationship Id="rId29" Type="http://schemas.openxmlformats.org/officeDocument/2006/relationships/slideLayout" Target="../slideLayouts/slideLayout60.xml"/><Relationship Id="rId11" Type="http://schemas.openxmlformats.org/officeDocument/2006/relationships/slideLayout" Target="../slideLayouts/slideLayout42.xml"/><Relationship Id="rId24" Type="http://schemas.openxmlformats.org/officeDocument/2006/relationships/slideLayout" Target="../slideLayouts/slideLayout55.xml"/><Relationship Id="rId32" Type="http://schemas.openxmlformats.org/officeDocument/2006/relationships/slideLayout" Target="../slideLayouts/slideLayout63.xml"/><Relationship Id="rId37" Type="http://schemas.openxmlformats.org/officeDocument/2006/relationships/slideLayout" Target="../slideLayouts/slideLayout68.xml"/><Relationship Id="rId40" Type="http://schemas.openxmlformats.org/officeDocument/2006/relationships/slideLayout" Target="../slideLayouts/slideLayout71.xml"/><Relationship Id="rId45" Type="http://schemas.openxmlformats.org/officeDocument/2006/relationships/slideLayout" Target="../slideLayouts/slideLayout76.xml"/><Relationship Id="rId53" Type="http://schemas.openxmlformats.org/officeDocument/2006/relationships/slideLayout" Target="../slideLayouts/slideLayout84.xml"/><Relationship Id="rId58" Type="http://schemas.openxmlformats.org/officeDocument/2006/relationships/slideLayout" Target="../slideLayouts/slideLayout89.xml"/><Relationship Id="rId66" Type="http://schemas.openxmlformats.org/officeDocument/2006/relationships/slideLayout" Target="../slideLayouts/slideLayout97.xml"/><Relationship Id="rId74" Type="http://schemas.openxmlformats.org/officeDocument/2006/relationships/slideLayout" Target="../slideLayouts/slideLayout105.xml"/><Relationship Id="rId79" Type="http://schemas.openxmlformats.org/officeDocument/2006/relationships/image" Target="../media/image1.png"/><Relationship Id="rId5" Type="http://schemas.openxmlformats.org/officeDocument/2006/relationships/slideLayout" Target="../slideLayouts/slideLayout36.xml"/><Relationship Id="rId61" Type="http://schemas.openxmlformats.org/officeDocument/2006/relationships/slideLayout" Target="../slideLayouts/slideLayout92.xml"/><Relationship Id="rId10" Type="http://schemas.openxmlformats.org/officeDocument/2006/relationships/slideLayout" Target="../slideLayouts/slideLayout41.xml"/><Relationship Id="rId19" Type="http://schemas.openxmlformats.org/officeDocument/2006/relationships/slideLayout" Target="../slideLayouts/slideLayout50.xml"/><Relationship Id="rId31" Type="http://schemas.openxmlformats.org/officeDocument/2006/relationships/slideLayout" Target="../slideLayouts/slideLayout62.xml"/><Relationship Id="rId44" Type="http://schemas.openxmlformats.org/officeDocument/2006/relationships/slideLayout" Target="../slideLayouts/slideLayout75.xml"/><Relationship Id="rId52" Type="http://schemas.openxmlformats.org/officeDocument/2006/relationships/slideLayout" Target="../slideLayouts/slideLayout83.xml"/><Relationship Id="rId60" Type="http://schemas.openxmlformats.org/officeDocument/2006/relationships/slideLayout" Target="../slideLayouts/slideLayout91.xml"/><Relationship Id="rId65" Type="http://schemas.openxmlformats.org/officeDocument/2006/relationships/slideLayout" Target="../slideLayouts/slideLayout96.xml"/><Relationship Id="rId73" Type="http://schemas.openxmlformats.org/officeDocument/2006/relationships/slideLayout" Target="../slideLayouts/slideLayout104.xml"/><Relationship Id="rId78" Type="http://schemas.openxmlformats.org/officeDocument/2006/relationships/theme" Target="../theme/theme2.xml"/><Relationship Id="rId81" Type="http://schemas.openxmlformats.org/officeDocument/2006/relationships/image" Target="../media/image11.svg"/><Relationship Id="rId4" Type="http://schemas.openxmlformats.org/officeDocument/2006/relationships/slideLayout" Target="../slideLayouts/slideLayout35.xml"/><Relationship Id="rId9" Type="http://schemas.openxmlformats.org/officeDocument/2006/relationships/slideLayout" Target="../slideLayouts/slideLayout40.xml"/><Relationship Id="rId14" Type="http://schemas.openxmlformats.org/officeDocument/2006/relationships/slideLayout" Target="../slideLayouts/slideLayout45.xml"/><Relationship Id="rId22" Type="http://schemas.openxmlformats.org/officeDocument/2006/relationships/slideLayout" Target="../slideLayouts/slideLayout53.xml"/><Relationship Id="rId27" Type="http://schemas.openxmlformats.org/officeDocument/2006/relationships/slideLayout" Target="../slideLayouts/slideLayout58.xml"/><Relationship Id="rId30" Type="http://schemas.openxmlformats.org/officeDocument/2006/relationships/slideLayout" Target="../slideLayouts/slideLayout61.xml"/><Relationship Id="rId35" Type="http://schemas.openxmlformats.org/officeDocument/2006/relationships/slideLayout" Target="../slideLayouts/slideLayout66.xml"/><Relationship Id="rId43" Type="http://schemas.openxmlformats.org/officeDocument/2006/relationships/slideLayout" Target="../slideLayouts/slideLayout74.xml"/><Relationship Id="rId48" Type="http://schemas.openxmlformats.org/officeDocument/2006/relationships/slideLayout" Target="../slideLayouts/slideLayout79.xml"/><Relationship Id="rId56" Type="http://schemas.openxmlformats.org/officeDocument/2006/relationships/slideLayout" Target="../slideLayouts/slideLayout87.xml"/><Relationship Id="rId64" Type="http://schemas.openxmlformats.org/officeDocument/2006/relationships/slideLayout" Target="../slideLayouts/slideLayout95.xml"/><Relationship Id="rId69" Type="http://schemas.openxmlformats.org/officeDocument/2006/relationships/slideLayout" Target="../slideLayouts/slideLayout100.xml"/><Relationship Id="rId77" Type="http://schemas.openxmlformats.org/officeDocument/2006/relationships/slideLayout" Target="../slideLayouts/slideLayout108.xml"/><Relationship Id="rId8" Type="http://schemas.openxmlformats.org/officeDocument/2006/relationships/slideLayout" Target="../slideLayouts/slideLayout39.xml"/><Relationship Id="rId51" Type="http://schemas.openxmlformats.org/officeDocument/2006/relationships/slideLayout" Target="../slideLayouts/slideLayout82.xml"/><Relationship Id="rId72" Type="http://schemas.openxmlformats.org/officeDocument/2006/relationships/slideLayout" Target="../slideLayouts/slideLayout103.xml"/><Relationship Id="rId80" Type="http://schemas.openxmlformats.org/officeDocument/2006/relationships/image" Target="../media/image10.png"/><Relationship Id="rId3" Type="http://schemas.openxmlformats.org/officeDocument/2006/relationships/slideLayout" Target="../slideLayouts/slideLayout34.xml"/><Relationship Id="rId12" Type="http://schemas.openxmlformats.org/officeDocument/2006/relationships/slideLayout" Target="../slideLayouts/slideLayout43.xml"/><Relationship Id="rId17" Type="http://schemas.openxmlformats.org/officeDocument/2006/relationships/slideLayout" Target="../slideLayouts/slideLayout48.xml"/><Relationship Id="rId25" Type="http://schemas.openxmlformats.org/officeDocument/2006/relationships/slideLayout" Target="../slideLayouts/slideLayout56.xml"/><Relationship Id="rId33" Type="http://schemas.openxmlformats.org/officeDocument/2006/relationships/slideLayout" Target="../slideLayouts/slideLayout64.xml"/><Relationship Id="rId38" Type="http://schemas.openxmlformats.org/officeDocument/2006/relationships/slideLayout" Target="../slideLayouts/slideLayout69.xml"/><Relationship Id="rId46" Type="http://schemas.openxmlformats.org/officeDocument/2006/relationships/slideLayout" Target="../slideLayouts/slideLayout77.xml"/><Relationship Id="rId59" Type="http://schemas.openxmlformats.org/officeDocument/2006/relationships/slideLayout" Target="../slideLayouts/slideLayout90.xml"/><Relationship Id="rId67" Type="http://schemas.openxmlformats.org/officeDocument/2006/relationships/slideLayout" Target="../slideLayouts/slideLayout98.xml"/><Relationship Id="rId20" Type="http://schemas.openxmlformats.org/officeDocument/2006/relationships/slideLayout" Target="../slideLayouts/slideLayout51.xml"/><Relationship Id="rId41" Type="http://schemas.openxmlformats.org/officeDocument/2006/relationships/slideLayout" Target="../slideLayouts/slideLayout72.xml"/><Relationship Id="rId54" Type="http://schemas.openxmlformats.org/officeDocument/2006/relationships/slideLayout" Target="../slideLayouts/slideLayout85.xml"/><Relationship Id="rId62" Type="http://schemas.openxmlformats.org/officeDocument/2006/relationships/slideLayout" Target="../slideLayouts/slideLayout93.xml"/><Relationship Id="rId70" Type="http://schemas.openxmlformats.org/officeDocument/2006/relationships/slideLayout" Target="../slideLayouts/slideLayout101.xml"/><Relationship Id="rId75" Type="http://schemas.openxmlformats.org/officeDocument/2006/relationships/slideLayout" Target="../slideLayouts/slideLayout106.xml"/><Relationship Id="rId1" Type="http://schemas.openxmlformats.org/officeDocument/2006/relationships/slideLayout" Target="../slideLayouts/slideLayout32.xml"/><Relationship Id="rId6" Type="http://schemas.openxmlformats.org/officeDocument/2006/relationships/slideLayout" Target="../slideLayouts/slideLayout37.xml"/><Relationship Id="rId15" Type="http://schemas.openxmlformats.org/officeDocument/2006/relationships/slideLayout" Target="../slideLayouts/slideLayout46.xml"/><Relationship Id="rId23" Type="http://schemas.openxmlformats.org/officeDocument/2006/relationships/slideLayout" Target="../slideLayouts/slideLayout54.xml"/><Relationship Id="rId28" Type="http://schemas.openxmlformats.org/officeDocument/2006/relationships/slideLayout" Target="../slideLayouts/slideLayout59.xml"/><Relationship Id="rId36" Type="http://schemas.openxmlformats.org/officeDocument/2006/relationships/slideLayout" Target="../slideLayouts/slideLayout67.xml"/><Relationship Id="rId49" Type="http://schemas.openxmlformats.org/officeDocument/2006/relationships/slideLayout" Target="../slideLayouts/slideLayout80.xml"/><Relationship Id="rId57" Type="http://schemas.openxmlformats.org/officeDocument/2006/relationships/slideLayout" Target="../slideLayouts/slideLayout8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360000" y="414000"/>
            <a:ext cx="8424000" cy="360000"/>
          </a:xfrm>
          <a:prstGeom prst="rect">
            <a:avLst/>
          </a:prstGeom>
        </p:spPr>
        <p:txBody>
          <a:bodyPr vert="horz" lIns="0" tIns="0" rIns="0" bIns="0" rtlCol="0" anchor="t">
            <a:noAutofit/>
          </a:bodyPr>
          <a:lstStyle/>
          <a:p>
            <a:r>
              <a:rPr lang="en-US" noProof="0" dirty="0" err="1"/>
              <a:t>Klicka</a:t>
            </a:r>
            <a:r>
              <a:rPr lang="en-US" noProof="0" dirty="0"/>
              <a:t> </a:t>
            </a:r>
            <a:r>
              <a:rPr lang="en-US" noProof="0" dirty="0" err="1"/>
              <a:t>här</a:t>
            </a:r>
            <a:r>
              <a:rPr lang="en-US" noProof="0" dirty="0"/>
              <a:t> </a:t>
            </a:r>
            <a:r>
              <a:rPr lang="en-US" noProof="0" dirty="0" err="1"/>
              <a:t>för</a:t>
            </a:r>
            <a:r>
              <a:rPr lang="en-US" noProof="0" dirty="0"/>
              <a:t> </a:t>
            </a:r>
            <a:r>
              <a:rPr lang="en-US" noProof="0" dirty="0" err="1"/>
              <a:t>att</a:t>
            </a:r>
            <a:r>
              <a:rPr lang="en-US" noProof="0" dirty="0"/>
              <a:t> </a:t>
            </a:r>
            <a:r>
              <a:rPr lang="en-US" noProof="0" dirty="0" err="1"/>
              <a:t>ändra</a:t>
            </a:r>
            <a:r>
              <a:rPr lang="en-US" noProof="0" dirty="0"/>
              <a:t> format</a:t>
            </a:r>
          </a:p>
        </p:txBody>
      </p:sp>
      <p:sp>
        <p:nvSpPr>
          <p:cNvPr id="3" name="Platshållare för text 2"/>
          <p:cNvSpPr>
            <a:spLocks noGrp="1"/>
          </p:cNvSpPr>
          <p:nvPr>
            <p:ph type="body" idx="1"/>
          </p:nvPr>
        </p:nvSpPr>
        <p:spPr>
          <a:xfrm>
            <a:off x="360000" y="1134000"/>
            <a:ext cx="8424000" cy="3240000"/>
          </a:xfrm>
          <a:prstGeom prst="rect">
            <a:avLst/>
          </a:prstGeom>
        </p:spPr>
        <p:txBody>
          <a:bodyPr vert="horz" lIns="0" tIns="0" rIns="0" bIns="0" rtlCol="0">
            <a:noAutofit/>
          </a:bodyPr>
          <a:lstStyle/>
          <a:p>
            <a:pPr lvl="0"/>
            <a:r>
              <a:rPr lang="en-US" noProof="0" dirty="0" err="1"/>
              <a:t>Klicka</a:t>
            </a:r>
            <a:r>
              <a:rPr lang="en-US" noProof="0" dirty="0"/>
              <a:t> </a:t>
            </a:r>
            <a:r>
              <a:rPr lang="en-US" noProof="0" dirty="0" err="1"/>
              <a:t>här</a:t>
            </a:r>
            <a:r>
              <a:rPr lang="en-US" noProof="0" dirty="0"/>
              <a:t> </a:t>
            </a:r>
            <a:r>
              <a:rPr lang="en-US" noProof="0" dirty="0" err="1"/>
              <a:t>för</a:t>
            </a:r>
            <a:r>
              <a:rPr lang="en-US" noProof="0" dirty="0"/>
              <a:t> </a:t>
            </a:r>
            <a:r>
              <a:rPr lang="en-US" noProof="0" dirty="0" err="1"/>
              <a:t>att</a:t>
            </a:r>
            <a:r>
              <a:rPr lang="en-US" noProof="0" dirty="0"/>
              <a:t> </a:t>
            </a:r>
            <a:r>
              <a:rPr lang="en-US" noProof="0" dirty="0" err="1"/>
              <a:t>ändra</a:t>
            </a:r>
            <a:r>
              <a:rPr lang="en-US" noProof="0" dirty="0"/>
              <a:t> format </a:t>
            </a:r>
            <a:r>
              <a:rPr lang="en-US" noProof="0" dirty="0" err="1"/>
              <a:t>på</a:t>
            </a:r>
            <a:r>
              <a:rPr lang="en-US" noProof="0" dirty="0"/>
              <a:t> </a:t>
            </a:r>
            <a:r>
              <a:rPr lang="en-US" noProof="0" dirty="0" err="1"/>
              <a:t>bakgrundstexten</a:t>
            </a:r>
            <a:endParaRPr lang="en-US" noProof="0" dirty="0"/>
          </a:p>
          <a:p>
            <a:pPr lvl="1"/>
            <a:r>
              <a:rPr lang="en-US" noProof="0" dirty="0" err="1"/>
              <a:t>Nivå</a:t>
            </a:r>
            <a:r>
              <a:rPr lang="en-US" noProof="0" dirty="0"/>
              <a:t> </a:t>
            </a:r>
            <a:r>
              <a:rPr lang="en-US" noProof="0" dirty="0" err="1"/>
              <a:t>två</a:t>
            </a:r>
            <a:endParaRPr lang="en-US" noProof="0" dirty="0"/>
          </a:p>
          <a:p>
            <a:pPr lvl="2"/>
            <a:r>
              <a:rPr lang="en-US" noProof="0" dirty="0" err="1"/>
              <a:t>Nivå</a:t>
            </a:r>
            <a:r>
              <a:rPr lang="en-US" noProof="0" dirty="0"/>
              <a:t> </a:t>
            </a:r>
            <a:r>
              <a:rPr lang="en-US" noProof="0" dirty="0" err="1"/>
              <a:t>tre</a:t>
            </a:r>
            <a:endParaRPr lang="en-US" noProof="0" dirty="0"/>
          </a:p>
          <a:p>
            <a:pPr lvl="3"/>
            <a:r>
              <a:rPr lang="en-US" noProof="0" dirty="0" err="1"/>
              <a:t>Nivå</a:t>
            </a:r>
            <a:r>
              <a:rPr lang="en-US" noProof="0" dirty="0"/>
              <a:t> </a:t>
            </a:r>
            <a:r>
              <a:rPr lang="en-US" noProof="0" dirty="0" err="1"/>
              <a:t>fyra</a:t>
            </a:r>
            <a:endParaRPr lang="en-US" noProof="0" dirty="0"/>
          </a:p>
          <a:p>
            <a:pPr lvl="4"/>
            <a:r>
              <a:rPr lang="en-US" noProof="0" dirty="0" err="1"/>
              <a:t>Nivå</a:t>
            </a:r>
            <a:r>
              <a:rPr lang="en-US" noProof="0" dirty="0"/>
              <a:t> fem</a:t>
            </a:r>
          </a:p>
        </p:txBody>
      </p:sp>
      <p:sp>
        <p:nvSpPr>
          <p:cNvPr id="4" name="Platshållare för datum 3"/>
          <p:cNvSpPr>
            <a:spLocks noGrp="1"/>
          </p:cNvSpPr>
          <p:nvPr>
            <p:ph type="dt" sz="half" idx="2"/>
          </p:nvPr>
        </p:nvSpPr>
        <p:spPr>
          <a:xfrm>
            <a:off x="6891372" y="4674791"/>
            <a:ext cx="900000" cy="180000"/>
          </a:xfrm>
          <a:prstGeom prst="rect">
            <a:avLst/>
          </a:prstGeom>
        </p:spPr>
        <p:txBody>
          <a:bodyPr vert="horz" lIns="0" tIns="0" rIns="0" bIns="0" rtlCol="0" anchor="b" anchorCtr="0"/>
          <a:lstStyle>
            <a:lvl1pPr algn="ctr">
              <a:defRPr sz="700">
                <a:solidFill>
                  <a:schemeClr val="bg2"/>
                </a:solidFill>
              </a:defRPr>
            </a:lvl1pPr>
          </a:lstStyle>
          <a:p>
            <a:fld id="{519B61F5-90DB-401B-A64C-D2E08EE0A242}" type="datetime1">
              <a:rPr lang="en-US" smtClean="0"/>
              <a:pPr/>
              <a:t>11/3/2021</a:t>
            </a:fld>
            <a:endParaRPr lang="en-US" dirty="0"/>
          </a:p>
        </p:txBody>
      </p:sp>
      <p:sp>
        <p:nvSpPr>
          <p:cNvPr id="5" name="Platshållare för sidfot 4"/>
          <p:cNvSpPr>
            <a:spLocks noGrp="1"/>
          </p:cNvSpPr>
          <p:nvPr>
            <p:ph type="ftr" sz="quarter" idx="3"/>
          </p:nvPr>
        </p:nvSpPr>
        <p:spPr>
          <a:xfrm>
            <a:off x="3123613" y="4680104"/>
            <a:ext cx="2895600" cy="180000"/>
          </a:xfrm>
          <a:prstGeom prst="rect">
            <a:avLst/>
          </a:prstGeom>
        </p:spPr>
        <p:txBody>
          <a:bodyPr vert="horz" lIns="0" tIns="0" rIns="0" bIns="0" rtlCol="0" anchor="b" anchorCtr="0"/>
          <a:lstStyle>
            <a:lvl1pPr algn="ctr">
              <a:defRPr sz="700">
                <a:solidFill>
                  <a:schemeClr val="bg2"/>
                </a:solidFill>
              </a:defRPr>
            </a:lvl1pPr>
          </a:lstStyle>
          <a:p>
            <a:r>
              <a:rPr lang="en-US"/>
              <a:t>SANDVIK: Title of presentation</a:t>
            </a:r>
            <a:endParaRPr lang="en-US" dirty="0"/>
          </a:p>
        </p:txBody>
      </p:sp>
      <p:sp>
        <p:nvSpPr>
          <p:cNvPr id="6" name="Platshållare för bildnummer 5"/>
          <p:cNvSpPr>
            <a:spLocks noGrp="1"/>
          </p:cNvSpPr>
          <p:nvPr>
            <p:ph type="sldNum" sz="quarter" idx="4"/>
          </p:nvPr>
        </p:nvSpPr>
        <p:spPr>
          <a:xfrm>
            <a:off x="354946" y="4679655"/>
            <a:ext cx="1440000" cy="180000"/>
          </a:xfrm>
          <a:prstGeom prst="rect">
            <a:avLst/>
          </a:prstGeom>
        </p:spPr>
        <p:txBody>
          <a:bodyPr vert="horz" lIns="0" tIns="0" rIns="0" bIns="0" rtlCol="0" anchor="b" anchorCtr="0"/>
          <a:lstStyle>
            <a:lvl1pPr algn="l">
              <a:defRPr sz="700">
                <a:solidFill>
                  <a:schemeClr val="bg2"/>
                </a:solidFill>
              </a:defRPr>
            </a:lvl1pPr>
          </a:lstStyle>
          <a:p>
            <a:fld id="{469B62F1-B431-48B6-8270-02431A1685B7}" type="slidenum">
              <a:rPr lang="en-US" smtClean="0"/>
              <a:pPr/>
              <a:t>‹#›</a:t>
            </a:fld>
            <a:endParaRPr lang="en-US" dirty="0"/>
          </a:p>
        </p:txBody>
      </p:sp>
      <p:pic>
        <p:nvPicPr>
          <p:cNvPr id="13" name="Bildobjekt 12" descr="SAV_Logo_cyan_RGB300.png"/>
          <p:cNvPicPr>
            <a:picLocks noChangeAspect="1"/>
          </p:cNvPicPr>
          <p:nvPr/>
        </p:nvPicPr>
        <p:blipFill>
          <a:blip r:embed="rId33" cstate="print">
            <a:extLst>
              <a:ext uri="{28A0092B-C50C-407E-A947-70E740481C1C}">
                <a14:useLocalDpi xmlns:a14="http://schemas.microsoft.com/office/drawing/2010/main" val="0"/>
              </a:ext>
            </a:extLst>
          </a:blip>
          <a:stretch>
            <a:fillRect/>
          </a:stretch>
        </p:blipFill>
        <p:spPr>
          <a:xfrm>
            <a:off x="7891267" y="4538521"/>
            <a:ext cx="889868" cy="324000"/>
          </a:xfrm>
          <a:prstGeom prst="rect">
            <a:avLst/>
          </a:prstGeom>
        </p:spPr>
      </p:pic>
    </p:spTree>
    <p:extLst>
      <p:ext uri="{BB962C8B-B14F-4D97-AF65-F5344CB8AC3E}">
        <p14:creationId xmlns:p14="http://schemas.microsoft.com/office/powerpoint/2010/main" val="1864483013"/>
      </p:ext>
    </p:extLst>
  </p:cSld>
  <p:clrMap bg1="lt1" tx1="dk1" bg2="lt2" tx2="dk2" accent1="accent1" accent2="accent2" accent3="accent3" accent4="accent4" accent5="accent5" accent6="accent6" hlink="hlink" folHlink="folHlink"/>
  <p:sldLayoutIdLst>
    <p:sldLayoutId id="2147483661" r:id="rId1"/>
    <p:sldLayoutId id="2147483690" r:id="rId2"/>
    <p:sldLayoutId id="2147483662" r:id="rId3"/>
    <p:sldLayoutId id="2147483663" r:id="rId4"/>
    <p:sldLayoutId id="2147483691" r:id="rId5"/>
    <p:sldLayoutId id="2147483664" r:id="rId6"/>
    <p:sldLayoutId id="2147483665" r:id="rId7"/>
    <p:sldLayoutId id="2147483666" r:id="rId8"/>
    <p:sldLayoutId id="2147483667" r:id="rId9"/>
    <p:sldLayoutId id="2147483668" r:id="rId10"/>
    <p:sldLayoutId id="2147483669" r:id="rId11"/>
    <p:sldLayoutId id="2147483670" r:id="rId12"/>
    <p:sldLayoutId id="2147483688" r:id="rId13"/>
    <p:sldLayoutId id="2147483671" r:id="rId14"/>
    <p:sldLayoutId id="2147483672" r:id="rId15"/>
    <p:sldLayoutId id="2147483673" r:id="rId16"/>
    <p:sldLayoutId id="2147483674" r:id="rId17"/>
    <p:sldLayoutId id="2147483675" r:id="rId18"/>
    <p:sldLayoutId id="2147483676" r:id="rId19"/>
    <p:sldLayoutId id="2147483677" r:id="rId20"/>
    <p:sldLayoutId id="2147483678" r:id="rId21"/>
    <p:sldLayoutId id="2147483679" r:id="rId22"/>
    <p:sldLayoutId id="2147483680" r:id="rId23"/>
    <p:sldLayoutId id="2147483681" r:id="rId24"/>
    <p:sldLayoutId id="2147483682" r:id="rId25"/>
    <p:sldLayoutId id="2147483683" r:id="rId26"/>
    <p:sldLayoutId id="2147483684" r:id="rId27"/>
    <p:sldLayoutId id="2147483685" r:id="rId28"/>
    <p:sldLayoutId id="2147483687" r:id="rId29"/>
    <p:sldLayoutId id="2147483689" r:id="rId30"/>
    <p:sldLayoutId id="2147483692" r:id="rId31"/>
  </p:sldLayoutIdLst>
  <p:hf hdr="0" ftr="0" dt="0"/>
  <p:txStyles>
    <p:titleStyle>
      <a:lvl1pPr algn="l" defTabSz="914400" rtl="0" eaLnBrk="1" latinLnBrk="0" hangingPunct="1">
        <a:lnSpc>
          <a:spcPct val="100000"/>
        </a:lnSpc>
        <a:spcBef>
          <a:spcPct val="0"/>
        </a:spcBef>
        <a:buNone/>
        <a:defRPr sz="2800" kern="1200" cap="all" baseline="0">
          <a:solidFill>
            <a:schemeClr val="tx2"/>
          </a:solidFill>
          <a:latin typeface="+mj-lt"/>
          <a:ea typeface="+mj-ea"/>
          <a:cs typeface="+mj-cs"/>
        </a:defRPr>
      </a:lvl1pPr>
    </p:titleStyle>
    <p:bodyStyle>
      <a:lvl1pPr marL="162000" indent="-162000" algn="l" defTabSz="914400" rtl="0" eaLnBrk="1" latinLnBrk="0" hangingPunct="1">
        <a:lnSpc>
          <a:spcPct val="100000"/>
        </a:lnSpc>
        <a:spcBef>
          <a:spcPts val="0"/>
        </a:spcBef>
        <a:spcAft>
          <a:spcPts val="700"/>
        </a:spcAft>
        <a:buFont typeface="Arial" panose="020B0604020202020204" pitchFamily="34" charset="0"/>
        <a:buChar char="•"/>
        <a:defRPr sz="1800" kern="1200">
          <a:solidFill>
            <a:schemeClr val="tx1"/>
          </a:solidFill>
          <a:latin typeface="+mn-lt"/>
          <a:ea typeface="+mn-ea"/>
          <a:cs typeface="+mn-cs"/>
        </a:defRPr>
      </a:lvl1pPr>
      <a:lvl2pPr marL="540000" indent="-162000" algn="l" defTabSz="914400" rtl="0" eaLnBrk="1" latinLnBrk="0" hangingPunct="1">
        <a:lnSpc>
          <a:spcPct val="100000"/>
        </a:lnSpc>
        <a:spcBef>
          <a:spcPts val="0"/>
        </a:spcBef>
        <a:spcAft>
          <a:spcPts val="400"/>
        </a:spcAft>
        <a:buFont typeface="Arial" panose="020B0604020202020204" pitchFamily="34" charset="0"/>
        <a:buChar char="•"/>
        <a:defRPr sz="1600" kern="1200">
          <a:solidFill>
            <a:schemeClr val="tx1"/>
          </a:solidFill>
          <a:latin typeface="+mn-lt"/>
          <a:ea typeface="+mn-ea"/>
          <a:cs typeface="+mn-cs"/>
        </a:defRPr>
      </a:lvl2pPr>
      <a:lvl3pPr marL="900000" indent="-162000" algn="l" defTabSz="914400" rtl="0" eaLnBrk="1" latinLnBrk="0" hangingPunct="1">
        <a:lnSpc>
          <a:spcPct val="100000"/>
        </a:lnSpc>
        <a:spcBef>
          <a:spcPts val="0"/>
        </a:spcBef>
        <a:spcAft>
          <a:spcPts val="300"/>
        </a:spcAft>
        <a:buFont typeface="Arial" panose="020B0604020202020204" pitchFamily="34" charset="0"/>
        <a:buChar char="•"/>
        <a:defRPr sz="1400" kern="1200">
          <a:solidFill>
            <a:schemeClr val="tx1"/>
          </a:solidFill>
          <a:latin typeface="+mn-lt"/>
          <a:ea typeface="+mn-ea"/>
          <a:cs typeface="+mn-cs"/>
        </a:defRPr>
      </a:lvl3pPr>
      <a:lvl4pPr marL="1260000" indent="-162000" algn="l" defTabSz="914400" rtl="0" eaLnBrk="1" latinLnBrk="0" hangingPunct="1">
        <a:lnSpc>
          <a:spcPct val="100000"/>
        </a:lnSpc>
        <a:spcBef>
          <a:spcPts val="0"/>
        </a:spcBef>
        <a:spcAft>
          <a:spcPts val="300"/>
        </a:spcAft>
        <a:buFont typeface="Arial" panose="020B0604020202020204" pitchFamily="34" charset="0"/>
        <a:buChar char="•"/>
        <a:defRPr sz="1200" kern="1200">
          <a:solidFill>
            <a:schemeClr val="tx1"/>
          </a:solidFill>
          <a:latin typeface="+mn-lt"/>
          <a:ea typeface="+mn-ea"/>
          <a:cs typeface="+mn-cs"/>
        </a:defRPr>
      </a:lvl4pPr>
      <a:lvl5pPr marL="1627200" indent="-158400" algn="l" defTabSz="914400" rtl="0" eaLnBrk="1" latinLnBrk="0" hangingPunct="1">
        <a:lnSpc>
          <a:spcPct val="100000"/>
        </a:lnSpc>
        <a:spcBef>
          <a:spcPts val="0"/>
        </a:spcBef>
        <a:spcAft>
          <a:spcPts val="240"/>
        </a:spcAft>
        <a:buFont typeface="Arial" panose="020B0604020202020204" pitchFamily="34" charset="0"/>
        <a:buChar char="»"/>
        <a:defRPr sz="105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userDrawn="1">
          <p15:clr>
            <a:srgbClr val="F26B43"/>
          </p15:clr>
        </p15:guide>
        <p15:guide id="2" pos="2880" userDrawn="1">
          <p15:clr>
            <a:srgbClr val="F26B43"/>
          </p15:clr>
        </p15:guide>
        <p15:guide id="4" orient="horz" pos="2788" userDrawn="1">
          <p15:clr>
            <a:srgbClr val="F26B43"/>
          </p15:clr>
        </p15:guide>
        <p15:guide id="5" orient="horz" pos="894" userDrawn="1">
          <p15:clr>
            <a:srgbClr val="F26B43"/>
          </p15:clr>
        </p15:guide>
        <p15:guide id="6" pos="226" userDrawn="1">
          <p15:clr>
            <a:srgbClr val="F26B43"/>
          </p15:clr>
        </p15:guide>
        <p15:guide id="7" pos="5534" userDrawn="1">
          <p15:clr>
            <a:srgbClr val="F26B43"/>
          </p15:clr>
        </p15:guide>
        <p15:guide id="8" orient="horz" pos="3014" userDrawn="1">
          <p15:clr>
            <a:srgbClr val="F26B43"/>
          </p15:clr>
        </p15:guide>
        <p15:guide id="9" orient="horz" pos="226" userDrawn="1">
          <p15:clr>
            <a:srgbClr val="F26B43"/>
          </p15:clr>
        </p15:guide>
        <p15:guide id="10" orient="horz" pos="35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360000" y="414000"/>
            <a:ext cx="8424000" cy="360000"/>
          </a:xfrm>
          <a:prstGeom prst="rect">
            <a:avLst/>
          </a:prstGeom>
        </p:spPr>
        <p:txBody>
          <a:bodyPr vert="horz" lIns="0" tIns="0" rIns="0" bIns="0" rtlCol="0" anchor="t">
            <a:noAutofit/>
          </a:bodyPr>
          <a:lstStyle/>
          <a:p>
            <a:r>
              <a:rPr lang="en-US" noProof="0"/>
              <a:t>Klicka här för att ändra format</a:t>
            </a:r>
          </a:p>
        </p:txBody>
      </p:sp>
      <p:sp>
        <p:nvSpPr>
          <p:cNvPr id="3" name="Platshållare för text 2"/>
          <p:cNvSpPr>
            <a:spLocks noGrp="1"/>
          </p:cNvSpPr>
          <p:nvPr>
            <p:ph type="body" idx="1"/>
          </p:nvPr>
        </p:nvSpPr>
        <p:spPr>
          <a:xfrm>
            <a:off x="360000" y="1134000"/>
            <a:ext cx="8424000" cy="3240000"/>
          </a:xfrm>
          <a:prstGeom prst="rect">
            <a:avLst/>
          </a:prstGeom>
        </p:spPr>
        <p:txBody>
          <a:bodyPr vert="horz" lIns="0" tIns="0" rIns="0" bIns="0" rtlCol="0">
            <a:noAutofit/>
          </a:bodyPr>
          <a:lstStyle/>
          <a:p>
            <a:pPr lvl="0"/>
            <a:r>
              <a:rPr lang="en-US" noProof="0"/>
              <a:t>Klicka här för att ändra format på bakgrundstexten</a:t>
            </a:r>
          </a:p>
          <a:p>
            <a:pPr lvl="1"/>
            <a:r>
              <a:rPr lang="en-US" noProof="0"/>
              <a:t>Nivå två</a:t>
            </a:r>
          </a:p>
          <a:p>
            <a:pPr lvl="2"/>
            <a:r>
              <a:rPr lang="en-US" noProof="0"/>
              <a:t>Nivå tre</a:t>
            </a:r>
          </a:p>
          <a:p>
            <a:pPr lvl="3"/>
            <a:r>
              <a:rPr lang="en-US" noProof="0"/>
              <a:t>Nivå fyra</a:t>
            </a:r>
          </a:p>
          <a:p>
            <a:pPr lvl="4"/>
            <a:r>
              <a:rPr lang="en-US" noProof="0"/>
              <a:t>Nivå fem</a:t>
            </a:r>
          </a:p>
        </p:txBody>
      </p:sp>
      <p:sp>
        <p:nvSpPr>
          <p:cNvPr id="4" name="Platshållare för datum 3"/>
          <p:cNvSpPr>
            <a:spLocks noGrp="1"/>
          </p:cNvSpPr>
          <p:nvPr>
            <p:ph type="dt" sz="half" idx="2"/>
          </p:nvPr>
        </p:nvSpPr>
        <p:spPr>
          <a:xfrm>
            <a:off x="6891372" y="4674791"/>
            <a:ext cx="900000" cy="180000"/>
          </a:xfrm>
          <a:prstGeom prst="rect">
            <a:avLst/>
          </a:prstGeom>
        </p:spPr>
        <p:txBody>
          <a:bodyPr vert="horz" lIns="0" tIns="0" rIns="0" bIns="0" rtlCol="0" anchor="b" anchorCtr="0"/>
          <a:lstStyle>
            <a:lvl1pPr algn="ctr">
              <a:defRPr sz="700">
                <a:solidFill>
                  <a:schemeClr val="tx1"/>
                </a:solidFill>
              </a:defRPr>
            </a:lvl1pPr>
          </a:lstStyle>
          <a:p>
            <a:fld id="{404222C6-0497-6F4B-87DA-982BFE3E60AB}" type="datetime1">
              <a:rPr lang="en-US" noProof="0" smtClean="0"/>
              <a:pPr/>
              <a:t>11/3/2021</a:t>
            </a:fld>
            <a:endParaRPr lang="en-US" noProof="0"/>
          </a:p>
        </p:txBody>
      </p:sp>
      <p:sp>
        <p:nvSpPr>
          <p:cNvPr id="5" name="Platshållare för sidfot 4"/>
          <p:cNvSpPr>
            <a:spLocks noGrp="1"/>
          </p:cNvSpPr>
          <p:nvPr>
            <p:ph type="ftr" sz="quarter" idx="3"/>
          </p:nvPr>
        </p:nvSpPr>
        <p:spPr>
          <a:xfrm>
            <a:off x="3123613" y="4680104"/>
            <a:ext cx="2895600" cy="180000"/>
          </a:xfrm>
          <a:prstGeom prst="rect">
            <a:avLst/>
          </a:prstGeom>
        </p:spPr>
        <p:txBody>
          <a:bodyPr vert="horz" lIns="0" tIns="0" rIns="0" bIns="0" rtlCol="0" anchor="b" anchorCtr="0"/>
          <a:lstStyle>
            <a:lvl1pPr algn="ctr">
              <a:defRPr sz="700">
                <a:solidFill>
                  <a:schemeClr val="tx1"/>
                </a:solidFill>
              </a:defRPr>
            </a:lvl1pPr>
          </a:lstStyle>
          <a:p>
            <a:r>
              <a:rPr lang="en-US" noProof="0"/>
              <a:t>SANDVIK: Title of presentation</a:t>
            </a:r>
          </a:p>
        </p:txBody>
      </p:sp>
      <p:sp>
        <p:nvSpPr>
          <p:cNvPr id="6" name="Platshållare för bildnummer 5"/>
          <p:cNvSpPr>
            <a:spLocks noGrp="1"/>
          </p:cNvSpPr>
          <p:nvPr>
            <p:ph type="sldNum" sz="quarter" idx="4"/>
          </p:nvPr>
        </p:nvSpPr>
        <p:spPr>
          <a:xfrm>
            <a:off x="354946" y="4679655"/>
            <a:ext cx="1440000" cy="180000"/>
          </a:xfrm>
          <a:prstGeom prst="rect">
            <a:avLst/>
          </a:prstGeom>
        </p:spPr>
        <p:txBody>
          <a:bodyPr vert="horz" lIns="0" tIns="0" rIns="0" bIns="0" rtlCol="0" anchor="b" anchorCtr="0"/>
          <a:lstStyle>
            <a:lvl1pPr algn="l">
              <a:defRPr sz="700">
                <a:solidFill>
                  <a:schemeClr val="tx1"/>
                </a:solidFill>
              </a:defRPr>
            </a:lvl1pPr>
          </a:lstStyle>
          <a:p>
            <a:fld id="{469B62F1-B431-48B6-8270-02431A1685B7}" type="slidenum">
              <a:rPr lang="en-US" noProof="0" smtClean="0"/>
              <a:pPr/>
              <a:t>‹#›</a:t>
            </a:fld>
            <a:endParaRPr lang="en-US" noProof="0"/>
          </a:p>
        </p:txBody>
      </p:sp>
      <p:pic>
        <p:nvPicPr>
          <p:cNvPr id="13" name="Bildobjekt 12" descr="SAV_Logo_cyan_RGB300.png"/>
          <p:cNvPicPr>
            <a:picLocks noChangeAspect="1"/>
          </p:cNvPicPr>
          <p:nvPr/>
        </p:nvPicPr>
        <p:blipFill>
          <a:blip r:embed="rId79" cstate="print">
            <a:extLst>
              <a:ext uri="{28A0092B-C50C-407E-A947-70E740481C1C}">
                <a14:useLocalDpi xmlns:a14="http://schemas.microsoft.com/office/drawing/2010/main" val="0"/>
              </a:ext>
            </a:extLst>
          </a:blip>
          <a:stretch>
            <a:fillRect/>
          </a:stretch>
        </p:blipFill>
        <p:spPr>
          <a:xfrm>
            <a:off x="7891267" y="4538521"/>
            <a:ext cx="889868" cy="324000"/>
          </a:xfrm>
          <a:prstGeom prst="rect">
            <a:avLst/>
          </a:prstGeom>
        </p:spPr>
      </p:pic>
      <p:pic>
        <p:nvPicPr>
          <p:cNvPr id="8" name="Bildobjekt 12">
            <a:extLst>
              <a:ext uri="{FF2B5EF4-FFF2-40B4-BE49-F238E27FC236}">
                <a16:creationId xmlns:a16="http://schemas.microsoft.com/office/drawing/2014/main" id="{9F17D654-0B64-8B49-8B1C-EBE3F623B32D}"/>
              </a:ext>
            </a:extLst>
          </p:cNvPr>
          <p:cNvPicPr>
            <a:picLocks noChangeAspect="1"/>
          </p:cNvPicPr>
          <p:nvPr userDrawn="1"/>
        </p:nvPicPr>
        <p:blipFill>
          <a:blip r:embed="rId80" cstate="print">
            <a:extLst>
              <a:ext uri="{28A0092B-C50C-407E-A947-70E740481C1C}">
                <a14:useLocalDpi xmlns:a14="http://schemas.microsoft.com/office/drawing/2010/main" val="0"/>
              </a:ext>
              <a:ext uri="{96DAC541-7B7A-43D3-8B79-37D633B846F1}">
                <asvg:svgBlip xmlns:asvg="http://schemas.microsoft.com/office/drawing/2016/SVG/main" r:embed="rId81"/>
              </a:ext>
            </a:extLst>
          </a:blip>
          <a:srcRect/>
          <a:stretch/>
        </p:blipFill>
        <p:spPr>
          <a:xfrm>
            <a:off x="7891267" y="4538918"/>
            <a:ext cx="889868" cy="323206"/>
          </a:xfrm>
          <a:prstGeom prst="rect">
            <a:avLst/>
          </a:prstGeom>
        </p:spPr>
      </p:pic>
    </p:spTree>
    <p:extLst>
      <p:ext uri="{BB962C8B-B14F-4D97-AF65-F5344CB8AC3E}">
        <p14:creationId xmlns:p14="http://schemas.microsoft.com/office/powerpoint/2010/main" val="3083320713"/>
      </p:ext>
    </p:extLst>
  </p:cSld>
  <p:clrMap bg1="dk1" tx1="lt1" bg2="dk2" tx2="lt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 id="2147483698" r:id="rId5"/>
    <p:sldLayoutId id="2147483699" r:id="rId6"/>
    <p:sldLayoutId id="2147483700" r:id="rId7"/>
    <p:sldLayoutId id="2147483701" r:id="rId8"/>
    <p:sldLayoutId id="2147483702" r:id="rId9"/>
    <p:sldLayoutId id="2147483703" r:id="rId10"/>
    <p:sldLayoutId id="2147483704" r:id="rId11"/>
    <p:sldLayoutId id="2147483705" r:id="rId12"/>
    <p:sldLayoutId id="2147483706" r:id="rId13"/>
    <p:sldLayoutId id="2147483707" r:id="rId14"/>
    <p:sldLayoutId id="2147483708" r:id="rId15"/>
    <p:sldLayoutId id="2147483709" r:id="rId16"/>
    <p:sldLayoutId id="2147483710" r:id="rId17"/>
    <p:sldLayoutId id="2147483711" r:id="rId18"/>
    <p:sldLayoutId id="2147483712" r:id="rId19"/>
    <p:sldLayoutId id="2147483713" r:id="rId20"/>
    <p:sldLayoutId id="2147483714" r:id="rId21"/>
    <p:sldLayoutId id="2147483715" r:id="rId22"/>
    <p:sldLayoutId id="2147483716" r:id="rId23"/>
    <p:sldLayoutId id="2147483717" r:id="rId24"/>
    <p:sldLayoutId id="2147483718" r:id="rId25"/>
    <p:sldLayoutId id="2147483719" r:id="rId26"/>
    <p:sldLayoutId id="2147483720" r:id="rId27"/>
    <p:sldLayoutId id="2147483721" r:id="rId28"/>
    <p:sldLayoutId id="2147483722" r:id="rId29"/>
    <p:sldLayoutId id="2147483723" r:id="rId30"/>
    <p:sldLayoutId id="2147483724" r:id="rId31"/>
    <p:sldLayoutId id="2147483725" r:id="rId32"/>
    <p:sldLayoutId id="2147483726" r:id="rId33"/>
    <p:sldLayoutId id="2147483727" r:id="rId34"/>
    <p:sldLayoutId id="2147483728" r:id="rId35"/>
    <p:sldLayoutId id="2147483729" r:id="rId36"/>
    <p:sldLayoutId id="2147483730" r:id="rId37"/>
    <p:sldLayoutId id="2147483731" r:id="rId38"/>
    <p:sldLayoutId id="2147483732" r:id="rId39"/>
    <p:sldLayoutId id="2147483733" r:id="rId40"/>
    <p:sldLayoutId id="2147483734" r:id="rId41"/>
    <p:sldLayoutId id="2147483735" r:id="rId42"/>
    <p:sldLayoutId id="2147483736" r:id="rId43"/>
    <p:sldLayoutId id="2147483737" r:id="rId44"/>
    <p:sldLayoutId id="2147483738" r:id="rId45"/>
    <p:sldLayoutId id="2147483739" r:id="rId46"/>
    <p:sldLayoutId id="2147483740" r:id="rId47"/>
    <p:sldLayoutId id="2147483741" r:id="rId48"/>
    <p:sldLayoutId id="2147483742" r:id="rId49"/>
    <p:sldLayoutId id="2147483743" r:id="rId50"/>
    <p:sldLayoutId id="2147483744" r:id="rId51"/>
    <p:sldLayoutId id="2147483745" r:id="rId52"/>
    <p:sldLayoutId id="2147483746" r:id="rId53"/>
    <p:sldLayoutId id="2147483747" r:id="rId54"/>
    <p:sldLayoutId id="2147483748" r:id="rId55"/>
    <p:sldLayoutId id="2147483749" r:id="rId56"/>
    <p:sldLayoutId id="2147483750" r:id="rId57"/>
    <p:sldLayoutId id="2147483751" r:id="rId58"/>
    <p:sldLayoutId id="2147483752" r:id="rId59"/>
    <p:sldLayoutId id="2147483753" r:id="rId60"/>
    <p:sldLayoutId id="2147483754" r:id="rId61"/>
    <p:sldLayoutId id="2147483755" r:id="rId62"/>
    <p:sldLayoutId id="2147483756" r:id="rId63"/>
    <p:sldLayoutId id="2147483757" r:id="rId64"/>
    <p:sldLayoutId id="2147483758" r:id="rId65"/>
    <p:sldLayoutId id="2147483759" r:id="rId66"/>
    <p:sldLayoutId id="2147483760" r:id="rId67"/>
    <p:sldLayoutId id="2147483761" r:id="rId68"/>
    <p:sldLayoutId id="2147483762" r:id="rId69"/>
    <p:sldLayoutId id="2147483763" r:id="rId70"/>
    <p:sldLayoutId id="2147483764" r:id="rId71"/>
    <p:sldLayoutId id="2147483765" r:id="rId72"/>
    <p:sldLayoutId id="2147483766" r:id="rId73"/>
    <p:sldLayoutId id="2147483767" r:id="rId74"/>
    <p:sldLayoutId id="2147483768" r:id="rId75"/>
    <p:sldLayoutId id="2147483769" r:id="rId76"/>
    <p:sldLayoutId id="2147483770" r:id="rId77"/>
  </p:sldLayoutIdLst>
  <p:hf hdr="0" ftr="0" dt="0"/>
  <p:txStyles>
    <p:titleStyle>
      <a:lvl1pPr algn="l" defTabSz="914378" rtl="0" eaLnBrk="1" latinLnBrk="0" hangingPunct="1">
        <a:lnSpc>
          <a:spcPct val="100000"/>
        </a:lnSpc>
        <a:spcBef>
          <a:spcPct val="0"/>
        </a:spcBef>
        <a:buNone/>
        <a:defRPr sz="2800" kern="1200" cap="all" baseline="0">
          <a:solidFill>
            <a:schemeClr val="accent1"/>
          </a:solidFill>
          <a:latin typeface="+mj-lt"/>
          <a:ea typeface="+mj-ea"/>
          <a:cs typeface="+mj-cs"/>
        </a:defRPr>
      </a:lvl1pPr>
    </p:titleStyle>
    <p:bodyStyle>
      <a:lvl1pPr marL="161996" indent="-161996" algn="l" defTabSz="914378" rtl="0" eaLnBrk="1" latinLnBrk="0" hangingPunct="1">
        <a:lnSpc>
          <a:spcPct val="100000"/>
        </a:lnSpc>
        <a:spcBef>
          <a:spcPts val="400"/>
        </a:spcBef>
        <a:spcAft>
          <a:spcPts val="400"/>
        </a:spcAft>
        <a:buFont typeface="Arial" panose="020B0604020202020204" pitchFamily="34" charset="0"/>
        <a:buChar char="•"/>
        <a:defRPr sz="1800" kern="1200">
          <a:solidFill>
            <a:schemeClr val="tx1"/>
          </a:solidFill>
          <a:latin typeface="+mn-lt"/>
          <a:ea typeface="+mn-ea"/>
          <a:cs typeface="+mn-cs"/>
        </a:defRPr>
      </a:lvl1pPr>
      <a:lvl2pPr marL="539987" indent="-161996" algn="l" defTabSz="914378" rtl="0" eaLnBrk="1" latinLnBrk="0" hangingPunct="1">
        <a:lnSpc>
          <a:spcPct val="100000"/>
        </a:lnSpc>
        <a:spcBef>
          <a:spcPts val="0"/>
        </a:spcBef>
        <a:spcAft>
          <a:spcPts val="400"/>
        </a:spcAft>
        <a:buFont typeface="Arial" panose="020B0604020202020204" pitchFamily="34" charset="0"/>
        <a:buChar char="•"/>
        <a:defRPr sz="1600" kern="1200">
          <a:solidFill>
            <a:schemeClr val="tx1"/>
          </a:solidFill>
          <a:latin typeface="+mn-lt"/>
          <a:ea typeface="+mn-ea"/>
          <a:cs typeface="+mn-cs"/>
        </a:defRPr>
      </a:lvl2pPr>
      <a:lvl3pPr marL="899978" indent="-161996" algn="l" defTabSz="914378" rtl="0" eaLnBrk="1" latinLnBrk="0" hangingPunct="1">
        <a:lnSpc>
          <a:spcPct val="100000"/>
        </a:lnSpc>
        <a:spcBef>
          <a:spcPts val="0"/>
        </a:spcBef>
        <a:spcAft>
          <a:spcPts val="300"/>
        </a:spcAft>
        <a:buFont typeface="Arial" panose="020B0604020202020204" pitchFamily="34" charset="0"/>
        <a:buChar char="•"/>
        <a:defRPr sz="1400" kern="1200">
          <a:solidFill>
            <a:schemeClr val="tx1"/>
          </a:solidFill>
          <a:latin typeface="+mn-lt"/>
          <a:ea typeface="+mn-ea"/>
          <a:cs typeface="+mn-cs"/>
        </a:defRPr>
      </a:lvl3pPr>
      <a:lvl4pPr marL="1259969" indent="-161996" algn="l" defTabSz="914378" rtl="0" eaLnBrk="1" latinLnBrk="0" hangingPunct="1">
        <a:lnSpc>
          <a:spcPct val="100000"/>
        </a:lnSpc>
        <a:spcBef>
          <a:spcPts val="0"/>
        </a:spcBef>
        <a:spcAft>
          <a:spcPts val="300"/>
        </a:spcAft>
        <a:buFont typeface="Arial" panose="020B0604020202020204" pitchFamily="34" charset="0"/>
        <a:buChar char="•"/>
        <a:defRPr sz="1200" kern="1200">
          <a:solidFill>
            <a:schemeClr val="tx1"/>
          </a:solidFill>
          <a:latin typeface="+mn-lt"/>
          <a:ea typeface="+mn-ea"/>
          <a:cs typeface="+mn-cs"/>
        </a:defRPr>
      </a:lvl4pPr>
      <a:lvl5pPr marL="1627160" indent="-158396" algn="l" defTabSz="914378" rtl="0" eaLnBrk="1" latinLnBrk="0" hangingPunct="1">
        <a:lnSpc>
          <a:spcPct val="100000"/>
        </a:lnSpc>
        <a:spcBef>
          <a:spcPts val="0"/>
        </a:spcBef>
        <a:spcAft>
          <a:spcPts val="240"/>
        </a:spcAft>
        <a:buFont typeface="Arial" panose="020B0604020202020204" pitchFamily="34" charset="0"/>
        <a:buChar char="»"/>
        <a:defRPr sz="1050" kern="1200">
          <a:solidFill>
            <a:schemeClr val="tx1"/>
          </a:solidFill>
          <a:latin typeface="+mn-lt"/>
          <a:ea typeface="+mn-ea"/>
          <a:cs typeface="+mn-cs"/>
        </a:defRPr>
      </a:lvl5pPr>
      <a:lvl6pPr marL="2514537" indent="-228594" algn="l" defTabSz="914378"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726" indent="-228594" algn="l" defTabSz="914378"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915" indent="-228594" algn="l" defTabSz="914378"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103" indent="-228594" algn="l" defTabSz="914378"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sv-SE"/>
      </a:defPPr>
      <a:lvl1pPr marL="0" algn="l" defTabSz="914378" rtl="0" eaLnBrk="1" latinLnBrk="0" hangingPunct="1">
        <a:defRPr sz="1800" kern="1200">
          <a:solidFill>
            <a:schemeClr val="tx1"/>
          </a:solidFill>
          <a:latin typeface="+mn-lt"/>
          <a:ea typeface="+mn-ea"/>
          <a:cs typeface="+mn-cs"/>
        </a:defRPr>
      </a:lvl1pPr>
      <a:lvl2pPr marL="457189" algn="l" defTabSz="914378" rtl="0" eaLnBrk="1" latinLnBrk="0" hangingPunct="1">
        <a:defRPr sz="1800" kern="1200">
          <a:solidFill>
            <a:schemeClr val="tx1"/>
          </a:solidFill>
          <a:latin typeface="+mn-lt"/>
          <a:ea typeface="+mn-ea"/>
          <a:cs typeface="+mn-cs"/>
        </a:defRPr>
      </a:lvl2pPr>
      <a:lvl3pPr marL="914378" algn="l" defTabSz="914378" rtl="0" eaLnBrk="1" latinLnBrk="0" hangingPunct="1">
        <a:defRPr sz="1800" kern="1200">
          <a:solidFill>
            <a:schemeClr val="tx1"/>
          </a:solidFill>
          <a:latin typeface="+mn-lt"/>
          <a:ea typeface="+mn-ea"/>
          <a:cs typeface="+mn-cs"/>
        </a:defRPr>
      </a:lvl3pPr>
      <a:lvl4pPr marL="1371566" algn="l" defTabSz="914378" rtl="0" eaLnBrk="1" latinLnBrk="0" hangingPunct="1">
        <a:defRPr sz="1800" kern="1200">
          <a:solidFill>
            <a:schemeClr val="tx1"/>
          </a:solidFill>
          <a:latin typeface="+mn-lt"/>
          <a:ea typeface="+mn-ea"/>
          <a:cs typeface="+mn-cs"/>
        </a:defRPr>
      </a:lvl4pPr>
      <a:lvl5pPr marL="1828754" algn="l" defTabSz="914378" rtl="0" eaLnBrk="1" latinLnBrk="0" hangingPunct="1">
        <a:defRPr sz="1800" kern="1200">
          <a:solidFill>
            <a:schemeClr val="tx1"/>
          </a:solidFill>
          <a:latin typeface="+mn-lt"/>
          <a:ea typeface="+mn-ea"/>
          <a:cs typeface="+mn-cs"/>
        </a:defRPr>
      </a:lvl5pPr>
      <a:lvl6pPr marL="2285943" algn="l" defTabSz="914378" rtl="0" eaLnBrk="1" latinLnBrk="0" hangingPunct="1">
        <a:defRPr sz="1800" kern="1200">
          <a:solidFill>
            <a:schemeClr val="tx1"/>
          </a:solidFill>
          <a:latin typeface="+mn-lt"/>
          <a:ea typeface="+mn-ea"/>
          <a:cs typeface="+mn-cs"/>
        </a:defRPr>
      </a:lvl6pPr>
      <a:lvl7pPr marL="2743132" algn="l" defTabSz="914378" rtl="0" eaLnBrk="1" latinLnBrk="0" hangingPunct="1">
        <a:defRPr sz="1800" kern="1200">
          <a:solidFill>
            <a:schemeClr val="tx1"/>
          </a:solidFill>
          <a:latin typeface="+mn-lt"/>
          <a:ea typeface="+mn-ea"/>
          <a:cs typeface="+mn-cs"/>
        </a:defRPr>
      </a:lvl7pPr>
      <a:lvl8pPr marL="3200320" algn="l" defTabSz="914378" rtl="0" eaLnBrk="1" latinLnBrk="0" hangingPunct="1">
        <a:defRPr sz="1800" kern="1200">
          <a:solidFill>
            <a:schemeClr val="tx1"/>
          </a:solidFill>
          <a:latin typeface="+mn-lt"/>
          <a:ea typeface="+mn-ea"/>
          <a:cs typeface="+mn-cs"/>
        </a:defRPr>
      </a:lvl8pPr>
      <a:lvl9pPr marL="3657509" algn="l" defTabSz="914378"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1" orient="horz" pos="1620">
          <p15:clr>
            <a:srgbClr val="F26B43"/>
          </p15:clr>
        </p15:guide>
        <p15:guide id="12" pos="2880">
          <p15:clr>
            <a:srgbClr val="F26B43"/>
          </p15:clr>
        </p15:guide>
        <p15:guide id="13" orient="horz" pos="2788">
          <p15:clr>
            <a:srgbClr val="F26B43"/>
          </p15:clr>
        </p15:guide>
        <p15:guide id="14" orient="horz" pos="894">
          <p15:clr>
            <a:srgbClr val="F26B43"/>
          </p15:clr>
        </p15:guide>
        <p15:guide id="15" pos="226">
          <p15:clr>
            <a:srgbClr val="F26B43"/>
          </p15:clr>
        </p15:guide>
        <p15:guide id="16" pos="5534">
          <p15:clr>
            <a:srgbClr val="F26B43"/>
          </p15:clr>
        </p15:guide>
        <p15:guide id="17" orient="horz" pos="3014">
          <p15:clr>
            <a:srgbClr val="F26B43"/>
          </p15:clr>
        </p15:guide>
        <p15:guide id="18" orient="horz" pos="226">
          <p15:clr>
            <a:srgbClr val="F26B43"/>
          </p15:clr>
        </p15:guide>
        <p15:guide id="19" orient="horz" pos="35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3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3.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23.jpeg"/><Relationship Id="rId2" Type="http://schemas.openxmlformats.org/officeDocument/2006/relationships/notesSlide" Target="../notesSlides/notesSlide1.xml"/><Relationship Id="rId1" Type="http://schemas.openxmlformats.org/officeDocument/2006/relationships/slideLayout" Target="../slideLayouts/slideLayout66.xml"/><Relationship Id="rId6" Type="http://schemas.openxmlformats.org/officeDocument/2006/relationships/image" Target="../media/image22.jpeg"/><Relationship Id="rId5" Type="http://schemas.openxmlformats.org/officeDocument/2006/relationships/image" Target="../media/image21.png"/><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xml"/><Relationship Id="rId1" Type="http://schemas.openxmlformats.org/officeDocument/2006/relationships/slideLayout" Target="../slideLayouts/slideLayout107.xml"/><Relationship Id="rId5" Type="http://schemas.openxmlformats.org/officeDocument/2006/relationships/image" Target="../media/image25.emf"/><Relationship Id="rId4" Type="http://schemas.openxmlformats.org/officeDocument/2006/relationships/image" Target="../media/image1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8.xml"/></Relationships>
</file>

<file path=ppt/slides/_rels/slide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xml"/><Relationship Id="rId1" Type="http://schemas.openxmlformats.org/officeDocument/2006/relationships/slideLayout" Target="../slideLayouts/slideLayout63.xml"/></Relationships>
</file>

<file path=ppt/slides/_rels/slide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xml"/><Relationship Id="rId1" Type="http://schemas.openxmlformats.org/officeDocument/2006/relationships/slideLayout" Target="../slideLayouts/slideLayout66.xml"/><Relationship Id="rId6" Type="http://schemas.microsoft.com/office/2007/relationships/hdphoto" Target="../media/hdphoto3.wdp"/><Relationship Id="rId5" Type="http://schemas.openxmlformats.org/officeDocument/2006/relationships/image" Target="../media/image28.png"/><Relationship Id="rId4" Type="http://schemas.microsoft.com/office/2007/relationships/hdphoto" Target="../media/hdphoto2.wdp"/></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8.xml"/></Relationships>
</file>

<file path=ppt/slides/_rels/slide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6.xml"/><Relationship Id="rId1" Type="http://schemas.openxmlformats.org/officeDocument/2006/relationships/slideLayout" Target="../slideLayouts/slideLayout58.xml"/><Relationship Id="rId4" Type="http://schemas.openxmlformats.org/officeDocument/2006/relationships/image" Target="../media/image30.png"/></Relationships>
</file>

<file path=ppt/slides/_rels/slide1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7.xml"/><Relationship Id="rId1" Type="http://schemas.openxmlformats.org/officeDocument/2006/relationships/slideLayout" Target="../slideLayouts/slideLayout58.xml"/><Relationship Id="rId4" Type="http://schemas.openxmlformats.org/officeDocument/2006/relationships/image" Target="../media/image32.png"/></Relationships>
</file>

<file path=ppt/slides/_rels/slide11.xml.rels><?xml version="1.0" encoding="UTF-8" standalone="yes"?>
<Relationships xmlns="http://schemas.openxmlformats.org/package/2006/relationships"><Relationship Id="rId8" Type="http://schemas.microsoft.com/office/2007/relationships/hdphoto" Target="../media/hdphoto6.wdp"/><Relationship Id="rId13" Type="http://schemas.openxmlformats.org/officeDocument/2006/relationships/image" Target="../media/image38.png"/><Relationship Id="rId18" Type="http://schemas.microsoft.com/office/2007/relationships/hdphoto" Target="../media/hdphoto11.wdp"/><Relationship Id="rId3" Type="http://schemas.openxmlformats.org/officeDocument/2006/relationships/image" Target="../media/image33.png"/><Relationship Id="rId7" Type="http://schemas.openxmlformats.org/officeDocument/2006/relationships/image" Target="../media/image35.png"/><Relationship Id="rId12" Type="http://schemas.microsoft.com/office/2007/relationships/hdphoto" Target="../media/hdphoto8.wdp"/><Relationship Id="rId17" Type="http://schemas.openxmlformats.org/officeDocument/2006/relationships/image" Target="../media/image40.png"/><Relationship Id="rId2" Type="http://schemas.openxmlformats.org/officeDocument/2006/relationships/notesSlide" Target="../notesSlides/notesSlide8.xml"/><Relationship Id="rId16" Type="http://schemas.microsoft.com/office/2007/relationships/hdphoto" Target="../media/hdphoto10.wdp"/><Relationship Id="rId20" Type="http://schemas.microsoft.com/office/2007/relationships/hdphoto" Target="../media/hdphoto12.wdp"/><Relationship Id="rId1" Type="http://schemas.openxmlformats.org/officeDocument/2006/relationships/slideLayout" Target="../slideLayouts/slideLayout58.xml"/><Relationship Id="rId6" Type="http://schemas.microsoft.com/office/2007/relationships/hdphoto" Target="../media/hdphoto5.wdp"/><Relationship Id="rId11" Type="http://schemas.openxmlformats.org/officeDocument/2006/relationships/image" Target="../media/image37.png"/><Relationship Id="rId5" Type="http://schemas.openxmlformats.org/officeDocument/2006/relationships/image" Target="../media/image34.png"/><Relationship Id="rId15" Type="http://schemas.openxmlformats.org/officeDocument/2006/relationships/image" Target="../media/image39.png"/><Relationship Id="rId10" Type="http://schemas.microsoft.com/office/2007/relationships/hdphoto" Target="../media/hdphoto7.wdp"/><Relationship Id="rId19" Type="http://schemas.openxmlformats.org/officeDocument/2006/relationships/image" Target="../media/image41.png"/><Relationship Id="rId4" Type="http://schemas.microsoft.com/office/2007/relationships/hdphoto" Target="../media/hdphoto4.wdp"/><Relationship Id="rId9" Type="http://schemas.openxmlformats.org/officeDocument/2006/relationships/image" Target="../media/image36.png"/><Relationship Id="rId14" Type="http://schemas.microsoft.com/office/2007/relationships/hdphoto" Target="../media/hdphoto9.wdp"/></Relationships>
</file>

<file path=ppt/slides/_rels/slide1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9.xml"/><Relationship Id="rId1" Type="http://schemas.openxmlformats.org/officeDocument/2006/relationships/slideLayout" Target="../slideLayouts/slideLayout66.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chart" Target="../charts/chart2.xml"/></Relationships>
</file>

<file path=ppt/slides/_rels/slide13.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0.xml"/><Relationship Id="rId1" Type="http://schemas.openxmlformats.org/officeDocument/2006/relationships/slideLayout" Target="../slideLayouts/slideLayout66.xml"/><Relationship Id="rId5" Type="http://schemas.openxmlformats.org/officeDocument/2006/relationships/chart" Target="../charts/chart7.xml"/><Relationship Id="rId4" Type="http://schemas.openxmlformats.org/officeDocument/2006/relationships/chart" Target="../charts/chart6.xml"/></Relationships>
</file>

<file path=ppt/slides/_rels/slide14.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5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67851" y="226050"/>
            <a:ext cx="7571888" cy="360000"/>
          </a:xfrm>
        </p:spPr>
        <p:txBody>
          <a:bodyPr/>
          <a:lstStyle>
            <a:defPPr>
              <a:defRPr lang="sv-SE"/>
            </a:defPPr>
            <a:lvl1pPr algn="l" rtl="0" fontAlgn="base">
              <a:spcBef>
                <a:spcPct val="0"/>
              </a:spcBef>
              <a:spcAft>
                <a:spcPct val="0"/>
              </a:spcAft>
              <a:defRPr sz="3200" kern="1200">
                <a:solidFill>
                  <a:schemeClr val="tx1"/>
                </a:solidFill>
                <a:latin typeface="Arial" pitchFamily="34" charset="0"/>
                <a:ea typeface="ＭＳ Ｐゴシック" pitchFamily="34" charset="-128"/>
                <a:cs typeface="+mn-cs"/>
                <a:sym typeface="Arial" pitchFamily="34" charset="0"/>
              </a:defRPr>
            </a:lvl1pPr>
            <a:lvl2pPr marL="609585" algn="l" rtl="0" fontAlgn="base">
              <a:spcBef>
                <a:spcPct val="0"/>
              </a:spcBef>
              <a:spcAft>
                <a:spcPct val="0"/>
              </a:spcAft>
              <a:defRPr sz="3200" kern="1200">
                <a:solidFill>
                  <a:schemeClr val="tx1"/>
                </a:solidFill>
                <a:latin typeface="Arial" pitchFamily="34" charset="0"/>
                <a:ea typeface="ＭＳ Ｐゴシック" pitchFamily="34" charset="-128"/>
                <a:cs typeface="+mn-cs"/>
                <a:sym typeface="Arial" pitchFamily="34" charset="0"/>
              </a:defRPr>
            </a:lvl2pPr>
            <a:lvl3pPr marL="1219170" algn="l" rtl="0" fontAlgn="base">
              <a:spcBef>
                <a:spcPct val="0"/>
              </a:spcBef>
              <a:spcAft>
                <a:spcPct val="0"/>
              </a:spcAft>
              <a:defRPr sz="3200" kern="1200">
                <a:solidFill>
                  <a:schemeClr val="tx1"/>
                </a:solidFill>
                <a:latin typeface="Arial" pitchFamily="34" charset="0"/>
                <a:ea typeface="ＭＳ Ｐゴシック" pitchFamily="34" charset="-128"/>
                <a:cs typeface="+mn-cs"/>
                <a:sym typeface="Arial" pitchFamily="34" charset="0"/>
              </a:defRPr>
            </a:lvl3pPr>
            <a:lvl4pPr marL="1828754" algn="l" rtl="0" fontAlgn="base">
              <a:spcBef>
                <a:spcPct val="0"/>
              </a:spcBef>
              <a:spcAft>
                <a:spcPct val="0"/>
              </a:spcAft>
              <a:defRPr sz="3200" kern="1200">
                <a:solidFill>
                  <a:schemeClr val="tx1"/>
                </a:solidFill>
                <a:latin typeface="Arial" pitchFamily="34" charset="0"/>
                <a:ea typeface="ＭＳ Ｐゴシック" pitchFamily="34" charset="-128"/>
                <a:cs typeface="+mn-cs"/>
                <a:sym typeface="Arial" pitchFamily="34" charset="0"/>
              </a:defRPr>
            </a:lvl4pPr>
            <a:lvl5pPr marL="2438339" algn="l" rtl="0" fontAlgn="base">
              <a:spcBef>
                <a:spcPct val="0"/>
              </a:spcBef>
              <a:spcAft>
                <a:spcPct val="0"/>
              </a:spcAft>
              <a:defRPr sz="3200" kern="1200">
                <a:solidFill>
                  <a:schemeClr val="tx1"/>
                </a:solidFill>
                <a:latin typeface="Arial" pitchFamily="34" charset="0"/>
                <a:ea typeface="ＭＳ Ｐゴシック" pitchFamily="34" charset="-128"/>
                <a:cs typeface="+mn-cs"/>
                <a:sym typeface="Arial" pitchFamily="34" charset="0"/>
              </a:defRPr>
            </a:lvl5pPr>
            <a:lvl6pPr marL="3047924" algn="l" defTabSz="1219170" rtl="0" eaLnBrk="1" latinLnBrk="0" hangingPunct="1">
              <a:defRPr sz="3200" kern="1200">
                <a:solidFill>
                  <a:schemeClr val="tx1"/>
                </a:solidFill>
                <a:latin typeface="Arial" pitchFamily="34" charset="0"/>
                <a:ea typeface="ＭＳ Ｐゴシック" pitchFamily="34" charset="-128"/>
                <a:cs typeface="+mn-cs"/>
                <a:sym typeface="Arial" pitchFamily="34" charset="0"/>
              </a:defRPr>
            </a:lvl6pPr>
            <a:lvl7pPr marL="3657509" algn="l" defTabSz="1219170" rtl="0" eaLnBrk="1" latinLnBrk="0" hangingPunct="1">
              <a:defRPr sz="3200" kern="1200">
                <a:solidFill>
                  <a:schemeClr val="tx1"/>
                </a:solidFill>
                <a:latin typeface="Arial" pitchFamily="34" charset="0"/>
                <a:ea typeface="ＭＳ Ｐゴシック" pitchFamily="34" charset="-128"/>
                <a:cs typeface="+mn-cs"/>
                <a:sym typeface="Arial" pitchFamily="34" charset="0"/>
              </a:defRPr>
            </a:lvl7pPr>
            <a:lvl8pPr marL="4267093" algn="l" defTabSz="1219170" rtl="0" eaLnBrk="1" latinLnBrk="0" hangingPunct="1">
              <a:defRPr sz="3200" kern="1200">
                <a:solidFill>
                  <a:schemeClr val="tx1"/>
                </a:solidFill>
                <a:latin typeface="Arial" pitchFamily="34" charset="0"/>
                <a:ea typeface="ＭＳ Ｐゴシック" pitchFamily="34" charset="-128"/>
                <a:cs typeface="+mn-cs"/>
                <a:sym typeface="Arial" pitchFamily="34" charset="0"/>
              </a:defRPr>
            </a:lvl8pPr>
            <a:lvl9pPr marL="4876678" algn="l" defTabSz="1219170" rtl="0" eaLnBrk="1" latinLnBrk="0" hangingPunct="1">
              <a:defRPr sz="3200" kern="1200">
                <a:solidFill>
                  <a:schemeClr val="tx1"/>
                </a:solidFill>
                <a:latin typeface="Arial" pitchFamily="34" charset="0"/>
                <a:ea typeface="ＭＳ Ｐゴシック" pitchFamily="34" charset="-128"/>
                <a:cs typeface="+mn-cs"/>
                <a:sym typeface="Arial" pitchFamily="34" charset="0"/>
              </a:defRPr>
            </a:lvl9pPr>
          </a:lstStyle>
          <a:p>
            <a:r>
              <a:rPr lang="en-US" sz="2000" cap="none" dirty="0">
                <a:solidFill>
                  <a:schemeClr val="bg2"/>
                </a:solidFill>
              </a:rPr>
              <a:t>Microstructure and mechanical performance of Sandvik Osprey Inconel 625 produced via laser powder bed fusion</a:t>
            </a:r>
            <a:endParaRPr lang="sv-SE" sz="2000" cap="none" dirty="0">
              <a:solidFill>
                <a:schemeClr val="bg2"/>
              </a:solidFill>
            </a:endParaRPr>
          </a:p>
        </p:txBody>
      </p:sp>
      <p:sp>
        <p:nvSpPr>
          <p:cNvPr id="3" name="Subtitle 2"/>
          <p:cNvSpPr>
            <a:spLocks noGrp="1"/>
          </p:cNvSpPr>
          <p:nvPr>
            <p:ph type="subTitle" idx="1"/>
          </p:nvPr>
        </p:nvSpPr>
        <p:spPr>
          <a:xfrm>
            <a:off x="267851" y="1109551"/>
            <a:ext cx="7200000" cy="360000"/>
          </a:xfrm>
        </p:spPr>
        <p:txBody>
          <a:bodyPr/>
          <a:lstStyle>
            <a:defPPr>
              <a:defRPr lang="sv-SE"/>
            </a:defPPr>
            <a:lvl1pPr algn="l" rtl="0" fontAlgn="base">
              <a:spcBef>
                <a:spcPct val="0"/>
              </a:spcBef>
              <a:spcAft>
                <a:spcPct val="0"/>
              </a:spcAft>
              <a:defRPr sz="3200" kern="1200">
                <a:solidFill>
                  <a:schemeClr val="tx1"/>
                </a:solidFill>
                <a:latin typeface="Arial" pitchFamily="34" charset="0"/>
                <a:ea typeface="ＭＳ Ｐゴシック" pitchFamily="34" charset="-128"/>
                <a:cs typeface="+mn-cs"/>
                <a:sym typeface="Arial" pitchFamily="34" charset="0"/>
              </a:defRPr>
            </a:lvl1pPr>
            <a:lvl2pPr marL="609585" algn="l" rtl="0" fontAlgn="base">
              <a:spcBef>
                <a:spcPct val="0"/>
              </a:spcBef>
              <a:spcAft>
                <a:spcPct val="0"/>
              </a:spcAft>
              <a:defRPr sz="3200" kern="1200">
                <a:solidFill>
                  <a:schemeClr val="tx1"/>
                </a:solidFill>
                <a:latin typeface="Arial" pitchFamily="34" charset="0"/>
                <a:ea typeface="ＭＳ Ｐゴシック" pitchFamily="34" charset="-128"/>
                <a:cs typeface="+mn-cs"/>
                <a:sym typeface="Arial" pitchFamily="34" charset="0"/>
              </a:defRPr>
            </a:lvl2pPr>
            <a:lvl3pPr marL="1219170" algn="l" rtl="0" fontAlgn="base">
              <a:spcBef>
                <a:spcPct val="0"/>
              </a:spcBef>
              <a:spcAft>
                <a:spcPct val="0"/>
              </a:spcAft>
              <a:defRPr sz="3200" kern="1200">
                <a:solidFill>
                  <a:schemeClr val="tx1"/>
                </a:solidFill>
                <a:latin typeface="Arial" pitchFamily="34" charset="0"/>
                <a:ea typeface="ＭＳ Ｐゴシック" pitchFamily="34" charset="-128"/>
                <a:cs typeface="+mn-cs"/>
                <a:sym typeface="Arial" pitchFamily="34" charset="0"/>
              </a:defRPr>
            </a:lvl3pPr>
            <a:lvl4pPr marL="1828754" algn="l" rtl="0" fontAlgn="base">
              <a:spcBef>
                <a:spcPct val="0"/>
              </a:spcBef>
              <a:spcAft>
                <a:spcPct val="0"/>
              </a:spcAft>
              <a:defRPr sz="3200" kern="1200">
                <a:solidFill>
                  <a:schemeClr val="tx1"/>
                </a:solidFill>
                <a:latin typeface="Arial" pitchFamily="34" charset="0"/>
                <a:ea typeface="ＭＳ Ｐゴシック" pitchFamily="34" charset="-128"/>
                <a:cs typeface="+mn-cs"/>
                <a:sym typeface="Arial" pitchFamily="34" charset="0"/>
              </a:defRPr>
            </a:lvl4pPr>
            <a:lvl5pPr marL="2438339" algn="l" rtl="0" fontAlgn="base">
              <a:spcBef>
                <a:spcPct val="0"/>
              </a:spcBef>
              <a:spcAft>
                <a:spcPct val="0"/>
              </a:spcAft>
              <a:defRPr sz="3200" kern="1200">
                <a:solidFill>
                  <a:schemeClr val="tx1"/>
                </a:solidFill>
                <a:latin typeface="Arial" pitchFamily="34" charset="0"/>
                <a:ea typeface="ＭＳ Ｐゴシック" pitchFamily="34" charset="-128"/>
                <a:cs typeface="+mn-cs"/>
                <a:sym typeface="Arial" pitchFamily="34" charset="0"/>
              </a:defRPr>
            </a:lvl5pPr>
            <a:lvl6pPr marL="3047924" algn="l" defTabSz="1219170" rtl="0" eaLnBrk="1" latinLnBrk="0" hangingPunct="1">
              <a:defRPr sz="3200" kern="1200">
                <a:solidFill>
                  <a:schemeClr val="tx1"/>
                </a:solidFill>
                <a:latin typeface="Arial" pitchFamily="34" charset="0"/>
                <a:ea typeface="ＭＳ Ｐゴシック" pitchFamily="34" charset="-128"/>
                <a:cs typeface="+mn-cs"/>
                <a:sym typeface="Arial" pitchFamily="34" charset="0"/>
              </a:defRPr>
            </a:lvl6pPr>
            <a:lvl7pPr marL="3657509" algn="l" defTabSz="1219170" rtl="0" eaLnBrk="1" latinLnBrk="0" hangingPunct="1">
              <a:defRPr sz="3200" kern="1200">
                <a:solidFill>
                  <a:schemeClr val="tx1"/>
                </a:solidFill>
                <a:latin typeface="Arial" pitchFamily="34" charset="0"/>
                <a:ea typeface="ＭＳ Ｐゴシック" pitchFamily="34" charset="-128"/>
                <a:cs typeface="+mn-cs"/>
                <a:sym typeface="Arial" pitchFamily="34" charset="0"/>
              </a:defRPr>
            </a:lvl7pPr>
            <a:lvl8pPr marL="4267093" algn="l" defTabSz="1219170" rtl="0" eaLnBrk="1" latinLnBrk="0" hangingPunct="1">
              <a:defRPr sz="3200" kern="1200">
                <a:solidFill>
                  <a:schemeClr val="tx1"/>
                </a:solidFill>
                <a:latin typeface="Arial" pitchFamily="34" charset="0"/>
                <a:ea typeface="ＭＳ Ｐゴシック" pitchFamily="34" charset="-128"/>
                <a:cs typeface="+mn-cs"/>
                <a:sym typeface="Arial" pitchFamily="34" charset="0"/>
              </a:defRPr>
            </a:lvl8pPr>
            <a:lvl9pPr marL="4876678" algn="l" defTabSz="1219170" rtl="0" eaLnBrk="1" latinLnBrk="0" hangingPunct="1">
              <a:defRPr sz="3200" kern="1200">
                <a:solidFill>
                  <a:schemeClr val="tx1"/>
                </a:solidFill>
                <a:latin typeface="Arial" pitchFamily="34" charset="0"/>
                <a:ea typeface="ＭＳ Ｐゴシック" pitchFamily="34" charset="-128"/>
                <a:cs typeface="+mn-cs"/>
                <a:sym typeface="Arial" pitchFamily="34" charset="0"/>
              </a:defRPr>
            </a:lvl9pPr>
          </a:lstStyle>
          <a:p>
            <a:r>
              <a:rPr lang="en-US" sz="1400" cap="none" dirty="0">
                <a:solidFill>
                  <a:schemeClr val="accent2"/>
                </a:solidFill>
              </a:rPr>
              <a:t>Leandro Feitosa, PhD</a:t>
            </a:r>
          </a:p>
          <a:p>
            <a:r>
              <a:rPr lang="en-US" sz="1400" cap="none" dirty="0">
                <a:solidFill>
                  <a:schemeClr val="accent2"/>
                </a:solidFill>
              </a:rPr>
              <a:t>R&amp;D Engineer</a:t>
            </a:r>
          </a:p>
        </p:txBody>
      </p:sp>
      <p:pic>
        <p:nvPicPr>
          <p:cNvPr id="5" name="Picture Placeholder 4"/>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t="13876" b="13876"/>
          <a:stretch>
            <a:fillRect/>
          </a:stretch>
        </p:blipFill>
        <p:spPr/>
      </p:pic>
      <p:pic>
        <p:nvPicPr>
          <p:cNvPr id="6" name="Picture 5" descr="powder.png">
            <a:extLst>
              <a:ext uri="{FF2B5EF4-FFF2-40B4-BE49-F238E27FC236}">
                <a16:creationId xmlns:a16="http://schemas.microsoft.com/office/drawing/2014/main" id="{56EFD81F-59D3-4BF2-B5A2-D8DCA73ECF6D}"/>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76982" y="3269012"/>
            <a:ext cx="3060290" cy="1808121"/>
          </a:xfrm>
          <a:prstGeom prst="rect">
            <a:avLst/>
          </a:prstGeom>
        </p:spPr>
      </p:pic>
      <p:sp>
        <p:nvSpPr>
          <p:cNvPr id="4" name="TextBox 3">
            <a:extLst>
              <a:ext uri="{FF2B5EF4-FFF2-40B4-BE49-F238E27FC236}">
                <a16:creationId xmlns:a16="http://schemas.microsoft.com/office/drawing/2014/main" id="{43E7AEE7-74A6-4D37-BC5D-AA53818E6774}"/>
              </a:ext>
            </a:extLst>
          </p:cNvPr>
          <p:cNvSpPr txBox="1"/>
          <p:nvPr/>
        </p:nvSpPr>
        <p:spPr>
          <a:xfrm>
            <a:off x="6302134" y="4470289"/>
            <a:ext cx="2640659" cy="461665"/>
          </a:xfrm>
          <a:prstGeom prst="rect">
            <a:avLst/>
          </a:prstGeom>
          <a:noFill/>
        </p:spPr>
        <p:txBody>
          <a:bodyPr wrap="square" rtlCol="0">
            <a:spAutoFit/>
          </a:bodyPr>
          <a:lstStyle>
            <a:defPPr>
              <a:defRPr lang="sv-SE"/>
            </a:defPPr>
            <a:lvl1pPr algn="l" rtl="0" fontAlgn="base">
              <a:spcBef>
                <a:spcPct val="0"/>
              </a:spcBef>
              <a:spcAft>
                <a:spcPct val="0"/>
              </a:spcAft>
              <a:defRPr sz="3200" kern="1200">
                <a:solidFill>
                  <a:schemeClr val="tx1"/>
                </a:solidFill>
                <a:latin typeface="Arial" pitchFamily="34" charset="0"/>
                <a:ea typeface="ＭＳ Ｐゴシック" pitchFamily="34" charset="-128"/>
                <a:cs typeface="+mn-cs"/>
                <a:sym typeface="Arial" pitchFamily="34" charset="0"/>
              </a:defRPr>
            </a:lvl1pPr>
            <a:lvl2pPr marL="609585" algn="l" rtl="0" fontAlgn="base">
              <a:spcBef>
                <a:spcPct val="0"/>
              </a:spcBef>
              <a:spcAft>
                <a:spcPct val="0"/>
              </a:spcAft>
              <a:defRPr sz="3200" kern="1200">
                <a:solidFill>
                  <a:schemeClr val="tx1"/>
                </a:solidFill>
                <a:latin typeface="Arial" pitchFamily="34" charset="0"/>
                <a:ea typeface="ＭＳ Ｐゴシック" pitchFamily="34" charset="-128"/>
                <a:cs typeface="+mn-cs"/>
                <a:sym typeface="Arial" pitchFamily="34" charset="0"/>
              </a:defRPr>
            </a:lvl2pPr>
            <a:lvl3pPr marL="1219170" algn="l" rtl="0" fontAlgn="base">
              <a:spcBef>
                <a:spcPct val="0"/>
              </a:spcBef>
              <a:spcAft>
                <a:spcPct val="0"/>
              </a:spcAft>
              <a:defRPr sz="3200" kern="1200">
                <a:solidFill>
                  <a:schemeClr val="tx1"/>
                </a:solidFill>
                <a:latin typeface="Arial" pitchFamily="34" charset="0"/>
                <a:ea typeface="ＭＳ Ｐゴシック" pitchFamily="34" charset="-128"/>
                <a:cs typeface="+mn-cs"/>
                <a:sym typeface="Arial" pitchFamily="34" charset="0"/>
              </a:defRPr>
            </a:lvl3pPr>
            <a:lvl4pPr marL="1828754" algn="l" rtl="0" fontAlgn="base">
              <a:spcBef>
                <a:spcPct val="0"/>
              </a:spcBef>
              <a:spcAft>
                <a:spcPct val="0"/>
              </a:spcAft>
              <a:defRPr sz="3200" kern="1200">
                <a:solidFill>
                  <a:schemeClr val="tx1"/>
                </a:solidFill>
                <a:latin typeface="Arial" pitchFamily="34" charset="0"/>
                <a:ea typeface="ＭＳ Ｐゴシック" pitchFamily="34" charset="-128"/>
                <a:cs typeface="+mn-cs"/>
                <a:sym typeface="Arial" pitchFamily="34" charset="0"/>
              </a:defRPr>
            </a:lvl4pPr>
            <a:lvl5pPr marL="2438339" algn="l" rtl="0" fontAlgn="base">
              <a:spcBef>
                <a:spcPct val="0"/>
              </a:spcBef>
              <a:spcAft>
                <a:spcPct val="0"/>
              </a:spcAft>
              <a:defRPr sz="3200" kern="1200">
                <a:solidFill>
                  <a:schemeClr val="tx1"/>
                </a:solidFill>
                <a:latin typeface="Arial" pitchFamily="34" charset="0"/>
                <a:ea typeface="ＭＳ Ｐゴシック" pitchFamily="34" charset="-128"/>
                <a:cs typeface="+mn-cs"/>
                <a:sym typeface="Arial" pitchFamily="34" charset="0"/>
              </a:defRPr>
            </a:lvl5pPr>
            <a:lvl6pPr marL="3047924" algn="l" defTabSz="1219170" rtl="0" eaLnBrk="1" latinLnBrk="0" hangingPunct="1">
              <a:defRPr sz="3200" kern="1200">
                <a:solidFill>
                  <a:schemeClr val="tx1"/>
                </a:solidFill>
                <a:latin typeface="Arial" pitchFamily="34" charset="0"/>
                <a:ea typeface="ＭＳ Ｐゴシック" pitchFamily="34" charset="-128"/>
                <a:cs typeface="+mn-cs"/>
                <a:sym typeface="Arial" pitchFamily="34" charset="0"/>
              </a:defRPr>
            </a:lvl6pPr>
            <a:lvl7pPr marL="3657509" algn="l" defTabSz="1219170" rtl="0" eaLnBrk="1" latinLnBrk="0" hangingPunct="1">
              <a:defRPr sz="3200" kern="1200">
                <a:solidFill>
                  <a:schemeClr val="tx1"/>
                </a:solidFill>
                <a:latin typeface="Arial" pitchFamily="34" charset="0"/>
                <a:ea typeface="ＭＳ Ｐゴシック" pitchFamily="34" charset="-128"/>
                <a:cs typeface="+mn-cs"/>
                <a:sym typeface="Arial" pitchFamily="34" charset="0"/>
              </a:defRPr>
            </a:lvl7pPr>
            <a:lvl8pPr marL="4267093" algn="l" defTabSz="1219170" rtl="0" eaLnBrk="1" latinLnBrk="0" hangingPunct="1">
              <a:defRPr sz="3200" kern="1200">
                <a:solidFill>
                  <a:schemeClr val="tx1"/>
                </a:solidFill>
                <a:latin typeface="Arial" pitchFamily="34" charset="0"/>
                <a:ea typeface="ＭＳ Ｐゴシック" pitchFamily="34" charset="-128"/>
                <a:cs typeface="+mn-cs"/>
                <a:sym typeface="Arial" pitchFamily="34" charset="0"/>
              </a:defRPr>
            </a:lvl8pPr>
            <a:lvl9pPr marL="4876678" algn="l" defTabSz="1219170" rtl="0" eaLnBrk="1" latinLnBrk="0" hangingPunct="1">
              <a:defRPr sz="3200" kern="1200">
                <a:solidFill>
                  <a:schemeClr val="tx1"/>
                </a:solidFill>
                <a:latin typeface="Arial" pitchFamily="34" charset="0"/>
                <a:ea typeface="ＭＳ Ｐゴシック" pitchFamily="34" charset="-128"/>
                <a:cs typeface="+mn-cs"/>
                <a:sym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sv-SE" sz="1200" b="0" i="0" u="none" strike="noStrike" kern="1200" cap="none" spc="0" normalizeH="0" baseline="0" noProof="0">
                <a:ln>
                  <a:noFill/>
                </a:ln>
                <a:solidFill>
                  <a:srgbClr val="0099FF"/>
                </a:solidFill>
                <a:effectLst/>
                <a:uLnTx/>
                <a:uFillTx/>
                <a:latin typeface="Arial" pitchFamily="34" charset="0"/>
                <a:ea typeface="ＭＳ Ｐゴシック" pitchFamily="34" charset="-128"/>
                <a:cs typeface="+mn-cs"/>
                <a:sym typeface="Arial" pitchFamily="34" charset="0"/>
              </a:rPr>
              <a:t>ADDITIVE BY SANDVIK</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sv-SE" sz="1200" b="0" i="0" u="none" strike="noStrike" kern="1200" cap="none" spc="0" normalizeH="0" baseline="0" noProof="0">
                <a:ln>
                  <a:noFill/>
                </a:ln>
                <a:solidFill>
                  <a:srgbClr val="FF6E00"/>
                </a:solidFill>
                <a:effectLst/>
                <a:uLnTx/>
                <a:uFillTx/>
                <a:latin typeface="Arial" pitchFamily="34" charset="0"/>
                <a:ea typeface="ＭＳ Ｐゴシック" pitchFamily="34" charset="-128"/>
                <a:cs typeface="+mn-cs"/>
                <a:sym typeface="Arial" pitchFamily="34" charset="0"/>
              </a:rPr>
              <a:t>PLAN IT – PRINT IT – PERFECT IT</a:t>
            </a:r>
          </a:p>
        </p:txBody>
      </p:sp>
    </p:spTree>
    <p:extLst>
      <p:ext uri="{BB962C8B-B14F-4D97-AF65-F5344CB8AC3E}">
        <p14:creationId xmlns:p14="http://schemas.microsoft.com/office/powerpoint/2010/main" val="3252523683"/>
      </p:ext>
    </p:extLst>
  </p:cSld>
  <p:clrMapOvr>
    <a:masterClrMapping/>
  </p:clrMapOvr>
  <mc:AlternateContent xmlns:mc="http://schemas.openxmlformats.org/markup-compatibility/2006" xmlns:p14="http://schemas.microsoft.com/office/powerpoint/2010/main">
    <mc:Choice Requires="p14">
      <p:transition spd="med" p14:dur="700" advTm="41617">
        <p:fade/>
      </p:transition>
    </mc:Choice>
    <mc:Fallback xmlns="">
      <p:transition spd="med" advTm="41617">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060E9F-7863-44BB-88A8-D807AA6841AD}"/>
              </a:ext>
            </a:extLst>
          </p:cNvPr>
          <p:cNvSpPr>
            <a:spLocks noGrp="1"/>
          </p:cNvSpPr>
          <p:nvPr>
            <p:ph type="title"/>
          </p:nvPr>
        </p:nvSpPr>
        <p:spPr/>
        <p:txBody>
          <a:bodyPr/>
          <a:lst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r>
              <a:rPr lang="sv-SE" b="1" dirty="0"/>
              <a:t>agenda</a:t>
            </a:r>
          </a:p>
        </p:txBody>
      </p:sp>
      <p:sp>
        <p:nvSpPr>
          <p:cNvPr id="3" name="Slide Number Placeholder 2">
            <a:extLst>
              <a:ext uri="{FF2B5EF4-FFF2-40B4-BE49-F238E27FC236}">
                <a16:creationId xmlns:a16="http://schemas.microsoft.com/office/drawing/2014/main" id="{DF4F1C8F-CAE6-400C-87DB-BF204C90544C}"/>
              </a:ext>
            </a:extLst>
          </p:cNvPr>
          <p:cNvSpPr>
            <a:spLocks noGrp="1"/>
          </p:cNvSpPr>
          <p:nvPr>
            <p:ph type="sldNum" sz="quarter" idx="12"/>
          </p:nvPr>
        </p:nvSpPr>
        <p:spPr>
          <a:xfrm>
            <a:off x="473263" y="6239540"/>
            <a:ext cx="1920000" cy="240000"/>
          </a:xfrm>
          <a:prstGeom prst="rect">
            <a:avLst/>
          </a:prstGeom>
        </p:spPr>
        <p:txBody>
          <a:bodyPr vert="horz" lIns="0" tIns="0" rIns="0" bIns="0" rtlCol="0" anchor="b" anchorCtr="0"/>
          <a:lstStyle>
            <a:defPPr>
              <a:defRPr lang="sv-SE"/>
            </a:defPPr>
            <a:lvl1pPr marL="0" algn="l" defTabSz="914400" rtl="0" eaLnBrk="1" latinLnBrk="0" hangingPunct="1">
              <a:defRPr sz="933"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69B62F1-B431-48B6-8270-02431A1685B7}" type="slidenum">
              <a:rPr lang="en-US" smtClean="0"/>
              <a:pPr/>
              <a:t>2</a:t>
            </a:fld>
            <a:endParaRPr lang="en-US" dirty="0"/>
          </a:p>
        </p:txBody>
      </p:sp>
      <p:sp>
        <p:nvSpPr>
          <p:cNvPr id="5" name="Text Placeholder 4">
            <a:extLst>
              <a:ext uri="{FF2B5EF4-FFF2-40B4-BE49-F238E27FC236}">
                <a16:creationId xmlns:a16="http://schemas.microsoft.com/office/drawing/2014/main" id="{011800F3-AE4A-4B1A-BCED-EB58D76CE44E}"/>
              </a:ext>
            </a:extLst>
          </p:cNvPr>
          <p:cNvSpPr>
            <a:spLocks noGrp="1"/>
          </p:cNvSpPr>
          <p:nvPr>
            <p:ph type="body" sz="quarter" idx="13"/>
          </p:nvPr>
        </p:nvSpPr>
        <p:spPr>
          <a:xfrm>
            <a:off x="360000" y="956972"/>
            <a:ext cx="8424000" cy="3458434"/>
          </a:xfrm>
        </p:spPr>
        <p:txBody>
          <a:bodyPr/>
          <a:lst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r>
              <a:rPr lang="sv-SE" sz="1600" dirty="0" err="1"/>
              <a:t>Introduction</a:t>
            </a:r>
            <a:endParaRPr lang="sv-SE" sz="1600" dirty="0"/>
          </a:p>
          <a:p>
            <a:pPr lvl="1"/>
            <a:r>
              <a:rPr lang="sv-SE" sz="1400" dirty="0" err="1"/>
              <a:t>About</a:t>
            </a:r>
            <a:r>
              <a:rPr lang="sv-SE" sz="1400" dirty="0"/>
              <a:t> Sandvik</a:t>
            </a:r>
          </a:p>
          <a:p>
            <a:pPr lvl="1"/>
            <a:r>
              <a:rPr lang="sv-SE" sz="1400" dirty="0"/>
              <a:t>IN625 </a:t>
            </a:r>
            <a:r>
              <a:rPr lang="sv-SE" sz="1400" dirty="0" err="1"/>
              <a:t>alloys</a:t>
            </a:r>
            <a:endParaRPr lang="sv-SE" sz="1400" dirty="0"/>
          </a:p>
          <a:p>
            <a:r>
              <a:rPr lang="sv-SE" sz="1600" dirty="0" err="1"/>
              <a:t>Powder</a:t>
            </a:r>
            <a:r>
              <a:rPr lang="sv-SE" sz="1600" dirty="0"/>
              <a:t> </a:t>
            </a:r>
            <a:r>
              <a:rPr lang="sv-SE" sz="1600" dirty="0" err="1"/>
              <a:t>characteristics</a:t>
            </a:r>
            <a:endParaRPr lang="sv-SE" sz="1600" dirty="0"/>
          </a:p>
          <a:p>
            <a:r>
              <a:rPr lang="sv-SE" sz="1600" dirty="0" err="1"/>
              <a:t>methodology</a:t>
            </a:r>
            <a:endParaRPr lang="sv-SE" sz="1600" dirty="0"/>
          </a:p>
          <a:p>
            <a:pPr lvl="1"/>
            <a:r>
              <a:rPr lang="sv-SE" sz="1400" dirty="0"/>
              <a:t>Process and parameter </a:t>
            </a:r>
            <a:r>
              <a:rPr lang="sv-SE" sz="1400" dirty="0" err="1"/>
              <a:t>development</a:t>
            </a:r>
            <a:endParaRPr lang="sv-SE" sz="1400" dirty="0"/>
          </a:p>
          <a:p>
            <a:pPr lvl="1"/>
            <a:r>
              <a:rPr lang="sv-SE" sz="1400" dirty="0"/>
              <a:t>Post </a:t>
            </a:r>
            <a:r>
              <a:rPr lang="sv-SE" sz="1400" dirty="0" err="1"/>
              <a:t>processing</a:t>
            </a:r>
            <a:endParaRPr lang="sv-SE" sz="1400" dirty="0"/>
          </a:p>
          <a:p>
            <a:pPr algn="thaiDist"/>
            <a:r>
              <a:rPr lang="sv-SE" sz="1600" dirty="0" err="1"/>
              <a:t>Mechanical</a:t>
            </a:r>
            <a:r>
              <a:rPr lang="sv-SE" sz="1600" dirty="0"/>
              <a:t> </a:t>
            </a:r>
            <a:r>
              <a:rPr lang="sv-SE" sz="1600" dirty="0" err="1"/>
              <a:t>properties</a:t>
            </a:r>
            <a:endParaRPr lang="sv-SE" sz="1600" dirty="0"/>
          </a:p>
          <a:p>
            <a:pPr algn="thaiDist"/>
            <a:r>
              <a:rPr lang="sv-SE" sz="1600" dirty="0" err="1"/>
              <a:t>ConclusionS</a:t>
            </a:r>
            <a:endParaRPr lang="sv-SE" sz="1600" dirty="0"/>
          </a:p>
          <a:p>
            <a:endParaRPr lang="sv-SE" sz="1600" dirty="0"/>
          </a:p>
          <a:p>
            <a:endParaRPr lang="sv-SE" sz="1600" dirty="0"/>
          </a:p>
        </p:txBody>
      </p:sp>
    </p:spTree>
    <p:extLst>
      <p:ext uri="{BB962C8B-B14F-4D97-AF65-F5344CB8AC3E}">
        <p14:creationId xmlns:p14="http://schemas.microsoft.com/office/powerpoint/2010/main" val="517791951"/>
      </p:ext>
    </p:extLst>
  </p:cSld>
  <p:clrMapOvr>
    <a:masterClrMapping/>
  </p:clrMapOvr>
  <mc:AlternateContent xmlns:mc="http://schemas.openxmlformats.org/markup-compatibility/2006" xmlns:p14="http://schemas.microsoft.com/office/powerpoint/2010/main">
    <mc:Choice Requires="p14">
      <p:transition spd="slow" p14:dur="2000" advTm="34856"/>
    </mc:Choice>
    <mc:Fallback xmlns="">
      <p:transition spd="slow" advTm="34856"/>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4"/>
          <p:cNvPicPr>
            <a:picLocks noChangeAspect="1"/>
          </p:cNvPicPr>
          <p:nvPr/>
        </p:nvPicPr>
        <p:blipFill>
          <a:blip r:embed="rId3" cstate="print">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1184668" y="1299550"/>
            <a:ext cx="6713705" cy="3387065"/>
          </a:xfrm>
          <a:prstGeom prst="rect">
            <a:avLst/>
          </a:prstGeom>
          <a:noFill/>
        </p:spPr>
      </p:pic>
      <p:sp>
        <p:nvSpPr>
          <p:cNvPr id="34" name="TextBox 33"/>
          <p:cNvSpPr txBox="1"/>
          <p:nvPr/>
        </p:nvSpPr>
        <p:spPr>
          <a:xfrm>
            <a:off x="3674514" y="2186685"/>
            <a:ext cx="592029" cy="553998"/>
          </a:xfrm>
          <a:prstGeom prst="rect">
            <a:avLst/>
          </a:prstGeom>
          <a:noFill/>
        </p:spPr>
        <p:txBody>
          <a:bodyPr wrap="square" rtlCol="0">
            <a:spAutoFit/>
          </a:bodyPr>
          <a:lstStyle/>
          <a:p>
            <a:pPr defTabSz="914333">
              <a:defRPr/>
            </a:pPr>
            <a:r>
              <a:rPr lang="en-US" sz="750" dirty="0">
                <a:solidFill>
                  <a:schemeClr val="accent1"/>
                </a:solidFill>
                <a:ea typeface="Aktiv Grotesk" panose="020B0504020202020204" pitchFamily="34" charset="0"/>
                <a:cs typeface="Aktiv Grotesk" panose="020B0504020202020204" pitchFamily="34" charset="0"/>
                <a:sym typeface="Arial" pitchFamily="34" charset="0"/>
              </a:rPr>
              <a:t>NEATH, </a:t>
            </a:r>
            <a:br>
              <a:rPr lang="en-US" sz="750" dirty="0">
                <a:solidFill>
                  <a:schemeClr val="accent1"/>
                </a:solidFill>
                <a:ea typeface="Aktiv Grotesk" panose="020B0504020202020204" pitchFamily="34" charset="0"/>
                <a:cs typeface="Aktiv Grotesk" panose="020B0504020202020204" pitchFamily="34" charset="0"/>
                <a:sym typeface="Arial" pitchFamily="34" charset="0"/>
              </a:rPr>
            </a:br>
            <a:r>
              <a:rPr lang="en-US" sz="750" dirty="0">
                <a:solidFill>
                  <a:schemeClr val="accent1"/>
                </a:solidFill>
                <a:ea typeface="Aktiv Grotesk" panose="020B0504020202020204" pitchFamily="34" charset="0"/>
                <a:cs typeface="Aktiv Grotesk" panose="020B0504020202020204" pitchFamily="34" charset="0"/>
                <a:sym typeface="Arial" pitchFamily="34" charset="0"/>
              </a:rPr>
              <a:t>UNITED </a:t>
            </a:r>
            <a:br>
              <a:rPr lang="en-US" sz="750" dirty="0">
                <a:solidFill>
                  <a:schemeClr val="accent1"/>
                </a:solidFill>
                <a:ea typeface="Aktiv Grotesk" panose="020B0504020202020204" pitchFamily="34" charset="0"/>
                <a:cs typeface="Aktiv Grotesk" panose="020B0504020202020204" pitchFamily="34" charset="0"/>
                <a:sym typeface="Arial" pitchFamily="34" charset="0"/>
              </a:rPr>
            </a:br>
            <a:r>
              <a:rPr lang="en-US" sz="750" dirty="0">
                <a:solidFill>
                  <a:schemeClr val="accent1"/>
                </a:solidFill>
                <a:ea typeface="Aktiv Grotesk" panose="020B0504020202020204" pitchFamily="34" charset="0"/>
                <a:cs typeface="Aktiv Grotesk" panose="020B0504020202020204" pitchFamily="34" charset="0"/>
                <a:sym typeface="Arial" pitchFamily="34" charset="0"/>
              </a:rPr>
              <a:t>KINGDOM</a:t>
            </a:r>
          </a:p>
        </p:txBody>
      </p:sp>
      <p:pic>
        <p:nvPicPr>
          <p:cNvPr id="49" name="Picture 48">
            <a:extLst>
              <a:ext uri="{FF2B5EF4-FFF2-40B4-BE49-F238E27FC236}">
                <a16:creationId xmlns:a16="http://schemas.microsoft.com/office/drawing/2014/main" id="{148E3AD6-CF54-4E80-B4BD-B944F8863A63}"/>
              </a:ext>
            </a:extLst>
          </p:cNvPr>
          <p:cNvPicPr>
            <a:picLocks noChangeAspect="1"/>
          </p:cNvPicPr>
          <p:nvPr/>
        </p:nvPicPr>
        <p:blipFill>
          <a:blip r:embed="rId5"/>
          <a:stretch>
            <a:fillRect/>
          </a:stretch>
        </p:blipFill>
        <p:spPr>
          <a:xfrm>
            <a:off x="3743239" y="1986636"/>
            <a:ext cx="380948" cy="154644"/>
          </a:xfrm>
          <a:prstGeom prst="rect">
            <a:avLst/>
          </a:prstGeom>
        </p:spPr>
      </p:pic>
      <p:sp>
        <p:nvSpPr>
          <p:cNvPr id="37" name="TextBox 1">
            <a:extLst>
              <a:ext uri="{FF2B5EF4-FFF2-40B4-BE49-F238E27FC236}">
                <a16:creationId xmlns:a16="http://schemas.microsoft.com/office/drawing/2014/main" id="{F4BA805E-B298-1745-AB10-BCB396ACD3A6}"/>
              </a:ext>
            </a:extLst>
          </p:cNvPr>
          <p:cNvSpPr txBox="1"/>
          <p:nvPr/>
        </p:nvSpPr>
        <p:spPr>
          <a:xfrm>
            <a:off x="641271" y="637699"/>
            <a:ext cx="3990260" cy="946413"/>
          </a:xfrm>
          <a:prstGeom prst="rect">
            <a:avLst/>
          </a:prstGeom>
          <a:noFill/>
        </p:spPr>
        <p:txBody>
          <a:bodyPr wrap="square" rtlCol="0">
            <a:spAutoFit/>
          </a:bodyPr>
          <a:lstStyle/>
          <a:p>
            <a:r>
              <a:rPr lang="sv-SE" sz="2100" dirty="0">
                <a:solidFill>
                  <a:schemeClr val="accent2"/>
                </a:solidFill>
                <a:ea typeface="Aktiv Grotesk" panose="020B0504020202020204" pitchFamily="34" charset="0"/>
                <a:cs typeface="Aktiv Grotesk" panose="020B0504020202020204" pitchFamily="34" charset="0"/>
              </a:rPr>
              <a:t>GAS ATOMIZED POWDER MANUFACTURING</a:t>
            </a:r>
            <a:br>
              <a:rPr lang="sv-SE" sz="2100" dirty="0">
                <a:solidFill>
                  <a:schemeClr val="accent2"/>
                </a:solidFill>
                <a:ea typeface="Aktiv Grotesk" panose="020B0504020202020204" pitchFamily="34" charset="0"/>
                <a:cs typeface="Aktiv Grotesk" panose="020B0504020202020204" pitchFamily="34" charset="0"/>
              </a:rPr>
            </a:br>
            <a:r>
              <a:rPr lang="sv-SE" sz="1350" dirty="0">
                <a:solidFill>
                  <a:schemeClr val="accent1"/>
                </a:solidFill>
                <a:ea typeface="Aktiv Grotesk" panose="020B0504020202020204" pitchFamily="34" charset="0"/>
                <a:cs typeface="Aktiv Grotesk" panose="020B0504020202020204" pitchFamily="34" charset="0"/>
              </a:rPr>
              <a:t>BY SANDVIK</a:t>
            </a:r>
            <a:endParaRPr lang="en-US" sz="1350" dirty="0">
              <a:solidFill>
                <a:schemeClr val="accent1"/>
              </a:solidFill>
              <a:ea typeface="Aktiv Grotesk" panose="020B0504020202020204" pitchFamily="34" charset="0"/>
              <a:cs typeface="Aktiv Grotesk" panose="020B0504020202020204" pitchFamily="34" charset="0"/>
            </a:endParaRPr>
          </a:p>
        </p:txBody>
      </p:sp>
      <p:sp>
        <p:nvSpPr>
          <p:cNvPr id="12" name="Frihandsfigur 11">
            <a:extLst>
              <a:ext uri="{FF2B5EF4-FFF2-40B4-BE49-F238E27FC236}">
                <a16:creationId xmlns:a16="http://schemas.microsoft.com/office/drawing/2014/main" id="{437D8933-E49D-974C-BB09-31A6872CF14C}"/>
              </a:ext>
            </a:extLst>
          </p:cNvPr>
          <p:cNvSpPr/>
          <p:nvPr/>
        </p:nvSpPr>
        <p:spPr>
          <a:xfrm>
            <a:off x="1842655" y="2173672"/>
            <a:ext cx="2473253" cy="1863437"/>
          </a:xfrm>
          <a:custGeom>
            <a:avLst/>
            <a:gdLst>
              <a:gd name="connsiteX0" fmla="*/ 3084945 w 3084945"/>
              <a:gd name="connsiteY0" fmla="*/ 0 h 2484582"/>
              <a:gd name="connsiteX1" fmla="*/ 2484582 w 3084945"/>
              <a:gd name="connsiteY1" fmla="*/ 0 h 2484582"/>
              <a:gd name="connsiteX2" fmla="*/ 0 w 3084945"/>
              <a:gd name="connsiteY2" fmla="*/ 2484582 h 2484582"/>
              <a:gd name="connsiteX0" fmla="*/ 3297670 w 3297670"/>
              <a:gd name="connsiteY0" fmla="*/ 0 h 2484582"/>
              <a:gd name="connsiteX1" fmla="*/ 2484582 w 3297670"/>
              <a:gd name="connsiteY1" fmla="*/ 0 h 2484582"/>
              <a:gd name="connsiteX2" fmla="*/ 0 w 3297670"/>
              <a:gd name="connsiteY2" fmla="*/ 2484582 h 2484582"/>
            </a:gdLst>
            <a:ahLst/>
            <a:cxnLst>
              <a:cxn ang="0">
                <a:pos x="connsiteX0" y="connsiteY0"/>
              </a:cxn>
              <a:cxn ang="0">
                <a:pos x="connsiteX1" y="connsiteY1"/>
              </a:cxn>
              <a:cxn ang="0">
                <a:pos x="connsiteX2" y="connsiteY2"/>
              </a:cxn>
            </a:cxnLst>
            <a:rect l="l" t="t" r="r" b="b"/>
            <a:pathLst>
              <a:path w="3297670" h="2484582">
                <a:moveTo>
                  <a:pt x="3297670" y="0"/>
                </a:moveTo>
                <a:lnTo>
                  <a:pt x="2484582" y="0"/>
                </a:lnTo>
                <a:lnTo>
                  <a:pt x="0" y="2484582"/>
                </a:lnTo>
              </a:path>
            </a:pathLst>
          </a:cu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1350"/>
          </a:p>
        </p:txBody>
      </p:sp>
      <p:sp>
        <p:nvSpPr>
          <p:cNvPr id="15" name="Frihandsfigur 14">
            <a:extLst>
              <a:ext uri="{FF2B5EF4-FFF2-40B4-BE49-F238E27FC236}">
                <a16:creationId xmlns:a16="http://schemas.microsoft.com/office/drawing/2014/main" id="{0ECDF615-3EAE-1746-B48C-B8E04D4D83A9}"/>
              </a:ext>
            </a:extLst>
          </p:cNvPr>
          <p:cNvSpPr/>
          <p:nvPr/>
        </p:nvSpPr>
        <p:spPr>
          <a:xfrm>
            <a:off x="4743450" y="1348461"/>
            <a:ext cx="2428875" cy="571500"/>
          </a:xfrm>
          <a:custGeom>
            <a:avLst/>
            <a:gdLst>
              <a:gd name="connsiteX0" fmla="*/ 0 w 3238500"/>
              <a:gd name="connsiteY0" fmla="*/ 596900 h 596900"/>
              <a:gd name="connsiteX1" fmla="*/ 508000 w 3238500"/>
              <a:gd name="connsiteY1" fmla="*/ 0 h 596900"/>
              <a:gd name="connsiteX2" fmla="*/ 3238500 w 3238500"/>
              <a:gd name="connsiteY2" fmla="*/ 0 h 596900"/>
              <a:gd name="connsiteX0" fmla="*/ 0 w 3238500"/>
              <a:gd name="connsiteY0" fmla="*/ 596900 h 596900"/>
              <a:gd name="connsiteX1" fmla="*/ 190500 w 3238500"/>
              <a:gd name="connsiteY1" fmla="*/ 0 h 596900"/>
              <a:gd name="connsiteX2" fmla="*/ 3238500 w 3238500"/>
              <a:gd name="connsiteY2" fmla="*/ 0 h 596900"/>
              <a:gd name="connsiteX0" fmla="*/ 0 w 3238500"/>
              <a:gd name="connsiteY0" fmla="*/ 596900 h 596900"/>
              <a:gd name="connsiteX1" fmla="*/ 101600 w 3238500"/>
              <a:gd name="connsiteY1" fmla="*/ 0 h 596900"/>
              <a:gd name="connsiteX2" fmla="*/ 3238500 w 3238500"/>
              <a:gd name="connsiteY2" fmla="*/ 0 h 596900"/>
            </a:gdLst>
            <a:ahLst/>
            <a:cxnLst>
              <a:cxn ang="0">
                <a:pos x="connsiteX0" y="connsiteY0"/>
              </a:cxn>
              <a:cxn ang="0">
                <a:pos x="connsiteX1" y="connsiteY1"/>
              </a:cxn>
              <a:cxn ang="0">
                <a:pos x="connsiteX2" y="connsiteY2"/>
              </a:cxn>
            </a:cxnLst>
            <a:rect l="l" t="t" r="r" b="b"/>
            <a:pathLst>
              <a:path w="3238500" h="596900">
                <a:moveTo>
                  <a:pt x="0" y="596900"/>
                </a:moveTo>
                <a:lnTo>
                  <a:pt x="101600" y="0"/>
                </a:lnTo>
                <a:lnTo>
                  <a:pt x="3238500" y="0"/>
                </a:lnTo>
              </a:path>
            </a:pathLst>
          </a:cu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1350"/>
          </a:p>
        </p:txBody>
      </p:sp>
      <p:pic>
        <p:nvPicPr>
          <p:cNvPr id="38" name="Picture 48">
            <a:extLst>
              <a:ext uri="{FF2B5EF4-FFF2-40B4-BE49-F238E27FC236}">
                <a16:creationId xmlns:a16="http://schemas.microsoft.com/office/drawing/2014/main" id="{A3C420F2-4B9D-8C4B-BDE7-5CF07F49A7F4}"/>
              </a:ext>
            </a:extLst>
          </p:cNvPr>
          <p:cNvPicPr>
            <a:picLocks noChangeAspect="1"/>
          </p:cNvPicPr>
          <p:nvPr/>
        </p:nvPicPr>
        <p:blipFill>
          <a:blip r:embed="rId5"/>
          <a:stretch>
            <a:fillRect/>
          </a:stretch>
        </p:blipFill>
        <p:spPr>
          <a:xfrm>
            <a:off x="4929560" y="1150650"/>
            <a:ext cx="380948" cy="154644"/>
          </a:xfrm>
          <a:prstGeom prst="rect">
            <a:avLst/>
          </a:prstGeom>
        </p:spPr>
      </p:pic>
      <p:sp>
        <p:nvSpPr>
          <p:cNvPr id="40" name="TextBox 33">
            <a:extLst>
              <a:ext uri="{FF2B5EF4-FFF2-40B4-BE49-F238E27FC236}">
                <a16:creationId xmlns:a16="http://schemas.microsoft.com/office/drawing/2014/main" id="{480455A1-BF98-D047-8842-411DB2321D6E}"/>
              </a:ext>
            </a:extLst>
          </p:cNvPr>
          <p:cNvSpPr txBox="1"/>
          <p:nvPr/>
        </p:nvSpPr>
        <p:spPr>
          <a:xfrm>
            <a:off x="4856504" y="1363530"/>
            <a:ext cx="977559" cy="323165"/>
          </a:xfrm>
          <a:prstGeom prst="rect">
            <a:avLst/>
          </a:prstGeom>
          <a:noFill/>
        </p:spPr>
        <p:txBody>
          <a:bodyPr wrap="square" rtlCol="0">
            <a:spAutoFit/>
          </a:bodyPr>
          <a:lstStyle/>
          <a:p>
            <a:pPr defTabSz="914333">
              <a:defRPr/>
            </a:pPr>
            <a:r>
              <a:rPr lang="en-US" sz="750" dirty="0">
                <a:solidFill>
                  <a:schemeClr val="accent1"/>
                </a:solidFill>
                <a:ea typeface="Aktiv Grotesk" panose="020B0504020202020204" pitchFamily="34" charset="0"/>
                <a:cs typeface="Aktiv Grotesk" panose="020B0504020202020204" pitchFamily="34" charset="0"/>
                <a:sym typeface="Arial" pitchFamily="34" charset="0"/>
              </a:rPr>
              <a:t>SANDVIKEN, SWEDEN</a:t>
            </a:r>
          </a:p>
        </p:txBody>
      </p:sp>
      <p:pic>
        <p:nvPicPr>
          <p:cNvPr id="36" name="Picture 2" descr="G:\1910\Transfer\PAD\IMG_7662a.jpg">
            <a:extLst>
              <a:ext uri="{FF2B5EF4-FFF2-40B4-BE49-F238E27FC236}">
                <a16:creationId xmlns:a16="http://schemas.microsoft.com/office/drawing/2014/main" id="{54B608F1-D7CE-4391-8C2F-63A3F456F865}"/>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29841" y="2491718"/>
            <a:ext cx="1328738" cy="2020751"/>
          </a:xfrm>
          <a:prstGeom prst="rect">
            <a:avLst/>
          </a:prstGeom>
          <a:noFill/>
          <a:extLst>
            <a:ext uri="{909E8E84-426E-40DD-AFC4-6F175D3DCCD1}">
              <a14:hiddenFill xmlns:a14="http://schemas.microsoft.com/office/drawing/2010/main">
                <a:solidFill>
                  <a:srgbClr val="FFFFFF"/>
                </a:solidFill>
              </a14:hiddenFill>
            </a:ext>
          </a:extLst>
        </p:spPr>
      </p:pic>
      <p:pic>
        <p:nvPicPr>
          <p:cNvPr id="4" name="Bildobjekt 3" descr="En bild som visar byggnad, stängsel, lastbil, tåg&#10;&#10;Automatiskt genererad beskrivning">
            <a:extLst>
              <a:ext uri="{FF2B5EF4-FFF2-40B4-BE49-F238E27FC236}">
                <a16:creationId xmlns:a16="http://schemas.microsoft.com/office/drawing/2014/main" id="{E7BA03F6-097D-5C47-877E-D35B8FD5C0E4}"/>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487477" y="623695"/>
            <a:ext cx="2576945" cy="1449532"/>
          </a:xfrm>
          <a:prstGeom prst="rect">
            <a:avLst/>
          </a:prstGeom>
        </p:spPr>
      </p:pic>
    </p:spTree>
    <p:extLst>
      <p:ext uri="{BB962C8B-B14F-4D97-AF65-F5344CB8AC3E}">
        <p14:creationId xmlns:p14="http://schemas.microsoft.com/office/powerpoint/2010/main" val="2175978021"/>
      </p:ext>
    </p:extLst>
  </p:cSld>
  <p:clrMapOvr>
    <a:masterClrMapping/>
  </p:clrMapOvr>
  <mc:AlternateContent xmlns:mc="http://schemas.openxmlformats.org/markup-compatibility/2006" xmlns:p14="http://schemas.microsoft.com/office/powerpoint/2010/main">
    <mc:Choice Requires="p14">
      <p:transition p14:dur="250" advTm="48260"/>
    </mc:Choice>
    <mc:Fallback xmlns="">
      <p:transition advTm="4826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500"/>
                                  </p:stCondLst>
                                  <p:childTnLst>
                                    <p:set>
                                      <p:cBhvr>
                                        <p:cTn id="6" dur="1" fill="hold">
                                          <p:stCondLst>
                                            <p:cond delay="0"/>
                                          </p:stCondLst>
                                        </p:cTn>
                                        <p:tgtEl>
                                          <p:spTgt spid="12"/>
                                        </p:tgtEl>
                                        <p:attrNameLst>
                                          <p:attrName>style.visibility</p:attrName>
                                        </p:attrNameLst>
                                      </p:cBhvr>
                                      <p:to>
                                        <p:strVal val="visible"/>
                                      </p:to>
                                    </p:set>
                                    <p:animEffect transition="in" filter="wipe(right)">
                                      <p:cBhvr>
                                        <p:cTn id="7" dur="500"/>
                                        <p:tgtEl>
                                          <p:spTgt spid="12"/>
                                        </p:tgtEl>
                                      </p:cBhvr>
                                    </p:animEffect>
                                  </p:childTnLst>
                                </p:cTn>
                              </p:par>
                            </p:childTnLst>
                          </p:cTn>
                        </p:par>
                        <p:par>
                          <p:cTn id="8" fill="hold">
                            <p:stCondLst>
                              <p:cond delay="1000"/>
                            </p:stCondLst>
                            <p:childTnLst>
                              <p:par>
                                <p:cTn id="9" presetID="10" presetClass="entr" presetSubtype="0" fill="hold" nodeType="afterEffect">
                                  <p:stCondLst>
                                    <p:cond delay="500"/>
                                  </p:stCondLst>
                                  <p:childTnLst>
                                    <p:set>
                                      <p:cBhvr>
                                        <p:cTn id="10" dur="1" fill="hold">
                                          <p:stCondLst>
                                            <p:cond delay="0"/>
                                          </p:stCondLst>
                                        </p:cTn>
                                        <p:tgtEl>
                                          <p:spTgt spid="49"/>
                                        </p:tgtEl>
                                        <p:attrNameLst>
                                          <p:attrName>style.visibility</p:attrName>
                                        </p:attrNameLst>
                                      </p:cBhvr>
                                      <p:to>
                                        <p:strVal val="visible"/>
                                      </p:to>
                                    </p:set>
                                    <p:animEffect transition="in" filter="fade">
                                      <p:cBhvr>
                                        <p:cTn id="11" dur="500"/>
                                        <p:tgtEl>
                                          <p:spTgt spid="49"/>
                                        </p:tgtEl>
                                      </p:cBhvr>
                                    </p:animEffect>
                                  </p:childTnLst>
                                </p:cTn>
                              </p:par>
                            </p:childTnLst>
                          </p:cTn>
                        </p:par>
                        <p:par>
                          <p:cTn id="12" fill="hold">
                            <p:stCondLst>
                              <p:cond delay="2000"/>
                            </p:stCondLst>
                            <p:childTnLst>
                              <p:par>
                                <p:cTn id="13" presetID="10" presetClass="entr" presetSubtype="0" fill="hold" grpId="0" nodeType="afterEffect">
                                  <p:stCondLst>
                                    <p:cond delay="500"/>
                                  </p:stCondLst>
                                  <p:childTnLst>
                                    <p:set>
                                      <p:cBhvr>
                                        <p:cTn id="14" dur="1" fill="hold">
                                          <p:stCondLst>
                                            <p:cond delay="0"/>
                                          </p:stCondLst>
                                        </p:cTn>
                                        <p:tgtEl>
                                          <p:spTgt spid="34"/>
                                        </p:tgtEl>
                                        <p:attrNameLst>
                                          <p:attrName>style.visibility</p:attrName>
                                        </p:attrNameLst>
                                      </p:cBhvr>
                                      <p:to>
                                        <p:strVal val="visible"/>
                                      </p:to>
                                    </p:set>
                                    <p:animEffect transition="in" filter="fade">
                                      <p:cBhvr>
                                        <p:cTn id="15" dur="500"/>
                                        <p:tgtEl>
                                          <p:spTgt spid="34"/>
                                        </p:tgtEl>
                                      </p:cBhvr>
                                    </p:animEffect>
                                  </p:childTnLst>
                                </p:cTn>
                              </p:par>
                            </p:childTnLst>
                          </p:cTn>
                        </p:par>
                        <p:par>
                          <p:cTn id="16" fill="hold">
                            <p:stCondLst>
                              <p:cond delay="3000"/>
                            </p:stCondLst>
                            <p:childTnLst>
                              <p:par>
                                <p:cTn id="17" presetID="10" presetClass="entr" presetSubtype="0" fill="hold" nodeType="afterEffect">
                                  <p:stCondLst>
                                    <p:cond delay="500"/>
                                  </p:stCondLst>
                                  <p:childTnLst>
                                    <p:set>
                                      <p:cBhvr>
                                        <p:cTn id="18" dur="1" fill="hold">
                                          <p:stCondLst>
                                            <p:cond delay="0"/>
                                          </p:stCondLst>
                                        </p:cTn>
                                        <p:tgtEl>
                                          <p:spTgt spid="36"/>
                                        </p:tgtEl>
                                        <p:attrNameLst>
                                          <p:attrName>style.visibility</p:attrName>
                                        </p:attrNameLst>
                                      </p:cBhvr>
                                      <p:to>
                                        <p:strVal val="visible"/>
                                      </p:to>
                                    </p:set>
                                    <p:animEffect transition="in" filter="fade">
                                      <p:cBhvr>
                                        <p:cTn id="19" dur="500"/>
                                        <p:tgtEl>
                                          <p:spTgt spid="36"/>
                                        </p:tgtEl>
                                      </p:cBhvr>
                                    </p:animEffect>
                                  </p:childTnLst>
                                </p:cTn>
                              </p:par>
                            </p:childTnLst>
                          </p:cTn>
                        </p:par>
                        <p:par>
                          <p:cTn id="20" fill="hold">
                            <p:stCondLst>
                              <p:cond delay="4000"/>
                            </p:stCondLst>
                            <p:childTnLst>
                              <p:par>
                                <p:cTn id="21" presetID="22" presetClass="entr" presetSubtype="8" fill="hold" grpId="0" nodeType="afterEffect">
                                  <p:stCondLst>
                                    <p:cond delay="500"/>
                                  </p:stCondLst>
                                  <p:childTnLst>
                                    <p:set>
                                      <p:cBhvr>
                                        <p:cTn id="22" dur="1" fill="hold">
                                          <p:stCondLst>
                                            <p:cond delay="0"/>
                                          </p:stCondLst>
                                        </p:cTn>
                                        <p:tgtEl>
                                          <p:spTgt spid="15"/>
                                        </p:tgtEl>
                                        <p:attrNameLst>
                                          <p:attrName>style.visibility</p:attrName>
                                        </p:attrNameLst>
                                      </p:cBhvr>
                                      <p:to>
                                        <p:strVal val="visible"/>
                                      </p:to>
                                    </p:set>
                                    <p:animEffect transition="in" filter="wipe(left)">
                                      <p:cBhvr>
                                        <p:cTn id="23" dur="500"/>
                                        <p:tgtEl>
                                          <p:spTgt spid="15"/>
                                        </p:tgtEl>
                                      </p:cBhvr>
                                    </p:animEffect>
                                  </p:childTnLst>
                                </p:cTn>
                              </p:par>
                            </p:childTnLst>
                          </p:cTn>
                        </p:par>
                        <p:par>
                          <p:cTn id="24" fill="hold">
                            <p:stCondLst>
                              <p:cond delay="5000"/>
                            </p:stCondLst>
                            <p:childTnLst>
                              <p:par>
                                <p:cTn id="25" presetID="10" presetClass="entr" presetSubtype="0" fill="hold" nodeType="afterEffect">
                                  <p:stCondLst>
                                    <p:cond delay="500"/>
                                  </p:stCondLst>
                                  <p:childTnLst>
                                    <p:set>
                                      <p:cBhvr>
                                        <p:cTn id="26" dur="1" fill="hold">
                                          <p:stCondLst>
                                            <p:cond delay="0"/>
                                          </p:stCondLst>
                                        </p:cTn>
                                        <p:tgtEl>
                                          <p:spTgt spid="38"/>
                                        </p:tgtEl>
                                        <p:attrNameLst>
                                          <p:attrName>style.visibility</p:attrName>
                                        </p:attrNameLst>
                                      </p:cBhvr>
                                      <p:to>
                                        <p:strVal val="visible"/>
                                      </p:to>
                                    </p:set>
                                    <p:animEffect transition="in" filter="fade">
                                      <p:cBhvr>
                                        <p:cTn id="27" dur="500"/>
                                        <p:tgtEl>
                                          <p:spTgt spid="38"/>
                                        </p:tgtEl>
                                      </p:cBhvr>
                                    </p:animEffect>
                                  </p:childTnLst>
                                </p:cTn>
                              </p:par>
                            </p:childTnLst>
                          </p:cTn>
                        </p:par>
                        <p:par>
                          <p:cTn id="28" fill="hold">
                            <p:stCondLst>
                              <p:cond delay="6000"/>
                            </p:stCondLst>
                            <p:childTnLst>
                              <p:par>
                                <p:cTn id="29" presetID="10" presetClass="entr" presetSubtype="0" fill="hold" grpId="0" nodeType="afterEffect">
                                  <p:stCondLst>
                                    <p:cond delay="500"/>
                                  </p:stCondLst>
                                  <p:childTnLst>
                                    <p:set>
                                      <p:cBhvr>
                                        <p:cTn id="30" dur="1" fill="hold">
                                          <p:stCondLst>
                                            <p:cond delay="0"/>
                                          </p:stCondLst>
                                        </p:cTn>
                                        <p:tgtEl>
                                          <p:spTgt spid="40"/>
                                        </p:tgtEl>
                                        <p:attrNameLst>
                                          <p:attrName>style.visibility</p:attrName>
                                        </p:attrNameLst>
                                      </p:cBhvr>
                                      <p:to>
                                        <p:strVal val="visible"/>
                                      </p:to>
                                    </p:set>
                                    <p:animEffect transition="in" filter="fade">
                                      <p:cBhvr>
                                        <p:cTn id="31" dur="500"/>
                                        <p:tgtEl>
                                          <p:spTgt spid="40"/>
                                        </p:tgtEl>
                                      </p:cBhvr>
                                    </p:animEffect>
                                  </p:childTnLst>
                                </p:cTn>
                              </p:par>
                            </p:childTnLst>
                          </p:cTn>
                        </p:par>
                        <p:par>
                          <p:cTn id="32" fill="hold">
                            <p:stCondLst>
                              <p:cond delay="7000"/>
                            </p:stCondLst>
                            <p:childTnLst>
                              <p:par>
                                <p:cTn id="33" presetID="10" presetClass="entr" presetSubtype="0" fill="hold" nodeType="afterEffect">
                                  <p:stCondLst>
                                    <p:cond delay="500"/>
                                  </p:stCondLst>
                                  <p:childTnLst>
                                    <p:set>
                                      <p:cBhvr>
                                        <p:cTn id="34" dur="1" fill="hold">
                                          <p:stCondLst>
                                            <p:cond delay="0"/>
                                          </p:stCondLst>
                                        </p:cTn>
                                        <p:tgtEl>
                                          <p:spTgt spid="4"/>
                                        </p:tgtEl>
                                        <p:attrNameLst>
                                          <p:attrName>style.visibility</p:attrName>
                                        </p:attrNameLst>
                                      </p:cBhvr>
                                      <p:to>
                                        <p:strVal val="visible"/>
                                      </p:to>
                                    </p:set>
                                    <p:animEffect transition="in" filter="fade">
                                      <p:cBhvr>
                                        <p:cTn id="3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12" grpId="0" animBg="1"/>
      <p:bldP spid="15" grpId="0" animBg="1"/>
      <p:bldP spid="40"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a:srcRect l="-3295" t="6227" r="28564" b="11397"/>
          <a:stretch/>
        </p:blipFill>
        <p:spPr>
          <a:xfrm>
            <a:off x="561115" y="2"/>
            <a:ext cx="8582887" cy="5144507"/>
          </a:xfrm>
          <a:prstGeom prst="rect">
            <a:avLst/>
          </a:prstGeom>
        </p:spPr>
      </p:pic>
      <p:sp>
        <p:nvSpPr>
          <p:cNvPr id="6" name="Rectangle 5"/>
          <p:cNvSpPr/>
          <p:nvPr/>
        </p:nvSpPr>
        <p:spPr>
          <a:xfrm>
            <a:off x="0" y="2"/>
            <a:ext cx="4482704" cy="5151057"/>
          </a:xfrm>
          <a:prstGeom prst="rect">
            <a:avLst/>
          </a:prstGeom>
          <a:solidFill>
            <a:schemeClr val="bg1">
              <a:alpha val="88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55">
              <a:defRPr/>
            </a:pPr>
            <a:endParaRPr lang="sv-SE">
              <a:solidFill>
                <a:prstClr val="white"/>
              </a:solidFill>
              <a:sym typeface="Arial" pitchFamily="34" charset="0"/>
            </a:endParaRPr>
          </a:p>
        </p:txBody>
      </p:sp>
      <p:sp>
        <p:nvSpPr>
          <p:cNvPr id="25" name="Rectangle 24"/>
          <p:cNvSpPr/>
          <p:nvPr/>
        </p:nvSpPr>
        <p:spPr>
          <a:xfrm>
            <a:off x="592192" y="2655336"/>
            <a:ext cx="992579" cy="869469"/>
          </a:xfrm>
          <a:prstGeom prst="rect">
            <a:avLst/>
          </a:prstGeom>
        </p:spPr>
        <p:txBody>
          <a:bodyPr wrap="none">
            <a:spAutoFit/>
          </a:bodyPr>
          <a:lstStyle/>
          <a:p>
            <a:pPr defTabSz="914355">
              <a:defRPr/>
            </a:pPr>
            <a:r>
              <a:rPr lang="en-US" sz="1050" dirty="0">
                <a:solidFill>
                  <a:prstClr val="white"/>
                </a:solidFill>
                <a:ea typeface="ＭＳ Ｐゴシック" pitchFamily="34" charset="-128"/>
                <a:cs typeface="Arial" charset="0"/>
                <a:sym typeface="Arial" pitchFamily="34" charset="0"/>
              </a:rPr>
              <a:t>MORE THAN</a:t>
            </a:r>
          </a:p>
          <a:p>
            <a:pPr defTabSz="914355">
              <a:defRPr/>
            </a:pPr>
            <a:r>
              <a:rPr lang="en-US" sz="2800" dirty="0">
                <a:solidFill>
                  <a:prstClr val="white"/>
                </a:solidFill>
                <a:ea typeface="ＭＳ Ｐゴシック" pitchFamily="34" charset="-128"/>
                <a:cs typeface="Arial" charset="0"/>
                <a:sym typeface="Arial" pitchFamily="34" charset="0"/>
              </a:rPr>
              <a:t>2000</a:t>
            </a:r>
          </a:p>
          <a:p>
            <a:pPr defTabSz="914355">
              <a:defRPr/>
            </a:pPr>
            <a:r>
              <a:rPr lang="en-US" sz="1200" dirty="0">
                <a:solidFill>
                  <a:prstClr val="white"/>
                </a:solidFill>
                <a:ea typeface="ＭＳ Ｐゴシック" pitchFamily="34" charset="-128"/>
                <a:cs typeface="Arial" charset="0"/>
                <a:sym typeface="Arial" pitchFamily="34" charset="0"/>
              </a:rPr>
              <a:t>GRADES</a:t>
            </a:r>
            <a:endParaRPr lang="sv-SE" sz="1200" dirty="0">
              <a:solidFill>
                <a:prstClr val="white"/>
              </a:solidFill>
              <a:ea typeface="ＭＳ Ｐゴシック" pitchFamily="34" charset="-128"/>
              <a:sym typeface="Arial" pitchFamily="34" charset="0"/>
            </a:endParaRPr>
          </a:p>
        </p:txBody>
      </p:sp>
      <p:sp>
        <p:nvSpPr>
          <p:cNvPr id="26" name="Rectangle 25"/>
          <p:cNvSpPr/>
          <p:nvPr/>
        </p:nvSpPr>
        <p:spPr>
          <a:xfrm>
            <a:off x="615208" y="3756903"/>
            <a:ext cx="1207382" cy="830997"/>
          </a:xfrm>
          <a:prstGeom prst="rect">
            <a:avLst/>
          </a:prstGeom>
        </p:spPr>
        <p:txBody>
          <a:bodyPr wrap="none">
            <a:spAutoFit/>
          </a:bodyPr>
          <a:lstStyle/>
          <a:p>
            <a:pPr defTabSz="914355">
              <a:defRPr/>
            </a:pPr>
            <a:r>
              <a:rPr lang="en-US" sz="1000" dirty="0">
                <a:solidFill>
                  <a:prstClr val="white"/>
                </a:solidFill>
                <a:ea typeface="ＭＳ Ｐゴシック" pitchFamily="34" charset="-128"/>
                <a:cs typeface="Arial" charset="0"/>
                <a:sym typeface="Arial" pitchFamily="34" charset="0"/>
              </a:rPr>
              <a:t>FIRST YEAR OF </a:t>
            </a:r>
            <a:br>
              <a:rPr lang="en-US" sz="1000" dirty="0">
                <a:solidFill>
                  <a:prstClr val="white"/>
                </a:solidFill>
                <a:ea typeface="ＭＳ Ｐゴシック" pitchFamily="34" charset="-128"/>
                <a:cs typeface="Arial" charset="0"/>
                <a:sym typeface="Arial" pitchFamily="34" charset="0"/>
              </a:rPr>
            </a:br>
            <a:r>
              <a:rPr lang="en-US" sz="1000" dirty="0">
                <a:solidFill>
                  <a:prstClr val="white"/>
                </a:solidFill>
                <a:ea typeface="ＭＳ Ｐゴシック" pitchFamily="34" charset="-128"/>
                <a:cs typeface="Arial" charset="0"/>
                <a:sym typeface="Arial" pitchFamily="34" charset="0"/>
              </a:rPr>
              <a:t>POWDER SALES</a:t>
            </a:r>
          </a:p>
          <a:p>
            <a:pPr defTabSz="914355">
              <a:defRPr/>
            </a:pPr>
            <a:r>
              <a:rPr lang="en-US" sz="2800" dirty="0">
                <a:solidFill>
                  <a:srgbClr val="0099FF"/>
                </a:solidFill>
                <a:ea typeface="ＭＳ Ｐゴシック" pitchFamily="34" charset="-128"/>
                <a:cs typeface="Arial" charset="0"/>
                <a:sym typeface="Arial" pitchFamily="34" charset="0"/>
              </a:rPr>
              <a:t>1979</a:t>
            </a:r>
          </a:p>
        </p:txBody>
      </p:sp>
      <p:cxnSp>
        <p:nvCxnSpPr>
          <p:cNvPr id="28" name="Straight Connector 27"/>
          <p:cNvCxnSpPr>
            <a:cxnSpLocks/>
          </p:cNvCxnSpPr>
          <p:nvPr/>
        </p:nvCxnSpPr>
        <p:spPr>
          <a:xfrm>
            <a:off x="1911081" y="1330037"/>
            <a:ext cx="0" cy="3604701"/>
          </a:xfrm>
          <a:prstGeom prst="line">
            <a:avLst/>
          </a:prstGeom>
          <a:ln w="3175" cmpd="sng">
            <a:solidFill>
              <a:schemeClr val="bg1">
                <a:lumMod val="50000"/>
              </a:schemeClr>
            </a:solidFill>
          </a:ln>
          <a:effectLst/>
        </p:spPr>
        <p:style>
          <a:lnRef idx="3">
            <a:schemeClr val="accent1"/>
          </a:lnRef>
          <a:fillRef idx="0">
            <a:schemeClr val="accent1"/>
          </a:fillRef>
          <a:effectRef idx="2">
            <a:schemeClr val="accent1"/>
          </a:effectRef>
          <a:fontRef idx="minor">
            <a:schemeClr val="tx1"/>
          </a:fontRef>
        </p:style>
      </p:cxnSp>
      <p:cxnSp>
        <p:nvCxnSpPr>
          <p:cNvPr id="34" name="Straight Connector 33"/>
          <p:cNvCxnSpPr>
            <a:cxnSpLocks/>
          </p:cNvCxnSpPr>
          <p:nvPr/>
        </p:nvCxnSpPr>
        <p:spPr>
          <a:xfrm flipH="1">
            <a:off x="659282" y="4652514"/>
            <a:ext cx="1250123" cy="0"/>
          </a:xfrm>
          <a:prstGeom prst="line">
            <a:avLst/>
          </a:prstGeom>
          <a:ln w="63500" cmpd="sng">
            <a:solidFill>
              <a:schemeClr val="bg2"/>
            </a:solidFill>
          </a:ln>
          <a:effectLst/>
        </p:spPr>
        <p:style>
          <a:lnRef idx="3">
            <a:schemeClr val="accent1"/>
          </a:lnRef>
          <a:fillRef idx="0">
            <a:schemeClr val="accent1"/>
          </a:fillRef>
          <a:effectRef idx="2">
            <a:schemeClr val="accent1"/>
          </a:effectRef>
          <a:fontRef idx="minor">
            <a:schemeClr val="tx1"/>
          </a:fontRef>
        </p:style>
      </p:cxnSp>
      <p:cxnSp>
        <p:nvCxnSpPr>
          <p:cNvPr id="35" name="Straight Connector 34"/>
          <p:cNvCxnSpPr>
            <a:cxnSpLocks/>
          </p:cNvCxnSpPr>
          <p:nvPr/>
        </p:nvCxnSpPr>
        <p:spPr>
          <a:xfrm flipH="1">
            <a:off x="656650" y="2488320"/>
            <a:ext cx="1252754" cy="0"/>
          </a:xfrm>
          <a:prstGeom prst="line">
            <a:avLst/>
          </a:prstGeom>
          <a:ln w="63500" cmpd="sng">
            <a:solidFill>
              <a:schemeClr val="accent1"/>
            </a:solidFill>
          </a:ln>
          <a:effectLst/>
        </p:spPr>
        <p:style>
          <a:lnRef idx="3">
            <a:schemeClr val="accent1"/>
          </a:lnRef>
          <a:fillRef idx="0">
            <a:schemeClr val="accent1"/>
          </a:fillRef>
          <a:effectRef idx="2">
            <a:schemeClr val="accent1"/>
          </a:effectRef>
          <a:fontRef idx="minor">
            <a:schemeClr val="tx1"/>
          </a:fontRef>
        </p:style>
      </p:cxnSp>
      <p:cxnSp>
        <p:nvCxnSpPr>
          <p:cNvPr id="32" name="Straight Connector 31"/>
          <p:cNvCxnSpPr>
            <a:cxnSpLocks/>
          </p:cNvCxnSpPr>
          <p:nvPr/>
        </p:nvCxnSpPr>
        <p:spPr>
          <a:xfrm flipH="1">
            <a:off x="664387" y="3594203"/>
            <a:ext cx="1246454" cy="0"/>
          </a:xfrm>
          <a:prstGeom prst="line">
            <a:avLst/>
          </a:prstGeom>
          <a:ln w="63500" cmpd="sng">
            <a:solidFill>
              <a:schemeClr val="accent2"/>
            </a:solidFill>
          </a:ln>
          <a:effectLst/>
        </p:spPr>
        <p:style>
          <a:lnRef idx="3">
            <a:schemeClr val="accent1"/>
          </a:lnRef>
          <a:fillRef idx="0">
            <a:schemeClr val="accent1"/>
          </a:fillRef>
          <a:effectRef idx="2">
            <a:schemeClr val="accent1"/>
          </a:effectRef>
          <a:fontRef idx="minor">
            <a:schemeClr val="tx1"/>
          </a:fontRef>
        </p:style>
      </p:cxnSp>
      <p:sp>
        <p:nvSpPr>
          <p:cNvPr id="29" name="Rectangle 28">
            <a:extLst>
              <a:ext uri="{FF2B5EF4-FFF2-40B4-BE49-F238E27FC236}">
                <a16:creationId xmlns:a16="http://schemas.microsoft.com/office/drawing/2014/main" id="{B3CCDCDF-41BE-41C3-B610-A0C0F29E2EA5}"/>
              </a:ext>
            </a:extLst>
          </p:cNvPr>
          <p:cNvSpPr/>
          <p:nvPr/>
        </p:nvSpPr>
        <p:spPr>
          <a:xfrm>
            <a:off x="647121" y="1507345"/>
            <a:ext cx="1242648" cy="815608"/>
          </a:xfrm>
          <a:prstGeom prst="rect">
            <a:avLst/>
          </a:prstGeom>
        </p:spPr>
        <p:txBody>
          <a:bodyPr wrap="none">
            <a:spAutoFit/>
          </a:bodyPr>
          <a:lstStyle/>
          <a:p>
            <a:pPr defTabSz="914355">
              <a:defRPr/>
            </a:pPr>
            <a:r>
              <a:rPr lang="en-US" sz="1500" dirty="0">
                <a:solidFill>
                  <a:schemeClr val="accent1"/>
                </a:solidFill>
                <a:ea typeface="ＭＳ Ｐゴシック" pitchFamily="34" charset="-128"/>
                <a:cs typeface="Arial" charset="0"/>
                <a:sym typeface="Arial" pitchFamily="34" charset="0"/>
              </a:rPr>
              <a:t>OSPREY</a:t>
            </a:r>
            <a:r>
              <a:rPr lang="en-US" sz="1500" baseline="30000" dirty="0">
                <a:solidFill>
                  <a:schemeClr val="accent1"/>
                </a:solidFill>
                <a:ea typeface="ＭＳ Ｐゴシック" pitchFamily="34" charset="-128"/>
                <a:cs typeface="Arial" charset="0"/>
                <a:sym typeface="Arial" pitchFamily="34" charset="0"/>
              </a:rPr>
              <a:t>®</a:t>
            </a:r>
            <a:r>
              <a:rPr lang="en-US" sz="1400" dirty="0">
                <a:solidFill>
                  <a:srgbClr val="0099FF"/>
                </a:solidFill>
                <a:ea typeface="ＭＳ Ｐゴシック" pitchFamily="34" charset="-128"/>
                <a:cs typeface="Arial" charset="0"/>
                <a:sym typeface="Arial" pitchFamily="34" charset="0"/>
              </a:rPr>
              <a:t> </a:t>
            </a:r>
            <a:br>
              <a:rPr lang="en-US" sz="1050" dirty="0">
                <a:solidFill>
                  <a:prstClr val="black"/>
                </a:solidFill>
                <a:ea typeface="ＭＳ Ｐゴシック" pitchFamily="34" charset="-128"/>
                <a:cs typeface="Arial" charset="0"/>
                <a:sym typeface="Arial" pitchFamily="34" charset="0"/>
              </a:rPr>
            </a:br>
            <a:r>
              <a:rPr lang="en-US" sz="1600" dirty="0">
                <a:solidFill>
                  <a:prstClr val="white"/>
                </a:solidFill>
                <a:ea typeface="ＭＳ Ｐゴシック" pitchFamily="34" charset="-128"/>
                <a:cs typeface="Arial" charset="0"/>
                <a:sym typeface="Arial" pitchFamily="34" charset="0"/>
              </a:rPr>
              <a:t>METAL </a:t>
            </a:r>
            <a:br>
              <a:rPr lang="en-US" sz="1600" dirty="0">
                <a:solidFill>
                  <a:prstClr val="white"/>
                </a:solidFill>
                <a:ea typeface="ＭＳ Ｐゴシック" pitchFamily="34" charset="-128"/>
                <a:cs typeface="Arial" charset="0"/>
                <a:sym typeface="Arial" pitchFamily="34" charset="0"/>
              </a:rPr>
            </a:br>
            <a:r>
              <a:rPr lang="en-US" sz="1600" dirty="0">
                <a:solidFill>
                  <a:prstClr val="white"/>
                </a:solidFill>
                <a:ea typeface="ＭＳ Ｐゴシック" pitchFamily="34" charset="-128"/>
                <a:cs typeface="Arial" charset="0"/>
                <a:sym typeface="Arial" pitchFamily="34" charset="0"/>
              </a:rPr>
              <a:t>POWDERS</a:t>
            </a:r>
            <a:endParaRPr lang="en-US" sz="2800" dirty="0">
              <a:solidFill>
                <a:prstClr val="white"/>
              </a:solidFill>
              <a:ea typeface="ＭＳ Ｐゴシック" pitchFamily="34" charset="-128"/>
              <a:cs typeface="Arial" charset="0"/>
              <a:sym typeface="Arial" pitchFamily="34" charset="0"/>
            </a:endParaRPr>
          </a:p>
        </p:txBody>
      </p:sp>
      <p:pic>
        <p:nvPicPr>
          <p:cNvPr id="46" name="Picture 45" descr="powder.png">
            <a:extLst>
              <a:ext uri="{FF2B5EF4-FFF2-40B4-BE49-F238E27FC236}">
                <a16:creationId xmlns:a16="http://schemas.microsoft.com/office/drawing/2014/main" id="{520B75FC-9714-453A-B227-A17A613B04B6}"/>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3592890" y="3896743"/>
            <a:ext cx="1821501" cy="1076204"/>
          </a:xfrm>
          <a:prstGeom prst="rect">
            <a:avLst/>
          </a:prstGeom>
        </p:spPr>
      </p:pic>
      <p:sp>
        <p:nvSpPr>
          <p:cNvPr id="4" name="TextBox 3">
            <a:extLst>
              <a:ext uri="{FF2B5EF4-FFF2-40B4-BE49-F238E27FC236}">
                <a16:creationId xmlns:a16="http://schemas.microsoft.com/office/drawing/2014/main" id="{A5531F37-F0B7-47FF-9048-006B880A23AD}"/>
              </a:ext>
            </a:extLst>
          </p:cNvPr>
          <p:cNvSpPr txBox="1"/>
          <p:nvPr/>
        </p:nvSpPr>
        <p:spPr>
          <a:xfrm>
            <a:off x="1956099" y="1251241"/>
            <a:ext cx="2458156" cy="3911327"/>
          </a:xfrm>
          <a:prstGeom prst="rect">
            <a:avLst/>
          </a:prstGeom>
          <a:noFill/>
        </p:spPr>
        <p:txBody>
          <a:bodyPr wrap="square" rtlCol="0">
            <a:spAutoFit/>
          </a:bodyPr>
          <a:lstStyle/>
          <a:p>
            <a:pPr defTabSz="914355">
              <a:spcAft>
                <a:spcPts val="800"/>
              </a:spcAft>
              <a:defRPr/>
            </a:pPr>
            <a:r>
              <a:rPr lang="sv-SE" sz="1050" dirty="0">
                <a:solidFill>
                  <a:schemeClr val="accent2"/>
                </a:solidFill>
                <a:ea typeface="ＭＳ Ｐゴシック" pitchFamily="34" charset="-128"/>
                <a:sym typeface="Arial" pitchFamily="34" charset="0"/>
              </a:rPr>
              <a:t>OUR PROGRAM OF OSPREY</a:t>
            </a:r>
            <a:r>
              <a:rPr lang="en-US" sz="1050" baseline="30000" dirty="0">
                <a:solidFill>
                  <a:srgbClr val="FF6E00"/>
                </a:solidFill>
                <a:ea typeface="ＭＳ Ｐゴシック" pitchFamily="34" charset="-128"/>
                <a:cs typeface="Arial" charset="0"/>
                <a:sym typeface="Arial" pitchFamily="34" charset="0"/>
              </a:rPr>
              <a:t>® </a:t>
            </a:r>
            <a:r>
              <a:rPr lang="sv-SE" sz="1050" dirty="0">
                <a:solidFill>
                  <a:srgbClr val="FF6E00"/>
                </a:solidFill>
                <a:ea typeface="ＭＳ Ｐゴシック" pitchFamily="34" charset="-128"/>
                <a:sym typeface="Arial" pitchFamily="34" charset="0"/>
              </a:rPr>
              <a:t> </a:t>
            </a:r>
            <a:br>
              <a:rPr lang="sv-SE" sz="1050" dirty="0">
                <a:solidFill>
                  <a:srgbClr val="FF6E00"/>
                </a:solidFill>
                <a:ea typeface="ＭＳ Ｐゴシック" pitchFamily="34" charset="-128"/>
                <a:sym typeface="Arial" pitchFamily="34" charset="0"/>
              </a:rPr>
            </a:br>
            <a:r>
              <a:rPr lang="sv-SE" sz="1050" dirty="0">
                <a:solidFill>
                  <a:srgbClr val="FF6E00"/>
                </a:solidFill>
                <a:ea typeface="ＭＳ Ｐゴシック" pitchFamily="34" charset="-128"/>
                <a:sym typeface="Arial" pitchFamily="34" charset="0"/>
              </a:rPr>
              <a:t>METAL POWDER INCLUDES:</a:t>
            </a:r>
          </a:p>
          <a:p>
            <a:pPr marL="92071" indent="-92071" defTabSz="914355">
              <a:spcAft>
                <a:spcPts val="600"/>
              </a:spcAft>
              <a:buFont typeface="Arial" panose="020B0604020202020204" pitchFamily="34" charset="0"/>
              <a:buChar char="•"/>
              <a:tabLst>
                <a:tab pos="92071" algn="l"/>
              </a:tabLst>
              <a:defRPr/>
            </a:pPr>
            <a:r>
              <a:rPr lang="sv-SE" sz="900" dirty="0" err="1">
                <a:ea typeface="ＭＳ Ｐゴシック" pitchFamily="34" charset="-128"/>
                <a:sym typeface="Arial" pitchFamily="34" charset="0"/>
              </a:rPr>
              <a:t>Maraging</a:t>
            </a:r>
            <a:r>
              <a:rPr lang="sv-SE" sz="900" dirty="0">
                <a:ea typeface="ＭＳ Ｐゴシック" pitchFamily="34" charset="-128"/>
                <a:sym typeface="Arial" pitchFamily="34" charset="0"/>
              </a:rPr>
              <a:t> </a:t>
            </a:r>
            <a:r>
              <a:rPr lang="sv-SE" sz="900" dirty="0" err="1">
                <a:ea typeface="ＭＳ Ｐゴシック" pitchFamily="34" charset="-128"/>
                <a:sym typeface="Arial" pitchFamily="34" charset="0"/>
              </a:rPr>
              <a:t>steels</a:t>
            </a:r>
            <a:r>
              <a:rPr lang="sv-SE" sz="900" dirty="0">
                <a:ea typeface="ＭＳ Ｐゴシック" pitchFamily="34" charset="-128"/>
                <a:sym typeface="Arial" pitchFamily="34" charset="0"/>
              </a:rPr>
              <a:t>; 18NI300 &amp; MAR-60HRC</a:t>
            </a:r>
          </a:p>
          <a:p>
            <a:pPr marL="92071" indent="-92071" defTabSz="914355">
              <a:spcAft>
                <a:spcPts val="600"/>
              </a:spcAft>
              <a:buFont typeface="Arial" panose="020B0604020202020204" pitchFamily="34" charset="0"/>
              <a:buChar char="•"/>
              <a:tabLst>
                <a:tab pos="92071" algn="l"/>
              </a:tabLst>
              <a:defRPr/>
            </a:pPr>
            <a:r>
              <a:rPr lang="sv-SE" sz="900" dirty="0" err="1">
                <a:ea typeface="ＭＳ Ｐゴシック" pitchFamily="34" charset="-128"/>
                <a:sym typeface="Arial" pitchFamily="34" charset="0"/>
              </a:rPr>
              <a:t>Tool</a:t>
            </a:r>
            <a:r>
              <a:rPr lang="sv-SE" sz="900" dirty="0">
                <a:ea typeface="ＭＳ Ｐゴシック" pitchFamily="34" charset="-128"/>
                <a:sym typeface="Arial" pitchFamily="34" charset="0"/>
              </a:rPr>
              <a:t> </a:t>
            </a:r>
            <a:r>
              <a:rPr lang="sv-SE" sz="900" dirty="0" err="1">
                <a:ea typeface="ＭＳ Ｐゴシック" pitchFamily="34" charset="-128"/>
                <a:sym typeface="Arial" pitchFamily="34" charset="0"/>
              </a:rPr>
              <a:t>steels</a:t>
            </a:r>
            <a:r>
              <a:rPr lang="sv-SE" sz="900" dirty="0">
                <a:ea typeface="ＭＳ Ｐゴシック" pitchFamily="34" charset="-128"/>
                <a:sym typeface="Arial" pitchFamily="34" charset="0"/>
              </a:rPr>
              <a:t>; M2 &amp; H13</a:t>
            </a:r>
          </a:p>
          <a:p>
            <a:pPr marL="92071" indent="-92071" defTabSz="914355">
              <a:spcAft>
                <a:spcPts val="600"/>
              </a:spcAft>
              <a:buFont typeface="Arial" panose="020B0604020202020204" pitchFamily="34" charset="0"/>
              <a:buChar char="•"/>
              <a:tabLst>
                <a:tab pos="92071" algn="l"/>
              </a:tabLst>
              <a:defRPr/>
            </a:pPr>
            <a:r>
              <a:rPr lang="sv-SE" sz="900" dirty="0">
                <a:ea typeface="ＭＳ Ｐゴシック" pitchFamily="34" charset="-128"/>
                <a:sym typeface="Arial" pitchFamily="34" charset="0"/>
              </a:rPr>
              <a:t>Stainless </a:t>
            </a:r>
            <a:r>
              <a:rPr lang="sv-SE" sz="900" dirty="0" err="1">
                <a:ea typeface="ＭＳ Ｐゴシック" pitchFamily="34" charset="-128"/>
                <a:sym typeface="Arial" pitchFamily="34" charset="0"/>
              </a:rPr>
              <a:t>steels</a:t>
            </a:r>
            <a:r>
              <a:rPr lang="sv-SE" sz="900" dirty="0">
                <a:ea typeface="ＭＳ Ｐゴシック" pitchFamily="34" charset="-128"/>
                <a:sym typeface="Arial" pitchFamily="34" charset="0"/>
              </a:rPr>
              <a:t>; 17-4PH &amp; 316L</a:t>
            </a:r>
          </a:p>
          <a:p>
            <a:pPr marL="92071" indent="-92071" defTabSz="914355">
              <a:spcAft>
                <a:spcPts val="600"/>
              </a:spcAft>
              <a:buFont typeface="Arial" panose="020B0604020202020204" pitchFamily="34" charset="0"/>
              <a:buChar char="•"/>
              <a:tabLst>
                <a:tab pos="92071" algn="l"/>
              </a:tabLst>
              <a:defRPr/>
            </a:pPr>
            <a:r>
              <a:rPr lang="sv-SE" sz="900" dirty="0">
                <a:ea typeface="ＭＳ Ｐゴシック" pitchFamily="34" charset="-128"/>
                <a:sym typeface="Arial" pitchFamily="34" charset="0"/>
              </a:rPr>
              <a:t>Nickel </a:t>
            </a:r>
            <a:r>
              <a:rPr lang="sv-SE" sz="900" dirty="0" err="1">
                <a:ea typeface="ＭＳ Ｐゴシック" pitchFamily="34" charset="-128"/>
                <a:sym typeface="Arial" pitchFamily="34" charset="0"/>
              </a:rPr>
              <a:t>free</a:t>
            </a:r>
            <a:r>
              <a:rPr lang="sv-SE" sz="900" dirty="0">
                <a:ea typeface="ＭＳ Ｐゴシック" pitchFamily="34" charset="-128"/>
                <a:sym typeface="Arial" pitchFamily="34" charset="0"/>
              </a:rPr>
              <a:t> SS; X15 </a:t>
            </a:r>
            <a:r>
              <a:rPr lang="sv-SE" sz="900" dirty="0" err="1">
                <a:ea typeface="ＭＳ Ｐゴシック" pitchFamily="34" charset="-128"/>
                <a:sym typeface="Arial" pitchFamily="34" charset="0"/>
              </a:rPr>
              <a:t>CrMnMoN</a:t>
            </a:r>
            <a:r>
              <a:rPr lang="sv-SE" sz="900" dirty="0">
                <a:ea typeface="ＭＳ Ｐゴシック" pitchFamily="34" charset="-128"/>
                <a:sym typeface="Arial" pitchFamily="34" charset="0"/>
              </a:rPr>
              <a:t> 17-11-3</a:t>
            </a:r>
          </a:p>
          <a:p>
            <a:pPr marL="92071" indent="-92071" defTabSz="914355">
              <a:spcAft>
                <a:spcPts val="600"/>
              </a:spcAft>
              <a:buFont typeface="Arial" panose="020B0604020202020204" pitchFamily="34" charset="0"/>
              <a:buChar char="•"/>
              <a:tabLst>
                <a:tab pos="92071" algn="l"/>
              </a:tabLst>
              <a:defRPr/>
            </a:pPr>
            <a:r>
              <a:rPr lang="sv-SE" sz="900" dirty="0" err="1">
                <a:ea typeface="ＭＳ Ｐゴシック" pitchFamily="34" charset="-128"/>
                <a:sym typeface="Arial" pitchFamily="34" charset="0"/>
              </a:rPr>
              <a:t>Low</a:t>
            </a:r>
            <a:r>
              <a:rPr lang="sv-SE" sz="900" dirty="0">
                <a:ea typeface="ＭＳ Ｐゴシック" pitchFamily="34" charset="-128"/>
                <a:sym typeface="Arial" pitchFamily="34" charset="0"/>
              </a:rPr>
              <a:t> </a:t>
            </a:r>
            <a:r>
              <a:rPr lang="sv-SE" sz="900" dirty="0" err="1">
                <a:ea typeface="ＭＳ Ｐゴシック" pitchFamily="34" charset="-128"/>
                <a:sym typeface="Arial" pitchFamily="34" charset="0"/>
              </a:rPr>
              <a:t>alloy</a:t>
            </a:r>
            <a:r>
              <a:rPr lang="sv-SE" sz="900" dirty="0">
                <a:ea typeface="ＭＳ Ｐゴシック" pitchFamily="34" charset="-128"/>
                <a:sym typeface="Arial" pitchFamily="34" charset="0"/>
              </a:rPr>
              <a:t> </a:t>
            </a:r>
            <a:r>
              <a:rPr lang="sv-SE" sz="900" dirty="0" err="1">
                <a:ea typeface="ＭＳ Ｐゴシック" pitchFamily="34" charset="-128"/>
                <a:sym typeface="Arial" pitchFamily="34" charset="0"/>
              </a:rPr>
              <a:t>steels</a:t>
            </a:r>
            <a:endParaRPr lang="sv-SE" sz="900" dirty="0">
              <a:ea typeface="ＭＳ Ｐゴシック" pitchFamily="34" charset="-128"/>
              <a:sym typeface="Arial" pitchFamily="34" charset="0"/>
            </a:endParaRPr>
          </a:p>
          <a:p>
            <a:pPr marL="92071" indent="-92071" defTabSz="914355">
              <a:spcAft>
                <a:spcPts val="600"/>
              </a:spcAft>
              <a:buFont typeface="Arial" panose="020B0604020202020204" pitchFamily="34" charset="0"/>
              <a:buChar char="•"/>
              <a:tabLst>
                <a:tab pos="92071" algn="l"/>
              </a:tabLst>
              <a:defRPr/>
            </a:pPr>
            <a:r>
              <a:rPr lang="sv-SE" sz="900" dirty="0">
                <a:ea typeface="ＭＳ Ｐゴシック" pitchFamily="34" charset="-128"/>
                <a:sym typeface="Arial" pitchFamily="34" charset="0"/>
              </a:rPr>
              <a:t>Duplex </a:t>
            </a:r>
            <a:r>
              <a:rPr lang="sv-SE" sz="900" dirty="0" err="1">
                <a:ea typeface="ＭＳ Ｐゴシック" pitchFamily="34" charset="-128"/>
                <a:sym typeface="Arial" pitchFamily="34" charset="0"/>
              </a:rPr>
              <a:t>steels</a:t>
            </a:r>
            <a:endParaRPr lang="sv-SE" sz="900" dirty="0">
              <a:ea typeface="ＭＳ Ｐゴシック" pitchFamily="34" charset="-128"/>
              <a:sym typeface="Arial" pitchFamily="34" charset="0"/>
            </a:endParaRPr>
          </a:p>
          <a:p>
            <a:pPr marL="92071" indent="-92071" defTabSz="914355">
              <a:spcAft>
                <a:spcPts val="600"/>
              </a:spcAft>
              <a:buFont typeface="Arial" panose="020B0604020202020204" pitchFamily="34" charset="0"/>
              <a:buChar char="•"/>
              <a:tabLst>
                <a:tab pos="92071" algn="l"/>
              </a:tabLst>
              <a:defRPr/>
            </a:pPr>
            <a:r>
              <a:rPr lang="sv-SE" sz="900" dirty="0">
                <a:ea typeface="ＭＳ Ｐゴシック" pitchFamily="34" charset="-128"/>
                <a:sym typeface="Arial" pitchFamily="34" charset="0"/>
              </a:rPr>
              <a:t>Cobalt </a:t>
            </a:r>
            <a:r>
              <a:rPr lang="sv-SE" sz="900" dirty="0" err="1">
                <a:ea typeface="ＭＳ Ｐゴシック" pitchFamily="34" charset="-128"/>
                <a:sym typeface="Arial" pitchFamily="34" charset="0"/>
              </a:rPr>
              <a:t>alloys</a:t>
            </a:r>
            <a:endParaRPr lang="sv-SE" sz="900" dirty="0">
              <a:ea typeface="ＭＳ Ｐゴシック" pitchFamily="34" charset="-128"/>
              <a:sym typeface="Arial" pitchFamily="34" charset="0"/>
            </a:endParaRPr>
          </a:p>
          <a:p>
            <a:pPr marL="92071" indent="-92071" defTabSz="914355">
              <a:spcAft>
                <a:spcPts val="600"/>
              </a:spcAft>
              <a:buFont typeface="Arial" panose="020B0604020202020204" pitchFamily="34" charset="0"/>
              <a:buChar char="•"/>
              <a:tabLst>
                <a:tab pos="92071" algn="l"/>
              </a:tabLst>
              <a:defRPr/>
            </a:pPr>
            <a:r>
              <a:rPr lang="sv-SE" sz="900" dirty="0" err="1">
                <a:ea typeface="ＭＳ Ｐゴシック" pitchFamily="34" charset="-128"/>
                <a:sym typeface="Arial" pitchFamily="34" charset="0"/>
              </a:rPr>
              <a:t>Copper</a:t>
            </a:r>
            <a:r>
              <a:rPr lang="sv-SE" sz="900" dirty="0">
                <a:ea typeface="ＭＳ Ｐゴシック" pitchFamily="34" charset="-128"/>
                <a:sym typeface="Arial" pitchFamily="34" charset="0"/>
              </a:rPr>
              <a:t> </a:t>
            </a:r>
            <a:r>
              <a:rPr lang="sv-SE" sz="900" dirty="0" err="1">
                <a:ea typeface="ＭＳ Ｐゴシック" pitchFamily="34" charset="-128"/>
                <a:sym typeface="Arial" pitchFamily="34" charset="0"/>
              </a:rPr>
              <a:t>alloys</a:t>
            </a:r>
            <a:endParaRPr lang="sv-SE" sz="900" dirty="0">
              <a:ea typeface="ＭＳ Ｐゴシック" pitchFamily="34" charset="-128"/>
              <a:sym typeface="Arial" pitchFamily="34" charset="0"/>
            </a:endParaRPr>
          </a:p>
          <a:p>
            <a:pPr marL="92071" indent="-92071" defTabSz="914355">
              <a:spcAft>
                <a:spcPts val="600"/>
              </a:spcAft>
              <a:buFont typeface="Arial" panose="020B0604020202020204" pitchFamily="34" charset="0"/>
              <a:buChar char="•"/>
              <a:tabLst>
                <a:tab pos="92071" algn="l"/>
              </a:tabLst>
              <a:defRPr/>
            </a:pPr>
            <a:r>
              <a:rPr lang="sv-SE" sz="900" dirty="0" err="1">
                <a:ea typeface="ＭＳ Ｐゴシック" pitchFamily="34" charset="-128"/>
                <a:sym typeface="Arial" pitchFamily="34" charset="0"/>
              </a:rPr>
              <a:t>Controlled</a:t>
            </a:r>
            <a:r>
              <a:rPr lang="sv-SE" sz="900" dirty="0">
                <a:ea typeface="ＭＳ Ｐゴシック" pitchFamily="34" charset="-128"/>
                <a:sym typeface="Arial" pitchFamily="34" charset="0"/>
              </a:rPr>
              <a:t> expansion </a:t>
            </a:r>
            <a:r>
              <a:rPr lang="sv-SE" sz="900" dirty="0" err="1">
                <a:ea typeface="ＭＳ Ｐゴシック" pitchFamily="34" charset="-128"/>
                <a:sym typeface="Arial" pitchFamily="34" charset="0"/>
              </a:rPr>
              <a:t>alloys</a:t>
            </a:r>
            <a:endParaRPr lang="sv-SE" sz="900" dirty="0">
              <a:ea typeface="ＭＳ Ｐゴシック" pitchFamily="34" charset="-128"/>
              <a:sym typeface="Arial" pitchFamily="34" charset="0"/>
            </a:endParaRPr>
          </a:p>
          <a:p>
            <a:pPr marL="92071" indent="-92071" defTabSz="914355">
              <a:spcAft>
                <a:spcPts val="600"/>
              </a:spcAft>
              <a:buFont typeface="Arial" panose="020B0604020202020204" pitchFamily="34" charset="0"/>
              <a:buChar char="•"/>
              <a:tabLst>
                <a:tab pos="92071" algn="l"/>
              </a:tabLst>
              <a:defRPr/>
            </a:pPr>
            <a:r>
              <a:rPr lang="sv-SE" sz="900" dirty="0">
                <a:ea typeface="ＭＳ Ｐゴシック" pitchFamily="34" charset="-128"/>
                <a:sym typeface="Arial" pitchFamily="34" charset="0"/>
              </a:rPr>
              <a:t>Soft </a:t>
            </a:r>
            <a:r>
              <a:rPr lang="sv-SE" sz="900" dirty="0" err="1">
                <a:ea typeface="ＭＳ Ｐゴシック" pitchFamily="34" charset="-128"/>
                <a:sym typeface="Arial" pitchFamily="34" charset="0"/>
              </a:rPr>
              <a:t>magnetic</a:t>
            </a:r>
            <a:r>
              <a:rPr lang="sv-SE" sz="900" dirty="0">
                <a:ea typeface="ＭＳ Ｐゴシック" pitchFamily="34" charset="-128"/>
                <a:sym typeface="Arial" pitchFamily="34" charset="0"/>
              </a:rPr>
              <a:t> </a:t>
            </a:r>
            <a:r>
              <a:rPr lang="sv-SE" sz="900" dirty="0" err="1">
                <a:ea typeface="ＭＳ Ｐゴシック" pitchFamily="34" charset="-128"/>
                <a:sym typeface="Arial" pitchFamily="34" charset="0"/>
              </a:rPr>
              <a:t>alloys</a:t>
            </a:r>
            <a:endParaRPr lang="sv-SE" sz="900" dirty="0">
              <a:ea typeface="ＭＳ Ｐゴシック" pitchFamily="34" charset="-128"/>
              <a:sym typeface="Arial" pitchFamily="34" charset="0"/>
            </a:endParaRPr>
          </a:p>
          <a:p>
            <a:pPr marL="92071" indent="-92071" defTabSz="914355">
              <a:spcAft>
                <a:spcPts val="600"/>
              </a:spcAft>
              <a:buFont typeface="Arial" panose="020B0604020202020204" pitchFamily="34" charset="0"/>
              <a:buChar char="•"/>
              <a:tabLst>
                <a:tab pos="92071" algn="l"/>
              </a:tabLst>
              <a:defRPr/>
            </a:pPr>
            <a:r>
              <a:rPr lang="sv-SE" sz="900" dirty="0" err="1">
                <a:ea typeface="ＭＳ Ｐゴシック" pitchFamily="34" charset="-128"/>
                <a:sym typeface="Arial" pitchFamily="34" charset="0"/>
              </a:rPr>
              <a:t>Binary</a:t>
            </a:r>
            <a:r>
              <a:rPr lang="sv-SE" sz="900" dirty="0">
                <a:ea typeface="ＭＳ Ｐゴシック" pitchFamily="34" charset="-128"/>
                <a:sym typeface="Arial" pitchFamily="34" charset="0"/>
              </a:rPr>
              <a:t> </a:t>
            </a:r>
            <a:r>
              <a:rPr lang="sv-SE" sz="900" dirty="0" err="1">
                <a:ea typeface="ＭＳ Ｐゴシック" pitchFamily="34" charset="-128"/>
                <a:sym typeface="Arial" pitchFamily="34" charset="0"/>
              </a:rPr>
              <a:t>alloys</a:t>
            </a:r>
            <a:endParaRPr lang="sv-SE" sz="900" dirty="0">
              <a:ea typeface="ＭＳ Ｐゴシック" pitchFamily="34" charset="-128"/>
              <a:sym typeface="Arial" pitchFamily="34" charset="0"/>
            </a:endParaRPr>
          </a:p>
          <a:p>
            <a:pPr marL="92071" indent="-92071" defTabSz="914355">
              <a:spcAft>
                <a:spcPts val="600"/>
              </a:spcAft>
              <a:buFont typeface="Arial" panose="020B0604020202020204" pitchFamily="34" charset="0"/>
              <a:buChar char="•"/>
              <a:tabLst>
                <a:tab pos="92071" algn="l"/>
              </a:tabLst>
              <a:defRPr/>
            </a:pPr>
            <a:r>
              <a:rPr lang="sv-SE" sz="900" dirty="0" err="1">
                <a:ea typeface="ＭＳ Ｐゴシック" pitchFamily="34" charset="-128"/>
                <a:sym typeface="Arial" pitchFamily="34" charset="0"/>
              </a:rPr>
              <a:t>High</a:t>
            </a:r>
            <a:r>
              <a:rPr lang="sv-SE" sz="900" dirty="0">
                <a:ea typeface="ＭＳ Ｐゴシック" pitchFamily="34" charset="-128"/>
                <a:sym typeface="Arial" pitchFamily="34" charset="0"/>
              </a:rPr>
              <a:t> </a:t>
            </a:r>
            <a:r>
              <a:rPr lang="sv-SE" sz="900" dirty="0" err="1">
                <a:ea typeface="ＭＳ Ｐゴシック" pitchFamily="34" charset="-128"/>
                <a:sym typeface="Arial" pitchFamily="34" charset="0"/>
              </a:rPr>
              <a:t>temperature</a:t>
            </a:r>
            <a:r>
              <a:rPr lang="sv-SE" sz="900" dirty="0">
                <a:ea typeface="ＭＳ Ｐゴシック" pitchFamily="34" charset="-128"/>
                <a:sym typeface="Arial" pitchFamily="34" charset="0"/>
              </a:rPr>
              <a:t> materials</a:t>
            </a:r>
          </a:p>
          <a:p>
            <a:pPr marL="92071" indent="-92071" defTabSz="914355">
              <a:spcAft>
                <a:spcPts val="600"/>
              </a:spcAft>
              <a:buFont typeface="Arial" panose="020B0604020202020204" pitchFamily="34" charset="0"/>
              <a:buChar char="•"/>
              <a:tabLst>
                <a:tab pos="92071" algn="l"/>
              </a:tabLst>
              <a:defRPr/>
            </a:pPr>
            <a:r>
              <a:rPr lang="sv-SE" sz="900" dirty="0">
                <a:ea typeface="ＭＳ Ｐゴシック" pitchFamily="34" charset="-128"/>
                <a:sym typeface="Arial" pitchFamily="34" charset="0"/>
              </a:rPr>
              <a:t>Nickel-</a:t>
            </a:r>
            <a:r>
              <a:rPr lang="sv-SE" sz="900" dirty="0" err="1">
                <a:ea typeface="ＭＳ Ｐゴシック" pitchFamily="34" charset="-128"/>
                <a:sym typeface="Arial" pitchFamily="34" charset="0"/>
              </a:rPr>
              <a:t>based</a:t>
            </a:r>
            <a:r>
              <a:rPr lang="sv-SE" sz="900" dirty="0">
                <a:ea typeface="ＭＳ Ｐゴシック" pitchFamily="34" charset="-128"/>
                <a:sym typeface="Arial" pitchFamily="34" charset="0"/>
              </a:rPr>
              <a:t> </a:t>
            </a:r>
            <a:r>
              <a:rPr lang="sv-SE" sz="900" dirty="0" err="1">
                <a:ea typeface="ＭＳ Ｐゴシック" pitchFamily="34" charset="-128"/>
                <a:sym typeface="Arial" pitchFamily="34" charset="0"/>
              </a:rPr>
              <a:t>superalloys</a:t>
            </a:r>
            <a:endParaRPr lang="sv-SE" sz="900" dirty="0">
              <a:ea typeface="ＭＳ Ｐゴシック" pitchFamily="34" charset="-128"/>
              <a:sym typeface="Arial" pitchFamily="34" charset="0"/>
            </a:endParaRPr>
          </a:p>
          <a:p>
            <a:pPr marL="92071" indent="-92071" defTabSz="914355">
              <a:spcAft>
                <a:spcPts val="600"/>
              </a:spcAft>
              <a:buFont typeface="Arial" panose="020B0604020202020204" pitchFamily="34" charset="0"/>
              <a:buChar char="•"/>
              <a:tabLst>
                <a:tab pos="92071" algn="l"/>
              </a:tabLst>
              <a:defRPr/>
            </a:pPr>
            <a:r>
              <a:rPr lang="sv-SE" sz="900" dirty="0">
                <a:solidFill>
                  <a:srgbClr val="0099FF"/>
                </a:solidFill>
                <a:ea typeface="ＭＳ Ｐゴシック" pitchFamily="34" charset="-128"/>
                <a:sym typeface="Arial" pitchFamily="34" charset="0"/>
              </a:rPr>
              <a:t>Aluminium </a:t>
            </a:r>
            <a:r>
              <a:rPr lang="sv-SE" sz="900" dirty="0" err="1">
                <a:solidFill>
                  <a:srgbClr val="0099FF"/>
                </a:solidFill>
                <a:ea typeface="ＭＳ Ｐゴシック" pitchFamily="34" charset="-128"/>
                <a:sym typeface="Arial" pitchFamily="34" charset="0"/>
              </a:rPr>
              <a:t>alloys</a:t>
            </a:r>
            <a:endParaRPr lang="sv-SE" sz="900" dirty="0">
              <a:solidFill>
                <a:srgbClr val="0099FF"/>
              </a:solidFill>
              <a:ea typeface="ＭＳ Ｐゴシック" pitchFamily="34" charset="-128"/>
              <a:sym typeface="Arial" pitchFamily="34" charset="0"/>
            </a:endParaRPr>
          </a:p>
          <a:p>
            <a:pPr marL="92071" indent="-92071" defTabSz="914355">
              <a:spcAft>
                <a:spcPts val="600"/>
              </a:spcAft>
              <a:buFont typeface="Arial" panose="020B0604020202020204" pitchFamily="34" charset="0"/>
              <a:buChar char="•"/>
              <a:tabLst>
                <a:tab pos="92071" algn="l"/>
              </a:tabLst>
              <a:defRPr/>
            </a:pPr>
            <a:r>
              <a:rPr lang="sv-SE" sz="900" dirty="0" err="1">
                <a:solidFill>
                  <a:srgbClr val="FF6E00"/>
                </a:solidFill>
                <a:ea typeface="ＭＳ Ｐゴシック" pitchFamily="34" charset="-128"/>
                <a:sym typeface="Arial" pitchFamily="34" charset="0"/>
              </a:rPr>
              <a:t>Titanium</a:t>
            </a:r>
            <a:r>
              <a:rPr lang="sv-SE" sz="900" dirty="0">
                <a:solidFill>
                  <a:srgbClr val="FF6E00"/>
                </a:solidFill>
                <a:ea typeface="ＭＳ Ｐゴシック" pitchFamily="34" charset="-128"/>
                <a:sym typeface="Arial" pitchFamily="34" charset="0"/>
              </a:rPr>
              <a:t> </a:t>
            </a:r>
            <a:r>
              <a:rPr lang="sv-SE" sz="900" dirty="0" err="1">
                <a:solidFill>
                  <a:srgbClr val="FF6E00"/>
                </a:solidFill>
                <a:ea typeface="ＭＳ Ｐゴシック" pitchFamily="34" charset="-128"/>
                <a:sym typeface="Arial" pitchFamily="34" charset="0"/>
              </a:rPr>
              <a:t>alloys</a:t>
            </a:r>
            <a:endParaRPr lang="sv-SE" sz="900" dirty="0">
              <a:solidFill>
                <a:srgbClr val="FF6E00"/>
              </a:solidFill>
              <a:ea typeface="ＭＳ Ｐゴシック" pitchFamily="34" charset="-128"/>
              <a:sym typeface="Arial" pitchFamily="34" charset="0"/>
            </a:endParaRPr>
          </a:p>
          <a:p>
            <a:pPr defTabSz="914355">
              <a:defRPr/>
            </a:pPr>
            <a:endParaRPr lang="sv-SE" sz="1050" dirty="0">
              <a:solidFill>
                <a:prstClr val="black"/>
              </a:solidFill>
              <a:ea typeface="ＭＳ Ｐゴシック" pitchFamily="34" charset="-128"/>
              <a:sym typeface="Arial" pitchFamily="34" charset="0"/>
            </a:endParaRPr>
          </a:p>
        </p:txBody>
      </p:sp>
      <p:pic>
        <p:nvPicPr>
          <p:cNvPr id="37" name="Bildobjekt 17">
            <a:extLst>
              <a:ext uri="{FF2B5EF4-FFF2-40B4-BE49-F238E27FC236}">
                <a16:creationId xmlns:a16="http://schemas.microsoft.com/office/drawing/2014/main" id="{C215312D-4E8E-4EE6-B874-2A36EC43086C}"/>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3213553" y="2654354"/>
            <a:ext cx="805934" cy="590058"/>
          </a:xfrm>
          <a:prstGeom prst="rect">
            <a:avLst/>
          </a:prstGeom>
        </p:spPr>
      </p:pic>
      <p:sp>
        <p:nvSpPr>
          <p:cNvPr id="15" name="TextBox 1">
            <a:extLst>
              <a:ext uri="{FF2B5EF4-FFF2-40B4-BE49-F238E27FC236}">
                <a16:creationId xmlns:a16="http://schemas.microsoft.com/office/drawing/2014/main" id="{F4BD19FE-38EB-2348-86F7-0C7ABF66DF6E}"/>
              </a:ext>
            </a:extLst>
          </p:cNvPr>
          <p:cNvSpPr txBox="1"/>
          <p:nvPr/>
        </p:nvSpPr>
        <p:spPr>
          <a:xfrm>
            <a:off x="647121" y="390253"/>
            <a:ext cx="3841433" cy="1061829"/>
          </a:xfrm>
          <a:prstGeom prst="rect">
            <a:avLst/>
          </a:prstGeom>
          <a:noFill/>
        </p:spPr>
        <p:txBody>
          <a:bodyPr wrap="square" rtlCol="0">
            <a:spAutoFit/>
          </a:bodyPr>
          <a:lstStyle/>
          <a:p>
            <a:r>
              <a:rPr lang="sv-SE" sz="2100" dirty="0">
                <a:solidFill>
                  <a:schemeClr val="accent2"/>
                </a:solidFill>
                <a:ea typeface="Aktiv Grotesk" panose="020B0504020202020204" pitchFamily="34" charset="0"/>
                <a:cs typeface="Aktiv Grotesk" panose="020B0504020202020204" pitchFamily="34" charset="0"/>
              </a:rPr>
              <a:t>WORLD LEADER </a:t>
            </a:r>
          </a:p>
          <a:p>
            <a:r>
              <a:rPr lang="sv-SE" sz="2100" dirty="0">
                <a:solidFill>
                  <a:schemeClr val="accent2"/>
                </a:solidFill>
                <a:ea typeface="Aktiv Grotesk" panose="020B0504020202020204" pitchFamily="34" charset="0"/>
                <a:cs typeface="Aktiv Grotesk" panose="020B0504020202020204" pitchFamily="34" charset="0"/>
              </a:rPr>
              <a:t>IN METAL POWDERS</a:t>
            </a:r>
          </a:p>
          <a:p>
            <a:endParaRPr lang="sv-SE" sz="2100" dirty="0">
              <a:solidFill>
                <a:schemeClr val="accent2"/>
              </a:solidFill>
              <a:ea typeface="Aktiv Grotesk" panose="020B0504020202020204" pitchFamily="34" charset="0"/>
              <a:cs typeface="Aktiv Grotesk" panose="020B0504020202020204" pitchFamily="34" charset="0"/>
            </a:endParaRPr>
          </a:p>
        </p:txBody>
      </p:sp>
    </p:spTree>
    <p:extLst>
      <p:ext uri="{BB962C8B-B14F-4D97-AF65-F5344CB8AC3E}">
        <p14:creationId xmlns:p14="http://schemas.microsoft.com/office/powerpoint/2010/main" val="2505016645"/>
      </p:ext>
    </p:extLst>
  </p:cSld>
  <p:clrMapOvr>
    <a:masterClrMapping/>
  </p:clrMapOvr>
  <p:transition spd="slow" advTm="54014">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withEffect">
                                  <p:stCondLst>
                                    <p:cond delay="70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p:tgtEl>
                                          <p:spTgt spid="25"/>
                                        </p:tgtEl>
                                        <p:attrNameLst>
                                          <p:attrName>ppt_y</p:attrName>
                                        </p:attrNameLst>
                                      </p:cBhvr>
                                      <p:tavLst>
                                        <p:tav tm="0">
                                          <p:val>
                                            <p:strVal val="#ppt_y+#ppt_h*1.125000"/>
                                          </p:val>
                                        </p:tav>
                                        <p:tav tm="100000">
                                          <p:val>
                                            <p:strVal val="#ppt_y"/>
                                          </p:val>
                                        </p:tav>
                                      </p:tavLst>
                                    </p:anim>
                                    <p:animEffect transition="in" filter="wipe(up)">
                                      <p:cBhvr>
                                        <p:cTn id="8" dur="500"/>
                                        <p:tgtEl>
                                          <p:spTgt spid="25"/>
                                        </p:tgtEl>
                                      </p:cBhvr>
                                    </p:animEffect>
                                  </p:childTnLst>
                                </p:cTn>
                              </p:par>
                              <p:par>
                                <p:cTn id="9" presetID="12" presetClass="entr" presetSubtype="4" fill="hold" grpId="0" nodeType="withEffect">
                                  <p:stCondLst>
                                    <p:cond delay="900"/>
                                  </p:stCondLst>
                                  <p:childTnLst>
                                    <p:set>
                                      <p:cBhvr>
                                        <p:cTn id="10" dur="1" fill="hold">
                                          <p:stCondLst>
                                            <p:cond delay="0"/>
                                          </p:stCondLst>
                                        </p:cTn>
                                        <p:tgtEl>
                                          <p:spTgt spid="26"/>
                                        </p:tgtEl>
                                        <p:attrNameLst>
                                          <p:attrName>style.visibility</p:attrName>
                                        </p:attrNameLst>
                                      </p:cBhvr>
                                      <p:to>
                                        <p:strVal val="visible"/>
                                      </p:to>
                                    </p:set>
                                    <p:anim calcmode="lin" valueType="num">
                                      <p:cBhvr additive="base">
                                        <p:cTn id="11" dur="500"/>
                                        <p:tgtEl>
                                          <p:spTgt spid="26"/>
                                        </p:tgtEl>
                                        <p:attrNameLst>
                                          <p:attrName>ppt_y</p:attrName>
                                        </p:attrNameLst>
                                      </p:cBhvr>
                                      <p:tavLst>
                                        <p:tav tm="0">
                                          <p:val>
                                            <p:strVal val="#ppt_y+#ppt_h*1.125000"/>
                                          </p:val>
                                        </p:tav>
                                        <p:tav tm="100000">
                                          <p:val>
                                            <p:strVal val="#ppt_y"/>
                                          </p:val>
                                        </p:tav>
                                      </p:tavLst>
                                    </p:anim>
                                    <p:animEffect transition="in" filter="wipe(up)">
                                      <p:cBhvr>
                                        <p:cTn id="12" dur="500"/>
                                        <p:tgtEl>
                                          <p:spTgt spid="26"/>
                                        </p:tgtEl>
                                      </p:cBhvr>
                                    </p:animEffect>
                                  </p:childTnLst>
                                </p:cTn>
                              </p:par>
                              <p:par>
                                <p:cTn id="13" presetID="12" presetClass="entr" presetSubtype="4" fill="hold" grpId="0" nodeType="withEffect">
                                  <p:stCondLst>
                                    <p:cond delay="900"/>
                                  </p:stCondLst>
                                  <p:childTnLst>
                                    <p:set>
                                      <p:cBhvr>
                                        <p:cTn id="14" dur="1" fill="hold">
                                          <p:stCondLst>
                                            <p:cond delay="0"/>
                                          </p:stCondLst>
                                        </p:cTn>
                                        <p:tgtEl>
                                          <p:spTgt spid="29"/>
                                        </p:tgtEl>
                                        <p:attrNameLst>
                                          <p:attrName>style.visibility</p:attrName>
                                        </p:attrNameLst>
                                      </p:cBhvr>
                                      <p:to>
                                        <p:strVal val="visible"/>
                                      </p:to>
                                    </p:set>
                                    <p:anim calcmode="lin" valueType="num">
                                      <p:cBhvr additive="base">
                                        <p:cTn id="15" dur="500"/>
                                        <p:tgtEl>
                                          <p:spTgt spid="29"/>
                                        </p:tgtEl>
                                        <p:attrNameLst>
                                          <p:attrName>ppt_y</p:attrName>
                                        </p:attrNameLst>
                                      </p:cBhvr>
                                      <p:tavLst>
                                        <p:tav tm="0">
                                          <p:val>
                                            <p:strVal val="#ppt_y+#ppt_h*1.125000"/>
                                          </p:val>
                                        </p:tav>
                                        <p:tav tm="100000">
                                          <p:val>
                                            <p:strVal val="#ppt_y"/>
                                          </p:val>
                                        </p:tav>
                                      </p:tavLst>
                                    </p:anim>
                                    <p:animEffect transition="in" filter="wipe(up)">
                                      <p:cBhvr>
                                        <p:cTn id="16" dur="500"/>
                                        <p:tgtEl>
                                          <p:spTgt spid="29"/>
                                        </p:tgtEl>
                                      </p:cBhvr>
                                    </p:animEffect>
                                  </p:childTnLst>
                                </p:cTn>
                              </p:par>
                              <p:par>
                                <p:cTn id="17" presetID="12" presetClass="entr" presetSubtype="4" fill="hold" nodeType="withEffect">
                                  <p:stCondLst>
                                    <p:cond delay="200"/>
                                  </p:stCondLst>
                                  <p:childTnLst>
                                    <p:set>
                                      <p:cBhvr>
                                        <p:cTn id="18" dur="1" fill="hold">
                                          <p:stCondLst>
                                            <p:cond delay="0"/>
                                          </p:stCondLst>
                                        </p:cTn>
                                        <p:tgtEl>
                                          <p:spTgt spid="37"/>
                                        </p:tgtEl>
                                        <p:attrNameLst>
                                          <p:attrName>style.visibility</p:attrName>
                                        </p:attrNameLst>
                                      </p:cBhvr>
                                      <p:to>
                                        <p:strVal val="visible"/>
                                      </p:to>
                                    </p:set>
                                    <p:anim calcmode="lin" valueType="num">
                                      <p:cBhvr additive="base">
                                        <p:cTn id="19" dur="600"/>
                                        <p:tgtEl>
                                          <p:spTgt spid="37"/>
                                        </p:tgtEl>
                                        <p:attrNameLst>
                                          <p:attrName>ppt_y</p:attrName>
                                        </p:attrNameLst>
                                      </p:cBhvr>
                                      <p:tavLst>
                                        <p:tav tm="0">
                                          <p:val>
                                            <p:strVal val="#ppt_y+#ppt_h*1.125000"/>
                                          </p:val>
                                        </p:tav>
                                        <p:tav tm="100000">
                                          <p:val>
                                            <p:strVal val="#ppt_y"/>
                                          </p:val>
                                        </p:tav>
                                      </p:tavLst>
                                    </p:anim>
                                    <p:animEffect transition="in" filter="wipe(up)">
                                      <p:cBhvr>
                                        <p:cTn id="20" dur="6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p:bldP spid="2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EAEDA5-828A-4FC6-ADC1-AB2EC041B71C}"/>
              </a:ext>
            </a:extLst>
          </p:cNvPr>
          <p:cNvSpPr>
            <a:spLocks noGrp="1"/>
          </p:cNvSpPr>
          <p:nvPr>
            <p:ph type="title"/>
          </p:nvPr>
        </p:nvSpPr>
        <p:spPr/>
        <p:txBody>
          <a:bodyPr/>
          <a:lst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r>
              <a:rPr lang="en-US" dirty="0">
                <a:solidFill>
                  <a:schemeClr val="bg2"/>
                </a:solidFill>
              </a:rPr>
              <a:t>The Inconel 625 alloy</a:t>
            </a:r>
          </a:p>
        </p:txBody>
      </p:sp>
      <p:sp>
        <p:nvSpPr>
          <p:cNvPr id="4" name="Date Placeholder 3">
            <a:extLst>
              <a:ext uri="{FF2B5EF4-FFF2-40B4-BE49-F238E27FC236}">
                <a16:creationId xmlns:a16="http://schemas.microsoft.com/office/drawing/2014/main" id="{F11FCA90-F27B-4DBC-9155-746CD64EEECC}"/>
              </a:ext>
            </a:extLst>
          </p:cNvPr>
          <p:cNvSpPr>
            <a:spLocks noGrp="1"/>
          </p:cNvSpPr>
          <p:nvPr>
            <p:ph type="dt" sz="half" idx="10"/>
          </p:nvPr>
        </p:nvSpPr>
        <p:spPr>
          <a:xfrm>
            <a:off x="9188496" y="6233055"/>
            <a:ext cx="1200000" cy="240000"/>
          </a:xfrm>
          <a:prstGeom prst="rect">
            <a:avLst/>
          </a:prstGeom>
        </p:spPr>
        <p:txBody>
          <a:bodyPr vert="horz" lIns="0" tIns="0" rIns="0" bIns="0" rtlCol="0" anchor="b" anchorCtr="0"/>
          <a:lstStyle>
            <a:defPPr>
              <a:defRPr lang="sv-SE"/>
            </a:defPPr>
            <a:lvl1pPr marL="0" algn="ctr" defTabSz="914400" rtl="0" eaLnBrk="1" latinLnBrk="0" hangingPunct="1">
              <a:defRPr sz="933"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29E6C7A-CD18-4FE5-9CB6-16EC811B9DFD}" type="datetime1">
              <a:rPr lang="en-US" smtClean="0"/>
              <a:pPr/>
              <a:t>11/3/2021</a:t>
            </a:fld>
            <a:endParaRPr lang="en-US">
              <a:solidFill>
                <a:srgbClr val="7F7F7F"/>
              </a:solidFill>
            </a:endParaRPr>
          </a:p>
        </p:txBody>
      </p:sp>
      <p:sp>
        <p:nvSpPr>
          <p:cNvPr id="7" name="Rectangle 6">
            <a:extLst>
              <a:ext uri="{FF2B5EF4-FFF2-40B4-BE49-F238E27FC236}">
                <a16:creationId xmlns:a16="http://schemas.microsoft.com/office/drawing/2014/main" id="{F4A90F6C-4D3A-4B51-AC3C-CD6C908162F6}"/>
              </a:ext>
            </a:extLst>
          </p:cNvPr>
          <p:cNvSpPr/>
          <p:nvPr/>
        </p:nvSpPr>
        <p:spPr>
          <a:xfrm>
            <a:off x="137232" y="1356871"/>
            <a:ext cx="9006768" cy="2846933"/>
          </a:xfrm>
          <a:prstGeom prst="rect">
            <a:avLst/>
          </a:prstGeom>
        </p:spPr>
        <p:txBody>
          <a:bodyPr wrap="square">
            <a:spAutoFit/>
          </a:bodyPr>
          <a:lst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r>
              <a:rPr lang="en-US" sz="1400" dirty="0"/>
              <a:t>The Inconel 625 is a nickel-based superalloy, used in different applications due to its high strength, corrosion resistance, good fabricability and weldability. The good mechanical properties are obtained from the solid solution strengthening of elements such as Mo and Nb. </a:t>
            </a:r>
          </a:p>
          <a:p>
            <a:endParaRPr lang="en-US" sz="1400" dirty="0"/>
          </a:p>
          <a:p>
            <a:r>
              <a:rPr lang="en-US" sz="1400" dirty="0"/>
              <a:t>The IN625 is a solid-solution matrix stiffened FCC alloy, which may contain carbides, inherent in this type of alloy. The carbides that can be found are MC, M6C (rich in Ni, Nb, Mo and C) and M23C6, a Cr-rich carbide that is usually present in solution-treated material at lower temperatures.</a:t>
            </a:r>
          </a:p>
          <a:p>
            <a:endParaRPr lang="en-US" sz="1400" dirty="0"/>
          </a:p>
          <a:p>
            <a:r>
              <a:rPr lang="en-US" sz="1400" dirty="0"/>
              <a:t>A disadvantage of this highly alloyed material is its difficulty in being machined, due to the high hardness, low thermal conductivity and high work hardening rates </a:t>
            </a:r>
          </a:p>
          <a:p>
            <a:endParaRPr lang="en-US" sz="1400" dirty="0"/>
          </a:p>
          <a:p>
            <a:endParaRPr lang="en-US" sz="1400" dirty="0"/>
          </a:p>
          <a:p>
            <a:endParaRPr lang="en-US" sz="1100" dirty="0"/>
          </a:p>
        </p:txBody>
      </p:sp>
    </p:spTree>
    <p:extLst>
      <p:ext uri="{BB962C8B-B14F-4D97-AF65-F5344CB8AC3E}">
        <p14:creationId xmlns:p14="http://schemas.microsoft.com/office/powerpoint/2010/main" val="1688017836"/>
      </p:ext>
    </p:extLst>
  </p:cSld>
  <p:clrMapOvr>
    <a:masterClrMapping/>
  </p:clrMapOvr>
  <mc:AlternateContent xmlns:mc="http://schemas.openxmlformats.org/markup-compatibility/2006" xmlns:p14="http://schemas.microsoft.com/office/powerpoint/2010/main">
    <mc:Choice Requires="p14">
      <p:transition spd="slow" p14:dur="2000" advTm="92528"/>
    </mc:Choice>
    <mc:Fallback xmlns="">
      <p:transition spd="slow" advTm="92528"/>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9A8D32-36FB-4AE4-884E-AF73088EFDEA}"/>
              </a:ext>
            </a:extLst>
          </p:cNvPr>
          <p:cNvSpPr>
            <a:spLocks noGrp="1"/>
          </p:cNvSpPr>
          <p:nvPr>
            <p:ph type="title"/>
          </p:nvPr>
        </p:nvSpPr>
        <p:spPr/>
        <p:txBody>
          <a:bodyPr/>
          <a:lstStyle/>
          <a:p>
            <a:r>
              <a:rPr lang="en-GB" dirty="0"/>
              <a:t>Vacuum atomization of in625</a:t>
            </a:r>
          </a:p>
        </p:txBody>
      </p:sp>
      <p:sp>
        <p:nvSpPr>
          <p:cNvPr id="3" name="Text Placeholder 2">
            <a:extLst>
              <a:ext uri="{FF2B5EF4-FFF2-40B4-BE49-F238E27FC236}">
                <a16:creationId xmlns:a16="http://schemas.microsoft.com/office/drawing/2014/main" id="{FEEBD2CE-037F-4A26-9A53-365692782AF9}"/>
              </a:ext>
            </a:extLst>
          </p:cNvPr>
          <p:cNvSpPr>
            <a:spLocks noGrp="1"/>
          </p:cNvSpPr>
          <p:nvPr>
            <p:ph type="body" idx="1"/>
          </p:nvPr>
        </p:nvSpPr>
        <p:spPr/>
        <p:txBody>
          <a:bodyPr/>
          <a:lstStyle/>
          <a:p>
            <a:r>
              <a:rPr lang="en-GB" dirty="0"/>
              <a:t>In625 powder morphology</a:t>
            </a:r>
          </a:p>
        </p:txBody>
      </p:sp>
      <p:sp>
        <p:nvSpPr>
          <p:cNvPr id="7" name="Slide Number Placeholder 6">
            <a:extLst>
              <a:ext uri="{FF2B5EF4-FFF2-40B4-BE49-F238E27FC236}">
                <a16:creationId xmlns:a16="http://schemas.microsoft.com/office/drawing/2014/main" id="{3C4494AD-5AAC-4596-9185-C1ABE8E03B9A}"/>
              </a:ext>
            </a:extLst>
          </p:cNvPr>
          <p:cNvSpPr>
            <a:spLocks noGrp="1"/>
          </p:cNvSpPr>
          <p:nvPr>
            <p:ph type="sldNum" sz="quarter" idx="12"/>
          </p:nvPr>
        </p:nvSpPr>
        <p:spPr/>
        <p:txBody>
          <a:bodyPr/>
          <a:lstStyle/>
          <a:p>
            <a:fld id="{469B62F1-B431-48B6-8270-02431A1685B7}" type="slidenum">
              <a:rPr lang="en-US" smtClean="0">
                <a:solidFill>
                  <a:srgbClr val="7F7F7F"/>
                </a:solidFill>
              </a:rPr>
              <a:pPr/>
              <a:t>6</a:t>
            </a:fld>
            <a:endParaRPr lang="en-US">
              <a:solidFill>
                <a:srgbClr val="7F7F7F"/>
              </a:solidFill>
            </a:endParaRPr>
          </a:p>
        </p:txBody>
      </p:sp>
      <p:sp>
        <p:nvSpPr>
          <p:cNvPr id="11" name="Content Placeholder 10">
            <a:extLst>
              <a:ext uri="{FF2B5EF4-FFF2-40B4-BE49-F238E27FC236}">
                <a16:creationId xmlns:a16="http://schemas.microsoft.com/office/drawing/2014/main" id="{14D51249-AB6C-4005-839D-8CDFF6305F16}"/>
              </a:ext>
            </a:extLst>
          </p:cNvPr>
          <p:cNvSpPr>
            <a:spLocks noGrp="1"/>
          </p:cNvSpPr>
          <p:nvPr>
            <p:ph sz="quarter" idx="4"/>
          </p:nvPr>
        </p:nvSpPr>
        <p:spPr>
          <a:xfrm>
            <a:off x="4662000" y="1530000"/>
            <a:ext cx="4264286" cy="2844000"/>
          </a:xfrm>
        </p:spPr>
        <p:txBody>
          <a:bodyPr/>
          <a:lstStyle/>
          <a:p>
            <a:r>
              <a:rPr lang="en-GB" sz="1600" dirty="0"/>
              <a:t>Osprey® Alloy 625-AM is a nickel base precipitation hardened superalloy.</a:t>
            </a:r>
          </a:p>
          <a:p>
            <a:r>
              <a:rPr lang="en-GB" sz="1600" dirty="0"/>
              <a:t>Manufactured by melting under vacuum as powder by Inert Gas Atomisation (VIGA). </a:t>
            </a:r>
          </a:p>
          <a:p>
            <a:r>
              <a:rPr lang="en-GB" sz="1600" dirty="0"/>
              <a:t>Attractive mechanical properties at elevated temperatures up to ~540°C </a:t>
            </a:r>
          </a:p>
          <a:p>
            <a:endParaRPr lang="en-GB" sz="1600" dirty="0"/>
          </a:p>
        </p:txBody>
      </p:sp>
      <p:pic>
        <p:nvPicPr>
          <p:cNvPr id="19" name="Content Placeholder 18" descr="A picture containing grape, standing, bunch, display&#10;&#10;Description automatically generated">
            <a:extLst>
              <a:ext uri="{FF2B5EF4-FFF2-40B4-BE49-F238E27FC236}">
                <a16:creationId xmlns:a16="http://schemas.microsoft.com/office/drawing/2014/main" id="{6172D5BF-FA12-46A6-A2DF-12F3D4D10AC3}"/>
              </a:ext>
            </a:extLst>
          </p:cNvPr>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359569" y="1569453"/>
            <a:ext cx="4121944" cy="2765405"/>
          </a:xfrm>
        </p:spPr>
      </p:pic>
    </p:spTree>
    <p:extLst>
      <p:ext uri="{BB962C8B-B14F-4D97-AF65-F5344CB8AC3E}">
        <p14:creationId xmlns:p14="http://schemas.microsoft.com/office/powerpoint/2010/main" val="26940518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C0E5AF-4DB8-4606-A0B7-5D713DE6FFBB}"/>
              </a:ext>
            </a:extLst>
          </p:cNvPr>
          <p:cNvSpPr>
            <a:spLocks noGrp="1"/>
          </p:cNvSpPr>
          <p:nvPr>
            <p:ph type="title"/>
          </p:nvPr>
        </p:nvSpPr>
        <p:spPr/>
        <p:txBody>
          <a:bodyPr/>
          <a:lstStyle/>
          <a:p>
            <a:r>
              <a:rPr lang="sv-SE" dirty="0"/>
              <a:t>IN625 </a:t>
            </a:r>
            <a:r>
              <a:rPr lang="sv-SE" dirty="0" err="1"/>
              <a:t>powder</a:t>
            </a:r>
            <a:r>
              <a:rPr lang="sv-SE" dirty="0"/>
              <a:t> </a:t>
            </a:r>
            <a:r>
              <a:rPr lang="sv-SE" dirty="0" err="1"/>
              <a:t>characteristics</a:t>
            </a:r>
            <a:endParaRPr lang="sv-SE" dirty="0"/>
          </a:p>
        </p:txBody>
      </p:sp>
      <p:sp>
        <p:nvSpPr>
          <p:cNvPr id="4" name="Slide Number Placeholder 3">
            <a:extLst>
              <a:ext uri="{FF2B5EF4-FFF2-40B4-BE49-F238E27FC236}">
                <a16:creationId xmlns:a16="http://schemas.microsoft.com/office/drawing/2014/main" id="{2762B02C-2668-4952-BD91-C8641BF216A3}"/>
              </a:ext>
            </a:extLst>
          </p:cNvPr>
          <p:cNvSpPr>
            <a:spLocks noGrp="1"/>
          </p:cNvSpPr>
          <p:nvPr>
            <p:ph type="sldNum" sz="quarter" idx="12"/>
          </p:nvPr>
        </p:nvSpPr>
        <p:spPr/>
        <p:txBody>
          <a:bodyPr/>
          <a:lstStyle/>
          <a:p>
            <a:pPr defTabSz="914378"/>
            <a:fld id="{469B62F1-B431-48B6-8270-02431A1685B7}" type="slidenum">
              <a:rPr lang="en-US">
                <a:solidFill>
                  <a:srgbClr val="7F7F7F"/>
                </a:solidFill>
                <a:latin typeface="Arial"/>
              </a:rPr>
              <a:pPr defTabSz="914378"/>
              <a:t>7</a:t>
            </a:fld>
            <a:endParaRPr lang="en-US" dirty="0">
              <a:solidFill>
                <a:srgbClr val="7F7F7F"/>
              </a:solidFill>
              <a:latin typeface="Arial"/>
            </a:endParaRPr>
          </a:p>
        </p:txBody>
      </p:sp>
      <p:sp>
        <p:nvSpPr>
          <p:cNvPr id="11" name="TextBox 10">
            <a:extLst>
              <a:ext uri="{FF2B5EF4-FFF2-40B4-BE49-F238E27FC236}">
                <a16:creationId xmlns:a16="http://schemas.microsoft.com/office/drawing/2014/main" id="{5066CDA2-209D-4C43-9298-8EDC311974F9}"/>
              </a:ext>
            </a:extLst>
          </p:cNvPr>
          <p:cNvSpPr txBox="1"/>
          <p:nvPr/>
        </p:nvSpPr>
        <p:spPr>
          <a:xfrm>
            <a:off x="364814" y="809390"/>
            <a:ext cx="4207187" cy="369332"/>
          </a:xfrm>
          <a:prstGeom prst="rect">
            <a:avLst/>
          </a:prstGeom>
          <a:noFill/>
        </p:spPr>
        <p:txBody>
          <a:bodyPr wrap="square" rtlCol="0">
            <a:spAutoFit/>
          </a:bodyPr>
          <a:lstStyle/>
          <a:p>
            <a:pPr algn="ctr" defTabSz="914378"/>
            <a:r>
              <a:rPr lang="sv-SE" dirty="0">
                <a:solidFill>
                  <a:prstClr val="black"/>
                </a:solidFill>
                <a:latin typeface="Arial"/>
              </a:rPr>
              <a:t>VIGA</a:t>
            </a:r>
          </a:p>
        </p:txBody>
      </p:sp>
      <p:pic>
        <p:nvPicPr>
          <p:cNvPr id="6" name="Picture 5" descr="A pile of snow&#10;&#10;Description automatically generated">
            <a:extLst>
              <a:ext uri="{FF2B5EF4-FFF2-40B4-BE49-F238E27FC236}">
                <a16:creationId xmlns:a16="http://schemas.microsoft.com/office/drawing/2014/main" id="{9658EDD1-4D2A-4E54-9847-84494598644F}"/>
              </a:ext>
            </a:extLst>
          </p:cNvPr>
          <p:cNvPicPr>
            <a:picLocks noChangeAspect="1"/>
          </p:cNvPicPr>
          <p:nvPr/>
        </p:nvPicPr>
        <p:blipFill>
          <a:blip r:embed="rId3" cstate="print">
            <a:extLst>
              <a:ext uri="{BEBA8EAE-BF5A-486C-A8C5-ECC9F3942E4B}">
                <a14:imgProps xmlns:a14="http://schemas.microsoft.com/office/drawing/2010/main">
                  <a14:imgLayer r:embed="rId4">
                    <a14:imgEffect>
                      <a14:sharpenSoften amount="13000"/>
                    </a14:imgEffect>
                    <a14:imgEffect>
                      <a14:brightnessContrast bright="-10000" contrast="30000"/>
                    </a14:imgEffect>
                  </a14:imgLayer>
                </a14:imgProps>
              </a:ext>
              <a:ext uri="{28A0092B-C50C-407E-A947-70E740481C1C}">
                <a14:useLocalDpi xmlns:a14="http://schemas.microsoft.com/office/drawing/2010/main" val="0"/>
              </a:ext>
            </a:extLst>
          </a:blip>
          <a:stretch>
            <a:fillRect/>
          </a:stretch>
        </p:blipFill>
        <p:spPr>
          <a:xfrm>
            <a:off x="364813" y="1214110"/>
            <a:ext cx="4207187" cy="3155390"/>
          </a:xfrm>
          <a:prstGeom prst="rect">
            <a:avLst/>
          </a:prstGeom>
        </p:spPr>
      </p:pic>
      <p:pic>
        <p:nvPicPr>
          <p:cNvPr id="12" name="Picture 11" descr="A picture containing black, white, monitor, photo&#10;&#10;Description automatically generated">
            <a:extLst>
              <a:ext uri="{FF2B5EF4-FFF2-40B4-BE49-F238E27FC236}">
                <a16:creationId xmlns:a16="http://schemas.microsoft.com/office/drawing/2014/main" id="{4B26F2BE-9B3A-4B33-8DCC-644C989E35C1}"/>
              </a:ext>
            </a:extLst>
          </p:cNvPr>
          <p:cNvPicPr>
            <a:picLocks noChangeAspect="1"/>
          </p:cNvPicPr>
          <p:nvPr/>
        </p:nvPicPr>
        <p:blipFill>
          <a:blip r:embed="rId5" cstate="print">
            <a:extLst>
              <a:ext uri="{BEBA8EAE-BF5A-486C-A8C5-ECC9F3942E4B}">
                <a14:imgProps xmlns:a14="http://schemas.microsoft.com/office/drawing/2010/main">
                  <a14:imgLayer r:embed="rId6">
                    <a14:imgEffect>
                      <a14:sharpenSoften amount="12000"/>
                    </a14:imgEffect>
                    <a14:imgEffect>
                      <a14:brightnessContrast bright="18000" contrast="80000"/>
                    </a14:imgEffect>
                  </a14:imgLayer>
                </a14:imgProps>
              </a:ext>
              <a:ext uri="{28A0092B-C50C-407E-A947-70E740481C1C}">
                <a14:useLocalDpi xmlns:a14="http://schemas.microsoft.com/office/drawing/2010/main" val="0"/>
              </a:ext>
            </a:extLst>
          </a:blip>
          <a:stretch>
            <a:fillRect/>
          </a:stretch>
        </p:blipFill>
        <p:spPr>
          <a:xfrm>
            <a:off x="4644008" y="1224928"/>
            <a:ext cx="4207187" cy="3155391"/>
          </a:xfrm>
          <a:prstGeom prst="rect">
            <a:avLst/>
          </a:prstGeom>
        </p:spPr>
      </p:pic>
      <p:graphicFrame>
        <p:nvGraphicFramePr>
          <p:cNvPr id="14" name="Table 13">
            <a:extLst>
              <a:ext uri="{FF2B5EF4-FFF2-40B4-BE49-F238E27FC236}">
                <a16:creationId xmlns:a16="http://schemas.microsoft.com/office/drawing/2014/main" id="{1595E9F7-DDB1-4E19-9C80-D079BCD0AA7A}"/>
              </a:ext>
            </a:extLst>
          </p:cNvPr>
          <p:cNvGraphicFramePr>
            <a:graphicFrameLocks noGrp="1"/>
          </p:cNvGraphicFramePr>
          <p:nvPr>
            <p:extLst>
              <p:ext uri="{D42A27DB-BD31-4B8C-83A1-F6EECF244321}">
                <p14:modId xmlns:p14="http://schemas.microsoft.com/office/powerpoint/2010/main" val="1559552010"/>
              </p:ext>
            </p:extLst>
          </p:nvPr>
        </p:nvGraphicFramePr>
        <p:xfrm>
          <a:off x="3498489" y="994056"/>
          <a:ext cx="2219030" cy="1023609"/>
        </p:xfrm>
        <a:graphic>
          <a:graphicData uri="http://schemas.openxmlformats.org/drawingml/2006/table">
            <a:tbl>
              <a:tblPr firstRow="1" bandRow="1">
                <a:tableStyleId>{5C22544A-7EE6-4342-B048-85BDC9FD1C3A}</a:tableStyleId>
              </a:tblPr>
              <a:tblGrid>
                <a:gridCol w="554758">
                  <a:extLst>
                    <a:ext uri="{9D8B030D-6E8A-4147-A177-3AD203B41FA5}">
                      <a16:colId xmlns:a16="http://schemas.microsoft.com/office/drawing/2014/main" val="2828634353"/>
                    </a:ext>
                  </a:extLst>
                </a:gridCol>
                <a:gridCol w="832136">
                  <a:extLst>
                    <a:ext uri="{9D8B030D-6E8A-4147-A177-3AD203B41FA5}">
                      <a16:colId xmlns:a16="http://schemas.microsoft.com/office/drawing/2014/main" val="830781917"/>
                    </a:ext>
                  </a:extLst>
                </a:gridCol>
                <a:gridCol w="832136">
                  <a:extLst>
                    <a:ext uri="{9D8B030D-6E8A-4147-A177-3AD203B41FA5}">
                      <a16:colId xmlns:a16="http://schemas.microsoft.com/office/drawing/2014/main" val="541517414"/>
                    </a:ext>
                  </a:extLst>
                </a:gridCol>
              </a:tblGrid>
              <a:tr h="452109">
                <a:tc>
                  <a:txBody>
                    <a:bodyPr/>
                    <a:lstStyle/>
                    <a:p>
                      <a:pPr algn="ctr"/>
                      <a:endParaRPr lang="en-US" sz="1100" noProof="0" dirty="0"/>
                    </a:p>
                  </a:txBody>
                  <a:tcPr marL="68580" marR="68580" marT="34290" marB="34290" anchor="ctr"/>
                </a:tc>
                <a:tc>
                  <a:txBody>
                    <a:bodyPr/>
                    <a:lstStyle/>
                    <a:p>
                      <a:pPr algn="ctr"/>
                      <a:r>
                        <a:rPr lang="en-US" sz="1100" noProof="0"/>
                        <a:t>Flow time 50g (s)</a:t>
                      </a:r>
                    </a:p>
                  </a:txBody>
                  <a:tcPr marL="68580" marR="68580" marT="34290" marB="34290" anchor="ctr"/>
                </a:tc>
                <a:tc>
                  <a:txBody>
                    <a:bodyPr/>
                    <a:lstStyle/>
                    <a:p>
                      <a:pPr algn="ctr"/>
                      <a:r>
                        <a:rPr lang="en-US" sz="1100" noProof="0" dirty="0"/>
                        <a:t>Size by laser (µm)</a:t>
                      </a:r>
                    </a:p>
                  </a:txBody>
                  <a:tcPr marL="68580" marR="68580" marT="34290" marB="34290" anchor="ctr"/>
                </a:tc>
                <a:extLst>
                  <a:ext uri="{0D108BD9-81ED-4DB2-BD59-A6C34878D82A}">
                    <a16:rowId xmlns:a16="http://schemas.microsoft.com/office/drawing/2014/main" val="1660229947"/>
                  </a:ext>
                </a:extLst>
              </a:tr>
              <a:tr h="548640">
                <a:tc>
                  <a:txBody>
                    <a:bodyPr/>
                    <a:lstStyle/>
                    <a:p>
                      <a:pPr algn="ctr"/>
                      <a:r>
                        <a:rPr lang="en-US" sz="1100" b="1" noProof="0"/>
                        <a:t>VIGA</a:t>
                      </a:r>
                    </a:p>
                  </a:txBody>
                  <a:tcPr marL="68580" marR="68580" marT="34290" marB="34290" anchor="ctr"/>
                </a:tc>
                <a:tc>
                  <a:txBody>
                    <a:bodyPr/>
                    <a:lstStyle/>
                    <a:p>
                      <a:pPr algn="ctr"/>
                      <a:r>
                        <a:rPr lang="en-US" sz="1100" noProof="0" dirty="0">
                          <a:solidFill>
                            <a:schemeClr val="bg1"/>
                          </a:solidFill>
                        </a:rPr>
                        <a:t>3.4 (Carney)</a:t>
                      </a:r>
                    </a:p>
                  </a:txBody>
                  <a:tcPr marL="68580" marR="68580" marT="34290" marB="34290" anchor="ctr"/>
                </a:tc>
                <a:tc>
                  <a:txBody>
                    <a:bodyPr/>
                    <a:lstStyle/>
                    <a:p>
                      <a:pPr algn="ctr"/>
                      <a:r>
                        <a:rPr lang="en-US" sz="1100" noProof="0" dirty="0"/>
                        <a:t>d</a:t>
                      </a:r>
                      <a:r>
                        <a:rPr lang="en-US" sz="1100" baseline="-25000" noProof="0" dirty="0"/>
                        <a:t>10</a:t>
                      </a:r>
                      <a:r>
                        <a:rPr lang="en-US" sz="1100" noProof="0" dirty="0"/>
                        <a:t>=24.8</a:t>
                      </a:r>
                    </a:p>
                    <a:p>
                      <a:pPr algn="ctr"/>
                      <a:r>
                        <a:rPr lang="en-US" sz="1100" noProof="0" dirty="0"/>
                        <a:t>d</a:t>
                      </a:r>
                      <a:r>
                        <a:rPr lang="en-US" sz="1100" baseline="-25000" noProof="0" dirty="0"/>
                        <a:t>50</a:t>
                      </a:r>
                      <a:r>
                        <a:rPr lang="en-US" sz="1100" noProof="0" dirty="0"/>
                        <a:t>=36.8</a:t>
                      </a:r>
                    </a:p>
                    <a:p>
                      <a:pPr algn="ctr"/>
                      <a:r>
                        <a:rPr lang="en-US" sz="1100" noProof="0" dirty="0"/>
                        <a:t>d</a:t>
                      </a:r>
                      <a:r>
                        <a:rPr lang="en-US" sz="1100" baseline="-25000" noProof="0" dirty="0"/>
                        <a:t>90</a:t>
                      </a:r>
                      <a:r>
                        <a:rPr lang="en-US" sz="1100" noProof="0" dirty="0"/>
                        <a:t>=57.3</a:t>
                      </a:r>
                    </a:p>
                  </a:txBody>
                  <a:tcPr marL="68580" marR="68580" marT="34290" marB="34290" anchor="ctr"/>
                </a:tc>
                <a:extLst>
                  <a:ext uri="{0D108BD9-81ED-4DB2-BD59-A6C34878D82A}">
                    <a16:rowId xmlns:a16="http://schemas.microsoft.com/office/drawing/2014/main" val="2398407039"/>
                  </a:ext>
                </a:extLst>
              </a:tr>
            </a:tbl>
          </a:graphicData>
        </a:graphic>
      </p:graphicFrame>
    </p:spTree>
    <p:extLst>
      <p:ext uri="{BB962C8B-B14F-4D97-AF65-F5344CB8AC3E}">
        <p14:creationId xmlns:p14="http://schemas.microsoft.com/office/powerpoint/2010/main" val="42597237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500" fill="hold"/>
                                        <p:tgtEl>
                                          <p:spTgt spid="12"/>
                                        </p:tgtEl>
                                        <p:attrNameLst>
                                          <p:attrName>ppt_x</p:attrName>
                                        </p:attrNameLst>
                                      </p:cBhvr>
                                      <p:tavLst>
                                        <p:tav tm="0">
                                          <p:val>
                                            <p:strVal val="#ppt_x"/>
                                          </p:val>
                                        </p:tav>
                                        <p:tav tm="100000">
                                          <p:val>
                                            <p:strVal val="#ppt_x"/>
                                          </p:val>
                                        </p:tav>
                                      </p:tavLst>
                                    </p:anim>
                                    <p:anim calcmode="lin" valueType="num">
                                      <p:cBhvr additive="base">
                                        <p:cTn id="14"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BAF7D0-3125-4C9C-8DD2-7C413347FDED}"/>
              </a:ext>
            </a:extLst>
          </p:cNvPr>
          <p:cNvSpPr>
            <a:spLocks noGrp="1"/>
          </p:cNvSpPr>
          <p:nvPr>
            <p:ph type="title"/>
          </p:nvPr>
        </p:nvSpPr>
        <p:spPr/>
        <p:txBody>
          <a:bodyPr/>
          <a:lstStyle/>
          <a:p>
            <a:r>
              <a:rPr lang="en-US" dirty="0"/>
              <a:t>Methods</a:t>
            </a:r>
          </a:p>
        </p:txBody>
      </p:sp>
      <p:sp>
        <p:nvSpPr>
          <p:cNvPr id="4" name="Slide Number Placeholder 3">
            <a:extLst>
              <a:ext uri="{FF2B5EF4-FFF2-40B4-BE49-F238E27FC236}">
                <a16:creationId xmlns:a16="http://schemas.microsoft.com/office/drawing/2014/main" id="{99FBF559-1889-4614-8D8E-8DE3A1B05F7D}"/>
              </a:ext>
            </a:extLst>
          </p:cNvPr>
          <p:cNvSpPr>
            <a:spLocks noGrp="1"/>
          </p:cNvSpPr>
          <p:nvPr>
            <p:ph type="sldNum" sz="quarter" idx="12"/>
          </p:nvPr>
        </p:nvSpPr>
        <p:spPr/>
        <p:txBody>
          <a:bodyPr/>
          <a:lstStyle/>
          <a:p>
            <a:pPr defTabSz="914378"/>
            <a:fld id="{469B62F1-B431-48B6-8270-02431A1685B7}" type="slidenum">
              <a:rPr lang="en-US">
                <a:solidFill>
                  <a:srgbClr val="7F7F7F"/>
                </a:solidFill>
                <a:latin typeface="Arial"/>
              </a:rPr>
              <a:pPr defTabSz="914378"/>
              <a:t>8</a:t>
            </a:fld>
            <a:endParaRPr lang="en-US">
              <a:solidFill>
                <a:srgbClr val="7F7F7F"/>
              </a:solidFill>
              <a:latin typeface="Arial"/>
            </a:endParaRPr>
          </a:p>
        </p:txBody>
      </p:sp>
      <p:grpSp>
        <p:nvGrpSpPr>
          <p:cNvPr id="12" name="Group 11">
            <a:extLst>
              <a:ext uri="{FF2B5EF4-FFF2-40B4-BE49-F238E27FC236}">
                <a16:creationId xmlns:a16="http://schemas.microsoft.com/office/drawing/2014/main" id="{EA4B784F-9761-4214-BEDC-27FFC7844E5C}"/>
              </a:ext>
            </a:extLst>
          </p:cNvPr>
          <p:cNvGrpSpPr/>
          <p:nvPr/>
        </p:nvGrpSpPr>
        <p:grpSpPr>
          <a:xfrm>
            <a:off x="406088" y="1042159"/>
            <a:ext cx="5009142" cy="594069"/>
            <a:chOff x="354946" y="1059582"/>
            <a:chExt cx="5009142" cy="594068"/>
          </a:xfrm>
        </p:grpSpPr>
        <p:sp>
          <p:nvSpPr>
            <p:cNvPr id="5" name="TextBox 4">
              <a:extLst>
                <a:ext uri="{FF2B5EF4-FFF2-40B4-BE49-F238E27FC236}">
                  <a16:creationId xmlns:a16="http://schemas.microsoft.com/office/drawing/2014/main" id="{EA299F14-B34F-46E1-A4AB-A8A6F4CC5DAB}"/>
                </a:ext>
              </a:extLst>
            </p:cNvPr>
            <p:cNvSpPr txBox="1"/>
            <p:nvPr/>
          </p:nvSpPr>
          <p:spPr>
            <a:xfrm>
              <a:off x="354946" y="1059582"/>
              <a:ext cx="2992918" cy="523219"/>
            </a:xfrm>
            <a:prstGeom prst="rect">
              <a:avLst/>
            </a:prstGeom>
            <a:noFill/>
          </p:spPr>
          <p:txBody>
            <a:bodyPr wrap="square" rtlCol="0">
              <a:spAutoFit/>
            </a:bodyPr>
            <a:lstStyle/>
            <a:p>
              <a:pPr defTabSz="914378"/>
              <a:r>
                <a:rPr lang="en-US" sz="1400" b="1" dirty="0">
                  <a:solidFill>
                    <a:srgbClr val="FF6E00"/>
                  </a:solidFill>
                  <a:latin typeface="Arial"/>
                </a:rPr>
                <a:t>MATERIAL TESTED:</a:t>
              </a:r>
            </a:p>
            <a:p>
              <a:pPr defTabSz="914378"/>
              <a:endParaRPr lang="en-US" sz="1400" dirty="0">
                <a:solidFill>
                  <a:srgbClr val="FF6E00"/>
                </a:solidFill>
                <a:latin typeface="Arial"/>
              </a:endParaRPr>
            </a:p>
          </p:txBody>
        </p:sp>
        <p:sp>
          <p:nvSpPr>
            <p:cNvPr id="6" name="TextBox 5">
              <a:extLst>
                <a:ext uri="{FF2B5EF4-FFF2-40B4-BE49-F238E27FC236}">
                  <a16:creationId xmlns:a16="http://schemas.microsoft.com/office/drawing/2014/main" id="{C23A3EAB-5452-4C71-BE0E-663FA7CB869A}"/>
                </a:ext>
              </a:extLst>
            </p:cNvPr>
            <p:cNvSpPr txBox="1"/>
            <p:nvPr/>
          </p:nvSpPr>
          <p:spPr>
            <a:xfrm>
              <a:off x="354946" y="1345873"/>
              <a:ext cx="5009142" cy="307777"/>
            </a:xfrm>
            <a:prstGeom prst="rect">
              <a:avLst/>
            </a:prstGeom>
            <a:noFill/>
          </p:spPr>
          <p:txBody>
            <a:bodyPr wrap="square" rtlCol="0">
              <a:spAutoFit/>
            </a:bodyPr>
            <a:lstStyle/>
            <a:p>
              <a:pPr marL="285743" indent="-285743" defTabSz="914378">
                <a:buFontTx/>
                <a:buChar char="-"/>
              </a:pPr>
              <a:r>
                <a:rPr lang="en-US" sz="1400" dirty="0">
                  <a:latin typeface="Arial"/>
                </a:rPr>
                <a:t>IN625</a:t>
              </a:r>
              <a:r>
                <a:rPr lang="en-US" sz="1400" i="1" dirty="0">
                  <a:latin typeface="Arial"/>
                </a:rPr>
                <a:t> Osprey </a:t>
              </a:r>
              <a:r>
                <a:rPr lang="en-US" sz="1400" dirty="0">
                  <a:latin typeface="Arial"/>
                </a:rPr>
                <a:t>VIGA</a:t>
              </a:r>
            </a:p>
          </p:txBody>
        </p:sp>
      </p:grpSp>
      <p:graphicFrame>
        <p:nvGraphicFramePr>
          <p:cNvPr id="7" name="Table 6">
            <a:extLst>
              <a:ext uri="{FF2B5EF4-FFF2-40B4-BE49-F238E27FC236}">
                <a16:creationId xmlns:a16="http://schemas.microsoft.com/office/drawing/2014/main" id="{A6548453-BA7C-4892-AD42-CCB12890D597}"/>
              </a:ext>
            </a:extLst>
          </p:cNvPr>
          <p:cNvGraphicFramePr>
            <a:graphicFrameLocks noGrp="1"/>
          </p:cNvGraphicFramePr>
          <p:nvPr>
            <p:extLst>
              <p:ext uri="{D42A27DB-BD31-4B8C-83A1-F6EECF244321}">
                <p14:modId xmlns:p14="http://schemas.microsoft.com/office/powerpoint/2010/main" val="4277286061"/>
              </p:ext>
            </p:extLst>
          </p:nvPr>
        </p:nvGraphicFramePr>
        <p:xfrm>
          <a:off x="5216365" y="363578"/>
          <a:ext cx="2246288" cy="4273719"/>
        </p:xfrm>
        <a:graphic>
          <a:graphicData uri="http://schemas.openxmlformats.org/drawingml/2006/table">
            <a:tbl>
              <a:tblPr>
                <a:tableStyleId>{5C22544A-7EE6-4342-B048-85BDC9FD1C3A}</a:tableStyleId>
              </a:tblPr>
              <a:tblGrid>
                <a:gridCol w="816832">
                  <a:extLst>
                    <a:ext uri="{9D8B030D-6E8A-4147-A177-3AD203B41FA5}">
                      <a16:colId xmlns:a16="http://schemas.microsoft.com/office/drawing/2014/main" val="4224899869"/>
                    </a:ext>
                  </a:extLst>
                </a:gridCol>
                <a:gridCol w="1429456">
                  <a:extLst>
                    <a:ext uri="{9D8B030D-6E8A-4147-A177-3AD203B41FA5}">
                      <a16:colId xmlns:a16="http://schemas.microsoft.com/office/drawing/2014/main" val="3394178518"/>
                    </a:ext>
                  </a:extLst>
                </a:gridCol>
              </a:tblGrid>
              <a:tr h="275724">
                <a:tc>
                  <a:txBody>
                    <a:bodyPr/>
                    <a:lstStyle/>
                    <a:p>
                      <a:pPr algn="ctr" fontAlgn="b"/>
                      <a:endParaRPr lang="sv-SE" sz="1400" b="0" i="0" u="none" strike="noStrike" dirty="0">
                        <a:solidFill>
                          <a:schemeClr val="tx1"/>
                        </a:solidFill>
                        <a:effectLst/>
                        <a:latin typeface="Arial" panose="020B0604020202020204" pitchFamily="34" charset="0"/>
                        <a:cs typeface="Arial" panose="020B0604020202020204" pitchFamily="34" charset="0"/>
                      </a:endParaRPr>
                    </a:p>
                  </a:txBody>
                  <a:tcPr marL="6350" marR="6350" marT="6350" marB="0" anchor="b">
                    <a:solidFill>
                      <a:schemeClr val="bg1"/>
                    </a:solidFill>
                  </a:tcPr>
                </a:tc>
                <a:tc>
                  <a:txBody>
                    <a:bodyPr/>
                    <a:lstStyle/>
                    <a:p>
                      <a:pPr algn="ctr" fontAlgn="ctr"/>
                      <a:r>
                        <a:rPr lang="sv-SE" sz="1400" b="1" i="1" u="none" strike="noStrike" dirty="0">
                          <a:solidFill>
                            <a:schemeClr val="tx1"/>
                          </a:solidFill>
                          <a:effectLst/>
                          <a:latin typeface="Arial" panose="020B0604020202020204" pitchFamily="34" charset="0"/>
                          <a:cs typeface="Arial" panose="020B0604020202020204" pitchFamily="34" charset="0"/>
                        </a:rPr>
                        <a:t>%</a:t>
                      </a:r>
                      <a:r>
                        <a:rPr lang="sv-SE" sz="1400" b="1" i="1" u="none" strike="noStrike" dirty="0" err="1">
                          <a:solidFill>
                            <a:schemeClr val="tx1"/>
                          </a:solidFill>
                          <a:effectLst/>
                          <a:latin typeface="Arial" panose="020B0604020202020204" pitchFamily="34" charset="0"/>
                          <a:cs typeface="Arial" panose="020B0604020202020204" pitchFamily="34" charset="0"/>
                        </a:rPr>
                        <a:t>wt</a:t>
                      </a:r>
                      <a:r>
                        <a:rPr lang="sv-SE" sz="1400" b="1" i="1" u="none" strike="noStrike" dirty="0">
                          <a:solidFill>
                            <a:schemeClr val="tx1"/>
                          </a:solidFill>
                          <a:effectLst/>
                          <a:latin typeface="Arial" panose="020B0604020202020204" pitchFamily="34" charset="0"/>
                          <a:cs typeface="Arial" panose="020B0604020202020204" pitchFamily="34" charset="0"/>
                        </a:rPr>
                        <a:t>.</a:t>
                      </a:r>
                    </a:p>
                  </a:txBody>
                  <a:tcPr marL="6350" marR="6350" marT="6350" marB="0" anchor="ctr">
                    <a:solidFill>
                      <a:schemeClr val="bg1"/>
                    </a:solidFill>
                  </a:tcPr>
                </a:tc>
                <a:extLst>
                  <a:ext uri="{0D108BD9-81ED-4DB2-BD59-A6C34878D82A}">
                    <a16:rowId xmlns:a16="http://schemas.microsoft.com/office/drawing/2014/main" val="806085929"/>
                  </a:ext>
                </a:extLst>
              </a:tr>
              <a:tr h="266533">
                <a:tc>
                  <a:txBody>
                    <a:bodyPr/>
                    <a:lstStyle/>
                    <a:p>
                      <a:pPr algn="ctr" fontAlgn="ctr"/>
                      <a:r>
                        <a:rPr lang="sv-SE" sz="1400" b="1" u="none" strike="noStrike" dirty="0">
                          <a:solidFill>
                            <a:schemeClr val="tx1"/>
                          </a:solidFill>
                          <a:effectLst/>
                          <a:latin typeface="Arial" panose="020B0604020202020204" pitchFamily="34" charset="0"/>
                          <a:cs typeface="Arial" panose="020B0604020202020204" pitchFamily="34" charset="0"/>
                        </a:rPr>
                        <a:t>C</a:t>
                      </a:r>
                      <a:endParaRPr lang="sv-SE" sz="1400" b="1" i="1" u="none" strike="noStrike" dirty="0">
                        <a:solidFill>
                          <a:schemeClr val="tx1"/>
                        </a:solidFill>
                        <a:effectLst/>
                        <a:latin typeface="Arial" panose="020B0604020202020204" pitchFamily="34" charset="0"/>
                        <a:cs typeface="Arial" panose="020B0604020202020204" pitchFamily="34" charset="0"/>
                      </a:endParaRPr>
                    </a:p>
                  </a:txBody>
                  <a:tcPr marL="6350" marR="6350" marT="6350" marB="0" anchor="ctr">
                    <a:solidFill>
                      <a:schemeClr val="bg1"/>
                    </a:solidFill>
                  </a:tcPr>
                </a:tc>
                <a:tc>
                  <a:txBody>
                    <a:bodyPr/>
                    <a:lstStyle/>
                    <a:p>
                      <a:pPr algn="ctr" fontAlgn="ctr"/>
                      <a:r>
                        <a:rPr lang="sv-SE" sz="1400" u="none" strike="noStrike" dirty="0">
                          <a:solidFill>
                            <a:schemeClr val="tx1"/>
                          </a:solidFill>
                          <a:effectLst/>
                          <a:latin typeface="Arial" panose="020B0604020202020204" pitchFamily="34" charset="0"/>
                          <a:cs typeface="Arial" panose="020B0604020202020204" pitchFamily="34" charset="0"/>
                        </a:rPr>
                        <a:t>0.022</a:t>
                      </a:r>
                      <a:endParaRPr lang="sv-SE" sz="1400" b="0" i="0" u="none" strike="noStrike" dirty="0">
                        <a:solidFill>
                          <a:schemeClr val="tx1"/>
                        </a:solidFill>
                        <a:effectLst/>
                        <a:latin typeface="Arial" panose="020B0604020202020204" pitchFamily="34" charset="0"/>
                        <a:cs typeface="Arial" panose="020B0604020202020204" pitchFamily="34" charset="0"/>
                      </a:endParaRPr>
                    </a:p>
                  </a:txBody>
                  <a:tcPr marL="6350" marR="6350" marT="6350" marB="0" anchor="ctr">
                    <a:solidFill>
                      <a:schemeClr val="bg1"/>
                    </a:solidFill>
                  </a:tcPr>
                </a:tc>
                <a:extLst>
                  <a:ext uri="{0D108BD9-81ED-4DB2-BD59-A6C34878D82A}">
                    <a16:rowId xmlns:a16="http://schemas.microsoft.com/office/drawing/2014/main" val="2388137583"/>
                  </a:ext>
                </a:extLst>
              </a:tr>
              <a:tr h="266533">
                <a:tc>
                  <a:txBody>
                    <a:bodyPr/>
                    <a:lstStyle/>
                    <a:p>
                      <a:pPr algn="ctr" fontAlgn="ctr"/>
                      <a:r>
                        <a:rPr lang="sv-SE" sz="1400" b="1" u="none" strike="noStrike" dirty="0">
                          <a:solidFill>
                            <a:schemeClr val="tx1"/>
                          </a:solidFill>
                          <a:effectLst/>
                          <a:latin typeface="Arial" panose="020B0604020202020204" pitchFamily="34" charset="0"/>
                          <a:cs typeface="Arial" panose="020B0604020202020204" pitchFamily="34" charset="0"/>
                        </a:rPr>
                        <a:t>N</a:t>
                      </a:r>
                      <a:endParaRPr lang="sv-SE" sz="1400" b="1" i="1" u="none" strike="noStrike" dirty="0">
                        <a:solidFill>
                          <a:schemeClr val="tx1"/>
                        </a:solidFill>
                        <a:effectLst/>
                        <a:latin typeface="Arial" panose="020B0604020202020204" pitchFamily="34" charset="0"/>
                        <a:cs typeface="Arial" panose="020B0604020202020204" pitchFamily="34" charset="0"/>
                      </a:endParaRPr>
                    </a:p>
                  </a:txBody>
                  <a:tcPr marL="6350" marR="6350" marT="6350" marB="0" anchor="ctr">
                    <a:solidFill>
                      <a:schemeClr val="bg1"/>
                    </a:solidFill>
                  </a:tcPr>
                </a:tc>
                <a:tc>
                  <a:txBody>
                    <a:bodyPr/>
                    <a:lstStyle/>
                    <a:p>
                      <a:pPr algn="ctr" fontAlgn="ctr"/>
                      <a:r>
                        <a:rPr lang="sv-SE" sz="1400" u="none" strike="noStrike" dirty="0">
                          <a:solidFill>
                            <a:schemeClr val="tx1"/>
                          </a:solidFill>
                          <a:effectLst/>
                          <a:latin typeface="Arial" panose="020B0604020202020204" pitchFamily="34" charset="0"/>
                          <a:cs typeface="Arial" panose="020B0604020202020204" pitchFamily="34" charset="0"/>
                        </a:rPr>
                        <a:t>0.006</a:t>
                      </a:r>
                      <a:endParaRPr lang="sv-SE" sz="1400" b="0" i="0" u="none" strike="noStrike" dirty="0">
                        <a:solidFill>
                          <a:schemeClr val="tx1"/>
                        </a:solidFill>
                        <a:effectLst/>
                        <a:latin typeface="Arial" panose="020B0604020202020204" pitchFamily="34" charset="0"/>
                        <a:cs typeface="Arial" panose="020B0604020202020204" pitchFamily="34" charset="0"/>
                      </a:endParaRPr>
                    </a:p>
                  </a:txBody>
                  <a:tcPr marL="6350" marR="6350" marT="6350" marB="0" anchor="ctr">
                    <a:solidFill>
                      <a:schemeClr val="bg1"/>
                    </a:solidFill>
                  </a:tcPr>
                </a:tc>
                <a:extLst>
                  <a:ext uri="{0D108BD9-81ED-4DB2-BD59-A6C34878D82A}">
                    <a16:rowId xmlns:a16="http://schemas.microsoft.com/office/drawing/2014/main" val="2828284058"/>
                  </a:ext>
                </a:extLst>
              </a:tr>
              <a:tr h="266533">
                <a:tc>
                  <a:txBody>
                    <a:bodyPr/>
                    <a:lstStyle/>
                    <a:p>
                      <a:pPr algn="ctr" fontAlgn="ctr"/>
                      <a:r>
                        <a:rPr lang="sv-SE" sz="1400" b="1" u="none" strike="noStrike" dirty="0">
                          <a:solidFill>
                            <a:schemeClr val="tx1"/>
                          </a:solidFill>
                          <a:effectLst/>
                          <a:latin typeface="Arial" panose="020B0604020202020204" pitchFamily="34" charset="0"/>
                          <a:cs typeface="Arial" panose="020B0604020202020204" pitchFamily="34" charset="0"/>
                        </a:rPr>
                        <a:t>O</a:t>
                      </a:r>
                      <a:endParaRPr lang="sv-SE" sz="1400" b="1" i="1" u="none" strike="noStrike" dirty="0">
                        <a:solidFill>
                          <a:schemeClr val="tx1"/>
                        </a:solidFill>
                        <a:effectLst/>
                        <a:latin typeface="Arial" panose="020B0604020202020204" pitchFamily="34" charset="0"/>
                        <a:cs typeface="Arial" panose="020B0604020202020204" pitchFamily="34" charset="0"/>
                      </a:endParaRPr>
                    </a:p>
                  </a:txBody>
                  <a:tcPr marL="6350" marR="6350" marT="6350" marB="0" anchor="ctr">
                    <a:solidFill>
                      <a:schemeClr val="bg1"/>
                    </a:solidFill>
                  </a:tcPr>
                </a:tc>
                <a:tc>
                  <a:txBody>
                    <a:bodyPr/>
                    <a:lstStyle/>
                    <a:p>
                      <a:pPr algn="ctr" fontAlgn="ctr"/>
                      <a:r>
                        <a:rPr lang="sv-SE" sz="1400" u="none" strike="noStrike" dirty="0">
                          <a:solidFill>
                            <a:schemeClr val="tx1"/>
                          </a:solidFill>
                          <a:effectLst/>
                          <a:latin typeface="Arial" panose="020B0604020202020204" pitchFamily="34" charset="0"/>
                          <a:cs typeface="Arial" panose="020B0604020202020204" pitchFamily="34" charset="0"/>
                        </a:rPr>
                        <a:t>0.0049</a:t>
                      </a:r>
                      <a:endParaRPr lang="sv-SE" sz="1400" b="0" i="0" u="none" strike="noStrike" dirty="0">
                        <a:solidFill>
                          <a:schemeClr val="tx1"/>
                        </a:solidFill>
                        <a:effectLst/>
                        <a:latin typeface="Arial" panose="020B0604020202020204" pitchFamily="34" charset="0"/>
                        <a:cs typeface="Arial" panose="020B0604020202020204" pitchFamily="34" charset="0"/>
                      </a:endParaRPr>
                    </a:p>
                  </a:txBody>
                  <a:tcPr marL="6350" marR="6350" marT="6350" marB="0" anchor="ctr">
                    <a:solidFill>
                      <a:schemeClr val="bg1"/>
                    </a:solidFill>
                  </a:tcPr>
                </a:tc>
                <a:extLst>
                  <a:ext uri="{0D108BD9-81ED-4DB2-BD59-A6C34878D82A}">
                    <a16:rowId xmlns:a16="http://schemas.microsoft.com/office/drawing/2014/main" val="4071775203"/>
                  </a:ext>
                </a:extLst>
              </a:tr>
              <a:tr h="266533">
                <a:tc>
                  <a:txBody>
                    <a:bodyPr/>
                    <a:lstStyle/>
                    <a:p>
                      <a:pPr algn="ctr" fontAlgn="ctr"/>
                      <a:r>
                        <a:rPr lang="sv-SE" sz="1400" b="1" u="none" strike="noStrike" dirty="0">
                          <a:solidFill>
                            <a:schemeClr val="tx1"/>
                          </a:solidFill>
                          <a:effectLst/>
                          <a:latin typeface="Arial" panose="020B0604020202020204" pitchFamily="34" charset="0"/>
                          <a:cs typeface="Arial" panose="020B0604020202020204" pitchFamily="34" charset="0"/>
                        </a:rPr>
                        <a:t>Al</a:t>
                      </a:r>
                      <a:endParaRPr lang="sv-SE" sz="1400" b="1" i="1" u="none" strike="noStrike" dirty="0">
                        <a:solidFill>
                          <a:schemeClr val="tx1"/>
                        </a:solidFill>
                        <a:effectLst/>
                        <a:latin typeface="Arial" panose="020B0604020202020204" pitchFamily="34" charset="0"/>
                        <a:cs typeface="Arial" panose="020B0604020202020204" pitchFamily="34" charset="0"/>
                      </a:endParaRPr>
                    </a:p>
                  </a:txBody>
                  <a:tcPr marL="6350" marR="6350" marT="6350" marB="0" anchor="ctr">
                    <a:solidFill>
                      <a:schemeClr val="bg1"/>
                    </a:solidFill>
                  </a:tcPr>
                </a:tc>
                <a:tc>
                  <a:txBody>
                    <a:bodyPr/>
                    <a:lstStyle/>
                    <a:p>
                      <a:pPr algn="ctr" fontAlgn="ctr"/>
                      <a:r>
                        <a:rPr lang="sv-SE" sz="1400" u="none" strike="noStrike" dirty="0">
                          <a:solidFill>
                            <a:schemeClr val="tx1"/>
                          </a:solidFill>
                          <a:effectLst/>
                          <a:latin typeface="Arial" panose="020B0604020202020204" pitchFamily="34" charset="0"/>
                          <a:cs typeface="Arial" panose="020B0604020202020204" pitchFamily="34" charset="0"/>
                        </a:rPr>
                        <a:t>0.15</a:t>
                      </a:r>
                      <a:endParaRPr lang="sv-SE" sz="1400" b="0" i="0" u="none" strike="noStrike" dirty="0">
                        <a:solidFill>
                          <a:schemeClr val="tx1"/>
                        </a:solidFill>
                        <a:effectLst/>
                        <a:latin typeface="Arial" panose="020B0604020202020204" pitchFamily="34" charset="0"/>
                        <a:cs typeface="Arial" panose="020B0604020202020204" pitchFamily="34" charset="0"/>
                      </a:endParaRPr>
                    </a:p>
                  </a:txBody>
                  <a:tcPr marL="6350" marR="6350" marT="6350" marB="0" anchor="ctr">
                    <a:solidFill>
                      <a:schemeClr val="bg1"/>
                    </a:solidFill>
                  </a:tcPr>
                </a:tc>
                <a:extLst>
                  <a:ext uri="{0D108BD9-81ED-4DB2-BD59-A6C34878D82A}">
                    <a16:rowId xmlns:a16="http://schemas.microsoft.com/office/drawing/2014/main" val="2762431960"/>
                  </a:ext>
                </a:extLst>
              </a:tr>
              <a:tr h="266533">
                <a:tc>
                  <a:txBody>
                    <a:bodyPr/>
                    <a:lstStyle/>
                    <a:p>
                      <a:pPr algn="ctr" fontAlgn="ctr"/>
                      <a:r>
                        <a:rPr lang="sv-SE" sz="1400" b="1" u="none" strike="noStrike" dirty="0">
                          <a:solidFill>
                            <a:schemeClr val="tx1"/>
                          </a:solidFill>
                          <a:effectLst/>
                          <a:latin typeface="Arial" panose="020B0604020202020204" pitchFamily="34" charset="0"/>
                          <a:cs typeface="Arial" panose="020B0604020202020204" pitchFamily="34" charset="0"/>
                        </a:rPr>
                        <a:t>Si</a:t>
                      </a:r>
                      <a:endParaRPr lang="sv-SE" sz="1400" b="1" i="1" u="none" strike="noStrike" dirty="0">
                        <a:solidFill>
                          <a:schemeClr val="tx1"/>
                        </a:solidFill>
                        <a:effectLst/>
                        <a:latin typeface="Arial" panose="020B0604020202020204" pitchFamily="34" charset="0"/>
                        <a:cs typeface="Arial" panose="020B0604020202020204" pitchFamily="34" charset="0"/>
                      </a:endParaRPr>
                    </a:p>
                  </a:txBody>
                  <a:tcPr marL="6350" marR="6350" marT="6350" marB="0" anchor="ctr">
                    <a:solidFill>
                      <a:schemeClr val="bg1"/>
                    </a:solidFill>
                  </a:tcPr>
                </a:tc>
                <a:tc>
                  <a:txBody>
                    <a:bodyPr/>
                    <a:lstStyle/>
                    <a:p>
                      <a:pPr algn="ctr" fontAlgn="ctr"/>
                      <a:r>
                        <a:rPr lang="sv-SE" sz="1400" u="none" strike="noStrike" dirty="0">
                          <a:solidFill>
                            <a:schemeClr val="tx1"/>
                          </a:solidFill>
                          <a:effectLst/>
                          <a:latin typeface="Arial" panose="020B0604020202020204" pitchFamily="34" charset="0"/>
                          <a:cs typeface="Arial" panose="020B0604020202020204" pitchFamily="34" charset="0"/>
                        </a:rPr>
                        <a:t>0.05</a:t>
                      </a:r>
                      <a:endParaRPr lang="sv-SE" sz="1400" b="0" i="0" u="none" strike="noStrike" dirty="0">
                        <a:solidFill>
                          <a:schemeClr val="tx1"/>
                        </a:solidFill>
                        <a:effectLst/>
                        <a:latin typeface="Arial" panose="020B0604020202020204" pitchFamily="34" charset="0"/>
                        <a:cs typeface="Arial" panose="020B0604020202020204" pitchFamily="34" charset="0"/>
                      </a:endParaRPr>
                    </a:p>
                  </a:txBody>
                  <a:tcPr marL="6350" marR="6350" marT="6350" marB="0" anchor="ctr">
                    <a:solidFill>
                      <a:schemeClr val="bg1"/>
                    </a:solidFill>
                  </a:tcPr>
                </a:tc>
                <a:extLst>
                  <a:ext uri="{0D108BD9-81ED-4DB2-BD59-A6C34878D82A}">
                    <a16:rowId xmlns:a16="http://schemas.microsoft.com/office/drawing/2014/main" val="205152396"/>
                  </a:ext>
                </a:extLst>
              </a:tr>
              <a:tr h="266533">
                <a:tc>
                  <a:txBody>
                    <a:bodyPr/>
                    <a:lstStyle/>
                    <a:p>
                      <a:pPr algn="ctr" fontAlgn="ctr"/>
                      <a:r>
                        <a:rPr lang="sv-SE" sz="1400" b="1" u="none" strike="noStrike" dirty="0">
                          <a:solidFill>
                            <a:schemeClr val="tx1"/>
                          </a:solidFill>
                          <a:effectLst/>
                          <a:latin typeface="Arial" panose="020B0604020202020204" pitchFamily="34" charset="0"/>
                          <a:cs typeface="Arial" panose="020B0604020202020204" pitchFamily="34" charset="0"/>
                        </a:rPr>
                        <a:t>P</a:t>
                      </a:r>
                      <a:endParaRPr lang="sv-SE" sz="1400" b="1" i="1" u="none" strike="noStrike" dirty="0">
                        <a:solidFill>
                          <a:schemeClr val="tx1"/>
                        </a:solidFill>
                        <a:effectLst/>
                        <a:latin typeface="Arial" panose="020B0604020202020204" pitchFamily="34" charset="0"/>
                        <a:cs typeface="Arial" panose="020B0604020202020204" pitchFamily="34" charset="0"/>
                      </a:endParaRPr>
                    </a:p>
                  </a:txBody>
                  <a:tcPr marL="6350" marR="6350" marT="6350" marB="0" anchor="ctr">
                    <a:solidFill>
                      <a:schemeClr val="bg1"/>
                    </a:solidFill>
                  </a:tcPr>
                </a:tc>
                <a:tc>
                  <a:txBody>
                    <a:bodyPr/>
                    <a:lstStyle/>
                    <a:p>
                      <a:pPr algn="ctr" fontAlgn="ctr"/>
                      <a:r>
                        <a:rPr lang="sv-SE" sz="1400" u="none" strike="noStrike" dirty="0">
                          <a:solidFill>
                            <a:schemeClr val="tx1"/>
                          </a:solidFill>
                          <a:effectLst/>
                          <a:latin typeface="Arial" panose="020B0604020202020204" pitchFamily="34" charset="0"/>
                          <a:cs typeface="Arial" panose="020B0604020202020204" pitchFamily="34" charset="0"/>
                        </a:rPr>
                        <a:t>0.003</a:t>
                      </a:r>
                      <a:endParaRPr lang="sv-SE" sz="1400" b="0" i="0" u="none" strike="noStrike" dirty="0">
                        <a:solidFill>
                          <a:schemeClr val="tx1"/>
                        </a:solidFill>
                        <a:effectLst/>
                        <a:latin typeface="Arial" panose="020B0604020202020204" pitchFamily="34" charset="0"/>
                        <a:cs typeface="Arial" panose="020B0604020202020204" pitchFamily="34" charset="0"/>
                      </a:endParaRPr>
                    </a:p>
                  </a:txBody>
                  <a:tcPr marL="6350" marR="6350" marT="6350" marB="0" anchor="ctr">
                    <a:solidFill>
                      <a:schemeClr val="bg1"/>
                    </a:solidFill>
                  </a:tcPr>
                </a:tc>
                <a:extLst>
                  <a:ext uri="{0D108BD9-81ED-4DB2-BD59-A6C34878D82A}">
                    <a16:rowId xmlns:a16="http://schemas.microsoft.com/office/drawing/2014/main" val="1573071696"/>
                  </a:ext>
                </a:extLst>
              </a:tr>
              <a:tr h="266533">
                <a:tc>
                  <a:txBody>
                    <a:bodyPr/>
                    <a:lstStyle/>
                    <a:p>
                      <a:pPr algn="ctr" fontAlgn="ctr"/>
                      <a:r>
                        <a:rPr lang="sv-SE" sz="1400" b="1" u="none" strike="noStrike">
                          <a:solidFill>
                            <a:schemeClr val="tx1"/>
                          </a:solidFill>
                          <a:effectLst/>
                          <a:latin typeface="Arial" panose="020B0604020202020204" pitchFamily="34" charset="0"/>
                          <a:cs typeface="Arial" panose="020B0604020202020204" pitchFamily="34" charset="0"/>
                        </a:rPr>
                        <a:t>S</a:t>
                      </a:r>
                      <a:endParaRPr lang="sv-SE" sz="1400" b="1" i="1" u="none" strike="noStrike">
                        <a:solidFill>
                          <a:schemeClr val="tx1"/>
                        </a:solidFill>
                        <a:effectLst/>
                        <a:latin typeface="Arial" panose="020B0604020202020204" pitchFamily="34" charset="0"/>
                        <a:cs typeface="Arial" panose="020B0604020202020204" pitchFamily="34" charset="0"/>
                      </a:endParaRPr>
                    </a:p>
                  </a:txBody>
                  <a:tcPr marL="6350" marR="6350" marT="6350" marB="0" anchor="ctr">
                    <a:solidFill>
                      <a:schemeClr val="bg1"/>
                    </a:solidFill>
                  </a:tcPr>
                </a:tc>
                <a:tc>
                  <a:txBody>
                    <a:bodyPr/>
                    <a:lstStyle/>
                    <a:p>
                      <a:pPr algn="ctr" fontAlgn="ctr"/>
                      <a:r>
                        <a:rPr lang="sv-SE" sz="1400" u="none" strike="noStrike" dirty="0">
                          <a:solidFill>
                            <a:schemeClr val="tx1"/>
                          </a:solidFill>
                          <a:effectLst/>
                          <a:latin typeface="Arial" panose="020B0604020202020204" pitchFamily="34" charset="0"/>
                          <a:cs typeface="Arial" panose="020B0604020202020204" pitchFamily="34" charset="0"/>
                        </a:rPr>
                        <a:t>0.009</a:t>
                      </a:r>
                      <a:endParaRPr lang="sv-SE" sz="1400" b="0" i="0" u="none" strike="noStrike" dirty="0">
                        <a:solidFill>
                          <a:schemeClr val="tx1"/>
                        </a:solidFill>
                        <a:effectLst/>
                        <a:latin typeface="Arial" panose="020B0604020202020204" pitchFamily="34" charset="0"/>
                        <a:cs typeface="Arial" panose="020B0604020202020204" pitchFamily="34" charset="0"/>
                      </a:endParaRPr>
                    </a:p>
                  </a:txBody>
                  <a:tcPr marL="6350" marR="6350" marT="6350" marB="0" anchor="ctr">
                    <a:solidFill>
                      <a:schemeClr val="bg1"/>
                    </a:solidFill>
                  </a:tcPr>
                </a:tc>
                <a:extLst>
                  <a:ext uri="{0D108BD9-81ED-4DB2-BD59-A6C34878D82A}">
                    <a16:rowId xmlns:a16="http://schemas.microsoft.com/office/drawing/2014/main" val="2127231518"/>
                  </a:ext>
                </a:extLst>
              </a:tr>
              <a:tr h="266533">
                <a:tc>
                  <a:txBody>
                    <a:bodyPr/>
                    <a:lstStyle/>
                    <a:p>
                      <a:pPr algn="ctr" fontAlgn="ctr"/>
                      <a:r>
                        <a:rPr lang="sv-SE" sz="1400" b="1" u="none" strike="noStrike" dirty="0" err="1">
                          <a:solidFill>
                            <a:schemeClr val="tx1"/>
                          </a:solidFill>
                          <a:effectLst/>
                          <a:latin typeface="Arial" panose="020B0604020202020204" pitchFamily="34" charset="0"/>
                          <a:cs typeface="Arial" panose="020B0604020202020204" pitchFamily="34" charset="0"/>
                        </a:rPr>
                        <a:t>Cr</a:t>
                      </a:r>
                      <a:endParaRPr lang="sv-SE" sz="1400" b="1" i="1" u="none" strike="noStrike" dirty="0">
                        <a:solidFill>
                          <a:schemeClr val="tx1"/>
                        </a:solidFill>
                        <a:effectLst/>
                        <a:latin typeface="Arial" panose="020B0604020202020204" pitchFamily="34" charset="0"/>
                        <a:cs typeface="Arial" panose="020B0604020202020204" pitchFamily="34" charset="0"/>
                      </a:endParaRPr>
                    </a:p>
                  </a:txBody>
                  <a:tcPr marL="6350" marR="6350" marT="6350" marB="0" anchor="ctr">
                    <a:solidFill>
                      <a:schemeClr val="bg1"/>
                    </a:solidFill>
                  </a:tcPr>
                </a:tc>
                <a:tc>
                  <a:txBody>
                    <a:bodyPr/>
                    <a:lstStyle/>
                    <a:p>
                      <a:pPr algn="ctr" fontAlgn="ctr"/>
                      <a:r>
                        <a:rPr lang="sv-SE" sz="1400" u="none" strike="noStrike" dirty="0">
                          <a:solidFill>
                            <a:schemeClr val="tx1"/>
                          </a:solidFill>
                          <a:effectLst/>
                          <a:latin typeface="Arial" panose="020B0604020202020204" pitchFamily="34" charset="0"/>
                          <a:cs typeface="Arial" panose="020B0604020202020204" pitchFamily="34" charset="0"/>
                        </a:rPr>
                        <a:t>20.83</a:t>
                      </a:r>
                      <a:endParaRPr lang="sv-SE" sz="1400" b="0" i="0" u="none" strike="noStrike" dirty="0">
                        <a:solidFill>
                          <a:schemeClr val="tx1"/>
                        </a:solidFill>
                        <a:effectLst/>
                        <a:latin typeface="Arial" panose="020B0604020202020204" pitchFamily="34" charset="0"/>
                        <a:cs typeface="Arial" panose="020B0604020202020204" pitchFamily="34" charset="0"/>
                      </a:endParaRPr>
                    </a:p>
                  </a:txBody>
                  <a:tcPr marL="6350" marR="6350" marT="6350" marB="0" anchor="ctr">
                    <a:solidFill>
                      <a:schemeClr val="bg1"/>
                    </a:solidFill>
                  </a:tcPr>
                </a:tc>
                <a:extLst>
                  <a:ext uri="{0D108BD9-81ED-4DB2-BD59-A6C34878D82A}">
                    <a16:rowId xmlns:a16="http://schemas.microsoft.com/office/drawing/2014/main" val="2330687374"/>
                  </a:ext>
                </a:extLst>
              </a:tr>
              <a:tr h="266533">
                <a:tc>
                  <a:txBody>
                    <a:bodyPr/>
                    <a:lstStyle/>
                    <a:p>
                      <a:pPr algn="ctr" fontAlgn="ctr"/>
                      <a:r>
                        <a:rPr lang="sv-SE" sz="1400" b="1" u="none" strike="noStrike" dirty="0" err="1">
                          <a:solidFill>
                            <a:schemeClr val="tx1"/>
                          </a:solidFill>
                          <a:effectLst/>
                          <a:latin typeface="Arial" panose="020B0604020202020204" pitchFamily="34" charset="0"/>
                          <a:cs typeface="Arial" panose="020B0604020202020204" pitchFamily="34" charset="0"/>
                        </a:rPr>
                        <a:t>Mn</a:t>
                      </a:r>
                      <a:endParaRPr lang="sv-SE" sz="1400" b="1" i="1" u="none" strike="noStrike" dirty="0">
                        <a:solidFill>
                          <a:schemeClr val="tx1"/>
                        </a:solidFill>
                        <a:effectLst/>
                        <a:latin typeface="Arial" panose="020B0604020202020204" pitchFamily="34" charset="0"/>
                        <a:cs typeface="Arial" panose="020B0604020202020204" pitchFamily="34" charset="0"/>
                      </a:endParaRPr>
                    </a:p>
                  </a:txBody>
                  <a:tcPr marL="6350" marR="6350" marT="6350" marB="0" anchor="ctr">
                    <a:solidFill>
                      <a:schemeClr val="bg1"/>
                    </a:solidFill>
                  </a:tcPr>
                </a:tc>
                <a:tc>
                  <a:txBody>
                    <a:bodyPr/>
                    <a:lstStyle/>
                    <a:p>
                      <a:pPr algn="ctr" fontAlgn="ctr"/>
                      <a:r>
                        <a:rPr lang="sv-SE" sz="1400" u="none" strike="noStrike" dirty="0">
                          <a:solidFill>
                            <a:schemeClr val="tx1"/>
                          </a:solidFill>
                          <a:effectLst/>
                          <a:latin typeface="Arial" panose="020B0604020202020204" pitchFamily="34" charset="0"/>
                          <a:cs typeface="Arial" panose="020B0604020202020204" pitchFamily="34" charset="0"/>
                        </a:rPr>
                        <a:t>0.01</a:t>
                      </a:r>
                      <a:endParaRPr lang="sv-SE" sz="1400" b="0" i="0" u="none" strike="noStrike" dirty="0">
                        <a:solidFill>
                          <a:schemeClr val="tx1"/>
                        </a:solidFill>
                        <a:effectLst/>
                        <a:latin typeface="Arial" panose="020B0604020202020204" pitchFamily="34" charset="0"/>
                        <a:cs typeface="Arial" panose="020B0604020202020204" pitchFamily="34" charset="0"/>
                      </a:endParaRPr>
                    </a:p>
                  </a:txBody>
                  <a:tcPr marL="6350" marR="6350" marT="6350" marB="0" anchor="ctr">
                    <a:solidFill>
                      <a:schemeClr val="bg1"/>
                    </a:solidFill>
                  </a:tcPr>
                </a:tc>
                <a:extLst>
                  <a:ext uri="{0D108BD9-81ED-4DB2-BD59-A6C34878D82A}">
                    <a16:rowId xmlns:a16="http://schemas.microsoft.com/office/drawing/2014/main" val="815015553"/>
                  </a:ext>
                </a:extLst>
              </a:tr>
              <a:tr h="266533">
                <a:tc>
                  <a:txBody>
                    <a:bodyPr/>
                    <a:lstStyle/>
                    <a:p>
                      <a:pPr algn="ctr" fontAlgn="ctr"/>
                      <a:r>
                        <a:rPr lang="sv-SE" sz="1400" b="1" u="none" strike="noStrike" dirty="0">
                          <a:solidFill>
                            <a:schemeClr val="tx1"/>
                          </a:solidFill>
                          <a:effectLst/>
                          <a:latin typeface="Arial" panose="020B0604020202020204" pitchFamily="34" charset="0"/>
                          <a:cs typeface="Arial" panose="020B0604020202020204" pitchFamily="34" charset="0"/>
                        </a:rPr>
                        <a:t>Fe</a:t>
                      </a:r>
                      <a:endParaRPr lang="sv-SE" sz="1400" b="1" i="1" u="none" strike="noStrike" dirty="0">
                        <a:solidFill>
                          <a:schemeClr val="tx1"/>
                        </a:solidFill>
                        <a:effectLst/>
                        <a:latin typeface="Arial" panose="020B0604020202020204" pitchFamily="34" charset="0"/>
                        <a:cs typeface="Arial" panose="020B0604020202020204" pitchFamily="34" charset="0"/>
                      </a:endParaRPr>
                    </a:p>
                  </a:txBody>
                  <a:tcPr marL="6350" marR="6350" marT="6350" marB="0" anchor="ctr">
                    <a:solidFill>
                      <a:schemeClr val="bg1"/>
                    </a:solidFill>
                  </a:tcPr>
                </a:tc>
                <a:tc>
                  <a:txBody>
                    <a:bodyPr/>
                    <a:lstStyle/>
                    <a:p>
                      <a:pPr algn="ctr" fontAlgn="ctr"/>
                      <a:r>
                        <a:rPr lang="sv-SE" sz="1400" u="none" strike="noStrike" dirty="0">
                          <a:solidFill>
                            <a:schemeClr val="tx1"/>
                          </a:solidFill>
                          <a:effectLst/>
                          <a:latin typeface="Arial" panose="020B0604020202020204" pitchFamily="34" charset="0"/>
                          <a:cs typeface="Arial" panose="020B0604020202020204" pitchFamily="34" charset="0"/>
                        </a:rPr>
                        <a:t>3.85</a:t>
                      </a:r>
                      <a:endParaRPr lang="sv-SE" sz="1400" b="0" i="0" u="none" strike="noStrike" dirty="0">
                        <a:solidFill>
                          <a:schemeClr val="tx1"/>
                        </a:solidFill>
                        <a:effectLst/>
                        <a:latin typeface="Arial" panose="020B0604020202020204" pitchFamily="34" charset="0"/>
                        <a:cs typeface="Arial" panose="020B0604020202020204" pitchFamily="34" charset="0"/>
                      </a:endParaRPr>
                    </a:p>
                  </a:txBody>
                  <a:tcPr marL="6350" marR="6350" marT="6350" marB="0" anchor="ctr">
                    <a:solidFill>
                      <a:schemeClr val="bg1"/>
                    </a:solidFill>
                  </a:tcPr>
                </a:tc>
                <a:extLst>
                  <a:ext uri="{0D108BD9-81ED-4DB2-BD59-A6C34878D82A}">
                    <a16:rowId xmlns:a16="http://schemas.microsoft.com/office/drawing/2014/main" val="3729906212"/>
                  </a:ext>
                </a:extLst>
              </a:tr>
              <a:tr h="266533">
                <a:tc>
                  <a:txBody>
                    <a:bodyPr/>
                    <a:lstStyle/>
                    <a:p>
                      <a:pPr algn="ctr" fontAlgn="ctr"/>
                      <a:r>
                        <a:rPr lang="sv-SE" sz="1400" b="1" u="none" strike="noStrike" dirty="0">
                          <a:solidFill>
                            <a:schemeClr val="tx1"/>
                          </a:solidFill>
                          <a:effectLst/>
                          <a:latin typeface="Arial" panose="020B0604020202020204" pitchFamily="34" charset="0"/>
                          <a:cs typeface="Arial" panose="020B0604020202020204" pitchFamily="34" charset="0"/>
                        </a:rPr>
                        <a:t>Co</a:t>
                      </a:r>
                      <a:endParaRPr lang="sv-SE" sz="1400" b="1" i="1" u="none" strike="noStrike" dirty="0">
                        <a:solidFill>
                          <a:schemeClr val="tx1"/>
                        </a:solidFill>
                        <a:effectLst/>
                        <a:latin typeface="Arial" panose="020B0604020202020204" pitchFamily="34" charset="0"/>
                        <a:cs typeface="Arial" panose="020B0604020202020204" pitchFamily="34" charset="0"/>
                      </a:endParaRPr>
                    </a:p>
                  </a:txBody>
                  <a:tcPr marL="6350" marR="6350" marT="6350" marB="0" anchor="ctr">
                    <a:solidFill>
                      <a:schemeClr val="bg1"/>
                    </a:solidFill>
                  </a:tcPr>
                </a:tc>
                <a:tc>
                  <a:txBody>
                    <a:bodyPr/>
                    <a:lstStyle/>
                    <a:p>
                      <a:pPr algn="ctr" fontAlgn="ctr"/>
                      <a:r>
                        <a:rPr lang="sv-SE" sz="1400" u="none" strike="noStrike" dirty="0">
                          <a:solidFill>
                            <a:schemeClr val="tx1"/>
                          </a:solidFill>
                          <a:effectLst/>
                          <a:latin typeface="Arial" panose="020B0604020202020204" pitchFamily="34" charset="0"/>
                          <a:cs typeface="Arial" panose="020B0604020202020204" pitchFamily="34" charset="0"/>
                        </a:rPr>
                        <a:t>0.01</a:t>
                      </a:r>
                      <a:endParaRPr lang="sv-SE" sz="1400" b="0" i="0" u="none" strike="noStrike" dirty="0">
                        <a:solidFill>
                          <a:schemeClr val="tx1"/>
                        </a:solidFill>
                        <a:effectLst/>
                        <a:latin typeface="Arial" panose="020B0604020202020204" pitchFamily="34" charset="0"/>
                        <a:cs typeface="Arial" panose="020B0604020202020204" pitchFamily="34" charset="0"/>
                      </a:endParaRPr>
                    </a:p>
                  </a:txBody>
                  <a:tcPr marL="6350" marR="6350" marT="6350" marB="0" anchor="ctr">
                    <a:solidFill>
                      <a:schemeClr val="bg1"/>
                    </a:solidFill>
                  </a:tcPr>
                </a:tc>
                <a:extLst>
                  <a:ext uri="{0D108BD9-81ED-4DB2-BD59-A6C34878D82A}">
                    <a16:rowId xmlns:a16="http://schemas.microsoft.com/office/drawing/2014/main" val="4032977598"/>
                  </a:ext>
                </a:extLst>
              </a:tr>
              <a:tr h="266533">
                <a:tc>
                  <a:txBody>
                    <a:bodyPr/>
                    <a:lstStyle/>
                    <a:p>
                      <a:pPr algn="ctr" fontAlgn="ctr"/>
                      <a:r>
                        <a:rPr lang="sv-SE" sz="1400" b="1" u="none" strike="noStrike" dirty="0">
                          <a:solidFill>
                            <a:schemeClr val="tx1"/>
                          </a:solidFill>
                          <a:effectLst/>
                          <a:latin typeface="Arial" panose="020B0604020202020204" pitchFamily="34" charset="0"/>
                          <a:cs typeface="Arial" panose="020B0604020202020204" pitchFamily="34" charset="0"/>
                        </a:rPr>
                        <a:t>Ni</a:t>
                      </a:r>
                      <a:endParaRPr lang="sv-SE" sz="1400" b="1" i="1" u="none" strike="noStrike" dirty="0">
                        <a:solidFill>
                          <a:schemeClr val="tx1"/>
                        </a:solidFill>
                        <a:effectLst/>
                        <a:latin typeface="Arial" panose="020B0604020202020204" pitchFamily="34" charset="0"/>
                        <a:cs typeface="Arial" panose="020B0604020202020204" pitchFamily="34" charset="0"/>
                      </a:endParaRPr>
                    </a:p>
                  </a:txBody>
                  <a:tcPr marL="6350" marR="6350" marT="6350" marB="0" anchor="ctr">
                    <a:solidFill>
                      <a:schemeClr val="bg1"/>
                    </a:solidFill>
                  </a:tcPr>
                </a:tc>
                <a:tc>
                  <a:txBody>
                    <a:bodyPr/>
                    <a:lstStyle/>
                    <a:p>
                      <a:pPr algn="ctr" fontAlgn="ctr"/>
                      <a:r>
                        <a:rPr lang="sv-SE" sz="1400" u="none" strike="noStrike" dirty="0">
                          <a:solidFill>
                            <a:schemeClr val="tx1"/>
                          </a:solidFill>
                          <a:effectLst/>
                          <a:latin typeface="Arial" panose="020B0604020202020204" pitchFamily="34" charset="0"/>
                          <a:cs typeface="Arial" panose="020B0604020202020204" pitchFamily="34" charset="0"/>
                        </a:rPr>
                        <a:t>62.15</a:t>
                      </a:r>
                      <a:endParaRPr lang="sv-SE" sz="1400" b="0" i="0" u="none" strike="noStrike" dirty="0">
                        <a:solidFill>
                          <a:schemeClr val="tx1"/>
                        </a:solidFill>
                        <a:effectLst/>
                        <a:latin typeface="Arial" panose="020B0604020202020204" pitchFamily="34" charset="0"/>
                        <a:cs typeface="Arial" panose="020B0604020202020204" pitchFamily="34" charset="0"/>
                      </a:endParaRPr>
                    </a:p>
                  </a:txBody>
                  <a:tcPr marL="6350" marR="6350" marT="6350" marB="0" anchor="ctr">
                    <a:solidFill>
                      <a:schemeClr val="bg1"/>
                    </a:solidFill>
                  </a:tcPr>
                </a:tc>
                <a:extLst>
                  <a:ext uri="{0D108BD9-81ED-4DB2-BD59-A6C34878D82A}">
                    <a16:rowId xmlns:a16="http://schemas.microsoft.com/office/drawing/2014/main" val="3967435291"/>
                  </a:ext>
                </a:extLst>
              </a:tr>
              <a:tr h="266533">
                <a:tc>
                  <a:txBody>
                    <a:bodyPr/>
                    <a:lstStyle/>
                    <a:p>
                      <a:pPr algn="ctr" fontAlgn="ctr"/>
                      <a:r>
                        <a:rPr lang="sv-SE" sz="1400" b="1" u="none" strike="noStrike" dirty="0">
                          <a:solidFill>
                            <a:schemeClr val="tx1"/>
                          </a:solidFill>
                          <a:effectLst/>
                          <a:latin typeface="Arial" panose="020B0604020202020204" pitchFamily="34" charset="0"/>
                          <a:cs typeface="Arial" panose="020B0604020202020204" pitchFamily="34" charset="0"/>
                        </a:rPr>
                        <a:t>Nb</a:t>
                      </a:r>
                      <a:endParaRPr lang="sv-SE" sz="1400" b="1" i="1" u="none" strike="noStrike" dirty="0">
                        <a:solidFill>
                          <a:schemeClr val="tx1"/>
                        </a:solidFill>
                        <a:effectLst/>
                        <a:latin typeface="Arial" panose="020B0604020202020204" pitchFamily="34" charset="0"/>
                        <a:cs typeface="Arial" panose="020B0604020202020204" pitchFamily="34" charset="0"/>
                      </a:endParaRPr>
                    </a:p>
                  </a:txBody>
                  <a:tcPr marL="6350" marR="6350" marT="6350" marB="0" anchor="ctr">
                    <a:solidFill>
                      <a:schemeClr val="bg1"/>
                    </a:solidFill>
                  </a:tcPr>
                </a:tc>
                <a:tc>
                  <a:txBody>
                    <a:bodyPr/>
                    <a:lstStyle/>
                    <a:p>
                      <a:pPr algn="ctr" fontAlgn="ctr"/>
                      <a:r>
                        <a:rPr lang="sv-SE" sz="1400" u="none" strike="noStrike" dirty="0">
                          <a:solidFill>
                            <a:schemeClr val="tx1"/>
                          </a:solidFill>
                          <a:effectLst/>
                          <a:latin typeface="Arial" panose="020B0604020202020204" pitchFamily="34" charset="0"/>
                          <a:cs typeface="Arial" panose="020B0604020202020204" pitchFamily="34" charset="0"/>
                        </a:rPr>
                        <a:t>3.83</a:t>
                      </a:r>
                      <a:endParaRPr lang="sv-SE" sz="1400" b="0" i="0" u="none" strike="noStrike" dirty="0">
                        <a:solidFill>
                          <a:schemeClr val="tx1"/>
                        </a:solidFill>
                        <a:effectLst/>
                        <a:latin typeface="Arial" panose="020B0604020202020204" pitchFamily="34" charset="0"/>
                        <a:cs typeface="Arial" panose="020B0604020202020204" pitchFamily="34" charset="0"/>
                      </a:endParaRPr>
                    </a:p>
                  </a:txBody>
                  <a:tcPr marL="6350" marR="6350" marT="6350" marB="0" anchor="ctr">
                    <a:solidFill>
                      <a:schemeClr val="bg1"/>
                    </a:solidFill>
                  </a:tcPr>
                </a:tc>
                <a:extLst>
                  <a:ext uri="{0D108BD9-81ED-4DB2-BD59-A6C34878D82A}">
                    <a16:rowId xmlns:a16="http://schemas.microsoft.com/office/drawing/2014/main" val="4103267654"/>
                  </a:ext>
                </a:extLst>
              </a:tr>
              <a:tr h="266533">
                <a:tc>
                  <a:txBody>
                    <a:bodyPr/>
                    <a:lstStyle/>
                    <a:p>
                      <a:pPr algn="ctr" fontAlgn="ctr"/>
                      <a:r>
                        <a:rPr lang="sv-SE" sz="1400" b="1" u="none" strike="noStrike" dirty="0">
                          <a:solidFill>
                            <a:schemeClr val="tx1"/>
                          </a:solidFill>
                          <a:effectLst/>
                          <a:latin typeface="Arial" panose="020B0604020202020204" pitchFamily="34" charset="0"/>
                          <a:cs typeface="Arial" panose="020B0604020202020204" pitchFamily="34" charset="0"/>
                        </a:rPr>
                        <a:t>Mo</a:t>
                      </a:r>
                      <a:endParaRPr lang="sv-SE" sz="1400" b="1" i="1" u="none" strike="noStrike" dirty="0">
                        <a:solidFill>
                          <a:schemeClr val="tx1"/>
                        </a:solidFill>
                        <a:effectLst/>
                        <a:latin typeface="Arial" panose="020B0604020202020204" pitchFamily="34" charset="0"/>
                        <a:cs typeface="Arial" panose="020B0604020202020204" pitchFamily="34" charset="0"/>
                      </a:endParaRPr>
                    </a:p>
                  </a:txBody>
                  <a:tcPr marL="6350" marR="6350" marT="6350" marB="0" anchor="ctr">
                    <a:solidFill>
                      <a:schemeClr val="bg1"/>
                    </a:solidFill>
                  </a:tcPr>
                </a:tc>
                <a:tc>
                  <a:txBody>
                    <a:bodyPr/>
                    <a:lstStyle/>
                    <a:p>
                      <a:pPr algn="ctr" fontAlgn="ctr"/>
                      <a:r>
                        <a:rPr lang="sv-SE" sz="1400" u="none" strike="noStrike" dirty="0">
                          <a:solidFill>
                            <a:schemeClr val="tx1"/>
                          </a:solidFill>
                          <a:effectLst/>
                          <a:latin typeface="Arial" panose="020B0604020202020204" pitchFamily="34" charset="0"/>
                          <a:cs typeface="Arial" panose="020B0604020202020204" pitchFamily="34" charset="0"/>
                        </a:rPr>
                        <a:t>9.05</a:t>
                      </a:r>
                      <a:endParaRPr lang="sv-SE" sz="1400" b="0" i="0" u="none" strike="noStrike" dirty="0">
                        <a:solidFill>
                          <a:schemeClr val="tx1"/>
                        </a:solidFill>
                        <a:effectLst/>
                        <a:latin typeface="Arial" panose="020B0604020202020204" pitchFamily="34" charset="0"/>
                        <a:cs typeface="Arial" panose="020B0604020202020204" pitchFamily="34" charset="0"/>
                      </a:endParaRPr>
                    </a:p>
                  </a:txBody>
                  <a:tcPr marL="6350" marR="6350" marT="6350" marB="0" anchor="ctr">
                    <a:solidFill>
                      <a:schemeClr val="bg1"/>
                    </a:solidFill>
                  </a:tcPr>
                </a:tc>
                <a:extLst>
                  <a:ext uri="{0D108BD9-81ED-4DB2-BD59-A6C34878D82A}">
                    <a16:rowId xmlns:a16="http://schemas.microsoft.com/office/drawing/2014/main" val="1458080154"/>
                  </a:ext>
                </a:extLst>
              </a:tr>
              <a:tr h="266533">
                <a:tc>
                  <a:txBody>
                    <a:bodyPr/>
                    <a:lstStyle/>
                    <a:p>
                      <a:pPr algn="ctr" fontAlgn="ctr"/>
                      <a:r>
                        <a:rPr lang="sv-SE" sz="1400" b="1" u="none" strike="noStrike" dirty="0">
                          <a:solidFill>
                            <a:schemeClr val="tx1"/>
                          </a:solidFill>
                          <a:effectLst/>
                          <a:latin typeface="Arial" panose="020B0604020202020204" pitchFamily="34" charset="0"/>
                          <a:cs typeface="Arial" panose="020B0604020202020204" pitchFamily="34" charset="0"/>
                        </a:rPr>
                        <a:t>Ti</a:t>
                      </a:r>
                      <a:endParaRPr lang="sv-SE" sz="1400" b="1" i="1" u="none" strike="noStrike" dirty="0">
                        <a:solidFill>
                          <a:schemeClr val="tx1"/>
                        </a:solidFill>
                        <a:effectLst/>
                        <a:latin typeface="Arial" panose="020B0604020202020204" pitchFamily="34" charset="0"/>
                        <a:cs typeface="Arial" panose="020B0604020202020204" pitchFamily="34" charset="0"/>
                      </a:endParaRPr>
                    </a:p>
                  </a:txBody>
                  <a:tcPr marL="6350" marR="6350" marT="6350" marB="0" anchor="ctr">
                    <a:solidFill>
                      <a:schemeClr val="bg1"/>
                    </a:solidFill>
                  </a:tcPr>
                </a:tc>
                <a:tc>
                  <a:txBody>
                    <a:bodyPr/>
                    <a:lstStyle/>
                    <a:p>
                      <a:pPr algn="ctr" fontAlgn="ctr"/>
                      <a:r>
                        <a:rPr lang="sv-SE" sz="1400" u="none" strike="noStrike" dirty="0">
                          <a:solidFill>
                            <a:schemeClr val="tx1"/>
                          </a:solidFill>
                          <a:effectLst/>
                          <a:latin typeface="Arial" panose="020B0604020202020204" pitchFamily="34" charset="0"/>
                          <a:cs typeface="Arial" panose="020B0604020202020204" pitchFamily="34" charset="0"/>
                        </a:rPr>
                        <a:t>0.1</a:t>
                      </a:r>
                      <a:endParaRPr lang="sv-SE" sz="1400" b="0" i="0" u="none" strike="noStrike" dirty="0">
                        <a:solidFill>
                          <a:schemeClr val="tx1"/>
                        </a:solidFill>
                        <a:effectLst/>
                        <a:latin typeface="Arial" panose="020B0604020202020204" pitchFamily="34" charset="0"/>
                        <a:cs typeface="Arial" panose="020B0604020202020204" pitchFamily="34" charset="0"/>
                      </a:endParaRPr>
                    </a:p>
                  </a:txBody>
                  <a:tcPr marL="6350" marR="6350" marT="6350" marB="0" anchor="ctr">
                    <a:solidFill>
                      <a:schemeClr val="bg1"/>
                    </a:solidFill>
                  </a:tcPr>
                </a:tc>
                <a:extLst>
                  <a:ext uri="{0D108BD9-81ED-4DB2-BD59-A6C34878D82A}">
                    <a16:rowId xmlns:a16="http://schemas.microsoft.com/office/drawing/2014/main" val="2746146927"/>
                  </a:ext>
                </a:extLst>
              </a:tr>
            </a:tbl>
          </a:graphicData>
        </a:graphic>
      </p:graphicFrame>
      <p:sp>
        <p:nvSpPr>
          <p:cNvPr id="11" name="TextBox 10">
            <a:extLst>
              <a:ext uri="{FF2B5EF4-FFF2-40B4-BE49-F238E27FC236}">
                <a16:creationId xmlns:a16="http://schemas.microsoft.com/office/drawing/2014/main" id="{75271707-B33F-4465-A0E6-DFFDD790561E}"/>
              </a:ext>
            </a:extLst>
          </p:cNvPr>
          <p:cNvSpPr txBox="1"/>
          <p:nvPr/>
        </p:nvSpPr>
        <p:spPr>
          <a:xfrm>
            <a:off x="395166" y="3531274"/>
            <a:ext cx="3528392" cy="1056700"/>
          </a:xfrm>
          <a:prstGeom prst="rect">
            <a:avLst/>
          </a:prstGeom>
          <a:noFill/>
        </p:spPr>
        <p:txBody>
          <a:bodyPr wrap="square" rtlCol="0">
            <a:spAutoFit/>
          </a:bodyPr>
          <a:lstStyle/>
          <a:p>
            <a:pPr defTabSz="914378">
              <a:spcAft>
                <a:spcPts val="800"/>
              </a:spcAft>
            </a:pPr>
            <a:r>
              <a:rPr lang="en-US" sz="1400" b="1" dirty="0">
                <a:solidFill>
                  <a:srgbClr val="FF6E00"/>
                </a:solidFill>
                <a:latin typeface="Arial"/>
              </a:rPr>
              <a:t>MECHANICAL PROPERTIES:</a:t>
            </a:r>
          </a:p>
          <a:p>
            <a:pPr marL="285743" indent="-285743" defTabSz="914378">
              <a:buFontTx/>
              <a:buChar char="-"/>
            </a:pPr>
            <a:r>
              <a:rPr lang="en-US" sz="1400" dirty="0">
                <a:latin typeface="Arial"/>
              </a:rPr>
              <a:t>Tensile (RT and 540 °C)</a:t>
            </a:r>
          </a:p>
          <a:p>
            <a:pPr marL="285743" indent="-285743" defTabSz="914378">
              <a:buFontTx/>
              <a:buChar char="-"/>
            </a:pPr>
            <a:r>
              <a:rPr lang="en-US" sz="1400" dirty="0">
                <a:latin typeface="Arial"/>
              </a:rPr>
              <a:t>Impact toughness (RT)</a:t>
            </a:r>
          </a:p>
          <a:p>
            <a:pPr marL="285743" indent="-285743" defTabSz="914378">
              <a:buFontTx/>
              <a:buChar char="-"/>
            </a:pPr>
            <a:r>
              <a:rPr lang="en-US" sz="1400" dirty="0">
                <a:latin typeface="Arial"/>
              </a:rPr>
              <a:t>Hardness</a:t>
            </a:r>
          </a:p>
        </p:txBody>
      </p:sp>
      <p:sp>
        <p:nvSpPr>
          <p:cNvPr id="13" name="TextBox 12">
            <a:extLst>
              <a:ext uri="{FF2B5EF4-FFF2-40B4-BE49-F238E27FC236}">
                <a16:creationId xmlns:a16="http://schemas.microsoft.com/office/drawing/2014/main" id="{4C0947F8-7205-45A0-B373-6A1AE191370E}"/>
              </a:ext>
            </a:extLst>
          </p:cNvPr>
          <p:cNvSpPr txBox="1"/>
          <p:nvPr/>
        </p:nvSpPr>
        <p:spPr>
          <a:xfrm>
            <a:off x="354946" y="1671980"/>
            <a:ext cx="4329601" cy="943848"/>
          </a:xfrm>
          <a:prstGeom prst="rect">
            <a:avLst/>
          </a:prstGeom>
          <a:noFill/>
        </p:spPr>
        <p:txBody>
          <a:bodyPr wrap="square" rtlCol="0">
            <a:spAutoFit/>
          </a:bodyPr>
          <a:lstStyle/>
          <a:p>
            <a:pPr defTabSz="914378">
              <a:spcAft>
                <a:spcPts val="800"/>
              </a:spcAft>
            </a:pPr>
            <a:r>
              <a:rPr lang="en-US" sz="1400" b="1" dirty="0">
                <a:solidFill>
                  <a:srgbClr val="FF6E00"/>
                </a:solidFill>
                <a:latin typeface="Arial"/>
              </a:rPr>
              <a:t>OPTIMIZATION OF PROCESS PARAMETERS</a:t>
            </a:r>
          </a:p>
          <a:p>
            <a:pPr marL="285750" indent="-285750" defTabSz="914378">
              <a:spcAft>
                <a:spcPts val="800"/>
              </a:spcAft>
              <a:buFontTx/>
              <a:buChar char="-"/>
            </a:pPr>
            <a:r>
              <a:rPr lang="en-US" sz="1400" dirty="0">
                <a:latin typeface="Arial"/>
              </a:rPr>
              <a:t>Renishaw AM400, 30µm layer thickness</a:t>
            </a:r>
          </a:p>
          <a:p>
            <a:pPr marL="285750" indent="-285750" defTabSz="914378">
              <a:spcAft>
                <a:spcPts val="800"/>
              </a:spcAft>
              <a:buFontTx/>
              <a:buChar char="-"/>
            </a:pPr>
            <a:r>
              <a:rPr lang="en-US" sz="1400" dirty="0">
                <a:latin typeface="Arial"/>
              </a:rPr>
              <a:t>High density and crack free</a:t>
            </a:r>
          </a:p>
        </p:txBody>
      </p:sp>
      <p:sp>
        <p:nvSpPr>
          <p:cNvPr id="14" name="TextBox 13">
            <a:extLst>
              <a:ext uri="{FF2B5EF4-FFF2-40B4-BE49-F238E27FC236}">
                <a16:creationId xmlns:a16="http://schemas.microsoft.com/office/drawing/2014/main" id="{25D4D605-2F95-4125-8129-874613222C87}"/>
              </a:ext>
            </a:extLst>
          </p:cNvPr>
          <p:cNvSpPr txBox="1"/>
          <p:nvPr/>
        </p:nvSpPr>
        <p:spPr>
          <a:xfrm>
            <a:off x="381860" y="2783264"/>
            <a:ext cx="4747314" cy="307777"/>
          </a:xfrm>
          <a:prstGeom prst="rect">
            <a:avLst/>
          </a:prstGeom>
          <a:noFill/>
        </p:spPr>
        <p:txBody>
          <a:bodyPr wrap="square" rtlCol="0">
            <a:spAutoFit/>
          </a:bodyPr>
          <a:lstStyle/>
          <a:p>
            <a:pPr defTabSz="914378"/>
            <a:r>
              <a:rPr lang="en-US" sz="1400" b="1" dirty="0">
                <a:solidFill>
                  <a:srgbClr val="FF6E00"/>
                </a:solidFill>
                <a:latin typeface="Arial"/>
              </a:rPr>
              <a:t>SEM CHARACTERIZATION:</a:t>
            </a:r>
          </a:p>
        </p:txBody>
      </p:sp>
      <p:sp>
        <p:nvSpPr>
          <p:cNvPr id="15" name="TextBox 14">
            <a:extLst>
              <a:ext uri="{FF2B5EF4-FFF2-40B4-BE49-F238E27FC236}">
                <a16:creationId xmlns:a16="http://schemas.microsoft.com/office/drawing/2014/main" id="{B8A030BF-B50F-4513-A84A-1EC2076F4A0F}"/>
              </a:ext>
            </a:extLst>
          </p:cNvPr>
          <p:cNvSpPr txBox="1"/>
          <p:nvPr/>
        </p:nvSpPr>
        <p:spPr>
          <a:xfrm>
            <a:off x="384467" y="3056061"/>
            <a:ext cx="5009142" cy="307777"/>
          </a:xfrm>
          <a:prstGeom prst="rect">
            <a:avLst/>
          </a:prstGeom>
          <a:noFill/>
        </p:spPr>
        <p:txBody>
          <a:bodyPr wrap="square" rtlCol="0">
            <a:spAutoFit/>
          </a:bodyPr>
          <a:lstStyle/>
          <a:p>
            <a:pPr marL="285743" indent="-285743" defTabSz="914378">
              <a:buFontTx/>
              <a:buChar char="-"/>
            </a:pPr>
            <a:r>
              <a:rPr lang="en-US" sz="1400" dirty="0">
                <a:latin typeface="Arial"/>
              </a:rPr>
              <a:t>Microstructure</a:t>
            </a:r>
          </a:p>
        </p:txBody>
      </p:sp>
    </p:spTree>
    <p:extLst>
      <p:ext uri="{BB962C8B-B14F-4D97-AF65-F5344CB8AC3E}">
        <p14:creationId xmlns:p14="http://schemas.microsoft.com/office/powerpoint/2010/main" val="19071616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2EECE2-5C6C-45C3-AEAC-2012718CA892}"/>
              </a:ext>
            </a:extLst>
          </p:cNvPr>
          <p:cNvSpPr>
            <a:spLocks noGrp="1"/>
          </p:cNvSpPr>
          <p:nvPr>
            <p:ph type="title"/>
          </p:nvPr>
        </p:nvSpPr>
        <p:spPr/>
        <p:txBody>
          <a:bodyPr/>
          <a:lstStyle/>
          <a:p>
            <a:r>
              <a:rPr lang="en-DE" dirty="0"/>
              <a:t>B</a:t>
            </a:r>
            <a:r>
              <a:rPr lang="en-GB" dirty="0"/>
              <a:t>u</a:t>
            </a:r>
            <a:r>
              <a:rPr lang="en-DE" dirty="0" err="1"/>
              <a:t>i</a:t>
            </a:r>
            <a:r>
              <a:rPr lang="en-GB" dirty="0"/>
              <a:t>l</a:t>
            </a:r>
            <a:r>
              <a:rPr lang="en-DE" dirty="0"/>
              <a:t>d Plate Setups</a:t>
            </a:r>
            <a:endParaRPr lang="en-GB" dirty="0"/>
          </a:p>
        </p:txBody>
      </p:sp>
      <p:sp>
        <p:nvSpPr>
          <p:cNvPr id="9" name="Content Placeholder 2">
            <a:extLst>
              <a:ext uri="{FF2B5EF4-FFF2-40B4-BE49-F238E27FC236}">
                <a16:creationId xmlns:a16="http://schemas.microsoft.com/office/drawing/2014/main" id="{DF5640ED-A0F2-4EC6-B05B-11A8C9F43C0D}"/>
              </a:ext>
            </a:extLst>
          </p:cNvPr>
          <p:cNvSpPr>
            <a:spLocks noGrp="1"/>
          </p:cNvSpPr>
          <p:nvPr>
            <p:ph idx="1"/>
          </p:nvPr>
        </p:nvSpPr>
        <p:spPr/>
        <p:txBody>
          <a:bodyPr/>
          <a:lstStyle/>
          <a:p>
            <a:pPr lvl="2"/>
            <a:r>
              <a:rPr lang="en-DE" dirty="0">
                <a:solidFill>
                  <a:schemeClr val="accent2"/>
                </a:solidFill>
              </a:rPr>
              <a:t>1048°C / 1</a:t>
            </a:r>
            <a:r>
              <a:rPr lang="en-GB" dirty="0">
                <a:solidFill>
                  <a:schemeClr val="accent2"/>
                </a:solidFill>
              </a:rPr>
              <a:t>h</a:t>
            </a:r>
            <a:r>
              <a:rPr lang="en-DE" dirty="0">
                <a:solidFill>
                  <a:schemeClr val="accent2"/>
                </a:solidFill>
              </a:rPr>
              <a:t> -&gt; </a:t>
            </a:r>
            <a:r>
              <a:rPr lang="en-GB" dirty="0">
                <a:solidFill>
                  <a:schemeClr val="accent2"/>
                </a:solidFill>
              </a:rPr>
              <a:t>A</a:t>
            </a:r>
            <a:r>
              <a:rPr lang="en-DE" dirty="0">
                <a:solidFill>
                  <a:schemeClr val="accent2"/>
                </a:solidFill>
              </a:rPr>
              <a:t>C</a:t>
            </a:r>
          </a:p>
          <a:p>
            <a:pPr lvl="2"/>
            <a:r>
              <a:rPr lang="en-DE" dirty="0">
                <a:solidFill>
                  <a:schemeClr val="accent2"/>
                </a:solidFill>
              </a:rPr>
              <a:t>1000°C / 1h -&gt; A</a:t>
            </a:r>
            <a:r>
              <a:rPr lang="en-GB" dirty="0">
                <a:solidFill>
                  <a:schemeClr val="accent2"/>
                </a:solidFill>
              </a:rPr>
              <a:t>C</a:t>
            </a:r>
            <a:endParaRPr lang="en-DE" dirty="0">
              <a:solidFill>
                <a:schemeClr val="accent2"/>
              </a:solidFill>
            </a:endParaRPr>
          </a:p>
          <a:p>
            <a:pPr lvl="2">
              <a:spcAft>
                <a:spcPts val="1000"/>
              </a:spcAft>
            </a:pPr>
            <a:r>
              <a:rPr lang="en-DE" dirty="0">
                <a:solidFill>
                  <a:schemeClr val="accent2"/>
                </a:solidFill>
              </a:rPr>
              <a:t>1048°C / 1h -&gt; W</a:t>
            </a:r>
            <a:r>
              <a:rPr lang="en-GB" dirty="0">
                <a:solidFill>
                  <a:schemeClr val="accent2"/>
                </a:solidFill>
              </a:rPr>
              <a:t>Q</a:t>
            </a:r>
            <a:endParaRPr lang="en-GB" sz="1600" dirty="0">
              <a:solidFill>
                <a:schemeClr val="accent2"/>
              </a:solidFill>
            </a:endParaRPr>
          </a:p>
        </p:txBody>
      </p:sp>
      <p:sp>
        <p:nvSpPr>
          <p:cNvPr id="4" name="Slide Number Placeholder 3">
            <a:extLst>
              <a:ext uri="{FF2B5EF4-FFF2-40B4-BE49-F238E27FC236}">
                <a16:creationId xmlns:a16="http://schemas.microsoft.com/office/drawing/2014/main" id="{6E311622-9E43-48EA-8D8E-0A551CCA5215}"/>
              </a:ext>
            </a:extLst>
          </p:cNvPr>
          <p:cNvSpPr>
            <a:spLocks noGrp="1"/>
          </p:cNvSpPr>
          <p:nvPr>
            <p:ph type="sldNum" sz="quarter" idx="12"/>
          </p:nvPr>
        </p:nvSpPr>
        <p:spPr/>
        <p:txBody>
          <a:bodyPr/>
          <a:lstStyle/>
          <a:p>
            <a:fld id="{469B62F1-B431-48B6-8270-02431A1685B7}" type="slidenum">
              <a:rPr lang="en-US" smtClean="0">
                <a:solidFill>
                  <a:srgbClr val="7F7F7F"/>
                </a:solidFill>
              </a:rPr>
              <a:pPr/>
              <a:t>9</a:t>
            </a:fld>
            <a:endParaRPr lang="en-US" dirty="0">
              <a:solidFill>
                <a:srgbClr val="7F7F7F"/>
              </a:solidFill>
            </a:endParaRPr>
          </a:p>
        </p:txBody>
      </p:sp>
      <p:pic>
        <p:nvPicPr>
          <p:cNvPr id="6" name="Picture 5">
            <a:extLst>
              <a:ext uri="{FF2B5EF4-FFF2-40B4-BE49-F238E27FC236}">
                <a16:creationId xmlns:a16="http://schemas.microsoft.com/office/drawing/2014/main" id="{833F389B-CECA-4E58-AE6E-B477E38E72C9}"/>
              </a:ext>
            </a:extLst>
          </p:cNvPr>
          <p:cNvPicPr>
            <a:picLocks noChangeAspect="1"/>
          </p:cNvPicPr>
          <p:nvPr/>
        </p:nvPicPr>
        <p:blipFill>
          <a:blip r:embed="rId3"/>
          <a:stretch>
            <a:fillRect/>
          </a:stretch>
        </p:blipFill>
        <p:spPr>
          <a:xfrm>
            <a:off x="3995935" y="2013603"/>
            <a:ext cx="3577619" cy="2574371"/>
          </a:xfrm>
          <a:prstGeom prst="rect">
            <a:avLst/>
          </a:prstGeom>
        </p:spPr>
      </p:pic>
      <p:pic>
        <p:nvPicPr>
          <p:cNvPr id="8" name="Picture 7">
            <a:extLst>
              <a:ext uri="{FF2B5EF4-FFF2-40B4-BE49-F238E27FC236}">
                <a16:creationId xmlns:a16="http://schemas.microsoft.com/office/drawing/2014/main" id="{A18AC4B7-70A2-49B8-876F-E5EF6A818F26}"/>
              </a:ext>
            </a:extLst>
          </p:cNvPr>
          <p:cNvPicPr>
            <a:picLocks noChangeAspect="1"/>
          </p:cNvPicPr>
          <p:nvPr/>
        </p:nvPicPr>
        <p:blipFill>
          <a:blip r:embed="rId4"/>
          <a:stretch>
            <a:fillRect/>
          </a:stretch>
        </p:blipFill>
        <p:spPr>
          <a:xfrm>
            <a:off x="323527" y="1995685"/>
            <a:ext cx="3501939" cy="2592289"/>
          </a:xfrm>
          <a:prstGeom prst="rect">
            <a:avLst/>
          </a:prstGeom>
        </p:spPr>
      </p:pic>
    </p:spTree>
    <p:extLst>
      <p:ext uri="{BB962C8B-B14F-4D97-AF65-F5344CB8AC3E}">
        <p14:creationId xmlns:p14="http://schemas.microsoft.com/office/powerpoint/2010/main" val="2594554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6E311622-9E43-48EA-8D8E-0A551CCA5215}"/>
              </a:ext>
            </a:extLst>
          </p:cNvPr>
          <p:cNvSpPr>
            <a:spLocks noGrp="1"/>
          </p:cNvSpPr>
          <p:nvPr>
            <p:ph type="sldNum" sz="quarter" idx="12"/>
          </p:nvPr>
        </p:nvSpPr>
        <p:spPr/>
        <p:txBody>
          <a:bodyPr/>
          <a:lstStyle/>
          <a:p>
            <a:fld id="{469B62F1-B431-48B6-8270-02431A1685B7}" type="slidenum">
              <a:rPr lang="en-US" smtClean="0">
                <a:solidFill>
                  <a:srgbClr val="7F7F7F"/>
                </a:solidFill>
              </a:rPr>
              <a:pPr/>
              <a:t>10</a:t>
            </a:fld>
            <a:endParaRPr lang="en-US" dirty="0">
              <a:solidFill>
                <a:srgbClr val="7F7F7F"/>
              </a:solidFill>
            </a:endParaRPr>
          </a:p>
        </p:txBody>
      </p:sp>
      <p:sp>
        <p:nvSpPr>
          <p:cNvPr id="10" name="Content Placeholder 5">
            <a:extLst>
              <a:ext uri="{FF2B5EF4-FFF2-40B4-BE49-F238E27FC236}">
                <a16:creationId xmlns:a16="http://schemas.microsoft.com/office/drawing/2014/main" id="{92EC55F2-5A24-49A3-864E-AE1E6B5DEC21}"/>
              </a:ext>
            </a:extLst>
          </p:cNvPr>
          <p:cNvSpPr txBox="1">
            <a:spLocks/>
          </p:cNvSpPr>
          <p:nvPr/>
        </p:nvSpPr>
        <p:spPr>
          <a:xfrm>
            <a:off x="360000" y="1134000"/>
            <a:ext cx="7452360" cy="3240000"/>
          </a:xfrm>
          <a:prstGeom prst="rect">
            <a:avLst/>
          </a:prstGeom>
        </p:spPr>
        <p:txBody>
          <a:bodyPr vert="horz" lIns="0" tIns="0" rIns="0" bIns="0" rtlCol="0">
            <a:noAutofit/>
          </a:bodyPr>
          <a:lstStyle>
            <a:lvl1pPr marL="161996" indent="-161996" algn="l" defTabSz="914378" rtl="0" eaLnBrk="1" latinLnBrk="0" hangingPunct="1">
              <a:lnSpc>
                <a:spcPct val="100000"/>
              </a:lnSpc>
              <a:spcBef>
                <a:spcPts val="400"/>
              </a:spcBef>
              <a:spcAft>
                <a:spcPts val="400"/>
              </a:spcAft>
              <a:buFont typeface="Arial" panose="020B0604020202020204" pitchFamily="34" charset="0"/>
              <a:buChar char="•"/>
              <a:defRPr sz="1800" kern="1200">
                <a:solidFill>
                  <a:schemeClr val="tx1"/>
                </a:solidFill>
                <a:latin typeface="+mn-lt"/>
                <a:ea typeface="+mn-ea"/>
                <a:cs typeface="+mn-cs"/>
              </a:defRPr>
            </a:lvl1pPr>
            <a:lvl2pPr marL="540000" indent="-162000" algn="l" defTabSz="914378" rtl="0" eaLnBrk="1" latinLnBrk="0" hangingPunct="1">
              <a:lnSpc>
                <a:spcPct val="100000"/>
              </a:lnSpc>
              <a:spcBef>
                <a:spcPts val="0"/>
              </a:spcBef>
              <a:spcAft>
                <a:spcPts val="400"/>
              </a:spcAft>
              <a:buFont typeface="Arial" panose="020B0604020202020204" pitchFamily="34" charset="0"/>
              <a:buChar char="−"/>
              <a:defRPr sz="1600" kern="1200">
                <a:solidFill>
                  <a:schemeClr val="tx1"/>
                </a:solidFill>
                <a:latin typeface="+mn-lt"/>
                <a:ea typeface="+mn-ea"/>
                <a:cs typeface="+mn-cs"/>
              </a:defRPr>
            </a:lvl2pPr>
            <a:lvl3pPr marL="899978" indent="-161996" algn="l" defTabSz="914378" rtl="0" eaLnBrk="1" latinLnBrk="0" hangingPunct="1">
              <a:lnSpc>
                <a:spcPct val="100000"/>
              </a:lnSpc>
              <a:spcBef>
                <a:spcPts val="0"/>
              </a:spcBef>
              <a:spcAft>
                <a:spcPts val="300"/>
              </a:spcAft>
              <a:buFont typeface="Arial" panose="020B0604020202020204" pitchFamily="34" charset="0"/>
              <a:buChar char="•"/>
              <a:defRPr sz="1400" kern="1200">
                <a:solidFill>
                  <a:schemeClr val="tx1"/>
                </a:solidFill>
                <a:latin typeface="+mn-lt"/>
                <a:ea typeface="+mn-ea"/>
                <a:cs typeface="+mn-cs"/>
              </a:defRPr>
            </a:lvl3pPr>
            <a:lvl4pPr marL="1259969" indent="-161996" algn="l" defTabSz="914378" rtl="0" eaLnBrk="1" latinLnBrk="0" hangingPunct="1">
              <a:lnSpc>
                <a:spcPct val="100000"/>
              </a:lnSpc>
              <a:spcBef>
                <a:spcPts val="0"/>
              </a:spcBef>
              <a:spcAft>
                <a:spcPts val="300"/>
              </a:spcAft>
              <a:buFont typeface="Arial" panose="020B0604020202020204" pitchFamily="34" charset="0"/>
              <a:buChar char="•"/>
              <a:defRPr sz="1200" kern="1200">
                <a:solidFill>
                  <a:schemeClr val="tx1"/>
                </a:solidFill>
                <a:latin typeface="+mn-lt"/>
                <a:ea typeface="+mn-ea"/>
                <a:cs typeface="+mn-cs"/>
              </a:defRPr>
            </a:lvl4pPr>
            <a:lvl5pPr marL="1627160" indent="-158396" algn="l" defTabSz="914378" rtl="0" eaLnBrk="1" latinLnBrk="0" hangingPunct="1">
              <a:lnSpc>
                <a:spcPct val="100000"/>
              </a:lnSpc>
              <a:spcBef>
                <a:spcPts val="0"/>
              </a:spcBef>
              <a:spcAft>
                <a:spcPts val="240"/>
              </a:spcAft>
              <a:buFont typeface="Arial" panose="020B0604020202020204" pitchFamily="34" charset="0"/>
              <a:buChar char="»"/>
              <a:defRPr sz="1050" kern="1200">
                <a:solidFill>
                  <a:schemeClr val="tx1"/>
                </a:solidFill>
                <a:latin typeface="+mn-lt"/>
                <a:ea typeface="+mn-ea"/>
                <a:cs typeface="+mn-cs"/>
              </a:defRPr>
            </a:lvl5pPr>
            <a:lvl6pPr marL="2514537" indent="-228594" algn="l" defTabSz="914378"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726" indent="-228594" algn="l" defTabSz="914378"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915" indent="-228594" algn="l" defTabSz="914378"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103" indent="-228594" algn="l" defTabSz="914378"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ts val="600"/>
              </a:spcBef>
              <a:spcAft>
                <a:spcPts val="600"/>
              </a:spcAft>
            </a:pPr>
            <a:r>
              <a:rPr lang="en-GB" sz="1400" dirty="0">
                <a:latin typeface="Arial"/>
              </a:rPr>
              <a:t>Fine cellular microstructure with segregation of alloying elements along boundaries</a:t>
            </a:r>
          </a:p>
          <a:p>
            <a:pPr>
              <a:spcBef>
                <a:spcPts val="600"/>
              </a:spcBef>
              <a:spcAft>
                <a:spcPts val="600"/>
              </a:spcAft>
            </a:pPr>
            <a:r>
              <a:rPr lang="en-GB" sz="1400" dirty="0">
                <a:latin typeface="Arial"/>
              </a:rPr>
              <a:t>Nb tend to segregate into inter-dendritic regions due to low solubility of these elements in the FCC matrix</a:t>
            </a:r>
          </a:p>
          <a:p>
            <a:pPr>
              <a:spcBef>
                <a:spcPts val="600"/>
              </a:spcBef>
              <a:spcAft>
                <a:spcPts val="600"/>
              </a:spcAft>
            </a:pPr>
            <a:r>
              <a:rPr lang="en-GB" sz="1400" dirty="0">
                <a:latin typeface="Arial"/>
              </a:rPr>
              <a:t>Formation of phases such as Ni</a:t>
            </a:r>
            <a:r>
              <a:rPr lang="en-GB" sz="1400" baseline="-25000" dirty="0">
                <a:latin typeface="Arial"/>
              </a:rPr>
              <a:t>3</a:t>
            </a:r>
            <a:r>
              <a:rPr lang="en-GB" sz="1400" dirty="0">
                <a:latin typeface="Arial"/>
              </a:rPr>
              <a:t>Nb, Laves and Nb/Mo-based carbides and oxides common</a:t>
            </a:r>
            <a:endParaRPr lang="sv-SE" sz="1400" dirty="0">
              <a:latin typeface="Arial"/>
            </a:endParaRPr>
          </a:p>
        </p:txBody>
      </p:sp>
      <p:pic>
        <p:nvPicPr>
          <p:cNvPr id="11" name="Picture 19">
            <a:extLst>
              <a:ext uri="{FF2B5EF4-FFF2-40B4-BE49-F238E27FC236}">
                <a16:creationId xmlns:a16="http://schemas.microsoft.com/office/drawing/2014/main" id="{A1965A42-60F4-44A3-9512-0F5F89AD49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1560" y="2427734"/>
            <a:ext cx="3346249" cy="2509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28">
            <a:extLst>
              <a:ext uri="{FF2B5EF4-FFF2-40B4-BE49-F238E27FC236}">
                <a16:creationId xmlns:a16="http://schemas.microsoft.com/office/drawing/2014/main" id="{6DACF0AD-8F04-4FF3-92C2-D8200BB9406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46804" y="2427734"/>
            <a:ext cx="3346249" cy="2509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itle 12">
            <a:extLst>
              <a:ext uri="{FF2B5EF4-FFF2-40B4-BE49-F238E27FC236}">
                <a16:creationId xmlns:a16="http://schemas.microsoft.com/office/drawing/2014/main" id="{7F62CAFA-750F-43A1-9BDB-CB64EDD761D0}"/>
              </a:ext>
            </a:extLst>
          </p:cNvPr>
          <p:cNvSpPr>
            <a:spLocks noGrp="1"/>
          </p:cNvSpPr>
          <p:nvPr>
            <p:ph type="title"/>
          </p:nvPr>
        </p:nvSpPr>
        <p:spPr/>
        <p:txBody>
          <a:bodyPr/>
          <a:lstStyle/>
          <a:p>
            <a:r>
              <a:rPr lang="sv-SE" dirty="0"/>
              <a:t>As-</a:t>
            </a:r>
            <a:r>
              <a:rPr lang="sv-SE" dirty="0" err="1"/>
              <a:t>built</a:t>
            </a:r>
            <a:r>
              <a:rPr lang="sv-SE" dirty="0"/>
              <a:t> </a:t>
            </a:r>
            <a:r>
              <a:rPr lang="sv-SE" dirty="0" err="1"/>
              <a:t>microstructure</a:t>
            </a:r>
            <a:br>
              <a:rPr lang="sv-SE" dirty="0"/>
            </a:br>
            <a:endParaRPr lang="sv-SE" dirty="0"/>
          </a:p>
        </p:txBody>
      </p:sp>
    </p:spTree>
    <p:extLst>
      <p:ext uri="{BB962C8B-B14F-4D97-AF65-F5344CB8AC3E}">
        <p14:creationId xmlns:p14="http://schemas.microsoft.com/office/powerpoint/2010/main" val="30305265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16DF45FD-3601-4E1A-B482-B54F637912A1}"/>
              </a:ext>
            </a:extLst>
          </p:cNvPr>
          <p:cNvGrpSpPr>
            <a:grpSpLocks noChangeAspect="1"/>
          </p:cNvGrpSpPr>
          <p:nvPr/>
        </p:nvGrpSpPr>
        <p:grpSpPr>
          <a:xfrm>
            <a:off x="2057462" y="519679"/>
            <a:ext cx="6212205" cy="1521792"/>
            <a:chOff x="698329" y="1042480"/>
            <a:chExt cx="10870279" cy="2662872"/>
          </a:xfrm>
        </p:grpSpPr>
        <p:pic>
          <p:nvPicPr>
            <p:cNvPr id="8" name="Picture 7" descr="A picture containing photo, plane, white, black&#10;&#10;Description automatically generated">
              <a:extLst>
                <a:ext uri="{FF2B5EF4-FFF2-40B4-BE49-F238E27FC236}">
                  <a16:creationId xmlns:a16="http://schemas.microsoft.com/office/drawing/2014/main" id="{3797D778-2B0C-4014-8481-152CC9B8C711}"/>
                </a:ext>
              </a:extLst>
            </p:cNvPr>
            <p:cNvPicPr>
              <a:picLocks noChangeAspect="1"/>
            </p:cNvPicPr>
            <p:nvPr/>
          </p:nvPicPr>
          <p:blipFill>
            <a:blip r:embed="rId3" cstate="print">
              <a:extLst>
                <a:ext uri="{BEBA8EAE-BF5A-486C-A8C5-ECC9F3942E4B}">
                  <a14:imgProps xmlns:a14="http://schemas.microsoft.com/office/drawing/2010/main">
                    <a14:imgLayer r:embed="rId4">
                      <a14:imgEffect>
                        <a14:sharpenSoften amount="49000"/>
                      </a14:imgEffect>
                      <a14:imgEffect>
                        <a14:brightnessContrast bright="20000" contrast="38000"/>
                      </a14:imgEffect>
                    </a14:imgLayer>
                  </a14:imgProps>
                </a:ext>
                <a:ext uri="{28A0092B-C50C-407E-A947-70E740481C1C}">
                  <a14:useLocalDpi xmlns:a14="http://schemas.microsoft.com/office/drawing/2010/main" val="0"/>
                </a:ext>
              </a:extLst>
            </a:blip>
            <a:stretch>
              <a:fillRect/>
            </a:stretch>
          </p:blipFill>
          <p:spPr>
            <a:xfrm>
              <a:off x="698329" y="1065352"/>
              <a:ext cx="3520000" cy="2640000"/>
            </a:xfrm>
            <a:prstGeom prst="rect">
              <a:avLst/>
            </a:prstGeom>
          </p:spPr>
        </p:pic>
        <p:pic>
          <p:nvPicPr>
            <p:cNvPr id="9" name="Picture 8" descr="A picture containing photo, black, water, white&#10;&#10;Description automatically generated">
              <a:extLst>
                <a:ext uri="{FF2B5EF4-FFF2-40B4-BE49-F238E27FC236}">
                  <a16:creationId xmlns:a16="http://schemas.microsoft.com/office/drawing/2014/main" id="{3B925526-D217-489C-B5C8-D33C1FBA8811}"/>
                </a:ext>
              </a:extLst>
            </p:cNvPr>
            <p:cNvPicPr>
              <a:picLocks noChangeAspect="1"/>
            </p:cNvPicPr>
            <p:nvPr/>
          </p:nvPicPr>
          <p:blipFill>
            <a:blip r:embed="rId5" cstate="print">
              <a:extLst>
                <a:ext uri="{BEBA8EAE-BF5A-486C-A8C5-ECC9F3942E4B}">
                  <a14:imgProps xmlns:a14="http://schemas.microsoft.com/office/drawing/2010/main">
                    <a14:imgLayer r:embed="rId6">
                      <a14:imgEffect>
                        <a14:sharpenSoften amount="72000"/>
                      </a14:imgEffect>
                      <a14:imgEffect>
                        <a14:brightnessContrast bright="25000" contrast="15000"/>
                      </a14:imgEffect>
                    </a14:imgLayer>
                  </a14:imgProps>
                </a:ext>
                <a:ext uri="{28A0092B-C50C-407E-A947-70E740481C1C}">
                  <a14:useLocalDpi xmlns:a14="http://schemas.microsoft.com/office/drawing/2010/main" val="0"/>
                </a:ext>
              </a:extLst>
            </a:blip>
            <a:stretch>
              <a:fillRect/>
            </a:stretch>
          </p:blipFill>
          <p:spPr>
            <a:xfrm>
              <a:off x="4356077" y="1054696"/>
              <a:ext cx="3520000" cy="2640000"/>
            </a:xfrm>
            <a:prstGeom prst="rect">
              <a:avLst/>
            </a:prstGeom>
          </p:spPr>
        </p:pic>
        <p:pic>
          <p:nvPicPr>
            <p:cNvPr id="14" name="Picture 13" descr="A picture containing outdoor, photo, white, flying&#10;&#10;Description automatically generated">
              <a:extLst>
                <a:ext uri="{FF2B5EF4-FFF2-40B4-BE49-F238E27FC236}">
                  <a16:creationId xmlns:a16="http://schemas.microsoft.com/office/drawing/2014/main" id="{D83726E2-DC58-4835-899E-7AB76C81A17D}"/>
                </a:ext>
              </a:extLst>
            </p:cNvPr>
            <p:cNvPicPr>
              <a:picLocks noChangeAspect="1"/>
            </p:cNvPicPr>
            <p:nvPr/>
          </p:nvPicPr>
          <p:blipFill>
            <a:blip r:embed="rId7" cstate="print">
              <a:extLst>
                <a:ext uri="{BEBA8EAE-BF5A-486C-A8C5-ECC9F3942E4B}">
                  <a14:imgProps xmlns:a14="http://schemas.microsoft.com/office/drawing/2010/main">
                    <a14:imgLayer r:embed="rId8">
                      <a14:imgEffect>
                        <a14:sharpenSoften amount="70000"/>
                      </a14:imgEffect>
                      <a14:imgEffect>
                        <a14:brightnessContrast bright="20000" contrast="10000"/>
                      </a14:imgEffect>
                    </a14:imgLayer>
                  </a14:imgProps>
                </a:ext>
                <a:ext uri="{28A0092B-C50C-407E-A947-70E740481C1C}">
                  <a14:useLocalDpi xmlns:a14="http://schemas.microsoft.com/office/drawing/2010/main" val="0"/>
                </a:ext>
              </a:extLst>
            </a:blip>
            <a:stretch>
              <a:fillRect/>
            </a:stretch>
          </p:blipFill>
          <p:spPr>
            <a:xfrm>
              <a:off x="8048608" y="1042480"/>
              <a:ext cx="3520000" cy="2640000"/>
            </a:xfrm>
            <a:prstGeom prst="rect">
              <a:avLst/>
            </a:prstGeom>
          </p:spPr>
        </p:pic>
      </p:grpSp>
      <p:sp>
        <p:nvSpPr>
          <p:cNvPr id="15" name="TextBox 14">
            <a:extLst>
              <a:ext uri="{FF2B5EF4-FFF2-40B4-BE49-F238E27FC236}">
                <a16:creationId xmlns:a16="http://schemas.microsoft.com/office/drawing/2014/main" id="{D26E4012-DDAE-4526-A465-4D1E20081A52}"/>
              </a:ext>
            </a:extLst>
          </p:cNvPr>
          <p:cNvSpPr txBox="1"/>
          <p:nvPr/>
        </p:nvSpPr>
        <p:spPr>
          <a:xfrm>
            <a:off x="198707" y="1107896"/>
            <a:ext cx="1849362" cy="369332"/>
          </a:xfrm>
          <a:prstGeom prst="rect">
            <a:avLst/>
          </a:prstGeom>
          <a:noFill/>
        </p:spPr>
        <p:txBody>
          <a:bodyPr wrap="square" rtlCol="0">
            <a:spAutoFit/>
          </a:bodyPr>
          <a:lstStyle/>
          <a:p>
            <a:pPr defTabSz="914378"/>
            <a:r>
              <a:rPr lang="sv-SE" dirty="0">
                <a:solidFill>
                  <a:schemeClr val="accent2"/>
                </a:solidFill>
                <a:latin typeface="Arial"/>
              </a:rPr>
              <a:t>1048°C_1h_AC</a:t>
            </a:r>
          </a:p>
        </p:txBody>
      </p:sp>
      <p:sp>
        <p:nvSpPr>
          <p:cNvPr id="16" name="TextBox 15">
            <a:extLst>
              <a:ext uri="{FF2B5EF4-FFF2-40B4-BE49-F238E27FC236}">
                <a16:creationId xmlns:a16="http://schemas.microsoft.com/office/drawing/2014/main" id="{86D83763-9CB8-4B74-B13D-73E4C29F30E1}"/>
              </a:ext>
            </a:extLst>
          </p:cNvPr>
          <p:cNvSpPr txBox="1"/>
          <p:nvPr/>
        </p:nvSpPr>
        <p:spPr>
          <a:xfrm>
            <a:off x="107504" y="2619592"/>
            <a:ext cx="1949958" cy="369332"/>
          </a:xfrm>
          <a:prstGeom prst="rect">
            <a:avLst/>
          </a:prstGeom>
          <a:noFill/>
        </p:spPr>
        <p:txBody>
          <a:bodyPr wrap="square" rtlCol="0">
            <a:spAutoFit/>
          </a:bodyPr>
          <a:lstStyle/>
          <a:p>
            <a:pPr defTabSz="914378"/>
            <a:r>
              <a:rPr lang="sv-SE" dirty="0">
                <a:solidFill>
                  <a:schemeClr val="accent2"/>
                </a:solidFill>
              </a:rPr>
              <a:t>1048°C _1h_WQ</a:t>
            </a:r>
          </a:p>
        </p:txBody>
      </p:sp>
      <p:sp>
        <p:nvSpPr>
          <p:cNvPr id="17" name="TextBox 16">
            <a:extLst>
              <a:ext uri="{FF2B5EF4-FFF2-40B4-BE49-F238E27FC236}">
                <a16:creationId xmlns:a16="http://schemas.microsoft.com/office/drawing/2014/main" id="{A58C4352-339D-4F47-BFB1-97F1294B4757}"/>
              </a:ext>
            </a:extLst>
          </p:cNvPr>
          <p:cNvSpPr txBox="1"/>
          <p:nvPr/>
        </p:nvSpPr>
        <p:spPr>
          <a:xfrm>
            <a:off x="35496" y="4183466"/>
            <a:ext cx="2011274" cy="369332"/>
          </a:xfrm>
          <a:prstGeom prst="rect">
            <a:avLst/>
          </a:prstGeom>
          <a:noFill/>
        </p:spPr>
        <p:txBody>
          <a:bodyPr wrap="square" rtlCol="0">
            <a:spAutoFit/>
          </a:bodyPr>
          <a:lstStyle/>
          <a:p>
            <a:pPr defTabSz="914378"/>
            <a:r>
              <a:rPr lang="sv-SE" dirty="0">
                <a:solidFill>
                  <a:schemeClr val="accent2"/>
                </a:solidFill>
              </a:rPr>
              <a:t>1000 °C _1h_WQ</a:t>
            </a:r>
          </a:p>
        </p:txBody>
      </p:sp>
      <p:grpSp>
        <p:nvGrpSpPr>
          <p:cNvPr id="18" name="Group 17">
            <a:extLst>
              <a:ext uri="{FF2B5EF4-FFF2-40B4-BE49-F238E27FC236}">
                <a16:creationId xmlns:a16="http://schemas.microsoft.com/office/drawing/2014/main" id="{56AB29FD-D254-4103-A6DF-6C12EB5C7C1C}"/>
              </a:ext>
            </a:extLst>
          </p:cNvPr>
          <p:cNvGrpSpPr>
            <a:grpSpLocks noChangeAspect="1"/>
          </p:cNvGrpSpPr>
          <p:nvPr/>
        </p:nvGrpSpPr>
        <p:grpSpPr>
          <a:xfrm>
            <a:off x="2036696" y="2064644"/>
            <a:ext cx="6212205" cy="1508456"/>
            <a:chOff x="698329" y="1048707"/>
            <a:chExt cx="10872194" cy="2640000"/>
          </a:xfrm>
        </p:grpSpPr>
        <p:pic>
          <p:nvPicPr>
            <p:cNvPr id="19" name="Picture 18" descr="A picture containing photo, white, old, black&#10;&#10;Description automatically generated">
              <a:extLst>
                <a:ext uri="{FF2B5EF4-FFF2-40B4-BE49-F238E27FC236}">
                  <a16:creationId xmlns:a16="http://schemas.microsoft.com/office/drawing/2014/main" id="{61835D76-3C88-41AD-8A78-3E3D34E254BA}"/>
                </a:ext>
              </a:extLst>
            </p:cNvPr>
            <p:cNvPicPr>
              <a:picLocks noChangeAspect="1"/>
            </p:cNvPicPr>
            <p:nvPr/>
          </p:nvPicPr>
          <p:blipFill>
            <a:blip r:embed="rId9" cstate="print">
              <a:extLst>
                <a:ext uri="{BEBA8EAE-BF5A-486C-A8C5-ECC9F3942E4B}">
                  <a14:imgProps xmlns:a14="http://schemas.microsoft.com/office/drawing/2010/main">
                    <a14:imgLayer r:embed="rId10">
                      <a14:imgEffect>
                        <a14:sharpenSoften amount="54000"/>
                      </a14:imgEffect>
                      <a14:imgEffect>
                        <a14:brightnessContrast bright="10000" contrast="10000"/>
                      </a14:imgEffect>
                    </a14:imgLayer>
                  </a14:imgProps>
                </a:ext>
                <a:ext uri="{28A0092B-C50C-407E-A947-70E740481C1C}">
                  <a14:useLocalDpi xmlns:a14="http://schemas.microsoft.com/office/drawing/2010/main" val="0"/>
                </a:ext>
              </a:extLst>
            </a:blip>
            <a:stretch>
              <a:fillRect/>
            </a:stretch>
          </p:blipFill>
          <p:spPr>
            <a:xfrm>
              <a:off x="698329" y="1048707"/>
              <a:ext cx="3520000" cy="2640000"/>
            </a:xfrm>
            <a:prstGeom prst="rect">
              <a:avLst/>
            </a:prstGeom>
          </p:spPr>
        </p:pic>
        <p:pic>
          <p:nvPicPr>
            <p:cNvPr id="20" name="Picture 19" descr="A black and white photo of a person&#10;&#10;Description automatically generated">
              <a:extLst>
                <a:ext uri="{FF2B5EF4-FFF2-40B4-BE49-F238E27FC236}">
                  <a16:creationId xmlns:a16="http://schemas.microsoft.com/office/drawing/2014/main" id="{81CBAC04-82B4-46BE-ABA7-E27AF51DF245}"/>
                </a:ext>
              </a:extLst>
            </p:cNvPr>
            <p:cNvPicPr>
              <a:picLocks noChangeAspect="1"/>
            </p:cNvPicPr>
            <p:nvPr/>
          </p:nvPicPr>
          <p:blipFill>
            <a:blip r:embed="rId11" cstate="print">
              <a:extLst>
                <a:ext uri="{BEBA8EAE-BF5A-486C-A8C5-ECC9F3942E4B}">
                  <a14:imgProps xmlns:a14="http://schemas.microsoft.com/office/drawing/2010/main">
                    <a14:imgLayer r:embed="rId12">
                      <a14:imgEffect>
                        <a14:sharpenSoften amount="55000"/>
                      </a14:imgEffect>
                      <a14:imgEffect>
                        <a14:brightnessContrast bright="8000" contrast="10000"/>
                      </a14:imgEffect>
                    </a14:imgLayer>
                  </a14:imgProps>
                </a:ext>
                <a:ext uri="{28A0092B-C50C-407E-A947-70E740481C1C}">
                  <a14:useLocalDpi xmlns:a14="http://schemas.microsoft.com/office/drawing/2010/main" val="0"/>
                </a:ext>
              </a:extLst>
            </a:blip>
            <a:stretch>
              <a:fillRect/>
            </a:stretch>
          </p:blipFill>
          <p:spPr>
            <a:xfrm>
              <a:off x="4356077" y="1048707"/>
              <a:ext cx="3520000" cy="2640000"/>
            </a:xfrm>
            <a:prstGeom prst="rect">
              <a:avLst/>
            </a:prstGeom>
          </p:spPr>
        </p:pic>
        <p:pic>
          <p:nvPicPr>
            <p:cNvPr id="21" name="Picture 20" descr="A picture containing photo, bird, plane, white&#10;&#10;Description automatically generated">
              <a:extLst>
                <a:ext uri="{FF2B5EF4-FFF2-40B4-BE49-F238E27FC236}">
                  <a16:creationId xmlns:a16="http://schemas.microsoft.com/office/drawing/2014/main" id="{C9F26D72-C676-4148-8798-183438EBC432}"/>
                </a:ext>
              </a:extLst>
            </p:cNvPr>
            <p:cNvPicPr>
              <a:picLocks noChangeAspect="1"/>
            </p:cNvPicPr>
            <p:nvPr/>
          </p:nvPicPr>
          <p:blipFill>
            <a:blip r:embed="rId13" cstate="print">
              <a:extLst>
                <a:ext uri="{BEBA8EAE-BF5A-486C-A8C5-ECC9F3942E4B}">
                  <a14:imgProps xmlns:a14="http://schemas.microsoft.com/office/drawing/2010/main">
                    <a14:imgLayer r:embed="rId14">
                      <a14:imgEffect>
                        <a14:sharpenSoften amount="62000"/>
                      </a14:imgEffect>
                      <a14:imgEffect>
                        <a14:brightnessContrast bright="17000" contrast="13000"/>
                      </a14:imgEffect>
                    </a14:imgLayer>
                  </a14:imgProps>
                </a:ext>
                <a:ext uri="{28A0092B-C50C-407E-A947-70E740481C1C}">
                  <a14:useLocalDpi xmlns:a14="http://schemas.microsoft.com/office/drawing/2010/main" val="0"/>
                </a:ext>
              </a:extLst>
            </a:blip>
            <a:stretch>
              <a:fillRect/>
            </a:stretch>
          </p:blipFill>
          <p:spPr>
            <a:xfrm>
              <a:off x="8050523" y="1048707"/>
              <a:ext cx="3520000" cy="2640000"/>
            </a:xfrm>
            <a:prstGeom prst="rect">
              <a:avLst/>
            </a:prstGeom>
          </p:spPr>
        </p:pic>
      </p:grpSp>
      <p:grpSp>
        <p:nvGrpSpPr>
          <p:cNvPr id="22" name="Group 21">
            <a:extLst>
              <a:ext uri="{FF2B5EF4-FFF2-40B4-BE49-F238E27FC236}">
                <a16:creationId xmlns:a16="http://schemas.microsoft.com/office/drawing/2014/main" id="{E0EA9CD2-33F9-49DB-A7FA-D23510A30BD7}"/>
              </a:ext>
            </a:extLst>
          </p:cNvPr>
          <p:cNvGrpSpPr>
            <a:grpSpLocks noChangeAspect="1"/>
          </p:cNvGrpSpPr>
          <p:nvPr/>
        </p:nvGrpSpPr>
        <p:grpSpPr>
          <a:xfrm>
            <a:off x="2048069" y="3602363"/>
            <a:ext cx="6211111" cy="1508456"/>
            <a:chOff x="698329" y="1127588"/>
            <a:chExt cx="10870279" cy="2640000"/>
          </a:xfrm>
        </p:grpSpPr>
        <p:pic>
          <p:nvPicPr>
            <p:cNvPr id="23" name="Picture 22" descr="A picture containing outdoor, nature, flying, rain&#10;&#10;Description automatically generated">
              <a:extLst>
                <a:ext uri="{FF2B5EF4-FFF2-40B4-BE49-F238E27FC236}">
                  <a16:creationId xmlns:a16="http://schemas.microsoft.com/office/drawing/2014/main" id="{5853F545-098D-496D-8424-80889AA33F70}"/>
                </a:ext>
              </a:extLst>
            </p:cNvPr>
            <p:cNvPicPr>
              <a:picLocks noChangeAspect="1"/>
            </p:cNvPicPr>
            <p:nvPr/>
          </p:nvPicPr>
          <p:blipFill>
            <a:blip r:embed="rId15" cstate="print">
              <a:extLst>
                <a:ext uri="{BEBA8EAE-BF5A-486C-A8C5-ECC9F3942E4B}">
                  <a14:imgProps xmlns:a14="http://schemas.microsoft.com/office/drawing/2010/main">
                    <a14:imgLayer r:embed="rId16">
                      <a14:imgEffect>
                        <a14:sharpenSoften amount="30000"/>
                      </a14:imgEffect>
                      <a14:imgEffect>
                        <a14:brightnessContrast bright="17000" contrast="11000"/>
                      </a14:imgEffect>
                    </a14:imgLayer>
                  </a14:imgProps>
                </a:ext>
                <a:ext uri="{28A0092B-C50C-407E-A947-70E740481C1C}">
                  <a14:useLocalDpi xmlns:a14="http://schemas.microsoft.com/office/drawing/2010/main" val="0"/>
                </a:ext>
              </a:extLst>
            </a:blip>
            <a:stretch>
              <a:fillRect/>
            </a:stretch>
          </p:blipFill>
          <p:spPr>
            <a:xfrm>
              <a:off x="698329" y="1127588"/>
              <a:ext cx="3520000" cy="2640000"/>
            </a:xfrm>
            <a:prstGeom prst="rect">
              <a:avLst/>
            </a:prstGeom>
          </p:spPr>
        </p:pic>
        <p:pic>
          <p:nvPicPr>
            <p:cNvPr id="24" name="Picture 23" descr="A picture containing outdoor, rain, flying, photo&#10;&#10;Description automatically generated">
              <a:extLst>
                <a:ext uri="{FF2B5EF4-FFF2-40B4-BE49-F238E27FC236}">
                  <a16:creationId xmlns:a16="http://schemas.microsoft.com/office/drawing/2014/main" id="{DCD662D7-CD47-46FE-8F6C-93B2EBB33E6B}"/>
                </a:ext>
              </a:extLst>
            </p:cNvPr>
            <p:cNvPicPr>
              <a:picLocks noChangeAspect="1"/>
            </p:cNvPicPr>
            <p:nvPr/>
          </p:nvPicPr>
          <p:blipFill>
            <a:blip r:embed="rId17" cstate="print">
              <a:extLst>
                <a:ext uri="{BEBA8EAE-BF5A-486C-A8C5-ECC9F3942E4B}">
                  <a14:imgProps xmlns:a14="http://schemas.microsoft.com/office/drawing/2010/main">
                    <a14:imgLayer r:embed="rId18">
                      <a14:imgEffect>
                        <a14:sharpenSoften amount="68000"/>
                      </a14:imgEffect>
                      <a14:imgEffect>
                        <a14:brightnessContrast bright="14000" contrast="26000"/>
                      </a14:imgEffect>
                    </a14:imgLayer>
                  </a14:imgProps>
                </a:ext>
                <a:ext uri="{28A0092B-C50C-407E-A947-70E740481C1C}">
                  <a14:useLocalDpi xmlns:a14="http://schemas.microsoft.com/office/drawing/2010/main" val="0"/>
                </a:ext>
              </a:extLst>
            </a:blip>
            <a:stretch>
              <a:fillRect/>
            </a:stretch>
          </p:blipFill>
          <p:spPr>
            <a:xfrm>
              <a:off x="4377771" y="1127588"/>
              <a:ext cx="3520000" cy="2640000"/>
            </a:xfrm>
            <a:prstGeom prst="rect">
              <a:avLst/>
            </a:prstGeom>
          </p:spPr>
        </p:pic>
        <p:pic>
          <p:nvPicPr>
            <p:cNvPr id="25" name="Picture 24" descr="A picture containing photo, white, sitting, plane&#10;&#10;Description automatically generated">
              <a:extLst>
                <a:ext uri="{FF2B5EF4-FFF2-40B4-BE49-F238E27FC236}">
                  <a16:creationId xmlns:a16="http://schemas.microsoft.com/office/drawing/2014/main" id="{7D60090D-6522-45C9-884C-9C7DC0BC111B}"/>
                </a:ext>
              </a:extLst>
            </p:cNvPr>
            <p:cNvPicPr>
              <a:picLocks noChangeAspect="1"/>
            </p:cNvPicPr>
            <p:nvPr/>
          </p:nvPicPr>
          <p:blipFill>
            <a:blip r:embed="rId19" cstate="print">
              <a:extLst>
                <a:ext uri="{BEBA8EAE-BF5A-486C-A8C5-ECC9F3942E4B}">
                  <a14:imgProps xmlns:a14="http://schemas.microsoft.com/office/drawing/2010/main">
                    <a14:imgLayer r:embed="rId20">
                      <a14:imgEffect>
                        <a14:sharpenSoften amount="80000"/>
                      </a14:imgEffect>
                      <a14:imgEffect>
                        <a14:brightnessContrast bright="15000"/>
                      </a14:imgEffect>
                    </a14:imgLayer>
                  </a14:imgProps>
                </a:ext>
                <a:ext uri="{28A0092B-C50C-407E-A947-70E740481C1C}">
                  <a14:useLocalDpi xmlns:a14="http://schemas.microsoft.com/office/drawing/2010/main" val="0"/>
                </a:ext>
              </a:extLst>
            </a:blip>
            <a:stretch>
              <a:fillRect/>
            </a:stretch>
          </p:blipFill>
          <p:spPr>
            <a:xfrm>
              <a:off x="8048608" y="1127588"/>
              <a:ext cx="3520000" cy="2640000"/>
            </a:xfrm>
            <a:prstGeom prst="rect">
              <a:avLst/>
            </a:prstGeom>
          </p:spPr>
        </p:pic>
      </p:grpSp>
      <p:sp>
        <p:nvSpPr>
          <p:cNvPr id="26" name="Title 1">
            <a:extLst>
              <a:ext uri="{FF2B5EF4-FFF2-40B4-BE49-F238E27FC236}">
                <a16:creationId xmlns:a16="http://schemas.microsoft.com/office/drawing/2014/main" id="{D73177C9-4A90-4FE5-A6B3-049080C579C5}"/>
              </a:ext>
            </a:extLst>
          </p:cNvPr>
          <p:cNvSpPr txBox="1">
            <a:spLocks/>
          </p:cNvSpPr>
          <p:nvPr/>
        </p:nvSpPr>
        <p:spPr>
          <a:xfrm>
            <a:off x="179512" y="51470"/>
            <a:ext cx="8424000" cy="360000"/>
          </a:xfrm>
          <a:prstGeom prst="rect">
            <a:avLst/>
          </a:prstGeom>
        </p:spPr>
        <p:txBody>
          <a:bodyPr/>
          <a:lstStyle>
            <a:lvl1pPr algn="l" defTabSz="914400" rtl="0" eaLnBrk="1" latinLnBrk="0" hangingPunct="1">
              <a:lnSpc>
                <a:spcPct val="100000"/>
              </a:lnSpc>
              <a:spcBef>
                <a:spcPct val="0"/>
              </a:spcBef>
              <a:buNone/>
              <a:defRPr sz="2800" kern="1200" cap="all" baseline="0">
                <a:solidFill>
                  <a:schemeClr val="tx2"/>
                </a:solidFill>
                <a:latin typeface="+mj-lt"/>
                <a:ea typeface="+mj-ea"/>
                <a:cs typeface="+mj-cs"/>
              </a:defRPr>
            </a:lvl1pPr>
          </a:lstStyle>
          <a:p>
            <a:pPr defTabSz="914378"/>
            <a:r>
              <a:rPr lang="sv-SE" dirty="0">
                <a:solidFill>
                  <a:srgbClr val="0099FF"/>
                </a:solidFill>
                <a:latin typeface="Arial"/>
              </a:rPr>
              <a:t>Heat </a:t>
            </a:r>
            <a:r>
              <a:rPr lang="sv-SE" dirty="0" err="1">
                <a:solidFill>
                  <a:srgbClr val="0099FF"/>
                </a:solidFill>
                <a:latin typeface="Arial"/>
              </a:rPr>
              <a:t>treated</a:t>
            </a:r>
            <a:r>
              <a:rPr lang="sv-SE" dirty="0">
                <a:solidFill>
                  <a:srgbClr val="0099FF"/>
                </a:solidFill>
                <a:latin typeface="Arial"/>
              </a:rPr>
              <a:t> </a:t>
            </a:r>
            <a:r>
              <a:rPr lang="sv-SE" dirty="0" err="1">
                <a:solidFill>
                  <a:srgbClr val="0099FF"/>
                </a:solidFill>
                <a:latin typeface="Arial"/>
              </a:rPr>
              <a:t>microstructure</a:t>
            </a:r>
            <a:endParaRPr lang="sv-SE" dirty="0">
              <a:solidFill>
                <a:srgbClr val="0099FF"/>
              </a:solidFill>
              <a:latin typeface="Arial"/>
            </a:endParaRPr>
          </a:p>
        </p:txBody>
      </p:sp>
    </p:spTree>
    <p:extLst>
      <p:ext uri="{BB962C8B-B14F-4D97-AF65-F5344CB8AC3E}">
        <p14:creationId xmlns:p14="http://schemas.microsoft.com/office/powerpoint/2010/main" val="8399301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1C3709-9ABF-46CB-945B-F90A33E4BA5F}"/>
              </a:ext>
            </a:extLst>
          </p:cNvPr>
          <p:cNvSpPr>
            <a:spLocks noGrp="1"/>
          </p:cNvSpPr>
          <p:nvPr>
            <p:ph type="title"/>
          </p:nvPr>
        </p:nvSpPr>
        <p:spPr>
          <a:xfrm>
            <a:off x="354946" y="230829"/>
            <a:ext cx="8424000" cy="360000"/>
          </a:xfrm>
        </p:spPr>
        <p:txBody>
          <a:bodyPr/>
          <a:lstStyle/>
          <a:p>
            <a:r>
              <a:rPr lang="en-US" dirty="0"/>
              <a:t>Mechanical properties at RT</a:t>
            </a:r>
          </a:p>
        </p:txBody>
      </p:sp>
      <p:sp>
        <p:nvSpPr>
          <p:cNvPr id="4" name="Slide Number Placeholder 3">
            <a:extLst>
              <a:ext uri="{FF2B5EF4-FFF2-40B4-BE49-F238E27FC236}">
                <a16:creationId xmlns:a16="http://schemas.microsoft.com/office/drawing/2014/main" id="{27622FE0-608E-41B2-A5C4-F8DAEB9D02F6}"/>
              </a:ext>
            </a:extLst>
          </p:cNvPr>
          <p:cNvSpPr>
            <a:spLocks noGrp="1"/>
          </p:cNvSpPr>
          <p:nvPr>
            <p:ph type="sldNum" sz="quarter" idx="12"/>
          </p:nvPr>
        </p:nvSpPr>
        <p:spPr/>
        <p:txBody>
          <a:bodyPr/>
          <a:lstStyle/>
          <a:p>
            <a:fld id="{469B62F1-B431-48B6-8270-02431A1685B7}" type="slidenum">
              <a:rPr lang="en-US" smtClean="0"/>
              <a:t>12</a:t>
            </a:fld>
            <a:endParaRPr lang="en-US"/>
          </a:p>
        </p:txBody>
      </p:sp>
      <p:grpSp>
        <p:nvGrpSpPr>
          <p:cNvPr id="15" name="Group 14">
            <a:extLst>
              <a:ext uri="{FF2B5EF4-FFF2-40B4-BE49-F238E27FC236}">
                <a16:creationId xmlns:a16="http://schemas.microsoft.com/office/drawing/2014/main" id="{1C5CED9C-C81B-4029-B771-43F1E8FF4EA0}"/>
              </a:ext>
            </a:extLst>
          </p:cNvPr>
          <p:cNvGrpSpPr/>
          <p:nvPr/>
        </p:nvGrpSpPr>
        <p:grpSpPr>
          <a:xfrm>
            <a:off x="24794" y="699542"/>
            <a:ext cx="4637216" cy="2232248"/>
            <a:chOff x="24794" y="699542"/>
            <a:chExt cx="4637216" cy="2232248"/>
          </a:xfrm>
        </p:grpSpPr>
        <p:sp>
          <p:nvSpPr>
            <p:cNvPr id="8" name="TextBox 7">
              <a:extLst>
                <a:ext uri="{FF2B5EF4-FFF2-40B4-BE49-F238E27FC236}">
                  <a16:creationId xmlns:a16="http://schemas.microsoft.com/office/drawing/2014/main" id="{F9FDC527-2616-473B-A979-19AAFF7B00AA}"/>
                </a:ext>
              </a:extLst>
            </p:cNvPr>
            <p:cNvSpPr txBox="1"/>
            <p:nvPr/>
          </p:nvSpPr>
          <p:spPr>
            <a:xfrm>
              <a:off x="24794" y="699542"/>
              <a:ext cx="4547206" cy="307777"/>
            </a:xfrm>
            <a:prstGeom prst="rect">
              <a:avLst/>
            </a:prstGeom>
            <a:noFill/>
          </p:spPr>
          <p:txBody>
            <a:bodyPr wrap="square" rtlCol="0">
              <a:spAutoFit/>
            </a:bodyPr>
            <a:lstStyle/>
            <a:p>
              <a:pPr algn="ctr"/>
              <a:r>
                <a:rPr lang="en-US" sz="1400" b="1">
                  <a:solidFill>
                    <a:schemeClr val="accent2"/>
                  </a:solidFill>
                </a:rPr>
                <a:t>Rp</a:t>
              </a:r>
              <a:r>
                <a:rPr lang="en-US" sz="1400" b="1" baseline="-25000">
                  <a:solidFill>
                    <a:schemeClr val="accent2"/>
                  </a:solidFill>
                </a:rPr>
                <a:t>0.2</a:t>
              </a:r>
              <a:r>
                <a:rPr lang="en-US" sz="1400" b="1">
                  <a:solidFill>
                    <a:schemeClr val="accent2"/>
                  </a:solidFill>
                </a:rPr>
                <a:t> (MPa) / Horizontal</a:t>
              </a:r>
            </a:p>
          </p:txBody>
        </p:sp>
        <p:cxnSp>
          <p:nvCxnSpPr>
            <p:cNvPr id="70" name="Straight Connector 69">
              <a:extLst>
                <a:ext uri="{FF2B5EF4-FFF2-40B4-BE49-F238E27FC236}">
                  <a16:creationId xmlns:a16="http://schemas.microsoft.com/office/drawing/2014/main" id="{C75A72F3-0F3E-4D23-BF13-AEA490D0B6A0}"/>
                </a:ext>
              </a:extLst>
            </p:cNvPr>
            <p:cNvCxnSpPr>
              <a:cxnSpLocks/>
            </p:cNvCxnSpPr>
            <p:nvPr/>
          </p:nvCxnSpPr>
          <p:spPr>
            <a:xfrm>
              <a:off x="2040641" y="1007318"/>
              <a:ext cx="0" cy="1863055"/>
            </a:xfrm>
            <a:prstGeom prst="line">
              <a:avLst/>
            </a:prstGeom>
            <a:ln/>
          </p:spPr>
          <p:style>
            <a:lnRef idx="1">
              <a:schemeClr val="dk1"/>
            </a:lnRef>
            <a:fillRef idx="0">
              <a:schemeClr val="dk1"/>
            </a:fillRef>
            <a:effectRef idx="0">
              <a:schemeClr val="dk1"/>
            </a:effectRef>
            <a:fontRef idx="minor">
              <a:schemeClr val="tx1"/>
            </a:fontRef>
          </p:style>
        </p:cxnSp>
        <p:cxnSp>
          <p:nvCxnSpPr>
            <p:cNvPr id="71" name="Straight Connector 70">
              <a:extLst>
                <a:ext uri="{FF2B5EF4-FFF2-40B4-BE49-F238E27FC236}">
                  <a16:creationId xmlns:a16="http://schemas.microsoft.com/office/drawing/2014/main" id="{AD068705-7DFC-424B-B8DF-AE900DE46D75}"/>
                </a:ext>
              </a:extLst>
            </p:cNvPr>
            <p:cNvCxnSpPr>
              <a:cxnSpLocks/>
            </p:cNvCxnSpPr>
            <p:nvPr/>
          </p:nvCxnSpPr>
          <p:spPr>
            <a:xfrm>
              <a:off x="3230494" y="1021327"/>
              <a:ext cx="3469" cy="1838455"/>
            </a:xfrm>
            <a:prstGeom prst="line">
              <a:avLst/>
            </a:prstGeom>
            <a:ln/>
          </p:spPr>
          <p:style>
            <a:lnRef idx="1">
              <a:schemeClr val="dk1"/>
            </a:lnRef>
            <a:fillRef idx="0">
              <a:schemeClr val="dk1"/>
            </a:fillRef>
            <a:effectRef idx="0">
              <a:schemeClr val="dk1"/>
            </a:effectRef>
            <a:fontRef idx="minor">
              <a:schemeClr val="tx1"/>
            </a:fontRef>
          </p:style>
        </p:cxnSp>
        <p:sp>
          <p:nvSpPr>
            <p:cNvPr id="6" name="TextBox 5">
              <a:extLst>
                <a:ext uri="{FF2B5EF4-FFF2-40B4-BE49-F238E27FC236}">
                  <a16:creationId xmlns:a16="http://schemas.microsoft.com/office/drawing/2014/main" id="{B15D9001-D809-41DF-9EA9-0F4BBEA3896F}"/>
                </a:ext>
              </a:extLst>
            </p:cNvPr>
            <p:cNvSpPr txBox="1"/>
            <p:nvPr/>
          </p:nvSpPr>
          <p:spPr>
            <a:xfrm>
              <a:off x="863593" y="2670180"/>
              <a:ext cx="1332143" cy="261610"/>
            </a:xfrm>
            <a:prstGeom prst="rect">
              <a:avLst/>
            </a:prstGeom>
            <a:noFill/>
          </p:spPr>
          <p:txBody>
            <a:bodyPr wrap="square" rtlCol="0">
              <a:spAutoFit/>
            </a:bodyPr>
            <a:lstStyle/>
            <a:p>
              <a:r>
                <a:rPr lang="en-US" sz="1100" b="1" dirty="0">
                  <a:solidFill>
                    <a:schemeClr val="accent2"/>
                  </a:solidFill>
                </a:rPr>
                <a:t>1048 °C, 1h, AC</a:t>
              </a:r>
            </a:p>
          </p:txBody>
        </p:sp>
        <p:sp>
          <p:nvSpPr>
            <p:cNvPr id="72" name="TextBox 71">
              <a:extLst>
                <a:ext uri="{FF2B5EF4-FFF2-40B4-BE49-F238E27FC236}">
                  <a16:creationId xmlns:a16="http://schemas.microsoft.com/office/drawing/2014/main" id="{6504CEA1-61DC-4217-9008-BC2DA25150CD}"/>
                </a:ext>
              </a:extLst>
            </p:cNvPr>
            <p:cNvSpPr txBox="1"/>
            <p:nvPr/>
          </p:nvSpPr>
          <p:spPr>
            <a:xfrm>
              <a:off x="2033718" y="2660923"/>
              <a:ext cx="1458162" cy="261610"/>
            </a:xfrm>
            <a:prstGeom prst="rect">
              <a:avLst/>
            </a:prstGeom>
            <a:noFill/>
          </p:spPr>
          <p:txBody>
            <a:bodyPr wrap="square" rtlCol="0">
              <a:spAutoFit/>
            </a:bodyPr>
            <a:lstStyle/>
            <a:p>
              <a:r>
                <a:rPr lang="en-US" sz="1100" b="1">
                  <a:solidFill>
                    <a:schemeClr val="accent2"/>
                  </a:solidFill>
                </a:rPr>
                <a:t>1048 °C, 1h, WQ</a:t>
              </a:r>
            </a:p>
          </p:txBody>
        </p:sp>
        <p:sp>
          <p:nvSpPr>
            <p:cNvPr id="73" name="TextBox 72">
              <a:extLst>
                <a:ext uri="{FF2B5EF4-FFF2-40B4-BE49-F238E27FC236}">
                  <a16:creationId xmlns:a16="http://schemas.microsoft.com/office/drawing/2014/main" id="{B9C96C33-8D15-489E-A41F-80629C2CC8C9}"/>
                </a:ext>
              </a:extLst>
            </p:cNvPr>
            <p:cNvSpPr txBox="1"/>
            <p:nvPr/>
          </p:nvSpPr>
          <p:spPr>
            <a:xfrm>
              <a:off x="3203848" y="2664623"/>
              <a:ext cx="1458162" cy="261610"/>
            </a:xfrm>
            <a:prstGeom prst="rect">
              <a:avLst/>
            </a:prstGeom>
            <a:noFill/>
          </p:spPr>
          <p:txBody>
            <a:bodyPr wrap="square" rtlCol="0">
              <a:spAutoFit/>
            </a:bodyPr>
            <a:lstStyle/>
            <a:p>
              <a:r>
                <a:rPr lang="en-US" sz="1100" b="1">
                  <a:solidFill>
                    <a:schemeClr val="accent2"/>
                  </a:solidFill>
                </a:rPr>
                <a:t>1000 °C, 1h, AC</a:t>
              </a:r>
            </a:p>
          </p:txBody>
        </p:sp>
      </p:grpSp>
      <p:grpSp>
        <p:nvGrpSpPr>
          <p:cNvPr id="16" name="Group 15">
            <a:extLst>
              <a:ext uri="{FF2B5EF4-FFF2-40B4-BE49-F238E27FC236}">
                <a16:creationId xmlns:a16="http://schemas.microsoft.com/office/drawing/2014/main" id="{95FF6894-E194-4566-A7CC-D6DA382162D3}"/>
              </a:ext>
            </a:extLst>
          </p:cNvPr>
          <p:cNvGrpSpPr/>
          <p:nvPr/>
        </p:nvGrpSpPr>
        <p:grpSpPr>
          <a:xfrm>
            <a:off x="4608628" y="699542"/>
            <a:ext cx="4547206" cy="2208107"/>
            <a:chOff x="4572000" y="699541"/>
            <a:chExt cx="4547206" cy="2208107"/>
          </a:xfrm>
        </p:grpSpPr>
        <p:sp>
          <p:nvSpPr>
            <p:cNvPr id="38" name="TextBox 37">
              <a:extLst>
                <a:ext uri="{FF2B5EF4-FFF2-40B4-BE49-F238E27FC236}">
                  <a16:creationId xmlns:a16="http://schemas.microsoft.com/office/drawing/2014/main" id="{A9EBF703-AD6A-4005-8B01-12AAC421A0C6}"/>
                </a:ext>
              </a:extLst>
            </p:cNvPr>
            <p:cNvSpPr txBox="1"/>
            <p:nvPr/>
          </p:nvSpPr>
          <p:spPr>
            <a:xfrm>
              <a:off x="4572000" y="699541"/>
              <a:ext cx="4547206" cy="307777"/>
            </a:xfrm>
            <a:prstGeom prst="rect">
              <a:avLst/>
            </a:prstGeom>
            <a:noFill/>
          </p:spPr>
          <p:txBody>
            <a:bodyPr wrap="square" rtlCol="0">
              <a:spAutoFit/>
            </a:bodyPr>
            <a:lstStyle/>
            <a:p>
              <a:pPr algn="ctr"/>
              <a:r>
                <a:rPr lang="en-US" sz="1400" b="1">
                  <a:solidFill>
                    <a:schemeClr val="accent2"/>
                  </a:solidFill>
                </a:rPr>
                <a:t>UTS (MPa) / Horizontal</a:t>
              </a:r>
            </a:p>
          </p:txBody>
        </p:sp>
        <p:sp>
          <p:nvSpPr>
            <p:cNvPr id="74" name="TextBox 73">
              <a:extLst>
                <a:ext uri="{FF2B5EF4-FFF2-40B4-BE49-F238E27FC236}">
                  <a16:creationId xmlns:a16="http://schemas.microsoft.com/office/drawing/2014/main" id="{D1387197-5EAF-4660-A940-B96761680701}"/>
                </a:ext>
              </a:extLst>
            </p:cNvPr>
            <p:cNvSpPr txBox="1"/>
            <p:nvPr/>
          </p:nvSpPr>
          <p:spPr>
            <a:xfrm>
              <a:off x="5172990" y="2646038"/>
              <a:ext cx="1332143" cy="261610"/>
            </a:xfrm>
            <a:prstGeom prst="rect">
              <a:avLst/>
            </a:prstGeom>
            <a:noFill/>
          </p:spPr>
          <p:txBody>
            <a:bodyPr wrap="square" rtlCol="0">
              <a:spAutoFit/>
            </a:bodyPr>
            <a:lstStyle/>
            <a:p>
              <a:r>
                <a:rPr lang="en-US" sz="1100" b="1">
                  <a:solidFill>
                    <a:schemeClr val="accent2"/>
                  </a:solidFill>
                </a:rPr>
                <a:t>1048 °C, 1h, AC</a:t>
              </a:r>
            </a:p>
          </p:txBody>
        </p:sp>
        <p:sp>
          <p:nvSpPr>
            <p:cNvPr id="75" name="TextBox 74">
              <a:extLst>
                <a:ext uri="{FF2B5EF4-FFF2-40B4-BE49-F238E27FC236}">
                  <a16:creationId xmlns:a16="http://schemas.microsoft.com/office/drawing/2014/main" id="{8FDABA0C-6179-43AC-AA3C-A18CFB0F8F58}"/>
                </a:ext>
              </a:extLst>
            </p:cNvPr>
            <p:cNvSpPr txBox="1"/>
            <p:nvPr/>
          </p:nvSpPr>
          <p:spPr>
            <a:xfrm>
              <a:off x="6343115" y="2636781"/>
              <a:ext cx="1458162" cy="261610"/>
            </a:xfrm>
            <a:prstGeom prst="rect">
              <a:avLst/>
            </a:prstGeom>
            <a:noFill/>
          </p:spPr>
          <p:txBody>
            <a:bodyPr wrap="square" rtlCol="0">
              <a:spAutoFit/>
            </a:bodyPr>
            <a:lstStyle/>
            <a:p>
              <a:r>
                <a:rPr lang="en-US" sz="1100" b="1">
                  <a:solidFill>
                    <a:schemeClr val="accent2"/>
                  </a:solidFill>
                </a:rPr>
                <a:t>1048 °C, 1h, WQ</a:t>
              </a:r>
            </a:p>
          </p:txBody>
        </p:sp>
        <p:sp>
          <p:nvSpPr>
            <p:cNvPr id="76" name="TextBox 75">
              <a:extLst>
                <a:ext uri="{FF2B5EF4-FFF2-40B4-BE49-F238E27FC236}">
                  <a16:creationId xmlns:a16="http://schemas.microsoft.com/office/drawing/2014/main" id="{250CA42F-94DE-421A-A64C-B2ACB9BEB232}"/>
                </a:ext>
              </a:extLst>
            </p:cNvPr>
            <p:cNvSpPr txBox="1"/>
            <p:nvPr/>
          </p:nvSpPr>
          <p:spPr>
            <a:xfrm>
              <a:off x="7513245" y="2640481"/>
              <a:ext cx="1458162" cy="261610"/>
            </a:xfrm>
            <a:prstGeom prst="rect">
              <a:avLst/>
            </a:prstGeom>
            <a:noFill/>
          </p:spPr>
          <p:txBody>
            <a:bodyPr wrap="square" rtlCol="0">
              <a:spAutoFit/>
            </a:bodyPr>
            <a:lstStyle/>
            <a:p>
              <a:r>
                <a:rPr lang="en-US" sz="1100" b="1">
                  <a:solidFill>
                    <a:schemeClr val="accent2"/>
                  </a:solidFill>
                </a:rPr>
                <a:t>1000 °C, 1h, AC</a:t>
              </a:r>
            </a:p>
          </p:txBody>
        </p:sp>
        <p:cxnSp>
          <p:nvCxnSpPr>
            <p:cNvPr id="77" name="Straight Connector 76">
              <a:extLst>
                <a:ext uri="{FF2B5EF4-FFF2-40B4-BE49-F238E27FC236}">
                  <a16:creationId xmlns:a16="http://schemas.microsoft.com/office/drawing/2014/main" id="{DB070444-6ED2-4517-AB2F-AD68B4EBEFE1}"/>
                </a:ext>
              </a:extLst>
            </p:cNvPr>
            <p:cNvCxnSpPr>
              <a:cxnSpLocks/>
            </p:cNvCxnSpPr>
            <p:nvPr/>
          </p:nvCxnSpPr>
          <p:spPr>
            <a:xfrm>
              <a:off x="6372200" y="996727"/>
              <a:ext cx="0" cy="1863055"/>
            </a:xfrm>
            <a:prstGeom prst="line">
              <a:avLst/>
            </a:prstGeom>
            <a:ln/>
          </p:spPr>
          <p:style>
            <a:lnRef idx="1">
              <a:schemeClr val="dk1"/>
            </a:lnRef>
            <a:fillRef idx="0">
              <a:schemeClr val="dk1"/>
            </a:fillRef>
            <a:effectRef idx="0">
              <a:schemeClr val="dk1"/>
            </a:effectRef>
            <a:fontRef idx="minor">
              <a:schemeClr val="tx1"/>
            </a:fontRef>
          </p:style>
        </p:cxnSp>
        <p:cxnSp>
          <p:nvCxnSpPr>
            <p:cNvPr id="78" name="Straight Connector 77">
              <a:extLst>
                <a:ext uri="{FF2B5EF4-FFF2-40B4-BE49-F238E27FC236}">
                  <a16:creationId xmlns:a16="http://schemas.microsoft.com/office/drawing/2014/main" id="{EAA26E53-2F45-45C4-8019-8098EC4AD2FD}"/>
                </a:ext>
              </a:extLst>
            </p:cNvPr>
            <p:cNvCxnSpPr>
              <a:cxnSpLocks/>
            </p:cNvCxnSpPr>
            <p:nvPr/>
          </p:nvCxnSpPr>
          <p:spPr>
            <a:xfrm>
              <a:off x="7513245" y="996727"/>
              <a:ext cx="0" cy="1863055"/>
            </a:xfrm>
            <a:prstGeom prst="line">
              <a:avLst/>
            </a:prstGeom>
            <a:ln/>
          </p:spPr>
          <p:style>
            <a:lnRef idx="1">
              <a:schemeClr val="dk1"/>
            </a:lnRef>
            <a:fillRef idx="0">
              <a:schemeClr val="dk1"/>
            </a:fillRef>
            <a:effectRef idx="0">
              <a:schemeClr val="dk1"/>
            </a:effectRef>
            <a:fontRef idx="minor">
              <a:schemeClr val="tx1"/>
            </a:fontRef>
          </p:style>
        </p:cxnSp>
      </p:grpSp>
      <p:grpSp>
        <p:nvGrpSpPr>
          <p:cNvPr id="17" name="Group 16">
            <a:extLst>
              <a:ext uri="{FF2B5EF4-FFF2-40B4-BE49-F238E27FC236}">
                <a16:creationId xmlns:a16="http://schemas.microsoft.com/office/drawing/2014/main" id="{050687E2-4D47-493D-836C-E79536F905E7}"/>
              </a:ext>
            </a:extLst>
          </p:cNvPr>
          <p:cNvGrpSpPr/>
          <p:nvPr/>
        </p:nvGrpSpPr>
        <p:grpSpPr>
          <a:xfrm>
            <a:off x="24794" y="2984053"/>
            <a:ext cx="4547206" cy="2087261"/>
            <a:chOff x="24794" y="2984053"/>
            <a:chExt cx="4547206" cy="2087261"/>
          </a:xfrm>
        </p:grpSpPr>
        <p:sp>
          <p:nvSpPr>
            <p:cNvPr id="52" name="TextBox 51">
              <a:extLst>
                <a:ext uri="{FF2B5EF4-FFF2-40B4-BE49-F238E27FC236}">
                  <a16:creationId xmlns:a16="http://schemas.microsoft.com/office/drawing/2014/main" id="{569ABD7A-DA24-4175-BF66-CBA95968BF8C}"/>
                </a:ext>
              </a:extLst>
            </p:cNvPr>
            <p:cNvSpPr txBox="1"/>
            <p:nvPr/>
          </p:nvSpPr>
          <p:spPr>
            <a:xfrm>
              <a:off x="24794" y="2984053"/>
              <a:ext cx="4547206" cy="307777"/>
            </a:xfrm>
            <a:prstGeom prst="rect">
              <a:avLst/>
            </a:prstGeom>
            <a:noFill/>
          </p:spPr>
          <p:txBody>
            <a:bodyPr wrap="square" rtlCol="0">
              <a:spAutoFit/>
            </a:bodyPr>
            <a:lstStyle/>
            <a:p>
              <a:pPr algn="ctr"/>
              <a:r>
                <a:rPr lang="en-US" sz="1400" b="1">
                  <a:solidFill>
                    <a:schemeClr val="accent2"/>
                  </a:solidFill>
                </a:rPr>
                <a:t>Impact toughness (J)</a:t>
              </a:r>
            </a:p>
          </p:txBody>
        </p:sp>
        <p:sp>
          <p:nvSpPr>
            <p:cNvPr id="85" name="TextBox 84">
              <a:extLst>
                <a:ext uri="{FF2B5EF4-FFF2-40B4-BE49-F238E27FC236}">
                  <a16:creationId xmlns:a16="http://schemas.microsoft.com/office/drawing/2014/main" id="{EBB4F210-6FAD-4223-9B90-ACE398324A8A}"/>
                </a:ext>
              </a:extLst>
            </p:cNvPr>
            <p:cNvSpPr txBox="1"/>
            <p:nvPr/>
          </p:nvSpPr>
          <p:spPr>
            <a:xfrm>
              <a:off x="576721" y="4809704"/>
              <a:ext cx="3869531" cy="261610"/>
            </a:xfrm>
            <a:prstGeom prst="rect">
              <a:avLst/>
            </a:prstGeom>
            <a:noFill/>
          </p:spPr>
          <p:txBody>
            <a:bodyPr wrap="square" rtlCol="0">
              <a:spAutoFit/>
            </a:bodyPr>
            <a:lstStyle/>
            <a:p>
              <a:pPr algn="ctr"/>
              <a:r>
                <a:rPr lang="en-US" sz="1100" b="1" dirty="0">
                  <a:solidFill>
                    <a:schemeClr val="accent2"/>
                  </a:solidFill>
                </a:rPr>
                <a:t>1048 °C, 1h, AC</a:t>
              </a:r>
            </a:p>
          </p:txBody>
        </p:sp>
      </p:grpSp>
      <p:grpSp>
        <p:nvGrpSpPr>
          <p:cNvPr id="18" name="Group 17">
            <a:extLst>
              <a:ext uri="{FF2B5EF4-FFF2-40B4-BE49-F238E27FC236}">
                <a16:creationId xmlns:a16="http://schemas.microsoft.com/office/drawing/2014/main" id="{47E13D4A-90FD-41A0-BCA5-783931A8F8F4}"/>
              </a:ext>
            </a:extLst>
          </p:cNvPr>
          <p:cNvGrpSpPr/>
          <p:nvPr/>
        </p:nvGrpSpPr>
        <p:grpSpPr>
          <a:xfrm>
            <a:off x="4862346" y="2916906"/>
            <a:ext cx="4080533" cy="2104104"/>
            <a:chOff x="4530824" y="2915918"/>
            <a:chExt cx="4547206" cy="2143874"/>
          </a:xfrm>
        </p:grpSpPr>
        <p:sp>
          <p:nvSpPr>
            <p:cNvPr id="60" name="Rectangle 59">
              <a:extLst>
                <a:ext uri="{FF2B5EF4-FFF2-40B4-BE49-F238E27FC236}">
                  <a16:creationId xmlns:a16="http://schemas.microsoft.com/office/drawing/2014/main" id="{FA3784B4-5B88-4F53-B5B0-BF2678E8493B}"/>
                </a:ext>
              </a:extLst>
            </p:cNvPr>
            <p:cNvSpPr/>
            <p:nvPr/>
          </p:nvSpPr>
          <p:spPr>
            <a:xfrm>
              <a:off x="7723962" y="4443958"/>
              <a:ext cx="1177234" cy="571611"/>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6" name="Group 85">
              <a:extLst>
                <a:ext uri="{FF2B5EF4-FFF2-40B4-BE49-F238E27FC236}">
                  <a16:creationId xmlns:a16="http://schemas.microsoft.com/office/drawing/2014/main" id="{1BE21240-A6CB-412C-9D85-A1FD2099FEFB}"/>
                </a:ext>
              </a:extLst>
            </p:cNvPr>
            <p:cNvGrpSpPr/>
            <p:nvPr/>
          </p:nvGrpSpPr>
          <p:grpSpPr>
            <a:xfrm>
              <a:off x="5005392" y="4668948"/>
              <a:ext cx="3516731" cy="390844"/>
              <a:chOff x="1304776" y="4101834"/>
              <a:chExt cx="6045159" cy="761289"/>
            </a:xfrm>
          </p:grpSpPr>
          <p:sp>
            <p:nvSpPr>
              <p:cNvPr id="88" name="TextBox 87">
                <a:extLst>
                  <a:ext uri="{FF2B5EF4-FFF2-40B4-BE49-F238E27FC236}">
                    <a16:creationId xmlns:a16="http://schemas.microsoft.com/office/drawing/2014/main" id="{7C120B37-DFBB-4F21-862A-7001967A5CCC}"/>
                  </a:ext>
                </a:extLst>
              </p:cNvPr>
              <p:cNvSpPr txBox="1"/>
              <p:nvPr/>
            </p:nvSpPr>
            <p:spPr>
              <a:xfrm>
                <a:off x="1304776" y="4215484"/>
                <a:ext cx="1474841" cy="458115"/>
              </a:xfrm>
              <a:prstGeom prst="rect">
                <a:avLst/>
              </a:prstGeom>
              <a:noFill/>
            </p:spPr>
            <p:txBody>
              <a:bodyPr wrap="square" rtlCol="0">
                <a:spAutoFit/>
              </a:bodyPr>
              <a:lstStyle/>
              <a:p>
                <a:pPr algn="ctr"/>
                <a:r>
                  <a:rPr lang="en-US" sz="900" b="1" dirty="0">
                    <a:solidFill>
                      <a:schemeClr val="accent2"/>
                    </a:solidFill>
                  </a:rPr>
                  <a:t>As Built</a:t>
                </a:r>
              </a:p>
            </p:txBody>
          </p:sp>
          <p:sp>
            <p:nvSpPr>
              <p:cNvPr id="89" name="TextBox 88">
                <a:extLst>
                  <a:ext uri="{FF2B5EF4-FFF2-40B4-BE49-F238E27FC236}">
                    <a16:creationId xmlns:a16="http://schemas.microsoft.com/office/drawing/2014/main" id="{7E900265-2FE1-44F7-8D50-5644FEA8D3C8}"/>
                  </a:ext>
                </a:extLst>
              </p:cNvPr>
              <p:cNvSpPr txBox="1"/>
              <p:nvPr/>
            </p:nvSpPr>
            <p:spPr>
              <a:xfrm>
                <a:off x="3440105" y="4143735"/>
                <a:ext cx="1712800" cy="719388"/>
              </a:xfrm>
              <a:prstGeom prst="rect">
                <a:avLst/>
              </a:prstGeom>
              <a:noFill/>
            </p:spPr>
            <p:txBody>
              <a:bodyPr wrap="square" rtlCol="0">
                <a:spAutoFit/>
              </a:bodyPr>
              <a:lstStyle>
                <a:defPPr>
                  <a:defRPr lang="en-US"/>
                </a:defPPr>
                <a:lvl1pPr algn="ctr">
                  <a:defRPr sz="900" b="1">
                    <a:solidFill>
                      <a:schemeClr val="accent2"/>
                    </a:solidFill>
                  </a:defRPr>
                </a:lvl1pPr>
              </a:lstStyle>
              <a:p>
                <a:r>
                  <a:rPr lang="en-US" dirty="0"/>
                  <a:t>1048 C 1h, </a:t>
                </a:r>
              </a:p>
              <a:p>
                <a:r>
                  <a:rPr lang="en-US" dirty="0"/>
                  <a:t>AC</a:t>
                </a:r>
              </a:p>
            </p:txBody>
          </p:sp>
          <p:sp>
            <p:nvSpPr>
              <p:cNvPr id="92" name="TextBox 91">
                <a:extLst>
                  <a:ext uri="{FF2B5EF4-FFF2-40B4-BE49-F238E27FC236}">
                    <a16:creationId xmlns:a16="http://schemas.microsoft.com/office/drawing/2014/main" id="{EE4B4BA6-7674-4811-A649-9ACACB17176B}"/>
                  </a:ext>
                </a:extLst>
              </p:cNvPr>
              <p:cNvSpPr txBox="1"/>
              <p:nvPr/>
            </p:nvSpPr>
            <p:spPr>
              <a:xfrm>
                <a:off x="5637134" y="4101834"/>
                <a:ext cx="1712801" cy="719387"/>
              </a:xfrm>
              <a:prstGeom prst="rect">
                <a:avLst/>
              </a:prstGeom>
              <a:noFill/>
            </p:spPr>
            <p:txBody>
              <a:bodyPr wrap="square" rtlCol="0">
                <a:spAutoFit/>
              </a:bodyPr>
              <a:lstStyle>
                <a:defPPr>
                  <a:defRPr lang="en-US"/>
                </a:defPPr>
                <a:lvl1pPr algn="ctr">
                  <a:defRPr sz="900" b="1">
                    <a:solidFill>
                      <a:schemeClr val="accent2"/>
                    </a:solidFill>
                  </a:defRPr>
                </a:lvl1pPr>
              </a:lstStyle>
              <a:p>
                <a:r>
                  <a:rPr lang="en-US" dirty="0"/>
                  <a:t>1048 C 1h, </a:t>
                </a:r>
              </a:p>
              <a:p>
                <a:r>
                  <a:rPr lang="en-US" dirty="0"/>
                  <a:t>WQ</a:t>
                </a:r>
              </a:p>
            </p:txBody>
          </p:sp>
        </p:grpSp>
        <p:sp>
          <p:nvSpPr>
            <p:cNvPr id="57" name="TextBox 56">
              <a:extLst>
                <a:ext uri="{FF2B5EF4-FFF2-40B4-BE49-F238E27FC236}">
                  <a16:creationId xmlns:a16="http://schemas.microsoft.com/office/drawing/2014/main" id="{5244AF02-878F-47F9-A0E4-14DBCC340060}"/>
                </a:ext>
              </a:extLst>
            </p:cNvPr>
            <p:cNvSpPr txBox="1"/>
            <p:nvPr/>
          </p:nvSpPr>
          <p:spPr>
            <a:xfrm>
              <a:off x="4530824" y="2915918"/>
              <a:ext cx="4547206" cy="307777"/>
            </a:xfrm>
            <a:prstGeom prst="rect">
              <a:avLst/>
            </a:prstGeom>
            <a:noFill/>
          </p:spPr>
          <p:txBody>
            <a:bodyPr wrap="square" rtlCol="0">
              <a:spAutoFit/>
            </a:bodyPr>
            <a:lstStyle/>
            <a:p>
              <a:pPr algn="ctr"/>
              <a:r>
                <a:rPr lang="en-US" sz="1400" b="1" dirty="0">
                  <a:solidFill>
                    <a:schemeClr val="accent2"/>
                  </a:solidFill>
                </a:rPr>
                <a:t>Hardness (HV</a:t>
              </a:r>
              <a:r>
                <a:rPr lang="en-US" sz="1400" b="1" baseline="-25000" dirty="0">
                  <a:solidFill>
                    <a:schemeClr val="accent2"/>
                  </a:solidFill>
                </a:rPr>
                <a:t>0.5</a:t>
              </a:r>
              <a:r>
                <a:rPr lang="en-US" sz="1400" b="1" dirty="0">
                  <a:solidFill>
                    <a:schemeClr val="accent2"/>
                  </a:solidFill>
                </a:rPr>
                <a:t>)</a:t>
              </a:r>
            </a:p>
          </p:txBody>
        </p:sp>
      </p:grpSp>
      <p:cxnSp>
        <p:nvCxnSpPr>
          <p:cNvPr id="62" name="Straight Connector 61">
            <a:extLst>
              <a:ext uri="{FF2B5EF4-FFF2-40B4-BE49-F238E27FC236}">
                <a16:creationId xmlns:a16="http://schemas.microsoft.com/office/drawing/2014/main" id="{3CD071FC-2CBE-4D34-93F1-8F41FF92515D}"/>
              </a:ext>
            </a:extLst>
          </p:cNvPr>
          <p:cNvCxnSpPr>
            <a:cxnSpLocks/>
          </p:cNvCxnSpPr>
          <p:nvPr/>
        </p:nvCxnSpPr>
        <p:spPr>
          <a:xfrm flipH="1">
            <a:off x="4580798" y="709759"/>
            <a:ext cx="6344" cy="1998912"/>
          </a:xfrm>
          <a:prstGeom prst="line">
            <a:avLst/>
          </a:prstGeom>
          <a:ln w="19050"/>
          <a:effectLst/>
        </p:spPr>
        <p:style>
          <a:lnRef idx="3">
            <a:schemeClr val="accent1"/>
          </a:lnRef>
          <a:fillRef idx="0">
            <a:schemeClr val="accent1"/>
          </a:fillRef>
          <a:effectRef idx="2">
            <a:schemeClr val="accent1"/>
          </a:effectRef>
          <a:fontRef idx="minor">
            <a:schemeClr val="tx1"/>
          </a:fontRef>
        </p:style>
      </p:cxnSp>
      <p:cxnSp>
        <p:nvCxnSpPr>
          <p:cNvPr id="66" name="Straight Connector 65">
            <a:extLst>
              <a:ext uri="{FF2B5EF4-FFF2-40B4-BE49-F238E27FC236}">
                <a16:creationId xmlns:a16="http://schemas.microsoft.com/office/drawing/2014/main" id="{276C7CDB-B6F5-4911-A612-9AB67E75029E}"/>
              </a:ext>
            </a:extLst>
          </p:cNvPr>
          <p:cNvCxnSpPr>
            <a:cxnSpLocks/>
          </p:cNvCxnSpPr>
          <p:nvPr/>
        </p:nvCxnSpPr>
        <p:spPr>
          <a:xfrm flipH="1">
            <a:off x="4565871" y="2861343"/>
            <a:ext cx="6344" cy="1998912"/>
          </a:xfrm>
          <a:prstGeom prst="line">
            <a:avLst/>
          </a:prstGeom>
          <a:ln w="19050"/>
          <a:effectLst/>
        </p:spPr>
        <p:style>
          <a:lnRef idx="3">
            <a:schemeClr val="accent1"/>
          </a:lnRef>
          <a:fillRef idx="0">
            <a:schemeClr val="accent1"/>
          </a:fillRef>
          <a:effectRef idx="2">
            <a:schemeClr val="accent1"/>
          </a:effectRef>
          <a:fontRef idx="minor">
            <a:schemeClr val="tx1"/>
          </a:fontRef>
        </p:style>
      </p:cxnSp>
      <p:graphicFrame>
        <p:nvGraphicFramePr>
          <p:cNvPr id="113" name="Chart 112">
            <a:extLst>
              <a:ext uri="{FF2B5EF4-FFF2-40B4-BE49-F238E27FC236}">
                <a16:creationId xmlns:a16="http://schemas.microsoft.com/office/drawing/2014/main" id="{E1749F29-88C8-42FC-A26C-0127F9893B5C}"/>
              </a:ext>
            </a:extLst>
          </p:cNvPr>
          <p:cNvGraphicFramePr>
            <a:graphicFrameLocks/>
          </p:cNvGraphicFramePr>
          <p:nvPr>
            <p:extLst>
              <p:ext uri="{D42A27DB-BD31-4B8C-83A1-F6EECF244321}">
                <p14:modId xmlns:p14="http://schemas.microsoft.com/office/powerpoint/2010/main" val="344926654"/>
              </p:ext>
            </p:extLst>
          </p:nvPr>
        </p:nvGraphicFramePr>
        <p:xfrm>
          <a:off x="207371" y="878325"/>
          <a:ext cx="4654975" cy="181963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14" name="Chart 113">
            <a:extLst>
              <a:ext uri="{FF2B5EF4-FFF2-40B4-BE49-F238E27FC236}">
                <a16:creationId xmlns:a16="http://schemas.microsoft.com/office/drawing/2014/main" id="{AE0C652A-10B5-4D4B-8CCB-B05664C7E248}"/>
              </a:ext>
            </a:extLst>
          </p:cNvPr>
          <p:cNvGraphicFramePr>
            <a:graphicFrameLocks/>
          </p:cNvGraphicFramePr>
          <p:nvPr>
            <p:extLst>
              <p:ext uri="{D42A27DB-BD31-4B8C-83A1-F6EECF244321}">
                <p14:modId xmlns:p14="http://schemas.microsoft.com/office/powerpoint/2010/main" val="2675687045"/>
              </p:ext>
            </p:extLst>
          </p:nvPr>
        </p:nvGraphicFramePr>
        <p:xfrm>
          <a:off x="4642158" y="959270"/>
          <a:ext cx="4365877" cy="1702047"/>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15" name="Chart 114">
            <a:extLst>
              <a:ext uri="{FF2B5EF4-FFF2-40B4-BE49-F238E27FC236}">
                <a16:creationId xmlns:a16="http://schemas.microsoft.com/office/drawing/2014/main" id="{E8D041C8-8E3A-4040-950E-3E7B6C47C6A4}"/>
              </a:ext>
            </a:extLst>
          </p:cNvPr>
          <p:cNvGraphicFramePr>
            <a:graphicFrameLocks/>
          </p:cNvGraphicFramePr>
          <p:nvPr>
            <p:extLst>
              <p:ext uri="{D42A27DB-BD31-4B8C-83A1-F6EECF244321}">
                <p14:modId xmlns:p14="http://schemas.microsoft.com/office/powerpoint/2010/main" val="1488886186"/>
              </p:ext>
            </p:extLst>
          </p:nvPr>
        </p:nvGraphicFramePr>
        <p:xfrm>
          <a:off x="472139" y="3216248"/>
          <a:ext cx="3869531" cy="1556341"/>
        </p:xfrm>
        <a:graphic>
          <a:graphicData uri="http://schemas.openxmlformats.org/drawingml/2006/chart">
            <c:chart xmlns:c="http://schemas.openxmlformats.org/drawingml/2006/chart" xmlns:r="http://schemas.openxmlformats.org/officeDocument/2006/relationships" r:id="rId5"/>
          </a:graphicData>
        </a:graphic>
      </p:graphicFrame>
      <p:sp>
        <p:nvSpPr>
          <p:cNvPr id="117" name="TextBox 116">
            <a:extLst>
              <a:ext uri="{FF2B5EF4-FFF2-40B4-BE49-F238E27FC236}">
                <a16:creationId xmlns:a16="http://schemas.microsoft.com/office/drawing/2014/main" id="{B6900C82-B32D-48F7-A5C2-89F4151714ED}"/>
              </a:ext>
            </a:extLst>
          </p:cNvPr>
          <p:cNvSpPr txBox="1"/>
          <p:nvPr/>
        </p:nvSpPr>
        <p:spPr>
          <a:xfrm>
            <a:off x="1552871" y="4625173"/>
            <a:ext cx="841041" cy="246221"/>
          </a:xfrm>
          <a:prstGeom prst="rect">
            <a:avLst/>
          </a:prstGeom>
          <a:noFill/>
        </p:spPr>
        <p:txBody>
          <a:bodyPr wrap="square" rtlCol="0">
            <a:spAutoFit/>
          </a:bodyPr>
          <a:lstStyle/>
          <a:p>
            <a:pPr algn="ctr"/>
            <a:r>
              <a:rPr lang="sv-SE" sz="1000" dirty="0" err="1"/>
              <a:t>Horizontal</a:t>
            </a:r>
            <a:endParaRPr lang="sv-SE" sz="1000" dirty="0"/>
          </a:p>
        </p:txBody>
      </p:sp>
      <p:sp>
        <p:nvSpPr>
          <p:cNvPr id="118" name="TextBox 117">
            <a:extLst>
              <a:ext uri="{FF2B5EF4-FFF2-40B4-BE49-F238E27FC236}">
                <a16:creationId xmlns:a16="http://schemas.microsoft.com/office/drawing/2014/main" id="{392AE713-9DFF-494A-A240-E80BADCD3572}"/>
              </a:ext>
            </a:extLst>
          </p:cNvPr>
          <p:cNvSpPr txBox="1"/>
          <p:nvPr/>
        </p:nvSpPr>
        <p:spPr>
          <a:xfrm>
            <a:off x="2689387" y="4634793"/>
            <a:ext cx="841041" cy="246221"/>
          </a:xfrm>
          <a:prstGeom prst="rect">
            <a:avLst/>
          </a:prstGeom>
          <a:noFill/>
        </p:spPr>
        <p:txBody>
          <a:bodyPr wrap="square" rtlCol="0">
            <a:spAutoFit/>
          </a:bodyPr>
          <a:lstStyle/>
          <a:p>
            <a:pPr algn="ctr"/>
            <a:r>
              <a:rPr lang="sv-SE" sz="1000" dirty="0" err="1"/>
              <a:t>Vertical</a:t>
            </a:r>
            <a:endParaRPr lang="sv-SE" sz="1000" dirty="0"/>
          </a:p>
        </p:txBody>
      </p:sp>
      <p:graphicFrame>
        <p:nvGraphicFramePr>
          <p:cNvPr id="120" name="Chart 119">
            <a:extLst>
              <a:ext uri="{FF2B5EF4-FFF2-40B4-BE49-F238E27FC236}">
                <a16:creationId xmlns:a16="http://schemas.microsoft.com/office/drawing/2014/main" id="{E98704A9-2D8D-4B62-BEDE-86B9E93C8BDF}"/>
              </a:ext>
            </a:extLst>
          </p:cNvPr>
          <p:cNvGraphicFramePr>
            <a:graphicFrameLocks/>
          </p:cNvGraphicFramePr>
          <p:nvPr>
            <p:extLst>
              <p:ext uri="{D42A27DB-BD31-4B8C-83A1-F6EECF244321}">
                <p14:modId xmlns:p14="http://schemas.microsoft.com/office/powerpoint/2010/main" val="525273832"/>
              </p:ext>
            </p:extLst>
          </p:nvPr>
        </p:nvGraphicFramePr>
        <p:xfrm>
          <a:off x="4708465" y="3193118"/>
          <a:ext cx="3959370" cy="1618795"/>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11782044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8"/>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6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1C3709-9ABF-46CB-945B-F90A33E4BA5F}"/>
              </a:ext>
            </a:extLst>
          </p:cNvPr>
          <p:cNvSpPr>
            <a:spLocks noGrp="1"/>
          </p:cNvSpPr>
          <p:nvPr>
            <p:ph type="title"/>
          </p:nvPr>
        </p:nvSpPr>
        <p:spPr>
          <a:xfrm>
            <a:off x="354946" y="202771"/>
            <a:ext cx="8424000" cy="360000"/>
          </a:xfrm>
        </p:spPr>
        <p:txBody>
          <a:bodyPr/>
          <a:lstStyle/>
          <a:p>
            <a:r>
              <a:rPr lang="sv-SE" dirty="0" err="1"/>
              <a:t>Mechanical</a:t>
            </a:r>
            <a:r>
              <a:rPr lang="sv-SE" dirty="0"/>
              <a:t> </a:t>
            </a:r>
            <a:r>
              <a:rPr lang="sv-SE" dirty="0" err="1"/>
              <a:t>properties</a:t>
            </a:r>
            <a:r>
              <a:rPr lang="sv-SE" dirty="0"/>
              <a:t> at 540 °C</a:t>
            </a:r>
          </a:p>
        </p:txBody>
      </p:sp>
      <p:sp>
        <p:nvSpPr>
          <p:cNvPr id="4" name="Slide Number Placeholder 3">
            <a:extLst>
              <a:ext uri="{FF2B5EF4-FFF2-40B4-BE49-F238E27FC236}">
                <a16:creationId xmlns:a16="http://schemas.microsoft.com/office/drawing/2014/main" id="{27622FE0-608E-41B2-A5C4-F8DAEB9D02F6}"/>
              </a:ext>
            </a:extLst>
          </p:cNvPr>
          <p:cNvSpPr>
            <a:spLocks noGrp="1"/>
          </p:cNvSpPr>
          <p:nvPr>
            <p:ph type="sldNum" sz="quarter" idx="12"/>
          </p:nvPr>
        </p:nvSpPr>
        <p:spPr/>
        <p:txBody>
          <a:bodyPr/>
          <a:lstStyle/>
          <a:p>
            <a:fld id="{469B62F1-B431-48B6-8270-02431A1685B7}" type="slidenum">
              <a:rPr lang="en-US" smtClean="0"/>
              <a:t>13</a:t>
            </a:fld>
            <a:endParaRPr lang="en-US" dirty="0"/>
          </a:p>
        </p:txBody>
      </p:sp>
      <p:sp>
        <p:nvSpPr>
          <p:cNvPr id="60" name="Rectangle 59">
            <a:extLst>
              <a:ext uri="{FF2B5EF4-FFF2-40B4-BE49-F238E27FC236}">
                <a16:creationId xmlns:a16="http://schemas.microsoft.com/office/drawing/2014/main" id="{FA3784B4-5B88-4F53-B5B0-BF2678E8493B}"/>
              </a:ext>
            </a:extLst>
          </p:cNvPr>
          <p:cNvSpPr/>
          <p:nvPr/>
        </p:nvSpPr>
        <p:spPr>
          <a:xfrm>
            <a:off x="7723962" y="4443958"/>
            <a:ext cx="1177234" cy="571611"/>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 name="TextBox 7">
            <a:extLst>
              <a:ext uri="{FF2B5EF4-FFF2-40B4-BE49-F238E27FC236}">
                <a16:creationId xmlns:a16="http://schemas.microsoft.com/office/drawing/2014/main" id="{F9FDC527-2616-473B-A979-19AAFF7B00AA}"/>
              </a:ext>
            </a:extLst>
          </p:cNvPr>
          <p:cNvSpPr txBox="1"/>
          <p:nvPr/>
        </p:nvSpPr>
        <p:spPr>
          <a:xfrm>
            <a:off x="24794" y="636080"/>
            <a:ext cx="4547206" cy="307777"/>
          </a:xfrm>
          <a:prstGeom prst="rect">
            <a:avLst/>
          </a:prstGeom>
          <a:noFill/>
        </p:spPr>
        <p:txBody>
          <a:bodyPr wrap="square" rtlCol="0">
            <a:spAutoFit/>
          </a:bodyPr>
          <a:lstStyle/>
          <a:p>
            <a:pPr algn="ctr"/>
            <a:r>
              <a:rPr lang="sv-SE" sz="1400" b="1" dirty="0">
                <a:solidFill>
                  <a:schemeClr val="accent2"/>
                </a:solidFill>
              </a:rPr>
              <a:t>Rp</a:t>
            </a:r>
            <a:r>
              <a:rPr lang="sv-SE" sz="1400" b="1" baseline="-25000" dirty="0">
                <a:solidFill>
                  <a:schemeClr val="accent2"/>
                </a:solidFill>
              </a:rPr>
              <a:t>0.2</a:t>
            </a:r>
            <a:r>
              <a:rPr lang="sv-SE" sz="1400" b="1" dirty="0">
                <a:solidFill>
                  <a:schemeClr val="accent2"/>
                </a:solidFill>
              </a:rPr>
              <a:t> (</a:t>
            </a:r>
            <a:r>
              <a:rPr lang="sv-SE" sz="1400" b="1" dirty="0" err="1">
                <a:solidFill>
                  <a:schemeClr val="accent2"/>
                </a:solidFill>
              </a:rPr>
              <a:t>MPa</a:t>
            </a:r>
            <a:r>
              <a:rPr lang="sv-SE" sz="1400" b="1" dirty="0">
                <a:solidFill>
                  <a:schemeClr val="accent2"/>
                </a:solidFill>
              </a:rPr>
              <a:t>)</a:t>
            </a:r>
          </a:p>
        </p:txBody>
      </p:sp>
      <p:sp>
        <p:nvSpPr>
          <p:cNvPr id="10" name="TextBox 9">
            <a:extLst>
              <a:ext uri="{FF2B5EF4-FFF2-40B4-BE49-F238E27FC236}">
                <a16:creationId xmlns:a16="http://schemas.microsoft.com/office/drawing/2014/main" id="{99F6E727-4C24-4A7D-A268-99B4E27AC775}"/>
              </a:ext>
            </a:extLst>
          </p:cNvPr>
          <p:cNvSpPr txBox="1"/>
          <p:nvPr/>
        </p:nvSpPr>
        <p:spPr>
          <a:xfrm>
            <a:off x="1426703" y="2330708"/>
            <a:ext cx="841041" cy="246221"/>
          </a:xfrm>
          <a:prstGeom prst="rect">
            <a:avLst/>
          </a:prstGeom>
          <a:noFill/>
        </p:spPr>
        <p:txBody>
          <a:bodyPr wrap="square" rtlCol="0">
            <a:spAutoFit/>
          </a:bodyPr>
          <a:lstStyle/>
          <a:p>
            <a:pPr algn="ctr"/>
            <a:r>
              <a:rPr lang="sv-SE" sz="1000" dirty="0" err="1"/>
              <a:t>Horizontal</a:t>
            </a:r>
            <a:endParaRPr lang="sv-SE" sz="1000" dirty="0"/>
          </a:p>
        </p:txBody>
      </p:sp>
      <p:sp>
        <p:nvSpPr>
          <p:cNvPr id="12" name="TextBox 11">
            <a:extLst>
              <a:ext uri="{FF2B5EF4-FFF2-40B4-BE49-F238E27FC236}">
                <a16:creationId xmlns:a16="http://schemas.microsoft.com/office/drawing/2014/main" id="{402BB814-A6FA-439F-8AE6-19C76C3688DA}"/>
              </a:ext>
            </a:extLst>
          </p:cNvPr>
          <p:cNvSpPr txBox="1"/>
          <p:nvPr/>
        </p:nvSpPr>
        <p:spPr>
          <a:xfrm>
            <a:off x="2450683" y="2313718"/>
            <a:ext cx="841041" cy="246221"/>
          </a:xfrm>
          <a:prstGeom prst="rect">
            <a:avLst/>
          </a:prstGeom>
          <a:noFill/>
        </p:spPr>
        <p:txBody>
          <a:bodyPr wrap="square" rtlCol="0">
            <a:spAutoFit/>
          </a:bodyPr>
          <a:lstStyle/>
          <a:p>
            <a:pPr algn="ctr"/>
            <a:r>
              <a:rPr lang="sv-SE" sz="1000" dirty="0" err="1"/>
              <a:t>Vertical</a:t>
            </a:r>
            <a:endParaRPr lang="sv-SE" sz="1000" dirty="0"/>
          </a:p>
        </p:txBody>
      </p:sp>
      <p:sp>
        <p:nvSpPr>
          <p:cNvPr id="52" name="TextBox 51">
            <a:extLst>
              <a:ext uri="{FF2B5EF4-FFF2-40B4-BE49-F238E27FC236}">
                <a16:creationId xmlns:a16="http://schemas.microsoft.com/office/drawing/2014/main" id="{569ABD7A-DA24-4175-BF66-CBA95968BF8C}"/>
              </a:ext>
            </a:extLst>
          </p:cNvPr>
          <p:cNvSpPr txBox="1"/>
          <p:nvPr/>
        </p:nvSpPr>
        <p:spPr>
          <a:xfrm>
            <a:off x="24794" y="2853563"/>
            <a:ext cx="4547206" cy="307777"/>
          </a:xfrm>
          <a:prstGeom prst="rect">
            <a:avLst/>
          </a:prstGeom>
          <a:noFill/>
        </p:spPr>
        <p:txBody>
          <a:bodyPr wrap="square" rtlCol="0">
            <a:spAutoFit/>
          </a:bodyPr>
          <a:lstStyle/>
          <a:p>
            <a:pPr algn="ctr"/>
            <a:r>
              <a:rPr lang="sv-SE" sz="1400" b="1" dirty="0">
                <a:solidFill>
                  <a:schemeClr val="accent2"/>
                </a:solidFill>
              </a:rPr>
              <a:t>Elongation (%)</a:t>
            </a:r>
          </a:p>
        </p:txBody>
      </p:sp>
      <p:grpSp>
        <p:nvGrpSpPr>
          <p:cNvPr id="14" name="Group 13">
            <a:extLst>
              <a:ext uri="{FF2B5EF4-FFF2-40B4-BE49-F238E27FC236}">
                <a16:creationId xmlns:a16="http://schemas.microsoft.com/office/drawing/2014/main" id="{6FEE88DC-D87C-42EB-8DE6-417F3A803C09}"/>
              </a:ext>
            </a:extLst>
          </p:cNvPr>
          <p:cNvGrpSpPr/>
          <p:nvPr/>
        </p:nvGrpSpPr>
        <p:grpSpPr>
          <a:xfrm>
            <a:off x="4561676" y="596226"/>
            <a:ext cx="4547206" cy="2387827"/>
            <a:chOff x="4561676" y="596226"/>
            <a:chExt cx="4547206" cy="2387827"/>
          </a:xfrm>
        </p:grpSpPr>
        <p:sp>
          <p:nvSpPr>
            <p:cNvPr id="38" name="TextBox 37">
              <a:extLst>
                <a:ext uri="{FF2B5EF4-FFF2-40B4-BE49-F238E27FC236}">
                  <a16:creationId xmlns:a16="http://schemas.microsoft.com/office/drawing/2014/main" id="{A9EBF703-AD6A-4005-8B01-12AAC421A0C6}"/>
                </a:ext>
              </a:extLst>
            </p:cNvPr>
            <p:cNvSpPr txBox="1"/>
            <p:nvPr/>
          </p:nvSpPr>
          <p:spPr>
            <a:xfrm>
              <a:off x="4561676" y="596226"/>
              <a:ext cx="4547206" cy="307777"/>
            </a:xfrm>
            <a:prstGeom prst="rect">
              <a:avLst/>
            </a:prstGeom>
            <a:noFill/>
          </p:spPr>
          <p:txBody>
            <a:bodyPr wrap="square" rtlCol="0">
              <a:spAutoFit/>
            </a:bodyPr>
            <a:lstStyle/>
            <a:p>
              <a:pPr algn="ctr"/>
              <a:r>
                <a:rPr lang="sv-SE" sz="1400" b="1" dirty="0">
                  <a:solidFill>
                    <a:schemeClr val="accent2"/>
                  </a:solidFill>
                </a:rPr>
                <a:t>UTS (</a:t>
              </a:r>
              <a:r>
                <a:rPr lang="sv-SE" sz="1400" b="1" dirty="0" err="1">
                  <a:solidFill>
                    <a:schemeClr val="accent2"/>
                  </a:solidFill>
                </a:rPr>
                <a:t>MPa</a:t>
              </a:r>
              <a:r>
                <a:rPr lang="sv-SE" sz="1400" b="1" dirty="0">
                  <a:solidFill>
                    <a:schemeClr val="accent2"/>
                  </a:solidFill>
                </a:rPr>
                <a:t>)</a:t>
              </a:r>
            </a:p>
          </p:txBody>
        </p:sp>
        <p:cxnSp>
          <p:nvCxnSpPr>
            <p:cNvPr id="23" name="Straight Connector 22">
              <a:extLst>
                <a:ext uri="{FF2B5EF4-FFF2-40B4-BE49-F238E27FC236}">
                  <a16:creationId xmlns:a16="http://schemas.microsoft.com/office/drawing/2014/main" id="{610AAF06-2863-43A1-97F8-8C94BF2C0EB7}"/>
                </a:ext>
              </a:extLst>
            </p:cNvPr>
            <p:cNvCxnSpPr>
              <a:cxnSpLocks/>
            </p:cNvCxnSpPr>
            <p:nvPr/>
          </p:nvCxnSpPr>
          <p:spPr>
            <a:xfrm>
              <a:off x="4572000" y="716854"/>
              <a:ext cx="0" cy="2267199"/>
            </a:xfrm>
            <a:prstGeom prst="line">
              <a:avLst/>
            </a:prstGeom>
            <a:ln w="19050"/>
            <a:effectLst/>
          </p:spPr>
          <p:style>
            <a:lnRef idx="3">
              <a:schemeClr val="accent1"/>
            </a:lnRef>
            <a:fillRef idx="0">
              <a:schemeClr val="accent1"/>
            </a:fillRef>
            <a:effectRef idx="2">
              <a:schemeClr val="accent1"/>
            </a:effectRef>
            <a:fontRef idx="minor">
              <a:schemeClr val="tx1"/>
            </a:fontRef>
          </p:style>
        </p:cxnSp>
      </p:grpSp>
      <p:graphicFrame>
        <p:nvGraphicFramePr>
          <p:cNvPr id="24" name="Chart 23">
            <a:extLst>
              <a:ext uri="{FF2B5EF4-FFF2-40B4-BE49-F238E27FC236}">
                <a16:creationId xmlns:a16="http://schemas.microsoft.com/office/drawing/2014/main" id="{017E9CB8-CED5-4F15-BA37-E3BAA82B8D7D}"/>
              </a:ext>
            </a:extLst>
          </p:cNvPr>
          <p:cNvGraphicFramePr>
            <a:graphicFrameLocks/>
          </p:cNvGraphicFramePr>
          <p:nvPr>
            <p:extLst>
              <p:ext uri="{D42A27DB-BD31-4B8C-83A1-F6EECF244321}">
                <p14:modId xmlns:p14="http://schemas.microsoft.com/office/powerpoint/2010/main" val="438212125"/>
              </p:ext>
            </p:extLst>
          </p:nvPr>
        </p:nvGraphicFramePr>
        <p:xfrm>
          <a:off x="413613" y="748956"/>
          <a:ext cx="3709132" cy="1687794"/>
        </p:xfrm>
        <a:graphic>
          <a:graphicData uri="http://schemas.openxmlformats.org/drawingml/2006/chart">
            <c:chart xmlns:c="http://schemas.openxmlformats.org/drawingml/2006/chart" xmlns:r="http://schemas.openxmlformats.org/officeDocument/2006/relationships" r:id="rId3"/>
          </a:graphicData>
        </a:graphic>
      </p:graphicFrame>
      <p:sp>
        <p:nvSpPr>
          <p:cNvPr id="25" name="TextBox 24">
            <a:extLst>
              <a:ext uri="{FF2B5EF4-FFF2-40B4-BE49-F238E27FC236}">
                <a16:creationId xmlns:a16="http://schemas.microsoft.com/office/drawing/2014/main" id="{9A775793-2395-4183-A3E2-829C70D4C6A8}"/>
              </a:ext>
            </a:extLst>
          </p:cNvPr>
          <p:cNvSpPr txBox="1"/>
          <p:nvPr/>
        </p:nvSpPr>
        <p:spPr>
          <a:xfrm>
            <a:off x="1732503" y="2575946"/>
            <a:ext cx="1332143" cy="261610"/>
          </a:xfrm>
          <a:prstGeom prst="rect">
            <a:avLst/>
          </a:prstGeom>
          <a:noFill/>
        </p:spPr>
        <p:txBody>
          <a:bodyPr wrap="square" rtlCol="0">
            <a:spAutoFit/>
          </a:bodyPr>
          <a:lstStyle/>
          <a:p>
            <a:r>
              <a:rPr lang="en-US" sz="1100" b="1" dirty="0">
                <a:solidFill>
                  <a:schemeClr val="accent2"/>
                </a:solidFill>
              </a:rPr>
              <a:t>1048 °C, 1h, AC</a:t>
            </a:r>
          </a:p>
        </p:txBody>
      </p:sp>
      <p:graphicFrame>
        <p:nvGraphicFramePr>
          <p:cNvPr id="26" name="Chart 25">
            <a:extLst>
              <a:ext uri="{FF2B5EF4-FFF2-40B4-BE49-F238E27FC236}">
                <a16:creationId xmlns:a16="http://schemas.microsoft.com/office/drawing/2014/main" id="{6D4855A5-E18D-4346-A35C-61CBDB8B005E}"/>
              </a:ext>
            </a:extLst>
          </p:cNvPr>
          <p:cNvGraphicFramePr>
            <a:graphicFrameLocks/>
          </p:cNvGraphicFramePr>
          <p:nvPr>
            <p:extLst>
              <p:ext uri="{D42A27DB-BD31-4B8C-83A1-F6EECF244321}">
                <p14:modId xmlns:p14="http://schemas.microsoft.com/office/powerpoint/2010/main" val="799562255"/>
              </p:ext>
            </p:extLst>
          </p:nvPr>
        </p:nvGraphicFramePr>
        <p:xfrm>
          <a:off x="4860034" y="852724"/>
          <a:ext cx="3739793" cy="1584026"/>
        </p:xfrm>
        <a:graphic>
          <a:graphicData uri="http://schemas.openxmlformats.org/drawingml/2006/chart">
            <c:chart xmlns:c="http://schemas.openxmlformats.org/drawingml/2006/chart" xmlns:r="http://schemas.openxmlformats.org/officeDocument/2006/relationships" r:id="rId4"/>
          </a:graphicData>
        </a:graphic>
      </p:graphicFrame>
      <p:sp>
        <p:nvSpPr>
          <p:cNvPr id="30" name="TextBox 29">
            <a:extLst>
              <a:ext uri="{FF2B5EF4-FFF2-40B4-BE49-F238E27FC236}">
                <a16:creationId xmlns:a16="http://schemas.microsoft.com/office/drawing/2014/main" id="{10B7C7A0-00E1-4560-B7F6-AD12B59029E3}"/>
              </a:ext>
            </a:extLst>
          </p:cNvPr>
          <p:cNvSpPr txBox="1"/>
          <p:nvPr/>
        </p:nvSpPr>
        <p:spPr>
          <a:xfrm>
            <a:off x="6034658" y="2325971"/>
            <a:ext cx="841041" cy="246221"/>
          </a:xfrm>
          <a:prstGeom prst="rect">
            <a:avLst/>
          </a:prstGeom>
          <a:noFill/>
        </p:spPr>
        <p:txBody>
          <a:bodyPr wrap="square" rtlCol="0">
            <a:spAutoFit/>
          </a:bodyPr>
          <a:lstStyle/>
          <a:p>
            <a:pPr algn="ctr"/>
            <a:r>
              <a:rPr lang="sv-SE" sz="1000" dirty="0" err="1"/>
              <a:t>Horizontal</a:t>
            </a:r>
            <a:endParaRPr lang="sv-SE" sz="1000" dirty="0"/>
          </a:p>
        </p:txBody>
      </p:sp>
      <p:sp>
        <p:nvSpPr>
          <p:cNvPr id="31" name="TextBox 30">
            <a:extLst>
              <a:ext uri="{FF2B5EF4-FFF2-40B4-BE49-F238E27FC236}">
                <a16:creationId xmlns:a16="http://schemas.microsoft.com/office/drawing/2014/main" id="{B7A22583-4EEB-4E63-9840-48F4C6C97EBB}"/>
              </a:ext>
            </a:extLst>
          </p:cNvPr>
          <p:cNvSpPr txBox="1"/>
          <p:nvPr/>
        </p:nvSpPr>
        <p:spPr>
          <a:xfrm>
            <a:off x="7058638" y="2308981"/>
            <a:ext cx="841041" cy="246221"/>
          </a:xfrm>
          <a:prstGeom prst="rect">
            <a:avLst/>
          </a:prstGeom>
          <a:noFill/>
        </p:spPr>
        <p:txBody>
          <a:bodyPr wrap="square" rtlCol="0">
            <a:spAutoFit/>
          </a:bodyPr>
          <a:lstStyle/>
          <a:p>
            <a:pPr algn="ctr"/>
            <a:r>
              <a:rPr lang="sv-SE" sz="1000" dirty="0" err="1"/>
              <a:t>Vertical</a:t>
            </a:r>
            <a:endParaRPr lang="sv-SE" sz="1000" dirty="0"/>
          </a:p>
        </p:txBody>
      </p:sp>
      <p:sp>
        <p:nvSpPr>
          <p:cNvPr id="32" name="TextBox 31">
            <a:extLst>
              <a:ext uri="{FF2B5EF4-FFF2-40B4-BE49-F238E27FC236}">
                <a16:creationId xmlns:a16="http://schemas.microsoft.com/office/drawing/2014/main" id="{CF988362-0FD3-4FF7-B9E5-59E565839078}"/>
              </a:ext>
            </a:extLst>
          </p:cNvPr>
          <p:cNvSpPr txBox="1"/>
          <p:nvPr/>
        </p:nvSpPr>
        <p:spPr>
          <a:xfrm>
            <a:off x="6340458" y="2571209"/>
            <a:ext cx="1332143" cy="261610"/>
          </a:xfrm>
          <a:prstGeom prst="rect">
            <a:avLst/>
          </a:prstGeom>
          <a:noFill/>
        </p:spPr>
        <p:txBody>
          <a:bodyPr wrap="square" rtlCol="0">
            <a:spAutoFit/>
          </a:bodyPr>
          <a:lstStyle/>
          <a:p>
            <a:r>
              <a:rPr lang="en-US" sz="1100" b="1" dirty="0">
                <a:solidFill>
                  <a:schemeClr val="accent2"/>
                </a:solidFill>
              </a:rPr>
              <a:t>1048 °C, 1h, AC</a:t>
            </a:r>
          </a:p>
        </p:txBody>
      </p:sp>
      <p:graphicFrame>
        <p:nvGraphicFramePr>
          <p:cNvPr id="33" name="Chart 32">
            <a:extLst>
              <a:ext uri="{FF2B5EF4-FFF2-40B4-BE49-F238E27FC236}">
                <a16:creationId xmlns:a16="http://schemas.microsoft.com/office/drawing/2014/main" id="{0BDAFD08-5EB6-4F06-A4C6-1B9B86855CDE}"/>
              </a:ext>
            </a:extLst>
          </p:cNvPr>
          <p:cNvGraphicFramePr>
            <a:graphicFrameLocks/>
          </p:cNvGraphicFramePr>
          <p:nvPr>
            <p:extLst>
              <p:ext uri="{D42A27DB-BD31-4B8C-83A1-F6EECF244321}">
                <p14:modId xmlns:p14="http://schemas.microsoft.com/office/powerpoint/2010/main" val="403490562"/>
              </p:ext>
            </p:extLst>
          </p:nvPr>
        </p:nvGraphicFramePr>
        <p:xfrm>
          <a:off x="536179" y="3073254"/>
          <a:ext cx="3463130" cy="1713092"/>
        </p:xfrm>
        <a:graphic>
          <a:graphicData uri="http://schemas.openxmlformats.org/drawingml/2006/chart">
            <c:chart xmlns:c="http://schemas.openxmlformats.org/drawingml/2006/chart" xmlns:r="http://schemas.openxmlformats.org/officeDocument/2006/relationships" r:id="rId5"/>
          </a:graphicData>
        </a:graphic>
      </p:graphicFrame>
      <p:sp>
        <p:nvSpPr>
          <p:cNvPr id="34" name="TextBox 33">
            <a:extLst>
              <a:ext uri="{FF2B5EF4-FFF2-40B4-BE49-F238E27FC236}">
                <a16:creationId xmlns:a16="http://schemas.microsoft.com/office/drawing/2014/main" id="{1A5C09C0-62AA-4E5E-88A4-9FC2FB6639FB}"/>
              </a:ext>
            </a:extLst>
          </p:cNvPr>
          <p:cNvSpPr txBox="1"/>
          <p:nvPr/>
        </p:nvSpPr>
        <p:spPr>
          <a:xfrm>
            <a:off x="1426703" y="4612736"/>
            <a:ext cx="841041" cy="246221"/>
          </a:xfrm>
          <a:prstGeom prst="rect">
            <a:avLst/>
          </a:prstGeom>
          <a:noFill/>
        </p:spPr>
        <p:txBody>
          <a:bodyPr wrap="square" rtlCol="0">
            <a:spAutoFit/>
          </a:bodyPr>
          <a:lstStyle/>
          <a:p>
            <a:pPr algn="ctr"/>
            <a:r>
              <a:rPr lang="sv-SE" sz="1000" dirty="0" err="1"/>
              <a:t>Horizontal</a:t>
            </a:r>
            <a:endParaRPr lang="sv-SE" sz="1000" dirty="0"/>
          </a:p>
        </p:txBody>
      </p:sp>
      <p:sp>
        <p:nvSpPr>
          <p:cNvPr id="35" name="TextBox 34">
            <a:extLst>
              <a:ext uri="{FF2B5EF4-FFF2-40B4-BE49-F238E27FC236}">
                <a16:creationId xmlns:a16="http://schemas.microsoft.com/office/drawing/2014/main" id="{F09993E4-47C5-4373-95F4-00F62991561F}"/>
              </a:ext>
            </a:extLst>
          </p:cNvPr>
          <p:cNvSpPr txBox="1"/>
          <p:nvPr/>
        </p:nvSpPr>
        <p:spPr>
          <a:xfrm>
            <a:off x="2450683" y="4595746"/>
            <a:ext cx="841041" cy="246221"/>
          </a:xfrm>
          <a:prstGeom prst="rect">
            <a:avLst/>
          </a:prstGeom>
          <a:noFill/>
        </p:spPr>
        <p:txBody>
          <a:bodyPr wrap="square" rtlCol="0">
            <a:spAutoFit/>
          </a:bodyPr>
          <a:lstStyle/>
          <a:p>
            <a:pPr algn="ctr"/>
            <a:r>
              <a:rPr lang="sv-SE" sz="1000" dirty="0" err="1"/>
              <a:t>Vertical</a:t>
            </a:r>
            <a:endParaRPr lang="sv-SE" sz="1000" dirty="0"/>
          </a:p>
        </p:txBody>
      </p:sp>
      <p:sp>
        <p:nvSpPr>
          <p:cNvPr id="36" name="TextBox 35">
            <a:extLst>
              <a:ext uri="{FF2B5EF4-FFF2-40B4-BE49-F238E27FC236}">
                <a16:creationId xmlns:a16="http://schemas.microsoft.com/office/drawing/2014/main" id="{5E80DAAF-CC4F-4021-BFCC-6124E1695E6C}"/>
              </a:ext>
            </a:extLst>
          </p:cNvPr>
          <p:cNvSpPr txBox="1"/>
          <p:nvPr/>
        </p:nvSpPr>
        <p:spPr>
          <a:xfrm>
            <a:off x="1732503" y="4857974"/>
            <a:ext cx="1332143" cy="261610"/>
          </a:xfrm>
          <a:prstGeom prst="rect">
            <a:avLst/>
          </a:prstGeom>
          <a:noFill/>
        </p:spPr>
        <p:txBody>
          <a:bodyPr wrap="square" rtlCol="0">
            <a:spAutoFit/>
          </a:bodyPr>
          <a:lstStyle/>
          <a:p>
            <a:r>
              <a:rPr lang="en-US" sz="1100" b="1" dirty="0">
                <a:solidFill>
                  <a:schemeClr val="accent2"/>
                </a:solidFill>
              </a:rPr>
              <a:t>1048 °C, 1h, AC</a:t>
            </a:r>
          </a:p>
        </p:txBody>
      </p:sp>
    </p:spTree>
    <p:extLst>
      <p:ext uri="{BB962C8B-B14F-4D97-AF65-F5344CB8AC3E}">
        <p14:creationId xmlns:p14="http://schemas.microsoft.com/office/powerpoint/2010/main" val="41803697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F7D48C-E6D5-47E6-AC73-583FA370F0D7}"/>
              </a:ext>
            </a:extLst>
          </p:cNvPr>
          <p:cNvSpPr>
            <a:spLocks noGrp="1"/>
          </p:cNvSpPr>
          <p:nvPr>
            <p:ph type="title"/>
          </p:nvPr>
        </p:nvSpPr>
        <p:spPr/>
        <p:txBody>
          <a:bodyPr/>
          <a:lstStyle/>
          <a:p>
            <a:r>
              <a:rPr lang="en-GB" dirty="0"/>
              <a:t>summary</a:t>
            </a:r>
          </a:p>
        </p:txBody>
      </p:sp>
      <p:sp>
        <p:nvSpPr>
          <p:cNvPr id="4" name="Content Placeholder 3">
            <a:extLst>
              <a:ext uri="{FF2B5EF4-FFF2-40B4-BE49-F238E27FC236}">
                <a16:creationId xmlns:a16="http://schemas.microsoft.com/office/drawing/2014/main" id="{A41A1361-15ED-459B-832F-98D3FF7B3CC3}"/>
              </a:ext>
            </a:extLst>
          </p:cNvPr>
          <p:cNvSpPr>
            <a:spLocks noGrp="1"/>
          </p:cNvSpPr>
          <p:nvPr>
            <p:ph idx="1"/>
          </p:nvPr>
        </p:nvSpPr>
        <p:spPr/>
        <p:txBody>
          <a:bodyPr/>
          <a:lstStyle/>
          <a:p>
            <a:pPr>
              <a:spcBef>
                <a:spcPts val="600"/>
              </a:spcBef>
              <a:spcAft>
                <a:spcPts val="600"/>
              </a:spcAft>
            </a:pPr>
            <a:r>
              <a:rPr lang="en-GB" sz="1400" dirty="0"/>
              <a:t>Advantages of Powder Metallurgy are well-established</a:t>
            </a:r>
          </a:p>
          <a:p>
            <a:pPr lvl="1">
              <a:spcAft>
                <a:spcPts val="0"/>
              </a:spcAft>
            </a:pPr>
            <a:r>
              <a:rPr lang="en-GB" sz="1200" dirty="0"/>
              <a:t>Manufactured using Clean Vacuum Induction Melting Technology</a:t>
            </a:r>
          </a:p>
          <a:p>
            <a:pPr lvl="1">
              <a:spcAft>
                <a:spcPts val="0"/>
              </a:spcAft>
            </a:pPr>
            <a:r>
              <a:rPr lang="en-GB" sz="1200" dirty="0"/>
              <a:t> G</a:t>
            </a:r>
            <a:r>
              <a:rPr lang="en-US" sz="1200" dirty="0" err="1"/>
              <a:t>ood</a:t>
            </a:r>
            <a:r>
              <a:rPr lang="en-US" sz="1200" dirty="0"/>
              <a:t> morphology and flowability, resulting in high density</a:t>
            </a:r>
          </a:p>
          <a:p>
            <a:pPr marL="378000" lvl="1" indent="0">
              <a:spcAft>
                <a:spcPts val="0"/>
              </a:spcAft>
              <a:buNone/>
            </a:pPr>
            <a:r>
              <a:rPr lang="en-US" sz="1200" dirty="0"/>
              <a:t>parts after printing.</a:t>
            </a:r>
            <a:endParaRPr lang="en-US" sz="1400" dirty="0"/>
          </a:p>
          <a:p>
            <a:pPr>
              <a:spcBef>
                <a:spcPts val="600"/>
              </a:spcBef>
              <a:spcAft>
                <a:spcPts val="600"/>
              </a:spcAft>
            </a:pPr>
            <a:r>
              <a:rPr lang="en-US" sz="1400" dirty="0"/>
              <a:t>As-built microstructure showed to be a key factor for the microstructure evolution following different annealing conditions, as it controls the formation of δ-phase and oxides.</a:t>
            </a:r>
          </a:p>
          <a:p>
            <a:pPr>
              <a:spcBef>
                <a:spcPts val="600"/>
              </a:spcBef>
              <a:spcAft>
                <a:spcPts val="600"/>
              </a:spcAft>
            </a:pPr>
            <a:r>
              <a:rPr lang="en-US" sz="1400" dirty="0"/>
              <a:t>At 1048°C, higher tensile for air cooled specimens, due to higher fraction of secondary phases, while 1000°C poor recrystallization but high strength due to precipitation, internal stresses and grain size.</a:t>
            </a:r>
          </a:p>
          <a:p>
            <a:pPr>
              <a:spcBef>
                <a:spcPts val="600"/>
              </a:spcBef>
              <a:spcAft>
                <a:spcPts val="600"/>
              </a:spcAft>
            </a:pPr>
            <a:r>
              <a:rPr lang="en-US" sz="1400" dirty="0"/>
              <a:t>Impact toughness results indicate that secondary phases are more important than oxides. </a:t>
            </a:r>
            <a:r>
              <a:rPr lang="en-US" sz="1400" dirty="0" err="1"/>
              <a:t>Dductility</a:t>
            </a:r>
            <a:r>
              <a:rPr lang="en-US" sz="1400" dirty="0"/>
              <a:t> is still high despite their presence.</a:t>
            </a:r>
          </a:p>
          <a:p>
            <a:pPr>
              <a:spcBef>
                <a:spcPts val="600"/>
              </a:spcBef>
              <a:spcAft>
                <a:spcPts val="600"/>
              </a:spcAft>
            </a:pPr>
            <a:r>
              <a:rPr lang="en-US" sz="1400" dirty="0"/>
              <a:t>540°C tensile evidenced good level of strength and plasticity is maintained, with secondary phase precipitations playing a more significant role.</a:t>
            </a:r>
          </a:p>
          <a:p>
            <a:endParaRPr lang="en-GB" sz="1600" dirty="0"/>
          </a:p>
        </p:txBody>
      </p:sp>
      <p:sp>
        <p:nvSpPr>
          <p:cNvPr id="7" name="Slide Number Placeholder 6">
            <a:extLst>
              <a:ext uri="{FF2B5EF4-FFF2-40B4-BE49-F238E27FC236}">
                <a16:creationId xmlns:a16="http://schemas.microsoft.com/office/drawing/2014/main" id="{60FFD4AF-5DC0-4672-B9CD-55237D0B31CE}"/>
              </a:ext>
            </a:extLst>
          </p:cNvPr>
          <p:cNvSpPr>
            <a:spLocks noGrp="1"/>
          </p:cNvSpPr>
          <p:nvPr>
            <p:ph type="sldNum" sz="quarter" idx="12"/>
          </p:nvPr>
        </p:nvSpPr>
        <p:spPr/>
        <p:txBody>
          <a:bodyPr/>
          <a:lstStyle/>
          <a:p>
            <a:fld id="{469B62F1-B431-48B6-8270-02431A1685B7}" type="slidenum">
              <a:rPr lang="en-US" smtClean="0">
                <a:solidFill>
                  <a:srgbClr val="7F7F7F"/>
                </a:solidFill>
              </a:rPr>
              <a:pPr/>
              <a:t>14</a:t>
            </a:fld>
            <a:endParaRPr lang="en-US">
              <a:solidFill>
                <a:srgbClr val="7F7F7F"/>
              </a:solidFill>
            </a:endParaRPr>
          </a:p>
        </p:txBody>
      </p:sp>
      <p:pic>
        <p:nvPicPr>
          <p:cNvPr id="3" name="Picture 2">
            <a:extLst>
              <a:ext uri="{FF2B5EF4-FFF2-40B4-BE49-F238E27FC236}">
                <a16:creationId xmlns:a16="http://schemas.microsoft.com/office/drawing/2014/main" id="{8E9E09D9-A473-49F9-8D38-DC98C9694671}"/>
              </a:ext>
            </a:extLst>
          </p:cNvPr>
          <p:cNvPicPr>
            <a:picLocks noChangeAspect="1"/>
          </p:cNvPicPr>
          <p:nvPr/>
        </p:nvPicPr>
        <p:blipFill>
          <a:blip r:embed="rId2"/>
          <a:stretch>
            <a:fillRect/>
          </a:stretch>
        </p:blipFill>
        <p:spPr>
          <a:xfrm>
            <a:off x="5893140" y="194466"/>
            <a:ext cx="3250860" cy="1879069"/>
          </a:xfrm>
          <a:prstGeom prst="rect">
            <a:avLst/>
          </a:prstGeom>
        </p:spPr>
      </p:pic>
    </p:spTree>
    <p:extLst>
      <p:ext uri="{BB962C8B-B14F-4D97-AF65-F5344CB8AC3E}">
        <p14:creationId xmlns:p14="http://schemas.microsoft.com/office/powerpoint/2010/main" val="20645232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026728-73EC-4CCA-833E-04D48F0A8319}"/>
              </a:ext>
            </a:extLst>
          </p:cNvPr>
          <p:cNvSpPr>
            <a:spLocks noGrp="1"/>
          </p:cNvSpPr>
          <p:nvPr>
            <p:ph type="title"/>
          </p:nvPr>
        </p:nvSpPr>
        <p:spPr>
          <a:xfrm>
            <a:off x="0" y="1275606"/>
            <a:ext cx="9144000" cy="360000"/>
          </a:xfrm>
        </p:spPr>
        <p:txBody>
          <a:bodyPr/>
          <a:lstStyle/>
          <a:p>
            <a:pPr algn="ctr">
              <a:spcAft>
                <a:spcPts val="3000"/>
              </a:spcAft>
            </a:pPr>
            <a:r>
              <a:rPr lang="en-US" sz="3600"/>
              <a:t>Thanks for listening!</a:t>
            </a:r>
            <a:br>
              <a:rPr lang="en-US" sz="3600"/>
            </a:br>
            <a:br>
              <a:rPr lang="en-US" sz="3600"/>
            </a:br>
            <a:r>
              <a:rPr lang="en-US" sz="3600"/>
              <a:t>Questions?</a:t>
            </a:r>
          </a:p>
        </p:txBody>
      </p:sp>
      <p:sp>
        <p:nvSpPr>
          <p:cNvPr id="3" name="Slide Number Placeholder 2">
            <a:extLst>
              <a:ext uri="{FF2B5EF4-FFF2-40B4-BE49-F238E27FC236}">
                <a16:creationId xmlns:a16="http://schemas.microsoft.com/office/drawing/2014/main" id="{5B65CC73-507B-4418-8AC3-AA8963CE0E0E}"/>
              </a:ext>
            </a:extLst>
          </p:cNvPr>
          <p:cNvSpPr>
            <a:spLocks noGrp="1"/>
          </p:cNvSpPr>
          <p:nvPr>
            <p:ph type="sldNum" sz="quarter" idx="12"/>
          </p:nvPr>
        </p:nvSpPr>
        <p:spPr/>
        <p:txBody>
          <a:bodyPr/>
          <a:lstStyle/>
          <a:p>
            <a:fld id="{469B62F1-B431-48B6-8270-02431A1685B7}" type="slidenum">
              <a:rPr lang="en-US" smtClean="0"/>
              <a:pPr/>
              <a:t>15</a:t>
            </a:fld>
            <a:endParaRPr lang="en-US"/>
          </a:p>
        </p:txBody>
      </p:sp>
    </p:spTree>
    <p:extLst>
      <p:ext uri="{BB962C8B-B14F-4D97-AF65-F5344CB8AC3E}">
        <p14:creationId xmlns:p14="http://schemas.microsoft.com/office/powerpoint/2010/main" val="1673390620"/>
      </p:ext>
    </p:extLst>
  </p:cSld>
  <p:clrMapOvr>
    <a:masterClrMapping/>
  </p:clrMapOvr>
</p:sld>
</file>

<file path=ppt/theme/theme1.xml><?xml version="1.0" encoding="utf-8"?>
<a:theme xmlns:a="http://schemas.openxmlformats.org/drawingml/2006/main" name="Sandvik vit">
  <a:themeElements>
    <a:clrScheme name="Sandvik">
      <a:dk1>
        <a:sysClr val="windowText" lastClr="000000"/>
      </a:dk1>
      <a:lt1>
        <a:sysClr val="window" lastClr="FFFFFF"/>
      </a:lt1>
      <a:dk2>
        <a:srgbClr val="0099FF"/>
      </a:dk2>
      <a:lt2>
        <a:srgbClr val="7F7F7F"/>
      </a:lt2>
      <a:accent1>
        <a:srgbClr val="0099FF"/>
      </a:accent1>
      <a:accent2>
        <a:srgbClr val="FF6E00"/>
      </a:accent2>
      <a:accent3>
        <a:srgbClr val="0069A8"/>
      </a:accent3>
      <a:accent4>
        <a:srgbClr val="E22F1D"/>
      </a:accent4>
      <a:accent5>
        <a:srgbClr val="7F7F7F"/>
      </a:accent5>
      <a:accent6>
        <a:srgbClr val="7FB4D3"/>
      </a:accent6>
      <a:hlink>
        <a:srgbClr val="0000FF"/>
      </a:hlink>
      <a:folHlink>
        <a:srgbClr val="800080"/>
      </a:folHlink>
    </a:clrScheme>
    <a:fontScheme name="Sandvik">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solidFill>
        <a:ln>
          <a:noFill/>
        </a:ln>
        <a:effectLst/>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9050"/>
        <a:effectLst/>
      </a:spPr>
      <a:bodyPr/>
      <a:lstStyle/>
      <a:style>
        <a:lnRef idx="3">
          <a:schemeClr val="accent1"/>
        </a:lnRef>
        <a:fillRef idx="0">
          <a:schemeClr val="accent1"/>
        </a:fillRef>
        <a:effectRef idx="2">
          <a:schemeClr val="accent1"/>
        </a:effectRef>
        <a:fontRef idx="minor">
          <a:schemeClr val="tx1"/>
        </a:fontRef>
      </a:style>
    </a:lnDef>
  </a:objectDefaults>
  <a:extraClrSchemeLst/>
  <a:extLst>
    <a:ext uri="{05A4C25C-085E-4340-85A3-A5531E510DB2}">
      <thm15:themeFamily xmlns:thm15="http://schemas.microsoft.com/office/thememl/2012/main" name="Presentation13" id="{51426E39-3F93-294F-B51A-7779CBED9410}" vid="{A59A7F0D-73C6-F448-806C-B0302AC0EFF0}"/>
    </a:ext>
  </a:extLst>
</a:theme>
</file>

<file path=ppt/theme/theme2.xml><?xml version="1.0" encoding="utf-8"?>
<a:theme xmlns:a="http://schemas.openxmlformats.org/drawingml/2006/main" name="Sandvik_black">
  <a:themeElements>
    <a:clrScheme name="Sandvik">
      <a:dk1>
        <a:sysClr val="windowText" lastClr="000000"/>
      </a:dk1>
      <a:lt1>
        <a:sysClr val="window" lastClr="FFFFFF"/>
      </a:lt1>
      <a:dk2>
        <a:srgbClr val="0099FF"/>
      </a:dk2>
      <a:lt2>
        <a:srgbClr val="7F7F7F"/>
      </a:lt2>
      <a:accent1>
        <a:srgbClr val="0099FF"/>
      </a:accent1>
      <a:accent2>
        <a:srgbClr val="FF6E00"/>
      </a:accent2>
      <a:accent3>
        <a:srgbClr val="0069A8"/>
      </a:accent3>
      <a:accent4>
        <a:srgbClr val="E22F1D"/>
      </a:accent4>
      <a:accent5>
        <a:srgbClr val="7F7F7F"/>
      </a:accent5>
      <a:accent6>
        <a:srgbClr val="7FB4D3"/>
      </a:accent6>
      <a:hlink>
        <a:srgbClr val="0000FF"/>
      </a:hlink>
      <a:folHlink>
        <a:srgbClr val="800080"/>
      </a:folHlink>
    </a:clrScheme>
    <a:fontScheme name="Sandvik">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solidFill>
        <a:ln>
          <a:noFill/>
        </a:ln>
        <a:effectLst/>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9050"/>
        <a:effectLst/>
      </a:spPr>
      <a:bodyPr/>
      <a:lstStyle/>
      <a:style>
        <a:lnRef idx="3">
          <a:schemeClr val="accent1"/>
        </a:lnRef>
        <a:fillRef idx="0">
          <a:schemeClr val="accent1"/>
        </a:fillRef>
        <a:effectRef idx="2">
          <a:schemeClr val="accent1"/>
        </a:effectRef>
        <a:fontRef idx="minor">
          <a:schemeClr val="tx1"/>
        </a:fontRef>
      </a:style>
    </a:lnDef>
  </a:objectDefaults>
  <a:extraClrSchemeLst/>
  <a:extLst>
    <a:ext uri="{05A4C25C-085E-4340-85A3-A5531E510DB2}">
      <thm15:themeFamily xmlns:thm15="http://schemas.microsoft.com/office/thememl/2012/main" name="Presentation1" id="{917DBCAE-09AC-48C2-BC29-3319A14F9A84}" vid="{78C8FFE1-49AE-4087-97CA-6AFB65E37BB4}"/>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82EF4C9C54CE040A3D7EC34A9CD0DAA" ma:contentTypeVersion="13" ma:contentTypeDescription="Create a new document." ma:contentTypeScope="" ma:versionID="a6af3c7cbceb7ae070a9a4ce81df3d9d">
  <xsd:schema xmlns:xsd="http://www.w3.org/2001/XMLSchema" xmlns:xs="http://www.w3.org/2001/XMLSchema" xmlns:p="http://schemas.microsoft.com/office/2006/metadata/properties" xmlns:ns3="7bffbe71-c22d-4044-b47c-e12b5e92887d" xmlns:ns4="e7c417d6-8c75-4197-8d03-8885b12b2886" targetNamespace="http://schemas.microsoft.com/office/2006/metadata/properties" ma:root="true" ma:fieldsID="1ddc0ce8074fb09a7cfad068645c8f1e" ns3:_="" ns4:_="">
    <xsd:import namespace="7bffbe71-c22d-4044-b47c-e12b5e92887d"/>
    <xsd:import namespace="e7c417d6-8c75-4197-8d03-8885b12b2886"/>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OCR" minOccurs="0"/>
                <xsd:element ref="ns3:MediaServiceLocation" minOccurs="0"/>
                <xsd:element ref="ns4:SharedWithUsers" minOccurs="0"/>
                <xsd:element ref="ns4:SharedWithDetails" minOccurs="0"/>
                <xsd:element ref="ns4:SharingHintHash" minOccurs="0"/>
                <xsd:element ref="ns3:MediaServiceGenerationTime" minOccurs="0"/>
                <xsd:element ref="ns3:MediaServiceEventHashCode"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bffbe71-c22d-4044-b47c-e12b5e92887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MediaServiceAutoTags" ma:internalName="MediaServiceAutoTags" ma:readOnly="true">
      <xsd:simpleType>
        <xsd:restriction base="dms:Text"/>
      </xsd:simpleType>
    </xsd:element>
    <xsd:element name="MediaServiceOCR" ma:index="12" nillable="true" ma:displayName="MediaServiceOCR" ma:internalName="MediaServiceOCR" ma:readOnly="true">
      <xsd:simpleType>
        <xsd:restriction base="dms:Note">
          <xsd:maxLength value="255"/>
        </xsd:restriction>
      </xsd:simpleType>
    </xsd:element>
    <xsd:element name="MediaServiceLocation" ma:index="13" nillable="true" ma:displayName="MediaServiceLocation" ma:internalName="MediaServiceLocatio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e7c417d6-8c75-4197-8d03-8885b12b2886"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SharingHintHash" ma:index="16"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8CC4081-20A4-4AF2-8C35-497236EB1EE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bffbe71-c22d-4044-b47c-e12b5e92887d"/>
    <ds:schemaRef ds:uri="e7c417d6-8c75-4197-8d03-8885b12b288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FA0BDA6-9332-44AC-9CB8-2EE83BA788CD}">
  <ds:schemaRefs>
    <ds:schemaRef ds:uri="http://purl.org/dc/terms/"/>
    <ds:schemaRef ds:uri="e7c417d6-8c75-4197-8d03-8885b12b2886"/>
    <ds:schemaRef ds:uri="http://purl.org/dc/dcmitype/"/>
    <ds:schemaRef ds:uri="http://schemas.microsoft.com/office/infopath/2007/PartnerControls"/>
    <ds:schemaRef ds:uri="http://purl.org/dc/elements/1.1/"/>
    <ds:schemaRef ds:uri="http://schemas.microsoft.com/office/2006/metadata/properties"/>
    <ds:schemaRef ds:uri="http://schemas.microsoft.com/office/2006/documentManagement/types"/>
    <ds:schemaRef ds:uri="http://schemas.openxmlformats.org/package/2006/metadata/core-properties"/>
    <ds:schemaRef ds:uri="7bffbe71-c22d-4044-b47c-e12b5e92887d"/>
    <ds:schemaRef ds:uri="http://www.w3.org/XML/1998/namespace"/>
  </ds:schemaRefs>
</ds:datastoreItem>
</file>

<file path=customXml/itemProps3.xml><?xml version="1.0" encoding="utf-8"?>
<ds:datastoreItem xmlns:ds="http://schemas.openxmlformats.org/officeDocument/2006/customXml" ds:itemID="{C222441D-6227-4778-B638-ACAD8B3F1DF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Sandvik PowerPoint Template - white</Template>
  <TotalTime>0</TotalTime>
  <Words>958</Words>
  <Application>Microsoft Office PowerPoint</Application>
  <PresentationFormat>On-screen Show (16:9)</PresentationFormat>
  <Paragraphs>214</Paragraphs>
  <Slides>15</Slides>
  <Notes>11</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15</vt:i4>
      </vt:variant>
    </vt:vector>
  </HeadingPairs>
  <TitlesOfParts>
    <vt:vector size="20" baseType="lpstr">
      <vt:lpstr>Arial,Sans-Serif</vt:lpstr>
      <vt:lpstr>Arial</vt:lpstr>
      <vt:lpstr>Calibri</vt:lpstr>
      <vt:lpstr>Sandvik vit</vt:lpstr>
      <vt:lpstr>Sandvik_black</vt:lpstr>
      <vt:lpstr>Microstructure and mechanical performance of Sandvik Osprey Inconel 625 produced via laser powder bed fusion</vt:lpstr>
      <vt:lpstr>agenda</vt:lpstr>
      <vt:lpstr>PowerPoint Presentation</vt:lpstr>
      <vt:lpstr>PowerPoint Presentation</vt:lpstr>
      <vt:lpstr>The Inconel 625 alloy</vt:lpstr>
      <vt:lpstr>Vacuum atomization of in625</vt:lpstr>
      <vt:lpstr>IN625 powder characteristics</vt:lpstr>
      <vt:lpstr>Methods</vt:lpstr>
      <vt:lpstr>Build Plate Setups</vt:lpstr>
      <vt:lpstr>As-built microstructure </vt:lpstr>
      <vt:lpstr>PowerPoint Presentation</vt:lpstr>
      <vt:lpstr>Mechanical properties at RT</vt:lpstr>
      <vt:lpstr>Mechanical properties at 540 °C</vt:lpstr>
      <vt:lpstr>summary</vt:lpstr>
      <vt:lpstr>Thanks for listening!  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NIKO_seminar</dc:title>
  <dc:creator>Eleonora Bettini</dc:creator>
  <cp:lastModifiedBy>Leandro Feitosa</cp:lastModifiedBy>
  <cp:revision>26</cp:revision>
  <dcterms:created xsi:type="dcterms:W3CDTF">2020-06-16T07:47:29Z</dcterms:created>
  <dcterms:modified xsi:type="dcterms:W3CDTF">2021-11-03T22:24:42Z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0x010100182EF4C9C54CE040A3D7EC34A9CD0DAA</vt:lpwstr>
  </property>
  <property fmtid="{D5CDD505-2E9C-101B-9397-08002B2CF9AE}" pid="3" name="MSIP_Label_e58707db-cea7-4907-92d1-cf323291762b_Enabled">
    <vt:lpwstr>true</vt:lpwstr>
  </property>
  <property fmtid="{D5CDD505-2E9C-101B-9397-08002B2CF9AE}" pid="4" name="MSIP_Label_e58707db-cea7-4907-92d1-cf323291762b_SetDate">
    <vt:lpwstr>2021-10-14T17:26:17Z</vt:lpwstr>
  </property>
  <property fmtid="{D5CDD505-2E9C-101B-9397-08002B2CF9AE}" pid="5" name="MSIP_Label_e58707db-cea7-4907-92d1-cf323291762b_Method">
    <vt:lpwstr>Standard</vt:lpwstr>
  </property>
  <property fmtid="{D5CDD505-2E9C-101B-9397-08002B2CF9AE}" pid="6" name="MSIP_Label_e58707db-cea7-4907-92d1-cf323291762b_Name">
    <vt:lpwstr>General</vt:lpwstr>
  </property>
  <property fmtid="{D5CDD505-2E9C-101B-9397-08002B2CF9AE}" pid="7" name="MSIP_Label_e58707db-cea7-4907-92d1-cf323291762b_SiteId">
    <vt:lpwstr>e11cbe9c-f680-44b9-9d42-d705f740b888</vt:lpwstr>
  </property>
  <property fmtid="{D5CDD505-2E9C-101B-9397-08002B2CF9AE}" pid="8" name="MSIP_Label_e58707db-cea7-4907-92d1-cf323291762b_ActionId">
    <vt:lpwstr/>
  </property>
  <property fmtid="{D5CDD505-2E9C-101B-9397-08002B2CF9AE}" pid="9" name="MSIP_Label_e58707db-cea7-4907-92d1-cf323291762b_ContentBits">
    <vt:lpwstr>0</vt:lpwstr>
  </property>
</Properties>
</file>