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8" r:id="rId3"/>
    <p:sldId id="273" r:id="rId4"/>
    <p:sldId id="268" r:id="rId5"/>
    <p:sldId id="269" r:id="rId6"/>
    <p:sldId id="274" r:id="rId7"/>
    <p:sldId id="261" r:id="rId8"/>
    <p:sldId id="266" r:id="rId9"/>
    <p:sldId id="267" r:id="rId10"/>
    <p:sldId id="275" r:id="rId11"/>
    <p:sldId id="259" r:id="rId12"/>
    <p:sldId id="277" r:id="rId13"/>
    <p:sldId id="265" r:id="rId14"/>
    <p:sldId id="270" r:id="rId15"/>
    <p:sldId id="278" r:id="rId16"/>
    <p:sldId id="262" r:id="rId17"/>
    <p:sldId id="271" r:id="rId18"/>
    <p:sldId id="279" r:id="rId19"/>
    <p:sldId id="263" r:id="rId20"/>
    <p:sldId id="280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B9C5"/>
    <a:srgbClr val="1C82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4BEB57-9EB3-421A-AFC9-B9DEE3F71E4C}" v="1963" dt="2022-04-23T14:32:29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20" autoAdjust="0"/>
    <p:restoredTop sz="94646" autoAdjust="0"/>
  </p:normalViewPr>
  <p:slideViewPr>
    <p:cSldViewPr showGuides="1">
      <p:cViewPr varScale="1">
        <p:scale>
          <a:sx n="85" d="100"/>
          <a:sy n="85" d="100"/>
        </p:scale>
        <p:origin x="36" y="20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a, Mozammel" userId="a11f442c-b6d0-495f-a8cf-d3df457a14a2" providerId="ADAL" clId="{596B6BDB-DB14-4D53-8708-C9955D567919}"/>
    <pc:docChg chg="undo custSel addSld modSld">
      <pc:chgData name="Mia, Mozammel" userId="a11f442c-b6d0-495f-a8cf-d3df457a14a2" providerId="ADAL" clId="{596B6BDB-DB14-4D53-8708-C9955D567919}" dt="2022-04-21T17:29:06.175" v="1865" actId="1076"/>
      <pc:docMkLst>
        <pc:docMk/>
      </pc:docMkLst>
      <pc:sldChg chg="modSp mod modAnim">
        <pc:chgData name="Mia, Mozammel" userId="a11f442c-b6d0-495f-a8cf-d3df457a14a2" providerId="ADAL" clId="{596B6BDB-DB14-4D53-8708-C9955D567919}" dt="2022-04-21T17:02:16.957" v="1219" actId="207"/>
        <pc:sldMkLst>
          <pc:docMk/>
          <pc:sldMk cId="2522322483" sldId="258"/>
        </pc:sldMkLst>
        <pc:spChg chg="mod">
          <ac:chgData name="Mia, Mozammel" userId="a11f442c-b6d0-495f-a8cf-d3df457a14a2" providerId="ADAL" clId="{596B6BDB-DB14-4D53-8708-C9955D567919}" dt="2022-04-21T13:38:50.192" v="23" actId="20577"/>
          <ac:spMkLst>
            <pc:docMk/>
            <pc:sldMk cId="2522322483" sldId="258"/>
            <ac:spMk id="2" creationId="{00000000-0000-0000-0000-000000000000}"/>
          </ac:spMkLst>
        </pc:spChg>
        <pc:spChg chg="mod">
          <ac:chgData name="Mia, Mozammel" userId="a11f442c-b6d0-495f-a8cf-d3df457a14a2" providerId="ADAL" clId="{596B6BDB-DB14-4D53-8708-C9955D567919}" dt="2022-04-21T17:02:16.957" v="1219" actId="207"/>
          <ac:spMkLst>
            <pc:docMk/>
            <pc:sldMk cId="2522322483" sldId="258"/>
            <ac:spMk id="3" creationId="{00000000-0000-0000-0000-000000000000}"/>
          </ac:spMkLst>
        </pc:spChg>
        <pc:spChg chg="mod">
          <ac:chgData name="Mia, Mozammel" userId="a11f442c-b6d0-495f-a8cf-d3df457a14a2" providerId="ADAL" clId="{596B6BDB-DB14-4D53-8708-C9955D567919}" dt="2022-04-21T13:36:46.483" v="0" actId="6549"/>
          <ac:spMkLst>
            <pc:docMk/>
            <pc:sldMk cId="2522322483" sldId="258"/>
            <ac:spMk id="5" creationId="{00000000-0000-0000-0000-000000000000}"/>
          </ac:spMkLst>
        </pc:spChg>
      </pc:sldChg>
      <pc:sldChg chg="addSp delSp modSp mod delAnim">
        <pc:chgData name="Mia, Mozammel" userId="a11f442c-b6d0-495f-a8cf-d3df457a14a2" providerId="ADAL" clId="{596B6BDB-DB14-4D53-8708-C9955D567919}" dt="2022-04-21T14:47:33.116" v="549" actId="1076"/>
        <pc:sldMkLst>
          <pc:docMk/>
          <pc:sldMk cId="1439711221" sldId="259"/>
        </pc:sldMkLst>
        <pc:spChg chg="del">
          <ac:chgData name="Mia, Mozammel" userId="a11f442c-b6d0-495f-a8cf-d3df457a14a2" providerId="ADAL" clId="{596B6BDB-DB14-4D53-8708-C9955D567919}" dt="2022-04-21T13:36:59.573" v="3" actId="478"/>
          <ac:spMkLst>
            <pc:docMk/>
            <pc:sldMk cId="1439711221" sldId="259"/>
            <ac:spMk id="6" creationId="{372D0ECA-649B-4C6B-96BD-54B468D0BDD2}"/>
          </ac:spMkLst>
        </pc:spChg>
        <pc:spChg chg="add mod">
          <ac:chgData name="Mia, Mozammel" userId="a11f442c-b6d0-495f-a8cf-d3df457a14a2" providerId="ADAL" clId="{596B6BDB-DB14-4D53-8708-C9955D567919}" dt="2022-04-21T13:37:00.237" v="4"/>
          <ac:spMkLst>
            <pc:docMk/>
            <pc:sldMk cId="1439711221" sldId="259"/>
            <ac:spMk id="12" creationId="{55646FA0-F320-4234-B02D-4A720479ADE0}"/>
          </ac:spMkLst>
        </pc:spChg>
        <pc:graphicFrameChg chg="del">
          <ac:chgData name="Mia, Mozammel" userId="a11f442c-b6d0-495f-a8cf-d3df457a14a2" providerId="ADAL" clId="{596B6BDB-DB14-4D53-8708-C9955D567919}" dt="2022-04-21T13:38:00.456" v="15" actId="478"/>
          <ac:graphicFrameMkLst>
            <pc:docMk/>
            <pc:sldMk cId="1439711221" sldId="259"/>
            <ac:graphicFrameMk id="9" creationId="{491353A9-16E4-49A5-B81B-A95EF4290E15}"/>
          </ac:graphicFrameMkLst>
        </pc:graphicFrameChg>
        <pc:graphicFrameChg chg="mod">
          <ac:chgData name="Mia, Mozammel" userId="a11f442c-b6d0-495f-a8cf-d3df457a14a2" providerId="ADAL" clId="{596B6BDB-DB14-4D53-8708-C9955D567919}" dt="2022-04-21T14:14:22.156" v="530" actId="1076"/>
          <ac:graphicFrameMkLst>
            <pc:docMk/>
            <pc:sldMk cId="1439711221" sldId="259"/>
            <ac:graphicFrameMk id="10" creationId="{A2AF3A76-F67D-41CE-9B3D-8BCF90283531}"/>
          </ac:graphicFrameMkLst>
        </pc:graphicFrameChg>
        <pc:picChg chg="add mod">
          <ac:chgData name="Mia, Mozammel" userId="a11f442c-b6d0-495f-a8cf-d3df457a14a2" providerId="ADAL" clId="{596B6BDB-DB14-4D53-8708-C9955D567919}" dt="2022-04-21T14:47:33.116" v="549" actId="1076"/>
          <ac:picMkLst>
            <pc:docMk/>
            <pc:sldMk cId="1439711221" sldId="259"/>
            <ac:picMk id="3" creationId="{C241F54F-ACFD-419B-8C8F-A350719E2DDE}"/>
          </ac:picMkLst>
        </pc:picChg>
      </pc:sldChg>
      <pc:sldChg chg="addSp delSp modSp mod delAnim modAnim">
        <pc:chgData name="Mia, Mozammel" userId="a11f442c-b6d0-495f-a8cf-d3df457a14a2" providerId="ADAL" clId="{596B6BDB-DB14-4D53-8708-C9955D567919}" dt="2022-04-21T14:13:29.409" v="524" actId="478"/>
        <pc:sldMkLst>
          <pc:docMk/>
          <pc:sldMk cId="3498991812" sldId="261"/>
        </pc:sldMkLst>
        <pc:spChg chg="mod">
          <ac:chgData name="Mia, Mozammel" userId="a11f442c-b6d0-495f-a8cf-d3df457a14a2" providerId="ADAL" clId="{596B6BDB-DB14-4D53-8708-C9955D567919}" dt="2022-04-21T14:12:28.182" v="520" actId="6549"/>
          <ac:spMkLst>
            <pc:docMk/>
            <pc:sldMk cId="3498991812" sldId="261"/>
            <ac:spMk id="3" creationId="{3FF9E250-6FD6-427D-8052-C57415BA8B95}"/>
          </ac:spMkLst>
        </pc:spChg>
        <pc:spChg chg="del">
          <ac:chgData name="Mia, Mozammel" userId="a11f442c-b6d0-495f-a8cf-d3df457a14a2" providerId="ADAL" clId="{596B6BDB-DB14-4D53-8708-C9955D567919}" dt="2022-04-21T13:36:53.097" v="1" actId="478"/>
          <ac:spMkLst>
            <pc:docMk/>
            <pc:sldMk cId="3498991812" sldId="261"/>
            <ac:spMk id="6" creationId="{3E4AD4C4-A262-4579-8672-72E16B772000}"/>
          </ac:spMkLst>
        </pc:spChg>
        <pc:spChg chg="del">
          <ac:chgData name="Mia, Mozammel" userId="a11f442c-b6d0-495f-a8cf-d3df457a14a2" providerId="ADAL" clId="{596B6BDB-DB14-4D53-8708-C9955D567919}" dt="2022-04-21T14:13:29.409" v="524" actId="478"/>
          <ac:spMkLst>
            <pc:docMk/>
            <pc:sldMk cId="3498991812" sldId="261"/>
            <ac:spMk id="13" creationId="{3D44CE36-87AF-482D-A63C-AE93D5B7C90D}"/>
          </ac:spMkLst>
        </pc:spChg>
        <pc:spChg chg="add mod">
          <ac:chgData name="Mia, Mozammel" userId="a11f442c-b6d0-495f-a8cf-d3df457a14a2" providerId="ADAL" clId="{596B6BDB-DB14-4D53-8708-C9955D567919}" dt="2022-04-21T13:36:53.725" v="2"/>
          <ac:spMkLst>
            <pc:docMk/>
            <pc:sldMk cId="3498991812" sldId="261"/>
            <ac:spMk id="14" creationId="{5A043B3D-EA08-4D06-9C0D-6B616F7A6460}"/>
          </ac:spMkLst>
        </pc:spChg>
        <pc:spChg chg="del">
          <ac:chgData name="Mia, Mozammel" userId="a11f442c-b6d0-495f-a8cf-d3df457a14a2" providerId="ADAL" clId="{596B6BDB-DB14-4D53-8708-C9955D567919}" dt="2022-04-21T14:13:29.409" v="524" actId="478"/>
          <ac:spMkLst>
            <pc:docMk/>
            <pc:sldMk cId="3498991812" sldId="261"/>
            <ac:spMk id="15" creationId="{978581D6-82D2-483D-829B-2F5AA052A3BC}"/>
          </ac:spMkLst>
        </pc:spChg>
        <pc:spChg chg="del">
          <ac:chgData name="Mia, Mozammel" userId="a11f442c-b6d0-495f-a8cf-d3df457a14a2" providerId="ADAL" clId="{596B6BDB-DB14-4D53-8708-C9955D567919}" dt="2022-04-21T14:13:29.409" v="524" actId="478"/>
          <ac:spMkLst>
            <pc:docMk/>
            <pc:sldMk cId="3498991812" sldId="261"/>
            <ac:spMk id="17" creationId="{E08B7E4E-F984-4761-BA51-BDEC61896A86}"/>
          </ac:spMkLst>
        </pc:spChg>
        <pc:spChg chg="del">
          <ac:chgData name="Mia, Mozammel" userId="a11f442c-b6d0-495f-a8cf-d3df457a14a2" providerId="ADAL" clId="{596B6BDB-DB14-4D53-8708-C9955D567919}" dt="2022-04-21T14:13:29.409" v="524" actId="478"/>
          <ac:spMkLst>
            <pc:docMk/>
            <pc:sldMk cId="3498991812" sldId="261"/>
            <ac:spMk id="19" creationId="{B6273398-5DC9-465A-A9F3-53E12C611DB0}"/>
          </ac:spMkLst>
        </pc:spChg>
      </pc:sldChg>
      <pc:sldChg chg="addSp delSp modSp mod delAnim">
        <pc:chgData name="Mia, Mozammel" userId="a11f442c-b6d0-495f-a8cf-d3df457a14a2" providerId="ADAL" clId="{596B6BDB-DB14-4D53-8708-C9955D567919}" dt="2022-04-21T13:55:06.970" v="498" actId="1076"/>
        <pc:sldMkLst>
          <pc:docMk/>
          <pc:sldMk cId="3932569408" sldId="262"/>
        </pc:sldMkLst>
        <pc:spChg chg="del">
          <ac:chgData name="Mia, Mozammel" userId="a11f442c-b6d0-495f-a8cf-d3df457a14a2" providerId="ADAL" clId="{596B6BDB-DB14-4D53-8708-C9955D567919}" dt="2022-04-21T13:53:59.572" v="478" actId="478"/>
          <ac:spMkLst>
            <pc:docMk/>
            <pc:sldMk cId="3932569408" sldId="262"/>
            <ac:spMk id="3" creationId="{043D79E1-3689-46BD-869E-1C27A7AC6114}"/>
          </ac:spMkLst>
        </pc:spChg>
        <pc:spChg chg="del">
          <ac:chgData name="Mia, Mozammel" userId="a11f442c-b6d0-495f-a8cf-d3df457a14a2" providerId="ADAL" clId="{596B6BDB-DB14-4D53-8708-C9955D567919}" dt="2022-04-21T13:37:15.046" v="7" actId="478"/>
          <ac:spMkLst>
            <pc:docMk/>
            <pc:sldMk cId="3932569408" sldId="262"/>
            <ac:spMk id="6" creationId="{2A0AE5D8-AC57-45D9-9501-BD665F61F182}"/>
          </ac:spMkLst>
        </pc:spChg>
        <pc:spChg chg="mod topLvl">
          <ac:chgData name="Mia, Mozammel" userId="a11f442c-b6d0-495f-a8cf-d3df457a14a2" providerId="ADAL" clId="{596B6BDB-DB14-4D53-8708-C9955D567919}" dt="2022-04-21T13:55:06.970" v="498" actId="1076"/>
          <ac:spMkLst>
            <pc:docMk/>
            <pc:sldMk cId="3932569408" sldId="262"/>
            <ac:spMk id="15" creationId="{104CB700-54AB-480E-BADD-32C2B8A29458}"/>
          </ac:spMkLst>
        </pc:spChg>
        <pc:spChg chg="del">
          <ac:chgData name="Mia, Mozammel" userId="a11f442c-b6d0-495f-a8cf-d3df457a14a2" providerId="ADAL" clId="{596B6BDB-DB14-4D53-8708-C9955D567919}" dt="2022-04-21T13:54:45.005" v="492" actId="478"/>
          <ac:spMkLst>
            <pc:docMk/>
            <pc:sldMk cId="3932569408" sldId="262"/>
            <ac:spMk id="16" creationId="{B1DE2187-9FEF-4CC9-BDDD-0D0C1AE81B25}"/>
          </ac:spMkLst>
        </pc:spChg>
        <pc:spChg chg="del topLvl">
          <ac:chgData name="Mia, Mozammel" userId="a11f442c-b6d0-495f-a8cf-d3df457a14a2" providerId="ADAL" clId="{596B6BDB-DB14-4D53-8708-C9955D567919}" dt="2022-04-21T13:54:49.475" v="494" actId="478"/>
          <ac:spMkLst>
            <pc:docMk/>
            <pc:sldMk cId="3932569408" sldId="262"/>
            <ac:spMk id="17" creationId="{CFA32E9F-2993-41DF-B510-F58702D16F10}"/>
          </ac:spMkLst>
        </pc:spChg>
        <pc:spChg chg="add mod">
          <ac:chgData name="Mia, Mozammel" userId="a11f442c-b6d0-495f-a8cf-d3df457a14a2" providerId="ADAL" clId="{596B6BDB-DB14-4D53-8708-C9955D567919}" dt="2022-04-21T13:37:15.684" v="8"/>
          <ac:spMkLst>
            <pc:docMk/>
            <pc:sldMk cId="3932569408" sldId="262"/>
            <ac:spMk id="27" creationId="{DD50F74E-C789-4531-B032-078B12055F8C}"/>
          </ac:spMkLst>
        </pc:spChg>
        <pc:grpChg chg="del">
          <ac:chgData name="Mia, Mozammel" userId="a11f442c-b6d0-495f-a8cf-d3df457a14a2" providerId="ADAL" clId="{596B6BDB-DB14-4D53-8708-C9955D567919}" dt="2022-04-21T13:53:55.645" v="477" actId="478"/>
          <ac:grpSpMkLst>
            <pc:docMk/>
            <pc:sldMk cId="3932569408" sldId="262"/>
            <ac:grpSpMk id="21" creationId="{48878FD0-A821-4B0C-8F04-E1AAEED53DE7}"/>
          </ac:grpSpMkLst>
        </pc:grpChg>
        <pc:grpChg chg="del mod">
          <ac:chgData name="Mia, Mozammel" userId="a11f442c-b6d0-495f-a8cf-d3df457a14a2" providerId="ADAL" clId="{596B6BDB-DB14-4D53-8708-C9955D567919}" dt="2022-04-21T13:54:49.475" v="494" actId="478"/>
          <ac:grpSpMkLst>
            <pc:docMk/>
            <pc:sldMk cId="3932569408" sldId="262"/>
            <ac:grpSpMk id="22" creationId="{8B629D00-9EFF-48B4-A06D-64A35CF0B0A1}"/>
          </ac:grpSpMkLst>
        </pc:grpChg>
        <pc:graphicFrameChg chg="mod">
          <ac:chgData name="Mia, Mozammel" userId="a11f442c-b6d0-495f-a8cf-d3df457a14a2" providerId="ADAL" clId="{596B6BDB-DB14-4D53-8708-C9955D567919}" dt="2022-04-21T13:54:24.484" v="486" actId="14100"/>
          <ac:graphicFrameMkLst>
            <pc:docMk/>
            <pc:sldMk cId="3932569408" sldId="262"/>
            <ac:graphicFrameMk id="5" creationId="{85FDC1BF-9857-40E8-9243-80F9A02F82BE}"/>
          </ac:graphicFrameMkLst>
        </pc:graphicFrameChg>
        <pc:graphicFrameChg chg="del">
          <ac:chgData name="Mia, Mozammel" userId="a11f442c-b6d0-495f-a8cf-d3df457a14a2" providerId="ADAL" clId="{596B6BDB-DB14-4D53-8708-C9955D567919}" dt="2022-04-21T13:53:55.645" v="477" actId="478"/>
          <ac:graphicFrameMkLst>
            <pc:docMk/>
            <pc:sldMk cId="3932569408" sldId="262"/>
            <ac:graphicFrameMk id="14" creationId="{ACAE6C1A-D56D-44F7-8705-F7A1B98E1EB9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4:59.477" v="497" actId="1076"/>
          <ac:graphicFrameMkLst>
            <pc:docMk/>
            <pc:sldMk cId="3932569408" sldId="262"/>
            <ac:graphicFrameMk id="24" creationId="{3869837C-C4FC-46AE-86C5-26312359FF74}"/>
          </ac:graphicFrameMkLst>
        </pc:graphicFrameChg>
        <pc:graphicFrameChg chg="del">
          <ac:chgData name="Mia, Mozammel" userId="a11f442c-b6d0-495f-a8cf-d3df457a14a2" providerId="ADAL" clId="{596B6BDB-DB14-4D53-8708-C9955D567919}" dt="2022-04-21T13:53:55.645" v="477" actId="478"/>
          <ac:graphicFrameMkLst>
            <pc:docMk/>
            <pc:sldMk cId="3932569408" sldId="262"/>
            <ac:graphicFrameMk id="26" creationId="{1BD17390-0E9C-4B88-A6FE-D0243D2F880A}"/>
          </ac:graphicFrameMkLst>
        </pc:graphicFrameChg>
      </pc:sldChg>
      <pc:sldChg chg="addSp delSp modSp mod modAnim">
        <pc:chgData name="Mia, Mozammel" userId="a11f442c-b6d0-495f-a8cf-d3df457a14a2" providerId="ADAL" clId="{596B6BDB-DB14-4D53-8708-C9955D567919}" dt="2022-04-21T15:01:30.012" v="942" actId="6549"/>
        <pc:sldMkLst>
          <pc:docMk/>
          <pc:sldMk cId="3985090645" sldId="263"/>
        </pc:sldMkLst>
        <pc:spChg chg="mod">
          <ac:chgData name="Mia, Mozammel" userId="a11f442c-b6d0-495f-a8cf-d3df457a14a2" providerId="ADAL" clId="{596B6BDB-DB14-4D53-8708-C9955D567919}" dt="2022-04-21T15:01:30.012" v="942" actId="6549"/>
          <ac:spMkLst>
            <pc:docMk/>
            <pc:sldMk cId="3985090645" sldId="263"/>
            <ac:spMk id="3" creationId="{F8E2A8D9-2D8F-4307-A973-7EE655D120D4}"/>
          </ac:spMkLst>
        </pc:spChg>
        <pc:spChg chg="del">
          <ac:chgData name="Mia, Mozammel" userId="a11f442c-b6d0-495f-a8cf-d3df457a14a2" providerId="ADAL" clId="{596B6BDB-DB14-4D53-8708-C9955D567919}" dt="2022-04-21T13:37:20.409" v="9" actId="478"/>
          <ac:spMkLst>
            <pc:docMk/>
            <pc:sldMk cId="3985090645" sldId="263"/>
            <ac:spMk id="6" creationId="{7F838D04-5B5A-4EB2-9D41-138DA3D6F566}"/>
          </ac:spMkLst>
        </pc:spChg>
        <pc:spChg chg="add mod">
          <ac:chgData name="Mia, Mozammel" userId="a11f442c-b6d0-495f-a8cf-d3df457a14a2" providerId="ADAL" clId="{596B6BDB-DB14-4D53-8708-C9955D567919}" dt="2022-04-21T13:37:21.270" v="10"/>
          <ac:spMkLst>
            <pc:docMk/>
            <pc:sldMk cId="3985090645" sldId="263"/>
            <ac:spMk id="7" creationId="{76AFE92B-A44B-4078-88A2-4719751DD3C7}"/>
          </ac:spMkLst>
        </pc:spChg>
      </pc:sldChg>
      <pc:sldChg chg="addSp delSp modSp mod">
        <pc:chgData name="Mia, Mozammel" userId="a11f442c-b6d0-495f-a8cf-d3df457a14a2" providerId="ADAL" clId="{596B6BDB-DB14-4D53-8708-C9955D567919}" dt="2022-04-21T13:37:27.309" v="12"/>
        <pc:sldMkLst>
          <pc:docMk/>
          <pc:sldMk cId="4208853019" sldId="264"/>
        </pc:sldMkLst>
        <pc:spChg chg="del">
          <ac:chgData name="Mia, Mozammel" userId="a11f442c-b6d0-495f-a8cf-d3df457a14a2" providerId="ADAL" clId="{596B6BDB-DB14-4D53-8708-C9955D567919}" dt="2022-04-21T13:37:26.637" v="11" actId="478"/>
          <ac:spMkLst>
            <pc:docMk/>
            <pc:sldMk cId="4208853019" sldId="264"/>
            <ac:spMk id="6" creationId="{7F838D04-5B5A-4EB2-9D41-138DA3D6F566}"/>
          </ac:spMkLst>
        </pc:spChg>
        <pc:spChg chg="add mod">
          <ac:chgData name="Mia, Mozammel" userId="a11f442c-b6d0-495f-a8cf-d3df457a14a2" providerId="ADAL" clId="{596B6BDB-DB14-4D53-8708-C9955D567919}" dt="2022-04-21T13:37:27.309" v="12"/>
          <ac:spMkLst>
            <pc:docMk/>
            <pc:sldMk cId="4208853019" sldId="264"/>
            <ac:spMk id="7" creationId="{052E5ABE-90D3-45BA-90D6-8BC945CD32F7}"/>
          </ac:spMkLst>
        </pc:spChg>
      </pc:sldChg>
      <pc:sldChg chg="addSp delSp modSp mod delAnim">
        <pc:chgData name="Mia, Mozammel" userId="a11f442c-b6d0-495f-a8cf-d3df457a14a2" providerId="ADAL" clId="{596B6BDB-DB14-4D53-8708-C9955D567919}" dt="2022-04-21T13:53:41.980" v="475" actId="14100"/>
        <pc:sldMkLst>
          <pc:docMk/>
          <pc:sldMk cId="1581495201" sldId="265"/>
        </pc:sldMkLst>
        <pc:spChg chg="del">
          <ac:chgData name="Mia, Mozammel" userId="a11f442c-b6d0-495f-a8cf-d3df457a14a2" providerId="ADAL" clId="{596B6BDB-DB14-4D53-8708-C9955D567919}" dt="2022-04-21T13:37:05.693" v="5" actId="478"/>
          <ac:spMkLst>
            <pc:docMk/>
            <pc:sldMk cId="1581495201" sldId="265"/>
            <ac:spMk id="6" creationId="{2A0AE5D8-AC57-45D9-9501-BD665F61F182}"/>
          </ac:spMkLst>
        </pc:spChg>
        <pc:spChg chg="del">
          <ac:chgData name="Mia, Mozammel" userId="a11f442c-b6d0-495f-a8cf-d3df457a14a2" providerId="ADAL" clId="{596B6BDB-DB14-4D53-8708-C9955D567919}" dt="2022-04-21T13:49:50.930" v="434" actId="478"/>
          <ac:spMkLst>
            <pc:docMk/>
            <pc:sldMk cId="1581495201" sldId="265"/>
            <ac:spMk id="13" creationId="{BD7B98A6-4A4B-4EA5-99C8-9EAD826395DE}"/>
          </ac:spMkLst>
        </pc:spChg>
        <pc:spChg chg="mod topLvl">
          <ac:chgData name="Mia, Mozammel" userId="a11f442c-b6d0-495f-a8cf-d3df457a14a2" providerId="ADAL" clId="{596B6BDB-DB14-4D53-8708-C9955D567919}" dt="2022-04-21T13:49:45.924" v="433" actId="14100"/>
          <ac:spMkLst>
            <pc:docMk/>
            <pc:sldMk cId="1581495201" sldId="265"/>
            <ac:spMk id="15" creationId="{104CB700-54AB-480E-BADD-32C2B8A29458}"/>
          </ac:spMkLst>
        </pc:spChg>
        <pc:spChg chg="del">
          <ac:chgData name="Mia, Mozammel" userId="a11f442c-b6d0-495f-a8cf-d3df457a14a2" providerId="ADAL" clId="{596B6BDB-DB14-4D53-8708-C9955D567919}" dt="2022-04-21T13:49:19.863" v="429" actId="478"/>
          <ac:spMkLst>
            <pc:docMk/>
            <pc:sldMk cId="1581495201" sldId="265"/>
            <ac:spMk id="16" creationId="{B1DE2187-9FEF-4CC9-BDDD-0D0C1AE81B25}"/>
          </ac:spMkLst>
        </pc:spChg>
        <pc:spChg chg="del topLvl">
          <ac:chgData name="Mia, Mozammel" userId="a11f442c-b6d0-495f-a8cf-d3df457a14a2" providerId="ADAL" clId="{596B6BDB-DB14-4D53-8708-C9955D567919}" dt="2022-04-21T13:49:22.401" v="430" actId="478"/>
          <ac:spMkLst>
            <pc:docMk/>
            <pc:sldMk cId="1581495201" sldId="265"/>
            <ac:spMk id="17" creationId="{CFA32E9F-2993-41DF-B510-F58702D16F10}"/>
          </ac:spMkLst>
        </pc:spChg>
        <pc:spChg chg="del">
          <ac:chgData name="Mia, Mozammel" userId="a11f442c-b6d0-495f-a8cf-d3df457a14a2" providerId="ADAL" clId="{596B6BDB-DB14-4D53-8708-C9955D567919}" dt="2022-04-21T13:47:31.407" v="404" actId="478"/>
          <ac:spMkLst>
            <pc:docMk/>
            <pc:sldMk cId="1581495201" sldId="265"/>
            <ac:spMk id="18" creationId="{A6023EC6-ABBA-47F6-8823-D5807625259E}"/>
          </ac:spMkLst>
        </pc:spChg>
        <pc:spChg chg="add mod">
          <ac:chgData name="Mia, Mozammel" userId="a11f442c-b6d0-495f-a8cf-d3df457a14a2" providerId="ADAL" clId="{596B6BDB-DB14-4D53-8708-C9955D567919}" dt="2022-04-21T13:37:06.317" v="6"/>
          <ac:spMkLst>
            <pc:docMk/>
            <pc:sldMk cId="1581495201" sldId="265"/>
            <ac:spMk id="23" creationId="{D55EA810-7D2B-4CD7-BE1F-A65D6C937B95}"/>
          </ac:spMkLst>
        </pc:spChg>
        <pc:grpChg chg="del">
          <ac:chgData name="Mia, Mozammel" userId="a11f442c-b6d0-495f-a8cf-d3df457a14a2" providerId="ADAL" clId="{596B6BDB-DB14-4D53-8708-C9955D567919}" dt="2022-04-21T13:47:33.549" v="406" actId="478"/>
          <ac:grpSpMkLst>
            <pc:docMk/>
            <pc:sldMk cId="1581495201" sldId="265"/>
            <ac:grpSpMk id="21" creationId="{48878FD0-A821-4B0C-8F04-E1AAEED53DE7}"/>
          </ac:grpSpMkLst>
        </pc:grpChg>
        <pc:grpChg chg="del mod">
          <ac:chgData name="Mia, Mozammel" userId="a11f442c-b6d0-495f-a8cf-d3df457a14a2" providerId="ADAL" clId="{596B6BDB-DB14-4D53-8708-C9955D567919}" dt="2022-04-21T13:49:22.401" v="430" actId="478"/>
          <ac:grpSpMkLst>
            <pc:docMk/>
            <pc:sldMk cId="1581495201" sldId="265"/>
            <ac:grpSpMk id="22" creationId="{8B629D00-9EFF-48B4-A06D-64A35CF0B0A1}"/>
          </ac:grpSpMkLst>
        </pc:grpChg>
        <pc:graphicFrameChg chg="mod">
          <ac:chgData name="Mia, Mozammel" userId="a11f442c-b6d0-495f-a8cf-d3df457a14a2" providerId="ADAL" clId="{596B6BDB-DB14-4D53-8708-C9955D567919}" dt="2022-04-21T13:53:41.980" v="475" actId="14100"/>
          <ac:graphicFrameMkLst>
            <pc:docMk/>
            <pc:sldMk cId="1581495201" sldId="265"/>
            <ac:graphicFrameMk id="8" creationId="{C258EDCD-CAA7-4001-BC84-9CFC5A628612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3:30.443" v="472" actId="14100"/>
          <ac:graphicFrameMkLst>
            <pc:docMk/>
            <pc:sldMk cId="1581495201" sldId="265"/>
            <ac:graphicFrameMk id="10" creationId="{FF3CA4B9-84A8-4325-950B-DF035A1957FA}"/>
          </ac:graphicFrameMkLst>
        </pc:graphicFrameChg>
        <pc:graphicFrameChg chg="del">
          <ac:chgData name="Mia, Mozammel" userId="a11f442c-b6d0-495f-a8cf-d3df457a14a2" providerId="ADAL" clId="{596B6BDB-DB14-4D53-8708-C9955D567919}" dt="2022-04-21T13:47:29.773" v="403" actId="478"/>
          <ac:graphicFrameMkLst>
            <pc:docMk/>
            <pc:sldMk cId="1581495201" sldId="265"/>
            <ac:graphicFrameMk id="12" creationId="{F45B2EDC-7EED-440A-AAB2-27601F111AF1}"/>
          </ac:graphicFrameMkLst>
        </pc:graphicFrameChg>
        <pc:graphicFrameChg chg="del">
          <ac:chgData name="Mia, Mozammel" userId="a11f442c-b6d0-495f-a8cf-d3df457a14a2" providerId="ADAL" clId="{596B6BDB-DB14-4D53-8708-C9955D567919}" dt="2022-04-21T13:47:32.273" v="405" actId="478"/>
          <ac:graphicFrameMkLst>
            <pc:docMk/>
            <pc:sldMk cId="1581495201" sldId="265"/>
            <ac:graphicFrameMk id="14" creationId="{D061AA14-811F-4DDA-8121-1613399543BB}"/>
          </ac:graphicFrameMkLst>
        </pc:graphicFrameChg>
      </pc:sldChg>
      <pc:sldChg chg="addSp delSp modSp add mod delAnim modAnim">
        <pc:chgData name="Mia, Mozammel" userId="a11f442c-b6d0-495f-a8cf-d3df457a14a2" providerId="ADAL" clId="{596B6BDB-DB14-4D53-8708-C9955D567919}" dt="2022-04-21T14:47:41.469" v="551" actId="1076"/>
        <pc:sldMkLst>
          <pc:docMk/>
          <pc:sldMk cId="380388045" sldId="266"/>
        </pc:sldMkLst>
        <pc:spChg chg="mod">
          <ac:chgData name="Mia, Mozammel" userId="a11f442c-b6d0-495f-a8cf-d3df457a14a2" providerId="ADAL" clId="{596B6BDB-DB14-4D53-8708-C9955D567919}" dt="2022-04-21T14:13:05.933" v="522" actId="6549"/>
          <ac:spMkLst>
            <pc:docMk/>
            <pc:sldMk cId="380388045" sldId="266"/>
            <ac:spMk id="3" creationId="{3FF9E250-6FD6-427D-8052-C57415BA8B95}"/>
          </ac:spMkLst>
        </pc:spChg>
        <pc:spChg chg="del">
          <ac:chgData name="Mia, Mozammel" userId="a11f442c-b6d0-495f-a8cf-d3df457a14a2" providerId="ADAL" clId="{596B6BDB-DB14-4D53-8708-C9955D567919}" dt="2022-04-21T14:13:34.411" v="525" actId="478"/>
          <ac:spMkLst>
            <pc:docMk/>
            <pc:sldMk cId="380388045" sldId="266"/>
            <ac:spMk id="9" creationId="{0BE807A6-B956-4022-876E-F699A0D3E0E8}"/>
          </ac:spMkLst>
        </pc:spChg>
        <pc:spChg chg="del">
          <ac:chgData name="Mia, Mozammel" userId="a11f442c-b6d0-495f-a8cf-d3df457a14a2" providerId="ADAL" clId="{596B6BDB-DB14-4D53-8708-C9955D567919}" dt="2022-04-21T14:13:34.411" v="525" actId="478"/>
          <ac:spMkLst>
            <pc:docMk/>
            <pc:sldMk cId="380388045" sldId="266"/>
            <ac:spMk id="11" creationId="{F6FC8F83-814B-46E3-A6C2-EDE56ACCB096}"/>
          </ac:spMkLst>
        </pc:spChg>
        <pc:spChg chg="mod">
          <ac:chgData name="Mia, Mozammel" userId="a11f442c-b6d0-495f-a8cf-d3df457a14a2" providerId="ADAL" clId="{596B6BDB-DB14-4D53-8708-C9955D567919}" dt="2022-04-21T14:13:49.782" v="527" actId="1076"/>
          <ac:spMkLst>
            <pc:docMk/>
            <pc:sldMk cId="380388045" sldId="266"/>
            <ac:spMk id="13" creationId="{3D44CE36-87AF-482D-A63C-AE93D5B7C90D}"/>
          </ac:spMkLst>
        </pc:spChg>
        <pc:spChg chg="mod">
          <ac:chgData name="Mia, Mozammel" userId="a11f442c-b6d0-495f-a8cf-d3df457a14a2" providerId="ADAL" clId="{596B6BDB-DB14-4D53-8708-C9955D567919}" dt="2022-04-21T14:13:49.782" v="527" actId="1076"/>
          <ac:spMkLst>
            <pc:docMk/>
            <pc:sldMk cId="380388045" sldId="266"/>
            <ac:spMk id="15" creationId="{978581D6-82D2-483D-829B-2F5AA052A3BC}"/>
          </ac:spMkLst>
        </pc:spChg>
        <pc:spChg chg="del">
          <ac:chgData name="Mia, Mozammel" userId="a11f442c-b6d0-495f-a8cf-d3df457a14a2" providerId="ADAL" clId="{596B6BDB-DB14-4D53-8708-C9955D567919}" dt="2022-04-21T14:13:37.441" v="526" actId="478"/>
          <ac:spMkLst>
            <pc:docMk/>
            <pc:sldMk cId="380388045" sldId="266"/>
            <ac:spMk id="17" creationId="{E08B7E4E-F984-4761-BA51-BDEC61896A86}"/>
          </ac:spMkLst>
        </pc:spChg>
        <pc:spChg chg="del">
          <ac:chgData name="Mia, Mozammel" userId="a11f442c-b6d0-495f-a8cf-d3df457a14a2" providerId="ADAL" clId="{596B6BDB-DB14-4D53-8708-C9955D567919}" dt="2022-04-21T14:13:37.441" v="526" actId="478"/>
          <ac:spMkLst>
            <pc:docMk/>
            <pc:sldMk cId="380388045" sldId="266"/>
            <ac:spMk id="19" creationId="{B6273398-5DC9-465A-A9F3-53E12C611DB0}"/>
          </ac:spMkLst>
        </pc:spChg>
        <pc:picChg chg="add mod">
          <ac:chgData name="Mia, Mozammel" userId="a11f442c-b6d0-495f-a8cf-d3df457a14a2" providerId="ADAL" clId="{596B6BDB-DB14-4D53-8708-C9955D567919}" dt="2022-04-21T14:47:41.469" v="551" actId="1076"/>
          <ac:picMkLst>
            <pc:docMk/>
            <pc:sldMk cId="380388045" sldId="266"/>
            <ac:picMk id="16" creationId="{7269F408-9C83-4F46-B358-3B26AAC9D090}"/>
          </ac:picMkLst>
        </pc:picChg>
      </pc:sldChg>
      <pc:sldChg chg="addSp delSp modSp add mod delAnim modAnim">
        <pc:chgData name="Mia, Mozammel" userId="a11f442c-b6d0-495f-a8cf-d3df457a14a2" providerId="ADAL" clId="{596B6BDB-DB14-4D53-8708-C9955D567919}" dt="2022-04-21T16:07:03.980" v="1050" actId="1076"/>
        <pc:sldMkLst>
          <pc:docMk/>
          <pc:sldMk cId="3283836953" sldId="267"/>
        </pc:sldMkLst>
        <pc:spChg chg="mod">
          <ac:chgData name="Mia, Mozammel" userId="a11f442c-b6d0-495f-a8cf-d3df457a14a2" providerId="ADAL" clId="{596B6BDB-DB14-4D53-8708-C9955D567919}" dt="2022-04-21T14:13:16.921" v="523" actId="6549"/>
          <ac:spMkLst>
            <pc:docMk/>
            <pc:sldMk cId="3283836953" sldId="267"/>
            <ac:spMk id="3" creationId="{3FF9E250-6FD6-427D-8052-C57415BA8B95}"/>
          </ac:spMkLst>
        </pc:spChg>
        <pc:spChg chg="del">
          <ac:chgData name="Mia, Mozammel" userId="a11f442c-b6d0-495f-a8cf-d3df457a14a2" providerId="ADAL" clId="{596B6BDB-DB14-4D53-8708-C9955D567919}" dt="2022-04-21T14:14:02.467" v="528" actId="478"/>
          <ac:spMkLst>
            <pc:docMk/>
            <pc:sldMk cId="3283836953" sldId="267"/>
            <ac:spMk id="9" creationId="{0BE807A6-B956-4022-876E-F699A0D3E0E8}"/>
          </ac:spMkLst>
        </pc:spChg>
        <pc:spChg chg="del">
          <ac:chgData name="Mia, Mozammel" userId="a11f442c-b6d0-495f-a8cf-d3df457a14a2" providerId="ADAL" clId="{596B6BDB-DB14-4D53-8708-C9955D567919}" dt="2022-04-21T14:14:02.467" v="528" actId="478"/>
          <ac:spMkLst>
            <pc:docMk/>
            <pc:sldMk cId="3283836953" sldId="267"/>
            <ac:spMk id="11" creationId="{F6FC8F83-814B-46E3-A6C2-EDE56ACCB096}"/>
          </ac:spMkLst>
        </pc:spChg>
        <pc:spChg chg="del">
          <ac:chgData name="Mia, Mozammel" userId="a11f442c-b6d0-495f-a8cf-d3df457a14a2" providerId="ADAL" clId="{596B6BDB-DB14-4D53-8708-C9955D567919}" dt="2022-04-21T14:14:02.467" v="528" actId="478"/>
          <ac:spMkLst>
            <pc:docMk/>
            <pc:sldMk cId="3283836953" sldId="267"/>
            <ac:spMk id="13" creationId="{3D44CE36-87AF-482D-A63C-AE93D5B7C90D}"/>
          </ac:spMkLst>
        </pc:spChg>
        <pc:spChg chg="del">
          <ac:chgData name="Mia, Mozammel" userId="a11f442c-b6d0-495f-a8cf-d3df457a14a2" providerId="ADAL" clId="{596B6BDB-DB14-4D53-8708-C9955D567919}" dt="2022-04-21T14:14:02.467" v="528" actId="478"/>
          <ac:spMkLst>
            <pc:docMk/>
            <pc:sldMk cId="3283836953" sldId="267"/>
            <ac:spMk id="15" creationId="{978581D6-82D2-483D-829B-2F5AA052A3BC}"/>
          </ac:spMkLst>
        </pc:spChg>
        <pc:spChg chg="mod">
          <ac:chgData name="Mia, Mozammel" userId="a11f442c-b6d0-495f-a8cf-d3df457a14a2" providerId="ADAL" clId="{596B6BDB-DB14-4D53-8708-C9955D567919}" dt="2022-04-21T16:06:52.278" v="1048" actId="1076"/>
          <ac:spMkLst>
            <pc:docMk/>
            <pc:sldMk cId="3283836953" sldId="267"/>
            <ac:spMk id="17" creationId="{E08B7E4E-F984-4761-BA51-BDEC61896A86}"/>
          </ac:spMkLst>
        </pc:spChg>
        <pc:spChg chg="mod">
          <ac:chgData name="Mia, Mozammel" userId="a11f442c-b6d0-495f-a8cf-d3df457a14a2" providerId="ADAL" clId="{596B6BDB-DB14-4D53-8708-C9955D567919}" dt="2022-04-21T16:06:56.324" v="1049" actId="1076"/>
          <ac:spMkLst>
            <pc:docMk/>
            <pc:sldMk cId="3283836953" sldId="267"/>
            <ac:spMk id="19" creationId="{B6273398-5DC9-465A-A9F3-53E12C611DB0}"/>
          </ac:spMkLst>
        </pc:spChg>
        <pc:picChg chg="add mod">
          <ac:chgData name="Mia, Mozammel" userId="a11f442c-b6d0-495f-a8cf-d3df457a14a2" providerId="ADAL" clId="{596B6BDB-DB14-4D53-8708-C9955D567919}" dt="2022-04-21T16:07:03.980" v="1050" actId="1076"/>
          <ac:picMkLst>
            <pc:docMk/>
            <pc:sldMk cId="3283836953" sldId="267"/>
            <ac:picMk id="7" creationId="{13671877-C97F-418D-89C1-523C03FFFA4D}"/>
          </ac:picMkLst>
        </pc:picChg>
      </pc:sldChg>
      <pc:sldChg chg="addSp delSp modSp add mod modAnim">
        <pc:chgData name="Mia, Mozammel" userId="a11f442c-b6d0-495f-a8cf-d3df457a14a2" providerId="ADAL" clId="{596B6BDB-DB14-4D53-8708-C9955D567919}" dt="2022-04-21T17:29:06.175" v="1865" actId="1076"/>
        <pc:sldMkLst>
          <pc:docMk/>
          <pc:sldMk cId="3545280272" sldId="268"/>
        </pc:sldMkLst>
        <pc:spChg chg="mod">
          <ac:chgData name="Mia, Mozammel" userId="a11f442c-b6d0-495f-a8cf-d3df457a14a2" providerId="ADAL" clId="{596B6BDB-DB14-4D53-8708-C9955D567919}" dt="2022-04-21T13:45:17.064" v="397" actId="20577"/>
          <ac:spMkLst>
            <pc:docMk/>
            <pc:sldMk cId="3545280272" sldId="268"/>
            <ac:spMk id="2" creationId="{00000000-0000-0000-0000-000000000000}"/>
          </ac:spMkLst>
        </pc:spChg>
        <pc:spChg chg="mod">
          <ac:chgData name="Mia, Mozammel" userId="a11f442c-b6d0-495f-a8cf-d3df457a14a2" providerId="ADAL" clId="{596B6BDB-DB14-4D53-8708-C9955D567919}" dt="2022-04-21T17:22:10.928" v="1790" actId="6549"/>
          <ac:spMkLst>
            <pc:docMk/>
            <pc:sldMk cId="3545280272" sldId="268"/>
            <ac:spMk id="3" creationId="{00000000-0000-0000-0000-000000000000}"/>
          </ac:spMkLst>
        </pc:spChg>
        <pc:spChg chg="add mod">
          <ac:chgData name="Mia, Mozammel" userId="a11f442c-b6d0-495f-a8cf-d3df457a14a2" providerId="ADAL" clId="{596B6BDB-DB14-4D53-8708-C9955D567919}" dt="2022-04-21T17:27:20.417" v="1839" actId="1076"/>
          <ac:spMkLst>
            <pc:docMk/>
            <pc:sldMk cId="3545280272" sldId="268"/>
            <ac:spMk id="6" creationId="{1201CB94-8FF2-4932-9458-E6DC60F737FB}"/>
          </ac:spMkLst>
        </pc:spChg>
        <pc:spChg chg="add del mod">
          <ac:chgData name="Mia, Mozammel" userId="a11f442c-b6d0-495f-a8cf-d3df457a14a2" providerId="ADAL" clId="{596B6BDB-DB14-4D53-8708-C9955D567919}" dt="2022-04-21T17:10:57.243" v="1638" actId="767"/>
          <ac:spMkLst>
            <pc:docMk/>
            <pc:sldMk cId="3545280272" sldId="268"/>
            <ac:spMk id="7" creationId="{1630E1F1-57C8-4AE4-A795-25828893D51C}"/>
          </ac:spMkLst>
        </pc:spChg>
        <pc:spChg chg="add del mod">
          <ac:chgData name="Mia, Mozammel" userId="a11f442c-b6d0-495f-a8cf-d3df457a14a2" providerId="ADAL" clId="{596B6BDB-DB14-4D53-8708-C9955D567919}" dt="2022-04-21T17:26:43.768" v="1835" actId="478"/>
          <ac:spMkLst>
            <pc:docMk/>
            <pc:sldMk cId="3545280272" sldId="268"/>
            <ac:spMk id="8" creationId="{0AE6AA9A-664E-4156-95AC-17E65E81DCDF}"/>
          </ac:spMkLst>
        </pc:spChg>
        <pc:spChg chg="add mod">
          <ac:chgData name="Mia, Mozammel" userId="a11f442c-b6d0-495f-a8cf-d3df457a14a2" providerId="ADAL" clId="{596B6BDB-DB14-4D53-8708-C9955D567919}" dt="2022-04-21T17:26:31.484" v="1833" actId="164"/>
          <ac:spMkLst>
            <pc:docMk/>
            <pc:sldMk cId="3545280272" sldId="268"/>
            <ac:spMk id="9" creationId="{77B18B8A-B117-4CD5-9A02-5BA868098BFE}"/>
          </ac:spMkLst>
        </pc:spChg>
        <pc:spChg chg="add mod">
          <ac:chgData name="Mia, Mozammel" userId="a11f442c-b6d0-495f-a8cf-d3df457a14a2" providerId="ADAL" clId="{596B6BDB-DB14-4D53-8708-C9955D567919}" dt="2022-04-21T17:27:31.304" v="1843" actId="1076"/>
          <ac:spMkLst>
            <pc:docMk/>
            <pc:sldMk cId="3545280272" sldId="268"/>
            <ac:spMk id="10" creationId="{0043A9B2-C3B0-4CDB-AA69-CE264E0E57B3}"/>
          </ac:spMkLst>
        </pc:spChg>
        <pc:spChg chg="add mod">
          <ac:chgData name="Mia, Mozammel" userId="a11f442c-b6d0-495f-a8cf-d3df457a14a2" providerId="ADAL" clId="{596B6BDB-DB14-4D53-8708-C9955D567919}" dt="2022-04-21T17:28:20.303" v="1852" actId="1076"/>
          <ac:spMkLst>
            <pc:docMk/>
            <pc:sldMk cId="3545280272" sldId="268"/>
            <ac:spMk id="11" creationId="{57954E23-D874-4FF2-AE71-F9C278616D60}"/>
          </ac:spMkLst>
        </pc:spChg>
        <pc:spChg chg="add mod">
          <ac:chgData name="Mia, Mozammel" userId="a11f442c-b6d0-495f-a8cf-d3df457a14a2" providerId="ADAL" clId="{596B6BDB-DB14-4D53-8708-C9955D567919}" dt="2022-04-21T17:28:57.800" v="1864" actId="207"/>
          <ac:spMkLst>
            <pc:docMk/>
            <pc:sldMk cId="3545280272" sldId="268"/>
            <ac:spMk id="12" creationId="{8D4A2543-9451-4D16-BD08-F8F005FCC323}"/>
          </ac:spMkLst>
        </pc:spChg>
        <pc:spChg chg="add del mod">
          <ac:chgData name="Mia, Mozammel" userId="a11f442c-b6d0-495f-a8cf-d3df457a14a2" providerId="ADAL" clId="{596B6BDB-DB14-4D53-8708-C9955D567919}" dt="2022-04-21T17:24:10.393" v="1817" actId="478"/>
          <ac:spMkLst>
            <pc:docMk/>
            <pc:sldMk cId="3545280272" sldId="268"/>
            <ac:spMk id="13" creationId="{5093C010-3B6B-43E6-A59F-042F66879513}"/>
          </ac:spMkLst>
        </pc:spChg>
        <pc:spChg chg="add del mod">
          <ac:chgData name="Mia, Mozammel" userId="a11f442c-b6d0-495f-a8cf-d3df457a14a2" providerId="ADAL" clId="{596B6BDB-DB14-4D53-8708-C9955D567919}" dt="2022-04-21T17:24:09.610" v="1816" actId="478"/>
          <ac:spMkLst>
            <pc:docMk/>
            <pc:sldMk cId="3545280272" sldId="268"/>
            <ac:spMk id="14" creationId="{064F0DE4-0D59-4AF1-94E9-14C664FE66F4}"/>
          </ac:spMkLst>
        </pc:spChg>
        <pc:spChg chg="add del mod">
          <ac:chgData name="Mia, Mozammel" userId="a11f442c-b6d0-495f-a8cf-d3df457a14a2" providerId="ADAL" clId="{596B6BDB-DB14-4D53-8708-C9955D567919}" dt="2022-04-21T17:24:38.353" v="1822" actId="478"/>
          <ac:spMkLst>
            <pc:docMk/>
            <pc:sldMk cId="3545280272" sldId="268"/>
            <ac:spMk id="15" creationId="{C3CB93EA-562B-47D3-B930-E105F559AB1E}"/>
          </ac:spMkLst>
        </pc:spChg>
        <pc:spChg chg="add mod">
          <ac:chgData name="Mia, Mozammel" userId="a11f442c-b6d0-495f-a8cf-d3df457a14a2" providerId="ADAL" clId="{596B6BDB-DB14-4D53-8708-C9955D567919}" dt="2022-04-21T17:26:22.952" v="1832" actId="1076"/>
          <ac:spMkLst>
            <pc:docMk/>
            <pc:sldMk cId="3545280272" sldId="268"/>
            <ac:spMk id="18" creationId="{E026181A-45FF-46CD-8073-29918215B00E}"/>
          </ac:spMkLst>
        </pc:spChg>
        <pc:spChg chg="add mod">
          <ac:chgData name="Mia, Mozammel" userId="a11f442c-b6d0-495f-a8cf-d3df457a14a2" providerId="ADAL" clId="{596B6BDB-DB14-4D53-8708-C9955D567919}" dt="2022-04-21T17:28:03" v="1850" actId="14100"/>
          <ac:spMkLst>
            <pc:docMk/>
            <pc:sldMk cId="3545280272" sldId="268"/>
            <ac:spMk id="20" creationId="{48DADE88-995A-4B90-B953-28029939B1F1}"/>
          </ac:spMkLst>
        </pc:spChg>
        <pc:spChg chg="add mod">
          <ac:chgData name="Mia, Mozammel" userId="a11f442c-b6d0-495f-a8cf-d3df457a14a2" providerId="ADAL" clId="{596B6BDB-DB14-4D53-8708-C9955D567919}" dt="2022-04-21T17:28:45.526" v="1859" actId="14100"/>
          <ac:spMkLst>
            <pc:docMk/>
            <pc:sldMk cId="3545280272" sldId="268"/>
            <ac:spMk id="21" creationId="{4221BC44-3F30-419E-95F5-7EE22FBA4948}"/>
          </ac:spMkLst>
        </pc:spChg>
        <pc:spChg chg="add mod">
          <ac:chgData name="Mia, Mozammel" userId="a11f442c-b6d0-495f-a8cf-d3df457a14a2" providerId="ADAL" clId="{596B6BDB-DB14-4D53-8708-C9955D567919}" dt="2022-04-21T17:28:39.143" v="1857" actId="1076"/>
          <ac:spMkLst>
            <pc:docMk/>
            <pc:sldMk cId="3545280272" sldId="268"/>
            <ac:spMk id="22" creationId="{41D558B0-42F4-4FC2-9C9F-1A7E3EC2208C}"/>
          </ac:spMkLst>
        </pc:spChg>
        <pc:grpChg chg="add mod">
          <ac:chgData name="Mia, Mozammel" userId="a11f442c-b6d0-495f-a8cf-d3df457a14a2" providerId="ADAL" clId="{596B6BDB-DB14-4D53-8708-C9955D567919}" dt="2022-04-21T17:29:06.175" v="1865" actId="1076"/>
          <ac:grpSpMkLst>
            <pc:docMk/>
            <pc:sldMk cId="3545280272" sldId="268"/>
            <ac:grpSpMk id="19" creationId="{2D6C0FF7-BFE9-4E3B-A1D5-9A5C5EE79896}"/>
          </ac:grpSpMkLst>
        </pc:grpChg>
        <pc:picChg chg="add mod">
          <ac:chgData name="Mia, Mozammel" userId="a11f442c-b6d0-495f-a8cf-d3df457a14a2" providerId="ADAL" clId="{596B6BDB-DB14-4D53-8708-C9955D567919}" dt="2022-04-21T17:26:31.484" v="1833" actId="164"/>
          <ac:picMkLst>
            <pc:docMk/>
            <pc:sldMk cId="3545280272" sldId="268"/>
            <ac:picMk id="17" creationId="{87DE99BF-20D1-4D40-AFAE-EB46466FAE1D}"/>
          </ac:picMkLst>
        </pc:picChg>
      </pc:sldChg>
      <pc:sldChg chg="addSp delSp modSp add mod delAnim modAnim">
        <pc:chgData name="Mia, Mozammel" userId="a11f442c-b6d0-495f-a8cf-d3df457a14a2" providerId="ADAL" clId="{596B6BDB-DB14-4D53-8708-C9955D567919}" dt="2022-04-21T16:50:59.006" v="1218" actId="14100"/>
        <pc:sldMkLst>
          <pc:docMk/>
          <pc:sldMk cId="2368230295" sldId="269"/>
        </pc:sldMkLst>
        <pc:spChg chg="del mod">
          <ac:chgData name="Mia, Mozammel" userId="a11f442c-b6d0-495f-a8cf-d3df457a14a2" providerId="ADAL" clId="{596B6BDB-DB14-4D53-8708-C9955D567919}" dt="2022-04-21T16:29:49.701" v="1085" actId="478"/>
          <ac:spMkLst>
            <pc:docMk/>
            <pc:sldMk cId="2368230295" sldId="269"/>
            <ac:spMk id="3" creationId="{00000000-0000-0000-0000-000000000000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18" creationId="{150BCEB4-15B5-4FFA-8592-E38D4DEB3AB5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19" creationId="{04BBAFF2-C686-41E8-946B-D171F28910C7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2" creationId="{537AF569-72AA-4CEB-90FF-E69F6160299B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3" creationId="{77AFC6C2-7CA0-408B-83AF-87B247AE495B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4" creationId="{1B283704-A9F3-45A5-B16A-A980A120698E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6" creationId="{D5E32FDF-1060-4351-8B6E-8D7AEA96DCDB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7" creationId="{62BE6055-6D7C-43CB-90FB-3FBB46393DC5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8" creationId="{ADF710CE-C606-4044-9CD6-BA8C4DEF151A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29" creationId="{0B5EE13E-4C0C-4CC0-878E-DDBA0C2F18EC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31" creationId="{FE7E0F2B-49C1-4DBD-8B7B-2E3AB0E392A0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32" creationId="{55A55BC0-3926-48A0-AA74-AA901B2A6A8E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34" creationId="{F0137EBB-A68C-4700-AF50-92BAC77D0775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35" creationId="{EB60EA69-6E84-4522-B136-4F50C7A6CA03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38" creationId="{C0A24503-98B9-47B6-812B-E6766AE293AF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41" creationId="{40305CB4-95D8-4647-A5D5-F89EBD529557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45" creationId="{35E0EE69-9B54-4ADD-9FC2-B540B8211753}"/>
          </ac:spMkLst>
        </pc:spChg>
        <pc:spChg chg="mod">
          <ac:chgData name="Mia, Mozammel" userId="a11f442c-b6d0-495f-a8cf-d3df457a14a2" providerId="ADAL" clId="{596B6BDB-DB14-4D53-8708-C9955D567919}" dt="2022-04-21T15:46:01.917" v="947"/>
          <ac:spMkLst>
            <pc:docMk/>
            <pc:sldMk cId="2368230295" sldId="269"/>
            <ac:spMk id="50" creationId="{5F240085-C7CF-4E06-BA91-D01485A44E4D}"/>
          </ac:spMkLst>
        </pc:spChg>
        <pc:spChg chg="add del mod">
          <ac:chgData name="Mia, Mozammel" userId="a11f442c-b6d0-495f-a8cf-d3df457a14a2" providerId="ADAL" clId="{596B6BDB-DB14-4D53-8708-C9955D567919}" dt="2022-04-21T15:49:32.944" v="969" actId="11529"/>
          <ac:spMkLst>
            <pc:docMk/>
            <pc:sldMk cId="2368230295" sldId="269"/>
            <ac:spMk id="55" creationId="{EE0C8D97-27FA-4C1D-8EFE-BCD265786C9E}"/>
          </ac:spMkLst>
        </pc:spChg>
        <pc:spChg chg="add del mod">
          <ac:chgData name="Mia, Mozammel" userId="a11f442c-b6d0-495f-a8cf-d3df457a14a2" providerId="ADAL" clId="{596B6BDB-DB14-4D53-8708-C9955D567919}" dt="2022-04-21T16:29:52.895" v="1086" actId="478"/>
          <ac:spMkLst>
            <pc:docMk/>
            <pc:sldMk cId="2368230295" sldId="269"/>
            <ac:spMk id="71" creationId="{694E344E-023C-47FB-B31C-28FFFE920B74}"/>
          </ac:spMkLst>
        </pc:spChg>
        <pc:spChg chg="add mod">
          <ac:chgData name="Mia, Mozammel" userId="a11f442c-b6d0-495f-a8cf-d3df457a14a2" providerId="ADAL" clId="{596B6BDB-DB14-4D53-8708-C9955D567919}" dt="2022-04-21T16:46:30.146" v="1206" actId="20577"/>
          <ac:spMkLst>
            <pc:docMk/>
            <pc:sldMk cId="2368230295" sldId="269"/>
            <ac:spMk id="72" creationId="{68A022F9-C8B7-484C-82A6-4CC358291383}"/>
          </ac:spMkLst>
        </pc:spChg>
        <pc:spChg chg="add mod">
          <ac:chgData name="Mia, Mozammel" userId="a11f442c-b6d0-495f-a8cf-d3df457a14a2" providerId="ADAL" clId="{596B6BDB-DB14-4D53-8708-C9955D567919}" dt="2022-04-21T16:45:19.136" v="1198" actId="404"/>
          <ac:spMkLst>
            <pc:docMk/>
            <pc:sldMk cId="2368230295" sldId="269"/>
            <ac:spMk id="73" creationId="{0D70CB79-C894-4AEC-BDBE-ABFC4B2CDFCA}"/>
          </ac:spMkLst>
        </pc:spChg>
        <pc:spChg chg="add mod">
          <ac:chgData name="Mia, Mozammel" userId="a11f442c-b6d0-495f-a8cf-d3df457a14a2" providerId="ADAL" clId="{596B6BDB-DB14-4D53-8708-C9955D567919}" dt="2022-04-21T16:50:59.006" v="1218" actId="14100"/>
          <ac:spMkLst>
            <pc:docMk/>
            <pc:sldMk cId="2368230295" sldId="269"/>
            <ac:spMk id="74" creationId="{8885C705-0030-47E6-B30B-7BE41E0FCA19}"/>
          </ac:spMkLst>
        </pc:spChg>
        <pc:spChg chg="add mod">
          <ac:chgData name="Mia, Mozammel" userId="a11f442c-b6d0-495f-a8cf-d3df457a14a2" providerId="ADAL" clId="{596B6BDB-DB14-4D53-8708-C9955D567919}" dt="2022-04-21T16:50:04.732" v="1207" actId="20577"/>
          <ac:spMkLst>
            <pc:docMk/>
            <pc:sldMk cId="2368230295" sldId="269"/>
            <ac:spMk id="75" creationId="{82242E0E-FAC3-4E23-AF95-FE78462DC25E}"/>
          </ac:spMkLst>
        </pc:spChg>
        <pc:spChg chg="add mod">
          <ac:chgData name="Mia, Mozammel" userId="a11f442c-b6d0-495f-a8cf-d3df457a14a2" providerId="ADAL" clId="{596B6BDB-DB14-4D53-8708-C9955D567919}" dt="2022-04-21T16:50:51.622" v="1214" actId="20577"/>
          <ac:spMkLst>
            <pc:docMk/>
            <pc:sldMk cId="2368230295" sldId="269"/>
            <ac:spMk id="76" creationId="{69F585A0-FF6A-466E-99E2-E4CB30258300}"/>
          </ac:spMkLst>
        </pc:spChg>
        <pc:grpChg chg="add del mod">
          <ac:chgData name="Mia, Mozammel" userId="a11f442c-b6d0-495f-a8cf-d3df457a14a2" providerId="ADAL" clId="{596B6BDB-DB14-4D53-8708-C9955D567919}" dt="2022-04-21T15:46:12.404" v="952"/>
          <ac:grpSpMkLst>
            <pc:docMk/>
            <pc:sldMk cId="2368230295" sldId="269"/>
            <ac:grpSpMk id="14" creationId="{3D2B29EC-772A-4946-A5BC-FADD8C1456C7}"/>
          </ac:grpSpMkLst>
        </pc:grpChg>
        <pc:grpChg chg="mod">
          <ac:chgData name="Mia, Mozammel" userId="a11f442c-b6d0-495f-a8cf-d3df457a14a2" providerId="ADAL" clId="{596B6BDB-DB14-4D53-8708-C9955D567919}" dt="2022-04-21T15:46:01.917" v="947"/>
          <ac:grpSpMkLst>
            <pc:docMk/>
            <pc:sldMk cId="2368230295" sldId="269"/>
            <ac:grpSpMk id="21" creationId="{808EC0AF-6381-42E7-B36D-DABF0D2B222B}"/>
          </ac:grpSpMkLst>
        </pc:grpChg>
        <pc:picChg chg="add del mod">
          <ac:chgData name="Mia, Mozammel" userId="a11f442c-b6d0-495f-a8cf-d3df457a14a2" providerId="ADAL" clId="{596B6BDB-DB14-4D53-8708-C9955D567919}" dt="2022-04-21T15:43:14.701" v="946" actId="21"/>
          <ac:picMkLst>
            <pc:docMk/>
            <pc:sldMk cId="2368230295" sldId="269"/>
            <ac:picMk id="7" creationId="{D4F53A03-7E04-4FD8-BFFF-1974F740C371}"/>
          </ac:picMkLst>
        </pc:picChg>
        <pc:picChg chg="add del mod">
          <ac:chgData name="Mia, Mozammel" userId="a11f442c-b6d0-495f-a8cf-d3df457a14a2" providerId="ADAL" clId="{596B6BDB-DB14-4D53-8708-C9955D567919}" dt="2022-04-21T15:43:08.516" v="945" actId="21"/>
          <ac:picMkLst>
            <pc:docMk/>
            <pc:sldMk cId="2368230295" sldId="269"/>
            <ac:picMk id="9" creationId="{29B22AC3-E138-4C2C-8025-A6846AD5E85B}"/>
          </ac:picMkLst>
        </pc:picChg>
        <pc:picChg chg="add del mod">
          <ac:chgData name="Mia, Mozammel" userId="a11f442c-b6d0-495f-a8cf-d3df457a14a2" providerId="ADAL" clId="{596B6BDB-DB14-4D53-8708-C9955D567919}" dt="2022-04-21T15:43:02.350" v="944" actId="21"/>
          <ac:picMkLst>
            <pc:docMk/>
            <pc:sldMk cId="2368230295" sldId="269"/>
            <ac:picMk id="11" creationId="{757E3EE0-6277-4B4B-80FC-D5E5FD8E0140}"/>
          </ac:picMkLst>
        </pc:picChg>
        <pc:picChg chg="add del mod">
          <ac:chgData name="Mia, Mozammel" userId="a11f442c-b6d0-495f-a8cf-d3df457a14a2" providerId="ADAL" clId="{596B6BDB-DB14-4D53-8708-C9955D567919}" dt="2022-04-21T15:42:49.788" v="943" actId="21"/>
          <ac:picMkLst>
            <pc:docMk/>
            <pc:sldMk cId="2368230295" sldId="269"/>
            <ac:picMk id="13" creationId="{A346FAE7-F37A-4CE3-809E-2DD5A72BDF17}"/>
          </ac:picMkLst>
        </pc:picChg>
        <pc:picChg chg="add del mod">
          <ac:chgData name="Mia, Mozammel" userId="a11f442c-b6d0-495f-a8cf-d3df457a14a2" providerId="ADAL" clId="{596B6BDB-DB14-4D53-8708-C9955D567919}" dt="2022-04-21T15:50:54.556" v="976" actId="478"/>
          <ac:picMkLst>
            <pc:docMk/>
            <pc:sldMk cId="2368230295" sldId="269"/>
            <ac:picMk id="52" creationId="{DE9DFC24-8DA6-48DD-A4EE-ADB6237DB200}"/>
          </ac:picMkLst>
        </pc:picChg>
        <pc:picChg chg="add del mod">
          <ac:chgData name="Mia, Mozammel" userId="a11f442c-b6d0-495f-a8cf-d3df457a14a2" providerId="ADAL" clId="{596B6BDB-DB14-4D53-8708-C9955D567919}" dt="2022-04-21T15:51:07.154" v="981" actId="21"/>
          <ac:picMkLst>
            <pc:docMk/>
            <pc:sldMk cId="2368230295" sldId="269"/>
            <ac:picMk id="54" creationId="{B6AFD650-CFAD-4699-96B4-BBA8AC9D7231}"/>
          </ac:picMkLst>
        </pc:picChg>
        <pc:picChg chg="add del mod">
          <ac:chgData name="Mia, Mozammel" userId="a11f442c-b6d0-495f-a8cf-d3df457a14a2" providerId="ADAL" clId="{596B6BDB-DB14-4D53-8708-C9955D567919}" dt="2022-04-21T15:51:31.361" v="987" actId="478"/>
          <ac:picMkLst>
            <pc:docMk/>
            <pc:sldMk cId="2368230295" sldId="269"/>
            <ac:picMk id="57" creationId="{FDC04EEB-90EC-4B5D-99A0-6B58768AA960}"/>
          </ac:picMkLst>
        </pc:picChg>
        <pc:picChg chg="add del mod">
          <ac:chgData name="Mia, Mozammel" userId="a11f442c-b6d0-495f-a8cf-d3df457a14a2" providerId="ADAL" clId="{596B6BDB-DB14-4D53-8708-C9955D567919}" dt="2022-04-21T15:51:57.406" v="992" actId="21"/>
          <ac:picMkLst>
            <pc:docMk/>
            <pc:sldMk cId="2368230295" sldId="269"/>
            <ac:picMk id="58" creationId="{7095098C-3861-4E94-B535-140592ACAC86}"/>
          </ac:picMkLst>
        </pc:picChg>
        <pc:picChg chg="add del mod">
          <ac:chgData name="Mia, Mozammel" userId="a11f442c-b6d0-495f-a8cf-d3df457a14a2" providerId="ADAL" clId="{596B6BDB-DB14-4D53-8708-C9955D567919}" dt="2022-04-21T15:59:42.759" v="1029" actId="478"/>
          <ac:picMkLst>
            <pc:docMk/>
            <pc:sldMk cId="2368230295" sldId="269"/>
            <ac:picMk id="60" creationId="{382C55AF-9345-4B79-A532-CDE14AE1B003}"/>
          </ac:picMkLst>
        </pc:picChg>
        <pc:picChg chg="add del mod">
          <ac:chgData name="Mia, Mozammel" userId="a11f442c-b6d0-495f-a8cf-d3df457a14a2" providerId="ADAL" clId="{596B6BDB-DB14-4D53-8708-C9955D567919}" dt="2022-04-21T15:59:59.968" v="1037" actId="21"/>
          <ac:picMkLst>
            <pc:docMk/>
            <pc:sldMk cId="2368230295" sldId="269"/>
            <ac:picMk id="61" creationId="{D7B302C3-7235-4FBF-A016-CC7A49837A1D}"/>
          </ac:picMkLst>
        </pc:picChg>
        <pc:picChg chg="add del mod modCrop">
          <ac:chgData name="Mia, Mozammel" userId="a11f442c-b6d0-495f-a8cf-d3df457a14a2" providerId="ADAL" clId="{596B6BDB-DB14-4D53-8708-C9955D567919}" dt="2022-04-21T16:00:06.754" v="1039" actId="21"/>
          <ac:picMkLst>
            <pc:docMk/>
            <pc:sldMk cId="2368230295" sldId="269"/>
            <ac:picMk id="62" creationId="{EAABBF90-4CA2-43FB-BD2E-8A9CF9B287D6}"/>
          </ac:picMkLst>
        </pc:picChg>
        <pc:picChg chg="add mod">
          <ac:chgData name="Mia, Mozammel" userId="a11f442c-b6d0-495f-a8cf-d3df457a14a2" providerId="ADAL" clId="{596B6BDB-DB14-4D53-8708-C9955D567919}" dt="2022-04-21T16:32:56.841" v="1129" actId="1038"/>
          <ac:picMkLst>
            <pc:docMk/>
            <pc:sldMk cId="2368230295" sldId="269"/>
            <ac:picMk id="64" creationId="{B6E32095-07B3-4DBB-BE5B-D391A79E8052}"/>
          </ac:picMkLst>
        </pc:picChg>
        <pc:picChg chg="add mod">
          <ac:chgData name="Mia, Mozammel" userId="a11f442c-b6d0-495f-a8cf-d3df457a14a2" providerId="ADAL" clId="{596B6BDB-DB14-4D53-8708-C9955D567919}" dt="2022-04-21T16:33:09.544" v="1130" actId="14100"/>
          <ac:picMkLst>
            <pc:docMk/>
            <pc:sldMk cId="2368230295" sldId="269"/>
            <ac:picMk id="65" creationId="{031DCD3F-DE4F-407C-A228-AA266E50E1C6}"/>
          </ac:picMkLst>
        </pc:picChg>
        <pc:picChg chg="add mod ord">
          <ac:chgData name="Mia, Mozammel" userId="a11f442c-b6d0-495f-a8cf-d3df457a14a2" providerId="ADAL" clId="{596B6BDB-DB14-4D53-8708-C9955D567919}" dt="2022-04-21T16:32:53.241" v="1126" actId="14100"/>
          <ac:picMkLst>
            <pc:docMk/>
            <pc:sldMk cId="2368230295" sldId="269"/>
            <ac:picMk id="66" creationId="{03BCD5B0-BB2E-4C90-AAAA-27FDFEC82DF5}"/>
          </ac:picMkLst>
        </pc:picChg>
        <pc:picChg chg="add mod">
          <ac:chgData name="Mia, Mozammel" userId="a11f442c-b6d0-495f-a8cf-d3df457a14a2" providerId="ADAL" clId="{596B6BDB-DB14-4D53-8708-C9955D567919}" dt="2022-04-21T16:32:13.521" v="1114" actId="208"/>
          <ac:picMkLst>
            <pc:docMk/>
            <pc:sldMk cId="2368230295" sldId="269"/>
            <ac:picMk id="68" creationId="{CCE4F49E-9D21-4FCB-A0DF-5AEF7830A6AB}"/>
          </ac:picMkLst>
        </pc:picChg>
        <pc:picChg chg="add mod ord">
          <ac:chgData name="Mia, Mozammel" userId="a11f442c-b6d0-495f-a8cf-d3df457a14a2" providerId="ADAL" clId="{596B6BDB-DB14-4D53-8708-C9955D567919}" dt="2022-04-21T16:35:16.153" v="1142" actId="14100"/>
          <ac:picMkLst>
            <pc:docMk/>
            <pc:sldMk cId="2368230295" sldId="269"/>
            <ac:picMk id="69" creationId="{D81959E4-BB38-4BD3-BDFF-9110C671E493}"/>
          </ac:picMkLst>
        </pc:pic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15" creationId="{F362249C-BC38-4851-B24E-2898EF0F27FE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16" creationId="{ED771A8F-C970-4416-9964-C9281F0C2BD2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17" creationId="{98A8C053-5F0D-43FD-8583-DCF97D6C91EB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20" creationId="{A219ABFB-4A3C-42D0-A795-1FC1F266B847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25" creationId="{1E268A5F-13FB-42B3-8982-816ED172F20E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30" creationId="{6E35741C-D7DF-4347-A893-5D6B639BE440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33" creationId="{92BA5D9C-A5CB-4EF5-AC1F-761EA62177ED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36" creationId="{A3F0E636-C0A3-4E7D-96AE-061605B066F3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37" creationId="{3884C58A-75B6-4838-95B9-067BFF075B87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39" creationId="{E5A07037-F589-4552-9AB1-8E1365CAA80E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0" creationId="{41C17065-CED2-4D84-9D0A-28F4743F5A52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2" creationId="{F7370272-455E-42B4-9BAA-5E6776D29282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3" creationId="{79642206-7D4A-469D-840D-BFB18BF9AFE1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4" creationId="{76E07B1E-F81F-459F-A410-750E7F697C44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6" creationId="{7DBAC529-2BE7-4E45-9870-BD0FF6406D98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7" creationId="{38F40686-884E-4D77-A56B-3CE8CA8905A4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8" creationId="{39A4FCDA-E1F8-4368-BAE3-954C1656B682}"/>
          </ac:cxnSpMkLst>
        </pc:cxnChg>
        <pc:cxnChg chg="mod">
          <ac:chgData name="Mia, Mozammel" userId="a11f442c-b6d0-495f-a8cf-d3df457a14a2" providerId="ADAL" clId="{596B6BDB-DB14-4D53-8708-C9955D567919}" dt="2022-04-21T15:46:01.917" v="947"/>
          <ac:cxnSpMkLst>
            <pc:docMk/>
            <pc:sldMk cId="2368230295" sldId="269"/>
            <ac:cxnSpMk id="49" creationId="{710B4033-62A6-4084-8C5D-EBA01F064E3A}"/>
          </ac:cxnSpMkLst>
        </pc:cxnChg>
      </pc:sldChg>
      <pc:sldChg chg="addSp delSp modSp add mod addAnim delAnim">
        <pc:chgData name="Mia, Mozammel" userId="a11f442c-b6d0-495f-a8cf-d3df457a14a2" providerId="ADAL" clId="{596B6BDB-DB14-4D53-8708-C9955D567919}" dt="2022-04-21T13:53:10.687" v="469" actId="1035"/>
        <pc:sldMkLst>
          <pc:docMk/>
          <pc:sldMk cId="779480909" sldId="270"/>
        </pc:sldMkLst>
        <pc:spChg chg="mod topLvl">
          <ac:chgData name="Mia, Mozammel" userId="a11f442c-b6d0-495f-a8cf-d3df457a14a2" providerId="ADAL" clId="{596B6BDB-DB14-4D53-8708-C9955D567919}" dt="2022-04-21T13:51:23.731" v="447" actId="1076"/>
          <ac:spMkLst>
            <pc:docMk/>
            <pc:sldMk cId="779480909" sldId="270"/>
            <ac:spMk id="18" creationId="{A6023EC6-ABBA-47F6-8823-D5807625259E}"/>
          </ac:spMkLst>
        </pc:spChg>
        <pc:spChg chg="del">
          <ac:chgData name="Mia, Mozammel" userId="a11f442c-b6d0-495f-a8cf-d3df457a14a2" providerId="ADAL" clId="{596B6BDB-DB14-4D53-8708-C9955D567919}" dt="2022-04-21T13:51:02.407" v="441" actId="478"/>
          <ac:spMkLst>
            <pc:docMk/>
            <pc:sldMk cId="779480909" sldId="270"/>
            <ac:spMk id="19" creationId="{9AD5DEA0-D652-4246-9372-4411235E12E3}"/>
          </ac:spMkLst>
        </pc:spChg>
        <pc:spChg chg="del topLvl">
          <ac:chgData name="Mia, Mozammel" userId="a11f442c-b6d0-495f-a8cf-d3df457a14a2" providerId="ADAL" clId="{596B6BDB-DB14-4D53-8708-C9955D567919}" dt="2022-04-21T13:51:10.066" v="444" actId="478"/>
          <ac:spMkLst>
            <pc:docMk/>
            <pc:sldMk cId="779480909" sldId="270"/>
            <ac:spMk id="20" creationId="{486029B4-8F93-46F9-BE8B-4EB104B21A2C}"/>
          </ac:spMkLst>
        </pc:spChg>
        <pc:grpChg chg="add del">
          <ac:chgData name="Mia, Mozammel" userId="a11f442c-b6d0-495f-a8cf-d3df457a14a2" providerId="ADAL" clId="{596B6BDB-DB14-4D53-8708-C9955D567919}" dt="2022-04-21T13:51:10.066" v="444" actId="478"/>
          <ac:grpSpMkLst>
            <pc:docMk/>
            <pc:sldMk cId="779480909" sldId="270"/>
            <ac:grpSpMk id="21" creationId="{48878FD0-A821-4B0C-8F04-E1AAEED53DE7}"/>
          </ac:grpSpMkLst>
        </pc:grpChg>
        <pc:grpChg chg="del">
          <ac:chgData name="Mia, Mozammel" userId="a11f442c-b6d0-495f-a8cf-d3df457a14a2" providerId="ADAL" clId="{596B6BDB-DB14-4D53-8708-C9955D567919}" dt="2022-04-21T13:50:54.837" v="438" actId="478"/>
          <ac:grpSpMkLst>
            <pc:docMk/>
            <pc:sldMk cId="779480909" sldId="270"/>
            <ac:grpSpMk id="22" creationId="{8B629D00-9EFF-48B4-A06D-64A35CF0B0A1}"/>
          </ac:grpSpMkLst>
        </pc:grpChg>
        <pc:graphicFrameChg chg="del">
          <ac:chgData name="Mia, Mozammel" userId="a11f442c-b6d0-495f-a8cf-d3df457a14a2" providerId="ADAL" clId="{596B6BDB-DB14-4D53-8708-C9955D567919}" dt="2022-04-21T13:50:51.674" v="437" actId="478"/>
          <ac:graphicFrameMkLst>
            <pc:docMk/>
            <pc:sldMk cId="779480909" sldId="270"/>
            <ac:graphicFrameMk id="8" creationId="{C258EDCD-CAA7-4001-BC84-9CFC5A628612}"/>
          </ac:graphicFrameMkLst>
        </pc:graphicFrameChg>
        <pc:graphicFrameChg chg="del">
          <ac:chgData name="Mia, Mozammel" userId="a11f442c-b6d0-495f-a8cf-d3df457a14a2" providerId="ADAL" clId="{596B6BDB-DB14-4D53-8708-C9955D567919}" dt="2022-04-21T13:50:55.647" v="439" actId="478"/>
          <ac:graphicFrameMkLst>
            <pc:docMk/>
            <pc:sldMk cId="779480909" sldId="270"/>
            <ac:graphicFrameMk id="10" creationId="{FF3CA4B9-84A8-4325-950B-DF035A1957FA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3:10.687" v="469" actId="1035"/>
          <ac:graphicFrameMkLst>
            <pc:docMk/>
            <pc:sldMk cId="779480909" sldId="270"/>
            <ac:graphicFrameMk id="12" creationId="{F45B2EDC-7EED-440A-AAB2-27601F111AF1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2:54.324" v="464" actId="14100"/>
          <ac:graphicFrameMkLst>
            <pc:docMk/>
            <pc:sldMk cId="779480909" sldId="270"/>
            <ac:graphicFrameMk id="14" creationId="{D061AA14-811F-4DDA-8121-1613399543BB}"/>
          </ac:graphicFrameMkLst>
        </pc:graphicFrameChg>
      </pc:sldChg>
      <pc:sldChg chg="addSp delSp modSp add mod addAnim delAnim">
        <pc:chgData name="Mia, Mozammel" userId="a11f442c-b6d0-495f-a8cf-d3df457a14a2" providerId="ADAL" clId="{596B6BDB-DB14-4D53-8708-C9955D567919}" dt="2022-04-21T13:56:07.283" v="519" actId="1037"/>
        <pc:sldMkLst>
          <pc:docMk/>
          <pc:sldMk cId="993331127" sldId="271"/>
        </pc:sldMkLst>
        <pc:spChg chg="mod topLvl">
          <ac:chgData name="Mia, Mozammel" userId="a11f442c-b6d0-495f-a8cf-d3df457a14a2" providerId="ADAL" clId="{596B6BDB-DB14-4D53-8708-C9955D567919}" dt="2022-04-21T13:55:45.898" v="511" actId="1076"/>
          <ac:spMkLst>
            <pc:docMk/>
            <pc:sldMk cId="993331127" sldId="271"/>
            <ac:spMk id="18" creationId="{A6023EC6-ABBA-47F6-8823-D5807625259E}"/>
          </ac:spMkLst>
        </pc:spChg>
        <pc:spChg chg="del">
          <ac:chgData name="Mia, Mozammel" userId="a11f442c-b6d0-495f-a8cf-d3df457a14a2" providerId="ADAL" clId="{596B6BDB-DB14-4D53-8708-C9955D567919}" dt="2022-04-21T13:55:27.515" v="504" actId="478"/>
          <ac:spMkLst>
            <pc:docMk/>
            <pc:sldMk cId="993331127" sldId="271"/>
            <ac:spMk id="19" creationId="{9AD5DEA0-D652-4246-9372-4411235E12E3}"/>
          </ac:spMkLst>
        </pc:spChg>
        <pc:spChg chg="del topLvl">
          <ac:chgData name="Mia, Mozammel" userId="a11f442c-b6d0-495f-a8cf-d3df457a14a2" providerId="ADAL" clId="{596B6BDB-DB14-4D53-8708-C9955D567919}" dt="2022-04-21T13:55:32.625" v="507" actId="478"/>
          <ac:spMkLst>
            <pc:docMk/>
            <pc:sldMk cId="993331127" sldId="271"/>
            <ac:spMk id="20" creationId="{486029B4-8F93-46F9-BE8B-4EB104B21A2C}"/>
          </ac:spMkLst>
        </pc:spChg>
        <pc:grpChg chg="add del">
          <ac:chgData name="Mia, Mozammel" userId="a11f442c-b6d0-495f-a8cf-d3df457a14a2" providerId="ADAL" clId="{596B6BDB-DB14-4D53-8708-C9955D567919}" dt="2022-04-21T13:55:32.625" v="507" actId="478"/>
          <ac:grpSpMkLst>
            <pc:docMk/>
            <pc:sldMk cId="993331127" sldId="271"/>
            <ac:grpSpMk id="21" creationId="{48878FD0-A821-4B0C-8F04-E1AAEED53DE7}"/>
          </ac:grpSpMkLst>
        </pc:grpChg>
        <pc:grpChg chg="del">
          <ac:chgData name="Mia, Mozammel" userId="a11f442c-b6d0-495f-a8cf-d3df457a14a2" providerId="ADAL" clId="{596B6BDB-DB14-4D53-8708-C9955D567919}" dt="2022-04-21T13:55:12.995" v="499" actId="478"/>
          <ac:grpSpMkLst>
            <pc:docMk/>
            <pc:sldMk cId="993331127" sldId="271"/>
            <ac:grpSpMk id="22" creationId="{8B629D00-9EFF-48B4-A06D-64A35CF0B0A1}"/>
          </ac:grpSpMkLst>
        </pc:grpChg>
        <pc:graphicFrameChg chg="del">
          <ac:chgData name="Mia, Mozammel" userId="a11f442c-b6d0-495f-a8cf-d3df457a14a2" providerId="ADAL" clId="{596B6BDB-DB14-4D53-8708-C9955D567919}" dt="2022-04-21T13:55:12.995" v="499" actId="478"/>
          <ac:graphicFrameMkLst>
            <pc:docMk/>
            <pc:sldMk cId="993331127" sldId="271"/>
            <ac:graphicFrameMk id="5" creationId="{85FDC1BF-9857-40E8-9243-80F9A02F82BE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6:07.283" v="519" actId="1037"/>
          <ac:graphicFrameMkLst>
            <pc:docMk/>
            <pc:sldMk cId="993331127" sldId="271"/>
            <ac:graphicFrameMk id="14" creationId="{ACAE6C1A-D56D-44F7-8705-F7A1B98E1EB9}"/>
          </ac:graphicFrameMkLst>
        </pc:graphicFrameChg>
        <pc:graphicFrameChg chg="del">
          <ac:chgData name="Mia, Mozammel" userId="a11f442c-b6d0-495f-a8cf-d3df457a14a2" providerId="ADAL" clId="{596B6BDB-DB14-4D53-8708-C9955D567919}" dt="2022-04-21T13:55:12.995" v="499" actId="478"/>
          <ac:graphicFrameMkLst>
            <pc:docMk/>
            <pc:sldMk cId="993331127" sldId="271"/>
            <ac:graphicFrameMk id="24" creationId="{3869837C-C4FC-46AE-86C5-26312359FF74}"/>
          </ac:graphicFrameMkLst>
        </pc:graphicFrameChg>
        <pc:graphicFrameChg chg="mod">
          <ac:chgData name="Mia, Mozammel" userId="a11f442c-b6d0-495f-a8cf-d3df457a14a2" providerId="ADAL" clId="{596B6BDB-DB14-4D53-8708-C9955D567919}" dt="2022-04-21T13:56:04.475" v="517" actId="1076"/>
          <ac:graphicFrameMkLst>
            <pc:docMk/>
            <pc:sldMk cId="993331127" sldId="271"/>
            <ac:graphicFrameMk id="26" creationId="{1BD17390-0E9C-4B88-A6FE-D0243D2F880A}"/>
          </ac:graphicFrameMkLst>
        </pc:graphicFrameChg>
      </pc:sldChg>
    </pc:docChg>
  </pc:docChgLst>
  <pc:docChgLst>
    <pc:chgData name="Mia, Mozammel" userId="a11f442c-b6d0-495f-a8cf-d3df457a14a2" providerId="ADAL" clId="{1B4BEB57-9EB3-421A-AFC9-B9DEE3F71E4C}"/>
    <pc:docChg chg="undo custSel addSld delSld modSld">
      <pc:chgData name="Mia, Mozammel" userId="a11f442c-b6d0-495f-a8cf-d3df457a14a2" providerId="ADAL" clId="{1B4BEB57-9EB3-421A-AFC9-B9DEE3F71E4C}" dt="2022-04-23T17:43:32.435" v="3226" actId="1076"/>
      <pc:docMkLst>
        <pc:docMk/>
      </pc:docMkLst>
      <pc:sldChg chg="modSp modAnim">
        <pc:chgData name="Mia, Mozammel" userId="a11f442c-b6d0-495f-a8cf-d3df457a14a2" providerId="ADAL" clId="{1B4BEB57-9EB3-421A-AFC9-B9DEE3F71E4C}" dt="2022-04-23T14:03:20.984" v="3034" actId="20577"/>
        <pc:sldMkLst>
          <pc:docMk/>
          <pc:sldMk cId="2522322483" sldId="258"/>
        </pc:sldMkLst>
        <pc:spChg chg="mod">
          <ac:chgData name="Mia, Mozammel" userId="a11f442c-b6d0-495f-a8cf-d3df457a14a2" providerId="ADAL" clId="{1B4BEB57-9EB3-421A-AFC9-B9DEE3F71E4C}" dt="2022-04-23T14:03:20.984" v="3034" actId="20577"/>
          <ac:spMkLst>
            <pc:docMk/>
            <pc:sldMk cId="2522322483" sldId="258"/>
            <ac:spMk id="3" creationId="{00000000-0000-0000-0000-000000000000}"/>
          </ac:spMkLst>
        </pc:spChg>
      </pc:sldChg>
      <pc:sldChg chg="addSp delSp modSp mod modAnim">
        <pc:chgData name="Mia, Mozammel" userId="a11f442c-b6d0-495f-a8cf-d3df457a14a2" providerId="ADAL" clId="{1B4BEB57-9EB3-421A-AFC9-B9DEE3F71E4C}" dt="2022-04-23T14:01:28.152" v="2980" actId="20577"/>
        <pc:sldMkLst>
          <pc:docMk/>
          <pc:sldMk cId="1439711221" sldId="259"/>
        </pc:sldMkLst>
        <pc:spChg chg="mod">
          <ac:chgData name="Mia, Mozammel" userId="a11f442c-b6d0-495f-a8cf-d3df457a14a2" providerId="ADAL" clId="{1B4BEB57-9EB3-421A-AFC9-B9DEE3F71E4C}" dt="2022-04-23T14:01:28.152" v="2980" actId="20577"/>
          <ac:spMkLst>
            <pc:docMk/>
            <pc:sldMk cId="1439711221" sldId="259"/>
            <ac:spMk id="7" creationId="{4DA08E69-CD80-47A9-BAE7-8B4087907D33}"/>
          </ac:spMkLst>
        </pc:spChg>
        <pc:spChg chg="add mod">
          <ac:chgData name="Mia, Mozammel" userId="a11f442c-b6d0-495f-a8cf-d3df457a14a2" providerId="ADAL" clId="{1B4BEB57-9EB3-421A-AFC9-B9DEE3F71E4C}" dt="2022-04-23T13:05:01.026" v="2391" actId="1076"/>
          <ac:spMkLst>
            <pc:docMk/>
            <pc:sldMk cId="1439711221" sldId="259"/>
            <ac:spMk id="9" creationId="{6DE7A89B-5975-4DB0-AF89-BA25D4F052DD}"/>
          </ac:spMkLst>
        </pc:spChg>
        <pc:spChg chg="mod">
          <ac:chgData name="Mia, Mozammel" userId="a11f442c-b6d0-495f-a8cf-d3df457a14a2" providerId="ADAL" clId="{1B4BEB57-9EB3-421A-AFC9-B9DEE3F71E4C}" dt="2022-04-23T13:07:55.377" v="2442" actId="14100"/>
          <ac:spMkLst>
            <pc:docMk/>
            <pc:sldMk cId="1439711221" sldId="259"/>
            <ac:spMk id="11" creationId="{EF2A81A2-1F2C-48C8-AB0D-3A012963A7E4}"/>
          </ac:spMkLst>
        </pc:spChg>
        <pc:spChg chg="mod">
          <ac:chgData name="Mia, Mozammel" userId="a11f442c-b6d0-495f-a8cf-d3df457a14a2" providerId="ADAL" clId="{1B4BEB57-9EB3-421A-AFC9-B9DEE3F71E4C}" dt="2022-04-23T12:44:12.161" v="2319" actId="14100"/>
          <ac:spMkLst>
            <pc:docMk/>
            <pc:sldMk cId="1439711221" sldId="259"/>
            <ac:spMk id="12" creationId="{55646FA0-F320-4234-B02D-4A720479ADE0}"/>
          </ac:spMkLst>
        </pc:spChg>
        <pc:spChg chg="add mod">
          <ac:chgData name="Mia, Mozammel" userId="a11f442c-b6d0-495f-a8cf-d3df457a14a2" providerId="ADAL" clId="{1B4BEB57-9EB3-421A-AFC9-B9DEE3F71E4C}" dt="2022-04-23T13:34:54.697" v="2463" actId="14100"/>
          <ac:spMkLst>
            <pc:docMk/>
            <pc:sldMk cId="1439711221" sldId="259"/>
            <ac:spMk id="13" creationId="{B4E956FC-10E1-4DC9-B96A-210674E170DD}"/>
          </ac:spMkLst>
        </pc:spChg>
        <pc:spChg chg="add mod">
          <ac:chgData name="Mia, Mozammel" userId="a11f442c-b6d0-495f-a8cf-d3df457a14a2" providerId="ADAL" clId="{1B4BEB57-9EB3-421A-AFC9-B9DEE3F71E4C}" dt="2022-04-23T13:09:56.477" v="2461" actId="164"/>
          <ac:spMkLst>
            <pc:docMk/>
            <pc:sldMk cId="1439711221" sldId="259"/>
            <ac:spMk id="23" creationId="{1B821C70-8703-418E-8F19-B86903292FEF}"/>
          </ac:spMkLst>
        </pc:spChg>
        <pc:spChg chg="add mod">
          <ac:chgData name="Mia, Mozammel" userId="a11f442c-b6d0-495f-a8cf-d3df457a14a2" providerId="ADAL" clId="{1B4BEB57-9EB3-421A-AFC9-B9DEE3F71E4C}" dt="2022-04-23T13:09:56.477" v="2461" actId="164"/>
          <ac:spMkLst>
            <pc:docMk/>
            <pc:sldMk cId="1439711221" sldId="259"/>
            <ac:spMk id="24" creationId="{C65CDCEE-10FC-4C58-BFA2-23A3F3273F3C}"/>
          </ac:spMkLst>
        </pc:spChg>
        <pc:spChg chg="add mod">
          <ac:chgData name="Mia, Mozammel" userId="a11f442c-b6d0-495f-a8cf-d3df457a14a2" providerId="ADAL" clId="{1B4BEB57-9EB3-421A-AFC9-B9DEE3F71E4C}" dt="2022-04-23T13:09:56.477" v="2461" actId="164"/>
          <ac:spMkLst>
            <pc:docMk/>
            <pc:sldMk cId="1439711221" sldId="259"/>
            <ac:spMk id="25" creationId="{2A5DEBF2-BB84-4519-A740-2F82C561B64E}"/>
          </ac:spMkLst>
        </pc:spChg>
        <pc:grpChg chg="add mod">
          <ac:chgData name="Mia, Mozammel" userId="a11f442c-b6d0-495f-a8cf-d3df457a14a2" providerId="ADAL" clId="{1B4BEB57-9EB3-421A-AFC9-B9DEE3F71E4C}" dt="2022-04-23T13:10:04.639" v="2462" actId="1076"/>
          <ac:grpSpMkLst>
            <pc:docMk/>
            <pc:sldMk cId="1439711221" sldId="259"/>
            <ac:grpSpMk id="26" creationId="{D01AC66A-4089-490D-A8D3-5D9E7C992A93}"/>
          </ac:grpSpMkLst>
        </pc:grpChg>
        <pc:graphicFrameChg chg="mod">
          <ac:chgData name="Mia, Mozammel" userId="a11f442c-b6d0-495f-a8cf-d3df457a14a2" providerId="ADAL" clId="{1B4BEB57-9EB3-421A-AFC9-B9DEE3F71E4C}" dt="2022-04-23T13:05:03.567" v="2392" actId="1076"/>
          <ac:graphicFrameMkLst>
            <pc:docMk/>
            <pc:sldMk cId="1439711221" sldId="259"/>
            <ac:graphicFrameMk id="10" creationId="{A2AF3A76-F67D-41CE-9B3D-8BCF90283531}"/>
          </ac:graphicFrameMkLst>
        </pc:graphicFrameChg>
        <pc:picChg chg="del">
          <ac:chgData name="Mia, Mozammel" userId="a11f442c-b6d0-495f-a8cf-d3df457a14a2" providerId="ADAL" clId="{1B4BEB57-9EB3-421A-AFC9-B9DEE3F71E4C}" dt="2022-04-23T12:49:23.904" v="2351" actId="478"/>
          <ac:picMkLst>
            <pc:docMk/>
            <pc:sldMk cId="1439711221" sldId="259"/>
            <ac:picMk id="3" creationId="{C241F54F-ACFD-419B-8C8F-A350719E2DDE}"/>
          </ac:picMkLst>
        </pc:picChg>
        <pc:picChg chg="add del">
          <ac:chgData name="Mia, Mozammel" userId="a11f442c-b6d0-495f-a8cf-d3df457a14a2" providerId="ADAL" clId="{1B4BEB57-9EB3-421A-AFC9-B9DEE3F71E4C}" dt="2022-04-23T12:42:33.610" v="2308" actId="22"/>
          <ac:picMkLst>
            <pc:docMk/>
            <pc:sldMk cId="1439711221" sldId="259"/>
            <ac:picMk id="5" creationId="{4888F230-967A-4311-A2D3-36068B8C080D}"/>
          </ac:picMkLst>
        </pc:picChg>
        <pc:picChg chg="add mod modCrop">
          <ac:chgData name="Mia, Mozammel" userId="a11f442c-b6d0-495f-a8cf-d3df457a14a2" providerId="ADAL" clId="{1B4BEB57-9EB3-421A-AFC9-B9DEE3F71E4C}" dt="2022-04-23T13:09:56.477" v="2461" actId="164"/>
          <ac:picMkLst>
            <pc:docMk/>
            <pc:sldMk cId="1439711221" sldId="259"/>
            <ac:picMk id="15" creationId="{1A8E50D9-BB0C-42AD-A6EB-744794F82052}"/>
          </ac:picMkLst>
        </pc:picChg>
        <pc:cxnChg chg="add mod">
          <ac:chgData name="Mia, Mozammel" userId="a11f442c-b6d0-495f-a8cf-d3df457a14a2" providerId="ADAL" clId="{1B4BEB57-9EB3-421A-AFC9-B9DEE3F71E4C}" dt="2022-04-23T13:09:56.477" v="2461" actId="164"/>
          <ac:cxnSpMkLst>
            <pc:docMk/>
            <pc:sldMk cId="1439711221" sldId="259"/>
            <ac:cxnSpMk id="17" creationId="{178D5234-2950-403A-BD69-8FCD0D733410}"/>
          </ac:cxnSpMkLst>
        </pc:cxnChg>
        <pc:cxnChg chg="add mod">
          <ac:chgData name="Mia, Mozammel" userId="a11f442c-b6d0-495f-a8cf-d3df457a14a2" providerId="ADAL" clId="{1B4BEB57-9EB3-421A-AFC9-B9DEE3F71E4C}" dt="2022-04-23T13:09:56.477" v="2461" actId="164"/>
          <ac:cxnSpMkLst>
            <pc:docMk/>
            <pc:sldMk cId="1439711221" sldId="259"/>
            <ac:cxnSpMk id="19" creationId="{2442E761-FD96-40F4-B7E1-FB0EB2E02D43}"/>
          </ac:cxnSpMkLst>
        </pc:cxnChg>
      </pc:sldChg>
      <pc:sldChg chg="addSp delSp modSp mod delAnim modAnim">
        <pc:chgData name="Mia, Mozammel" userId="a11f442c-b6d0-495f-a8cf-d3df457a14a2" providerId="ADAL" clId="{1B4BEB57-9EB3-421A-AFC9-B9DEE3F71E4C}" dt="2022-04-22T20:25:46.150" v="1860"/>
        <pc:sldMkLst>
          <pc:docMk/>
          <pc:sldMk cId="3498991812" sldId="261"/>
        </pc:sldMkLst>
        <pc:spChg chg="mod">
          <ac:chgData name="Mia, Mozammel" userId="a11f442c-b6d0-495f-a8cf-d3df457a14a2" providerId="ADAL" clId="{1B4BEB57-9EB3-421A-AFC9-B9DEE3F71E4C}" dt="2022-04-22T20:25:26.576" v="1859" actId="20577"/>
          <ac:spMkLst>
            <pc:docMk/>
            <pc:sldMk cId="3498991812" sldId="261"/>
            <ac:spMk id="3" creationId="{3FF9E250-6FD6-427D-8052-C57415BA8B95}"/>
          </ac:spMkLst>
        </pc:spChg>
        <pc:spChg chg="del">
          <ac:chgData name="Mia, Mozammel" userId="a11f442c-b6d0-495f-a8cf-d3df457a14a2" providerId="ADAL" clId="{1B4BEB57-9EB3-421A-AFC9-B9DEE3F71E4C}" dt="2022-04-22T18:56:10.339" v="1220" actId="478"/>
          <ac:spMkLst>
            <pc:docMk/>
            <pc:sldMk cId="3498991812" sldId="261"/>
            <ac:spMk id="5" creationId="{B287821C-13E3-49C4-A2FD-6407835867CA}"/>
          </ac:spMkLst>
        </pc:spChg>
        <pc:spChg chg="add del">
          <ac:chgData name="Mia, Mozammel" userId="a11f442c-b6d0-495f-a8cf-d3df457a14a2" providerId="ADAL" clId="{1B4BEB57-9EB3-421A-AFC9-B9DEE3F71E4C}" dt="2022-04-22T19:02:16.906" v="1226" actId="478"/>
          <ac:spMkLst>
            <pc:docMk/>
            <pc:sldMk cId="3498991812" sldId="261"/>
            <ac:spMk id="6" creationId="{A33A6B5F-CF76-4E6C-912E-DF61B3EEF577}"/>
          </ac:spMkLst>
        </pc:spChg>
        <pc:spChg chg="add mod">
          <ac:chgData name="Mia, Mozammel" userId="a11f442c-b6d0-495f-a8cf-d3df457a14a2" providerId="ADAL" clId="{1B4BEB57-9EB3-421A-AFC9-B9DEE3F71E4C}" dt="2022-04-22T20:03:56.845" v="1426" actId="164"/>
          <ac:spMkLst>
            <pc:docMk/>
            <pc:sldMk cId="3498991812" sldId="261"/>
            <ac:spMk id="7" creationId="{43E54A10-2512-4E43-BA0E-925409A522E1}"/>
          </ac:spMkLst>
        </pc:spChg>
        <pc:spChg chg="add del">
          <ac:chgData name="Mia, Mozammel" userId="a11f442c-b6d0-495f-a8cf-d3df457a14a2" providerId="ADAL" clId="{1B4BEB57-9EB3-421A-AFC9-B9DEE3F71E4C}" dt="2022-04-22T19:03:42.318" v="1229" actId="478"/>
          <ac:spMkLst>
            <pc:docMk/>
            <pc:sldMk cId="3498991812" sldId="261"/>
            <ac:spMk id="8" creationId="{F21AB20E-4A57-4A8F-9394-E7EB8B74F151}"/>
          </ac:spMkLst>
        </pc:spChg>
        <pc:spChg chg="mod">
          <ac:chgData name="Mia, Mozammel" userId="a11f442c-b6d0-495f-a8cf-d3df457a14a2" providerId="ADAL" clId="{1B4BEB57-9EB3-421A-AFC9-B9DEE3F71E4C}" dt="2022-04-22T20:17:50.408" v="1650" actId="1076"/>
          <ac:spMkLst>
            <pc:docMk/>
            <pc:sldMk cId="3498991812" sldId="261"/>
            <ac:spMk id="9" creationId="{0BE807A6-B956-4022-876E-F699A0D3E0E8}"/>
          </ac:spMkLst>
        </pc:spChg>
        <pc:spChg chg="add del">
          <ac:chgData name="Mia, Mozammel" userId="a11f442c-b6d0-495f-a8cf-d3df457a14a2" providerId="ADAL" clId="{1B4BEB57-9EB3-421A-AFC9-B9DEE3F71E4C}" dt="2022-04-22T19:04:30.323" v="1231" actId="478"/>
          <ac:spMkLst>
            <pc:docMk/>
            <pc:sldMk cId="3498991812" sldId="261"/>
            <ac:spMk id="10" creationId="{264BD03C-A08B-499E-8571-CB774469F1F9}"/>
          </ac:spMkLst>
        </pc:spChg>
        <pc:spChg chg="mod">
          <ac:chgData name="Mia, Mozammel" userId="a11f442c-b6d0-495f-a8cf-d3df457a14a2" providerId="ADAL" clId="{1B4BEB57-9EB3-421A-AFC9-B9DEE3F71E4C}" dt="2022-04-22T20:19:13.410" v="1763" actId="1076"/>
          <ac:spMkLst>
            <pc:docMk/>
            <pc:sldMk cId="3498991812" sldId="261"/>
            <ac:spMk id="11" creationId="{F6FC8F83-814B-46E3-A6C2-EDE56ACCB096}"/>
          </ac:spMkLst>
        </pc:spChg>
        <pc:spChg chg="add mod">
          <ac:chgData name="Mia, Mozammel" userId="a11f442c-b6d0-495f-a8cf-d3df457a14a2" providerId="ADAL" clId="{1B4BEB57-9EB3-421A-AFC9-B9DEE3F71E4C}" dt="2022-04-22T20:03:56.845" v="1426" actId="164"/>
          <ac:spMkLst>
            <pc:docMk/>
            <pc:sldMk cId="3498991812" sldId="261"/>
            <ac:spMk id="12" creationId="{07EC8B3C-1277-488F-9D91-0C8D0BABE96D}"/>
          </ac:spMkLst>
        </pc:spChg>
        <pc:spChg chg="add mod">
          <ac:chgData name="Mia, Mozammel" userId="a11f442c-b6d0-495f-a8cf-d3df457a14a2" providerId="ADAL" clId="{1B4BEB57-9EB3-421A-AFC9-B9DEE3F71E4C}" dt="2022-04-22T20:05:28.518" v="1433" actId="1076"/>
          <ac:spMkLst>
            <pc:docMk/>
            <pc:sldMk cId="3498991812" sldId="261"/>
            <ac:spMk id="86" creationId="{F04E436D-D26E-41A0-9347-F2794F8BC1EF}"/>
          </ac:spMkLst>
        </pc:spChg>
        <pc:spChg chg="add mod">
          <ac:chgData name="Mia, Mozammel" userId="a11f442c-b6d0-495f-a8cf-d3df457a14a2" providerId="ADAL" clId="{1B4BEB57-9EB3-421A-AFC9-B9DEE3F71E4C}" dt="2022-04-22T20:12:50.090" v="1500" actId="164"/>
          <ac:spMkLst>
            <pc:docMk/>
            <pc:sldMk cId="3498991812" sldId="261"/>
            <ac:spMk id="88" creationId="{6EDC9550-CA0C-4AEC-8114-AC0D1568F55D}"/>
          </ac:spMkLst>
        </pc:spChg>
        <pc:spChg chg="add mod">
          <ac:chgData name="Mia, Mozammel" userId="a11f442c-b6d0-495f-a8cf-d3df457a14a2" providerId="ADAL" clId="{1B4BEB57-9EB3-421A-AFC9-B9DEE3F71E4C}" dt="2022-04-22T20:12:50.090" v="1500" actId="164"/>
          <ac:spMkLst>
            <pc:docMk/>
            <pc:sldMk cId="3498991812" sldId="261"/>
            <ac:spMk id="102" creationId="{040B9EEC-5D79-4EBD-B088-8C27D51A0E05}"/>
          </ac:spMkLst>
        </pc:spChg>
        <pc:spChg chg="add mod">
          <ac:chgData name="Mia, Mozammel" userId="a11f442c-b6d0-495f-a8cf-d3df457a14a2" providerId="ADAL" clId="{1B4BEB57-9EB3-421A-AFC9-B9DEE3F71E4C}" dt="2022-04-22T20:12:50.090" v="1500" actId="164"/>
          <ac:spMkLst>
            <pc:docMk/>
            <pc:sldMk cId="3498991812" sldId="261"/>
            <ac:spMk id="103" creationId="{4FC93951-F9DE-4935-A261-4C211818A632}"/>
          </ac:spMkLst>
        </pc:spChg>
        <pc:spChg chg="add mod">
          <ac:chgData name="Mia, Mozammel" userId="a11f442c-b6d0-495f-a8cf-d3df457a14a2" providerId="ADAL" clId="{1B4BEB57-9EB3-421A-AFC9-B9DEE3F71E4C}" dt="2022-04-22T20:12:50.090" v="1500" actId="164"/>
          <ac:spMkLst>
            <pc:docMk/>
            <pc:sldMk cId="3498991812" sldId="261"/>
            <ac:spMk id="104" creationId="{E82D0762-B29A-48EF-B7F4-540456176818}"/>
          </ac:spMkLst>
        </pc:spChg>
        <pc:spChg chg="add mod">
          <ac:chgData name="Mia, Mozammel" userId="a11f442c-b6d0-495f-a8cf-d3df457a14a2" providerId="ADAL" clId="{1B4BEB57-9EB3-421A-AFC9-B9DEE3F71E4C}" dt="2022-04-22T20:12:50.090" v="1500" actId="164"/>
          <ac:spMkLst>
            <pc:docMk/>
            <pc:sldMk cId="3498991812" sldId="261"/>
            <ac:spMk id="105" creationId="{73A7FBE1-766F-44CB-A2D9-4E672EBC3BFE}"/>
          </ac:spMkLst>
        </pc:spChg>
        <pc:spChg chg="add mod">
          <ac:chgData name="Mia, Mozammel" userId="a11f442c-b6d0-495f-a8cf-d3df457a14a2" providerId="ADAL" clId="{1B4BEB57-9EB3-421A-AFC9-B9DEE3F71E4C}" dt="2022-04-22T20:24:16.969" v="1846" actId="164"/>
          <ac:spMkLst>
            <pc:docMk/>
            <pc:sldMk cId="3498991812" sldId="261"/>
            <ac:spMk id="143" creationId="{D4DB47F8-118F-40FB-BBB6-B6E747596D34}"/>
          </ac:spMkLst>
        </pc:spChg>
        <pc:spChg chg="add mod">
          <ac:chgData name="Mia, Mozammel" userId="a11f442c-b6d0-495f-a8cf-d3df457a14a2" providerId="ADAL" clId="{1B4BEB57-9EB3-421A-AFC9-B9DEE3F71E4C}" dt="2022-04-22T20:19:43.211" v="1766" actId="14100"/>
          <ac:spMkLst>
            <pc:docMk/>
            <pc:sldMk cId="3498991812" sldId="261"/>
            <ac:spMk id="144" creationId="{5F83C609-A51B-4B15-8B80-274A35BD3D8D}"/>
          </ac:spMkLst>
        </pc:spChg>
        <pc:spChg chg="add mod">
          <ac:chgData name="Mia, Mozammel" userId="a11f442c-b6d0-495f-a8cf-d3df457a14a2" providerId="ADAL" clId="{1B4BEB57-9EB3-421A-AFC9-B9DEE3F71E4C}" dt="2022-04-22T20:22:24.244" v="1828" actId="403"/>
          <ac:spMkLst>
            <pc:docMk/>
            <pc:sldMk cId="3498991812" sldId="261"/>
            <ac:spMk id="145" creationId="{AB036522-AE27-42D7-AC0A-DD1DF79FDA7B}"/>
          </ac:spMkLst>
        </pc:spChg>
        <pc:spChg chg="add mod">
          <ac:chgData name="Mia, Mozammel" userId="a11f442c-b6d0-495f-a8cf-d3df457a14a2" providerId="ADAL" clId="{1B4BEB57-9EB3-421A-AFC9-B9DEE3F71E4C}" dt="2022-04-22T20:21:04.424" v="1821" actId="1076"/>
          <ac:spMkLst>
            <pc:docMk/>
            <pc:sldMk cId="3498991812" sldId="261"/>
            <ac:spMk id="147" creationId="{D26E96C8-6027-427A-86CE-767D21A8C19E}"/>
          </ac:spMkLst>
        </pc:spChg>
        <pc:grpChg chg="add mod">
          <ac:chgData name="Mia, Mozammel" userId="a11f442c-b6d0-495f-a8cf-d3df457a14a2" providerId="ADAL" clId="{1B4BEB57-9EB3-421A-AFC9-B9DEE3F71E4C}" dt="2022-04-22T20:05:32.558" v="1434" actId="1076"/>
          <ac:grpSpMkLst>
            <pc:docMk/>
            <pc:sldMk cId="3498991812" sldId="261"/>
            <ac:grpSpMk id="87" creationId="{ED89BCF9-C361-4D35-9C2F-3C1F24853D3E}"/>
          </ac:grpSpMkLst>
        </pc:grpChg>
        <pc:grpChg chg="add mod">
          <ac:chgData name="Mia, Mozammel" userId="a11f442c-b6d0-495f-a8cf-d3df457a14a2" providerId="ADAL" clId="{1B4BEB57-9EB3-421A-AFC9-B9DEE3F71E4C}" dt="2022-04-22T20:12:50.090" v="1500" actId="164"/>
          <ac:grpSpMkLst>
            <pc:docMk/>
            <pc:sldMk cId="3498991812" sldId="261"/>
            <ac:grpSpMk id="123" creationId="{517AA1D1-D85F-4B32-AE77-35704F429CFA}"/>
          </ac:grpSpMkLst>
        </pc:grpChg>
        <pc:grpChg chg="add mod">
          <ac:chgData name="Mia, Mozammel" userId="a11f442c-b6d0-495f-a8cf-d3df457a14a2" providerId="ADAL" clId="{1B4BEB57-9EB3-421A-AFC9-B9DEE3F71E4C}" dt="2022-04-22T20:12:50.090" v="1500" actId="164"/>
          <ac:grpSpMkLst>
            <pc:docMk/>
            <pc:sldMk cId="3498991812" sldId="261"/>
            <ac:grpSpMk id="124" creationId="{79DCEE49-40F5-490A-BFDC-13F54FAB3DB4}"/>
          </ac:grpSpMkLst>
        </pc:grpChg>
        <pc:grpChg chg="add mod">
          <ac:chgData name="Mia, Mozammel" userId="a11f442c-b6d0-495f-a8cf-d3df457a14a2" providerId="ADAL" clId="{1B4BEB57-9EB3-421A-AFC9-B9DEE3F71E4C}" dt="2022-04-22T20:24:16.969" v="1846" actId="164"/>
          <ac:grpSpMkLst>
            <pc:docMk/>
            <pc:sldMk cId="3498991812" sldId="261"/>
            <ac:grpSpMk id="142" creationId="{3BF03D34-ACBA-4AFE-B725-153665694191}"/>
          </ac:grpSpMkLst>
        </pc:grpChg>
        <pc:grpChg chg="add mod">
          <ac:chgData name="Mia, Mozammel" userId="a11f442c-b6d0-495f-a8cf-d3df457a14a2" providerId="ADAL" clId="{1B4BEB57-9EB3-421A-AFC9-B9DEE3F71E4C}" dt="2022-04-22T20:24:16.969" v="1846" actId="164"/>
          <ac:grpSpMkLst>
            <pc:docMk/>
            <pc:sldMk cId="3498991812" sldId="261"/>
            <ac:grpSpMk id="148" creationId="{B5666F20-6271-4168-A101-FC78607ED555}"/>
          </ac:grpSpMkLst>
        </pc:grpChg>
        <pc:cxnChg chg="add mod">
          <ac:chgData name="Mia, Mozammel" userId="a11f442c-b6d0-495f-a8cf-d3df457a14a2" providerId="ADAL" clId="{1B4BEB57-9EB3-421A-AFC9-B9DEE3F71E4C}" dt="2022-04-22T20:04:51.932" v="1430" actId="1076"/>
          <ac:cxnSpMkLst>
            <pc:docMk/>
            <pc:sldMk cId="3498991812" sldId="261"/>
            <ac:cxnSpMk id="15" creationId="{513F4439-B3BA-4C52-A667-038BB2CECBD4}"/>
          </ac:cxnSpMkLst>
        </pc:cxnChg>
        <pc:cxnChg chg="add mod">
          <ac:chgData name="Mia, Mozammel" userId="a11f442c-b6d0-495f-a8cf-d3df457a14a2" providerId="ADAL" clId="{1B4BEB57-9EB3-421A-AFC9-B9DEE3F71E4C}" dt="2022-04-22T20:04:48.581" v="1429" actId="1076"/>
          <ac:cxnSpMkLst>
            <pc:docMk/>
            <pc:sldMk cId="3498991812" sldId="261"/>
            <ac:cxnSpMk id="17" creationId="{44CBCA80-0B77-42AF-9DF8-B9B78DEAA9D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19" creationId="{AAABFB5A-D3E6-4AEB-90E6-CED07BF4CF1D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3" creationId="{C289373B-338F-4864-A4E0-843C4DC4ECEF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4" creationId="{6DA443FE-5611-4B1C-8068-EB1F81EBCDE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5" creationId="{143125B5-1853-4C30-9059-8AB387C2957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6" creationId="{CB385705-7706-4F39-A6E2-170C04B6912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7" creationId="{028FD589-925E-45A1-BF75-7AD225D07F21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8" creationId="{C89A8B2C-0F9F-4C4C-8F78-695EF24CA34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29" creationId="{451ECAFF-DAB8-443B-AF01-CD8AC4EFE4D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0" creationId="{FE5F60EE-C328-4166-8666-F7EAD6E27EDD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1" creationId="{232D0D69-C932-405D-B082-89CEB440D80D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2" creationId="{D186906E-5180-4223-BC1D-D12CF6D82628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3" creationId="{4BA9DFE0-C952-49D5-A7C1-AE00893EFAA8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4" creationId="{9A6F78CA-59F0-4D26-AC1E-52DD94062D03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5" creationId="{B3735B55-DA9B-4E65-A8D2-B4AF993DA12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6" creationId="{61BEC006-8CA3-4D2E-A8D7-B9D7E085242F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7" creationId="{586355F2-EA63-41EB-A2BD-1D00EA29B3C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8" creationId="{290F3506-68E8-4A64-A07F-C309C0ED6F1E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39" creationId="{3E33F61C-8B97-4BE8-A0F3-203706A4B59F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0" creationId="{9EFC921F-E82E-4997-90D5-91161D0367A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1" creationId="{0F93E9C7-CF01-4827-BF8A-4631A58350F6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2" creationId="{CE4060E6-B7B5-4B0B-BC15-5E88204E39B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3" creationId="{B6349D0F-1DB3-48BA-A85B-B5E6E02697D4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4" creationId="{3DDB763E-34FB-4AD7-9EE3-0897C47B1DE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5" creationId="{6D9CE727-C6B0-44B2-A220-517E6736DF96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6" creationId="{0E9D15F4-8FF7-4C6D-8E9A-C5C61FA7B94C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7" creationId="{2337AD35-F31A-4F42-BC6D-E7ED5CB96C54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8" creationId="{CC458D92-1BE5-42A0-AC75-3623F51B1AE1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49" creationId="{C602AB50-3F9F-47C3-803C-3E85FD25BCA6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0" creationId="{180A07B1-83ED-45A9-9526-6930EBBA94C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1" creationId="{598A1FCA-C166-4916-8B1C-1C218462529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2" creationId="{5CC3E275-73C7-462C-89B2-CAAA05EA36F6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3" creationId="{D746AC22-EBBA-41F4-BFD5-9381A5C2BDA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4" creationId="{F7FD0491-D884-4FC3-99A9-6C479661501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5" creationId="{12113CA4-DE69-4997-869A-C6E7AE216F8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6" creationId="{F9840A86-462C-4BCD-B6B3-060A2E6C6F88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7" creationId="{00A68DB3-0E2C-4668-9EDD-D886AEAB014E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8" creationId="{CD04F945-5370-4703-BB0E-8799148CEDFE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59" creationId="{BB7FA6F1-AA4D-4D60-B946-E41117B1917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0" creationId="{A799AE7D-DEE3-46B2-86DB-BC7526E7593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1" creationId="{0BF2D2A7-8AD6-4827-8778-50120C97E861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2" creationId="{BA8DCCCC-0AE4-4BCF-94A6-2D22610182E3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3" creationId="{C30992D3-C2EA-47AA-8006-EA9A554155DA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4" creationId="{B45EDAED-CDB4-4E8F-B6B5-F794F3F5343E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5" creationId="{93317252-EEB4-4DC3-AA7B-CD293904140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6" creationId="{F74FE928-433A-47A5-870C-8E26883E63ED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7" creationId="{D54598D7-4BD3-4DDF-8C84-422C9089CCA8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8" creationId="{AA2BEB9B-DC3A-4370-8CA5-59F642801426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69" creationId="{AF0A761E-3131-46F2-8004-711660003638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0" creationId="{CBB341AC-09B6-40A5-93D4-4A6AB030112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1" creationId="{7DFE830A-B897-4664-804C-1AD76BDAF862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2" creationId="{EDCD0E8B-9541-445A-8484-FBC3D86FE6E1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3" creationId="{FD8E8AE3-1A42-401F-86BE-6244623F5B07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4" creationId="{21FDEAD8-CDAD-4BBF-BC0C-28D0877E9BBA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5" creationId="{60214CF8-2E72-4DD0-81BE-324DA970CA39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6" creationId="{5119D4D2-3266-4E70-BE85-B532CB083CEF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7" creationId="{B0441122-52DD-468D-8A52-DE3DDE0886FB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8" creationId="{21FCFA0B-84E5-4C2D-91D1-CD9FBE66778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79" creationId="{AF52011D-74B6-4DC6-9FD2-E127CEA08D8C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0" creationId="{DF09E46A-2967-4047-BF88-9D25BF2A2591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1" creationId="{782E2E18-7198-43F4-8B30-9A698471EC50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2" creationId="{C08DD396-D5D2-43C3-A788-8613A4482E1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3" creationId="{83B2CE72-EF3D-44A9-93EA-C4F7422182EC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4" creationId="{B94C97FE-BEEF-4B02-B871-E27B284EAD35}"/>
          </ac:cxnSpMkLst>
        </pc:cxnChg>
        <pc:cxnChg chg="add mod">
          <ac:chgData name="Mia, Mozammel" userId="a11f442c-b6d0-495f-a8cf-d3df457a14a2" providerId="ADAL" clId="{1B4BEB57-9EB3-421A-AFC9-B9DEE3F71E4C}" dt="2022-04-22T20:03:56.845" v="1426" actId="164"/>
          <ac:cxnSpMkLst>
            <pc:docMk/>
            <pc:sldMk cId="3498991812" sldId="261"/>
            <ac:cxnSpMk id="85" creationId="{654FBBD9-2079-4402-82F0-C12E3F97E278}"/>
          </ac:cxnSpMkLst>
        </pc:cxnChg>
        <pc:cxnChg chg="add mod">
          <ac:chgData name="Mia, Mozammel" userId="a11f442c-b6d0-495f-a8cf-d3df457a14a2" providerId="ADAL" clId="{1B4BEB57-9EB3-421A-AFC9-B9DEE3F71E4C}" dt="2022-04-22T20:12:50.090" v="1500" actId="164"/>
          <ac:cxnSpMkLst>
            <pc:docMk/>
            <pc:sldMk cId="3498991812" sldId="261"/>
            <ac:cxnSpMk id="90" creationId="{E23E2357-0E2A-4A93-B233-C45F034F7DD3}"/>
          </ac:cxnSpMkLst>
        </pc:cxnChg>
        <pc:cxnChg chg="add mod">
          <ac:chgData name="Mia, Mozammel" userId="a11f442c-b6d0-495f-a8cf-d3df457a14a2" providerId="ADAL" clId="{1B4BEB57-9EB3-421A-AFC9-B9DEE3F71E4C}" dt="2022-04-22T20:12:50.090" v="1500" actId="164"/>
          <ac:cxnSpMkLst>
            <pc:docMk/>
            <pc:sldMk cId="3498991812" sldId="261"/>
            <ac:cxnSpMk id="92" creationId="{3DF87490-6E54-4C1B-9E9E-FA20A6417A73}"/>
          </ac:cxnSpMkLst>
        </pc:cxnChg>
        <pc:cxnChg chg="add del">
          <ac:chgData name="Mia, Mozammel" userId="a11f442c-b6d0-495f-a8cf-d3df457a14a2" providerId="ADAL" clId="{1B4BEB57-9EB3-421A-AFC9-B9DEE3F71E4C}" dt="2022-04-22T20:07:06.458" v="1439" actId="478"/>
          <ac:cxnSpMkLst>
            <pc:docMk/>
            <pc:sldMk cId="3498991812" sldId="261"/>
            <ac:cxnSpMk id="94" creationId="{F70F9194-9D45-4D87-ACBB-B9C7560C6D75}"/>
          </ac:cxnSpMkLst>
        </pc:cxnChg>
        <pc:cxnChg chg="add mod">
          <ac:chgData name="Mia, Mozammel" userId="a11f442c-b6d0-495f-a8cf-d3df457a14a2" providerId="ADAL" clId="{1B4BEB57-9EB3-421A-AFC9-B9DEE3F71E4C}" dt="2022-04-22T20:12:50.090" v="1500" actId="164"/>
          <ac:cxnSpMkLst>
            <pc:docMk/>
            <pc:sldMk cId="3498991812" sldId="261"/>
            <ac:cxnSpMk id="96" creationId="{9B6F3AF2-2D97-446F-87BE-BA3A8608AE2A}"/>
          </ac:cxnSpMkLst>
        </pc:cxnChg>
        <pc:cxnChg chg="add mod">
          <ac:chgData name="Mia, Mozammel" userId="a11f442c-b6d0-495f-a8cf-d3df457a14a2" providerId="ADAL" clId="{1B4BEB57-9EB3-421A-AFC9-B9DEE3F71E4C}" dt="2022-04-22T20:12:50.090" v="1500" actId="164"/>
          <ac:cxnSpMkLst>
            <pc:docMk/>
            <pc:sldMk cId="3498991812" sldId="261"/>
            <ac:cxnSpMk id="101" creationId="{F01500CE-F02E-4EB8-A017-C3BEEE0BC61B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06" creationId="{FEC5B58E-2BF1-4AFE-91BA-4BB56339B689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07" creationId="{53A3146F-E041-4D74-9BED-4B8C78F8CDEF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08" creationId="{82B71AC0-BB1A-4693-9390-095D0349B4AD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09" creationId="{B37956D8-8B51-4336-B83E-C3D0F69E3C99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0" creationId="{F134FFDD-6723-4DCB-B59D-C6F484E2C15B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1" creationId="{9981BA37-AAB5-4176-8BEA-013A8680AE7A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2" creationId="{EB3B5126-0D0C-4657-AFB3-B904C877744F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3" creationId="{65B92B14-AC94-4C58-A0CC-9D264F573D3F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4" creationId="{70958F69-086A-434E-8E47-E62E73AD5F75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5" creationId="{E3BF9EAA-4C58-4FEF-954E-8D2BDD2CAD12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6" creationId="{26AF5BE7-00DA-407E-B303-22A2C3A6CC5C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7" creationId="{E8F18C0F-2DDA-417E-8C4C-A8C13D351EC5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8" creationId="{59D3F180-5BAB-4CFD-9873-470096314834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19" creationId="{6601A398-FFB7-4073-9F34-9B593935515D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20" creationId="{7744E4A9-07C9-47FA-8834-F7B9867BC255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21" creationId="{54E37644-F885-4CAC-8826-030D791DC294}"/>
          </ac:cxnSpMkLst>
        </pc:cxnChg>
        <pc:cxnChg chg="add mod">
          <ac:chgData name="Mia, Mozammel" userId="a11f442c-b6d0-495f-a8cf-d3df457a14a2" providerId="ADAL" clId="{1B4BEB57-9EB3-421A-AFC9-B9DEE3F71E4C}" dt="2022-04-22T20:11:27.775" v="1484" actId="164"/>
          <ac:cxnSpMkLst>
            <pc:docMk/>
            <pc:sldMk cId="3498991812" sldId="261"/>
            <ac:cxnSpMk id="122" creationId="{B7667AE0-D524-45F3-BB8B-308B1DA36AA7}"/>
          </ac:cxnSpMkLst>
        </pc:cxnChg>
        <pc:cxnChg chg="mod">
          <ac:chgData name="Mia, Mozammel" userId="a11f442c-b6d0-495f-a8cf-d3df457a14a2" providerId="ADAL" clId="{1B4BEB57-9EB3-421A-AFC9-B9DEE3F71E4C}" dt="2022-04-22T20:12:20.630" v="1494" actId="1076"/>
          <ac:cxnSpMkLst>
            <pc:docMk/>
            <pc:sldMk cId="3498991812" sldId="261"/>
            <ac:cxnSpMk id="125" creationId="{74EA2627-420B-4BB6-92BD-F4715E599EE7}"/>
          </ac:cxnSpMkLst>
        </pc:cxnChg>
        <pc:cxnChg chg="mod">
          <ac:chgData name="Mia, Mozammel" userId="a11f442c-b6d0-495f-a8cf-d3df457a14a2" providerId="ADAL" clId="{1B4BEB57-9EB3-421A-AFC9-B9DEE3F71E4C}" dt="2022-04-22T20:12:23.318" v="1495" actId="1076"/>
          <ac:cxnSpMkLst>
            <pc:docMk/>
            <pc:sldMk cId="3498991812" sldId="261"/>
            <ac:cxnSpMk id="126" creationId="{94F2B376-AA14-4286-853E-2779A5936C9B}"/>
          </ac:cxnSpMkLst>
        </pc:cxnChg>
        <pc:cxnChg chg="mod">
          <ac:chgData name="Mia, Mozammel" userId="a11f442c-b6d0-495f-a8cf-d3df457a14a2" providerId="ADAL" clId="{1B4BEB57-9EB3-421A-AFC9-B9DEE3F71E4C}" dt="2022-04-22T20:12:25.849" v="1496" actId="1076"/>
          <ac:cxnSpMkLst>
            <pc:docMk/>
            <pc:sldMk cId="3498991812" sldId="261"/>
            <ac:cxnSpMk id="127" creationId="{F1CDD040-FF14-44E7-B323-C8C5B2B5DDA6}"/>
          </ac:cxnSpMkLst>
        </pc:cxnChg>
        <pc:cxnChg chg="mod">
          <ac:chgData name="Mia, Mozammel" userId="a11f442c-b6d0-495f-a8cf-d3df457a14a2" providerId="ADAL" clId="{1B4BEB57-9EB3-421A-AFC9-B9DEE3F71E4C}" dt="2022-04-22T20:11:56.093" v="1489" actId="1076"/>
          <ac:cxnSpMkLst>
            <pc:docMk/>
            <pc:sldMk cId="3498991812" sldId="261"/>
            <ac:cxnSpMk id="128" creationId="{B3BC1302-C2CA-4FC1-B0ED-0483CB42160D}"/>
          </ac:cxnSpMkLst>
        </pc:cxnChg>
        <pc:cxnChg chg="mod">
          <ac:chgData name="Mia, Mozammel" userId="a11f442c-b6d0-495f-a8cf-d3df457a14a2" providerId="ADAL" clId="{1B4BEB57-9EB3-421A-AFC9-B9DEE3F71E4C}" dt="2022-04-22T20:11:58.805" v="1490" actId="1076"/>
          <ac:cxnSpMkLst>
            <pc:docMk/>
            <pc:sldMk cId="3498991812" sldId="261"/>
            <ac:cxnSpMk id="129" creationId="{0908FDDA-F7B1-4657-82AD-378A549E64CE}"/>
          </ac:cxnSpMkLst>
        </pc:cxnChg>
        <pc:cxnChg chg="mod">
          <ac:chgData name="Mia, Mozammel" userId="a11f442c-b6d0-495f-a8cf-d3df457a14a2" providerId="ADAL" clId="{1B4BEB57-9EB3-421A-AFC9-B9DEE3F71E4C}" dt="2022-04-22T20:12:04.339" v="1491" actId="1076"/>
          <ac:cxnSpMkLst>
            <pc:docMk/>
            <pc:sldMk cId="3498991812" sldId="261"/>
            <ac:cxnSpMk id="130" creationId="{0C3F6C0F-74BE-4BA6-BAA9-FD2CD6AC251C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1" creationId="{19D879CE-B13F-43DE-8571-DE34A8BC95C8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2" creationId="{97AFF0B7-8BB2-4CB4-ADBC-CAFDBB7B2735}"/>
          </ac:cxnSpMkLst>
        </pc:cxnChg>
        <pc:cxnChg chg="mod">
          <ac:chgData name="Mia, Mozammel" userId="a11f442c-b6d0-495f-a8cf-d3df457a14a2" providerId="ADAL" clId="{1B4BEB57-9EB3-421A-AFC9-B9DEE3F71E4C}" dt="2022-04-22T20:12:36.717" v="1499" actId="1076"/>
          <ac:cxnSpMkLst>
            <pc:docMk/>
            <pc:sldMk cId="3498991812" sldId="261"/>
            <ac:cxnSpMk id="133" creationId="{92B1A084-98E1-49B6-BA65-4452009899DA}"/>
          </ac:cxnSpMkLst>
        </pc:cxnChg>
        <pc:cxnChg chg="mod">
          <ac:chgData name="Mia, Mozammel" userId="a11f442c-b6d0-495f-a8cf-d3df457a14a2" providerId="ADAL" clId="{1B4BEB57-9EB3-421A-AFC9-B9DEE3F71E4C}" dt="2022-04-22T20:12:34.275" v="1498" actId="1076"/>
          <ac:cxnSpMkLst>
            <pc:docMk/>
            <pc:sldMk cId="3498991812" sldId="261"/>
            <ac:cxnSpMk id="134" creationId="{49C21E6D-8C29-46E5-85AA-F816E06BA9A8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5" creationId="{542D8C41-AAF9-41A7-AE39-5C6ED1834AEB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6" creationId="{946F3578-C578-42C6-86B8-CBF09DCBFDF8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7" creationId="{3DA4DFA6-92A3-4A75-B7FE-2256FF18325D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8" creationId="{A72133A7-B1D4-4616-AB71-D52DBEE81596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39" creationId="{CF78C63E-955B-4813-A6AA-DE28DB7677AB}"/>
          </ac:cxnSpMkLst>
        </pc:cxnChg>
        <pc:cxnChg chg="mod">
          <ac:chgData name="Mia, Mozammel" userId="a11f442c-b6d0-495f-a8cf-d3df457a14a2" providerId="ADAL" clId="{1B4BEB57-9EB3-421A-AFC9-B9DEE3F71E4C}" dt="2022-04-22T20:11:29.478" v="1485"/>
          <ac:cxnSpMkLst>
            <pc:docMk/>
            <pc:sldMk cId="3498991812" sldId="261"/>
            <ac:cxnSpMk id="140" creationId="{AED11816-D2EE-431E-B73D-481643CFD34E}"/>
          </ac:cxnSpMkLst>
        </pc:cxnChg>
        <pc:cxnChg chg="mod">
          <ac:chgData name="Mia, Mozammel" userId="a11f442c-b6d0-495f-a8cf-d3df457a14a2" providerId="ADAL" clId="{1B4BEB57-9EB3-421A-AFC9-B9DEE3F71E4C}" dt="2022-04-22T20:12:10.482" v="1492" actId="1076"/>
          <ac:cxnSpMkLst>
            <pc:docMk/>
            <pc:sldMk cId="3498991812" sldId="261"/>
            <ac:cxnSpMk id="141" creationId="{4F46DD3E-2F3C-41DC-9EE7-2386E79FA02A}"/>
          </ac:cxnSpMkLst>
        </pc:cxnChg>
      </pc:sldChg>
      <pc:sldChg chg="modSp mod modAnim">
        <pc:chgData name="Mia, Mozammel" userId="a11f442c-b6d0-495f-a8cf-d3df457a14a2" providerId="ADAL" clId="{1B4BEB57-9EB3-421A-AFC9-B9DEE3F71E4C}" dt="2022-04-23T14:19:10.909" v="3147" actId="1036"/>
        <pc:sldMkLst>
          <pc:docMk/>
          <pc:sldMk cId="3932569408" sldId="262"/>
        </pc:sldMkLst>
        <pc:spChg chg="mod">
          <ac:chgData name="Mia, Mozammel" userId="a11f442c-b6d0-495f-a8cf-d3df457a14a2" providerId="ADAL" clId="{1B4BEB57-9EB3-421A-AFC9-B9DEE3F71E4C}" dt="2022-04-23T14:19:10.909" v="3147" actId="1036"/>
          <ac:spMkLst>
            <pc:docMk/>
            <pc:sldMk cId="3932569408" sldId="262"/>
            <ac:spMk id="15" creationId="{104CB700-54AB-480E-BADD-32C2B8A29458}"/>
          </ac:spMkLst>
        </pc:spChg>
      </pc:sldChg>
      <pc:sldChg chg="modSp modAnim">
        <pc:chgData name="Mia, Mozammel" userId="a11f442c-b6d0-495f-a8cf-d3df457a14a2" providerId="ADAL" clId="{1B4BEB57-9EB3-421A-AFC9-B9DEE3F71E4C}" dt="2022-04-23T14:00:37.559" v="2956" actId="20577"/>
        <pc:sldMkLst>
          <pc:docMk/>
          <pc:sldMk cId="3985090645" sldId="263"/>
        </pc:sldMkLst>
        <pc:spChg chg="mod">
          <ac:chgData name="Mia, Mozammel" userId="a11f442c-b6d0-495f-a8cf-d3df457a14a2" providerId="ADAL" clId="{1B4BEB57-9EB3-421A-AFC9-B9DEE3F71E4C}" dt="2022-04-23T14:00:37.559" v="2956" actId="20577"/>
          <ac:spMkLst>
            <pc:docMk/>
            <pc:sldMk cId="3985090645" sldId="263"/>
            <ac:spMk id="2" creationId="{6E4C7DEE-C611-4477-91B8-2DCC55981B94}"/>
          </ac:spMkLst>
        </pc:spChg>
        <pc:spChg chg="mod">
          <ac:chgData name="Mia, Mozammel" userId="a11f442c-b6d0-495f-a8cf-d3df457a14a2" providerId="ADAL" clId="{1B4BEB57-9EB3-421A-AFC9-B9DEE3F71E4C}" dt="2022-04-23T13:58:56.929" v="2925" actId="207"/>
          <ac:spMkLst>
            <pc:docMk/>
            <pc:sldMk cId="3985090645" sldId="263"/>
            <ac:spMk id="3" creationId="{F8E2A8D9-2D8F-4307-A973-7EE655D120D4}"/>
          </ac:spMkLst>
        </pc:spChg>
      </pc:sldChg>
      <pc:sldChg chg="modSp del mod modAnim">
        <pc:chgData name="Mia, Mozammel" userId="a11f442c-b6d0-495f-a8cf-d3df457a14a2" providerId="ADAL" clId="{1B4BEB57-9EB3-421A-AFC9-B9DEE3F71E4C}" dt="2022-04-23T13:40:01.640" v="2485" actId="2696"/>
        <pc:sldMkLst>
          <pc:docMk/>
          <pc:sldMk cId="4208853019" sldId="264"/>
        </pc:sldMkLst>
        <pc:spChg chg="mod">
          <ac:chgData name="Mia, Mozammel" userId="a11f442c-b6d0-495f-a8cf-d3df457a14a2" providerId="ADAL" clId="{1B4BEB57-9EB3-421A-AFC9-B9DEE3F71E4C}" dt="2022-04-22T18:43:13.982" v="1143" actId="20577"/>
          <ac:spMkLst>
            <pc:docMk/>
            <pc:sldMk cId="4208853019" sldId="264"/>
            <ac:spMk id="3" creationId="{F8E2A8D9-2D8F-4307-A973-7EE655D120D4}"/>
          </ac:spMkLst>
        </pc:spChg>
      </pc:sldChg>
      <pc:sldChg chg="modSp mod modAnim">
        <pc:chgData name="Mia, Mozammel" userId="a11f442c-b6d0-495f-a8cf-d3df457a14a2" providerId="ADAL" clId="{1B4BEB57-9EB3-421A-AFC9-B9DEE3F71E4C}" dt="2022-04-23T13:47:03.020" v="2561" actId="2085"/>
        <pc:sldMkLst>
          <pc:docMk/>
          <pc:sldMk cId="1581495201" sldId="265"/>
        </pc:sldMkLst>
        <pc:spChg chg="mod">
          <ac:chgData name="Mia, Mozammel" userId="a11f442c-b6d0-495f-a8cf-d3df457a14a2" providerId="ADAL" clId="{1B4BEB57-9EB3-421A-AFC9-B9DEE3F71E4C}" dt="2022-04-23T13:44:15.619" v="2549" actId="20577"/>
          <ac:spMkLst>
            <pc:docMk/>
            <pc:sldMk cId="1581495201" sldId="265"/>
            <ac:spMk id="2" creationId="{DA25B9AC-93DF-4FD5-9DB3-14DE0AD2DD1E}"/>
          </ac:spMkLst>
        </pc:spChg>
        <pc:spChg chg="mod">
          <ac:chgData name="Mia, Mozammel" userId="a11f442c-b6d0-495f-a8cf-d3df457a14a2" providerId="ADAL" clId="{1B4BEB57-9EB3-421A-AFC9-B9DEE3F71E4C}" dt="2022-04-23T13:38:54.986" v="2471" actId="403"/>
          <ac:spMkLst>
            <pc:docMk/>
            <pc:sldMk cId="1581495201" sldId="265"/>
            <ac:spMk id="15" creationId="{104CB700-54AB-480E-BADD-32C2B8A29458}"/>
          </ac:spMkLst>
        </pc:spChg>
        <pc:spChg chg="mod">
          <ac:chgData name="Mia, Mozammel" userId="a11f442c-b6d0-495f-a8cf-d3df457a14a2" providerId="ADAL" clId="{1B4BEB57-9EB3-421A-AFC9-B9DEE3F71E4C}" dt="2022-04-23T13:39:00.415" v="2472" actId="14100"/>
          <ac:spMkLst>
            <pc:docMk/>
            <pc:sldMk cId="1581495201" sldId="265"/>
            <ac:spMk id="23" creationId="{D55EA810-7D2B-4CD7-BE1F-A65D6C937B95}"/>
          </ac:spMkLst>
        </pc:spChg>
        <pc:graphicFrameChg chg="mod">
          <ac:chgData name="Mia, Mozammel" userId="a11f442c-b6d0-495f-a8cf-d3df457a14a2" providerId="ADAL" clId="{1B4BEB57-9EB3-421A-AFC9-B9DEE3F71E4C}" dt="2022-04-23T13:47:03.020" v="2561" actId="2085"/>
          <ac:graphicFrameMkLst>
            <pc:docMk/>
            <pc:sldMk cId="1581495201" sldId="265"/>
            <ac:graphicFrameMk id="8" creationId="{C258EDCD-CAA7-4001-BC84-9CFC5A628612}"/>
          </ac:graphicFrameMkLst>
        </pc:graphicFrameChg>
        <pc:graphicFrameChg chg="mod">
          <ac:chgData name="Mia, Mozammel" userId="a11f442c-b6d0-495f-a8cf-d3df457a14a2" providerId="ADAL" clId="{1B4BEB57-9EB3-421A-AFC9-B9DEE3F71E4C}" dt="2022-04-23T13:46:58.485" v="2560" actId="2085"/>
          <ac:graphicFrameMkLst>
            <pc:docMk/>
            <pc:sldMk cId="1581495201" sldId="265"/>
            <ac:graphicFrameMk id="10" creationId="{FF3CA4B9-84A8-4325-950B-DF035A1957FA}"/>
          </ac:graphicFrameMkLst>
        </pc:graphicFrameChg>
      </pc:sldChg>
      <pc:sldChg chg="addSp delSp modSp mod delAnim modAnim">
        <pc:chgData name="Mia, Mozammel" userId="a11f442c-b6d0-495f-a8cf-d3df457a14a2" providerId="ADAL" clId="{1B4BEB57-9EB3-421A-AFC9-B9DEE3F71E4C}" dt="2022-04-23T14:12:56.774" v="3127" actId="1076"/>
        <pc:sldMkLst>
          <pc:docMk/>
          <pc:sldMk cId="380388045" sldId="266"/>
        </pc:sldMkLst>
        <pc:spChg chg="mod">
          <ac:chgData name="Mia, Mozammel" userId="a11f442c-b6d0-495f-a8cf-d3df457a14a2" providerId="ADAL" clId="{1B4BEB57-9EB3-421A-AFC9-B9DEE3F71E4C}" dt="2022-04-22T20:34:25.003" v="2064" actId="1076"/>
          <ac:spMkLst>
            <pc:docMk/>
            <pc:sldMk cId="380388045" sldId="266"/>
            <ac:spMk id="3" creationId="{3FF9E250-6FD6-427D-8052-C57415BA8B95}"/>
          </ac:spMkLst>
        </pc:spChg>
        <pc:spChg chg="add mod">
          <ac:chgData name="Mia, Mozammel" userId="a11f442c-b6d0-495f-a8cf-d3df457a14a2" providerId="ADAL" clId="{1B4BEB57-9EB3-421A-AFC9-B9DEE3F71E4C}" dt="2022-04-23T12:26:54.035" v="2248" actId="164"/>
          <ac:spMkLst>
            <pc:docMk/>
            <pc:sldMk cId="380388045" sldId="266"/>
            <ac:spMk id="5" creationId="{396EDBCF-0763-483E-9EA4-6A77321CBE80}"/>
          </ac:spMkLst>
        </pc:spChg>
        <pc:spChg chg="del">
          <ac:chgData name="Mia, Mozammel" userId="a11f442c-b6d0-495f-a8cf-d3df457a14a2" providerId="ADAL" clId="{1B4BEB57-9EB3-421A-AFC9-B9DEE3F71E4C}" dt="2022-04-22T20:28:36.917" v="1912" actId="478"/>
          <ac:spMkLst>
            <pc:docMk/>
            <pc:sldMk cId="380388045" sldId="266"/>
            <ac:spMk id="5" creationId="{B287821C-13E3-49C4-A2FD-6407835867CA}"/>
          </ac:spMkLst>
        </pc:spChg>
        <pc:spChg chg="add mod">
          <ac:chgData name="Mia, Mozammel" userId="a11f442c-b6d0-495f-a8cf-d3df457a14a2" providerId="ADAL" clId="{1B4BEB57-9EB3-421A-AFC9-B9DEE3F71E4C}" dt="2022-04-23T12:26:54.035" v="2248" actId="164"/>
          <ac:spMkLst>
            <pc:docMk/>
            <pc:sldMk cId="380388045" sldId="266"/>
            <ac:spMk id="6" creationId="{67E53C89-4155-4B39-88BA-8BD8E58D1DD0}"/>
          </ac:spMkLst>
        </pc:spChg>
        <pc:spChg chg="add del mod">
          <ac:chgData name="Mia, Mozammel" userId="a11f442c-b6d0-495f-a8cf-d3df457a14a2" providerId="ADAL" clId="{1B4BEB57-9EB3-421A-AFC9-B9DEE3F71E4C}" dt="2022-04-22T20:31:19.155" v="2030" actId="478"/>
          <ac:spMkLst>
            <pc:docMk/>
            <pc:sldMk cId="380388045" sldId="266"/>
            <ac:spMk id="8" creationId="{503EC225-10DE-4B12-8183-3C81CDC0EE8B}"/>
          </ac:spMkLst>
        </pc:spChg>
        <pc:spChg chg="add mod">
          <ac:chgData name="Mia, Mozammel" userId="a11f442c-b6d0-495f-a8cf-d3df457a14a2" providerId="ADAL" clId="{1B4BEB57-9EB3-421A-AFC9-B9DEE3F71E4C}" dt="2022-04-23T12:26:54.035" v="2248" actId="164"/>
          <ac:spMkLst>
            <pc:docMk/>
            <pc:sldMk cId="380388045" sldId="266"/>
            <ac:spMk id="8" creationId="{7227F7C9-860D-4488-801F-6BD9A71EDA1E}"/>
          </ac:spMkLst>
        </pc:spChg>
        <pc:spChg chg="add mod">
          <ac:chgData name="Mia, Mozammel" userId="a11f442c-b6d0-495f-a8cf-d3df457a14a2" providerId="ADAL" clId="{1B4BEB57-9EB3-421A-AFC9-B9DEE3F71E4C}" dt="2022-04-23T12:13:37.695" v="2071" actId="692"/>
          <ac:spMkLst>
            <pc:docMk/>
            <pc:sldMk cId="380388045" sldId="266"/>
            <ac:spMk id="9" creationId="{5013DE94-1DA5-466A-B286-1D7C66E01FAD}"/>
          </ac:spMkLst>
        </pc:spChg>
        <pc:spChg chg="add mod">
          <ac:chgData name="Mia, Mozammel" userId="a11f442c-b6d0-495f-a8cf-d3df457a14a2" providerId="ADAL" clId="{1B4BEB57-9EB3-421A-AFC9-B9DEE3F71E4C}" dt="2022-04-23T12:18:36.523" v="2150" actId="14100"/>
          <ac:spMkLst>
            <pc:docMk/>
            <pc:sldMk cId="380388045" sldId="266"/>
            <ac:spMk id="10" creationId="{683CEE85-F3B8-4D19-A2C8-0C8F47C39848}"/>
          </ac:spMkLst>
        </pc:spChg>
        <pc:spChg chg="add mod">
          <ac:chgData name="Mia, Mozammel" userId="a11f442c-b6d0-495f-a8cf-d3df457a14a2" providerId="ADAL" clId="{1B4BEB57-9EB3-421A-AFC9-B9DEE3F71E4C}" dt="2022-04-23T12:26:54.035" v="2248" actId="164"/>
          <ac:spMkLst>
            <pc:docMk/>
            <pc:sldMk cId="380388045" sldId="266"/>
            <ac:spMk id="12" creationId="{03F98B32-3F5D-48AF-BE1E-3C6AA862AE71}"/>
          </ac:spMkLst>
        </pc:spChg>
        <pc:spChg chg="mod">
          <ac:chgData name="Mia, Mozammel" userId="a11f442c-b6d0-495f-a8cf-d3df457a14a2" providerId="ADAL" clId="{1B4BEB57-9EB3-421A-AFC9-B9DEE3F71E4C}" dt="2022-04-22T20:28:53.153" v="1920" actId="1036"/>
          <ac:spMkLst>
            <pc:docMk/>
            <pc:sldMk cId="380388045" sldId="266"/>
            <ac:spMk id="13" creationId="{3D44CE36-87AF-482D-A63C-AE93D5B7C90D}"/>
          </ac:spMkLst>
        </pc:spChg>
        <pc:spChg chg="mod">
          <ac:chgData name="Mia, Mozammel" userId="a11f442c-b6d0-495f-a8cf-d3df457a14a2" providerId="ADAL" clId="{1B4BEB57-9EB3-421A-AFC9-B9DEE3F71E4C}" dt="2022-04-23T12:18:40.636" v="2151" actId="1036"/>
          <ac:spMkLst>
            <pc:docMk/>
            <pc:sldMk cId="380388045" sldId="266"/>
            <ac:spMk id="15" creationId="{978581D6-82D2-483D-829B-2F5AA052A3BC}"/>
          </ac:spMkLst>
        </pc:spChg>
        <pc:spChg chg="add mod">
          <ac:chgData name="Mia, Mozammel" userId="a11f442c-b6d0-495f-a8cf-d3df457a14a2" providerId="ADAL" clId="{1B4BEB57-9EB3-421A-AFC9-B9DEE3F71E4C}" dt="2022-04-23T12:27:32.679" v="2257" actId="164"/>
          <ac:spMkLst>
            <pc:docMk/>
            <pc:sldMk cId="380388045" sldId="266"/>
            <ac:spMk id="18" creationId="{B74C91FC-423A-447B-A528-D4059AC6E525}"/>
          </ac:spMkLst>
        </pc:spChg>
        <pc:spChg chg="add mod">
          <ac:chgData name="Mia, Mozammel" userId="a11f442c-b6d0-495f-a8cf-d3df457a14a2" providerId="ADAL" clId="{1B4BEB57-9EB3-421A-AFC9-B9DEE3F71E4C}" dt="2022-04-23T12:20:48.576" v="2156" actId="20577"/>
          <ac:spMkLst>
            <pc:docMk/>
            <pc:sldMk cId="380388045" sldId="266"/>
            <ac:spMk id="19" creationId="{4A423ED3-8EBB-457A-BC09-CE3962C2DA48}"/>
          </ac:spMkLst>
        </pc:spChg>
        <pc:spChg chg="add mod">
          <ac:chgData name="Mia, Mozammel" userId="a11f442c-b6d0-495f-a8cf-d3df457a14a2" providerId="ADAL" clId="{1B4BEB57-9EB3-421A-AFC9-B9DEE3F71E4C}" dt="2022-04-23T12:21:32.064" v="2161" actId="1076"/>
          <ac:spMkLst>
            <pc:docMk/>
            <pc:sldMk cId="380388045" sldId="266"/>
            <ac:spMk id="20" creationId="{3D5C61E7-A8F8-4D6C-BA86-6989017147CC}"/>
          </ac:spMkLst>
        </pc:spChg>
        <pc:spChg chg="add mod">
          <ac:chgData name="Mia, Mozammel" userId="a11f442c-b6d0-495f-a8cf-d3df457a14a2" providerId="ADAL" clId="{1B4BEB57-9EB3-421A-AFC9-B9DEE3F71E4C}" dt="2022-04-23T14:12:26.073" v="3124" actId="20577"/>
          <ac:spMkLst>
            <pc:docMk/>
            <pc:sldMk cId="380388045" sldId="266"/>
            <ac:spMk id="23" creationId="{84F8C7FF-4D2F-4543-AFFC-D057BF57D4C5}"/>
          </ac:spMkLst>
        </pc:spChg>
        <pc:spChg chg="add mod">
          <ac:chgData name="Mia, Mozammel" userId="a11f442c-b6d0-495f-a8cf-d3df457a14a2" providerId="ADAL" clId="{1B4BEB57-9EB3-421A-AFC9-B9DEE3F71E4C}" dt="2022-04-23T14:12:56.774" v="3127" actId="1076"/>
          <ac:spMkLst>
            <pc:docMk/>
            <pc:sldMk cId="380388045" sldId="266"/>
            <ac:spMk id="25" creationId="{2A8A36E6-EAA8-45E7-9EFC-19B8CE09C06D}"/>
          </ac:spMkLst>
        </pc:spChg>
        <pc:grpChg chg="add mod">
          <ac:chgData name="Mia, Mozammel" userId="a11f442c-b6d0-495f-a8cf-d3df457a14a2" providerId="ADAL" clId="{1B4BEB57-9EB3-421A-AFC9-B9DEE3F71E4C}" dt="2022-04-23T12:26:54.035" v="2248" actId="164"/>
          <ac:grpSpMkLst>
            <pc:docMk/>
            <pc:sldMk cId="380388045" sldId="266"/>
            <ac:grpSpMk id="17" creationId="{3B18D18A-BD45-4E49-B87B-A34DC37CE897}"/>
          </ac:grpSpMkLst>
        </pc:grpChg>
        <pc:grpChg chg="add mod">
          <ac:chgData name="Mia, Mozammel" userId="a11f442c-b6d0-495f-a8cf-d3df457a14a2" providerId="ADAL" clId="{1B4BEB57-9EB3-421A-AFC9-B9DEE3F71E4C}" dt="2022-04-23T12:27:32.679" v="2257" actId="164"/>
          <ac:grpSpMkLst>
            <pc:docMk/>
            <pc:sldMk cId="380388045" sldId="266"/>
            <ac:grpSpMk id="21" creationId="{A32AFF98-D678-41A6-BA8A-C876AA8C70E3}"/>
          </ac:grpSpMkLst>
        </pc:grpChg>
        <pc:grpChg chg="add mod">
          <ac:chgData name="Mia, Mozammel" userId="a11f442c-b6d0-495f-a8cf-d3df457a14a2" providerId="ADAL" clId="{1B4BEB57-9EB3-421A-AFC9-B9DEE3F71E4C}" dt="2022-04-23T14:02:08.093" v="2999" actId="1076"/>
          <ac:grpSpMkLst>
            <pc:docMk/>
            <pc:sldMk cId="380388045" sldId="266"/>
            <ac:grpSpMk id="22" creationId="{F3EF8389-53DA-4747-8AC6-B0838D4D3FA1}"/>
          </ac:grpSpMkLst>
        </pc:grpChg>
        <pc:picChg chg="mod modCrop">
          <ac:chgData name="Mia, Mozammel" userId="a11f442c-b6d0-495f-a8cf-d3df457a14a2" providerId="ADAL" clId="{1B4BEB57-9EB3-421A-AFC9-B9DEE3F71E4C}" dt="2022-04-23T12:26:54.035" v="2248" actId="164"/>
          <ac:picMkLst>
            <pc:docMk/>
            <pc:sldMk cId="380388045" sldId="266"/>
            <ac:picMk id="16" creationId="{7269F408-9C83-4F46-B358-3B26AAC9D090}"/>
          </ac:picMkLst>
        </pc:picChg>
        <pc:cxnChg chg="add mod">
          <ac:chgData name="Mia, Mozammel" userId="a11f442c-b6d0-495f-a8cf-d3df457a14a2" providerId="ADAL" clId="{1B4BEB57-9EB3-421A-AFC9-B9DEE3F71E4C}" dt="2022-04-23T12:13:37.695" v="2071" actId="692"/>
          <ac:cxnSpMkLst>
            <pc:docMk/>
            <pc:sldMk cId="380388045" sldId="266"/>
            <ac:cxnSpMk id="7" creationId="{FBB7C397-2641-4B1A-AE1F-2D761BDAFFAB}"/>
          </ac:cxnSpMkLst>
        </pc:cxnChg>
      </pc:sldChg>
      <pc:sldChg chg="addSp delSp modSp mod delAnim modAnim">
        <pc:chgData name="Mia, Mozammel" userId="a11f442c-b6d0-495f-a8cf-d3df457a14a2" providerId="ADAL" clId="{1B4BEB57-9EB3-421A-AFC9-B9DEE3F71E4C}" dt="2022-04-23T14:18:05.042" v="3135" actId="1076"/>
        <pc:sldMkLst>
          <pc:docMk/>
          <pc:sldMk cId="3283836953" sldId="267"/>
        </pc:sldMkLst>
        <pc:spChg chg="mod">
          <ac:chgData name="Mia, Mozammel" userId="a11f442c-b6d0-495f-a8cf-d3df457a14a2" providerId="ADAL" clId="{1B4BEB57-9EB3-421A-AFC9-B9DEE3F71E4C}" dt="2022-04-23T14:17:48.910" v="3131" actId="14100"/>
          <ac:spMkLst>
            <pc:docMk/>
            <pc:sldMk cId="3283836953" sldId="267"/>
            <ac:spMk id="3" creationId="{3FF9E250-6FD6-427D-8052-C57415BA8B95}"/>
          </ac:spMkLst>
        </pc:spChg>
        <pc:spChg chg="del">
          <ac:chgData name="Mia, Mozammel" userId="a11f442c-b6d0-495f-a8cf-d3df457a14a2" providerId="ADAL" clId="{1B4BEB57-9EB3-421A-AFC9-B9DEE3F71E4C}" dt="2022-04-23T12:22:16.104" v="2176" actId="478"/>
          <ac:spMkLst>
            <pc:docMk/>
            <pc:sldMk cId="3283836953" sldId="267"/>
            <ac:spMk id="5" creationId="{B287821C-13E3-49C4-A2FD-6407835867CA}"/>
          </ac:spMkLst>
        </pc:spChg>
        <pc:spChg chg="add mod">
          <ac:chgData name="Mia, Mozammel" userId="a11f442c-b6d0-495f-a8cf-d3df457a14a2" providerId="ADAL" clId="{1B4BEB57-9EB3-421A-AFC9-B9DEE3F71E4C}" dt="2022-04-23T14:17:56.549" v="3133" actId="1076"/>
          <ac:spMkLst>
            <pc:docMk/>
            <pc:sldMk cId="3283836953" sldId="267"/>
            <ac:spMk id="10" creationId="{78ADC82D-6B96-4B83-B928-092B76EEDF0E}"/>
          </ac:spMkLst>
        </pc:spChg>
        <pc:spChg chg="add mod">
          <ac:chgData name="Mia, Mozammel" userId="a11f442c-b6d0-495f-a8cf-d3df457a14a2" providerId="ADAL" clId="{1B4BEB57-9EB3-421A-AFC9-B9DEE3F71E4C}" dt="2022-04-23T14:18:05.042" v="3135" actId="1076"/>
          <ac:spMkLst>
            <pc:docMk/>
            <pc:sldMk cId="3283836953" sldId="267"/>
            <ac:spMk id="11" creationId="{E9DFB422-3A5C-4E40-B36C-10FFEB9F8741}"/>
          </ac:spMkLst>
        </pc:spChg>
        <pc:spChg chg="add del mod">
          <ac:chgData name="Mia, Mozammel" userId="a11f442c-b6d0-495f-a8cf-d3df457a14a2" providerId="ADAL" clId="{1B4BEB57-9EB3-421A-AFC9-B9DEE3F71E4C}" dt="2022-04-23T12:37:37.614" v="2280" actId="478"/>
          <ac:spMkLst>
            <pc:docMk/>
            <pc:sldMk cId="3283836953" sldId="267"/>
            <ac:spMk id="12" creationId="{26A70E35-5F6E-449B-B037-C027E1329354}"/>
          </ac:spMkLst>
        </pc:spChg>
        <pc:spChg chg="mod">
          <ac:chgData name="Mia, Mozammel" userId="a11f442c-b6d0-495f-a8cf-d3df457a14a2" providerId="ADAL" clId="{1B4BEB57-9EB3-421A-AFC9-B9DEE3F71E4C}" dt="2022-04-23T12:37:04.451" v="2279" actId="14100"/>
          <ac:spMkLst>
            <pc:docMk/>
            <pc:sldMk cId="3283836953" sldId="267"/>
            <ac:spMk id="14" creationId="{5A043B3D-EA08-4D06-9C0D-6B616F7A6460}"/>
          </ac:spMkLst>
        </pc:spChg>
        <pc:spChg chg="add mod">
          <ac:chgData name="Mia, Mozammel" userId="a11f442c-b6d0-495f-a8cf-d3df457a14a2" providerId="ADAL" clId="{1B4BEB57-9EB3-421A-AFC9-B9DEE3F71E4C}" dt="2022-04-23T12:38:15.954" v="2292" actId="1076"/>
          <ac:spMkLst>
            <pc:docMk/>
            <pc:sldMk cId="3283836953" sldId="267"/>
            <ac:spMk id="15" creationId="{1D27DDD2-3852-438A-B520-F78E7855972E}"/>
          </ac:spMkLst>
        </pc:spChg>
        <pc:spChg chg="mod">
          <ac:chgData name="Mia, Mozammel" userId="a11f442c-b6d0-495f-a8cf-d3df457a14a2" providerId="ADAL" clId="{1B4BEB57-9EB3-421A-AFC9-B9DEE3F71E4C}" dt="2022-04-23T14:17:53.264" v="3132" actId="1076"/>
          <ac:spMkLst>
            <pc:docMk/>
            <pc:sldMk cId="3283836953" sldId="267"/>
            <ac:spMk id="17" creationId="{E08B7E4E-F984-4761-BA51-BDEC61896A86}"/>
          </ac:spMkLst>
        </pc:spChg>
        <pc:spChg chg="mod">
          <ac:chgData name="Mia, Mozammel" userId="a11f442c-b6d0-495f-a8cf-d3df457a14a2" providerId="ADAL" clId="{1B4BEB57-9EB3-421A-AFC9-B9DEE3F71E4C}" dt="2022-04-23T12:24:50.962" v="2241" actId="1076"/>
          <ac:spMkLst>
            <pc:docMk/>
            <pc:sldMk cId="3283836953" sldId="267"/>
            <ac:spMk id="19" creationId="{B6273398-5DC9-465A-A9F3-53E12C611DB0}"/>
          </ac:spMkLst>
        </pc:spChg>
        <pc:picChg chg="mod">
          <ac:chgData name="Mia, Mozammel" userId="a11f442c-b6d0-495f-a8cf-d3df457a14a2" providerId="ADAL" clId="{1B4BEB57-9EB3-421A-AFC9-B9DEE3F71E4C}" dt="2022-04-23T14:18:00.632" v="3134" actId="1076"/>
          <ac:picMkLst>
            <pc:docMk/>
            <pc:sldMk cId="3283836953" sldId="267"/>
            <ac:picMk id="7" creationId="{13671877-C97F-418D-89C1-523C03FFFA4D}"/>
          </ac:picMkLst>
        </pc:picChg>
      </pc:sldChg>
      <pc:sldChg chg="addSp delSp modSp mod delAnim modAnim">
        <pc:chgData name="Mia, Mozammel" userId="a11f442c-b6d0-495f-a8cf-d3df457a14a2" providerId="ADAL" clId="{1B4BEB57-9EB3-421A-AFC9-B9DEE3F71E4C}" dt="2022-04-22T18:02:37.925" v="1051" actId="115"/>
        <pc:sldMkLst>
          <pc:docMk/>
          <pc:sldMk cId="3545280272" sldId="268"/>
        </pc:sldMkLst>
        <pc:spChg chg="mod">
          <ac:chgData name="Mia, Mozammel" userId="a11f442c-b6d0-495f-a8cf-d3df457a14a2" providerId="ADAL" clId="{1B4BEB57-9EB3-421A-AFC9-B9DEE3F71E4C}" dt="2022-04-22T17:40:45.281" v="914" actId="1076"/>
          <ac:spMkLst>
            <pc:docMk/>
            <pc:sldMk cId="3545280272" sldId="268"/>
            <ac:spMk id="2" creationId="{00000000-0000-0000-0000-000000000000}"/>
          </ac:spMkLst>
        </pc:spChg>
        <pc:spChg chg="del mod">
          <ac:chgData name="Mia, Mozammel" userId="a11f442c-b6d0-495f-a8cf-d3df457a14a2" providerId="ADAL" clId="{1B4BEB57-9EB3-421A-AFC9-B9DEE3F71E4C}" dt="2022-04-22T17:05:03.222" v="10" actId="478"/>
          <ac:spMkLst>
            <pc:docMk/>
            <pc:sldMk cId="3545280272" sldId="268"/>
            <ac:spMk id="3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6" creationId="{1201CB94-8FF2-4932-9458-E6DC60F737FB}"/>
          </ac:spMkLst>
        </pc:spChg>
        <pc:spChg chg="add del mod">
          <ac:chgData name="Mia, Mozammel" userId="a11f442c-b6d0-495f-a8cf-d3df457a14a2" providerId="ADAL" clId="{1B4BEB57-9EB3-421A-AFC9-B9DEE3F71E4C}" dt="2022-04-22T17:05:05.868" v="11" actId="478"/>
          <ac:spMkLst>
            <pc:docMk/>
            <pc:sldMk cId="3545280272" sldId="268"/>
            <ac:spMk id="8" creationId="{2992D769-D2B1-4923-A8CB-C20D8F48F267}"/>
          </ac:spMkLst>
        </pc:spChg>
        <pc:spChg chg="mod">
          <ac:chgData name="Mia, Mozammel" userId="a11f442c-b6d0-495f-a8cf-d3df457a14a2" providerId="ADAL" clId="{1B4BEB57-9EB3-421A-AFC9-B9DEE3F71E4C}" dt="2022-04-22T17:59:04.940" v="985" actId="1035"/>
          <ac:spMkLst>
            <pc:docMk/>
            <pc:sldMk cId="3545280272" sldId="268"/>
            <ac:spMk id="9" creationId="{77B18B8A-B117-4CD5-9A02-5BA868098BFE}"/>
          </ac:spMkLst>
        </pc:spChg>
        <pc:spChg chg="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10" creationId="{0043A9B2-C3B0-4CDB-AA69-CE264E0E57B3}"/>
          </ac:spMkLst>
        </pc:spChg>
        <pc:spChg chg="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11" creationId="{57954E23-D874-4FF2-AE71-F9C278616D60}"/>
          </ac:spMkLst>
        </pc:spChg>
        <pc:spChg chg="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12" creationId="{8D4A2543-9451-4D16-BD08-F8F005FCC323}"/>
          </ac:spMkLst>
        </pc:spChg>
        <pc:spChg chg="add mod">
          <ac:chgData name="Mia, Mozammel" userId="a11f442c-b6d0-495f-a8cf-d3df457a14a2" providerId="ADAL" clId="{1B4BEB57-9EB3-421A-AFC9-B9DEE3F71E4C}" dt="2022-04-22T17:41:58.301" v="925" actId="20577"/>
          <ac:spMkLst>
            <pc:docMk/>
            <pc:sldMk cId="3545280272" sldId="268"/>
            <ac:spMk id="13" creationId="{611431D4-8D91-4AF9-A988-9A3072ED687E}"/>
          </ac:spMkLst>
        </pc:spChg>
        <pc:spChg chg="add del mod">
          <ac:chgData name="Mia, Mozammel" userId="a11f442c-b6d0-495f-a8cf-d3df457a14a2" providerId="ADAL" clId="{1B4BEB57-9EB3-421A-AFC9-B9DEE3F71E4C}" dt="2022-04-22T17:32:19.259" v="808" actId="478"/>
          <ac:spMkLst>
            <pc:docMk/>
            <pc:sldMk cId="3545280272" sldId="268"/>
            <ac:spMk id="15" creationId="{19D181D5-30FA-480A-A52A-DC4040A2572B}"/>
          </ac:spMkLst>
        </pc:spChg>
        <pc:spChg chg="add del mod">
          <ac:chgData name="Mia, Mozammel" userId="a11f442c-b6d0-495f-a8cf-d3df457a14a2" providerId="ADAL" clId="{1B4BEB57-9EB3-421A-AFC9-B9DEE3F71E4C}" dt="2022-04-22T17:37:38.694" v="874" actId="478"/>
          <ac:spMkLst>
            <pc:docMk/>
            <pc:sldMk cId="3545280272" sldId="268"/>
            <ac:spMk id="16" creationId="{26AE22F3-34AF-45FB-9B8D-257A256EBA96}"/>
          </ac:spMkLst>
        </pc:spChg>
        <pc:spChg chg="del mod">
          <ac:chgData name="Mia, Mozammel" userId="a11f442c-b6d0-495f-a8cf-d3df457a14a2" providerId="ADAL" clId="{1B4BEB57-9EB3-421A-AFC9-B9DEE3F71E4C}" dt="2022-04-22T17:34:46.415" v="835" actId="478"/>
          <ac:spMkLst>
            <pc:docMk/>
            <pc:sldMk cId="3545280272" sldId="268"/>
            <ac:spMk id="18" creationId="{E026181A-45FF-46CD-8073-29918215B00E}"/>
          </ac:spMkLst>
        </pc:spChg>
        <pc:spChg chg="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20" creationId="{48DADE88-995A-4B90-B953-28029939B1F1}"/>
          </ac:spMkLst>
        </pc:spChg>
        <pc:spChg chg="del mod">
          <ac:chgData name="Mia, Mozammel" userId="a11f442c-b6d0-495f-a8cf-d3df457a14a2" providerId="ADAL" clId="{1B4BEB57-9EB3-421A-AFC9-B9DEE3F71E4C}" dt="2022-04-22T17:10:27.509" v="54" actId="478"/>
          <ac:spMkLst>
            <pc:docMk/>
            <pc:sldMk cId="3545280272" sldId="268"/>
            <ac:spMk id="21" creationId="{4221BC44-3F30-419E-95F5-7EE22FBA4948}"/>
          </ac:spMkLst>
        </pc:spChg>
        <pc:spChg chg="del mod">
          <ac:chgData name="Mia, Mozammel" userId="a11f442c-b6d0-495f-a8cf-d3df457a14a2" providerId="ADAL" clId="{1B4BEB57-9EB3-421A-AFC9-B9DEE3F71E4C}" dt="2022-04-22T17:13:17.430" v="70" actId="478"/>
          <ac:spMkLst>
            <pc:docMk/>
            <pc:sldMk cId="3545280272" sldId="268"/>
            <ac:spMk id="22" creationId="{41D558B0-42F4-4FC2-9C9F-1A7E3EC2208C}"/>
          </ac:spMkLst>
        </pc:spChg>
        <pc:spChg chg="add 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23" creationId="{64247992-9332-43CB-B09F-75415CF3474D}"/>
          </ac:spMkLst>
        </pc:spChg>
        <pc:spChg chg="add del mod">
          <ac:chgData name="Mia, Mozammel" userId="a11f442c-b6d0-495f-a8cf-d3df457a14a2" providerId="ADAL" clId="{1B4BEB57-9EB3-421A-AFC9-B9DEE3F71E4C}" dt="2022-04-22T17:32:17.397" v="807" actId="478"/>
          <ac:spMkLst>
            <pc:docMk/>
            <pc:sldMk cId="3545280272" sldId="268"/>
            <ac:spMk id="24" creationId="{40612D53-D1EE-426D-B21D-CC1832E7B613}"/>
          </ac:spMkLst>
        </pc:spChg>
        <pc:spChg chg="add mod">
          <ac:chgData name="Mia, Mozammel" userId="a11f442c-b6d0-495f-a8cf-d3df457a14a2" providerId="ADAL" clId="{1B4BEB57-9EB3-421A-AFC9-B9DEE3F71E4C}" dt="2022-04-22T17:41:00.565" v="915" actId="164"/>
          <ac:spMkLst>
            <pc:docMk/>
            <pc:sldMk cId="3545280272" sldId="268"/>
            <ac:spMk id="25" creationId="{5E81DC4B-7ADF-4E8A-BFF9-D2877D0E051F}"/>
          </ac:spMkLst>
        </pc:spChg>
        <pc:spChg chg="add del mod">
          <ac:chgData name="Mia, Mozammel" userId="a11f442c-b6d0-495f-a8cf-d3df457a14a2" providerId="ADAL" clId="{1B4BEB57-9EB3-421A-AFC9-B9DEE3F71E4C}" dt="2022-04-22T17:36:10.763" v="856" actId="478"/>
          <ac:spMkLst>
            <pc:docMk/>
            <pc:sldMk cId="3545280272" sldId="268"/>
            <ac:spMk id="26" creationId="{DFD97901-4301-482F-8FD6-04D7C879DFB5}"/>
          </ac:spMkLst>
        </pc:spChg>
        <pc:spChg chg="add del mod">
          <ac:chgData name="Mia, Mozammel" userId="a11f442c-b6d0-495f-a8cf-d3df457a14a2" providerId="ADAL" clId="{1B4BEB57-9EB3-421A-AFC9-B9DEE3F71E4C}" dt="2022-04-22T17:37:42.801" v="877"/>
          <ac:spMkLst>
            <pc:docMk/>
            <pc:sldMk cId="3545280272" sldId="268"/>
            <ac:spMk id="27" creationId="{3D71E43E-4326-414F-8AEE-9AFECE778EA8}"/>
          </ac:spMkLst>
        </pc:spChg>
        <pc:spChg chg="add del mod">
          <ac:chgData name="Mia, Mozammel" userId="a11f442c-b6d0-495f-a8cf-d3df457a14a2" providerId="ADAL" clId="{1B4BEB57-9EB3-421A-AFC9-B9DEE3F71E4C}" dt="2022-04-22T17:40:23.996" v="911" actId="21"/>
          <ac:spMkLst>
            <pc:docMk/>
            <pc:sldMk cId="3545280272" sldId="268"/>
            <ac:spMk id="28" creationId="{1FF40A85-5AFA-4364-AFB6-C2BD73F803A3}"/>
          </ac:spMkLst>
        </pc:spChg>
        <pc:spChg chg="add del mod">
          <ac:chgData name="Mia, Mozammel" userId="a11f442c-b6d0-495f-a8cf-d3df457a14a2" providerId="ADAL" clId="{1B4BEB57-9EB3-421A-AFC9-B9DEE3F71E4C}" dt="2022-04-22T17:40:35.773" v="912" actId="478"/>
          <ac:spMkLst>
            <pc:docMk/>
            <pc:sldMk cId="3545280272" sldId="268"/>
            <ac:spMk id="30" creationId="{157304BB-3AEC-4249-85E8-DFD9912B1DFE}"/>
          </ac:spMkLst>
        </pc:spChg>
        <pc:spChg chg="add del mod">
          <ac:chgData name="Mia, Mozammel" userId="a11f442c-b6d0-495f-a8cf-d3df457a14a2" providerId="ADAL" clId="{1B4BEB57-9EB3-421A-AFC9-B9DEE3F71E4C}" dt="2022-04-22T18:02:37.925" v="1051" actId="115"/>
          <ac:spMkLst>
            <pc:docMk/>
            <pc:sldMk cId="3545280272" sldId="268"/>
            <ac:spMk id="32" creationId="{3C93540D-F596-4B5D-894F-6A9FA6EEDE87}"/>
          </ac:spMkLst>
        </pc:spChg>
        <pc:grpChg chg="mod">
          <ac:chgData name="Mia, Mozammel" userId="a11f442c-b6d0-495f-a8cf-d3df457a14a2" providerId="ADAL" clId="{1B4BEB57-9EB3-421A-AFC9-B9DEE3F71E4C}" dt="2022-04-22T17:41:00.565" v="915" actId="164"/>
          <ac:grpSpMkLst>
            <pc:docMk/>
            <pc:sldMk cId="3545280272" sldId="268"/>
            <ac:grpSpMk id="19" creationId="{2D6C0FF7-BFE9-4E3B-A1D5-9A5C5EE79896}"/>
          </ac:grpSpMkLst>
        </pc:grpChg>
        <pc:grpChg chg="add mod">
          <ac:chgData name="Mia, Mozammel" userId="a11f442c-b6d0-495f-a8cf-d3df457a14a2" providerId="ADAL" clId="{1B4BEB57-9EB3-421A-AFC9-B9DEE3F71E4C}" dt="2022-04-22T17:41:00.565" v="915" actId="164"/>
          <ac:grpSpMkLst>
            <pc:docMk/>
            <pc:sldMk cId="3545280272" sldId="268"/>
            <ac:grpSpMk id="31" creationId="{C373ED59-23AB-4166-8709-9999A36CD134}"/>
          </ac:grpSpMkLst>
        </pc:grpChg>
        <pc:picChg chg="mod">
          <ac:chgData name="Mia, Mozammel" userId="a11f442c-b6d0-495f-a8cf-d3df457a14a2" providerId="ADAL" clId="{1B4BEB57-9EB3-421A-AFC9-B9DEE3F71E4C}" dt="2022-04-22T17:59:04.940" v="985" actId="1035"/>
          <ac:picMkLst>
            <pc:docMk/>
            <pc:sldMk cId="3545280272" sldId="268"/>
            <ac:picMk id="17" creationId="{87DE99BF-20D1-4D40-AFAE-EB46466FAE1D}"/>
          </ac:picMkLst>
        </pc:picChg>
        <pc:picChg chg="add mod">
          <ac:chgData name="Mia, Mozammel" userId="a11f442c-b6d0-495f-a8cf-d3df457a14a2" providerId="ADAL" clId="{1B4BEB57-9EB3-421A-AFC9-B9DEE3F71E4C}" dt="2022-04-22T17:59:18.297" v="995" actId="1036"/>
          <ac:picMkLst>
            <pc:docMk/>
            <pc:sldMk cId="3545280272" sldId="268"/>
            <ac:picMk id="34" creationId="{04C3CA9D-07A1-42B2-8F50-F3CE09196A67}"/>
          </ac:picMkLst>
        </pc:picChg>
      </pc:sldChg>
      <pc:sldChg chg="addSp modSp add mod modAnim">
        <pc:chgData name="Mia, Mozammel" userId="a11f442c-b6d0-495f-a8cf-d3df457a14a2" providerId="ADAL" clId="{1B4BEB57-9EB3-421A-AFC9-B9DEE3F71E4C}" dt="2022-04-23T14:10:51.912" v="3117" actId="14100"/>
        <pc:sldMkLst>
          <pc:docMk/>
          <pc:sldMk cId="231612707" sldId="269"/>
        </pc:sldMkLst>
        <pc:spChg chg="mod">
          <ac:chgData name="Mia, Mozammel" userId="a11f442c-b6d0-495f-a8cf-d3df457a14a2" providerId="ADAL" clId="{1B4BEB57-9EB3-421A-AFC9-B9DEE3F71E4C}" dt="2022-04-23T14:10:51.912" v="3117" actId="14100"/>
          <ac:spMkLst>
            <pc:docMk/>
            <pc:sldMk cId="231612707" sldId="269"/>
            <ac:spMk id="5" creationId="{00000000-0000-0000-0000-000000000000}"/>
          </ac:spMkLst>
        </pc:spChg>
        <pc:spChg chg="add mod">
          <ac:chgData name="Mia, Mozammel" userId="a11f442c-b6d0-495f-a8cf-d3df457a14a2" providerId="ADAL" clId="{1B4BEB57-9EB3-421A-AFC9-B9DEE3F71E4C}" dt="2022-04-23T14:10:26.634" v="3116" actId="20577"/>
          <ac:spMkLst>
            <pc:docMk/>
            <pc:sldMk cId="231612707" sldId="269"/>
            <ac:spMk id="16" creationId="{E1E61D9F-6E03-491D-A20C-3E1837143DB8}"/>
          </ac:spMkLst>
        </pc:spChg>
        <pc:spChg chg="mod">
          <ac:chgData name="Mia, Mozammel" userId="a11f442c-b6d0-495f-a8cf-d3df457a14a2" providerId="ADAL" clId="{1B4BEB57-9EB3-421A-AFC9-B9DEE3F71E4C}" dt="2022-04-23T14:08:23.375" v="3115" actId="20577"/>
          <ac:spMkLst>
            <pc:docMk/>
            <pc:sldMk cId="231612707" sldId="269"/>
            <ac:spMk id="72" creationId="{68A022F9-C8B7-484C-82A6-4CC358291383}"/>
          </ac:spMkLst>
        </pc:spChg>
        <pc:spChg chg="mod">
          <ac:chgData name="Mia, Mozammel" userId="a11f442c-b6d0-495f-a8cf-d3df457a14a2" providerId="ADAL" clId="{1B4BEB57-9EB3-421A-AFC9-B9DEE3F71E4C}" dt="2022-04-22T18:44:44.792" v="1148" actId="20577"/>
          <ac:spMkLst>
            <pc:docMk/>
            <pc:sldMk cId="231612707" sldId="269"/>
            <ac:spMk id="73" creationId="{0D70CB79-C894-4AEC-BDBE-ABFC4B2CDFCA}"/>
          </ac:spMkLst>
        </pc:spChg>
        <pc:spChg chg="mod">
          <ac:chgData name="Mia, Mozammel" userId="a11f442c-b6d0-495f-a8cf-d3df457a14a2" providerId="ADAL" clId="{1B4BEB57-9EB3-421A-AFC9-B9DEE3F71E4C}" dt="2022-04-22T18:41:48.575" v="1135" actId="20577"/>
          <ac:spMkLst>
            <pc:docMk/>
            <pc:sldMk cId="231612707" sldId="269"/>
            <ac:spMk id="74" creationId="{8885C705-0030-47E6-B30B-7BE41E0FCA19}"/>
          </ac:spMkLst>
        </pc:spChg>
        <pc:spChg chg="mod">
          <ac:chgData name="Mia, Mozammel" userId="a11f442c-b6d0-495f-a8cf-d3df457a14a2" providerId="ADAL" clId="{1B4BEB57-9EB3-421A-AFC9-B9DEE3F71E4C}" dt="2022-04-22T18:29:07.729" v="1113" actId="20577"/>
          <ac:spMkLst>
            <pc:docMk/>
            <pc:sldMk cId="231612707" sldId="269"/>
            <ac:spMk id="75" creationId="{82242E0E-FAC3-4E23-AF95-FE78462DC25E}"/>
          </ac:spMkLst>
        </pc:spChg>
        <pc:spChg chg="mod">
          <ac:chgData name="Mia, Mozammel" userId="a11f442c-b6d0-495f-a8cf-d3df457a14a2" providerId="ADAL" clId="{1B4BEB57-9EB3-421A-AFC9-B9DEE3F71E4C}" dt="2022-04-22T18:40:12.852" v="1127" actId="20577"/>
          <ac:spMkLst>
            <pc:docMk/>
            <pc:sldMk cId="231612707" sldId="269"/>
            <ac:spMk id="76" creationId="{69F585A0-FF6A-466E-99E2-E4CB30258300}"/>
          </ac:spMkLst>
        </pc:spChg>
      </pc:sldChg>
      <pc:sldChg chg="del">
        <pc:chgData name="Mia, Mozammel" userId="a11f442c-b6d0-495f-a8cf-d3df457a14a2" providerId="ADAL" clId="{1B4BEB57-9EB3-421A-AFC9-B9DEE3F71E4C}" dt="2022-04-22T17:42:38.590" v="926" actId="2696"/>
        <pc:sldMkLst>
          <pc:docMk/>
          <pc:sldMk cId="2368230295" sldId="269"/>
        </pc:sldMkLst>
      </pc:sldChg>
      <pc:sldChg chg="add del">
        <pc:chgData name="Mia, Mozammel" userId="a11f442c-b6d0-495f-a8cf-d3df457a14a2" providerId="ADAL" clId="{1B4BEB57-9EB3-421A-AFC9-B9DEE3F71E4C}" dt="2022-04-22T17:44:16.650" v="928" actId="2696"/>
        <pc:sldMkLst>
          <pc:docMk/>
          <pc:sldMk cId="4068853043" sldId="269"/>
        </pc:sldMkLst>
      </pc:sldChg>
      <pc:sldChg chg="modSp mod modAnim">
        <pc:chgData name="Mia, Mozammel" userId="a11f442c-b6d0-495f-a8cf-d3df457a14a2" providerId="ADAL" clId="{1B4BEB57-9EB3-421A-AFC9-B9DEE3F71E4C}" dt="2022-04-23T14:19:01.941" v="3137" actId="1035"/>
        <pc:sldMkLst>
          <pc:docMk/>
          <pc:sldMk cId="779480909" sldId="270"/>
        </pc:sldMkLst>
        <pc:spChg chg="mod">
          <ac:chgData name="Mia, Mozammel" userId="a11f442c-b6d0-495f-a8cf-d3df457a14a2" providerId="ADAL" clId="{1B4BEB57-9EB3-421A-AFC9-B9DEE3F71E4C}" dt="2022-04-23T13:44:31.306" v="2552" actId="20577"/>
          <ac:spMkLst>
            <pc:docMk/>
            <pc:sldMk cId="779480909" sldId="270"/>
            <ac:spMk id="2" creationId="{DA25B9AC-93DF-4FD5-9DB3-14DE0AD2DD1E}"/>
          </ac:spMkLst>
        </pc:spChg>
        <pc:spChg chg="mod">
          <ac:chgData name="Mia, Mozammel" userId="a11f442c-b6d0-495f-a8cf-d3df457a14a2" providerId="ADAL" clId="{1B4BEB57-9EB3-421A-AFC9-B9DEE3F71E4C}" dt="2022-04-23T14:19:01.941" v="3137" actId="1035"/>
          <ac:spMkLst>
            <pc:docMk/>
            <pc:sldMk cId="779480909" sldId="270"/>
            <ac:spMk id="18" creationId="{A6023EC6-ABBA-47F6-8823-D5807625259E}"/>
          </ac:spMkLst>
        </pc:spChg>
        <pc:graphicFrameChg chg="mod">
          <ac:chgData name="Mia, Mozammel" userId="a11f442c-b6d0-495f-a8cf-d3df457a14a2" providerId="ADAL" clId="{1B4BEB57-9EB3-421A-AFC9-B9DEE3F71E4C}" dt="2022-04-23T13:46:50.645" v="2559" actId="2085"/>
          <ac:graphicFrameMkLst>
            <pc:docMk/>
            <pc:sldMk cId="779480909" sldId="270"/>
            <ac:graphicFrameMk id="12" creationId="{F45B2EDC-7EED-440A-AAB2-27601F111AF1}"/>
          </ac:graphicFrameMkLst>
        </pc:graphicFrameChg>
        <pc:graphicFrameChg chg="mod">
          <ac:chgData name="Mia, Mozammel" userId="a11f442c-b6d0-495f-a8cf-d3df457a14a2" providerId="ADAL" clId="{1B4BEB57-9EB3-421A-AFC9-B9DEE3F71E4C}" dt="2022-04-23T13:46:46.652" v="2558" actId="2085"/>
          <ac:graphicFrameMkLst>
            <pc:docMk/>
            <pc:sldMk cId="779480909" sldId="270"/>
            <ac:graphicFrameMk id="14" creationId="{D061AA14-811F-4DDA-8121-1613399543BB}"/>
          </ac:graphicFrameMkLst>
        </pc:graphicFrameChg>
      </pc:sldChg>
      <pc:sldChg chg="modSp mod modAnim">
        <pc:chgData name="Mia, Mozammel" userId="a11f442c-b6d0-495f-a8cf-d3df457a14a2" providerId="ADAL" clId="{1B4BEB57-9EB3-421A-AFC9-B9DEE3F71E4C}" dt="2022-04-23T14:19:15.478" v="3148" actId="1035"/>
        <pc:sldMkLst>
          <pc:docMk/>
          <pc:sldMk cId="993331127" sldId="271"/>
        </pc:sldMkLst>
        <pc:spChg chg="mod">
          <ac:chgData name="Mia, Mozammel" userId="a11f442c-b6d0-495f-a8cf-d3df457a14a2" providerId="ADAL" clId="{1B4BEB57-9EB3-421A-AFC9-B9DEE3F71E4C}" dt="2022-04-23T14:19:15.478" v="3148" actId="1035"/>
          <ac:spMkLst>
            <pc:docMk/>
            <pc:sldMk cId="993331127" sldId="271"/>
            <ac:spMk id="18" creationId="{A6023EC6-ABBA-47F6-8823-D5807625259E}"/>
          </ac:spMkLst>
        </pc:spChg>
      </pc:sldChg>
      <pc:sldChg chg="delSp add del mod">
        <pc:chgData name="Mia, Mozammel" userId="a11f442c-b6d0-495f-a8cf-d3df457a14a2" providerId="ADAL" clId="{1B4BEB57-9EB3-421A-AFC9-B9DEE3F71E4C}" dt="2022-04-22T18:28:16.476" v="1112" actId="2696"/>
        <pc:sldMkLst>
          <pc:docMk/>
          <pc:sldMk cId="1008327268" sldId="272"/>
        </pc:sldMkLst>
        <pc:spChg chg="del">
          <ac:chgData name="Mia, Mozammel" userId="a11f442c-b6d0-495f-a8cf-d3df457a14a2" providerId="ADAL" clId="{1B4BEB57-9EB3-421A-AFC9-B9DEE3F71E4C}" dt="2022-04-22T17:19:53.006" v="182" actId="478"/>
          <ac:spMkLst>
            <pc:docMk/>
            <pc:sldMk cId="1008327268" sldId="272"/>
            <ac:spMk id="18" creationId="{E026181A-45FF-46CD-8073-29918215B00E}"/>
          </ac:spMkLst>
        </pc:spChg>
      </pc:sldChg>
      <pc:sldChg chg="modSp add mod">
        <pc:chgData name="Mia, Mozammel" userId="a11f442c-b6d0-495f-a8cf-d3df457a14a2" providerId="ADAL" clId="{1B4BEB57-9EB3-421A-AFC9-B9DEE3F71E4C}" dt="2022-04-23T14:03:37.442" v="3057" actId="20577"/>
        <pc:sldMkLst>
          <pc:docMk/>
          <pc:sldMk cId="1238037768" sldId="273"/>
        </pc:sldMkLst>
        <pc:spChg chg="mod">
          <ac:chgData name="Mia, Mozammel" userId="a11f442c-b6d0-495f-a8cf-d3df457a14a2" providerId="ADAL" clId="{1B4BEB57-9EB3-421A-AFC9-B9DEE3F71E4C}" dt="2022-04-22T17:55:09.980" v="970" actId="20577"/>
          <ac:spMkLst>
            <pc:docMk/>
            <pc:sldMk cId="1238037768" sldId="273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3T14:03:37.442" v="3057" actId="20577"/>
          <ac:spMkLst>
            <pc:docMk/>
            <pc:sldMk cId="1238037768" sldId="273"/>
            <ac:spMk id="3" creationId="{00000000-0000-0000-0000-000000000000}"/>
          </ac:spMkLst>
        </pc:spChg>
      </pc:sldChg>
      <pc:sldChg chg="add del">
        <pc:chgData name="Mia, Mozammel" userId="a11f442c-b6d0-495f-a8cf-d3df457a14a2" providerId="ADAL" clId="{1B4BEB57-9EB3-421A-AFC9-B9DEE3F71E4C}" dt="2022-04-22T17:38:54.416" v="895" actId="2696"/>
        <pc:sldMkLst>
          <pc:docMk/>
          <pc:sldMk cId="2761353362" sldId="273"/>
        </pc:sldMkLst>
      </pc:sldChg>
      <pc:sldChg chg="modSp add mod">
        <pc:chgData name="Mia, Mozammel" userId="a11f442c-b6d0-495f-a8cf-d3df457a14a2" providerId="ADAL" clId="{1B4BEB57-9EB3-421A-AFC9-B9DEE3F71E4C}" dt="2022-04-22T17:55:19.178" v="971"/>
        <pc:sldMkLst>
          <pc:docMk/>
          <pc:sldMk cId="950250850" sldId="274"/>
        </pc:sldMkLst>
        <pc:spChg chg="mod">
          <ac:chgData name="Mia, Mozammel" userId="a11f442c-b6d0-495f-a8cf-d3df457a14a2" providerId="ADAL" clId="{1B4BEB57-9EB3-421A-AFC9-B9DEE3F71E4C}" dt="2022-04-22T17:55:19.178" v="971"/>
          <ac:spMkLst>
            <pc:docMk/>
            <pc:sldMk cId="950250850" sldId="274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2T17:49:44.773" v="934" actId="207"/>
          <ac:spMkLst>
            <pc:docMk/>
            <pc:sldMk cId="950250850" sldId="274"/>
            <ac:spMk id="3" creationId="{00000000-0000-0000-0000-000000000000}"/>
          </ac:spMkLst>
        </pc:spChg>
      </pc:sldChg>
      <pc:sldChg chg="modSp add mod">
        <pc:chgData name="Mia, Mozammel" userId="a11f442c-b6d0-495f-a8cf-d3df457a14a2" providerId="ADAL" clId="{1B4BEB57-9EB3-421A-AFC9-B9DEE3F71E4C}" dt="2022-04-23T14:01:38.590" v="2998" actId="20577"/>
        <pc:sldMkLst>
          <pc:docMk/>
          <pc:sldMk cId="4109926764" sldId="275"/>
        </pc:sldMkLst>
        <pc:spChg chg="mod">
          <ac:chgData name="Mia, Mozammel" userId="a11f442c-b6d0-495f-a8cf-d3df457a14a2" providerId="ADAL" clId="{1B4BEB57-9EB3-421A-AFC9-B9DEE3F71E4C}" dt="2022-04-22T17:55:24.828" v="972"/>
          <ac:spMkLst>
            <pc:docMk/>
            <pc:sldMk cId="4109926764" sldId="275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3T14:01:38.590" v="2998" actId="20577"/>
          <ac:spMkLst>
            <pc:docMk/>
            <pc:sldMk cId="4109926764" sldId="275"/>
            <ac:spMk id="3" creationId="{00000000-0000-0000-0000-000000000000}"/>
          </ac:spMkLst>
        </pc:spChg>
      </pc:sldChg>
      <pc:sldChg chg="modSp add del mod">
        <pc:chgData name="Mia, Mozammel" userId="a11f442c-b6d0-495f-a8cf-d3df457a14a2" providerId="ADAL" clId="{1B4BEB57-9EB3-421A-AFC9-B9DEE3F71E4C}" dt="2022-04-23T13:38:26.475" v="2467" actId="2696"/>
        <pc:sldMkLst>
          <pc:docMk/>
          <pc:sldMk cId="2756486235" sldId="276"/>
        </pc:sldMkLst>
        <pc:spChg chg="mod">
          <ac:chgData name="Mia, Mozammel" userId="a11f442c-b6d0-495f-a8cf-d3df457a14a2" providerId="ADAL" clId="{1B4BEB57-9EB3-421A-AFC9-B9DEE3F71E4C}" dt="2022-04-22T17:55:29.838" v="973"/>
          <ac:spMkLst>
            <pc:docMk/>
            <pc:sldMk cId="2756486235" sldId="276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2T17:50:24.996" v="940" actId="207"/>
          <ac:spMkLst>
            <pc:docMk/>
            <pc:sldMk cId="2756486235" sldId="276"/>
            <ac:spMk id="3" creationId="{00000000-0000-0000-0000-000000000000}"/>
          </ac:spMkLst>
        </pc:spChg>
      </pc:sldChg>
      <pc:sldChg chg="modSp add mod">
        <pc:chgData name="Mia, Mozammel" userId="a11f442c-b6d0-495f-a8cf-d3df457a14a2" providerId="ADAL" clId="{1B4BEB57-9EB3-421A-AFC9-B9DEE3F71E4C}" dt="2022-04-23T14:06:01.154" v="3076" actId="20577"/>
        <pc:sldMkLst>
          <pc:docMk/>
          <pc:sldMk cId="1949794072" sldId="277"/>
        </pc:sldMkLst>
        <pc:spChg chg="mod">
          <ac:chgData name="Mia, Mozammel" userId="a11f442c-b6d0-495f-a8cf-d3df457a14a2" providerId="ADAL" clId="{1B4BEB57-9EB3-421A-AFC9-B9DEE3F71E4C}" dt="2022-04-22T17:55:37.441" v="974"/>
          <ac:spMkLst>
            <pc:docMk/>
            <pc:sldMk cId="1949794072" sldId="277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3T14:06:01.154" v="3076" actId="20577"/>
          <ac:spMkLst>
            <pc:docMk/>
            <pc:sldMk cId="1949794072" sldId="277"/>
            <ac:spMk id="3" creationId="{00000000-0000-0000-0000-000000000000}"/>
          </ac:spMkLst>
        </pc:spChg>
      </pc:sldChg>
      <pc:sldChg chg="modSp add mod">
        <pc:chgData name="Mia, Mozammel" userId="a11f442c-b6d0-495f-a8cf-d3df457a14a2" providerId="ADAL" clId="{1B4BEB57-9EB3-421A-AFC9-B9DEE3F71E4C}" dt="2022-04-23T14:06:12.436" v="3095" actId="20577"/>
        <pc:sldMkLst>
          <pc:docMk/>
          <pc:sldMk cId="4192717511" sldId="278"/>
        </pc:sldMkLst>
        <pc:spChg chg="mod">
          <ac:chgData name="Mia, Mozammel" userId="a11f442c-b6d0-495f-a8cf-d3df457a14a2" providerId="ADAL" clId="{1B4BEB57-9EB3-421A-AFC9-B9DEE3F71E4C}" dt="2022-04-22T17:55:43.169" v="975"/>
          <ac:spMkLst>
            <pc:docMk/>
            <pc:sldMk cId="4192717511" sldId="278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3T14:06:12.436" v="3095" actId="20577"/>
          <ac:spMkLst>
            <pc:docMk/>
            <pc:sldMk cId="4192717511" sldId="278"/>
            <ac:spMk id="3" creationId="{00000000-0000-0000-0000-000000000000}"/>
          </ac:spMkLst>
        </pc:spChg>
      </pc:sldChg>
      <pc:sldChg chg="modSp add mod">
        <pc:chgData name="Mia, Mozammel" userId="a11f442c-b6d0-495f-a8cf-d3df457a14a2" providerId="ADAL" clId="{1B4BEB57-9EB3-421A-AFC9-B9DEE3F71E4C}" dt="2022-04-23T14:06:26.431" v="3114" actId="20577"/>
        <pc:sldMkLst>
          <pc:docMk/>
          <pc:sldMk cId="4218416120" sldId="279"/>
        </pc:sldMkLst>
        <pc:spChg chg="mod">
          <ac:chgData name="Mia, Mozammel" userId="a11f442c-b6d0-495f-a8cf-d3df457a14a2" providerId="ADAL" clId="{1B4BEB57-9EB3-421A-AFC9-B9DEE3F71E4C}" dt="2022-04-22T17:55:49.245" v="976"/>
          <ac:spMkLst>
            <pc:docMk/>
            <pc:sldMk cId="4218416120" sldId="279"/>
            <ac:spMk id="2" creationId="{00000000-0000-0000-0000-000000000000}"/>
          </ac:spMkLst>
        </pc:spChg>
        <pc:spChg chg="mod">
          <ac:chgData name="Mia, Mozammel" userId="a11f442c-b6d0-495f-a8cf-d3df457a14a2" providerId="ADAL" clId="{1B4BEB57-9EB3-421A-AFC9-B9DEE3F71E4C}" dt="2022-04-23T14:06:26.431" v="3114" actId="20577"/>
          <ac:spMkLst>
            <pc:docMk/>
            <pc:sldMk cId="4218416120" sldId="279"/>
            <ac:spMk id="3" creationId="{00000000-0000-0000-0000-000000000000}"/>
          </ac:spMkLst>
        </pc:spChg>
      </pc:sldChg>
      <pc:sldChg chg="modSp add del mod">
        <pc:chgData name="Mia, Mozammel" userId="a11f442c-b6d0-495f-a8cf-d3df457a14a2" providerId="ADAL" clId="{1B4BEB57-9EB3-421A-AFC9-B9DEE3F71E4C}" dt="2022-04-23T12:18:59.292" v="2153" actId="2696"/>
        <pc:sldMkLst>
          <pc:docMk/>
          <pc:sldMk cId="296588196" sldId="280"/>
        </pc:sldMkLst>
        <pc:spChg chg="mod">
          <ac:chgData name="Mia, Mozammel" userId="a11f442c-b6d0-495f-a8cf-d3df457a14a2" providerId="ADAL" clId="{1B4BEB57-9EB3-421A-AFC9-B9DEE3F71E4C}" dt="2022-04-23T12:18:47.404" v="2152" actId="1036"/>
          <ac:spMkLst>
            <pc:docMk/>
            <pc:sldMk cId="296588196" sldId="280"/>
            <ac:spMk id="15" creationId="{978581D6-82D2-483D-829B-2F5AA052A3BC}"/>
          </ac:spMkLst>
        </pc:spChg>
      </pc:sldChg>
      <pc:sldChg chg="add del">
        <pc:chgData name="Mia, Mozammel" userId="a11f442c-b6d0-495f-a8cf-d3df457a14a2" providerId="ADAL" clId="{1B4BEB57-9EB3-421A-AFC9-B9DEE3F71E4C}" dt="2022-04-22T20:26:04.942" v="1861" actId="2696"/>
        <pc:sldMkLst>
          <pc:docMk/>
          <pc:sldMk cId="379120637" sldId="280"/>
        </pc:sldMkLst>
      </pc:sldChg>
      <pc:sldChg chg="addSp delSp modSp add mod">
        <pc:chgData name="Mia, Mozammel" userId="a11f442c-b6d0-495f-a8cf-d3df457a14a2" providerId="ADAL" clId="{1B4BEB57-9EB3-421A-AFC9-B9DEE3F71E4C}" dt="2022-04-23T17:43:32.435" v="3226" actId="1076"/>
        <pc:sldMkLst>
          <pc:docMk/>
          <pc:sldMk cId="2161497963" sldId="280"/>
        </pc:sldMkLst>
        <pc:spChg chg="mod">
          <ac:chgData name="Mia, Mozammel" userId="a11f442c-b6d0-495f-a8cf-d3df457a14a2" providerId="ADAL" clId="{1B4BEB57-9EB3-421A-AFC9-B9DEE3F71E4C}" dt="2022-04-23T17:42:38.159" v="3206" actId="20577"/>
          <ac:spMkLst>
            <pc:docMk/>
            <pc:sldMk cId="2161497963" sldId="280"/>
            <ac:spMk id="2" creationId="{00000000-0000-0000-0000-000000000000}"/>
          </ac:spMkLst>
        </pc:spChg>
        <pc:spChg chg="add del mod">
          <ac:chgData name="Mia, Mozammel" userId="a11f442c-b6d0-495f-a8cf-d3df457a14a2" providerId="ADAL" clId="{1B4BEB57-9EB3-421A-AFC9-B9DEE3F71E4C}" dt="2022-04-23T17:43:32.435" v="3226" actId="1076"/>
          <ac:spMkLst>
            <pc:docMk/>
            <pc:sldMk cId="2161497963" sldId="280"/>
            <ac:spMk id="3" creationId="{00000000-0000-0000-0000-000000000000}"/>
          </ac:spMkLst>
        </pc:spChg>
      </pc:sldChg>
      <pc:sldChg chg="addSp delSp modSp add del mod">
        <pc:chgData name="Mia, Mozammel" userId="a11f442c-b6d0-495f-a8cf-d3df457a14a2" providerId="ADAL" clId="{1B4BEB57-9EB3-421A-AFC9-B9DEE3F71E4C}" dt="2022-04-23T13:38:26.475" v="2467" actId="2696"/>
        <pc:sldMkLst>
          <pc:docMk/>
          <pc:sldMk cId="3714680271" sldId="280"/>
        </pc:sldMkLst>
        <pc:spChg chg="del">
          <ac:chgData name="Mia, Mozammel" userId="a11f442c-b6d0-495f-a8cf-d3df457a14a2" providerId="ADAL" clId="{1B4BEB57-9EB3-421A-AFC9-B9DEE3F71E4C}" dt="2022-04-23T12:52:37.493" v="2385" actId="478"/>
          <ac:spMkLst>
            <pc:docMk/>
            <pc:sldMk cId="3714680271" sldId="280"/>
            <ac:spMk id="3" creationId="{00000000-0000-0000-0000-000000000000}"/>
          </ac:spMkLst>
        </pc:spChg>
        <pc:spChg chg="add mod">
          <ac:chgData name="Mia, Mozammel" userId="a11f442c-b6d0-495f-a8cf-d3df457a14a2" providerId="ADAL" clId="{1B4BEB57-9EB3-421A-AFC9-B9DEE3F71E4C}" dt="2022-04-23T12:52:42.256" v="2387" actId="14100"/>
          <ac:spMkLst>
            <pc:docMk/>
            <pc:sldMk cId="3714680271" sldId="280"/>
            <ac:spMk id="7" creationId="{2B2F83BE-91D1-4184-A588-26B155B907A3}"/>
          </ac:spMkLst>
        </pc:spChg>
      </pc:sldChg>
      <pc:sldChg chg="add del">
        <pc:chgData name="Mia, Mozammel" userId="a11f442c-b6d0-495f-a8cf-d3df457a14a2" providerId="ADAL" clId="{1B4BEB57-9EB3-421A-AFC9-B9DEE3F71E4C}" dt="2022-04-23T13:59:30.861" v="2926" actId="2696"/>
        <pc:sldMkLst>
          <pc:docMk/>
          <pc:sldMk cId="2317287562" sldId="28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2022-04-23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23.04.2022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848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9055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928C743-43C7-45D4-956F-FDD1D0A617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8" t="8578" r="3923" b="4447"/>
          <a:stretch/>
        </p:blipFill>
        <p:spPr>
          <a:xfrm>
            <a:off x="0" y="-18000"/>
            <a:ext cx="3060000" cy="1008000"/>
          </a:xfrm>
          <a:prstGeom prst="rect">
            <a:avLst/>
          </a:prstGeom>
        </p:spPr>
      </p:pic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Bildobjekt 15" descr="En bild som visar himmel, byggnad, utomhus, slott&#10;&#10;Automatiskt genererad beskrivning">
            <a:extLst>
              <a:ext uri="{FF2B5EF4-FFF2-40B4-BE49-F238E27FC236}">
                <a16:creationId xmlns:a16="http://schemas.microsoft.com/office/drawing/2014/main" id="{9A2FDCEF-08EC-4F65-90A4-2343066CB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 b="3905"/>
          <a:stretch/>
        </p:blipFill>
        <p:spPr>
          <a:xfrm>
            <a:off x="0" y="1008000"/>
            <a:ext cx="12192000" cy="586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D42DE144-2ED5-454A-8B2C-B35AAA614128}"/>
              </a:ext>
            </a:extLst>
          </p:cNvPr>
          <p:cNvSpPr/>
          <p:nvPr userDrawn="1"/>
        </p:nvSpPr>
        <p:spPr>
          <a:xfrm>
            <a:off x="0" y="5085184"/>
            <a:ext cx="12192000" cy="1368152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B4C8BB1-1723-4342-88EA-2008BE20C569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Name</a:t>
            </a:r>
          </a:p>
          <a:p>
            <a:r>
              <a:rPr lang="de-DE" dirty="0"/>
              <a:t>Company</a:t>
            </a:r>
          </a:p>
          <a:p>
            <a:r>
              <a:rPr lang="de-DE" dirty="0"/>
              <a:t>Date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692376-6B62-4DA0-84AF-948C0FF813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5" t="5656" r="173" b="-5656"/>
          <a:stretch/>
        </p:blipFill>
        <p:spPr>
          <a:xfrm>
            <a:off x="0" y="6066000"/>
            <a:ext cx="2232000" cy="81125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3421E572-FA19-4A47-867B-E4DD3F38397E}"/>
              </a:ext>
            </a:extLst>
          </p:cNvPr>
          <p:cNvSpPr/>
          <p:nvPr userDrawn="1"/>
        </p:nvSpPr>
        <p:spPr>
          <a:xfrm>
            <a:off x="3" y="1124745"/>
            <a:ext cx="12098452" cy="4896544"/>
          </a:xfrm>
          <a:prstGeom prst="rect">
            <a:avLst/>
          </a:prstGeom>
          <a:gradFill>
            <a:gsLst>
              <a:gs pos="559">
                <a:schemeClr val="bg1">
                  <a:lumMod val="6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23.04.2022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23.04.2022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6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8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1044000" y="5157192"/>
            <a:ext cx="11064552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sz="2900" dirty="0"/>
              <a:t>Abrasive wear mechanism based interactive friction model for machining</a:t>
            </a:r>
            <a:endParaRPr lang="de-DE" sz="29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1044000" y="6021288"/>
            <a:ext cx="11064552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800" dirty="0"/>
              <a:t>Mozammel Mia, Xiao Yang, Huifeng Shi, Denis J. Politis, LiLiang Wang</a:t>
            </a:r>
          </a:p>
        </p:txBody>
      </p:sp>
      <p:pic>
        <p:nvPicPr>
          <p:cNvPr id="1026" name="Picture 2" descr="The Imperial logo | Staff | Imperial College London">
            <a:extLst>
              <a:ext uri="{FF2B5EF4-FFF2-40B4-BE49-F238E27FC236}">
                <a16:creationId xmlns:a16="http://schemas.microsoft.com/office/drawing/2014/main" id="{11C460BC-BCFE-439D-ADC1-EF4A4C32E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1" t="26736" r="11101" b="23764"/>
          <a:stretch/>
        </p:blipFill>
        <p:spPr bwMode="auto">
          <a:xfrm>
            <a:off x="9480375" y="0"/>
            <a:ext cx="2359579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Outline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Introduction and Motivation</a:t>
            </a:r>
          </a:p>
          <a:p>
            <a:r>
              <a:rPr lang="en-US" dirty="0">
                <a:latin typeface="+mn-lt"/>
              </a:rPr>
              <a:t>Interactive friction model: Development</a:t>
            </a:r>
          </a:p>
          <a:p>
            <a:r>
              <a:rPr lang="en-US" dirty="0"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latin typeface="+mn-lt"/>
              </a:rPr>
              <a:t>IFM: </a:t>
            </a:r>
            <a:r>
              <a:rPr lang="en-GB" dirty="0">
                <a:latin typeface="+mn-lt"/>
              </a:rPr>
              <a:t>Residual coating thickness and Coating depletion rate</a:t>
            </a:r>
            <a:r>
              <a:rPr lang="en-US" dirty="0">
                <a:latin typeface="+mn-lt"/>
              </a:rPr>
              <a:t> </a:t>
            </a:r>
          </a:p>
          <a:p>
            <a:r>
              <a:rPr lang="en-US" dirty="0"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"/>
    </mc:Choice>
    <mc:Fallback xmlns="">
      <p:transition spd="slow" advTm="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Introduction and Motivation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Development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Residual coating thickness &amp; Coating depletion rate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123803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Introduction and Motivation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373ED59-23AB-4166-8709-9999A36CD134}"/>
              </a:ext>
            </a:extLst>
          </p:cNvPr>
          <p:cNvGrpSpPr/>
          <p:nvPr/>
        </p:nvGrpSpPr>
        <p:grpSpPr>
          <a:xfrm>
            <a:off x="7329655" y="1098819"/>
            <a:ext cx="4297408" cy="4880003"/>
            <a:chOff x="7329655" y="1098819"/>
            <a:chExt cx="4297408" cy="488000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01CB94-8FF2-4932-9458-E6DC60F737FB}"/>
                </a:ext>
              </a:extLst>
            </p:cNvPr>
            <p:cNvSpPr/>
            <p:nvPr/>
          </p:nvSpPr>
          <p:spPr>
            <a:xfrm>
              <a:off x="7356140" y="1963525"/>
              <a:ext cx="1368152" cy="79208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Constant COF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043A9B2-C3B0-4CDB-AA69-CE264E0E57B3}"/>
                </a:ext>
              </a:extLst>
            </p:cNvPr>
            <p:cNvSpPr txBox="1"/>
            <p:nvPr/>
          </p:nvSpPr>
          <p:spPr>
            <a:xfrm>
              <a:off x="10128448" y="1981899"/>
              <a:ext cx="14986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>
                  <a:solidFill>
                    <a:srgbClr val="C00000"/>
                  </a:solidFill>
                </a:rPr>
                <a:t>Accuracy </a:t>
              </a:r>
            </a:p>
            <a:p>
              <a:pPr algn="ctr"/>
              <a:r>
                <a:rPr lang="en-GB" dirty="0">
                  <a:solidFill>
                    <a:srgbClr val="C00000"/>
                  </a:solidFill>
                </a:rPr>
                <a:t>Compromised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7954E23-D874-4FF2-AE71-F9C278616D60}"/>
                </a:ext>
              </a:extLst>
            </p:cNvPr>
            <p:cNvSpPr/>
            <p:nvPr/>
          </p:nvSpPr>
          <p:spPr>
            <a:xfrm>
              <a:off x="7329655" y="3429000"/>
              <a:ext cx="1392308" cy="792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Evolutionary COF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4A2543-9451-4D16-BD08-F8F005FCC323}"/>
                </a:ext>
              </a:extLst>
            </p:cNvPr>
            <p:cNvSpPr txBox="1"/>
            <p:nvPr/>
          </p:nvSpPr>
          <p:spPr>
            <a:xfrm>
              <a:off x="10312504" y="3531600"/>
              <a:ext cx="11305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1">
                      <a:lumMod val="75000"/>
                    </a:schemeClr>
                  </a:solidFill>
                </a:rPr>
                <a:t>Improve </a:t>
              </a:r>
            </a:p>
            <a:p>
              <a:pPr algn="ctr"/>
              <a:r>
                <a:rPr lang="en-GB" dirty="0">
                  <a:solidFill>
                    <a:schemeClr val="accent1">
                      <a:lumMod val="75000"/>
                    </a:schemeClr>
                  </a:solidFill>
                </a:rPr>
                <a:t>Accuracy?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D6C0FF7-BFE9-4E3B-A1D5-9A5C5EE79896}"/>
                </a:ext>
              </a:extLst>
            </p:cNvPr>
            <p:cNvGrpSpPr/>
            <p:nvPr/>
          </p:nvGrpSpPr>
          <p:grpSpPr>
            <a:xfrm>
              <a:off x="8838232" y="2492896"/>
              <a:ext cx="1246072" cy="1951164"/>
              <a:chOff x="9066460" y="1631211"/>
              <a:chExt cx="1246072" cy="1951164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B18B8A-B117-4CD5-9A02-5BA868098BFE}"/>
                  </a:ext>
                </a:extLst>
              </p:cNvPr>
              <p:cNvSpPr txBox="1"/>
              <p:nvPr/>
            </p:nvSpPr>
            <p:spPr>
              <a:xfrm>
                <a:off x="9070851" y="2997600"/>
                <a:ext cx="124168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Modelling &amp;</a:t>
                </a:r>
              </a:p>
              <a:p>
                <a:pPr algn="ctr"/>
                <a:r>
                  <a:rPr lang="en-GB" sz="1600" dirty="0"/>
                  <a:t>Simulation</a:t>
                </a: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7DE99BF-20D1-4D40-AFAE-EB46466FAE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066460" y="1631211"/>
                <a:ext cx="1241680" cy="1366389"/>
              </a:xfrm>
              <a:prstGeom prst="rect">
                <a:avLst/>
              </a:prstGeom>
            </p:spPr>
          </p:pic>
        </p:grpSp>
        <p:sp>
          <p:nvSpPr>
            <p:cNvPr id="20" name="Arrow: Curved Down 19">
              <a:extLst>
                <a:ext uri="{FF2B5EF4-FFF2-40B4-BE49-F238E27FC236}">
                  <a16:creationId xmlns:a16="http://schemas.microsoft.com/office/drawing/2014/main" id="{48DADE88-995A-4B90-B953-28029939B1F1}"/>
                </a:ext>
              </a:extLst>
            </p:cNvPr>
            <p:cNvSpPr/>
            <p:nvPr/>
          </p:nvSpPr>
          <p:spPr>
            <a:xfrm>
              <a:off x="7936105" y="1098819"/>
              <a:ext cx="3022104" cy="792082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3" name="Arrow: Right 22">
              <a:extLst>
                <a:ext uri="{FF2B5EF4-FFF2-40B4-BE49-F238E27FC236}">
                  <a16:creationId xmlns:a16="http://schemas.microsoft.com/office/drawing/2014/main" id="{64247992-9332-43CB-B09F-75415CF3474D}"/>
                </a:ext>
              </a:extLst>
            </p:cNvPr>
            <p:cNvSpPr/>
            <p:nvPr/>
          </p:nvSpPr>
          <p:spPr>
            <a:xfrm rot="5400000">
              <a:off x="10499878" y="2936334"/>
              <a:ext cx="673392" cy="31194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1431D4-8D91-4AF9-A988-9A3072ED687E}"/>
                </a:ext>
              </a:extLst>
            </p:cNvPr>
            <p:cNvSpPr/>
            <p:nvPr/>
          </p:nvSpPr>
          <p:spPr>
            <a:xfrm>
              <a:off x="7356140" y="5004156"/>
              <a:ext cx="4236624" cy="9746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/>
                <a:t>Chip formation, tool wear, tool life, tool deformation, stress, strain, temperature etc.</a:t>
              </a:r>
              <a:endParaRPr lang="en-GB" sz="2000" b="1" dirty="0"/>
            </a:p>
          </p:txBody>
        </p:sp>
        <p:sp>
          <p:nvSpPr>
            <p:cNvPr id="25" name="Arrow: Curved Down 24">
              <a:extLst>
                <a:ext uri="{FF2B5EF4-FFF2-40B4-BE49-F238E27FC236}">
                  <a16:creationId xmlns:a16="http://schemas.microsoft.com/office/drawing/2014/main" id="{5E81DC4B-7ADF-4E8A-BFF9-D2877D0E051F}"/>
                </a:ext>
              </a:extLst>
            </p:cNvPr>
            <p:cNvSpPr/>
            <p:nvPr/>
          </p:nvSpPr>
          <p:spPr>
            <a:xfrm rot="10800000">
              <a:off x="7898432" y="4255224"/>
              <a:ext cx="3022104" cy="711876"/>
            </a:xfrm>
            <a:prstGeom prst="curved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32" name="Inhaltsplatzhalter 2">
            <a:extLst>
              <a:ext uri="{FF2B5EF4-FFF2-40B4-BE49-F238E27FC236}">
                <a16:creationId xmlns:a16="http://schemas.microsoft.com/office/drawing/2014/main" id="{3C93540D-F596-4B5D-894F-6A9FA6EED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5"/>
            <a:ext cx="6624736" cy="4710057"/>
          </a:xfrm>
        </p:spPr>
        <p:txBody>
          <a:bodyPr/>
          <a:lstStyle/>
          <a:p>
            <a:r>
              <a:rPr lang="en-US" sz="2000" b="1" dirty="0">
                <a:latin typeface="+mn-lt"/>
              </a:rPr>
              <a:t>Research Gap: </a:t>
            </a:r>
            <a:r>
              <a:rPr lang="en-US" sz="2000" dirty="0">
                <a:latin typeface="+mn-lt"/>
              </a:rPr>
              <a:t>Consideration of constant COF in modeling and simulation of machining is </a:t>
            </a:r>
            <a:r>
              <a:rPr lang="en-US" sz="2000" u="sng" dirty="0">
                <a:latin typeface="+mn-lt"/>
              </a:rPr>
              <a:t>not producing the most realistic environment</a:t>
            </a:r>
            <a:r>
              <a:rPr lang="en-US" sz="2000" dirty="0">
                <a:latin typeface="+mn-lt"/>
              </a:rPr>
              <a:t> – it is leading to less accurate results. </a:t>
            </a:r>
          </a:p>
          <a:p>
            <a:r>
              <a:rPr lang="en-US" sz="2000" b="1" dirty="0">
                <a:latin typeface="+mn-lt"/>
              </a:rPr>
              <a:t>Motivation:</a:t>
            </a:r>
            <a:r>
              <a:rPr lang="en-US" sz="2000" dirty="0">
                <a:latin typeface="+mn-lt"/>
              </a:rPr>
              <a:t> Imperative to develop a friction model that considers the </a:t>
            </a:r>
            <a:r>
              <a:rPr lang="en-US" sz="2000" u="sng" dirty="0">
                <a:latin typeface="+mn-lt"/>
              </a:rPr>
              <a:t>time dependent evolution of coefficient of friction</a:t>
            </a:r>
            <a:r>
              <a:rPr lang="en-US" sz="2000" dirty="0">
                <a:latin typeface="+mn-lt"/>
              </a:rPr>
              <a:t> and can be employed in modeling and simulation of machining.    </a:t>
            </a:r>
          </a:p>
          <a:p>
            <a:r>
              <a:rPr lang="en-US" sz="2000" b="1" dirty="0">
                <a:latin typeface="+mn-lt"/>
              </a:rPr>
              <a:t>Objectives:</a:t>
            </a:r>
            <a:r>
              <a:rPr lang="en-US" sz="2000" dirty="0">
                <a:latin typeface="+mn-lt"/>
              </a:rPr>
              <a:t> (</a:t>
            </a:r>
            <a:r>
              <a:rPr lang="en-US" sz="2000" dirty="0" err="1">
                <a:latin typeface="+mn-lt"/>
              </a:rPr>
              <a:t>i</a:t>
            </a:r>
            <a:r>
              <a:rPr lang="en-US" sz="2000" dirty="0">
                <a:latin typeface="+mn-lt"/>
              </a:rPr>
              <a:t>) Develop interactive friction model (ii) Sliding speed, contact pressure, and temperature into consideration (iii) tool material softening effect (iv) any sudden change of loads into consideration.</a:t>
            </a:r>
          </a:p>
          <a:p>
            <a:r>
              <a:rPr lang="en-US" sz="2000" b="1" dirty="0">
                <a:latin typeface="+mn-lt"/>
              </a:rPr>
              <a:t>Applications:</a:t>
            </a:r>
            <a:r>
              <a:rPr lang="en-US" sz="2000" dirty="0">
                <a:latin typeface="+mn-lt"/>
              </a:rPr>
              <a:t> Embedded with FEA software, it can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predict the outcomes</a:t>
            </a:r>
            <a:r>
              <a:rPr lang="en-US" sz="2000" dirty="0">
                <a:latin typeface="+mn-lt"/>
              </a:rPr>
              <a:t> (i.e., force, temperature, tool wear, tool life) of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multi-pass machining</a:t>
            </a:r>
            <a:r>
              <a:rPr lang="en-US" sz="2000" dirty="0">
                <a:latin typeface="+mn-lt"/>
              </a:rPr>
              <a:t> runs with </a:t>
            </a:r>
            <a:r>
              <a:rPr lang="en-US" sz="2000" dirty="0">
                <a:solidFill>
                  <a:srgbClr val="00B0F0"/>
                </a:solidFill>
                <a:latin typeface="+mn-lt"/>
              </a:rPr>
              <a:t>improved accuracy</a:t>
            </a:r>
            <a:r>
              <a:rPr lang="en-US" sz="2000" dirty="0">
                <a:latin typeface="+mn-lt"/>
              </a:rPr>
              <a:t>. 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4C3CA9D-07A1-42B2-8F50-F3CE09196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762" y="1734468"/>
            <a:ext cx="1073379" cy="711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280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03BCD5B0-BB2E-4C90-AAAA-27FDFEC82D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84" r="14232" b="51493"/>
          <a:stretch/>
        </p:blipFill>
        <p:spPr>
          <a:xfrm>
            <a:off x="0" y="4149080"/>
            <a:ext cx="2063552" cy="1841456"/>
          </a:xfrm>
          <a:prstGeom prst="rect">
            <a:avLst/>
          </a:prstGeom>
          <a:ln>
            <a:solidFill>
              <a:srgbClr val="35B9C5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Introduction and Motivation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9264352" y="6093301"/>
            <a:ext cx="154275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B6E32095-07B3-4DBB-BE5B-D391A79E80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9879" y="1248648"/>
            <a:ext cx="3007969" cy="387456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31DCD3F-DE4F-407C-A228-AA266E50E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4744"/>
            <a:ext cx="2415018" cy="1656184"/>
          </a:xfrm>
          <a:prstGeom prst="rect">
            <a:avLst/>
          </a:prstGeom>
          <a:ln>
            <a:solidFill>
              <a:srgbClr val="35B9C5"/>
            </a:solidFill>
          </a:ln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CCE4F49E-9D21-4FCB-A0DF-5AEF7830A6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5760" y="1130220"/>
            <a:ext cx="1994443" cy="1578700"/>
          </a:xfrm>
          <a:prstGeom prst="rect">
            <a:avLst/>
          </a:prstGeom>
          <a:ln>
            <a:solidFill>
              <a:srgbClr val="35B9C5"/>
            </a:solidFill>
          </a:ln>
        </p:spPr>
      </p:pic>
      <p:pic>
        <p:nvPicPr>
          <p:cNvPr id="69" name="Picture 6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81959E4-BB38-4BD3-BDFF-9110C671E493}"/>
              </a:ext>
            </a:extLst>
          </p:cNvPr>
          <p:cNvPicPr/>
          <p:nvPr/>
        </p:nvPicPr>
        <p:blipFill rotWithShape="1">
          <a:blip r:embed="rId6"/>
          <a:srcRect l="67314" t="64236" b="9566"/>
          <a:stretch/>
        </p:blipFill>
        <p:spPr>
          <a:xfrm>
            <a:off x="3866650" y="4509120"/>
            <a:ext cx="2063552" cy="1495168"/>
          </a:xfrm>
          <a:prstGeom prst="rect">
            <a:avLst/>
          </a:prstGeom>
          <a:ln>
            <a:solidFill>
              <a:srgbClr val="35B9C5"/>
            </a:solidFill>
          </a:ln>
        </p:spPr>
      </p:pic>
      <p:sp>
        <p:nvSpPr>
          <p:cNvPr id="72" name="Inhaltsplatzhalter 2">
            <a:extLst>
              <a:ext uri="{FF2B5EF4-FFF2-40B4-BE49-F238E27FC236}">
                <a16:creationId xmlns:a16="http://schemas.microsoft.com/office/drawing/2014/main" id="{68A022F9-C8B7-484C-82A6-4CC35829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268765"/>
            <a:ext cx="5760640" cy="4608513"/>
          </a:xfrm>
        </p:spPr>
        <p:txBody>
          <a:bodyPr/>
          <a:lstStyle/>
          <a:p>
            <a:r>
              <a:rPr lang="en-US" sz="2000" dirty="0">
                <a:latin typeface="+mn-lt"/>
              </a:rPr>
              <a:t>Traditionally, in machining, the friction at the tool-workpiece interfaces has been considered constant </a:t>
            </a:r>
            <a:r>
              <a:rPr lang="en-US" sz="2000" baseline="30000" dirty="0">
                <a:latin typeface="+mn-lt"/>
              </a:rPr>
              <a:t>[1]</a:t>
            </a:r>
          </a:p>
          <a:p>
            <a:r>
              <a:rPr lang="en-US" sz="2000" dirty="0">
                <a:latin typeface="+mn-lt"/>
              </a:rPr>
              <a:t>Owing to the dynamic nature and instantaneous changes in the interactions, the friction coefficient is not constant, rather its variable </a:t>
            </a:r>
            <a:r>
              <a:rPr lang="en-US" sz="2000" baseline="30000" dirty="0">
                <a:latin typeface="+mn-lt"/>
              </a:rPr>
              <a:t>[3,4]</a:t>
            </a: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Friction and wear is interactive in nature </a:t>
            </a:r>
            <a:r>
              <a:rPr lang="en-US" sz="2000" baseline="30000" dirty="0">
                <a:latin typeface="+mn-lt"/>
              </a:rPr>
              <a:t>[6,7]</a:t>
            </a:r>
            <a:r>
              <a:rPr lang="en-US" sz="2000" dirty="0">
                <a:latin typeface="+mn-lt"/>
              </a:rPr>
              <a:t> – it is the basis for the development of wear mechanism-based friction model</a:t>
            </a:r>
          </a:p>
          <a:p>
            <a:r>
              <a:rPr lang="en-US" sz="2000" dirty="0"/>
              <a:t>Abrasion is reported as a dominant wear mechanism in machining of steels </a:t>
            </a:r>
            <a:r>
              <a:rPr lang="en-US" sz="2000" baseline="30000" dirty="0"/>
              <a:t>[8,9]</a:t>
            </a:r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Consideration of sliding speed, contact pressure, and temperature with tool material softening in the friction model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0CB79-C894-4AEC-BDBE-ABFC4B2CDFCA}"/>
              </a:ext>
            </a:extLst>
          </p:cNvPr>
          <p:cNvSpPr/>
          <p:nvPr/>
        </p:nvSpPr>
        <p:spPr>
          <a:xfrm>
            <a:off x="3935760" y="2312841"/>
            <a:ext cx="288032" cy="32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[9]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885C705-0030-47E6-B30B-7BE41E0FCA19}"/>
              </a:ext>
            </a:extLst>
          </p:cNvPr>
          <p:cNvSpPr/>
          <p:nvPr/>
        </p:nvSpPr>
        <p:spPr>
          <a:xfrm>
            <a:off x="5581052" y="4507891"/>
            <a:ext cx="349149" cy="32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[8]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2242E0E-FAC3-4E23-AF95-FE78462DC25E}"/>
              </a:ext>
            </a:extLst>
          </p:cNvPr>
          <p:cNvSpPr/>
          <p:nvPr/>
        </p:nvSpPr>
        <p:spPr>
          <a:xfrm>
            <a:off x="47328" y="2384849"/>
            <a:ext cx="288032" cy="32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[2]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9F585A0-FF6A-466E-99E2-E4CB30258300}"/>
              </a:ext>
            </a:extLst>
          </p:cNvPr>
          <p:cNvSpPr/>
          <p:nvPr/>
        </p:nvSpPr>
        <p:spPr>
          <a:xfrm>
            <a:off x="-5888" y="4150309"/>
            <a:ext cx="341248" cy="3588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[5]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E61D9F-6E03-491D-A20C-3E1837143DB8}"/>
              </a:ext>
            </a:extLst>
          </p:cNvPr>
          <p:cNvSpPr txBox="1"/>
          <p:nvPr/>
        </p:nvSpPr>
        <p:spPr>
          <a:xfrm>
            <a:off x="2063552" y="6093301"/>
            <a:ext cx="72728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9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[1] Melkote et al. CIRP Annals. 2017;66:731-54.</a:t>
            </a:r>
            <a:r>
              <a:rPr lang="en-GB" sz="900" dirty="0">
                <a:latin typeface="+mn-lt"/>
              </a:rPr>
              <a:t>  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[2</a:t>
            </a:r>
            <a:r>
              <a:rPr lang="en-US" sz="900" dirty="0">
                <a:latin typeface="+mn-lt"/>
                <a:ea typeface="Calibri" panose="020F0502020204030204" pitchFamily="34" charset="0"/>
              </a:rPr>
              <a:t>] Neugebauer et al. CIRP Annals. 2011;60:627-50. </a:t>
            </a:r>
            <a:r>
              <a:rPr lang="en-US" sz="900" dirty="0">
                <a:ea typeface="Calibri" panose="020F0502020204030204" pitchFamily="34" charset="0"/>
              </a:rPr>
              <a:t> 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[3] Bonnet et al. CIRP Journal of Manufacturing Science and Technology. 2008;1:114-8.</a:t>
            </a:r>
            <a:r>
              <a:rPr lang="en-GB" sz="900" dirty="0"/>
              <a:t> 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[4] Claudin et al. International Journal of Machine Tools and Manufacture. 2010;50:681-8. </a:t>
            </a:r>
            <a:r>
              <a:rPr lang="en-GB" sz="900" dirty="0">
                <a:latin typeface="+mn-lt"/>
              </a:rPr>
              <a:t>[5] </a:t>
            </a:r>
            <a:r>
              <a:rPr lang="en-GB" sz="900" dirty="0" err="1">
                <a:latin typeface="+mn-lt"/>
              </a:rPr>
              <a:t>Rech</a:t>
            </a:r>
            <a:r>
              <a:rPr lang="en-GB" sz="900" dirty="0">
                <a:latin typeface="+mn-lt"/>
              </a:rPr>
              <a:t> et al. CIRP Annals. 2018;67:65-68. [6] Ma et al. Applied Surface Science. 2015;345:109-15. [7] Hu et al. Tribology International. 2019;130:216-28. </a:t>
            </a:r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[8]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Hoier</a:t>
            </a:r>
            <a:r>
              <a:rPr lang="en-GB" sz="900" dirty="0">
                <a:latin typeface="+mn-lt"/>
              </a:rPr>
              <a:t> et al. Wear. 2019;426-427:1548-62. [9] </a:t>
            </a:r>
            <a:r>
              <a:rPr lang="en-GB" sz="900" dirty="0" err="1">
                <a:latin typeface="+mn-lt"/>
              </a:rPr>
              <a:t>Diniz</a:t>
            </a:r>
            <a:r>
              <a:rPr lang="en-GB" sz="900" dirty="0">
                <a:latin typeface="+mn-lt"/>
              </a:rPr>
              <a:t> et al. The International Journal of Advanced Manufacturing Technology. 2016;87:3157-68.</a:t>
            </a:r>
          </a:p>
        </p:txBody>
      </p:sp>
    </p:spTree>
    <p:extLst>
      <p:ext uri="{BB962C8B-B14F-4D97-AF65-F5344CB8AC3E}">
        <p14:creationId xmlns:p14="http://schemas.microsoft.com/office/powerpoint/2010/main" val="23161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Introduction and Motivation</a:t>
            </a:r>
          </a:p>
          <a:p>
            <a:r>
              <a:rPr lang="en-US" dirty="0">
                <a:latin typeface="+mn-lt"/>
              </a:rPr>
              <a:t>Interactive friction model: Development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Calibration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Evolution of Coefficient of Friction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Residual coating thickness &amp; Coating depletion rate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95025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332D-5A7E-4FA7-BCE6-5EB40A00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Interactive friction model (IFM):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9E250-6FD6-427D-8052-C57415BA8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59" y="1268765"/>
            <a:ext cx="7876967" cy="1296139"/>
          </a:xfrm>
        </p:spPr>
        <p:txBody>
          <a:bodyPr/>
          <a:lstStyle/>
          <a:p>
            <a:r>
              <a:rPr lang="en-GB" sz="2400" dirty="0">
                <a:latin typeface="+mn-lt"/>
              </a:rPr>
              <a:t>Initial ploughing friction is due to asperity deformation</a:t>
            </a:r>
          </a:p>
          <a:p>
            <a:r>
              <a:rPr lang="en-GB" sz="2400" dirty="0">
                <a:latin typeface="+mn-lt"/>
              </a:rPr>
              <a:t>With time, ploughing friction is due to third body wear particles, both sum to the coefficient of friction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753D-6537-45A7-9526-CF62CEBFEC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7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E807A6-B956-4022-876E-F699A0D3E0E8}"/>
                  </a:ext>
                </a:extLst>
              </p:cNvPr>
              <p:cNvSpPr txBox="1"/>
              <p:nvPr/>
            </p:nvSpPr>
            <p:spPr>
              <a:xfrm>
                <a:off x="2550611" y="2556348"/>
                <a:ext cx="2289906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𝑎𝑏𝑟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GB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E807A6-B956-4022-876E-F699A0D3E0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611" y="2556348"/>
                <a:ext cx="2289906" cy="390748"/>
              </a:xfrm>
              <a:prstGeom prst="rect">
                <a:avLst/>
              </a:prstGeom>
              <a:blipFill>
                <a:blip r:embed="rId2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C8F83-814B-46E3-A6C2-EDE56ACCB096}"/>
                  </a:ext>
                </a:extLst>
              </p:cNvPr>
              <p:cNvSpPr txBox="1"/>
              <p:nvPr/>
            </p:nvSpPr>
            <p:spPr>
              <a:xfrm>
                <a:off x="2135560" y="3913986"/>
                <a:ext cx="3120008" cy="5153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b>
                      </m:sSub>
                      <m:r>
                        <a:rPr lang="en-GB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6FC8F83-814B-46E3-A6C2-EDE56ACCB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5560" y="3913986"/>
                <a:ext cx="3120008" cy="5153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5A043B3D-EA08-4D06-9C0D-6B616F7A64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D89BCF9-C361-4D35-9C2F-3C1F24853D3E}"/>
              </a:ext>
            </a:extLst>
          </p:cNvPr>
          <p:cNvGrpSpPr/>
          <p:nvPr/>
        </p:nvGrpSpPr>
        <p:grpSpPr>
          <a:xfrm>
            <a:off x="8595568" y="1196751"/>
            <a:ext cx="2880320" cy="1813896"/>
            <a:chOff x="7247882" y="1507009"/>
            <a:chExt cx="3471565" cy="2209242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3E54A10-2512-4E43-BA0E-925409A522E1}"/>
                </a:ext>
              </a:extLst>
            </p:cNvPr>
            <p:cNvSpPr/>
            <p:nvPr/>
          </p:nvSpPr>
          <p:spPr>
            <a:xfrm>
              <a:off x="7247882" y="1699774"/>
              <a:ext cx="3405158" cy="860723"/>
            </a:xfrm>
            <a:custGeom>
              <a:avLst/>
              <a:gdLst>
                <a:gd name="connsiteX0" fmla="*/ 0 w 3405158"/>
                <a:gd name="connsiteY0" fmla="*/ 0 h 860723"/>
                <a:gd name="connsiteX1" fmla="*/ 600251 w 3405158"/>
                <a:gd name="connsiteY1" fmla="*/ 84147 h 860723"/>
                <a:gd name="connsiteX2" fmla="*/ 976108 w 3405158"/>
                <a:gd name="connsiteY2" fmla="*/ 465615 h 860723"/>
                <a:gd name="connsiteX3" fmla="*/ 1273428 w 3405158"/>
                <a:gd name="connsiteY3" fmla="*/ 622690 h 860723"/>
                <a:gd name="connsiteX4" fmla="*/ 1565139 w 3405158"/>
                <a:gd name="connsiteY4" fmla="*/ 678788 h 860723"/>
                <a:gd name="connsiteX5" fmla="*/ 1767092 w 3405158"/>
                <a:gd name="connsiteY5" fmla="*/ 819033 h 860723"/>
                <a:gd name="connsiteX6" fmla="*/ 1884898 w 3405158"/>
                <a:gd name="connsiteY6" fmla="*/ 858302 h 860723"/>
                <a:gd name="connsiteX7" fmla="*/ 2176609 w 3405158"/>
                <a:gd name="connsiteY7" fmla="*/ 762935 h 860723"/>
                <a:gd name="connsiteX8" fmla="*/ 2939544 w 3405158"/>
                <a:gd name="connsiteY8" fmla="*/ 89757 h 860723"/>
                <a:gd name="connsiteX9" fmla="*/ 3405158 w 3405158"/>
                <a:gd name="connsiteY9" fmla="*/ 84147 h 860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5158" h="860723">
                  <a:moveTo>
                    <a:pt x="0" y="0"/>
                  </a:moveTo>
                  <a:cubicBezTo>
                    <a:pt x="218783" y="3272"/>
                    <a:pt x="437566" y="6545"/>
                    <a:pt x="600251" y="84147"/>
                  </a:cubicBezTo>
                  <a:cubicBezTo>
                    <a:pt x="762936" y="161750"/>
                    <a:pt x="863912" y="375858"/>
                    <a:pt x="976108" y="465615"/>
                  </a:cubicBezTo>
                  <a:cubicBezTo>
                    <a:pt x="1088304" y="555372"/>
                    <a:pt x="1175256" y="587161"/>
                    <a:pt x="1273428" y="622690"/>
                  </a:cubicBezTo>
                  <a:cubicBezTo>
                    <a:pt x="1371600" y="658219"/>
                    <a:pt x="1482862" y="646064"/>
                    <a:pt x="1565139" y="678788"/>
                  </a:cubicBezTo>
                  <a:cubicBezTo>
                    <a:pt x="1647416" y="711512"/>
                    <a:pt x="1713799" y="789114"/>
                    <a:pt x="1767092" y="819033"/>
                  </a:cubicBezTo>
                  <a:cubicBezTo>
                    <a:pt x="1820385" y="848952"/>
                    <a:pt x="1816645" y="867652"/>
                    <a:pt x="1884898" y="858302"/>
                  </a:cubicBezTo>
                  <a:cubicBezTo>
                    <a:pt x="1953151" y="848952"/>
                    <a:pt x="2000835" y="891026"/>
                    <a:pt x="2176609" y="762935"/>
                  </a:cubicBezTo>
                  <a:cubicBezTo>
                    <a:pt x="2352383" y="634844"/>
                    <a:pt x="2734786" y="202888"/>
                    <a:pt x="2939544" y="89757"/>
                  </a:cubicBezTo>
                  <a:cubicBezTo>
                    <a:pt x="3144302" y="-23374"/>
                    <a:pt x="3274730" y="30386"/>
                    <a:pt x="3405158" y="84147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7EC8B3C-1277-488F-9D91-0C8D0BABE96D}"/>
                </a:ext>
              </a:extLst>
            </p:cNvPr>
            <p:cNvSpPr/>
            <p:nvPr/>
          </p:nvSpPr>
          <p:spPr>
            <a:xfrm>
              <a:off x="7320810" y="2226055"/>
              <a:ext cx="3309791" cy="816395"/>
            </a:xfrm>
            <a:custGeom>
              <a:avLst/>
              <a:gdLst>
                <a:gd name="connsiteX0" fmla="*/ 0 w 3309791"/>
                <a:gd name="connsiteY0" fmla="*/ 511535 h 816395"/>
                <a:gd name="connsiteX1" fmla="*/ 830253 w 3309791"/>
                <a:gd name="connsiteY1" fmla="*/ 34701 h 816395"/>
                <a:gd name="connsiteX2" fmla="*/ 1026596 w 3309791"/>
                <a:gd name="connsiteY2" fmla="*/ 40311 h 816395"/>
                <a:gd name="connsiteX3" fmla="*/ 1077084 w 3309791"/>
                <a:gd name="connsiteY3" fmla="*/ 68360 h 816395"/>
                <a:gd name="connsiteX4" fmla="*/ 1178061 w 3309791"/>
                <a:gd name="connsiteY4" fmla="*/ 113238 h 816395"/>
                <a:gd name="connsiteX5" fmla="*/ 1396844 w 3309791"/>
                <a:gd name="connsiteY5" fmla="*/ 152507 h 816395"/>
                <a:gd name="connsiteX6" fmla="*/ 1638066 w 3309791"/>
                <a:gd name="connsiteY6" fmla="*/ 275923 h 816395"/>
                <a:gd name="connsiteX7" fmla="*/ 1845629 w 3309791"/>
                <a:gd name="connsiteY7" fmla="*/ 388119 h 816395"/>
                <a:gd name="connsiteX8" fmla="*/ 2266365 w 3309791"/>
                <a:gd name="connsiteY8" fmla="*/ 640561 h 816395"/>
                <a:gd name="connsiteX9" fmla="*/ 2771249 w 3309791"/>
                <a:gd name="connsiteY9" fmla="*/ 814465 h 816395"/>
                <a:gd name="connsiteX10" fmla="*/ 3309791 w 3309791"/>
                <a:gd name="connsiteY10" fmla="*/ 528365 h 816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09791" h="816395">
                  <a:moveTo>
                    <a:pt x="0" y="511535"/>
                  </a:moveTo>
                  <a:cubicBezTo>
                    <a:pt x="329577" y="312386"/>
                    <a:pt x="659154" y="113238"/>
                    <a:pt x="830253" y="34701"/>
                  </a:cubicBezTo>
                  <a:cubicBezTo>
                    <a:pt x="1001352" y="-43836"/>
                    <a:pt x="985458" y="34701"/>
                    <a:pt x="1026596" y="40311"/>
                  </a:cubicBezTo>
                  <a:cubicBezTo>
                    <a:pt x="1067735" y="45921"/>
                    <a:pt x="1051840" y="56205"/>
                    <a:pt x="1077084" y="68360"/>
                  </a:cubicBezTo>
                  <a:cubicBezTo>
                    <a:pt x="1102328" y="80514"/>
                    <a:pt x="1124768" y="99214"/>
                    <a:pt x="1178061" y="113238"/>
                  </a:cubicBezTo>
                  <a:cubicBezTo>
                    <a:pt x="1231354" y="127262"/>
                    <a:pt x="1320177" y="125393"/>
                    <a:pt x="1396844" y="152507"/>
                  </a:cubicBezTo>
                  <a:cubicBezTo>
                    <a:pt x="1473512" y="179621"/>
                    <a:pt x="1563269" y="236654"/>
                    <a:pt x="1638066" y="275923"/>
                  </a:cubicBezTo>
                  <a:cubicBezTo>
                    <a:pt x="1712863" y="315192"/>
                    <a:pt x="1740913" y="327346"/>
                    <a:pt x="1845629" y="388119"/>
                  </a:cubicBezTo>
                  <a:cubicBezTo>
                    <a:pt x="1950345" y="448892"/>
                    <a:pt x="2112095" y="569503"/>
                    <a:pt x="2266365" y="640561"/>
                  </a:cubicBezTo>
                  <a:cubicBezTo>
                    <a:pt x="2420635" y="711619"/>
                    <a:pt x="2597345" y="833164"/>
                    <a:pt x="2771249" y="814465"/>
                  </a:cubicBezTo>
                  <a:cubicBezTo>
                    <a:pt x="2945153" y="795766"/>
                    <a:pt x="3225644" y="527430"/>
                    <a:pt x="3309791" y="528365"/>
                  </a:cubicBezTo>
                </a:path>
              </a:pathLst>
            </a:cu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13F4439-B3BA-4C52-A667-038BB2CECBD4}"/>
                </a:ext>
              </a:extLst>
            </p:cNvPr>
            <p:cNvCxnSpPr/>
            <p:nvPr/>
          </p:nvCxnSpPr>
          <p:spPr>
            <a:xfrm>
              <a:off x="7673047" y="3068081"/>
              <a:ext cx="1440160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4CBCA80-0B77-42AF-9DF8-B9B78DEAA9D0}"/>
                </a:ext>
              </a:extLst>
            </p:cNvPr>
            <p:cNvCxnSpPr/>
            <p:nvPr/>
          </p:nvCxnSpPr>
          <p:spPr>
            <a:xfrm flipH="1">
              <a:off x="8330632" y="1712322"/>
              <a:ext cx="1584176" cy="0"/>
            </a:xfrm>
            <a:prstGeom prst="straightConnector1">
              <a:avLst/>
            </a:prstGeom>
            <a:ln w="158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AABFB5A-D3E6-4AEB-90E6-CED07BF4CF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9774" y="271772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289373B-338F-4864-A4E0-843C4DC4EC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81196" y="2658183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DA443FE-5611-4B1C-8068-EB1F81EBCD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90727" y="258916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43125B5-1853-4C30-9059-8AB387C29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0119" y="2527993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B385705-7706-4F39-A6E2-170C04B69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0170" y="246627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28FD589-925E-45A1-BF75-7AD225D07F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19562" y="240527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89A8B2C-0F9F-4C4C-8F78-695EF24CA3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27935" y="234063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451ECAFF-DAB8-443B-AF01-CD8AC4EFE4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6308" y="2286004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E5F60EE-C328-4166-8666-F7EAD6E27E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44681" y="223896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232D0D69-C932-405D-B082-89CEB440D8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35355" y="222738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186906E-5180-4223-BC1D-D12CF6D826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02775" y="226954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BA9DFE0-C952-49D5-A7C1-AE00893EFA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5703" y="232106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A6F78CA-59F0-4D26-AC1E-52DD94062D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03871" y="233734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3735B55-DA9B-4E65-A8D2-B4AF993DA1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5706" y="237968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1BEC006-8CA3-4D2E-A8D7-B9D7E08524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30474" y="242198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86355F2-EA63-41EB-A2BD-1D00EA29B3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25493" y="246408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90F3506-68E8-4A64-A07F-C309C0ED6F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20512" y="252470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3E33F61C-8B97-4BE8-A0F3-203706A4B5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15531" y="256703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EFC921F-E82E-4997-90D5-91161D0367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9303" y="262149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F93E9C7-CF01-4827-BF8A-4631A58350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83075" y="266566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E4060E6-B7B5-4B0B-BC15-5E88204E3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66847" y="273096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6349D0F-1DB3-48BA-A85B-B5E6E02697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63697" y="277652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DB763E-34FB-4AD7-9EE3-0897C47B1D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58678" y="283921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6D9CE727-C6B0-44B2-A220-517E6736DF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68070" y="2894864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0E9D15F4-8FF7-4C6D-8E9A-C5C61FA7B9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71452" y="293288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337AD35-F31A-4F42-BC6D-E7ED5CB96C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68952" y="300285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C458D92-1BE5-42A0-AC75-3623F51B1A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78344" y="302656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C602AB50-3F9F-47C3-803C-3E85FD25BC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98680" y="303450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80A07B1-83ED-45A9-9526-6930EBBA94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26304" y="300678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98A1FCA-C166-4916-8B1C-1C21846252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52825" y="294083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5CC3E275-73C7-462C-89B2-CAAA05EA36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68785" y="286187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D746AC22-EBBA-41F4-BFD5-9381A5C2BD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87568" y="277652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7FD0491-D884-4FC3-99A9-6C47966150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6519" y="1609627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2113CA4-DE69-4997-869A-C6E7AE216F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41996" y="155674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9840A86-462C-4BCD-B6B3-060A2E6C6F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26036" y="154510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00A68DB3-0E2C-4668-9EDD-D886AEAB01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86701" y="1556748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D04F945-5370-4703-BB0E-8799148CE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70741" y="161771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B7FA6F1-AA4D-4D60-B946-E41117B191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52172" y="1694367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799AE7D-DEE3-46B2-86DB-BC7526E759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922203" y="180507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0BF2D2A7-8AD6-4827-8778-50120C97E8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05416" y="192188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A8DCCCC-0AE4-4BCF-94A6-2D22610182E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73400" y="204794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30992D3-C2EA-47AA-8006-EA9A55415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64008" y="215328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45EDAED-CDB4-4E8F-B6B5-F794F3F534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443390" y="226954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3317252-EEB4-4DC3-AA7B-CD29390414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15222" y="2345903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F74FE928-433A-47A5-870C-8E26883E63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94283" y="237755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4598D7-4BD3-4DDF-8C84-422C9089CC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2448" y="238487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A2BEB9B-DC3A-4370-8CA5-59F6428014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84830" y="234237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AF0A761E-3131-46F2-8004-7116600036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908552" y="2251613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CBB341AC-09B6-40A5-93D4-4A6AB030112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815159" y="2198237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DFE830A-B897-4664-804C-1AD76BDAF8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81949" y="2171080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DCD0E8B-9541-445A-8484-FBC3D86FE6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69242" y="2148263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FD8E8AE3-1A42-401F-86BE-6244623F5B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64516" y="212685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1FDEAD8-CDAD-4BBF-BC0C-28D0877E9B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71123" y="206785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60214CF8-2E72-4DD0-81BE-324DA970CA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54444" y="150700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119D4D2-3266-4E70-BE85-B532CB083C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75283" y="2002316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B0441122-52DD-468D-8A52-DE3DDE0886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94413" y="195475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1FCFA0B-84E5-4C2D-91D1-CD9FBE66778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12308" y="1857125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F52011D-74B6-4DC6-9FD2-E127CEA08D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45901" y="177556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F09E46A-2967-4047-BF88-9D25BF2A2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77842" y="169763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82E2E18-7198-43F4-8B30-9A698471EC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11435" y="1636644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08DD396-D5D2-43C3-A788-8613A4482E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22710" y="158550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3B2CE72-EF3D-44A9-93EA-C4F7422182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6579" y="1561362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B94C97FE-BEEF-4B02-B871-E27B284EAD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08854" y="1528761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654FBBD9-2079-4402-82F0-C12E3F97E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3625" y="1515159"/>
              <a:ext cx="72928" cy="187354"/>
            </a:xfrm>
            <a:prstGeom prst="line">
              <a:avLst/>
            </a:prstGeom>
            <a:ln w="158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04E436D-D26E-41A0-9347-F2794F8BC1EF}"/>
                </a:ext>
              </a:extLst>
            </p:cNvPr>
            <p:cNvSpPr txBox="1"/>
            <p:nvPr/>
          </p:nvSpPr>
          <p:spPr>
            <a:xfrm>
              <a:off x="7759794" y="3346919"/>
              <a:ext cx="21550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Interacting asperities</a:t>
              </a:r>
              <a:endParaRPr lang="en-GB" dirty="0"/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B5666F20-6271-4168-A101-FC78607ED555}"/>
              </a:ext>
            </a:extLst>
          </p:cNvPr>
          <p:cNvGrpSpPr/>
          <p:nvPr/>
        </p:nvGrpSpPr>
        <p:grpSpPr>
          <a:xfrm>
            <a:off x="8683981" y="3604858"/>
            <a:ext cx="2571787" cy="2230594"/>
            <a:chOff x="8683981" y="3604858"/>
            <a:chExt cx="2571787" cy="2230594"/>
          </a:xfrm>
        </p:grpSpPr>
        <p:grpSp>
          <p:nvGrpSpPr>
            <p:cNvPr id="142" name="Group 141">
              <a:extLst>
                <a:ext uri="{FF2B5EF4-FFF2-40B4-BE49-F238E27FC236}">
                  <a16:creationId xmlns:a16="http://schemas.microsoft.com/office/drawing/2014/main" id="{3BF03D34-ACBA-4AFE-B725-153665694191}"/>
                </a:ext>
              </a:extLst>
            </p:cNvPr>
            <p:cNvGrpSpPr/>
            <p:nvPr/>
          </p:nvGrpSpPr>
          <p:grpSpPr>
            <a:xfrm>
              <a:off x="8683981" y="3604858"/>
              <a:ext cx="2571787" cy="1509131"/>
              <a:chOff x="8438490" y="3622824"/>
              <a:chExt cx="2571787" cy="1509131"/>
            </a:xfrm>
          </p:grpSpPr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6EDC9550-CA0C-4AEC-8114-AC0D1568F55D}"/>
                  </a:ext>
                </a:extLst>
              </p:cNvPr>
              <p:cNvSpPr/>
              <p:nvPr/>
            </p:nvSpPr>
            <p:spPr>
              <a:xfrm>
                <a:off x="9447992" y="4077072"/>
                <a:ext cx="608448" cy="6281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23E2357-0E2A-4A93-B233-C45F034F7DD3}"/>
                  </a:ext>
                </a:extLst>
              </p:cNvPr>
              <p:cNvCxnSpPr>
                <a:stCxn id="88" idx="7"/>
              </p:cNvCxnSpPr>
              <p:nvPr/>
            </p:nvCxnSpPr>
            <p:spPr>
              <a:xfrm flipV="1">
                <a:off x="9967335" y="4149080"/>
                <a:ext cx="1015430" cy="19987"/>
              </a:xfrm>
              <a:prstGeom prst="line">
                <a:avLst/>
              </a:prstGeom>
              <a:ln w="158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3DF87490-6E54-4C1B-9E9E-FA20A6417A73}"/>
                  </a:ext>
                </a:extLst>
              </p:cNvPr>
              <p:cNvCxnSpPr>
                <a:stCxn id="88" idx="1"/>
              </p:cNvCxnSpPr>
              <p:nvPr/>
            </p:nvCxnSpPr>
            <p:spPr>
              <a:xfrm flipH="1">
                <a:off x="8472264" y="4169067"/>
                <a:ext cx="1064833" cy="0"/>
              </a:xfrm>
              <a:prstGeom prst="line">
                <a:avLst/>
              </a:prstGeom>
              <a:ln w="158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9B6F3AF2-2D97-446F-87BE-BA3A8608AE2A}"/>
                  </a:ext>
                </a:extLst>
              </p:cNvPr>
              <p:cNvCxnSpPr>
                <a:cxnSpLocks/>
                <a:stCxn id="88" idx="5"/>
              </p:cNvCxnSpPr>
              <p:nvPr/>
            </p:nvCxnSpPr>
            <p:spPr>
              <a:xfrm>
                <a:off x="9967335" y="4613256"/>
                <a:ext cx="1015430" cy="0"/>
              </a:xfrm>
              <a:prstGeom prst="line">
                <a:avLst/>
              </a:prstGeom>
              <a:ln w="158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F01500CE-F02E-4EB8-A017-C3BEEE0BC61B}"/>
                  </a:ext>
                </a:extLst>
              </p:cNvPr>
              <p:cNvCxnSpPr>
                <a:stCxn id="88" idx="3"/>
              </p:cNvCxnSpPr>
              <p:nvPr/>
            </p:nvCxnSpPr>
            <p:spPr>
              <a:xfrm flipH="1">
                <a:off x="8472264" y="4613256"/>
                <a:ext cx="1064833" cy="0"/>
              </a:xfrm>
              <a:prstGeom prst="line">
                <a:avLst/>
              </a:prstGeom>
              <a:ln w="158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040B9EEC-5D79-4EBD-B088-8C27D51A0E05}"/>
                  </a:ext>
                </a:extLst>
              </p:cNvPr>
              <p:cNvSpPr/>
              <p:nvPr/>
            </p:nvSpPr>
            <p:spPr>
              <a:xfrm>
                <a:off x="10955073" y="3622824"/>
                <a:ext cx="55204" cy="526256"/>
              </a:xfrm>
              <a:custGeom>
                <a:avLst/>
                <a:gdLst>
                  <a:gd name="connsiteX0" fmla="*/ 14542 w 55204"/>
                  <a:gd name="connsiteY0" fmla="*/ 526256 h 526256"/>
                  <a:gd name="connsiteX1" fmla="*/ 55023 w 55204"/>
                  <a:gd name="connsiteY1" fmla="*/ 347662 h 526256"/>
                  <a:gd name="connsiteX2" fmla="*/ 254 w 55204"/>
                  <a:gd name="connsiteY2" fmla="*/ 154781 h 526256"/>
                  <a:gd name="connsiteX3" fmla="*/ 38354 w 55204"/>
                  <a:gd name="connsiteY3" fmla="*/ 0 h 526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04" h="526256">
                    <a:moveTo>
                      <a:pt x="14542" y="526256"/>
                    </a:moveTo>
                    <a:cubicBezTo>
                      <a:pt x="35973" y="467915"/>
                      <a:pt x="57404" y="409574"/>
                      <a:pt x="55023" y="347662"/>
                    </a:cubicBezTo>
                    <a:cubicBezTo>
                      <a:pt x="52642" y="285750"/>
                      <a:pt x="3032" y="212725"/>
                      <a:pt x="254" y="154781"/>
                    </a:cubicBezTo>
                    <a:cubicBezTo>
                      <a:pt x="-2524" y="96837"/>
                      <a:pt x="17915" y="48418"/>
                      <a:pt x="38354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4FC93951-F9DE-4935-A261-4C211818A632}"/>
                  </a:ext>
                </a:extLst>
              </p:cNvPr>
              <p:cNvSpPr/>
              <p:nvPr/>
            </p:nvSpPr>
            <p:spPr>
              <a:xfrm>
                <a:off x="8483432" y="3699780"/>
                <a:ext cx="50219" cy="464344"/>
              </a:xfrm>
              <a:custGeom>
                <a:avLst/>
                <a:gdLst>
                  <a:gd name="connsiteX0" fmla="*/ 4975 w 50219"/>
                  <a:gd name="connsiteY0" fmla="*/ 464344 h 464344"/>
                  <a:gd name="connsiteX1" fmla="*/ 31169 w 50219"/>
                  <a:gd name="connsiteY1" fmla="*/ 330994 h 464344"/>
                  <a:gd name="connsiteX2" fmla="*/ 213 w 50219"/>
                  <a:gd name="connsiteY2" fmla="*/ 197644 h 464344"/>
                  <a:gd name="connsiteX3" fmla="*/ 50219 w 50219"/>
                  <a:gd name="connsiteY3" fmla="*/ 0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19" h="464344">
                    <a:moveTo>
                      <a:pt x="4975" y="464344"/>
                    </a:moveTo>
                    <a:cubicBezTo>
                      <a:pt x="18469" y="419894"/>
                      <a:pt x="31963" y="375444"/>
                      <a:pt x="31169" y="330994"/>
                    </a:cubicBezTo>
                    <a:cubicBezTo>
                      <a:pt x="30375" y="286544"/>
                      <a:pt x="-2962" y="252810"/>
                      <a:pt x="213" y="197644"/>
                    </a:cubicBezTo>
                    <a:cubicBezTo>
                      <a:pt x="3388" y="142478"/>
                      <a:pt x="26803" y="71239"/>
                      <a:pt x="50219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E82D0762-B29A-48EF-B7F4-540456176818}"/>
                  </a:ext>
                </a:extLst>
              </p:cNvPr>
              <p:cNvSpPr/>
              <p:nvPr/>
            </p:nvSpPr>
            <p:spPr>
              <a:xfrm>
                <a:off x="10938383" y="4605699"/>
                <a:ext cx="55204" cy="526256"/>
              </a:xfrm>
              <a:custGeom>
                <a:avLst/>
                <a:gdLst>
                  <a:gd name="connsiteX0" fmla="*/ 14542 w 55204"/>
                  <a:gd name="connsiteY0" fmla="*/ 526256 h 526256"/>
                  <a:gd name="connsiteX1" fmla="*/ 55023 w 55204"/>
                  <a:gd name="connsiteY1" fmla="*/ 347662 h 526256"/>
                  <a:gd name="connsiteX2" fmla="*/ 254 w 55204"/>
                  <a:gd name="connsiteY2" fmla="*/ 154781 h 526256"/>
                  <a:gd name="connsiteX3" fmla="*/ 38354 w 55204"/>
                  <a:gd name="connsiteY3" fmla="*/ 0 h 526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5204" h="526256">
                    <a:moveTo>
                      <a:pt x="14542" y="526256"/>
                    </a:moveTo>
                    <a:cubicBezTo>
                      <a:pt x="35973" y="467915"/>
                      <a:pt x="57404" y="409574"/>
                      <a:pt x="55023" y="347662"/>
                    </a:cubicBezTo>
                    <a:cubicBezTo>
                      <a:pt x="52642" y="285750"/>
                      <a:pt x="3032" y="212725"/>
                      <a:pt x="254" y="154781"/>
                    </a:cubicBezTo>
                    <a:cubicBezTo>
                      <a:pt x="-2524" y="96837"/>
                      <a:pt x="17915" y="48418"/>
                      <a:pt x="38354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05" name="Freeform: Shape 104">
                <a:extLst>
                  <a:ext uri="{FF2B5EF4-FFF2-40B4-BE49-F238E27FC236}">
                    <a16:creationId xmlns:a16="http://schemas.microsoft.com/office/drawing/2014/main" id="{73A7FBE1-766F-44CB-A2D9-4E672EBC3BFE}"/>
                  </a:ext>
                </a:extLst>
              </p:cNvPr>
              <p:cNvSpPr/>
              <p:nvPr/>
            </p:nvSpPr>
            <p:spPr>
              <a:xfrm>
                <a:off x="8438490" y="4612755"/>
                <a:ext cx="50219" cy="464344"/>
              </a:xfrm>
              <a:custGeom>
                <a:avLst/>
                <a:gdLst>
                  <a:gd name="connsiteX0" fmla="*/ 4975 w 50219"/>
                  <a:gd name="connsiteY0" fmla="*/ 464344 h 464344"/>
                  <a:gd name="connsiteX1" fmla="*/ 31169 w 50219"/>
                  <a:gd name="connsiteY1" fmla="*/ 330994 h 464344"/>
                  <a:gd name="connsiteX2" fmla="*/ 213 w 50219"/>
                  <a:gd name="connsiteY2" fmla="*/ 197644 h 464344"/>
                  <a:gd name="connsiteX3" fmla="*/ 50219 w 50219"/>
                  <a:gd name="connsiteY3" fmla="*/ 0 h 464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219" h="464344">
                    <a:moveTo>
                      <a:pt x="4975" y="464344"/>
                    </a:moveTo>
                    <a:cubicBezTo>
                      <a:pt x="18469" y="419894"/>
                      <a:pt x="31963" y="375444"/>
                      <a:pt x="31169" y="330994"/>
                    </a:cubicBezTo>
                    <a:cubicBezTo>
                      <a:pt x="30375" y="286544"/>
                      <a:pt x="-2962" y="252810"/>
                      <a:pt x="213" y="197644"/>
                    </a:cubicBezTo>
                    <a:cubicBezTo>
                      <a:pt x="3388" y="142478"/>
                      <a:pt x="26803" y="71239"/>
                      <a:pt x="50219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517AA1D1-D85F-4B32-AE77-35704F429CFA}"/>
                  </a:ext>
                </a:extLst>
              </p:cNvPr>
              <p:cNvGrpSpPr/>
              <p:nvPr/>
            </p:nvGrpSpPr>
            <p:grpSpPr>
              <a:xfrm>
                <a:off x="8531886" y="4000119"/>
                <a:ext cx="2384408" cy="176243"/>
                <a:chOff x="8531886" y="4000119"/>
                <a:chExt cx="2384408" cy="176243"/>
              </a:xfrm>
            </p:grpSpPr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FEC5B58E-2BF1-4AFE-91BA-4BB56339B6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531886" y="401498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53A3146F-E041-4D74-9BED-4B8C78F8CD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645669" y="401498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82B71AC0-BB1A-4693-9390-095D0349B4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60907" y="401498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B37956D8-8B51-4336-B83E-C3D0F69E3C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886939" y="402245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0" name="Straight Connector 109">
                  <a:extLst>
                    <a:ext uri="{FF2B5EF4-FFF2-40B4-BE49-F238E27FC236}">
                      <a16:creationId xmlns:a16="http://schemas.microsoft.com/office/drawing/2014/main" id="{F134FFDD-6723-4DCB-B59D-C6F484E2C1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017754" y="401803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Straight Connector 110">
                  <a:extLst>
                    <a:ext uri="{FF2B5EF4-FFF2-40B4-BE49-F238E27FC236}">
                      <a16:creationId xmlns:a16="http://schemas.microsoft.com/office/drawing/2014/main" id="{9981BA37-AAB5-4176-8BEA-013A8680AE7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129157" y="4019810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" name="Straight Connector 111">
                  <a:extLst>
                    <a:ext uri="{FF2B5EF4-FFF2-40B4-BE49-F238E27FC236}">
                      <a16:creationId xmlns:a16="http://schemas.microsoft.com/office/drawing/2014/main" id="{EB3B5126-0D0C-4657-AFB3-B904C87774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246869" y="401227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" name="Straight Connector 112">
                  <a:extLst>
                    <a:ext uri="{FF2B5EF4-FFF2-40B4-BE49-F238E27FC236}">
                      <a16:creationId xmlns:a16="http://schemas.microsoft.com/office/drawing/2014/main" id="{65B92B14-AC94-4C58-A0CC-9D264F573D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358178" y="401498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" name="Straight Connector 113">
                  <a:extLst>
                    <a:ext uri="{FF2B5EF4-FFF2-40B4-BE49-F238E27FC236}">
                      <a16:creationId xmlns:a16="http://schemas.microsoft.com/office/drawing/2014/main" id="{70958F69-086A-434E-8E47-E62E73AD5F7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034735" y="402253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5" name="Straight Connector 114">
                  <a:extLst>
                    <a:ext uri="{FF2B5EF4-FFF2-40B4-BE49-F238E27FC236}">
                      <a16:creationId xmlns:a16="http://schemas.microsoft.com/office/drawing/2014/main" id="{E3BF9EAA-4C58-4FEF-954E-8D2BDD2CAD1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147112" y="4014988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Straight Connector 115">
                  <a:extLst>
                    <a:ext uri="{FF2B5EF4-FFF2-40B4-BE49-F238E27FC236}">
                      <a16:creationId xmlns:a16="http://schemas.microsoft.com/office/drawing/2014/main" id="{26AF5BE7-00DA-407E-B303-22A2C3A6CC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68221" y="4002831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Straight Connector 116">
                  <a:extLst>
                    <a:ext uri="{FF2B5EF4-FFF2-40B4-BE49-F238E27FC236}">
                      <a16:creationId xmlns:a16="http://schemas.microsoft.com/office/drawing/2014/main" id="{E8F18C0F-2DDA-417E-8C4C-A8C13D351E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384547" y="401029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59D3F180-5BAB-4CFD-9873-4700963148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515362" y="400587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6601A398-FFB7-4073-9F34-9B59393551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26765" y="4007652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7744E4A9-07C9-47FA-8834-F7B9867BC2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44477" y="400011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54E37644-F885-4CAC-8826-030D791DC2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855786" y="4002831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B7667AE0-D524-45F3-BB8B-308B1DA36A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479287" y="402245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79DCEE49-40F5-490A-BFDC-13F54FAB3DB4}"/>
                  </a:ext>
                </a:extLst>
              </p:cNvPr>
              <p:cNvGrpSpPr/>
              <p:nvPr/>
            </p:nvGrpSpPr>
            <p:grpSpPr>
              <a:xfrm rot="10800000">
                <a:off x="8508541" y="4603310"/>
                <a:ext cx="2377166" cy="168781"/>
                <a:chOff x="8539128" y="4000035"/>
                <a:chExt cx="2377166" cy="168781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74EA2627-420B-4BB6-92BD-F4715E599EE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539128" y="4004202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94F2B376-AA14-4286-853E-2779A5936C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650451" y="4000623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F1CDD040-FF14-44E7-B323-C8C5B2B5DDA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755980" y="401171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B3BC1302-C2CA-4FC1-B0ED-0483CB42160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888299" y="4007651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0908FDDA-F7B1-4657-82AD-378A549E64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017848" y="4007652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0C3F6C0F-74BE-4BA6-BAA9-FD2CD6AC25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129171" y="4000035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19D879CE-B13F-43DE-8571-DE34A8BC95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246869" y="401227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97AFF0B7-8BB2-4CB4-ADBC-CAFDBB7B27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358178" y="401498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92B1A084-98E1-49B6-BA65-4452009899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037092" y="4008006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49C21E6D-8C29-46E5-85AA-F816E06BA9A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150595" y="400800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542D8C41-AAF9-41A7-AE39-5C6ED1834A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268221" y="4002831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946F3578-C578-42C6-86B8-CBF09DCBFD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384547" y="401029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3DA4DFA6-92A3-4A75-B7FE-2256FF1832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515362" y="4005877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A72133A7-B1D4-4616-AB71-D52DBEE8159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626765" y="4007652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CF78C63E-955B-4813-A6AA-DE28DB7677A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44477" y="4000119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AED11816-D2EE-431E-B73D-481643CFD3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855786" y="4002831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4F46DD3E-2F3C-41DC-9EE7-2386E79FA02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932161" y="4000623"/>
                  <a:ext cx="60508" cy="153827"/>
                </a:xfrm>
                <a:prstGeom prst="line">
                  <a:avLst/>
                </a:prstGeom>
                <a:ln w="15875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D4DB47F8-118F-40FB-BBB6-B6E747596D34}"/>
                </a:ext>
              </a:extLst>
            </p:cNvPr>
            <p:cNvSpPr txBox="1"/>
            <p:nvPr/>
          </p:nvSpPr>
          <p:spPr>
            <a:xfrm>
              <a:off x="8956009" y="5189121"/>
              <a:ext cx="217886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Third body ploughing</a:t>
              </a:r>
            </a:p>
            <a:p>
              <a:pPr algn="ctr"/>
              <a:r>
                <a:rPr lang="en-US" dirty="0"/>
                <a:t>(idealized)</a:t>
              </a:r>
              <a:endParaRPr lang="en-GB" dirty="0"/>
            </a:p>
          </p:txBody>
        </p:sp>
      </p:grpSp>
      <p:sp>
        <p:nvSpPr>
          <p:cNvPr id="144" name="Content Placeholder 2">
            <a:extLst>
              <a:ext uri="{FF2B5EF4-FFF2-40B4-BE49-F238E27FC236}">
                <a16:creationId xmlns:a16="http://schemas.microsoft.com/office/drawing/2014/main" id="{5F83C609-A51B-4B15-8B80-274A35BD3D8D}"/>
              </a:ext>
            </a:extLst>
          </p:cNvPr>
          <p:cNvSpPr txBox="1">
            <a:spLocks/>
          </p:cNvSpPr>
          <p:nvPr/>
        </p:nvSpPr>
        <p:spPr>
          <a:xfrm>
            <a:off x="388178" y="3077056"/>
            <a:ext cx="7876967" cy="7754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n-lt"/>
              </a:rPr>
              <a:t>With time, more and larger wear particles entrapped between surfaces cause the rise of the friction as</a:t>
            </a:r>
          </a:p>
        </p:txBody>
      </p:sp>
      <p:sp>
        <p:nvSpPr>
          <p:cNvPr id="145" name="Content Placeholder 2">
            <a:extLst>
              <a:ext uri="{FF2B5EF4-FFF2-40B4-BE49-F238E27FC236}">
                <a16:creationId xmlns:a16="http://schemas.microsoft.com/office/drawing/2014/main" id="{AB036522-AE27-42D7-AC0A-DD1DF79FDA7B}"/>
              </a:ext>
            </a:extLst>
          </p:cNvPr>
          <p:cNvSpPr txBox="1">
            <a:spLocks/>
          </p:cNvSpPr>
          <p:nvPr/>
        </p:nvSpPr>
        <p:spPr>
          <a:xfrm>
            <a:off x="388178" y="4490820"/>
            <a:ext cx="7876967" cy="5153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n-lt"/>
              </a:rPr>
              <a:t>Here,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2400" dirty="0">
                <a:latin typeface="+mn-lt"/>
              </a:rPr>
              <a:t> is load dependent parameter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26E96C8-6027-427A-86CE-767D21A8C19E}"/>
                  </a:ext>
                </a:extLst>
              </p:cNvPr>
              <p:cNvSpPr txBox="1"/>
              <p:nvPr/>
            </p:nvSpPr>
            <p:spPr>
              <a:xfrm>
                <a:off x="2550611" y="5020820"/>
                <a:ext cx="181126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𝐼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26E96C8-6027-427A-86CE-767D21A8C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611" y="5020820"/>
                <a:ext cx="181126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899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1" grpId="0"/>
      <p:bldP spid="144" grpId="0"/>
      <p:bldP spid="145" grpId="0"/>
      <p:bldP spid="1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332D-5A7E-4FA7-BCE6-5EB40A00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Interactive friction model (IFM): Development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F9E250-6FD6-427D-8052-C57415BA8B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5360" y="1268766"/>
                <a:ext cx="7416824" cy="936098"/>
              </a:xfrm>
            </p:spPr>
            <p:txBody>
              <a:bodyPr/>
              <a:lstStyle/>
              <a:p>
                <a:r>
                  <a:rPr lang="en-GB" dirty="0">
                    <a:latin typeface="+mn-lt"/>
                  </a:rPr>
                  <a:t>Time dependent wear rate (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acc>
                  </m:oMath>
                </a14:m>
                <a:r>
                  <a:rPr lang="en-GB" dirty="0">
                    <a:latin typeface="+mn-lt"/>
                  </a:rPr>
                  <a:t>) is related to residual coating thickness after wear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F9E250-6FD6-427D-8052-C57415BA8B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5360" y="1268766"/>
                <a:ext cx="7416824" cy="936098"/>
              </a:xfrm>
              <a:blipFill>
                <a:blip r:embed="rId2"/>
                <a:stretch>
                  <a:fillRect l="-2712" t="-8442" b="-17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753D-6537-45A7-9526-CF62CEBFEC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8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44CE36-87AF-482D-A63C-AE93D5B7C90D}"/>
                  </a:ext>
                </a:extLst>
              </p:cNvPr>
              <p:cNvSpPr txBox="1"/>
              <p:nvPr/>
            </p:nvSpPr>
            <p:spPr>
              <a:xfrm>
                <a:off x="2567608" y="2323558"/>
                <a:ext cx="1872208" cy="3853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GB" i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GB" i="1">
                          <a:latin typeface="Cambria Math" panose="02040503050406030204" pitchFamily="18" charset="0"/>
                        </a:rPr>
                        <m:t>𝑑𝑡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44CE36-87AF-482D-A63C-AE93D5B7C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323558"/>
                <a:ext cx="1872208" cy="3853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8581D6-82D2-483D-829B-2F5AA052A3BC}"/>
                  </a:ext>
                </a:extLst>
              </p:cNvPr>
              <p:cNvSpPr txBox="1"/>
              <p:nvPr/>
            </p:nvSpPr>
            <p:spPr>
              <a:xfrm>
                <a:off x="3024886" y="4283487"/>
                <a:ext cx="1103784" cy="6576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acc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𝐾𝑃𝑣</m:t>
                          </m:r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𝑐𝑚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78581D6-82D2-483D-829B-2F5AA052A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886" y="4283487"/>
                <a:ext cx="1103784" cy="65768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5A043B3D-EA08-4D06-9C0D-6B616F7A64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83CEE85-F3B8-4D19-A2C8-0C8F47C39848}"/>
              </a:ext>
            </a:extLst>
          </p:cNvPr>
          <p:cNvSpPr txBox="1">
            <a:spLocks/>
          </p:cNvSpPr>
          <p:nvPr/>
        </p:nvSpPr>
        <p:spPr>
          <a:xfrm>
            <a:off x="335360" y="2876982"/>
            <a:ext cx="7416824" cy="13364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+mn-lt"/>
              </a:rPr>
              <a:t>Archard’s wear rate model can be defined as function of contact pressure, sliding speed, and combined hardness of coating and substrate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3EF8389-53DA-4747-8AC6-B0838D4D3FA1}"/>
              </a:ext>
            </a:extLst>
          </p:cNvPr>
          <p:cNvGrpSpPr/>
          <p:nvPr/>
        </p:nvGrpSpPr>
        <p:grpSpPr>
          <a:xfrm>
            <a:off x="7104112" y="1237943"/>
            <a:ext cx="4709885" cy="2759305"/>
            <a:chOff x="7448610" y="1237104"/>
            <a:chExt cx="4709885" cy="275930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4C91FC-423A-447B-A528-D4059AC6E525}"/>
                </a:ext>
              </a:extLst>
            </p:cNvPr>
            <p:cNvSpPr txBox="1"/>
            <p:nvPr/>
          </p:nvSpPr>
          <p:spPr>
            <a:xfrm>
              <a:off x="10164300" y="1237104"/>
              <a:ext cx="1994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Equivalent cylindrical volumes</a:t>
              </a:r>
              <a:endParaRPr lang="en-GB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A32AFF98-D678-41A6-BA8A-C876AA8C70E3}"/>
                </a:ext>
              </a:extLst>
            </p:cNvPr>
            <p:cNvGrpSpPr/>
            <p:nvPr/>
          </p:nvGrpSpPr>
          <p:grpSpPr>
            <a:xfrm>
              <a:off x="7448610" y="1375604"/>
              <a:ext cx="4399930" cy="2620805"/>
              <a:chOff x="7448610" y="1375604"/>
              <a:chExt cx="4399930" cy="2620805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7269F408-9C83-4F46-B358-3B26AAC9D0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628" r="37597" b="46315"/>
              <a:stretch/>
            </p:blipFill>
            <p:spPr>
              <a:xfrm>
                <a:off x="9209297" y="2366901"/>
                <a:ext cx="1584176" cy="1288595"/>
              </a:xfrm>
              <a:prstGeom prst="rect">
                <a:avLst/>
              </a:prstGeom>
            </p:spPr>
          </p:pic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3B18D18A-BD45-4E49-B87B-A34DC37CE897}"/>
                  </a:ext>
                </a:extLst>
              </p:cNvPr>
              <p:cNvGrpSpPr/>
              <p:nvPr/>
            </p:nvGrpSpPr>
            <p:grpSpPr>
              <a:xfrm>
                <a:off x="7448610" y="1827240"/>
                <a:ext cx="2407348" cy="2169169"/>
                <a:chOff x="7448610" y="1827240"/>
                <a:chExt cx="2407348" cy="2169169"/>
              </a:xfrm>
            </p:grpSpPr>
            <p:cxnSp>
              <p:nvCxnSpPr>
                <p:cNvPr id="7" name="Straight Connector 6">
                  <a:extLst>
                    <a:ext uri="{FF2B5EF4-FFF2-40B4-BE49-F238E27FC236}">
                      <a16:creationId xmlns:a16="http://schemas.microsoft.com/office/drawing/2014/main" id="{FBB7C397-2641-4B1A-AE1F-2D761BDAFFAB}"/>
                    </a:ext>
                  </a:extLst>
                </p:cNvPr>
                <p:cNvCxnSpPr>
                  <a:cxnSpLocks/>
                  <a:endCxn id="9" idx="2"/>
                </p:cNvCxnSpPr>
                <p:nvPr/>
              </p:nvCxnSpPr>
              <p:spPr>
                <a:xfrm flipV="1">
                  <a:off x="7896200" y="2131381"/>
                  <a:ext cx="1672384" cy="1475"/>
                </a:xfrm>
                <a:prstGeom prst="line">
                  <a:avLst/>
                </a:prstGeom>
                <a:ln w="254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" name="Arc 8">
                  <a:extLst>
                    <a:ext uri="{FF2B5EF4-FFF2-40B4-BE49-F238E27FC236}">
                      <a16:creationId xmlns:a16="http://schemas.microsoft.com/office/drawing/2014/main" id="{5013DE94-1DA5-466A-B286-1D7C66E01FAD}"/>
                    </a:ext>
                  </a:extLst>
                </p:cNvPr>
                <p:cNvSpPr/>
                <p:nvPr/>
              </p:nvSpPr>
              <p:spPr>
                <a:xfrm rot="19106591">
                  <a:off x="7448610" y="1827240"/>
                  <a:ext cx="2407348" cy="2169169"/>
                </a:xfrm>
                <a:prstGeom prst="arc">
                  <a:avLst>
                    <a:gd name="adj1" fmla="val 16023722"/>
                    <a:gd name="adj2" fmla="val 68079"/>
                  </a:avLst>
                </a:prstGeom>
                <a:ln w="25400">
                  <a:solidFill>
                    <a:schemeClr val="accent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3F98B32-3F5D-48AF-BE1E-3C6AA862AE71}"/>
                  </a:ext>
                </a:extLst>
              </p:cNvPr>
              <p:cNvSpPr/>
              <p:nvPr/>
            </p:nvSpPr>
            <p:spPr>
              <a:xfrm>
                <a:off x="10344472" y="1859069"/>
                <a:ext cx="1504068" cy="272312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396EDBCF-0763-483E-9EA4-6A77321CBE80}"/>
                      </a:ext>
                    </a:extLst>
                  </p:cNvPr>
                  <p:cNvSpPr txBox="1"/>
                  <p:nvPr/>
                </p:nvSpPr>
                <p:spPr>
                  <a:xfrm flipV="1">
                    <a:off x="9529967" y="1835532"/>
                    <a:ext cx="745232" cy="369332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240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</m:oMath>
                      </m:oMathPara>
                    </a14:m>
                    <a:endParaRPr lang="en-GB" sz="240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396EDBCF-0763-483E-9EA4-6A77321CBE8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flipV="1">
                    <a:off x="9529967" y="1835532"/>
                    <a:ext cx="74523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7E53C89-4155-4B39-88BA-8BD8E58D1DD0}"/>
                  </a:ext>
                </a:extLst>
              </p:cNvPr>
              <p:cNvSpPr txBox="1"/>
              <p:nvPr/>
            </p:nvSpPr>
            <p:spPr>
              <a:xfrm>
                <a:off x="7757151" y="1375604"/>
                <a:ext cx="199419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Spherical volumes</a:t>
                </a:r>
                <a:endParaRPr lang="en-GB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227F7C9-860D-4488-801F-6BD9A71EDA1E}"/>
                  </a:ext>
                </a:extLst>
              </p:cNvPr>
              <p:cNvSpPr txBox="1"/>
              <p:nvPr/>
            </p:nvSpPr>
            <p:spPr>
              <a:xfrm>
                <a:off x="10793473" y="1810559"/>
                <a:ext cx="524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endParaRPr lang="en-GB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A423ED3-8EBB-457A-BC09-CE3962C2DA48}"/>
              </a:ext>
            </a:extLst>
          </p:cNvPr>
          <p:cNvSpPr txBox="1">
            <a:spLocks/>
          </p:cNvSpPr>
          <p:nvPr/>
        </p:nvSpPr>
        <p:spPr>
          <a:xfrm>
            <a:off x="335360" y="5021627"/>
            <a:ext cx="7876967" cy="5153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latin typeface="+mn-lt"/>
              </a:rPr>
              <a:t>Here, </a:t>
            </a:r>
            <a:r>
              <a:rPr lang="en-GB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400" dirty="0">
                <a:latin typeface="+mn-lt"/>
              </a:rPr>
              <a:t> is load dependent parameter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D5C61E7-A8F8-4D6C-BA86-6989017147CC}"/>
                  </a:ext>
                </a:extLst>
              </p:cNvPr>
              <p:cNvSpPr txBox="1"/>
              <p:nvPr/>
            </p:nvSpPr>
            <p:spPr>
              <a:xfrm>
                <a:off x="2944886" y="5555648"/>
                <a:ext cx="13425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𝐽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D5C61E7-A8F8-4D6C-BA86-698901714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4886" y="5555648"/>
                <a:ext cx="134253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84F8C7FF-4D2F-4543-AFFC-D057BF57D4C5}"/>
              </a:ext>
            </a:extLst>
          </p:cNvPr>
          <p:cNvSpPr txBox="1"/>
          <p:nvPr/>
        </p:nvSpPr>
        <p:spPr>
          <a:xfrm>
            <a:off x="2207568" y="6113371"/>
            <a:ext cx="27363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 </a:t>
            </a:r>
            <a:r>
              <a:rPr lang="en-GB" sz="900" dirty="0" err="1">
                <a:latin typeface="+mn-lt"/>
              </a:rPr>
              <a:t>Rech</a:t>
            </a:r>
            <a:r>
              <a:rPr lang="en-GB" sz="900" dirty="0">
                <a:latin typeface="+mn-lt"/>
              </a:rPr>
              <a:t> et al. CIRP Annals. 2018;67:65-68.</a:t>
            </a:r>
            <a:endParaRPr lang="en-US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8A36E6-EAA8-45E7-9EFC-19B8CE09C06D}"/>
              </a:ext>
            </a:extLst>
          </p:cNvPr>
          <p:cNvSpPr txBox="1"/>
          <p:nvPr/>
        </p:nvSpPr>
        <p:spPr>
          <a:xfrm>
            <a:off x="10152470" y="2463598"/>
            <a:ext cx="4561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aseline="30000" dirty="0">
                <a:latin typeface="+mn-lt"/>
              </a:rPr>
              <a:t>[5]</a:t>
            </a:r>
          </a:p>
        </p:txBody>
      </p:sp>
    </p:spTree>
    <p:extLst>
      <p:ext uri="{BB962C8B-B14F-4D97-AF65-F5344CB8AC3E}">
        <p14:creationId xmlns:p14="http://schemas.microsoft.com/office/powerpoint/2010/main" val="38038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8332D-5A7E-4FA7-BCE6-5EB40A00A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Interactive friction model (IFM):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9E250-6FD6-427D-8052-C57415BA8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268765"/>
            <a:ext cx="10729192" cy="936099"/>
          </a:xfrm>
        </p:spPr>
        <p:txBody>
          <a:bodyPr/>
          <a:lstStyle/>
          <a:p>
            <a:r>
              <a:rPr lang="en-GB" dirty="0">
                <a:latin typeface="+mn-lt"/>
              </a:rPr>
              <a:t>Combined hardness is a function of instantaneous coating thickness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A753D-6537-45A7-9526-CF62CEBFEC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9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8B7E4E-F984-4761-BA51-BDEC61896A86}"/>
                  </a:ext>
                </a:extLst>
              </p:cNvPr>
              <p:cNvSpPr txBox="1"/>
              <p:nvPr/>
            </p:nvSpPr>
            <p:spPr>
              <a:xfrm>
                <a:off x="2711624" y="1916783"/>
                <a:ext cx="3120008" cy="7203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𝑐𝑚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GB" i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: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p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08B7E4E-F984-4761-BA51-BDEC61896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1916783"/>
                <a:ext cx="3120008" cy="720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273398-5DC9-465A-A9F3-53E12C611DB0}"/>
                  </a:ext>
                </a:extLst>
              </p:cNvPr>
              <p:cNvSpPr txBox="1"/>
              <p:nvPr/>
            </p:nvSpPr>
            <p:spPr>
              <a:xfrm>
                <a:off x="2214573" y="3933056"/>
                <a:ext cx="3970093" cy="10204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GB" i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den>
                      </m:f>
                      <m:r>
                        <a:rPr lang="en-GB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.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𝑒𝑥𝑝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GB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GB" i="1">
                                              <a:solidFill>
                                                <a:srgbClr val="836967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GB" i="1">
                                                  <a:solidFill>
                                                    <a:srgbClr val="836967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en-GB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  <m:r>
                                                <a:rPr lang="en-GB" i="0"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GB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</a:rPr>
                                                    <m:t>𝑏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i="0"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GB" i="1">
                                                      <a:solidFill>
                                                        <a:srgbClr val="836967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GB" i="1">
                                                      <a:latin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GB" i="0"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𝑒𝑥𝑝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GB" i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r>
                            <a:rPr lang="en-GB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GB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GB" i="0">
                              <a:latin typeface="Cambria Math" panose="02040503050406030204" pitchFamily="18" charset="0"/>
                            </a:rPr>
                            <m:t>ex</m:t>
                          </m:r>
                          <m:func>
                            <m:func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rgbClr val="83696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GB" i="1">
                                          <a:solidFill>
                                            <a:srgbClr val="836967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GB" i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273398-5DC9-465A-A9F3-53E12C611D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573" y="3933056"/>
                <a:ext cx="3970093" cy="102040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5A043B3D-EA08-4D06-9C0D-6B616F7A646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9192344" y="6093301"/>
            <a:ext cx="1614760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671877-C97F-418D-89C1-523C03FFF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538" y="2211309"/>
            <a:ext cx="3577514" cy="329946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ADC82D-6B96-4B83-B928-092B76EEDF0E}"/>
              </a:ext>
            </a:extLst>
          </p:cNvPr>
          <p:cNvSpPr txBox="1">
            <a:spLocks/>
          </p:cNvSpPr>
          <p:nvPr/>
        </p:nvSpPr>
        <p:spPr>
          <a:xfrm>
            <a:off x="335360" y="2854192"/>
            <a:ext cx="7632848" cy="12236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+mn-lt"/>
              </a:rPr>
              <a:t>Softening effect of tool material with temperature is reflected in hardness ratio parameter as</a:t>
            </a:r>
            <a:endParaRPr lang="en-GB" sz="3200" dirty="0"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DFB422-3A5C-4E40-B36C-10FFEB9F8741}"/>
              </a:ext>
            </a:extLst>
          </p:cNvPr>
          <p:cNvSpPr/>
          <p:nvPr/>
        </p:nvSpPr>
        <p:spPr>
          <a:xfrm>
            <a:off x="8222670" y="5168982"/>
            <a:ext cx="349149" cy="324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[8]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7DDD2-3852-438A-B520-F78E7855972E}"/>
              </a:ext>
            </a:extLst>
          </p:cNvPr>
          <p:cNvSpPr txBox="1"/>
          <p:nvPr/>
        </p:nvSpPr>
        <p:spPr>
          <a:xfrm>
            <a:off x="2063552" y="6139791"/>
            <a:ext cx="609506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  <a:latin typeface="+mn-lt"/>
                <a:ea typeface="Calibri" panose="020F0502020204030204" pitchFamily="34" charset="0"/>
              </a:rPr>
              <a:t>[8]</a:t>
            </a:r>
            <a:r>
              <a:rPr lang="en-GB" sz="900" dirty="0">
                <a:latin typeface="+mn-lt"/>
              </a:rPr>
              <a:t> </a:t>
            </a:r>
            <a:r>
              <a:rPr lang="en-GB" sz="900" dirty="0" err="1">
                <a:latin typeface="+mn-lt"/>
              </a:rPr>
              <a:t>Hoier</a:t>
            </a:r>
            <a:r>
              <a:rPr lang="en-GB" sz="900" dirty="0">
                <a:latin typeface="+mn-lt"/>
              </a:rPr>
              <a:t> et al. Wear. 2019;426-427:1548-62.</a:t>
            </a:r>
            <a:endParaRPr lang="en-GB" sz="900" dirty="0"/>
          </a:p>
        </p:txBody>
      </p:sp>
    </p:spTree>
    <p:extLst>
      <p:ext uri="{BB962C8B-B14F-4D97-AF65-F5344CB8AC3E}">
        <p14:creationId xmlns:p14="http://schemas.microsoft.com/office/powerpoint/2010/main" val="328383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Introduction and Motivation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Development</a:t>
            </a:r>
          </a:p>
          <a:p>
            <a:r>
              <a:rPr lang="en-US" dirty="0"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Evolution of Coefficient of Friction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Residual coating thickness &amp; Coating depletion rate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4109926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A2AF3A76-F67D-41CE-9B3D-8BCF9028353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20810619"/>
                  </p:ext>
                </p:extLst>
              </p:nvPr>
            </p:nvGraphicFramePr>
            <p:xfrm>
              <a:off x="7248128" y="1667658"/>
              <a:ext cx="4234733" cy="6281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76064">
                      <a:extLst>
                        <a:ext uri="{9D8B030D-6E8A-4147-A177-3AD203B41FA5}">
                          <a16:colId xmlns:a16="http://schemas.microsoft.com/office/drawing/2014/main" val="3018693474"/>
                        </a:ext>
                      </a:extLst>
                    </a:gridCol>
                    <a:gridCol w="540914">
                      <a:extLst>
                        <a:ext uri="{9D8B030D-6E8A-4147-A177-3AD203B41FA5}">
                          <a16:colId xmlns:a16="http://schemas.microsoft.com/office/drawing/2014/main" val="216245459"/>
                        </a:ext>
                      </a:extLst>
                    </a:gridCol>
                    <a:gridCol w="539206">
                      <a:extLst>
                        <a:ext uri="{9D8B030D-6E8A-4147-A177-3AD203B41FA5}">
                          <a16:colId xmlns:a16="http://schemas.microsoft.com/office/drawing/2014/main" val="1904472141"/>
                        </a:ext>
                      </a:extLst>
                    </a:gridCol>
                    <a:gridCol w="889721">
                      <a:extLst>
                        <a:ext uri="{9D8B030D-6E8A-4147-A177-3AD203B41FA5}">
                          <a16:colId xmlns:a16="http://schemas.microsoft.com/office/drawing/2014/main" val="2317569419"/>
                        </a:ext>
                      </a:extLst>
                    </a:gridCol>
                    <a:gridCol w="550439">
                      <a:extLst>
                        <a:ext uri="{9D8B030D-6E8A-4147-A177-3AD203B41FA5}">
                          <a16:colId xmlns:a16="http://schemas.microsoft.com/office/drawing/2014/main" val="809516881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634334485"/>
                        </a:ext>
                      </a:extLst>
                    </a:gridCol>
                    <a:gridCol w="706341">
                      <a:extLst>
                        <a:ext uri="{9D8B030D-6E8A-4147-A177-3AD203B41FA5}">
                          <a16:colId xmlns:a16="http://schemas.microsoft.com/office/drawing/2014/main" val="1438082264"/>
                        </a:ext>
                      </a:extLst>
                    </a:gridCol>
                  </a:tblGrid>
                  <a:tr h="364371"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GB" sz="1600" i="1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1600">
                                            <a:effectLst/>
                                            <a:latin typeface="Cambria Math" panose="02040503050406030204" pitchFamily="18" charset="0"/>
                                          </a:rPr>
                                          <m:t>𝑠</m:t>
                                        </m:r>
                                      </m:sub>
                                    </m:sSub>
                                  </m:sub>
                                </m:sSub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𝑜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GB" sz="1600" i="1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6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sz="1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>
                                    <a:effectLst/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>
                                    <a:effectLst/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tc>
                      <a:txBody>
                        <a:bodyPr/>
                        <a:lstStyle/>
                        <a:p>
                          <a:pPr algn="just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>
                                    <a:effectLst/>
                                    <a:latin typeface="Cambria Math" panose="02040503050406030204" pitchFamily="18" charset="0"/>
                                  </a:rPr>
                                  <m:t>𝐽</m:t>
                                </m:r>
                              </m:oMath>
                            </m:oMathPara>
                          </a14:m>
                          <a:endParaRPr lang="en-GB" sz="160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/>
                    </a:tc>
                    <a:extLst>
                      <a:ext uri="{0D108BD9-81ED-4DB2-BD59-A6C34878D82A}">
                        <a16:rowId xmlns:a16="http://schemas.microsoft.com/office/drawing/2014/main" val="63959059"/>
                      </a:ext>
                    </a:extLst>
                  </a:tr>
                  <a:tr h="263804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0.54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9000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0.8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7.6x10</a:t>
                          </a:r>
                          <a:r>
                            <a:rPr lang="en-US" sz="1600" b="0" baseline="30000" dirty="0">
                              <a:solidFill>
                                <a:schemeClr val="tx1"/>
                              </a:solidFill>
                              <a:effectLst/>
                            </a:rPr>
                            <a:t>-23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3600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-0.3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4.382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6923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Content Placeholder 9">
                <a:extLst>
                  <a:ext uri="{FF2B5EF4-FFF2-40B4-BE49-F238E27FC236}">
                    <a16:creationId xmlns:a16="http://schemas.microsoft.com/office/drawing/2014/main" id="{A2AF3A76-F67D-41CE-9B3D-8BCF9028353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220810619"/>
                  </p:ext>
                </p:extLst>
              </p:nvPr>
            </p:nvGraphicFramePr>
            <p:xfrm>
              <a:off x="7248128" y="1667658"/>
              <a:ext cx="4234733" cy="62817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576064">
                      <a:extLst>
                        <a:ext uri="{9D8B030D-6E8A-4147-A177-3AD203B41FA5}">
                          <a16:colId xmlns:a16="http://schemas.microsoft.com/office/drawing/2014/main" val="3018693474"/>
                        </a:ext>
                      </a:extLst>
                    </a:gridCol>
                    <a:gridCol w="540914">
                      <a:extLst>
                        <a:ext uri="{9D8B030D-6E8A-4147-A177-3AD203B41FA5}">
                          <a16:colId xmlns:a16="http://schemas.microsoft.com/office/drawing/2014/main" val="216245459"/>
                        </a:ext>
                      </a:extLst>
                    </a:gridCol>
                    <a:gridCol w="539206">
                      <a:extLst>
                        <a:ext uri="{9D8B030D-6E8A-4147-A177-3AD203B41FA5}">
                          <a16:colId xmlns:a16="http://schemas.microsoft.com/office/drawing/2014/main" val="1904472141"/>
                        </a:ext>
                      </a:extLst>
                    </a:gridCol>
                    <a:gridCol w="889721">
                      <a:extLst>
                        <a:ext uri="{9D8B030D-6E8A-4147-A177-3AD203B41FA5}">
                          <a16:colId xmlns:a16="http://schemas.microsoft.com/office/drawing/2014/main" val="2317569419"/>
                        </a:ext>
                      </a:extLst>
                    </a:gridCol>
                    <a:gridCol w="550439">
                      <a:extLst>
                        <a:ext uri="{9D8B030D-6E8A-4147-A177-3AD203B41FA5}">
                          <a16:colId xmlns:a16="http://schemas.microsoft.com/office/drawing/2014/main" val="809516881"/>
                        </a:ext>
                      </a:extLst>
                    </a:gridCol>
                    <a:gridCol w="432048">
                      <a:extLst>
                        <a:ext uri="{9D8B030D-6E8A-4147-A177-3AD203B41FA5}">
                          <a16:colId xmlns:a16="http://schemas.microsoft.com/office/drawing/2014/main" val="634334485"/>
                        </a:ext>
                      </a:extLst>
                    </a:gridCol>
                    <a:gridCol w="706341">
                      <a:extLst>
                        <a:ext uri="{9D8B030D-6E8A-4147-A177-3AD203B41FA5}">
                          <a16:colId xmlns:a16="http://schemas.microsoft.com/office/drawing/2014/main" val="1438082264"/>
                        </a:ext>
                      </a:extLst>
                    </a:gridCol>
                  </a:tblGrid>
                  <a:tr h="3643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1053" t="-1667" r="-636842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107865" t="-1667" r="-579775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210227" t="-1667" r="-48636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186986" t="-1667" r="-193151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460440" t="-1667" r="-209890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718310" t="-1667" r="-169014" b="-10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0" marR="0" marT="0" marB="0">
                        <a:blipFill>
                          <a:blip r:embed="rId3"/>
                          <a:stretch>
                            <a:fillRect l="-500862" t="-1667" r="-3448" b="-1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959059"/>
                      </a:ext>
                    </a:extLst>
                  </a:tr>
                  <a:tr h="263804"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0.54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9000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0.8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7.6x10</a:t>
                          </a:r>
                          <a:r>
                            <a:rPr lang="en-US" sz="1600" b="0" baseline="30000" dirty="0">
                              <a:solidFill>
                                <a:schemeClr val="tx1"/>
                              </a:solidFill>
                              <a:effectLst/>
                            </a:rPr>
                            <a:t>-23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3600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-0.3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600" b="0" dirty="0">
                              <a:solidFill>
                                <a:schemeClr val="tx1"/>
                              </a:solidFill>
                              <a:effectLst/>
                            </a:rPr>
                            <a:t>4.382</a:t>
                          </a:r>
                          <a:endParaRPr lang="en-GB" sz="160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0" marR="0" marT="0" marB="0"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869238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A08E69-CD80-47A9-BAE7-8B4087907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/>
          <a:lstStyle/>
          <a:p>
            <a:r>
              <a:rPr lang="en-GB" dirty="0"/>
              <a:t>Interactive friction model (IFM): Calibration and COF evolution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C3BBD5C-C525-410D-8C68-1AF2D50E13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4152" y="129832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2A81A2-1F2C-48C8-AB0D-3A012963A7E4}"/>
              </a:ext>
            </a:extLst>
          </p:cNvPr>
          <p:cNvSpPr txBox="1">
            <a:spLocks/>
          </p:cNvSpPr>
          <p:nvPr/>
        </p:nvSpPr>
        <p:spPr>
          <a:xfrm>
            <a:off x="335361" y="1268765"/>
            <a:ext cx="6062552" cy="45069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latin typeface="+mn-lt"/>
              </a:rPr>
              <a:t>Machining conditions: </a:t>
            </a:r>
          </a:p>
          <a:p>
            <a:r>
              <a:rPr lang="en-GB" dirty="0">
                <a:latin typeface="+mn-lt"/>
              </a:rPr>
              <a:t>Operation: Orthogonal cutting</a:t>
            </a:r>
          </a:p>
          <a:p>
            <a:r>
              <a:rPr lang="en-GB" dirty="0">
                <a:latin typeface="+mn-lt"/>
              </a:rPr>
              <a:t>Workpiece material: AISI 304L</a:t>
            </a:r>
            <a:r>
              <a:rPr lang="en-US" dirty="0">
                <a:latin typeface="+mn-lt"/>
              </a:rPr>
              <a:t> </a:t>
            </a:r>
            <a:r>
              <a:rPr lang="en-US" baseline="30000" dirty="0">
                <a:latin typeface="+mn-lt"/>
              </a:rPr>
              <a:t>[5]</a:t>
            </a:r>
            <a:endParaRPr lang="en-GB" dirty="0">
              <a:latin typeface="+mn-lt"/>
            </a:endParaRPr>
          </a:p>
          <a:p>
            <a:r>
              <a:rPr lang="en-GB" dirty="0">
                <a:latin typeface="+mn-lt"/>
              </a:rPr>
              <a:t>Cutting tool material: </a:t>
            </a:r>
            <a:r>
              <a:rPr lang="en-GB" dirty="0" err="1">
                <a:latin typeface="+mn-lt"/>
              </a:rPr>
              <a:t>TiN</a:t>
            </a:r>
            <a:r>
              <a:rPr lang="en-GB" dirty="0">
                <a:latin typeface="+mn-lt"/>
              </a:rPr>
              <a:t> coated WC</a:t>
            </a:r>
            <a:r>
              <a:rPr lang="en-US" dirty="0">
                <a:latin typeface="+mn-lt"/>
              </a:rPr>
              <a:t> </a:t>
            </a:r>
            <a:r>
              <a:rPr lang="en-US" baseline="30000" dirty="0">
                <a:latin typeface="+mn-lt"/>
              </a:rPr>
              <a:t>[5]</a:t>
            </a:r>
            <a:endParaRPr lang="en-GB" dirty="0">
              <a:latin typeface="+mn-lt"/>
            </a:endParaRPr>
          </a:p>
          <a:p>
            <a:r>
              <a:rPr lang="en-GB" dirty="0">
                <a:latin typeface="+mn-lt"/>
              </a:rPr>
              <a:t>Initial friction coefficient: 0.3</a:t>
            </a:r>
          </a:p>
          <a:p>
            <a:r>
              <a:rPr lang="en-GB" dirty="0">
                <a:latin typeface="+mn-lt"/>
              </a:rPr>
              <a:t>Ploughing friction coefficient: 0.54 </a:t>
            </a:r>
            <a:r>
              <a:rPr lang="en-GB" baseline="30000" dirty="0">
                <a:latin typeface="+mn-lt"/>
              </a:rPr>
              <a:t>[10]</a:t>
            </a:r>
          </a:p>
          <a:p>
            <a:r>
              <a:rPr lang="en-GB" dirty="0">
                <a:latin typeface="+mn-lt"/>
              </a:rPr>
              <a:t>Contact pressure: 1200 MPa </a:t>
            </a:r>
            <a:r>
              <a:rPr lang="en-GB" baseline="30000" dirty="0">
                <a:latin typeface="+mn-lt"/>
              </a:rPr>
              <a:t>[5]</a:t>
            </a:r>
          </a:p>
          <a:p>
            <a:r>
              <a:rPr lang="en-GB" dirty="0">
                <a:latin typeface="+mn-lt"/>
              </a:rPr>
              <a:t>Chip sliding speed: 0.12 m/s </a:t>
            </a:r>
            <a:r>
              <a:rPr lang="en-GB" baseline="30000" dirty="0">
                <a:latin typeface="+mn-lt"/>
              </a:rPr>
              <a:t>[5]</a:t>
            </a:r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55646FA0-F320-4234-B02D-4A720479ADE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8976320" y="6093301"/>
            <a:ext cx="1830784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E956FC-10E1-4DC9-B96A-210674E170DD}"/>
              </a:ext>
            </a:extLst>
          </p:cNvPr>
          <p:cNvSpPr txBox="1"/>
          <p:nvPr/>
        </p:nvSpPr>
        <p:spPr>
          <a:xfrm>
            <a:off x="2207568" y="6113371"/>
            <a:ext cx="2736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[5] </a:t>
            </a:r>
            <a:r>
              <a:rPr lang="en-GB" sz="900" dirty="0" err="1">
                <a:latin typeface="+mn-lt"/>
              </a:rPr>
              <a:t>Rech</a:t>
            </a:r>
            <a:r>
              <a:rPr lang="en-GB" sz="900" dirty="0">
                <a:latin typeface="+mn-lt"/>
              </a:rPr>
              <a:t> et al. CIRP Annals. 2018;67:65-8.</a:t>
            </a:r>
            <a:endParaRPr lang="en-US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[10] W. </a:t>
            </a:r>
            <a:r>
              <a:rPr lang="en-US" sz="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Grzesik</a:t>
            </a:r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9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Tribol</a:t>
            </a:r>
            <a:r>
              <a:rPr lang="en-US" sz="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Int. 2000; 33(2): 131-140</a:t>
            </a:r>
            <a:endParaRPr lang="en-GB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E7A89B-5975-4DB0-AF89-BA25D4F052DD}"/>
              </a:ext>
            </a:extLst>
          </p:cNvPr>
          <p:cNvSpPr txBox="1"/>
          <p:nvPr/>
        </p:nvSpPr>
        <p:spPr>
          <a:xfrm>
            <a:off x="7148594" y="1290826"/>
            <a:ext cx="1973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Model Parameters:</a:t>
            </a:r>
            <a:endParaRPr lang="en-GB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1AC66A-4089-490D-A8D3-5D9E7C992A93}"/>
              </a:ext>
            </a:extLst>
          </p:cNvPr>
          <p:cNvGrpSpPr/>
          <p:nvPr/>
        </p:nvGrpSpPr>
        <p:grpSpPr>
          <a:xfrm>
            <a:off x="7248128" y="2401992"/>
            <a:ext cx="4207067" cy="3636764"/>
            <a:chOff x="7248127" y="2401992"/>
            <a:chExt cx="4207067" cy="363676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A8E50D9-BB0C-42AD-A6EB-744794F82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1244"/>
            <a:stretch/>
          </p:blipFill>
          <p:spPr>
            <a:xfrm>
              <a:off x="7248127" y="2401992"/>
              <a:ext cx="4207067" cy="3636764"/>
            </a:xfrm>
            <a:prstGeom prst="rect">
              <a:avLst/>
            </a:prstGeom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78D5234-2950-403A-BD69-8FCD0D733410}"/>
                </a:ext>
              </a:extLst>
            </p:cNvPr>
            <p:cNvCxnSpPr>
              <a:cxnSpLocks/>
            </p:cNvCxnSpPr>
            <p:nvPr/>
          </p:nvCxnSpPr>
          <p:spPr>
            <a:xfrm>
              <a:off x="9264352" y="3284984"/>
              <a:ext cx="0" cy="2232248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2442E761-FD96-40F4-B7E1-FB0EB2E02D43}"/>
                </a:ext>
              </a:extLst>
            </p:cNvPr>
            <p:cNvCxnSpPr>
              <a:cxnSpLocks/>
            </p:cNvCxnSpPr>
            <p:nvPr/>
          </p:nvCxnSpPr>
          <p:spPr>
            <a:xfrm>
              <a:off x="10704512" y="2708920"/>
              <a:ext cx="0" cy="2808312"/>
            </a:xfrm>
            <a:prstGeom prst="straightConnector1">
              <a:avLst/>
            </a:prstGeom>
            <a:ln w="1905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B821C70-8703-418E-8F19-B86903292FEF}"/>
                </a:ext>
              </a:extLst>
            </p:cNvPr>
            <p:cNvSpPr txBox="1"/>
            <p:nvPr/>
          </p:nvSpPr>
          <p:spPr>
            <a:xfrm>
              <a:off x="8190484" y="4617132"/>
              <a:ext cx="85536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Slow </a:t>
              </a:r>
            </a:p>
            <a:p>
              <a:pPr algn="ctr"/>
              <a:r>
                <a:rPr lang="en-US" dirty="0"/>
                <a:t>growth</a:t>
              </a:r>
              <a:endParaRPr lang="en-GB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65CDCEE-10FC-4C58-BFA2-23A3F3273F3C}"/>
                </a:ext>
              </a:extLst>
            </p:cNvPr>
            <p:cNvSpPr txBox="1"/>
            <p:nvPr/>
          </p:nvSpPr>
          <p:spPr>
            <a:xfrm>
              <a:off x="9264352" y="3717032"/>
              <a:ext cx="134549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Accelerated </a:t>
              </a:r>
            </a:p>
            <a:p>
              <a:pPr algn="ctr"/>
              <a:r>
                <a:rPr lang="en-US" dirty="0"/>
                <a:t>growth</a:t>
              </a:r>
              <a:endParaRPr lang="en-GB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5DEBF2-BB84-4519-A740-2F82C561B64E}"/>
                </a:ext>
              </a:extLst>
            </p:cNvPr>
            <p:cNvSpPr txBox="1"/>
            <p:nvPr/>
          </p:nvSpPr>
          <p:spPr>
            <a:xfrm>
              <a:off x="10704512" y="2826323"/>
              <a:ext cx="6288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Peak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Introduction and Motivation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Development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Residual coating thickness &amp; Coating depletion rate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194979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B9AC-93DF-4FD5-9DB3-14DE0AD2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8064895" cy="706090"/>
          </a:xfrm>
        </p:spPr>
        <p:txBody>
          <a:bodyPr/>
          <a:lstStyle/>
          <a:p>
            <a:r>
              <a:rPr lang="en-GB" dirty="0"/>
              <a:t>IFM: Varying sliding speed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ABE6-78E2-4DA9-B509-D80F8B3099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44251C-C4E8-4E4F-9789-FB531DC1F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4" y="1268764"/>
            <a:ext cx="156543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258EDCD-CAA7-4001-BC84-9CFC5A6286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819520"/>
              </p:ext>
            </p:extLst>
          </p:nvPr>
        </p:nvGraphicFramePr>
        <p:xfrm>
          <a:off x="7391091" y="1129648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79404" imgH="2897042" progId="Origin95.Graph">
                  <p:embed/>
                </p:oleObj>
              </mc:Choice>
              <mc:Fallback>
                <p:oleObj name="Graph" r:id="rId2" imgW="3779404" imgH="2897042" progId="Origin95.Grap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258EDCD-CAA7-4001-BC84-9CFC5A6286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091" y="1129648"/>
                        <a:ext cx="4392000" cy="338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6F34E79E-F2BE-4D09-B2FA-FC9AD1D31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5" y="1329393"/>
            <a:ext cx="135894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F3CA4B9-84A8-4325-950B-DF035A195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7953182"/>
              </p:ext>
            </p:extLst>
          </p:nvPr>
        </p:nvGraphicFramePr>
        <p:xfrm>
          <a:off x="2855640" y="1132283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779404" imgH="2897042" progId="Origin95.Graph">
                  <p:embed/>
                </p:oleObj>
              </mc:Choice>
              <mc:Fallback>
                <p:oleObj name="Graph" r:id="rId4" imgW="3779404" imgH="2897042" progId="Origin95.Graph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F3CA4B9-84A8-4325-950B-DF035A1957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640" y="1132283"/>
                        <a:ext cx="4392000" cy="338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6">
            <a:extLst>
              <a:ext uri="{FF2B5EF4-FFF2-40B4-BE49-F238E27FC236}">
                <a16:creationId xmlns:a16="http://schemas.microsoft.com/office/drawing/2014/main" id="{F43AB18F-ADC6-46FB-A80A-6FFE2C715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486" y="3787870"/>
            <a:ext cx="138178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4CB700-54AB-480E-BADD-32C2B8A29458}"/>
              </a:ext>
            </a:extLst>
          </p:cNvPr>
          <p:cNvSpPr txBox="1"/>
          <p:nvPr/>
        </p:nvSpPr>
        <p:spPr>
          <a:xfrm>
            <a:off x="419142" y="4711506"/>
            <a:ext cx="1064541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increase in speed caused the rise of COF to occur earlier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decrease in speed caused the rise of COF to occur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Speed change may cause changes in interaction, wear particles disintegration</a:t>
            </a:r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D55EA810-7D2B-4CD7-BE1F-A65D6C937B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968208" y="6093301"/>
            <a:ext cx="2838896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158149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B9AC-93DF-4FD5-9DB3-14DE0AD2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8064895" cy="706090"/>
          </a:xfrm>
        </p:spPr>
        <p:txBody>
          <a:bodyPr/>
          <a:lstStyle/>
          <a:p>
            <a:r>
              <a:rPr lang="en-GB" dirty="0"/>
              <a:t>IFM: Varying contact pressure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ABE6-78E2-4DA9-B509-D80F8B3099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44251C-C4E8-4E4F-9789-FB531DC1F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4" y="1268764"/>
            <a:ext cx="156543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F34E79E-F2BE-4D09-B2FA-FC9AD1D31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5" y="1329393"/>
            <a:ext cx="135894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3AB18F-ADC6-46FB-A80A-6FFE2C715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486" y="3787870"/>
            <a:ext cx="138178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45B2EDC-7EED-440A-AAB2-27601F111A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3123562"/>
              </p:ext>
            </p:extLst>
          </p:nvPr>
        </p:nvGraphicFramePr>
        <p:xfrm>
          <a:off x="7401465" y="1124744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79404" imgH="2897042" progId="Origin95.Graph">
                  <p:embed/>
                </p:oleObj>
              </mc:Choice>
              <mc:Fallback>
                <p:oleObj name="Graph" r:id="rId2" imgW="3779404" imgH="2897042" progId="Origin95.Graph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45B2EDC-7EED-440A-AAB2-27601F111A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1465" y="1124744"/>
                        <a:ext cx="4392000" cy="338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8">
            <a:extLst>
              <a:ext uri="{FF2B5EF4-FFF2-40B4-BE49-F238E27FC236}">
                <a16:creationId xmlns:a16="http://schemas.microsoft.com/office/drawing/2014/main" id="{BD7B98A6-4A4B-4EA5-99C8-9EAD82639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5034" y="3608035"/>
            <a:ext cx="160124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061AA14-811F-4DDA-8121-1613399543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1261252"/>
              </p:ext>
            </p:extLst>
          </p:nvPr>
        </p:nvGraphicFramePr>
        <p:xfrm>
          <a:off x="2938758" y="1133836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779404" imgH="2897042" progId="Origin95.Graph">
                  <p:embed/>
                </p:oleObj>
              </mc:Choice>
              <mc:Fallback>
                <p:oleObj name="Graph" r:id="rId4" imgW="3779404" imgH="2897042" progId="Origin95.Graph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D061AA14-811F-4DDA-8121-1613399543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8758" y="1133836"/>
                        <a:ext cx="4392000" cy="338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6023EC6-ABBA-47F6-8823-D5807625259E}"/>
              </a:ext>
            </a:extLst>
          </p:cNvPr>
          <p:cNvSpPr txBox="1"/>
          <p:nvPr/>
        </p:nvSpPr>
        <p:spPr>
          <a:xfrm>
            <a:off x="209609" y="4725144"/>
            <a:ext cx="1059397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increase in contact pressure caused the rise of COF to occur earlier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decrease in contact pressure caused the rise of COF to occur later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Contact pressure change caused changes in load on the tool</a:t>
            </a:r>
          </a:p>
        </p:txBody>
      </p:sp>
      <p:sp>
        <p:nvSpPr>
          <p:cNvPr id="23" name="Fußzeilenplatzhalter 4">
            <a:extLst>
              <a:ext uri="{FF2B5EF4-FFF2-40B4-BE49-F238E27FC236}">
                <a16:creationId xmlns:a16="http://schemas.microsoft.com/office/drawing/2014/main" id="{D55EA810-7D2B-4CD7-BE1F-A65D6C937B9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77948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Introduction and Motivation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Development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latin typeface="+mn-lt"/>
              </a:rPr>
              <a:t>IFM: </a:t>
            </a:r>
            <a:r>
              <a:rPr lang="en-GB" dirty="0">
                <a:latin typeface="+mn-lt"/>
              </a:rPr>
              <a:t>Residual coating thickness &amp; Coating depletion rate</a:t>
            </a:r>
            <a:r>
              <a:rPr lang="en-US" dirty="0">
                <a:latin typeface="+mn-lt"/>
              </a:rPr>
              <a:t> 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4192717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B9AC-93DF-4FD5-9DB3-14DE0AD2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0801200" cy="706090"/>
          </a:xfrm>
        </p:spPr>
        <p:txBody>
          <a:bodyPr/>
          <a:lstStyle/>
          <a:p>
            <a:r>
              <a:rPr lang="en-GB" dirty="0"/>
              <a:t>IFM: Residual coating thickness &amp; Coating depletion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ABE6-78E2-4DA9-B509-D80F8B3099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44251C-C4E8-4E4F-9789-FB531DC1F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4" y="1268764"/>
            <a:ext cx="156543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F34E79E-F2BE-4D09-B2FA-FC9AD1D31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5" y="1329393"/>
            <a:ext cx="135894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3AB18F-ADC6-46FB-A80A-6FFE2C715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486" y="3787870"/>
            <a:ext cx="138178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BD7B98A6-4A4B-4EA5-99C8-9EAD82639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5034" y="3608035"/>
            <a:ext cx="160124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4CB700-54AB-480E-BADD-32C2B8A29458}"/>
              </a:ext>
            </a:extLst>
          </p:cNvPr>
          <p:cNvSpPr txBox="1"/>
          <p:nvPr/>
        </p:nvSpPr>
        <p:spPr>
          <a:xfrm>
            <a:off x="263352" y="4641544"/>
            <a:ext cx="1044116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Residual coating decreases with sliding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Thickness depletion rate increase, reaches peak, and declines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increase in sliding speed causes the coating to deplete more rapidly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5FDC1BF-9857-40E8-9243-80F9A02F82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0131362"/>
              </p:ext>
            </p:extLst>
          </p:nvPr>
        </p:nvGraphicFramePr>
        <p:xfrm>
          <a:off x="7806641" y="1036476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79404" imgH="2897042" progId="Origin95.Graph">
                  <p:embed/>
                </p:oleObj>
              </mc:Choice>
              <mc:Fallback>
                <p:oleObj name="Graph" r:id="rId2" imgW="3779404" imgH="2897042" progId="Origin95.Grap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5FDC1BF-9857-40E8-9243-80F9A02F82BE}"/>
                          </a:ext>
                        </a:extLst>
                      </p:cNvPr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6641" y="1036476"/>
                        <a:ext cx="4392000" cy="338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9">
            <a:extLst>
              <a:ext uri="{FF2B5EF4-FFF2-40B4-BE49-F238E27FC236}">
                <a16:creationId xmlns:a16="http://schemas.microsoft.com/office/drawing/2014/main" id="{6D1CEA45-5733-450D-A5B3-D30B574E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3338" y="10234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3869837C-C4FC-46AE-86C5-26312359FF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6908584"/>
              </p:ext>
            </p:extLst>
          </p:nvPr>
        </p:nvGraphicFramePr>
        <p:xfrm>
          <a:off x="3379118" y="1021938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779404" imgH="2897042" progId="Origin95.Graph">
                  <p:embed/>
                </p:oleObj>
              </mc:Choice>
              <mc:Fallback>
                <p:oleObj name="Graph" r:id="rId4" imgW="3779404" imgH="2897042" progId="Origin95.Graph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3869837C-C4FC-46AE-86C5-26312359FF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9118" y="1021938"/>
                        <a:ext cx="4392000" cy="338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92D8554F-F538-4C01-9AD5-4B6B7C9D8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8" y="37878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401CFCF1-8CC4-4574-AC31-6435C1513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5" name="Rectangle 6">
            <a:extLst>
              <a:ext uri="{FF2B5EF4-FFF2-40B4-BE49-F238E27FC236}">
                <a16:creationId xmlns:a16="http://schemas.microsoft.com/office/drawing/2014/main" id="{7A09307C-25E4-415B-A46C-D8569DC1C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1" y="3733437"/>
            <a:ext cx="15022450" cy="4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7" name="Fußzeilenplatzhalter 4">
            <a:extLst>
              <a:ext uri="{FF2B5EF4-FFF2-40B4-BE49-F238E27FC236}">
                <a16:creationId xmlns:a16="http://schemas.microsoft.com/office/drawing/2014/main" id="{DD50F74E-C789-4531-B032-078B12055F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393256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5B9AC-93DF-4FD5-9DB3-14DE0AD2D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74638"/>
            <a:ext cx="10801200" cy="706090"/>
          </a:xfrm>
        </p:spPr>
        <p:txBody>
          <a:bodyPr/>
          <a:lstStyle/>
          <a:p>
            <a:r>
              <a:rPr lang="en-GB" dirty="0"/>
              <a:t>IFM: Residual coating thickness &amp; Coating depletion 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DABE6-78E2-4DA9-B509-D80F8B3099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CE44251C-C4E8-4E4F-9789-FB531DC1F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0124" y="1268764"/>
            <a:ext cx="1565439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F34E79E-F2BE-4D09-B2FA-FC9AD1D31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5" y="1329393"/>
            <a:ext cx="1358947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43AB18F-ADC6-46FB-A80A-6FFE2C715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7486" y="3787870"/>
            <a:ext cx="1381782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BD7B98A6-4A4B-4EA5-99C8-9EAD82639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5034" y="3608035"/>
            <a:ext cx="1601246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023EC6-ABBA-47F6-8823-D5807625259E}"/>
              </a:ext>
            </a:extLst>
          </p:cNvPr>
          <p:cNvSpPr txBox="1"/>
          <p:nvPr/>
        </p:nvSpPr>
        <p:spPr>
          <a:xfrm>
            <a:off x="300843" y="4682615"/>
            <a:ext cx="10550293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Sudden increase in contact pressure causes the coating to deplete more rapidly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Changes in speed or contact pressure may cause change in wear particles, less remaining coating, particle disintegration 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43D79E1-3689-46BD-869E-1C27A7AC6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3598" y="211622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6D1CEA45-5733-450D-A5B3-D30B574E5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3338" y="10234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2D8554F-F538-4C01-9AD5-4B6B7C9D80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8" y="378787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401CFCF1-8CC4-4574-AC31-6435C1513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CAE6C1A-D56D-44F7-8705-F7A1B98E1E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0756572"/>
              </p:ext>
            </p:extLst>
          </p:nvPr>
        </p:nvGraphicFramePr>
        <p:xfrm>
          <a:off x="3431704" y="1129458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3779404" imgH="2897042" progId="Origin95.Graph">
                  <p:embed/>
                </p:oleObj>
              </mc:Choice>
              <mc:Fallback>
                <p:oleObj name="Graph" r:id="rId2" imgW="3779404" imgH="2897042" progId="Origin95.Graph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ACAE6C1A-D56D-44F7-8705-F7A1B98E1E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1704" y="1129458"/>
                        <a:ext cx="4392000" cy="338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6">
            <a:extLst>
              <a:ext uri="{FF2B5EF4-FFF2-40B4-BE49-F238E27FC236}">
                <a16:creationId xmlns:a16="http://schemas.microsoft.com/office/drawing/2014/main" id="{7A09307C-25E4-415B-A46C-D8569DC1C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1" y="3733437"/>
            <a:ext cx="15022450" cy="4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1BD17390-0E9C-4B88-A6FE-D0243D2F88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645299"/>
              </p:ext>
            </p:extLst>
          </p:nvPr>
        </p:nvGraphicFramePr>
        <p:xfrm>
          <a:off x="7832794" y="1149746"/>
          <a:ext cx="4392000" cy="338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3779404" imgH="2897042" progId="Origin95.Graph">
                  <p:embed/>
                </p:oleObj>
              </mc:Choice>
              <mc:Fallback>
                <p:oleObj name="Graph" r:id="rId4" imgW="3779404" imgH="2897042" progId="Origin95.Graph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1BD17390-0E9C-4B88-A6FE-D0243D2F88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794" y="1149746"/>
                        <a:ext cx="4392000" cy="3384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Fußzeilenplatzhalter 4">
            <a:extLst>
              <a:ext uri="{FF2B5EF4-FFF2-40B4-BE49-F238E27FC236}">
                <a16:creationId xmlns:a16="http://schemas.microsoft.com/office/drawing/2014/main" id="{DD50F74E-C789-4531-B032-078B12055F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993331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Presenting section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Introduction and Motivation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Development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Interactive friction model: Calibration and COF evolution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Effects of varying sliding speed and contact pressure</a:t>
            </a:r>
          </a:p>
          <a:p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IFM: </a:t>
            </a:r>
            <a:r>
              <a:rPr lang="en-GB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Residual coating thickness &amp; Coating depletion rate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 </a:t>
            </a:r>
          </a:p>
          <a:p>
            <a:r>
              <a:rPr lang="en-US" dirty="0">
                <a:latin typeface="+mn-lt"/>
              </a:rPr>
              <a:t>Conclusions: Summary and Applications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4218416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7DEE-C611-4477-91B8-2DCC55981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Conclusions: Summary and Applications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2A8D9-2D8F-4307-A973-7EE655D12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b="1" dirty="0">
                <a:latin typeface="+mn-lt"/>
              </a:rPr>
              <a:t>Summary:</a:t>
            </a:r>
          </a:p>
          <a:p>
            <a:r>
              <a:rPr lang="en-GB" sz="2400" dirty="0">
                <a:latin typeface="+mn-lt"/>
              </a:rPr>
              <a:t>An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interactive friction model </a:t>
            </a:r>
            <a:r>
              <a:rPr lang="en-GB" sz="2400" dirty="0">
                <a:latin typeface="+mn-lt"/>
              </a:rPr>
              <a:t>has been developed for metal cutting that has taken temperature, contact pressure, sliding speed and thermal softening of tool material into consideration</a:t>
            </a:r>
          </a:p>
          <a:p>
            <a:r>
              <a:rPr lang="en-GB" sz="2400" dirty="0">
                <a:latin typeface="+mn-lt"/>
              </a:rPr>
              <a:t>The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evolution of coefficient of friction </a:t>
            </a:r>
            <a:r>
              <a:rPr lang="en-GB" sz="2400" dirty="0">
                <a:latin typeface="+mn-lt"/>
              </a:rPr>
              <a:t>with the progression of time has showed three parts – slow growth stage, acceleration stage and peak saturation stage</a:t>
            </a:r>
          </a:p>
          <a:p>
            <a:r>
              <a:rPr lang="en-GB" sz="2400" dirty="0">
                <a:latin typeface="+mn-lt"/>
              </a:rPr>
              <a:t>The model is capable of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auto-adjusting any abrupt changes in loads </a:t>
            </a:r>
            <a:r>
              <a:rPr lang="en-GB" sz="2400" dirty="0">
                <a:latin typeface="+mn-lt"/>
              </a:rPr>
              <a:t>by making appropriate changes in coating thickness and its depletion rate</a:t>
            </a:r>
          </a:p>
          <a:p>
            <a:pPr marL="0" indent="0">
              <a:buNone/>
            </a:pPr>
            <a:r>
              <a:rPr lang="en-GB" sz="2400" b="1" dirty="0">
                <a:latin typeface="+mn-lt"/>
              </a:rPr>
              <a:t>Applications:</a:t>
            </a:r>
          </a:p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IFM embedded </a:t>
            </a:r>
            <a:r>
              <a:rPr lang="en-GB" sz="2400" dirty="0">
                <a:latin typeface="+mn-lt"/>
              </a:rPr>
              <a:t>with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FEA software </a:t>
            </a:r>
            <a:r>
              <a:rPr lang="en-GB" sz="2400" dirty="0">
                <a:latin typeface="+mn-lt"/>
              </a:rPr>
              <a:t>can predict a more realistic machining outcomes (i.e., residual stress, temperature, tool wear, tool life, tool deformation) for </a:t>
            </a:r>
            <a:r>
              <a:rPr lang="en-GB" sz="24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multi-cycle runs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DD1E2-74FA-4ACB-8463-E0499F3E3B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76AFE92B-A44B-4078-88A2-4719751DD3C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384032" y="6093301"/>
            <a:ext cx="4423072" cy="628179"/>
          </a:xfrm>
        </p:spPr>
        <p:txBody>
          <a:bodyPr/>
          <a:lstStyle/>
          <a:p>
            <a:r>
              <a:rPr lang="de-DE" sz="1050" dirty="0"/>
              <a:t>Mozammel Mia</a:t>
            </a:r>
            <a:endParaRPr lang="en-US" dirty="0"/>
          </a:p>
          <a:p>
            <a:r>
              <a:rPr lang="en-US" dirty="0"/>
              <a:t>Imperial College London</a:t>
            </a:r>
          </a:p>
          <a:p>
            <a:r>
              <a:rPr lang="en-US" dirty="0"/>
              <a:t>27 April 2022</a:t>
            </a:r>
          </a:p>
        </p:txBody>
      </p:sp>
    </p:spTree>
    <p:extLst>
      <p:ext uri="{BB962C8B-B14F-4D97-AF65-F5344CB8AC3E}">
        <p14:creationId xmlns:p14="http://schemas.microsoft.com/office/powerpoint/2010/main" val="398509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5388" y="5617471"/>
            <a:ext cx="12061224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pPr algn="ctr"/>
            <a:r>
              <a:rPr lang="en-GB" dirty="0"/>
              <a:t>Questions?</a:t>
            </a:r>
            <a:br>
              <a:rPr lang="en-GB" dirty="0"/>
            </a:br>
            <a:r>
              <a:rPr lang="en-GB" sz="2400" dirty="0"/>
              <a:t>Email: m.mia19@imperial.ac.uk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-2605" y="980728"/>
            <a:ext cx="12061224" cy="7200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4000" dirty="0">
                <a:solidFill>
                  <a:schemeClr val="bg1"/>
                </a:solidFill>
              </a:rPr>
              <a:t>Thank you for your patience</a:t>
            </a:r>
          </a:p>
        </p:txBody>
      </p:sp>
      <p:pic>
        <p:nvPicPr>
          <p:cNvPr id="1026" name="Picture 2" descr="The Imperial logo | Staff | Imperial College London">
            <a:extLst>
              <a:ext uri="{FF2B5EF4-FFF2-40B4-BE49-F238E27FC236}">
                <a16:creationId xmlns:a16="http://schemas.microsoft.com/office/drawing/2014/main" id="{11C460BC-BCFE-439D-ADC1-EF4A4C32E4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1" t="26736" r="11101" b="23764"/>
          <a:stretch/>
        </p:blipFill>
        <p:spPr bwMode="auto">
          <a:xfrm>
            <a:off x="9480375" y="0"/>
            <a:ext cx="2359579" cy="980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49796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</TotalTime>
  <Words>1547</Words>
  <Application>Microsoft Office PowerPoint</Application>
  <PresentationFormat>Widescreen</PresentationFormat>
  <Paragraphs>239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Cambria Math</vt:lpstr>
      <vt:lpstr>Helvetica</vt:lpstr>
      <vt:lpstr>Times New Roman</vt:lpstr>
      <vt:lpstr>Larissa-Design</vt:lpstr>
      <vt:lpstr>Graph</vt:lpstr>
      <vt:lpstr>Abrasive wear mechanism based interactive friction model for machining</vt:lpstr>
      <vt:lpstr>Outline</vt:lpstr>
      <vt:lpstr>Presenting section</vt:lpstr>
      <vt:lpstr>Introduction and Motivation</vt:lpstr>
      <vt:lpstr>Introduction and Motivation</vt:lpstr>
      <vt:lpstr>Presenting section</vt:lpstr>
      <vt:lpstr>Interactive friction model (IFM): Development</vt:lpstr>
      <vt:lpstr>Interactive friction model (IFM): Development</vt:lpstr>
      <vt:lpstr>Interactive friction model (IFM): Development</vt:lpstr>
      <vt:lpstr>Presenting section</vt:lpstr>
      <vt:lpstr>Interactive friction model (IFM): Calibration and COF evolution</vt:lpstr>
      <vt:lpstr>Presenting section</vt:lpstr>
      <vt:lpstr>IFM: Varying sliding speed</vt:lpstr>
      <vt:lpstr>IFM: Varying contact pressure</vt:lpstr>
      <vt:lpstr>Presenting section</vt:lpstr>
      <vt:lpstr>IFM: Residual coating thickness &amp; Coating depletion rate</vt:lpstr>
      <vt:lpstr>IFM: Residual coating thickness &amp; Coating depletion rate</vt:lpstr>
      <vt:lpstr>Presenting section</vt:lpstr>
      <vt:lpstr>Conclusions: Summary and Applications</vt:lpstr>
      <vt:lpstr>Questions? Email: m.mia19@imperial.ac.uk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Mia, Mozammel</cp:lastModifiedBy>
  <cp:revision>51</cp:revision>
  <dcterms:created xsi:type="dcterms:W3CDTF">2014-11-17T10:33:34Z</dcterms:created>
  <dcterms:modified xsi:type="dcterms:W3CDTF">2022-04-23T17:43:41Z</dcterms:modified>
</cp:coreProperties>
</file>