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9" r:id="rId4"/>
    <p:sldId id="270" r:id="rId5"/>
    <p:sldId id="262" r:id="rId6"/>
    <p:sldId id="271" r:id="rId7"/>
    <p:sldId id="263" r:id="rId8"/>
    <p:sldId id="264" r:id="rId9"/>
    <p:sldId id="266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9C5"/>
    <a:srgbClr val="1C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5ADA41-D929-47BE-BE19-85FC1725506F}" v="159" dt="2022-04-19T09:15:57.4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19" autoAdjust="0"/>
    <p:restoredTop sz="94646" autoAdjust="0"/>
  </p:normalViewPr>
  <p:slideViewPr>
    <p:cSldViewPr showGuides="1">
      <p:cViewPr>
        <p:scale>
          <a:sx n="70" d="100"/>
          <a:sy n="70" d="100"/>
        </p:scale>
        <p:origin x="691" y="2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DIN Stefan" userId="ddfbd233-fa99-4961-8f01-bcf22eb7d1c1" providerId="ADAL" clId="{3F5ADA41-D929-47BE-BE19-85FC1725506F}"/>
    <pc:docChg chg="undo redo custSel addSld delSld modSld sldOrd">
      <pc:chgData name="SUNDIN Stefan" userId="ddfbd233-fa99-4961-8f01-bcf22eb7d1c1" providerId="ADAL" clId="{3F5ADA41-D929-47BE-BE19-85FC1725506F}" dt="2022-04-19T10:57:16.960" v="7851" actId="20577"/>
      <pc:docMkLst>
        <pc:docMk/>
      </pc:docMkLst>
      <pc:sldChg chg="addSp modSp mod">
        <pc:chgData name="SUNDIN Stefan" userId="ddfbd233-fa99-4961-8f01-bcf22eb7d1c1" providerId="ADAL" clId="{3F5ADA41-D929-47BE-BE19-85FC1725506F}" dt="2022-04-19T09:46:38.117" v="7744" actId="20577"/>
        <pc:sldMkLst>
          <pc:docMk/>
          <pc:sldMk cId="0" sldId="256"/>
        </pc:sldMkLst>
        <pc:spChg chg="mod">
          <ac:chgData name="SUNDIN Stefan" userId="ddfbd233-fa99-4961-8f01-bcf22eb7d1c1" providerId="ADAL" clId="{3F5ADA41-D929-47BE-BE19-85FC1725506F}" dt="2022-04-11T12:40:56.281" v="59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SUNDIN Stefan" userId="ddfbd233-fa99-4961-8f01-bcf22eb7d1c1" providerId="ADAL" clId="{3F5ADA41-D929-47BE-BE19-85FC1725506F}" dt="2022-04-19T09:46:38.117" v="7744" actId="20577"/>
          <ac:spMkLst>
            <pc:docMk/>
            <pc:sldMk cId="0" sldId="256"/>
            <ac:spMk id="3" creationId="{00000000-0000-0000-0000-000000000000}"/>
          </ac:spMkLst>
        </pc:spChg>
        <pc:picChg chg="add mod">
          <ac:chgData name="SUNDIN Stefan" userId="ddfbd233-fa99-4961-8f01-bcf22eb7d1c1" providerId="ADAL" clId="{3F5ADA41-D929-47BE-BE19-85FC1725506F}" dt="2022-04-11T12:40:11.156" v="1" actId="1076"/>
          <ac:picMkLst>
            <pc:docMk/>
            <pc:sldMk cId="0" sldId="256"/>
            <ac:picMk id="5" creationId="{7F5769EA-00F7-4C54-8761-6B63BF6F221A}"/>
          </ac:picMkLst>
        </pc:picChg>
      </pc:sldChg>
      <pc:sldChg chg="addSp delSp modSp mod">
        <pc:chgData name="SUNDIN Stefan" userId="ddfbd233-fa99-4961-8f01-bcf22eb7d1c1" providerId="ADAL" clId="{3F5ADA41-D929-47BE-BE19-85FC1725506F}" dt="2022-04-19T10:36:17.133" v="7759" actId="20577"/>
        <pc:sldMkLst>
          <pc:docMk/>
          <pc:sldMk cId="2522322483" sldId="258"/>
        </pc:sldMkLst>
        <pc:spChg chg="mod">
          <ac:chgData name="SUNDIN Stefan" userId="ddfbd233-fa99-4961-8f01-bcf22eb7d1c1" providerId="ADAL" clId="{3F5ADA41-D929-47BE-BE19-85FC1725506F}" dt="2022-04-11T12:42:22.935" v="155" actId="20577"/>
          <ac:spMkLst>
            <pc:docMk/>
            <pc:sldMk cId="2522322483" sldId="258"/>
            <ac:spMk id="2" creationId="{00000000-0000-0000-0000-000000000000}"/>
          </ac:spMkLst>
        </pc:spChg>
        <pc:spChg chg="mod">
          <ac:chgData name="SUNDIN Stefan" userId="ddfbd233-fa99-4961-8f01-bcf22eb7d1c1" providerId="ADAL" clId="{3F5ADA41-D929-47BE-BE19-85FC1725506F}" dt="2022-04-19T10:36:17.133" v="7759" actId="20577"/>
          <ac:spMkLst>
            <pc:docMk/>
            <pc:sldMk cId="2522322483" sldId="258"/>
            <ac:spMk id="3" creationId="{00000000-0000-0000-0000-000000000000}"/>
          </ac:spMkLst>
        </pc:spChg>
        <pc:spChg chg="del mod">
          <ac:chgData name="SUNDIN Stefan" userId="ddfbd233-fa99-4961-8f01-bcf22eb7d1c1" providerId="ADAL" clId="{3F5ADA41-D929-47BE-BE19-85FC1725506F}" dt="2022-04-13T14:04:57.778" v="6228" actId="478"/>
          <ac:spMkLst>
            <pc:docMk/>
            <pc:sldMk cId="2522322483" sldId="258"/>
            <ac:spMk id="5" creationId="{00000000-0000-0000-0000-000000000000}"/>
          </ac:spMkLst>
        </pc:spChg>
        <pc:spChg chg="add mod">
          <ac:chgData name="SUNDIN Stefan" userId="ddfbd233-fa99-4961-8f01-bcf22eb7d1c1" providerId="ADAL" clId="{3F5ADA41-D929-47BE-BE19-85FC1725506F}" dt="2022-04-19T08:15:55.405" v="7006" actId="1076"/>
          <ac:spMkLst>
            <pc:docMk/>
            <pc:sldMk cId="2522322483" sldId="258"/>
            <ac:spMk id="6" creationId="{9A02AADF-9451-44DD-A9CB-7C37CBE04E91}"/>
          </ac:spMkLst>
        </pc:spChg>
        <pc:spChg chg="mod">
          <ac:chgData name="SUNDIN Stefan" userId="ddfbd233-fa99-4961-8f01-bcf22eb7d1c1" providerId="ADAL" clId="{3F5ADA41-D929-47BE-BE19-85FC1725506F}" dt="2022-04-11T12:46:08.139" v="273"/>
          <ac:spMkLst>
            <pc:docMk/>
            <pc:sldMk cId="2522322483" sldId="258"/>
            <ac:spMk id="8" creationId="{7410636C-9232-4470-8333-020D3480F0D3}"/>
          </ac:spMkLst>
        </pc:spChg>
        <pc:spChg chg="mod">
          <ac:chgData name="SUNDIN Stefan" userId="ddfbd233-fa99-4961-8f01-bcf22eb7d1c1" providerId="ADAL" clId="{3F5ADA41-D929-47BE-BE19-85FC1725506F}" dt="2022-04-11T12:46:08.139" v="273"/>
          <ac:spMkLst>
            <pc:docMk/>
            <pc:sldMk cId="2522322483" sldId="258"/>
            <ac:spMk id="9" creationId="{23EEBED0-E6B0-4BE4-B6BE-81C24D9ACE62}"/>
          </ac:spMkLst>
        </pc:spChg>
        <pc:spChg chg="add mod">
          <ac:chgData name="SUNDIN Stefan" userId="ddfbd233-fa99-4961-8f01-bcf22eb7d1c1" providerId="ADAL" clId="{3F5ADA41-D929-47BE-BE19-85FC1725506F}" dt="2022-04-19T08:15:55.405" v="7006" actId="1076"/>
          <ac:spMkLst>
            <pc:docMk/>
            <pc:sldMk cId="2522322483" sldId="258"/>
            <ac:spMk id="10" creationId="{A1AC15E4-B26C-41FB-A488-D4C4A57A7E9B}"/>
          </ac:spMkLst>
        </pc:spChg>
        <pc:spChg chg="mod">
          <ac:chgData name="SUNDIN Stefan" userId="ddfbd233-fa99-4961-8f01-bcf22eb7d1c1" providerId="ADAL" clId="{3F5ADA41-D929-47BE-BE19-85FC1725506F}" dt="2022-04-11T12:46:08.139" v="273"/>
          <ac:spMkLst>
            <pc:docMk/>
            <pc:sldMk cId="2522322483" sldId="258"/>
            <ac:spMk id="12" creationId="{ABE9F89B-237F-4092-AFF8-2E50AD083857}"/>
          </ac:spMkLst>
        </pc:spChg>
        <pc:spChg chg="mod">
          <ac:chgData name="SUNDIN Stefan" userId="ddfbd233-fa99-4961-8f01-bcf22eb7d1c1" providerId="ADAL" clId="{3F5ADA41-D929-47BE-BE19-85FC1725506F}" dt="2022-04-11T12:46:08.139" v="273"/>
          <ac:spMkLst>
            <pc:docMk/>
            <pc:sldMk cId="2522322483" sldId="258"/>
            <ac:spMk id="13" creationId="{D82E4EDB-323F-4139-9AA9-BBA5A877FBA5}"/>
          </ac:spMkLst>
        </pc:spChg>
        <pc:spChg chg="add mod">
          <ac:chgData name="SUNDIN Stefan" userId="ddfbd233-fa99-4961-8f01-bcf22eb7d1c1" providerId="ADAL" clId="{3F5ADA41-D929-47BE-BE19-85FC1725506F}" dt="2022-04-19T08:15:55.405" v="7006" actId="1076"/>
          <ac:spMkLst>
            <pc:docMk/>
            <pc:sldMk cId="2522322483" sldId="258"/>
            <ac:spMk id="14" creationId="{20F696B0-D4CB-42F5-AB69-098966CC9A41}"/>
          </ac:spMkLst>
        </pc:spChg>
        <pc:spChg chg="mod">
          <ac:chgData name="SUNDIN Stefan" userId="ddfbd233-fa99-4961-8f01-bcf22eb7d1c1" providerId="ADAL" clId="{3F5ADA41-D929-47BE-BE19-85FC1725506F}" dt="2022-04-11T12:46:08.139" v="273"/>
          <ac:spMkLst>
            <pc:docMk/>
            <pc:sldMk cId="2522322483" sldId="258"/>
            <ac:spMk id="16" creationId="{C69BE747-E82C-40E3-8602-4684D2724401}"/>
          </ac:spMkLst>
        </pc:spChg>
        <pc:spChg chg="mod">
          <ac:chgData name="SUNDIN Stefan" userId="ddfbd233-fa99-4961-8f01-bcf22eb7d1c1" providerId="ADAL" clId="{3F5ADA41-D929-47BE-BE19-85FC1725506F}" dt="2022-04-11T12:46:08.139" v="273"/>
          <ac:spMkLst>
            <pc:docMk/>
            <pc:sldMk cId="2522322483" sldId="258"/>
            <ac:spMk id="17" creationId="{62A78E3C-828C-4BF4-8768-9F5A38801DF4}"/>
          </ac:spMkLst>
        </pc:spChg>
        <pc:spChg chg="add mod">
          <ac:chgData name="SUNDIN Stefan" userId="ddfbd233-fa99-4961-8f01-bcf22eb7d1c1" providerId="ADAL" clId="{3F5ADA41-D929-47BE-BE19-85FC1725506F}" dt="2022-04-19T08:16:29.014" v="7010" actId="14100"/>
          <ac:spMkLst>
            <pc:docMk/>
            <pc:sldMk cId="2522322483" sldId="258"/>
            <ac:spMk id="22" creationId="{93BAF2B0-2841-49A4-B66D-1EDAAAFE3CF9}"/>
          </ac:spMkLst>
        </pc:spChg>
        <pc:grpChg chg="add del mod">
          <ac:chgData name="SUNDIN Stefan" userId="ddfbd233-fa99-4961-8f01-bcf22eb7d1c1" providerId="ADAL" clId="{3F5ADA41-D929-47BE-BE19-85FC1725506F}" dt="2022-04-11T12:48:10.089" v="290" actId="478"/>
          <ac:grpSpMkLst>
            <pc:docMk/>
            <pc:sldMk cId="2522322483" sldId="258"/>
            <ac:grpSpMk id="7" creationId="{93A400EC-093F-4CC7-9DD2-10B7532A4CAC}"/>
          </ac:grpSpMkLst>
        </pc:grpChg>
        <pc:grpChg chg="add del mod">
          <ac:chgData name="SUNDIN Stefan" userId="ddfbd233-fa99-4961-8f01-bcf22eb7d1c1" providerId="ADAL" clId="{3F5ADA41-D929-47BE-BE19-85FC1725506F}" dt="2022-04-11T12:47:57.078" v="288" actId="478"/>
          <ac:grpSpMkLst>
            <pc:docMk/>
            <pc:sldMk cId="2522322483" sldId="258"/>
            <ac:grpSpMk id="11" creationId="{B28BCAB9-7794-4F73-8F62-A7E8E4C6409E}"/>
          </ac:grpSpMkLst>
        </pc:grpChg>
        <pc:grpChg chg="add del mod">
          <ac:chgData name="SUNDIN Stefan" userId="ddfbd233-fa99-4961-8f01-bcf22eb7d1c1" providerId="ADAL" clId="{3F5ADA41-D929-47BE-BE19-85FC1725506F}" dt="2022-04-11T12:49:38.318" v="314" actId="478"/>
          <ac:grpSpMkLst>
            <pc:docMk/>
            <pc:sldMk cId="2522322483" sldId="258"/>
            <ac:grpSpMk id="15" creationId="{532B2E46-0674-44E6-9D7E-7110E7F3F9F0}"/>
          </ac:grpSpMkLst>
        </pc:grpChg>
        <pc:picChg chg="add mod">
          <ac:chgData name="SUNDIN Stefan" userId="ddfbd233-fa99-4961-8f01-bcf22eb7d1c1" providerId="ADAL" clId="{3F5ADA41-D929-47BE-BE19-85FC1725506F}" dt="2022-04-19T08:16:25.390" v="7009" actId="14100"/>
          <ac:picMkLst>
            <pc:docMk/>
            <pc:sldMk cId="2522322483" sldId="258"/>
            <ac:picMk id="8" creationId="{922E8B26-16FB-4532-8DDB-140D3B532DBE}"/>
          </ac:picMkLst>
        </pc:picChg>
        <pc:picChg chg="add del mod modCrop">
          <ac:chgData name="SUNDIN Stefan" userId="ddfbd233-fa99-4961-8f01-bcf22eb7d1c1" providerId="ADAL" clId="{3F5ADA41-D929-47BE-BE19-85FC1725506F}" dt="2022-04-12T14:21:40.201" v="5738" actId="478"/>
          <ac:picMkLst>
            <pc:docMk/>
            <pc:sldMk cId="2522322483" sldId="258"/>
            <ac:picMk id="8" creationId="{E4AD276E-C035-4888-AD13-BDEB7B0BDC89}"/>
          </ac:picMkLst>
        </pc:picChg>
        <pc:picChg chg="add del mod modCrop">
          <ac:chgData name="SUNDIN Stefan" userId="ddfbd233-fa99-4961-8f01-bcf22eb7d1c1" providerId="ADAL" clId="{3F5ADA41-D929-47BE-BE19-85FC1725506F}" dt="2022-04-12T14:22:04.721" v="5747" actId="478"/>
          <ac:picMkLst>
            <pc:docMk/>
            <pc:sldMk cId="2522322483" sldId="258"/>
            <ac:picMk id="11" creationId="{983D223D-CA5F-485D-B703-5C6DD117646E}"/>
          </ac:picMkLst>
        </pc:picChg>
        <pc:picChg chg="add del mod">
          <ac:chgData name="SUNDIN Stefan" userId="ddfbd233-fa99-4961-8f01-bcf22eb7d1c1" providerId="ADAL" clId="{3F5ADA41-D929-47BE-BE19-85FC1725506F}" dt="2022-04-13T14:07:33.567" v="6232" actId="478"/>
          <ac:picMkLst>
            <pc:docMk/>
            <pc:sldMk cId="2522322483" sldId="258"/>
            <ac:picMk id="13" creationId="{DC5CF7EF-40F9-40BB-A863-B653141F4548}"/>
          </ac:picMkLst>
        </pc:picChg>
        <pc:picChg chg="add mod">
          <ac:chgData name="SUNDIN Stefan" userId="ddfbd233-fa99-4961-8f01-bcf22eb7d1c1" providerId="ADAL" clId="{3F5ADA41-D929-47BE-BE19-85FC1725506F}" dt="2022-04-13T14:05:01.306" v="6229" actId="1076"/>
          <ac:picMkLst>
            <pc:docMk/>
            <pc:sldMk cId="2522322483" sldId="258"/>
            <ac:picMk id="15" creationId="{ACCBFD19-BF88-4125-80D6-1CEDA6FBF884}"/>
          </ac:picMkLst>
        </pc:picChg>
        <pc:picChg chg="add del mod">
          <ac:chgData name="SUNDIN Stefan" userId="ddfbd233-fa99-4961-8f01-bcf22eb7d1c1" providerId="ADAL" clId="{3F5ADA41-D929-47BE-BE19-85FC1725506F}" dt="2022-04-13T14:09:02.650" v="6248" actId="478"/>
          <ac:picMkLst>
            <pc:docMk/>
            <pc:sldMk cId="2522322483" sldId="258"/>
            <ac:picMk id="16" creationId="{697482B8-42EE-4C44-AFEF-E91E45DD5BBC}"/>
          </ac:picMkLst>
        </pc:picChg>
        <pc:picChg chg="add del mod">
          <ac:chgData name="SUNDIN Stefan" userId="ddfbd233-fa99-4961-8f01-bcf22eb7d1c1" providerId="ADAL" clId="{3F5ADA41-D929-47BE-BE19-85FC1725506F}" dt="2022-04-12T14:35:29.839" v="5780" actId="478"/>
          <ac:picMkLst>
            <pc:docMk/>
            <pc:sldMk cId="2522322483" sldId="258"/>
            <ac:picMk id="16" creationId="{CB22B7E4-0A0A-49CB-951F-96F701847285}"/>
          </ac:picMkLst>
        </pc:picChg>
        <pc:picChg chg="add mod">
          <ac:chgData name="SUNDIN Stefan" userId="ddfbd233-fa99-4961-8f01-bcf22eb7d1c1" providerId="ADAL" clId="{3F5ADA41-D929-47BE-BE19-85FC1725506F}" dt="2022-04-19T08:16:22.526" v="7008" actId="14100"/>
          <ac:picMkLst>
            <pc:docMk/>
            <pc:sldMk cId="2522322483" sldId="258"/>
            <ac:picMk id="17" creationId="{D1396E25-3F46-4C39-994A-C589DC015DA2}"/>
          </ac:picMkLst>
        </pc:picChg>
        <pc:picChg chg="add del mod">
          <ac:chgData name="SUNDIN Stefan" userId="ddfbd233-fa99-4961-8f01-bcf22eb7d1c1" providerId="ADAL" clId="{3F5ADA41-D929-47BE-BE19-85FC1725506F}" dt="2022-04-12T14:19:39.726" v="5714" actId="478"/>
          <ac:picMkLst>
            <pc:docMk/>
            <pc:sldMk cId="2522322483" sldId="258"/>
            <ac:picMk id="18" creationId="{0010D25F-FB8F-4A79-87A7-1467D68F60F0}"/>
          </ac:picMkLst>
        </pc:picChg>
        <pc:picChg chg="add mod">
          <ac:chgData name="SUNDIN Stefan" userId="ddfbd233-fa99-4961-8f01-bcf22eb7d1c1" providerId="ADAL" clId="{3F5ADA41-D929-47BE-BE19-85FC1725506F}" dt="2022-04-19T08:15:55.405" v="7006" actId="1076"/>
          <ac:picMkLst>
            <pc:docMk/>
            <pc:sldMk cId="2522322483" sldId="258"/>
            <ac:picMk id="19" creationId="{9FE03798-FCEA-4911-AED3-6A9F034D1EA3}"/>
          </ac:picMkLst>
        </pc:picChg>
        <pc:picChg chg="add del mod">
          <ac:chgData name="SUNDIN Stefan" userId="ddfbd233-fa99-4961-8f01-bcf22eb7d1c1" providerId="ADAL" clId="{3F5ADA41-D929-47BE-BE19-85FC1725506F}" dt="2022-04-12T14:26:05" v="5773" actId="478"/>
          <ac:picMkLst>
            <pc:docMk/>
            <pc:sldMk cId="2522322483" sldId="258"/>
            <ac:picMk id="20" creationId="{D270420E-7005-4FE6-BA45-5F3844CC93B6}"/>
          </ac:picMkLst>
        </pc:picChg>
        <pc:picChg chg="add del mod">
          <ac:chgData name="SUNDIN Stefan" userId="ddfbd233-fa99-4961-8f01-bcf22eb7d1c1" providerId="ADAL" clId="{3F5ADA41-D929-47BE-BE19-85FC1725506F}" dt="2022-04-11T12:48:16.005" v="292" actId="478"/>
          <ac:picMkLst>
            <pc:docMk/>
            <pc:sldMk cId="2522322483" sldId="258"/>
            <ac:picMk id="21" creationId="{AE1B5F0C-5B5E-48E8-A46B-269CC9187D62}"/>
          </ac:picMkLst>
        </pc:picChg>
      </pc:sldChg>
      <pc:sldChg chg="addSp delSp modSp mod">
        <pc:chgData name="SUNDIN Stefan" userId="ddfbd233-fa99-4961-8f01-bcf22eb7d1c1" providerId="ADAL" clId="{3F5ADA41-D929-47BE-BE19-85FC1725506F}" dt="2022-04-19T10:38:03.117" v="7764" actId="1076"/>
        <pc:sldMkLst>
          <pc:docMk/>
          <pc:sldMk cId="1439711221" sldId="259"/>
        </pc:sldMkLst>
        <pc:spChg chg="mod">
          <ac:chgData name="SUNDIN Stefan" userId="ddfbd233-fa99-4961-8f01-bcf22eb7d1c1" providerId="ADAL" clId="{3F5ADA41-D929-47BE-BE19-85FC1725506F}" dt="2022-04-12T14:07:42.421" v="5612" actId="20577"/>
          <ac:spMkLst>
            <pc:docMk/>
            <pc:sldMk cId="1439711221" sldId="259"/>
            <ac:spMk id="2" creationId="{00000000-0000-0000-0000-000000000000}"/>
          </ac:spMkLst>
        </pc:spChg>
        <pc:spChg chg="del">
          <ac:chgData name="SUNDIN Stefan" userId="ddfbd233-fa99-4961-8f01-bcf22eb7d1c1" providerId="ADAL" clId="{3F5ADA41-D929-47BE-BE19-85FC1725506F}" dt="2022-04-11T12:52:42.294" v="507" actId="478"/>
          <ac:spMkLst>
            <pc:docMk/>
            <pc:sldMk cId="1439711221" sldId="259"/>
            <ac:spMk id="3" creationId="{00000000-0000-0000-0000-000000000000}"/>
          </ac:spMkLst>
        </pc:spChg>
        <pc:spChg chg="add mod">
          <ac:chgData name="SUNDIN Stefan" userId="ddfbd233-fa99-4961-8f01-bcf22eb7d1c1" providerId="ADAL" clId="{3F5ADA41-D929-47BE-BE19-85FC1725506F}" dt="2022-04-19T08:18:11.833" v="7060" actId="114"/>
          <ac:spMkLst>
            <pc:docMk/>
            <pc:sldMk cId="1439711221" sldId="259"/>
            <ac:spMk id="3" creationId="{45A6A43A-EC88-42CD-AB16-2CC382F89885}"/>
          </ac:spMkLst>
        </pc:spChg>
        <pc:spChg chg="del mod">
          <ac:chgData name="SUNDIN Stefan" userId="ddfbd233-fa99-4961-8f01-bcf22eb7d1c1" providerId="ADAL" clId="{3F5ADA41-D929-47BE-BE19-85FC1725506F}" dt="2022-04-13T13:02:24.186" v="5797" actId="478"/>
          <ac:spMkLst>
            <pc:docMk/>
            <pc:sldMk cId="1439711221" sldId="259"/>
            <ac:spMk id="5" creationId="{00000000-0000-0000-0000-000000000000}"/>
          </ac:spMkLst>
        </pc:spChg>
        <pc:spChg chg="add mod">
          <ac:chgData name="SUNDIN Stefan" userId="ddfbd233-fa99-4961-8f01-bcf22eb7d1c1" providerId="ADAL" clId="{3F5ADA41-D929-47BE-BE19-85FC1725506F}" dt="2022-04-19T09:01:45.190" v="7323" actId="1076"/>
          <ac:spMkLst>
            <pc:docMk/>
            <pc:sldMk cId="1439711221" sldId="259"/>
            <ac:spMk id="9" creationId="{2AD085B4-BA1E-4B9C-A4B1-5703A1CFA98D}"/>
          </ac:spMkLst>
        </pc:spChg>
        <pc:spChg chg="add mod">
          <ac:chgData name="SUNDIN Stefan" userId="ddfbd233-fa99-4961-8f01-bcf22eb7d1c1" providerId="ADAL" clId="{3F5ADA41-D929-47BE-BE19-85FC1725506F}" dt="2022-04-19T09:03:23.620" v="7360" actId="20577"/>
          <ac:spMkLst>
            <pc:docMk/>
            <pc:sldMk cId="1439711221" sldId="259"/>
            <ac:spMk id="10" creationId="{4C986FE8-0FF0-470B-AADE-67A9AFF77353}"/>
          </ac:spMkLst>
        </pc:spChg>
        <pc:picChg chg="add mod">
          <ac:chgData name="SUNDIN Stefan" userId="ddfbd233-fa99-4961-8f01-bcf22eb7d1c1" providerId="ADAL" clId="{3F5ADA41-D929-47BE-BE19-85FC1725506F}" dt="2022-04-19T10:38:03.117" v="7764" actId="1076"/>
          <ac:picMkLst>
            <pc:docMk/>
            <pc:sldMk cId="1439711221" sldId="259"/>
            <ac:picMk id="6" creationId="{2E8692C9-CAE2-49D2-88A1-E32D7CCDDDF8}"/>
          </ac:picMkLst>
        </pc:picChg>
        <pc:picChg chg="add mod modCrop">
          <ac:chgData name="SUNDIN Stefan" userId="ddfbd233-fa99-4961-8f01-bcf22eb7d1c1" providerId="ADAL" clId="{3F5ADA41-D929-47BE-BE19-85FC1725506F}" dt="2022-04-11T14:55:43.145" v="722" actId="732"/>
          <ac:picMkLst>
            <pc:docMk/>
            <pc:sldMk cId="1439711221" sldId="259"/>
            <ac:picMk id="7" creationId="{6456B923-415C-4444-866F-D07D608D5684}"/>
          </ac:picMkLst>
        </pc:picChg>
        <pc:picChg chg="add mod">
          <ac:chgData name="SUNDIN Stefan" userId="ddfbd233-fa99-4961-8f01-bcf22eb7d1c1" providerId="ADAL" clId="{3F5ADA41-D929-47BE-BE19-85FC1725506F}" dt="2022-04-13T13:02:27.863" v="5798" actId="1076"/>
          <ac:picMkLst>
            <pc:docMk/>
            <pc:sldMk cId="1439711221" sldId="259"/>
            <ac:picMk id="8" creationId="{7020D424-CED9-4DAB-93DD-E13BDEC306E5}"/>
          </ac:picMkLst>
        </pc:picChg>
        <pc:picChg chg="add del mod">
          <ac:chgData name="SUNDIN Stefan" userId="ddfbd233-fa99-4961-8f01-bcf22eb7d1c1" providerId="ADAL" clId="{3F5ADA41-D929-47BE-BE19-85FC1725506F}" dt="2022-04-19T10:37:52.813" v="7760" actId="478"/>
          <ac:picMkLst>
            <pc:docMk/>
            <pc:sldMk cId="1439711221" sldId="259"/>
            <ac:picMk id="11" creationId="{33639956-49C7-448F-8751-3BD97A5E08C1}"/>
          </ac:picMkLst>
        </pc:picChg>
      </pc:sldChg>
      <pc:sldChg chg="addSp delSp modSp new del mod ord">
        <pc:chgData name="SUNDIN Stefan" userId="ddfbd233-fa99-4961-8f01-bcf22eb7d1c1" providerId="ADAL" clId="{3F5ADA41-D929-47BE-BE19-85FC1725506F}" dt="2022-04-13T13:07:53.088" v="5893" actId="47"/>
        <pc:sldMkLst>
          <pc:docMk/>
          <pc:sldMk cId="946658518" sldId="260"/>
        </pc:sldMkLst>
        <pc:spChg chg="del">
          <ac:chgData name="SUNDIN Stefan" userId="ddfbd233-fa99-4961-8f01-bcf22eb7d1c1" providerId="ADAL" clId="{3F5ADA41-D929-47BE-BE19-85FC1725506F}" dt="2022-04-11T15:06:54.947" v="723" actId="478"/>
          <ac:spMkLst>
            <pc:docMk/>
            <pc:sldMk cId="946658518" sldId="260"/>
            <ac:spMk id="2" creationId="{BD99A373-C55F-4E41-943D-6601BBAEC888}"/>
          </ac:spMkLst>
        </pc:spChg>
        <pc:spChg chg="del">
          <ac:chgData name="SUNDIN Stefan" userId="ddfbd233-fa99-4961-8f01-bcf22eb7d1c1" providerId="ADAL" clId="{3F5ADA41-D929-47BE-BE19-85FC1725506F}" dt="2022-04-11T15:07:05.817" v="729" actId="478"/>
          <ac:spMkLst>
            <pc:docMk/>
            <pc:sldMk cId="946658518" sldId="260"/>
            <ac:spMk id="3" creationId="{6DBD8142-3CB6-4B3A-8AC5-6F6C9717D5CB}"/>
          </ac:spMkLst>
        </pc:spChg>
        <pc:spChg chg="add mod">
          <ac:chgData name="SUNDIN Stefan" userId="ddfbd233-fa99-4961-8f01-bcf22eb7d1c1" providerId="ADAL" clId="{3F5ADA41-D929-47BE-BE19-85FC1725506F}" dt="2022-04-13T13:07:13.620" v="5882" actId="21"/>
          <ac:spMkLst>
            <pc:docMk/>
            <pc:sldMk cId="946658518" sldId="260"/>
            <ac:spMk id="3" creationId="{8AB4B556-2578-458E-83EC-6BDFBFEFD443}"/>
          </ac:spMkLst>
        </pc:spChg>
        <pc:spChg chg="del mod">
          <ac:chgData name="SUNDIN Stefan" userId="ddfbd233-fa99-4961-8f01-bcf22eb7d1c1" providerId="ADAL" clId="{3F5ADA41-D929-47BE-BE19-85FC1725506F}" dt="2022-04-13T13:07:13.620" v="5882" actId="21"/>
          <ac:spMkLst>
            <pc:docMk/>
            <pc:sldMk cId="946658518" sldId="260"/>
            <ac:spMk id="6" creationId="{D0EB2268-E05D-41A9-A726-FF729B5E3B8A}"/>
          </ac:spMkLst>
        </pc:spChg>
        <pc:spChg chg="add del mod">
          <ac:chgData name="SUNDIN Stefan" userId="ddfbd233-fa99-4961-8f01-bcf22eb7d1c1" providerId="ADAL" clId="{3F5ADA41-D929-47BE-BE19-85FC1725506F}" dt="2022-04-13T13:07:13.620" v="5882" actId="21"/>
          <ac:spMkLst>
            <pc:docMk/>
            <pc:sldMk cId="946658518" sldId="260"/>
            <ac:spMk id="12" creationId="{B6BE3DDE-0042-4D85-A07E-DAB624711706}"/>
          </ac:spMkLst>
        </pc:spChg>
        <pc:graphicFrameChg chg="add del mod">
          <ac:chgData name="SUNDIN Stefan" userId="ddfbd233-fa99-4961-8f01-bcf22eb7d1c1" providerId="ADAL" clId="{3F5ADA41-D929-47BE-BE19-85FC1725506F}" dt="2022-04-11T15:06:58.210" v="726" actId="478"/>
          <ac:graphicFrameMkLst>
            <pc:docMk/>
            <pc:sldMk cId="946658518" sldId="260"/>
            <ac:graphicFrameMk id="7" creationId="{B181407E-1951-4AF2-BFF3-F721D347B015}"/>
          </ac:graphicFrameMkLst>
        </pc:graphicFrameChg>
        <pc:picChg chg="add del mod">
          <ac:chgData name="SUNDIN Stefan" userId="ddfbd233-fa99-4961-8f01-bcf22eb7d1c1" providerId="ADAL" clId="{3F5ADA41-D929-47BE-BE19-85FC1725506F}" dt="2022-04-13T13:07:13.620" v="5882" actId="21"/>
          <ac:picMkLst>
            <pc:docMk/>
            <pc:sldMk cId="946658518" sldId="260"/>
            <ac:picMk id="8" creationId="{DCD69BE2-03D3-4C8F-AD8A-A05AABC2D928}"/>
          </ac:picMkLst>
        </pc:picChg>
        <pc:picChg chg="add del mod">
          <ac:chgData name="SUNDIN Stefan" userId="ddfbd233-fa99-4961-8f01-bcf22eb7d1c1" providerId="ADAL" clId="{3F5ADA41-D929-47BE-BE19-85FC1725506F}" dt="2022-04-13T13:07:13.620" v="5882" actId="21"/>
          <ac:picMkLst>
            <pc:docMk/>
            <pc:sldMk cId="946658518" sldId="260"/>
            <ac:picMk id="10" creationId="{2A58D924-D5D0-403B-A4F4-8CD261DEBCAC}"/>
          </ac:picMkLst>
        </pc:picChg>
        <pc:picChg chg="add del mod">
          <ac:chgData name="SUNDIN Stefan" userId="ddfbd233-fa99-4961-8f01-bcf22eb7d1c1" providerId="ADAL" clId="{3F5ADA41-D929-47BE-BE19-85FC1725506F}" dt="2022-04-13T13:07:13.620" v="5882" actId="21"/>
          <ac:picMkLst>
            <pc:docMk/>
            <pc:sldMk cId="946658518" sldId="260"/>
            <ac:picMk id="11" creationId="{07DC9B03-FDED-46F8-938A-5B04808C25E5}"/>
          </ac:picMkLst>
        </pc:picChg>
      </pc:sldChg>
      <pc:sldChg chg="new del">
        <pc:chgData name="SUNDIN Stefan" userId="ddfbd233-fa99-4961-8f01-bcf22eb7d1c1" providerId="ADAL" clId="{3F5ADA41-D929-47BE-BE19-85FC1725506F}" dt="2022-04-11T14:41:47.206" v="514" actId="2696"/>
        <pc:sldMkLst>
          <pc:docMk/>
          <pc:sldMk cId="2372431343" sldId="260"/>
        </pc:sldMkLst>
      </pc:sldChg>
      <pc:sldChg chg="addSp delSp modSp new del mod ord">
        <pc:chgData name="SUNDIN Stefan" userId="ddfbd233-fa99-4961-8f01-bcf22eb7d1c1" providerId="ADAL" clId="{3F5ADA41-D929-47BE-BE19-85FC1725506F}" dt="2022-04-13T13:04:50.160" v="5813" actId="47"/>
        <pc:sldMkLst>
          <pc:docMk/>
          <pc:sldMk cId="2409138728" sldId="261"/>
        </pc:sldMkLst>
        <pc:spChg chg="del">
          <ac:chgData name="SUNDIN Stefan" userId="ddfbd233-fa99-4961-8f01-bcf22eb7d1c1" providerId="ADAL" clId="{3F5ADA41-D929-47BE-BE19-85FC1725506F}" dt="2022-04-11T14:48:38.279" v="584" actId="478"/>
          <ac:spMkLst>
            <pc:docMk/>
            <pc:sldMk cId="2409138728" sldId="261"/>
            <ac:spMk id="2" creationId="{78A82D9A-33FB-446D-AD30-251B402041AD}"/>
          </ac:spMkLst>
        </pc:spChg>
        <pc:spChg chg="add mod">
          <ac:chgData name="SUNDIN Stefan" userId="ddfbd233-fa99-4961-8f01-bcf22eb7d1c1" providerId="ADAL" clId="{3F5ADA41-D929-47BE-BE19-85FC1725506F}" dt="2022-04-13T13:04:14.433" v="5801" actId="21"/>
          <ac:spMkLst>
            <pc:docMk/>
            <pc:sldMk cId="2409138728" sldId="261"/>
            <ac:spMk id="3" creationId="{B503983A-8101-44C9-8BCB-2004E698925C}"/>
          </ac:spMkLst>
        </pc:spChg>
        <pc:spChg chg="del">
          <ac:chgData name="SUNDIN Stefan" userId="ddfbd233-fa99-4961-8f01-bcf22eb7d1c1" providerId="ADAL" clId="{3F5ADA41-D929-47BE-BE19-85FC1725506F}" dt="2022-04-11T14:50:05.787" v="594" actId="478"/>
          <ac:spMkLst>
            <pc:docMk/>
            <pc:sldMk cId="2409138728" sldId="261"/>
            <ac:spMk id="3" creationId="{C6B26757-09E9-48AC-8F24-15E4554794FE}"/>
          </ac:spMkLst>
        </pc:spChg>
        <pc:spChg chg="del">
          <ac:chgData name="SUNDIN Stefan" userId="ddfbd233-fa99-4961-8f01-bcf22eb7d1c1" providerId="ADAL" clId="{3F5ADA41-D929-47BE-BE19-85FC1725506F}" dt="2022-04-13T13:03:50.517" v="5799" actId="478"/>
          <ac:spMkLst>
            <pc:docMk/>
            <pc:sldMk cId="2409138728" sldId="261"/>
            <ac:spMk id="4" creationId="{12DF2CD8-2AA7-4382-9255-BC4BAC7D4408}"/>
          </ac:spMkLst>
        </pc:spChg>
        <pc:spChg chg="del mod">
          <ac:chgData name="SUNDIN Stefan" userId="ddfbd233-fa99-4961-8f01-bcf22eb7d1c1" providerId="ADAL" clId="{3F5ADA41-D929-47BE-BE19-85FC1725506F}" dt="2022-04-13T13:04:14.433" v="5801" actId="21"/>
          <ac:spMkLst>
            <pc:docMk/>
            <pc:sldMk cId="2409138728" sldId="261"/>
            <ac:spMk id="6" creationId="{771E6C43-18DB-41D7-A605-109EA34DD728}"/>
          </ac:spMkLst>
        </pc:spChg>
        <pc:spChg chg="add del mod">
          <ac:chgData name="SUNDIN Stefan" userId="ddfbd233-fa99-4961-8f01-bcf22eb7d1c1" providerId="ADAL" clId="{3F5ADA41-D929-47BE-BE19-85FC1725506F}" dt="2022-04-13T13:04:14.433" v="5801" actId="21"/>
          <ac:spMkLst>
            <pc:docMk/>
            <pc:sldMk cId="2409138728" sldId="261"/>
            <ac:spMk id="18" creationId="{CE692A7E-3565-4D05-97C7-B3E213BEA8C1}"/>
          </ac:spMkLst>
        </pc:spChg>
        <pc:picChg chg="add del mod">
          <ac:chgData name="SUNDIN Stefan" userId="ddfbd233-fa99-4961-8f01-bcf22eb7d1c1" providerId="ADAL" clId="{3F5ADA41-D929-47BE-BE19-85FC1725506F}" dt="2022-04-13T13:04:14.433" v="5801" actId="21"/>
          <ac:picMkLst>
            <pc:docMk/>
            <pc:sldMk cId="2409138728" sldId="261"/>
            <ac:picMk id="8" creationId="{A498F919-263F-4EAA-995E-5076AAF58F4D}"/>
          </ac:picMkLst>
        </pc:picChg>
        <pc:picChg chg="add del mod modCrop">
          <ac:chgData name="SUNDIN Stefan" userId="ddfbd233-fa99-4961-8f01-bcf22eb7d1c1" providerId="ADAL" clId="{3F5ADA41-D929-47BE-BE19-85FC1725506F}" dt="2022-04-13T13:04:14.433" v="5801" actId="21"/>
          <ac:picMkLst>
            <pc:docMk/>
            <pc:sldMk cId="2409138728" sldId="261"/>
            <ac:picMk id="10" creationId="{523D9E40-09E4-443F-939D-2EB39D68EFB7}"/>
          </ac:picMkLst>
        </pc:picChg>
        <pc:picChg chg="add del mod">
          <ac:chgData name="SUNDIN Stefan" userId="ddfbd233-fa99-4961-8f01-bcf22eb7d1c1" providerId="ADAL" clId="{3F5ADA41-D929-47BE-BE19-85FC1725506F}" dt="2022-04-13T13:04:14.433" v="5801" actId="21"/>
          <ac:picMkLst>
            <pc:docMk/>
            <pc:sldMk cId="2409138728" sldId="261"/>
            <ac:picMk id="12" creationId="{D32025C2-EEA5-4726-AAD7-DCD46A04FF8C}"/>
          </ac:picMkLst>
        </pc:picChg>
        <pc:cxnChg chg="add del mod">
          <ac:chgData name="SUNDIN Stefan" userId="ddfbd233-fa99-4961-8f01-bcf22eb7d1c1" providerId="ADAL" clId="{3F5ADA41-D929-47BE-BE19-85FC1725506F}" dt="2022-04-13T13:04:14.433" v="5801" actId="21"/>
          <ac:cxnSpMkLst>
            <pc:docMk/>
            <pc:sldMk cId="2409138728" sldId="261"/>
            <ac:cxnSpMk id="14" creationId="{EE7978DA-F173-4C88-84F9-A14D2ADA0836}"/>
          </ac:cxnSpMkLst>
        </pc:cxnChg>
      </pc:sldChg>
      <pc:sldChg chg="addSp delSp modSp new mod ord">
        <pc:chgData name="SUNDIN Stefan" userId="ddfbd233-fa99-4961-8f01-bcf22eb7d1c1" providerId="ADAL" clId="{3F5ADA41-D929-47BE-BE19-85FC1725506F}" dt="2022-04-19T10:40:29.228" v="7821" actId="1076"/>
        <pc:sldMkLst>
          <pc:docMk/>
          <pc:sldMk cId="2702757293" sldId="262"/>
        </pc:sldMkLst>
        <pc:spChg chg="mod">
          <ac:chgData name="SUNDIN Stefan" userId="ddfbd233-fa99-4961-8f01-bcf22eb7d1c1" providerId="ADAL" clId="{3F5ADA41-D929-47BE-BE19-85FC1725506F}" dt="2022-04-19T09:11:53.646" v="7494" actId="113"/>
          <ac:spMkLst>
            <pc:docMk/>
            <pc:sldMk cId="2702757293" sldId="262"/>
            <ac:spMk id="2" creationId="{720AE788-2A0A-4186-97F2-AB4367609282}"/>
          </ac:spMkLst>
        </pc:spChg>
        <pc:spChg chg="mod">
          <ac:chgData name="SUNDIN Stefan" userId="ddfbd233-fa99-4961-8f01-bcf22eb7d1c1" providerId="ADAL" clId="{3F5ADA41-D929-47BE-BE19-85FC1725506F}" dt="2022-04-19T10:40:29.228" v="7821" actId="1076"/>
          <ac:spMkLst>
            <pc:docMk/>
            <pc:sldMk cId="2702757293" sldId="262"/>
            <ac:spMk id="3" creationId="{843B4424-756C-4AAE-AC8B-07702B0A860F}"/>
          </ac:spMkLst>
        </pc:spChg>
        <pc:spChg chg="del mod">
          <ac:chgData name="SUNDIN Stefan" userId="ddfbd233-fa99-4961-8f01-bcf22eb7d1c1" providerId="ADAL" clId="{3F5ADA41-D929-47BE-BE19-85FC1725506F}" dt="2022-04-13T13:07:37.415" v="5887" actId="478"/>
          <ac:spMkLst>
            <pc:docMk/>
            <pc:sldMk cId="2702757293" sldId="262"/>
            <ac:spMk id="5" creationId="{B01365AB-5332-470E-8A5B-6B85805B2236}"/>
          </ac:spMkLst>
        </pc:spChg>
        <pc:spChg chg="add mod">
          <ac:chgData name="SUNDIN Stefan" userId="ddfbd233-fa99-4961-8f01-bcf22eb7d1c1" providerId="ADAL" clId="{3F5ADA41-D929-47BE-BE19-85FC1725506F}" dt="2022-04-19T08:22:02.031" v="7165" actId="1076"/>
          <ac:spMkLst>
            <pc:docMk/>
            <pc:sldMk cId="2702757293" sldId="262"/>
            <ac:spMk id="6" creationId="{ADF71CEA-1850-4618-B4AF-646178B028AF}"/>
          </ac:spMkLst>
        </pc:spChg>
        <pc:spChg chg="add mod">
          <ac:chgData name="SUNDIN Stefan" userId="ddfbd233-fa99-4961-8f01-bcf22eb7d1c1" providerId="ADAL" clId="{3F5ADA41-D929-47BE-BE19-85FC1725506F}" dt="2022-04-19T07:23:09.543" v="6876" actId="1076"/>
          <ac:spMkLst>
            <pc:docMk/>
            <pc:sldMk cId="2702757293" sldId="262"/>
            <ac:spMk id="8" creationId="{15A4E014-7249-41E7-A0AB-194389E74E96}"/>
          </ac:spMkLst>
        </pc:spChg>
        <pc:spChg chg="add mod">
          <ac:chgData name="SUNDIN Stefan" userId="ddfbd233-fa99-4961-8f01-bcf22eb7d1c1" providerId="ADAL" clId="{3F5ADA41-D929-47BE-BE19-85FC1725506F}" dt="2022-04-19T08:26:53.644" v="7209" actId="1076"/>
          <ac:spMkLst>
            <pc:docMk/>
            <pc:sldMk cId="2702757293" sldId="262"/>
            <ac:spMk id="12" creationId="{CD5E6DB3-019C-4BF4-B3DA-ACE26EB5F1B0}"/>
          </ac:spMkLst>
        </pc:spChg>
        <pc:graphicFrameChg chg="add mod modGraphic">
          <ac:chgData name="SUNDIN Stefan" userId="ddfbd233-fa99-4961-8f01-bcf22eb7d1c1" providerId="ADAL" clId="{3F5ADA41-D929-47BE-BE19-85FC1725506F}" dt="2022-04-19T07:23:06.527" v="6875" actId="1076"/>
          <ac:graphicFrameMkLst>
            <pc:docMk/>
            <pc:sldMk cId="2702757293" sldId="262"/>
            <ac:graphicFrameMk id="5" creationId="{84EB0553-16B4-48A6-9BF9-0A359FAE9693}"/>
          </ac:graphicFrameMkLst>
        </pc:graphicFrameChg>
        <pc:picChg chg="add mod">
          <ac:chgData name="SUNDIN Stefan" userId="ddfbd233-fa99-4961-8f01-bcf22eb7d1c1" providerId="ADAL" clId="{3F5ADA41-D929-47BE-BE19-85FC1725506F}" dt="2022-04-13T14:46:34.763" v="6734" actId="1076"/>
          <ac:picMkLst>
            <pc:docMk/>
            <pc:sldMk cId="2702757293" sldId="262"/>
            <ac:picMk id="7" creationId="{D090A97C-3526-4260-AFF0-228042FBA519}"/>
          </ac:picMkLst>
        </pc:picChg>
        <pc:picChg chg="add del mod">
          <ac:chgData name="SUNDIN Stefan" userId="ddfbd233-fa99-4961-8f01-bcf22eb7d1c1" providerId="ADAL" clId="{3F5ADA41-D929-47BE-BE19-85FC1725506F}" dt="2022-04-19T07:22:17.411" v="6834" actId="478"/>
          <ac:picMkLst>
            <pc:docMk/>
            <pc:sldMk cId="2702757293" sldId="262"/>
            <ac:picMk id="9" creationId="{B0FD4A3E-6A68-4714-8DFB-FB300F1AFEA3}"/>
          </ac:picMkLst>
        </pc:picChg>
        <pc:picChg chg="add mod">
          <ac:chgData name="SUNDIN Stefan" userId="ddfbd233-fa99-4961-8f01-bcf22eb7d1c1" providerId="ADAL" clId="{3F5ADA41-D929-47BE-BE19-85FC1725506F}" dt="2022-04-13T13:07:41.674" v="5888" actId="1076"/>
          <ac:picMkLst>
            <pc:docMk/>
            <pc:sldMk cId="2702757293" sldId="262"/>
            <ac:picMk id="10" creationId="{0F56EC61-89CF-4BA3-90E7-AAB67C8E1C4C}"/>
          </ac:picMkLst>
        </pc:picChg>
        <pc:picChg chg="add mod">
          <ac:chgData name="SUNDIN Stefan" userId="ddfbd233-fa99-4961-8f01-bcf22eb7d1c1" providerId="ADAL" clId="{3F5ADA41-D929-47BE-BE19-85FC1725506F}" dt="2022-04-19T07:23:02.927" v="6874" actId="1076"/>
          <ac:picMkLst>
            <pc:docMk/>
            <pc:sldMk cId="2702757293" sldId="262"/>
            <ac:picMk id="11" creationId="{03CF88FE-41BE-42B6-98E0-387A02A45F85}"/>
          </ac:picMkLst>
        </pc:picChg>
        <pc:picChg chg="add del mod">
          <ac:chgData name="SUNDIN Stefan" userId="ddfbd233-fa99-4961-8f01-bcf22eb7d1c1" providerId="ADAL" clId="{3F5ADA41-D929-47BE-BE19-85FC1725506F}" dt="2022-04-19T08:26:07.694" v="7203" actId="478"/>
          <ac:picMkLst>
            <pc:docMk/>
            <pc:sldMk cId="2702757293" sldId="262"/>
            <ac:picMk id="13" creationId="{16A66EE1-FEF7-4D62-BCA7-F926D1797769}"/>
          </ac:picMkLst>
        </pc:picChg>
      </pc:sldChg>
      <pc:sldChg chg="addSp delSp modSp new mod">
        <pc:chgData name="SUNDIN Stefan" userId="ddfbd233-fa99-4961-8f01-bcf22eb7d1c1" providerId="ADAL" clId="{3F5ADA41-D929-47BE-BE19-85FC1725506F}" dt="2022-04-19T10:42:00.296" v="7823" actId="20577"/>
        <pc:sldMkLst>
          <pc:docMk/>
          <pc:sldMk cId="3059420486" sldId="263"/>
        </pc:sldMkLst>
        <pc:spChg chg="mod">
          <ac:chgData name="SUNDIN Stefan" userId="ddfbd233-fa99-4961-8f01-bcf22eb7d1c1" providerId="ADAL" clId="{3F5ADA41-D929-47BE-BE19-85FC1725506F}" dt="2022-04-19T09:15:21.920" v="7505" actId="20577"/>
          <ac:spMkLst>
            <pc:docMk/>
            <pc:sldMk cId="3059420486" sldId="263"/>
            <ac:spMk id="2" creationId="{A7C510F8-6C57-4912-90F6-28FE16E39067}"/>
          </ac:spMkLst>
        </pc:spChg>
        <pc:spChg chg="del">
          <ac:chgData name="SUNDIN Stefan" userId="ddfbd233-fa99-4961-8f01-bcf22eb7d1c1" providerId="ADAL" clId="{3F5ADA41-D929-47BE-BE19-85FC1725506F}" dt="2022-04-12T11:42:24.085" v="1996" actId="478"/>
          <ac:spMkLst>
            <pc:docMk/>
            <pc:sldMk cId="3059420486" sldId="263"/>
            <ac:spMk id="3" creationId="{FAD21543-BA7D-43FB-AFDD-43116D4722F7}"/>
          </ac:spMkLst>
        </pc:spChg>
        <pc:spChg chg="del">
          <ac:chgData name="SUNDIN Stefan" userId="ddfbd233-fa99-4961-8f01-bcf22eb7d1c1" providerId="ADAL" clId="{3F5ADA41-D929-47BE-BE19-85FC1725506F}" dt="2022-04-13T13:10:26.933" v="5985" actId="478"/>
          <ac:spMkLst>
            <pc:docMk/>
            <pc:sldMk cId="3059420486" sldId="263"/>
            <ac:spMk id="5" creationId="{150F9151-A122-4AF1-966E-EF5C53BA5299}"/>
          </ac:spMkLst>
        </pc:spChg>
        <pc:spChg chg="add mod">
          <ac:chgData name="SUNDIN Stefan" userId="ddfbd233-fa99-4961-8f01-bcf22eb7d1c1" providerId="ADAL" clId="{3F5ADA41-D929-47BE-BE19-85FC1725506F}" dt="2022-04-19T09:17:00.320" v="7555" actId="20577"/>
          <ac:spMkLst>
            <pc:docMk/>
            <pc:sldMk cId="3059420486" sldId="263"/>
            <ac:spMk id="6" creationId="{C5EE0A4B-3DE7-481E-8C70-72DE41A68BB7}"/>
          </ac:spMkLst>
        </pc:spChg>
        <pc:spChg chg="add mod">
          <ac:chgData name="SUNDIN Stefan" userId="ddfbd233-fa99-4961-8f01-bcf22eb7d1c1" providerId="ADAL" clId="{3F5ADA41-D929-47BE-BE19-85FC1725506F}" dt="2022-04-12T12:19:35.629" v="2949" actId="164"/>
          <ac:spMkLst>
            <pc:docMk/>
            <pc:sldMk cId="3059420486" sldId="263"/>
            <ac:spMk id="9" creationId="{B6094150-13BD-4368-BC4F-9236F12BDC2B}"/>
          </ac:spMkLst>
        </pc:spChg>
        <pc:spChg chg="add del">
          <ac:chgData name="SUNDIN Stefan" userId="ddfbd233-fa99-4961-8f01-bcf22eb7d1c1" providerId="ADAL" clId="{3F5ADA41-D929-47BE-BE19-85FC1725506F}" dt="2022-04-12T11:46:47.499" v="2169" actId="478"/>
          <ac:spMkLst>
            <pc:docMk/>
            <pc:sldMk cId="3059420486" sldId="263"/>
            <ac:spMk id="10" creationId="{C8179445-D924-4552-B6CB-1EC9180A4828}"/>
          </ac:spMkLst>
        </pc:spChg>
        <pc:spChg chg="add del">
          <ac:chgData name="SUNDIN Stefan" userId="ddfbd233-fa99-4961-8f01-bcf22eb7d1c1" providerId="ADAL" clId="{3F5ADA41-D929-47BE-BE19-85FC1725506F}" dt="2022-04-12T11:46:46.017" v="2168" actId="478"/>
          <ac:spMkLst>
            <pc:docMk/>
            <pc:sldMk cId="3059420486" sldId="263"/>
            <ac:spMk id="11" creationId="{DDB2C793-61A2-4AC2-8459-3A13A729BF53}"/>
          </ac:spMkLst>
        </pc:spChg>
        <pc:spChg chg="add mod ord">
          <ac:chgData name="SUNDIN Stefan" userId="ddfbd233-fa99-4961-8f01-bcf22eb7d1c1" providerId="ADAL" clId="{3F5ADA41-D929-47BE-BE19-85FC1725506F}" dt="2022-04-13T14:17:52.903" v="6319" actId="1076"/>
          <ac:spMkLst>
            <pc:docMk/>
            <pc:sldMk cId="3059420486" sldId="263"/>
            <ac:spMk id="12" creationId="{474FBDA6-F185-4459-A455-32DAF02911CC}"/>
          </ac:spMkLst>
        </pc:spChg>
        <pc:spChg chg="add mod">
          <ac:chgData name="SUNDIN Stefan" userId="ddfbd233-fa99-4961-8f01-bcf22eb7d1c1" providerId="ADAL" clId="{3F5ADA41-D929-47BE-BE19-85FC1725506F}" dt="2022-04-13T14:17:52.903" v="6319" actId="1076"/>
          <ac:spMkLst>
            <pc:docMk/>
            <pc:sldMk cId="3059420486" sldId="263"/>
            <ac:spMk id="13" creationId="{59BD0B3F-23A5-4F64-AD79-E09A1BE6C8FC}"/>
          </ac:spMkLst>
        </pc:spChg>
        <pc:spChg chg="add mod">
          <ac:chgData name="SUNDIN Stefan" userId="ddfbd233-fa99-4961-8f01-bcf22eb7d1c1" providerId="ADAL" clId="{3F5ADA41-D929-47BE-BE19-85FC1725506F}" dt="2022-04-13T14:17:52.903" v="6319" actId="1076"/>
          <ac:spMkLst>
            <pc:docMk/>
            <pc:sldMk cId="3059420486" sldId="263"/>
            <ac:spMk id="14" creationId="{1F2E4674-1082-4E4C-A608-36B04F951686}"/>
          </ac:spMkLst>
        </pc:spChg>
        <pc:spChg chg="add mod">
          <ac:chgData name="SUNDIN Stefan" userId="ddfbd233-fa99-4961-8f01-bcf22eb7d1c1" providerId="ADAL" clId="{3F5ADA41-D929-47BE-BE19-85FC1725506F}" dt="2022-04-12T11:52:52.759" v="2231" actId="164"/>
          <ac:spMkLst>
            <pc:docMk/>
            <pc:sldMk cId="3059420486" sldId="263"/>
            <ac:spMk id="15" creationId="{96DEEED7-1FDE-47BC-8285-23823F0CAD21}"/>
          </ac:spMkLst>
        </pc:spChg>
        <pc:spChg chg="add mod">
          <ac:chgData name="SUNDIN Stefan" userId="ddfbd233-fa99-4961-8f01-bcf22eb7d1c1" providerId="ADAL" clId="{3F5ADA41-D929-47BE-BE19-85FC1725506F}" dt="2022-04-12T11:52:52.759" v="2231" actId="164"/>
          <ac:spMkLst>
            <pc:docMk/>
            <pc:sldMk cId="3059420486" sldId="263"/>
            <ac:spMk id="16" creationId="{98D8DD04-B758-4013-8635-02FB88DF3B9D}"/>
          </ac:spMkLst>
        </pc:spChg>
        <pc:spChg chg="add mod">
          <ac:chgData name="SUNDIN Stefan" userId="ddfbd233-fa99-4961-8f01-bcf22eb7d1c1" providerId="ADAL" clId="{3F5ADA41-D929-47BE-BE19-85FC1725506F}" dt="2022-04-12T11:52:52.759" v="2231" actId="164"/>
          <ac:spMkLst>
            <pc:docMk/>
            <pc:sldMk cId="3059420486" sldId="263"/>
            <ac:spMk id="17" creationId="{C9AD3346-46EF-46BD-B503-D16F02F7FB1D}"/>
          </ac:spMkLst>
        </pc:spChg>
        <pc:spChg chg="add mod">
          <ac:chgData name="SUNDIN Stefan" userId="ddfbd233-fa99-4961-8f01-bcf22eb7d1c1" providerId="ADAL" clId="{3F5ADA41-D929-47BE-BE19-85FC1725506F}" dt="2022-04-12T11:52:52.759" v="2231" actId="164"/>
          <ac:spMkLst>
            <pc:docMk/>
            <pc:sldMk cId="3059420486" sldId="263"/>
            <ac:spMk id="18" creationId="{87A33D50-18FC-4DEC-93EE-E2E8A3EA3547}"/>
          </ac:spMkLst>
        </pc:spChg>
        <pc:spChg chg="add mod">
          <ac:chgData name="SUNDIN Stefan" userId="ddfbd233-fa99-4961-8f01-bcf22eb7d1c1" providerId="ADAL" clId="{3F5ADA41-D929-47BE-BE19-85FC1725506F}" dt="2022-04-12T11:52:52.759" v="2231" actId="164"/>
          <ac:spMkLst>
            <pc:docMk/>
            <pc:sldMk cId="3059420486" sldId="263"/>
            <ac:spMk id="19" creationId="{DD644939-C4AE-4DF6-B179-2AE75FBF7541}"/>
          </ac:spMkLst>
        </pc:spChg>
        <pc:spChg chg="add mod">
          <ac:chgData name="SUNDIN Stefan" userId="ddfbd233-fa99-4961-8f01-bcf22eb7d1c1" providerId="ADAL" clId="{3F5ADA41-D929-47BE-BE19-85FC1725506F}" dt="2022-04-13T14:16:24.156" v="6256" actId="1076"/>
          <ac:spMkLst>
            <pc:docMk/>
            <pc:sldMk cId="3059420486" sldId="263"/>
            <ac:spMk id="25" creationId="{DB1ABAE3-4FFD-43C7-A443-B62271616F5B}"/>
          </ac:spMkLst>
        </pc:spChg>
        <pc:spChg chg="add mod">
          <ac:chgData name="SUNDIN Stefan" userId="ddfbd233-fa99-4961-8f01-bcf22eb7d1c1" providerId="ADAL" clId="{3F5ADA41-D929-47BE-BE19-85FC1725506F}" dt="2022-04-19T09:18:17.003" v="7563" actId="1076"/>
          <ac:spMkLst>
            <pc:docMk/>
            <pc:sldMk cId="3059420486" sldId="263"/>
            <ac:spMk id="26" creationId="{F053C538-F748-4D5E-8596-232CE25F182B}"/>
          </ac:spMkLst>
        </pc:spChg>
        <pc:spChg chg="add mod">
          <ac:chgData name="SUNDIN Stefan" userId="ddfbd233-fa99-4961-8f01-bcf22eb7d1c1" providerId="ADAL" clId="{3F5ADA41-D929-47BE-BE19-85FC1725506F}" dt="2022-04-12T12:19:35.629" v="2949" actId="164"/>
          <ac:spMkLst>
            <pc:docMk/>
            <pc:sldMk cId="3059420486" sldId="263"/>
            <ac:spMk id="30" creationId="{38EDE268-5C2E-4B58-9A24-1CDC04A5A01D}"/>
          </ac:spMkLst>
        </pc:spChg>
        <pc:spChg chg="add mod">
          <ac:chgData name="SUNDIN Stefan" userId="ddfbd233-fa99-4961-8f01-bcf22eb7d1c1" providerId="ADAL" clId="{3F5ADA41-D929-47BE-BE19-85FC1725506F}" dt="2022-04-12T12:21:06.019" v="2964" actId="1076"/>
          <ac:spMkLst>
            <pc:docMk/>
            <pc:sldMk cId="3059420486" sldId="263"/>
            <ac:spMk id="31" creationId="{D4711895-D517-48E9-8099-67027F25395F}"/>
          </ac:spMkLst>
        </pc:spChg>
        <pc:spChg chg="add mod">
          <ac:chgData name="SUNDIN Stefan" userId="ddfbd233-fa99-4961-8f01-bcf22eb7d1c1" providerId="ADAL" clId="{3F5ADA41-D929-47BE-BE19-85FC1725506F}" dt="2022-04-13T14:17:07.796" v="6308" actId="20577"/>
          <ac:spMkLst>
            <pc:docMk/>
            <pc:sldMk cId="3059420486" sldId="263"/>
            <ac:spMk id="32" creationId="{BAF7E76F-3771-461B-8BA2-CBE74FC45268}"/>
          </ac:spMkLst>
        </pc:spChg>
        <pc:spChg chg="add mod">
          <ac:chgData name="SUNDIN Stefan" userId="ddfbd233-fa99-4961-8f01-bcf22eb7d1c1" providerId="ADAL" clId="{3F5ADA41-D929-47BE-BE19-85FC1725506F}" dt="2022-04-19T09:13:58.253" v="7501" actId="1076"/>
          <ac:spMkLst>
            <pc:docMk/>
            <pc:sldMk cId="3059420486" sldId="263"/>
            <ac:spMk id="33" creationId="{8E83C135-BAA9-47A1-977A-24295F317CA5}"/>
          </ac:spMkLst>
        </pc:spChg>
        <pc:spChg chg="add del mod">
          <ac:chgData name="SUNDIN Stefan" userId="ddfbd233-fa99-4961-8f01-bcf22eb7d1c1" providerId="ADAL" clId="{3F5ADA41-D929-47BE-BE19-85FC1725506F}" dt="2022-04-12T12:14:09.895" v="2607" actId="478"/>
          <ac:spMkLst>
            <pc:docMk/>
            <pc:sldMk cId="3059420486" sldId="263"/>
            <ac:spMk id="34" creationId="{BEB2B252-D03A-4355-B94C-60378AEC2A2D}"/>
          </ac:spMkLst>
        </pc:spChg>
        <pc:spChg chg="add mod">
          <ac:chgData name="SUNDIN Stefan" userId="ddfbd233-fa99-4961-8f01-bcf22eb7d1c1" providerId="ADAL" clId="{3F5ADA41-D929-47BE-BE19-85FC1725506F}" dt="2022-04-19T09:14:01.693" v="7502" actId="1076"/>
          <ac:spMkLst>
            <pc:docMk/>
            <pc:sldMk cId="3059420486" sldId="263"/>
            <ac:spMk id="35" creationId="{844549D1-FC8E-4919-BD4C-687894F6CDA0}"/>
          </ac:spMkLst>
        </pc:spChg>
        <pc:spChg chg="add mod">
          <ac:chgData name="SUNDIN Stefan" userId="ddfbd233-fa99-4961-8f01-bcf22eb7d1c1" providerId="ADAL" clId="{3F5ADA41-D929-47BE-BE19-85FC1725506F}" dt="2022-04-19T08:09:57.010" v="6998" actId="1076"/>
          <ac:spMkLst>
            <pc:docMk/>
            <pc:sldMk cId="3059420486" sldId="263"/>
            <ac:spMk id="37" creationId="{4B77A00D-169C-4868-B99F-A83182FDB7FC}"/>
          </ac:spMkLst>
        </pc:spChg>
        <pc:spChg chg="add mod">
          <ac:chgData name="SUNDIN Stefan" userId="ddfbd233-fa99-4961-8f01-bcf22eb7d1c1" providerId="ADAL" clId="{3F5ADA41-D929-47BE-BE19-85FC1725506F}" dt="2022-04-19T08:10:00.986" v="6999" actId="1076"/>
          <ac:spMkLst>
            <pc:docMk/>
            <pc:sldMk cId="3059420486" sldId="263"/>
            <ac:spMk id="38" creationId="{F0790494-6547-45DE-A557-4EB6AAE17CE1}"/>
          </ac:spMkLst>
        </pc:spChg>
        <pc:spChg chg="add mod">
          <ac:chgData name="SUNDIN Stefan" userId="ddfbd233-fa99-4961-8f01-bcf22eb7d1c1" providerId="ADAL" clId="{3F5ADA41-D929-47BE-BE19-85FC1725506F}" dt="2022-04-19T10:42:00.296" v="7823" actId="20577"/>
          <ac:spMkLst>
            <pc:docMk/>
            <pc:sldMk cId="3059420486" sldId="263"/>
            <ac:spMk id="39" creationId="{4BEE8A36-6B9E-42A6-B27A-C0284F84BB54}"/>
          </ac:spMkLst>
        </pc:spChg>
        <pc:grpChg chg="add mod">
          <ac:chgData name="SUNDIN Stefan" userId="ddfbd233-fa99-4961-8f01-bcf22eb7d1c1" providerId="ADAL" clId="{3F5ADA41-D929-47BE-BE19-85FC1725506F}" dt="2022-04-12T12:19:35.629" v="2949" actId="164"/>
          <ac:grpSpMkLst>
            <pc:docMk/>
            <pc:sldMk cId="3059420486" sldId="263"/>
            <ac:grpSpMk id="20" creationId="{54ED67D9-33D7-4559-BAB1-76CC6611BFC7}"/>
          </ac:grpSpMkLst>
        </pc:grpChg>
        <pc:grpChg chg="add mod">
          <ac:chgData name="SUNDIN Stefan" userId="ddfbd233-fa99-4961-8f01-bcf22eb7d1c1" providerId="ADAL" clId="{3F5ADA41-D929-47BE-BE19-85FC1725506F}" dt="2022-04-12T12:19:35.629" v="2949" actId="164"/>
          <ac:grpSpMkLst>
            <pc:docMk/>
            <pc:sldMk cId="3059420486" sldId="263"/>
            <ac:grpSpMk id="21" creationId="{E1C46C11-1E2A-4D3D-BDAF-A02943B5008A}"/>
          </ac:grpSpMkLst>
        </pc:grpChg>
        <pc:grpChg chg="add mod">
          <ac:chgData name="SUNDIN Stefan" userId="ddfbd233-fa99-4961-8f01-bcf22eb7d1c1" providerId="ADAL" clId="{3F5ADA41-D929-47BE-BE19-85FC1725506F}" dt="2022-04-12T12:19:42.922" v="2950" actId="14100"/>
          <ac:grpSpMkLst>
            <pc:docMk/>
            <pc:sldMk cId="3059420486" sldId="263"/>
            <ac:grpSpMk id="36" creationId="{4AA7AD37-54D4-4141-938F-8354776178B2}"/>
          </ac:grpSpMkLst>
        </pc:grpChg>
        <pc:graphicFrameChg chg="add mod modGraphic">
          <ac:chgData name="SUNDIN Stefan" userId="ddfbd233-fa99-4961-8f01-bcf22eb7d1c1" providerId="ADAL" clId="{3F5ADA41-D929-47BE-BE19-85FC1725506F}" dt="2022-04-19T08:31:15.584" v="7250" actId="1076"/>
          <ac:graphicFrameMkLst>
            <pc:docMk/>
            <pc:sldMk cId="3059420486" sldId="263"/>
            <ac:graphicFrameMk id="34" creationId="{E4337547-ED65-41D6-ABD7-E67A594E689D}"/>
          </ac:graphicFrameMkLst>
        </pc:graphicFrameChg>
        <pc:picChg chg="add mod modCrop">
          <ac:chgData name="SUNDIN Stefan" userId="ddfbd233-fa99-4961-8f01-bcf22eb7d1c1" providerId="ADAL" clId="{3F5ADA41-D929-47BE-BE19-85FC1725506F}" dt="2022-04-19T09:18:06.457" v="7561" actId="1076"/>
          <ac:picMkLst>
            <pc:docMk/>
            <pc:sldMk cId="3059420486" sldId="263"/>
            <ac:picMk id="5" creationId="{FFB44BDF-16BE-45D8-B8F4-83349EA306A5}"/>
          </ac:picMkLst>
        </pc:picChg>
        <pc:picChg chg="add del mod">
          <ac:chgData name="SUNDIN Stefan" userId="ddfbd233-fa99-4961-8f01-bcf22eb7d1c1" providerId="ADAL" clId="{3F5ADA41-D929-47BE-BE19-85FC1725506F}" dt="2022-04-19T07:26:14.359" v="6940" actId="478"/>
          <ac:picMkLst>
            <pc:docMk/>
            <pc:sldMk cId="3059420486" sldId="263"/>
            <ac:picMk id="8" creationId="{C757E815-E224-4AF7-A9CB-8B5202EC917F}"/>
          </ac:picMkLst>
        </pc:picChg>
        <pc:picChg chg="add mod">
          <ac:chgData name="SUNDIN Stefan" userId="ddfbd233-fa99-4961-8f01-bcf22eb7d1c1" providerId="ADAL" clId="{3F5ADA41-D929-47BE-BE19-85FC1725506F}" dt="2022-04-12T12:20:58.267" v="2963" actId="1076"/>
          <ac:picMkLst>
            <pc:docMk/>
            <pc:sldMk cId="3059420486" sldId="263"/>
            <ac:picMk id="23" creationId="{6DBEB4FE-FE9E-4896-B223-F304CDAB4259}"/>
          </ac:picMkLst>
        </pc:picChg>
        <pc:picChg chg="add mod modCrop">
          <ac:chgData name="SUNDIN Stefan" userId="ddfbd233-fa99-4961-8f01-bcf22eb7d1c1" providerId="ADAL" clId="{3F5ADA41-D929-47BE-BE19-85FC1725506F}" dt="2022-04-12T12:20:52.411" v="2961" actId="14100"/>
          <ac:picMkLst>
            <pc:docMk/>
            <pc:sldMk cId="3059420486" sldId="263"/>
            <ac:picMk id="24" creationId="{FE20CF3C-FCF8-4D85-8872-610CADCDCBC0}"/>
          </ac:picMkLst>
        </pc:picChg>
        <pc:picChg chg="add mod">
          <ac:chgData name="SUNDIN Stefan" userId="ddfbd233-fa99-4961-8f01-bcf22eb7d1c1" providerId="ADAL" clId="{3F5ADA41-D929-47BE-BE19-85FC1725506F}" dt="2022-04-13T13:10:28.504" v="5986"/>
          <ac:picMkLst>
            <pc:docMk/>
            <pc:sldMk cId="3059420486" sldId="263"/>
            <ac:picMk id="29" creationId="{D11C8094-6A0B-46A0-A2D0-E367938A8708}"/>
          </ac:picMkLst>
        </pc:picChg>
        <pc:cxnChg chg="add del mod">
          <ac:chgData name="SUNDIN Stefan" userId="ddfbd233-fa99-4961-8f01-bcf22eb7d1c1" providerId="ADAL" clId="{3F5ADA41-D929-47BE-BE19-85FC1725506F}" dt="2022-04-19T08:09:53.866" v="6997" actId="478"/>
          <ac:cxnSpMkLst>
            <pc:docMk/>
            <pc:sldMk cId="3059420486" sldId="263"/>
            <ac:cxnSpMk id="10" creationId="{3F58DF74-EA4C-415A-8EE7-72CF0A3828F1}"/>
          </ac:cxnSpMkLst>
        </pc:cxnChg>
        <pc:cxnChg chg="add mod">
          <ac:chgData name="SUNDIN Stefan" userId="ddfbd233-fa99-4961-8f01-bcf22eb7d1c1" providerId="ADAL" clId="{3F5ADA41-D929-47BE-BE19-85FC1725506F}" dt="2022-04-19T09:11:15.783" v="7493" actId="1076"/>
          <ac:cxnSpMkLst>
            <pc:docMk/>
            <pc:sldMk cId="3059420486" sldId="263"/>
            <ac:cxnSpMk id="27" creationId="{C4DBC1A7-444B-4A5E-A1F1-A4B4884162A1}"/>
          </ac:cxnSpMkLst>
        </pc:cxnChg>
        <pc:cxnChg chg="add mod">
          <ac:chgData name="SUNDIN Stefan" userId="ddfbd233-fa99-4961-8f01-bcf22eb7d1c1" providerId="ADAL" clId="{3F5ADA41-D929-47BE-BE19-85FC1725506F}" dt="2022-04-12T12:19:35.629" v="2949" actId="164"/>
          <ac:cxnSpMkLst>
            <pc:docMk/>
            <pc:sldMk cId="3059420486" sldId="263"/>
            <ac:cxnSpMk id="28" creationId="{390FA16A-A1FC-4F75-8F59-3ECA5FE03802}"/>
          </ac:cxnSpMkLst>
        </pc:cxnChg>
      </pc:sldChg>
      <pc:sldChg chg="addSp delSp modSp new mod">
        <pc:chgData name="SUNDIN Stefan" userId="ddfbd233-fa99-4961-8f01-bcf22eb7d1c1" providerId="ADAL" clId="{3F5ADA41-D929-47BE-BE19-85FC1725506F}" dt="2022-04-19T10:43:16.239" v="7825" actId="20577"/>
        <pc:sldMkLst>
          <pc:docMk/>
          <pc:sldMk cId="2880707597" sldId="264"/>
        </pc:sldMkLst>
        <pc:spChg chg="del">
          <ac:chgData name="SUNDIN Stefan" userId="ddfbd233-fa99-4961-8f01-bcf22eb7d1c1" providerId="ADAL" clId="{3F5ADA41-D929-47BE-BE19-85FC1725506F}" dt="2022-04-12T12:21:28.722" v="2966"/>
          <ac:spMkLst>
            <pc:docMk/>
            <pc:sldMk cId="2880707597" sldId="264"/>
            <ac:spMk id="2" creationId="{C6C62CE9-ACCE-4E3B-BD7F-3C854BA51F27}"/>
          </ac:spMkLst>
        </pc:spChg>
        <pc:spChg chg="del">
          <ac:chgData name="SUNDIN Stefan" userId="ddfbd233-fa99-4961-8f01-bcf22eb7d1c1" providerId="ADAL" clId="{3F5ADA41-D929-47BE-BE19-85FC1725506F}" dt="2022-04-12T12:21:39.715" v="2974" actId="478"/>
          <ac:spMkLst>
            <pc:docMk/>
            <pc:sldMk cId="2880707597" sldId="264"/>
            <ac:spMk id="3" creationId="{2D93F007-901E-439A-A0F2-501C468AE3AF}"/>
          </ac:spMkLst>
        </pc:spChg>
        <pc:spChg chg="del mod">
          <ac:chgData name="SUNDIN Stefan" userId="ddfbd233-fa99-4961-8f01-bcf22eb7d1c1" providerId="ADAL" clId="{3F5ADA41-D929-47BE-BE19-85FC1725506F}" dt="2022-04-13T14:05:16.879" v="6230" actId="478"/>
          <ac:spMkLst>
            <pc:docMk/>
            <pc:sldMk cId="2880707597" sldId="264"/>
            <ac:spMk id="5" creationId="{D050A71A-DC91-427D-A533-FA6607716132}"/>
          </ac:spMkLst>
        </pc:spChg>
        <pc:spChg chg="add mod">
          <ac:chgData name="SUNDIN Stefan" userId="ddfbd233-fa99-4961-8f01-bcf22eb7d1c1" providerId="ADAL" clId="{3F5ADA41-D929-47BE-BE19-85FC1725506F}" dt="2022-04-19T09:15:27.508" v="7508" actId="20577"/>
          <ac:spMkLst>
            <pc:docMk/>
            <pc:sldMk cId="2880707597" sldId="264"/>
            <ac:spMk id="6" creationId="{522FC972-0822-42B2-97AA-43F0AC9BD124}"/>
          </ac:spMkLst>
        </pc:spChg>
        <pc:spChg chg="add mod">
          <ac:chgData name="SUNDIN Stefan" userId="ddfbd233-fa99-4961-8f01-bcf22eb7d1c1" providerId="ADAL" clId="{3F5ADA41-D929-47BE-BE19-85FC1725506F}" dt="2022-04-19T10:43:16.239" v="7825" actId="20577"/>
          <ac:spMkLst>
            <pc:docMk/>
            <pc:sldMk cId="2880707597" sldId="264"/>
            <ac:spMk id="11" creationId="{4F03AAC9-503D-496D-8338-87F4156C2831}"/>
          </ac:spMkLst>
        </pc:spChg>
        <pc:spChg chg="add mod">
          <ac:chgData name="SUNDIN Stefan" userId="ddfbd233-fa99-4961-8f01-bcf22eb7d1c1" providerId="ADAL" clId="{3F5ADA41-D929-47BE-BE19-85FC1725506F}" dt="2022-04-12T12:30:05.971" v="3468" actId="20577"/>
          <ac:spMkLst>
            <pc:docMk/>
            <pc:sldMk cId="2880707597" sldId="264"/>
            <ac:spMk id="12" creationId="{0B5EC1A8-A83C-41F9-A654-987D8F08BEFF}"/>
          </ac:spMkLst>
        </pc:spChg>
        <pc:spChg chg="add mod">
          <ac:chgData name="SUNDIN Stefan" userId="ddfbd233-fa99-4961-8f01-bcf22eb7d1c1" providerId="ADAL" clId="{3F5ADA41-D929-47BE-BE19-85FC1725506F}" dt="2022-04-12T12:58:24.213" v="3857" actId="1076"/>
          <ac:spMkLst>
            <pc:docMk/>
            <pc:sldMk cId="2880707597" sldId="264"/>
            <ac:spMk id="13" creationId="{9044D12F-5293-486F-8C23-3FD98051E7D7}"/>
          </ac:spMkLst>
        </pc:spChg>
        <pc:spChg chg="add mod">
          <ac:chgData name="SUNDIN Stefan" userId="ddfbd233-fa99-4961-8f01-bcf22eb7d1c1" providerId="ADAL" clId="{3F5ADA41-D929-47BE-BE19-85FC1725506F}" dt="2022-04-12T12:30:39.987" v="3479" actId="1076"/>
          <ac:spMkLst>
            <pc:docMk/>
            <pc:sldMk cId="2880707597" sldId="264"/>
            <ac:spMk id="14" creationId="{7D9C2F9E-0775-4AB6-B5EF-75CB29CF90AE}"/>
          </ac:spMkLst>
        </pc:spChg>
        <pc:spChg chg="add mod">
          <ac:chgData name="SUNDIN Stefan" userId="ddfbd233-fa99-4961-8f01-bcf22eb7d1c1" providerId="ADAL" clId="{3F5ADA41-D929-47BE-BE19-85FC1725506F}" dt="2022-04-19T08:32:54.871" v="7291" actId="1076"/>
          <ac:spMkLst>
            <pc:docMk/>
            <pc:sldMk cId="2880707597" sldId="264"/>
            <ac:spMk id="15" creationId="{60241C46-3A46-424B-BEDE-A92B5D6BF146}"/>
          </ac:spMkLst>
        </pc:spChg>
        <pc:spChg chg="add mod">
          <ac:chgData name="SUNDIN Stefan" userId="ddfbd233-fa99-4961-8f01-bcf22eb7d1c1" providerId="ADAL" clId="{3F5ADA41-D929-47BE-BE19-85FC1725506F}" dt="2022-04-12T13:06:31.196" v="3902" actId="1076"/>
          <ac:spMkLst>
            <pc:docMk/>
            <pc:sldMk cId="2880707597" sldId="264"/>
            <ac:spMk id="16" creationId="{A35BA7BF-A536-4A1B-A809-3C5B09A4CA37}"/>
          </ac:spMkLst>
        </pc:spChg>
        <pc:spChg chg="add mod">
          <ac:chgData name="SUNDIN Stefan" userId="ddfbd233-fa99-4961-8f01-bcf22eb7d1c1" providerId="ADAL" clId="{3F5ADA41-D929-47BE-BE19-85FC1725506F}" dt="2022-04-12T13:06:20.428" v="3900" actId="14100"/>
          <ac:spMkLst>
            <pc:docMk/>
            <pc:sldMk cId="2880707597" sldId="264"/>
            <ac:spMk id="17" creationId="{3DF9E6D8-9A1E-451B-8898-75A43CA90F97}"/>
          </ac:spMkLst>
        </pc:spChg>
        <pc:picChg chg="add mod">
          <ac:chgData name="SUNDIN Stefan" userId="ddfbd233-fa99-4961-8f01-bcf22eb7d1c1" providerId="ADAL" clId="{3F5ADA41-D929-47BE-BE19-85FC1725506F}" dt="2022-04-12T12:28:24.506" v="3295" actId="1076"/>
          <ac:picMkLst>
            <pc:docMk/>
            <pc:sldMk cId="2880707597" sldId="264"/>
            <ac:picMk id="8" creationId="{49C61306-8135-4C8C-A39E-D30524BD26F0}"/>
          </ac:picMkLst>
        </pc:picChg>
        <pc:picChg chg="add mod">
          <ac:chgData name="SUNDIN Stefan" userId="ddfbd233-fa99-4961-8f01-bcf22eb7d1c1" providerId="ADAL" clId="{3F5ADA41-D929-47BE-BE19-85FC1725506F}" dt="2022-04-12T12:28:27.361" v="3296" actId="1076"/>
          <ac:picMkLst>
            <pc:docMk/>
            <pc:sldMk cId="2880707597" sldId="264"/>
            <ac:picMk id="10" creationId="{0C3F07C9-22BD-4116-A651-3752E253F65B}"/>
          </ac:picMkLst>
        </pc:picChg>
        <pc:picChg chg="add mod">
          <ac:chgData name="SUNDIN Stefan" userId="ddfbd233-fa99-4961-8f01-bcf22eb7d1c1" providerId="ADAL" clId="{3F5ADA41-D929-47BE-BE19-85FC1725506F}" dt="2022-04-13T14:05:17.910" v="6231"/>
          <ac:picMkLst>
            <pc:docMk/>
            <pc:sldMk cId="2880707597" sldId="264"/>
            <ac:picMk id="18" creationId="{C9070DAE-6C1E-4EA5-B331-A71280AECE6F}"/>
          </ac:picMkLst>
        </pc:picChg>
      </pc:sldChg>
      <pc:sldChg chg="addSp delSp modSp new mod">
        <pc:chgData name="SUNDIN Stefan" userId="ddfbd233-fa99-4961-8f01-bcf22eb7d1c1" providerId="ADAL" clId="{3F5ADA41-D929-47BE-BE19-85FC1725506F}" dt="2022-04-19T09:21:46.879" v="7690" actId="2085"/>
        <pc:sldMkLst>
          <pc:docMk/>
          <pc:sldMk cId="3008535566" sldId="265"/>
        </pc:sldMkLst>
        <pc:spChg chg="del">
          <ac:chgData name="SUNDIN Stefan" userId="ddfbd233-fa99-4961-8f01-bcf22eb7d1c1" providerId="ADAL" clId="{3F5ADA41-D929-47BE-BE19-85FC1725506F}" dt="2022-04-12T13:01:15.865" v="3871"/>
          <ac:spMkLst>
            <pc:docMk/>
            <pc:sldMk cId="3008535566" sldId="265"/>
            <ac:spMk id="2" creationId="{D5E04A61-2FBC-4A2B-9B91-195A05238BFB}"/>
          </ac:spMkLst>
        </pc:spChg>
        <pc:spChg chg="add mod">
          <ac:chgData name="SUNDIN Stefan" userId="ddfbd233-fa99-4961-8f01-bcf22eb7d1c1" providerId="ADAL" clId="{3F5ADA41-D929-47BE-BE19-85FC1725506F}" dt="2022-04-19T09:21:46.879" v="7690" actId="2085"/>
          <ac:spMkLst>
            <pc:docMk/>
            <pc:sldMk cId="3008535566" sldId="265"/>
            <ac:spMk id="2" creationId="{FD2BF23C-A074-4EC8-86E6-519DC1BC700A}"/>
          </ac:spMkLst>
        </pc:spChg>
        <pc:spChg chg="del">
          <ac:chgData name="SUNDIN Stefan" userId="ddfbd233-fa99-4961-8f01-bcf22eb7d1c1" providerId="ADAL" clId="{3F5ADA41-D929-47BE-BE19-85FC1725506F}" dt="2022-04-12T13:01:40.813" v="3895" actId="478"/>
          <ac:spMkLst>
            <pc:docMk/>
            <pc:sldMk cId="3008535566" sldId="265"/>
            <ac:spMk id="3" creationId="{82D3127D-88C0-41F6-A04C-479F61A01C6F}"/>
          </ac:spMkLst>
        </pc:spChg>
        <pc:spChg chg="del">
          <ac:chgData name="SUNDIN Stefan" userId="ddfbd233-fa99-4961-8f01-bcf22eb7d1c1" providerId="ADAL" clId="{3F5ADA41-D929-47BE-BE19-85FC1725506F}" dt="2022-04-13T13:34:18.152" v="6124" actId="478"/>
          <ac:spMkLst>
            <pc:docMk/>
            <pc:sldMk cId="3008535566" sldId="265"/>
            <ac:spMk id="5" creationId="{B0C260AA-D354-4CD4-87FF-427487A1A7F9}"/>
          </ac:spMkLst>
        </pc:spChg>
        <pc:spChg chg="add mod">
          <ac:chgData name="SUNDIN Stefan" userId="ddfbd233-fa99-4961-8f01-bcf22eb7d1c1" providerId="ADAL" clId="{3F5ADA41-D929-47BE-BE19-85FC1725506F}" dt="2022-04-19T09:15:36.173" v="7514" actId="20577"/>
          <ac:spMkLst>
            <pc:docMk/>
            <pc:sldMk cId="3008535566" sldId="265"/>
            <ac:spMk id="6" creationId="{7EA7984D-AEC8-4B6F-9A48-F9172AC5FA6E}"/>
          </ac:spMkLst>
        </pc:spChg>
        <pc:spChg chg="add mod">
          <ac:chgData name="SUNDIN Stefan" userId="ddfbd233-fa99-4961-8f01-bcf22eb7d1c1" providerId="ADAL" clId="{3F5ADA41-D929-47BE-BE19-85FC1725506F}" dt="2022-04-19T09:21:23.286" v="7686" actId="1076"/>
          <ac:spMkLst>
            <pc:docMk/>
            <pc:sldMk cId="3008535566" sldId="265"/>
            <ac:spMk id="9" creationId="{9EEC39F7-5271-4738-BA65-1F4F9049D543}"/>
          </ac:spMkLst>
        </pc:spChg>
        <pc:picChg chg="add mod">
          <ac:chgData name="SUNDIN Stefan" userId="ddfbd233-fa99-4961-8f01-bcf22eb7d1c1" providerId="ADAL" clId="{3F5ADA41-D929-47BE-BE19-85FC1725506F}" dt="2022-04-19T09:21:30.190" v="7687" actId="1076"/>
          <ac:picMkLst>
            <pc:docMk/>
            <pc:sldMk cId="3008535566" sldId="265"/>
            <ac:picMk id="8" creationId="{E067B4B5-2D05-4AEB-B608-765741143045}"/>
          </ac:picMkLst>
        </pc:picChg>
      </pc:sldChg>
      <pc:sldChg chg="addSp delSp modSp new mod ord">
        <pc:chgData name="SUNDIN Stefan" userId="ddfbd233-fa99-4961-8f01-bcf22eb7d1c1" providerId="ADAL" clId="{3F5ADA41-D929-47BE-BE19-85FC1725506F}" dt="2022-04-19T10:45:31.118" v="7831" actId="14100"/>
        <pc:sldMkLst>
          <pc:docMk/>
          <pc:sldMk cId="2314200698" sldId="266"/>
        </pc:sldMkLst>
        <pc:spChg chg="add mod">
          <ac:chgData name="SUNDIN Stefan" userId="ddfbd233-fa99-4961-8f01-bcf22eb7d1c1" providerId="ADAL" clId="{3F5ADA41-D929-47BE-BE19-85FC1725506F}" dt="2022-04-13T13:22:09.610" v="6088" actId="1076"/>
          <ac:spMkLst>
            <pc:docMk/>
            <pc:sldMk cId="2314200698" sldId="266"/>
            <ac:spMk id="2" creationId="{2B2DDD79-FDC9-4FD0-BA9B-F50B21CDC36D}"/>
          </ac:spMkLst>
        </pc:spChg>
        <pc:spChg chg="del">
          <ac:chgData name="SUNDIN Stefan" userId="ddfbd233-fa99-4961-8f01-bcf22eb7d1c1" providerId="ADAL" clId="{3F5ADA41-D929-47BE-BE19-85FC1725506F}" dt="2022-04-12T13:14:13.723" v="4034"/>
          <ac:spMkLst>
            <pc:docMk/>
            <pc:sldMk cId="2314200698" sldId="266"/>
            <ac:spMk id="2" creationId="{D2A03B3E-B59A-4119-9136-CAF06A4F2C44}"/>
          </ac:spMkLst>
        </pc:spChg>
        <pc:spChg chg="del">
          <ac:chgData name="SUNDIN Stefan" userId="ddfbd233-fa99-4961-8f01-bcf22eb7d1c1" providerId="ADAL" clId="{3F5ADA41-D929-47BE-BE19-85FC1725506F}" dt="2022-04-12T13:13:48.224" v="4020" actId="478"/>
          <ac:spMkLst>
            <pc:docMk/>
            <pc:sldMk cId="2314200698" sldId="266"/>
            <ac:spMk id="3" creationId="{C179CC70-9FE3-4C91-A7D7-7678952FCE6E}"/>
          </ac:spMkLst>
        </pc:spChg>
        <pc:spChg chg="del">
          <ac:chgData name="SUNDIN Stefan" userId="ddfbd233-fa99-4961-8f01-bcf22eb7d1c1" providerId="ADAL" clId="{3F5ADA41-D929-47BE-BE19-85FC1725506F}" dt="2022-04-13T13:10:39.239" v="5987" actId="478"/>
          <ac:spMkLst>
            <pc:docMk/>
            <pc:sldMk cId="2314200698" sldId="266"/>
            <ac:spMk id="5" creationId="{E97CA1E8-555B-4B26-AE7A-F7747A288E51}"/>
          </ac:spMkLst>
        </pc:spChg>
        <pc:spChg chg="add mod">
          <ac:chgData name="SUNDIN Stefan" userId="ddfbd233-fa99-4961-8f01-bcf22eb7d1c1" providerId="ADAL" clId="{3F5ADA41-D929-47BE-BE19-85FC1725506F}" dt="2022-04-19T09:15:31.971" v="7511" actId="20577"/>
          <ac:spMkLst>
            <pc:docMk/>
            <pc:sldMk cId="2314200698" sldId="266"/>
            <ac:spMk id="6" creationId="{EA15E123-2211-40BC-AFE8-64B784100919}"/>
          </ac:spMkLst>
        </pc:spChg>
        <pc:spChg chg="add mod">
          <ac:chgData name="SUNDIN Stefan" userId="ddfbd233-fa99-4961-8f01-bcf22eb7d1c1" providerId="ADAL" clId="{3F5ADA41-D929-47BE-BE19-85FC1725506F}" dt="2022-04-19T10:45:09.647" v="7827" actId="14100"/>
          <ac:spMkLst>
            <pc:docMk/>
            <pc:sldMk cId="2314200698" sldId="266"/>
            <ac:spMk id="9" creationId="{EBB2DB39-9173-4A26-9071-2993713E05E8}"/>
          </ac:spMkLst>
        </pc:spChg>
        <pc:spChg chg="add mod">
          <ac:chgData name="SUNDIN Stefan" userId="ddfbd233-fa99-4961-8f01-bcf22eb7d1c1" providerId="ADAL" clId="{3F5ADA41-D929-47BE-BE19-85FC1725506F}" dt="2022-04-19T10:45:21.422" v="7829" actId="1076"/>
          <ac:spMkLst>
            <pc:docMk/>
            <pc:sldMk cId="2314200698" sldId="266"/>
            <ac:spMk id="11" creationId="{B8321F93-B7FC-492D-B0C6-8BB1BA5AFC0D}"/>
          </ac:spMkLst>
        </pc:spChg>
        <pc:spChg chg="add mod">
          <ac:chgData name="SUNDIN Stefan" userId="ddfbd233-fa99-4961-8f01-bcf22eb7d1c1" providerId="ADAL" clId="{3F5ADA41-D929-47BE-BE19-85FC1725506F}" dt="2022-04-19T10:45:24.702" v="7830" actId="1076"/>
          <ac:spMkLst>
            <pc:docMk/>
            <pc:sldMk cId="2314200698" sldId="266"/>
            <ac:spMk id="13" creationId="{C607DF78-DFD5-45BF-8DF4-041633EAB2B9}"/>
          </ac:spMkLst>
        </pc:spChg>
        <pc:picChg chg="add mod">
          <ac:chgData name="SUNDIN Stefan" userId="ddfbd233-fa99-4961-8f01-bcf22eb7d1c1" providerId="ADAL" clId="{3F5ADA41-D929-47BE-BE19-85FC1725506F}" dt="2022-04-13T14:25:01.788" v="6427" actId="1582"/>
          <ac:picMkLst>
            <pc:docMk/>
            <pc:sldMk cId="2314200698" sldId="266"/>
            <ac:picMk id="7" creationId="{902DC1AF-D8F2-4DF6-B039-1193919B08BA}"/>
          </ac:picMkLst>
        </pc:picChg>
        <pc:picChg chg="add del mod">
          <ac:chgData name="SUNDIN Stefan" userId="ddfbd233-fa99-4961-8f01-bcf22eb7d1c1" providerId="ADAL" clId="{3F5ADA41-D929-47BE-BE19-85FC1725506F}" dt="2022-04-13T13:20:20.839" v="6069" actId="478"/>
          <ac:picMkLst>
            <pc:docMk/>
            <pc:sldMk cId="2314200698" sldId="266"/>
            <ac:picMk id="8" creationId="{A9B2EFAC-4CF1-4414-909F-34D4779BE7C7}"/>
          </ac:picMkLst>
        </pc:picChg>
        <pc:picChg chg="add mod">
          <ac:chgData name="SUNDIN Stefan" userId="ddfbd233-fa99-4961-8f01-bcf22eb7d1c1" providerId="ADAL" clId="{3F5ADA41-D929-47BE-BE19-85FC1725506F}" dt="2022-04-13T13:10:39.556" v="5988"/>
          <ac:picMkLst>
            <pc:docMk/>
            <pc:sldMk cId="2314200698" sldId="266"/>
            <ac:picMk id="10" creationId="{320DFE9E-C3FE-4B74-BD2F-1C9EE7655A96}"/>
          </ac:picMkLst>
        </pc:picChg>
        <pc:picChg chg="add del mod">
          <ac:chgData name="SUNDIN Stefan" userId="ddfbd233-fa99-4961-8f01-bcf22eb7d1c1" providerId="ADAL" clId="{3F5ADA41-D929-47BE-BE19-85FC1725506F}" dt="2022-04-12T13:27:45.346" v="4480" actId="478"/>
          <ac:picMkLst>
            <pc:docMk/>
            <pc:sldMk cId="2314200698" sldId="266"/>
            <ac:picMk id="10" creationId="{D49FE821-E913-44FF-AAB3-92DBDF143649}"/>
          </ac:picMkLst>
        </pc:picChg>
        <pc:picChg chg="add del mod">
          <ac:chgData name="SUNDIN Stefan" userId="ddfbd233-fa99-4961-8f01-bcf22eb7d1c1" providerId="ADAL" clId="{3F5ADA41-D929-47BE-BE19-85FC1725506F}" dt="2022-04-12T13:30:41.601" v="4484" actId="478"/>
          <ac:picMkLst>
            <pc:docMk/>
            <pc:sldMk cId="2314200698" sldId="266"/>
            <ac:picMk id="11" creationId="{472F492E-9B8E-4152-BA08-9F8098FF802C}"/>
          </ac:picMkLst>
        </pc:picChg>
        <pc:picChg chg="add del mod">
          <ac:chgData name="SUNDIN Stefan" userId="ddfbd233-fa99-4961-8f01-bcf22eb7d1c1" providerId="ADAL" clId="{3F5ADA41-D929-47BE-BE19-85FC1725506F}" dt="2022-04-13T14:24:00.287" v="6411" actId="478"/>
          <ac:picMkLst>
            <pc:docMk/>
            <pc:sldMk cId="2314200698" sldId="266"/>
            <ac:picMk id="12" creationId="{F17C293F-F88B-4500-AE7D-74AD0BC9B3E8}"/>
          </ac:picMkLst>
        </pc:picChg>
        <pc:picChg chg="add mod">
          <ac:chgData name="SUNDIN Stefan" userId="ddfbd233-fa99-4961-8f01-bcf22eb7d1c1" providerId="ADAL" clId="{3F5ADA41-D929-47BE-BE19-85FC1725506F}" dt="2022-04-13T14:25:17.486" v="6429" actId="1582"/>
          <ac:picMkLst>
            <pc:docMk/>
            <pc:sldMk cId="2314200698" sldId="266"/>
            <ac:picMk id="14" creationId="{7B66679E-18F9-4829-8900-540C99889FCA}"/>
          </ac:picMkLst>
        </pc:picChg>
        <pc:picChg chg="add mod modCrop">
          <ac:chgData name="SUNDIN Stefan" userId="ddfbd233-fa99-4961-8f01-bcf22eb7d1c1" providerId="ADAL" clId="{3F5ADA41-D929-47BE-BE19-85FC1725506F}" dt="2022-04-19T10:45:31.118" v="7831" actId="14100"/>
          <ac:picMkLst>
            <pc:docMk/>
            <pc:sldMk cId="2314200698" sldId="266"/>
            <ac:picMk id="20" creationId="{71C830CD-960D-463A-84EC-30CA3082F79D}"/>
          </ac:picMkLst>
        </pc:picChg>
        <pc:cxnChg chg="add mod ord">
          <ac:chgData name="SUNDIN Stefan" userId="ddfbd233-fa99-4961-8f01-bcf22eb7d1c1" providerId="ADAL" clId="{3F5ADA41-D929-47BE-BE19-85FC1725506F}" dt="2022-04-13T14:24:47.997" v="6424" actId="1076"/>
          <ac:cxnSpMkLst>
            <pc:docMk/>
            <pc:sldMk cId="2314200698" sldId="266"/>
            <ac:cxnSpMk id="16" creationId="{7E767355-F7C3-4ADA-BE5A-EAED4B97423D}"/>
          </ac:cxnSpMkLst>
        </pc:cxnChg>
        <pc:cxnChg chg="add mod ord">
          <ac:chgData name="SUNDIN Stefan" userId="ddfbd233-fa99-4961-8f01-bcf22eb7d1c1" providerId="ADAL" clId="{3F5ADA41-D929-47BE-BE19-85FC1725506F}" dt="2022-04-13T14:24:30.886" v="6420" actId="166"/>
          <ac:cxnSpMkLst>
            <pc:docMk/>
            <pc:sldMk cId="2314200698" sldId="266"/>
            <ac:cxnSpMk id="17" creationId="{2F81E86E-D0AF-4E5B-8DB4-9A0A74A65DC2}"/>
          </ac:cxnSpMkLst>
        </pc:cxnChg>
      </pc:sldChg>
      <pc:sldChg chg="addSp delSp modSp new mod">
        <pc:chgData name="SUNDIN Stefan" userId="ddfbd233-fa99-4961-8f01-bcf22eb7d1c1" providerId="ADAL" clId="{3F5ADA41-D929-47BE-BE19-85FC1725506F}" dt="2022-04-19T10:56:32.742" v="7846" actId="1076"/>
        <pc:sldMkLst>
          <pc:docMk/>
          <pc:sldMk cId="1304924224" sldId="267"/>
        </pc:sldMkLst>
        <pc:spChg chg="del">
          <ac:chgData name="SUNDIN Stefan" userId="ddfbd233-fa99-4961-8f01-bcf22eb7d1c1" providerId="ADAL" clId="{3F5ADA41-D929-47BE-BE19-85FC1725506F}" dt="2022-04-12T13:34:47.360" v="4630"/>
          <ac:spMkLst>
            <pc:docMk/>
            <pc:sldMk cId="1304924224" sldId="267"/>
            <ac:spMk id="2" creationId="{713F477B-1DE4-4407-A6AB-E55FE596ED47}"/>
          </ac:spMkLst>
        </pc:spChg>
        <pc:spChg chg="del">
          <ac:chgData name="SUNDIN Stefan" userId="ddfbd233-fa99-4961-8f01-bcf22eb7d1c1" providerId="ADAL" clId="{3F5ADA41-D929-47BE-BE19-85FC1725506F}" dt="2022-04-12T13:35:01.831" v="4643" actId="478"/>
          <ac:spMkLst>
            <pc:docMk/>
            <pc:sldMk cId="1304924224" sldId="267"/>
            <ac:spMk id="3" creationId="{711F4867-873F-4398-9247-4EF8ABEC7754}"/>
          </ac:spMkLst>
        </pc:spChg>
        <pc:spChg chg="del">
          <ac:chgData name="SUNDIN Stefan" userId="ddfbd233-fa99-4961-8f01-bcf22eb7d1c1" providerId="ADAL" clId="{3F5ADA41-D929-47BE-BE19-85FC1725506F}" dt="2022-04-13T13:34:29.778" v="6125" actId="478"/>
          <ac:spMkLst>
            <pc:docMk/>
            <pc:sldMk cId="1304924224" sldId="267"/>
            <ac:spMk id="5" creationId="{6F0C1931-A5C5-4E14-9262-0AC5284E6CAF}"/>
          </ac:spMkLst>
        </pc:spChg>
        <pc:spChg chg="add mod">
          <ac:chgData name="SUNDIN Stefan" userId="ddfbd233-fa99-4961-8f01-bcf22eb7d1c1" providerId="ADAL" clId="{3F5ADA41-D929-47BE-BE19-85FC1725506F}" dt="2022-04-19T09:15:41.690" v="7517" actId="20577"/>
          <ac:spMkLst>
            <pc:docMk/>
            <pc:sldMk cId="1304924224" sldId="267"/>
            <ac:spMk id="6" creationId="{2C5E67A3-436F-4B43-A122-126BA5DBBE7D}"/>
          </ac:spMkLst>
        </pc:spChg>
        <pc:spChg chg="mod ord topLvl">
          <ac:chgData name="SUNDIN Stefan" userId="ddfbd233-fa99-4961-8f01-bcf22eb7d1c1" providerId="ADAL" clId="{3F5ADA41-D929-47BE-BE19-85FC1725506F}" dt="2022-04-13T13:36:12.110" v="6135" actId="1076"/>
          <ac:spMkLst>
            <pc:docMk/>
            <pc:sldMk cId="1304924224" sldId="267"/>
            <ac:spMk id="13" creationId="{065FB671-4C3D-4BEF-B895-287720651ECD}"/>
          </ac:spMkLst>
        </pc:spChg>
        <pc:spChg chg="del mod">
          <ac:chgData name="SUNDIN Stefan" userId="ddfbd233-fa99-4961-8f01-bcf22eb7d1c1" providerId="ADAL" clId="{3F5ADA41-D929-47BE-BE19-85FC1725506F}" dt="2022-04-12T13:39:07.677" v="4665" actId="478"/>
          <ac:spMkLst>
            <pc:docMk/>
            <pc:sldMk cId="1304924224" sldId="267"/>
            <ac:spMk id="20" creationId="{F8D7E08A-98EC-4189-A38F-5CA858C9C4A2}"/>
          </ac:spMkLst>
        </pc:spChg>
        <pc:spChg chg="mod topLvl">
          <ac:chgData name="SUNDIN Stefan" userId="ddfbd233-fa99-4961-8f01-bcf22eb7d1c1" providerId="ADAL" clId="{3F5ADA41-D929-47BE-BE19-85FC1725506F}" dt="2022-04-13T13:36:12.110" v="6135" actId="1076"/>
          <ac:spMkLst>
            <pc:docMk/>
            <pc:sldMk cId="1304924224" sldId="267"/>
            <ac:spMk id="21" creationId="{385F5ADE-C058-4A17-8CBC-EA968D2A1BD3}"/>
          </ac:spMkLst>
        </pc:spChg>
        <pc:spChg chg="del mod">
          <ac:chgData name="SUNDIN Stefan" userId="ddfbd233-fa99-4961-8f01-bcf22eb7d1c1" providerId="ADAL" clId="{3F5ADA41-D929-47BE-BE19-85FC1725506F}" dt="2022-04-12T13:38:59.317" v="4663" actId="478"/>
          <ac:spMkLst>
            <pc:docMk/>
            <pc:sldMk cId="1304924224" sldId="267"/>
            <ac:spMk id="22" creationId="{6BD10FCB-0C21-42DA-A595-D66A4DD7DA75}"/>
          </ac:spMkLst>
        </pc:spChg>
        <pc:spChg chg="del mod">
          <ac:chgData name="SUNDIN Stefan" userId="ddfbd233-fa99-4961-8f01-bcf22eb7d1c1" providerId="ADAL" clId="{3F5ADA41-D929-47BE-BE19-85FC1725506F}" dt="2022-04-12T13:39:14.981" v="4669" actId="478"/>
          <ac:spMkLst>
            <pc:docMk/>
            <pc:sldMk cId="1304924224" sldId="267"/>
            <ac:spMk id="23" creationId="{7E9FE716-86D9-435B-A546-A80EC7FAC9E9}"/>
          </ac:spMkLst>
        </pc:spChg>
        <pc:spChg chg="del mod">
          <ac:chgData name="SUNDIN Stefan" userId="ddfbd233-fa99-4961-8f01-bcf22eb7d1c1" providerId="ADAL" clId="{3F5ADA41-D929-47BE-BE19-85FC1725506F}" dt="2022-04-12T13:39:12.014" v="4668" actId="478"/>
          <ac:spMkLst>
            <pc:docMk/>
            <pc:sldMk cId="1304924224" sldId="267"/>
            <ac:spMk id="24" creationId="{B3035506-45A8-4A9E-8ACB-3B0DC9CF614C}"/>
          </ac:spMkLst>
        </pc:spChg>
        <pc:spChg chg="del mod">
          <ac:chgData name="SUNDIN Stefan" userId="ddfbd233-fa99-4961-8f01-bcf22eb7d1c1" providerId="ADAL" clId="{3F5ADA41-D929-47BE-BE19-85FC1725506F}" dt="2022-04-12T13:39:18.392" v="4670" actId="478"/>
          <ac:spMkLst>
            <pc:docMk/>
            <pc:sldMk cId="1304924224" sldId="267"/>
            <ac:spMk id="25" creationId="{12F18724-1194-4333-9DDB-358CA7C13852}"/>
          </ac:spMkLst>
        </pc:spChg>
        <pc:spChg chg="del mod topLvl">
          <ac:chgData name="SUNDIN Stefan" userId="ddfbd233-fa99-4961-8f01-bcf22eb7d1c1" providerId="ADAL" clId="{3F5ADA41-D929-47BE-BE19-85FC1725506F}" dt="2022-04-12T14:13:20.909" v="5667" actId="478"/>
          <ac:spMkLst>
            <pc:docMk/>
            <pc:sldMk cId="1304924224" sldId="267"/>
            <ac:spMk id="26" creationId="{07FCA701-C5CD-4F37-A0FD-BFF17C6E38D8}"/>
          </ac:spMkLst>
        </pc:spChg>
        <pc:spChg chg="del mod">
          <ac:chgData name="SUNDIN Stefan" userId="ddfbd233-fa99-4961-8f01-bcf22eb7d1c1" providerId="ADAL" clId="{3F5ADA41-D929-47BE-BE19-85FC1725506F}" dt="2022-04-12T13:39:22.150" v="4671" actId="478"/>
          <ac:spMkLst>
            <pc:docMk/>
            <pc:sldMk cId="1304924224" sldId="267"/>
            <ac:spMk id="27" creationId="{161D0B4F-6CC2-4DE5-A355-289C867E3A4D}"/>
          </ac:spMkLst>
        </pc:spChg>
        <pc:spChg chg="del mod">
          <ac:chgData name="SUNDIN Stefan" userId="ddfbd233-fa99-4961-8f01-bcf22eb7d1c1" providerId="ADAL" clId="{3F5ADA41-D929-47BE-BE19-85FC1725506F}" dt="2022-04-12T13:39:25.017" v="4672" actId="478"/>
          <ac:spMkLst>
            <pc:docMk/>
            <pc:sldMk cId="1304924224" sldId="267"/>
            <ac:spMk id="28" creationId="{FDE756F8-97D2-4D68-BE31-B6523A238BA2}"/>
          </ac:spMkLst>
        </pc:spChg>
        <pc:spChg chg="mod">
          <ac:chgData name="SUNDIN Stefan" userId="ddfbd233-fa99-4961-8f01-bcf22eb7d1c1" providerId="ADAL" clId="{3F5ADA41-D929-47BE-BE19-85FC1725506F}" dt="2022-04-12T13:40:26.922" v="4703" actId="165"/>
          <ac:spMkLst>
            <pc:docMk/>
            <pc:sldMk cId="1304924224" sldId="267"/>
            <ac:spMk id="29" creationId="{9315B5B0-5C52-412F-9D58-BF191AD54919}"/>
          </ac:spMkLst>
        </pc:spChg>
        <pc:spChg chg="mod">
          <ac:chgData name="SUNDIN Stefan" userId="ddfbd233-fa99-4961-8f01-bcf22eb7d1c1" providerId="ADAL" clId="{3F5ADA41-D929-47BE-BE19-85FC1725506F}" dt="2022-04-12T13:40:26.922" v="4703" actId="165"/>
          <ac:spMkLst>
            <pc:docMk/>
            <pc:sldMk cId="1304924224" sldId="267"/>
            <ac:spMk id="30" creationId="{6BC65D8C-C250-447A-B17D-E2BCD551CD35}"/>
          </ac:spMkLst>
        </pc:spChg>
        <pc:spChg chg="mod">
          <ac:chgData name="SUNDIN Stefan" userId="ddfbd233-fa99-4961-8f01-bcf22eb7d1c1" providerId="ADAL" clId="{3F5ADA41-D929-47BE-BE19-85FC1725506F}" dt="2022-04-12T13:40:26.922" v="4703" actId="165"/>
          <ac:spMkLst>
            <pc:docMk/>
            <pc:sldMk cId="1304924224" sldId="267"/>
            <ac:spMk id="31" creationId="{C44C3FAF-D6B3-43A7-B6AF-F8AE15606E79}"/>
          </ac:spMkLst>
        </pc:spChg>
        <pc:spChg chg="add mod">
          <ac:chgData name="SUNDIN Stefan" userId="ddfbd233-fa99-4961-8f01-bcf22eb7d1c1" providerId="ADAL" clId="{3F5ADA41-D929-47BE-BE19-85FC1725506F}" dt="2022-04-13T13:35:18.237" v="6131" actId="1076"/>
          <ac:spMkLst>
            <pc:docMk/>
            <pc:sldMk cId="1304924224" sldId="267"/>
            <ac:spMk id="34" creationId="{1BF78573-4500-4B59-BD60-BA9EA89932D6}"/>
          </ac:spMkLst>
        </pc:spChg>
        <pc:spChg chg="add mod">
          <ac:chgData name="SUNDIN Stefan" userId="ddfbd233-fa99-4961-8f01-bcf22eb7d1c1" providerId="ADAL" clId="{3F5ADA41-D929-47BE-BE19-85FC1725506F}" dt="2022-04-13T13:36:12.110" v="6135" actId="1076"/>
          <ac:spMkLst>
            <pc:docMk/>
            <pc:sldMk cId="1304924224" sldId="267"/>
            <ac:spMk id="37" creationId="{54E7ED0B-8BBE-4E4C-8E28-0B783CF24451}"/>
          </ac:spMkLst>
        </pc:spChg>
        <pc:spChg chg="add mod">
          <ac:chgData name="SUNDIN Stefan" userId="ddfbd233-fa99-4961-8f01-bcf22eb7d1c1" providerId="ADAL" clId="{3F5ADA41-D929-47BE-BE19-85FC1725506F}" dt="2022-04-13T13:36:12.110" v="6135" actId="1076"/>
          <ac:spMkLst>
            <pc:docMk/>
            <pc:sldMk cId="1304924224" sldId="267"/>
            <ac:spMk id="38" creationId="{B158A955-684A-4D13-9D4A-67E136C7DE49}"/>
          </ac:spMkLst>
        </pc:spChg>
        <pc:spChg chg="add mod">
          <ac:chgData name="SUNDIN Stefan" userId="ddfbd233-fa99-4961-8f01-bcf22eb7d1c1" providerId="ADAL" clId="{3F5ADA41-D929-47BE-BE19-85FC1725506F}" dt="2022-04-19T10:56:32.742" v="7846" actId="1076"/>
          <ac:spMkLst>
            <pc:docMk/>
            <pc:sldMk cId="1304924224" sldId="267"/>
            <ac:spMk id="44" creationId="{F82827EC-9873-499D-8626-D43AEDCDBD29}"/>
          </ac:spMkLst>
        </pc:spChg>
        <pc:spChg chg="add mod">
          <ac:chgData name="SUNDIN Stefan" userId="ddfbd233-fa99-4961-8f01-bcf22eb7d1c1" providerId="ADAL" clId="{3F5ADA41-D929-47BE-BE19-85FC1725506F}" dt="2022-04-13T14:40:47.355" v="6649" actId="20577"/>
          <ac:spMkLst>
            <pc:docMk/>
            <pc:sldMk cId="1304924224" sldId="267"/>
            <ac:spMk id="45" creationId="{5F2BF72D-A820-48D5-8A25-93C8E9F2E075}"/>
          </ac:spMkLst>
        </pc:spChg>
        <pc:spChg chg="add mod">
          <ac:chgData name="SUNDIN Stefan" userId="ddfbd233-fa99-4961-8f01-bcf22eb7d1c1" providerId="ADAL" clId="{3F5ADA41-D929-47BE-BE19-85FC1725506F}" dt="2022-04-12T13:53:04.959" v="5313" actId="1076"/>
          <ac:spMkLst>
            <pc:docMk/>
            <pc:sldMk cId="1304924224" sldId="267"/>
            <ac:spMk id="46" creationId="{E3B0CDFC-A728-4CF4-98DC-0BF72A94BF7C}"/>
          </ac:spMkLst>
        </pc:spChg>
        <pc:spChg chg="add mod ord">
          <ac:chgData name="SUNDIN Stefan" userId="ddfbd233-fa99-4961-8f01-bcf22eb7d1c1" providerId="ADAL" clId="{3F5ADA41-D929-47BE-BE19-85FC1725506F}" dt="2022-04-13T14:40:08.057" v="6647" actId="113"/>
          <ac:spMkLst>
            <pc:docMk/>
            <pc:sldMk cId="1304924224" sldId="267"/>
            <ac:spMk id="47" creationId="{068EBF00-0245-4FC8-804D-EF66051452A6}"/>
          </ac:spMkLst>
        </pc:spChg>
        <pc:spChg chg="add mod ord">
          <ac:chgData name="SUNDIN Stefan" userId="ddfbd233-fa99-4961-8f01-bcf22eb7d1c1" providerId="ADAL" clId="{3F5ADA41-D929-47BE-BE19-85FC1725506F}" dt="2022-04-13T14:40:13.231" v="6648" actId="1076"/>
          <ac:spMkLst>
            <pc:docMk/>
            <pc:sldMk cId="1304924224" sldId="267"/>
            <ac:spMk id="48" creationId="{0FA61753-DB81-4A30-B8D7-E52BA5F18D96}"/>
          </ac:spMkLst>
        </pc:spChg>
        <pc:spChg chg="add del mod">
          <ac:chgData name="SUNDIN Stefan" userId="ddfbd233-fa99-4961-8f01-bcf22eb7d1c1" providerId="ADAL" clId="{3F5ADA41-D929-47BE-BE19-85FC1725506F}" dt="2022-04-13T14:33:53.721" v="6613" actId="478"/>
          <ac:spMkLst>
            <pc:docMk/>
            <pc:sldMk cId="1304924224" sldId="267"/>
            <ac:spMk id="49" creationId="{FD49905E-76D2-47CA-A0D0-E8DC77E0C227}"/>
          </ac:spMkLst>
        </pc:spChg>
        <pc:spChg chg="add del mod">
          <ac:chgData name="SUNDIN Stefan" userId="ddfbd233-fa99-4961-8f01-bcf22eb7d1c1" providerId="ADAL" clId="{3F5ADA41-D929-47BE-BE19-85FC1725506F}" dt="2022-04-13T14:33:54.820" v="6614" actId="478"/>
          <ac:spMkLst>
            <pc:docMk/>
            <pc:sldMk cId="1304924224" sldId="267"/>
            <ac:spMk id="50" creationId="{5BD478B2-1A18-4F54-8F3D-3AE3676B0BE2}"/>
          </ac:spMkLst>
        </pc:spChg>
        <pc:grpChg chg="add del mod">
          <ac:chgData name="SUNDIN Stefan" userId="ddfbd233-fa99-4961-8f01-bcf22eb7d1c1" providerId="ADAL" clId="{3F5ADA41-D929-47BE-BE19-85FC1725506F}" dt="2022-04-12T13:40:26.922" v="4703" actId="165"/>
          <ac:grpSpMkLst>
            <pc:docMk/>
            <pc:sldMk cId="1304924224" sldId="267"/>
            <ac:grpSpMk id="12" creationId="{C8324159-5F73-448E-BA7E-9A9CEF414E7B}"/>
          </ac:grpSpMkLst>
        </pc:grpChg>
        <pc:grpChg chg="mod topLvl">
          <ac:chgData name="SUNDIN Stefan" userId="ddfbd233-fa99-4961-8f01-bcf22eb7d1c1" providerId="ADAL" clId="{3F5ADA41-D929-47BE-BE19-85FC1725506F}" dt="2022-04-13T13:36:12.110" v="6135" actId="1076"/>
          <ac:grpSpMkLst>
            <pc:docMk/>
            <pc:sldMk cId="1304924224" sldId="267"/>
            <ac:grpSpMk id="14" creationId="{8D798DEB-BBEC-4039-9CF0-5E1A99161934}"/>
          </ac:grpSpMkLst>
        </pc:grpChg>
        <pc:grpChg chg="del mod">
          <ac:chgData name="SUNDIN Stefan" userId="ddfbd233-fa99-4961-8f01-bcf22eb7d1c1" providerId="ADAL" clId="{3F5ADA41-D929-47BE-BE19-85FC1725506F}" dt="2022-04-12T13:39:25.017" v="4672" actId="478"/>
          <ac:grpSpMkLst>
            <pc:docMk/>
            <pc:sldMk cId="1304924224" sldId="267"/>
            <ac:grpSpMk id="15" creationId="{20AD7E20-0E22-486E-B65F-9AD04F52CB71}"/>
          </ac:grpSpMkLst>
        </pc:grpChg>
        <pc:picChg chg="add del mod modCrop">
          <ac:chgData name="SUNDIN Stefan" userId="ddfbd233-fa99-4961-8f01-bcf22eb7d1c1" providerId="ADAL" clId="{3F5ADA41-D929-47BE-BE19-85FC1725506F}" dt="2022-04-13T14:38:10.774" v="6628" actId="478"/>
          <ac:picMkLst>
            <pc:docMk/>
            <pc:sldMk cId="1304924224" sldId="267"/>
            <ac:picMk id="3" creationId="{8ECE81F6-E193-47C9-A8ED-E9E1072630F6}"/>
          </ac:picMkLst>
        </pc:picChg>
        <pc:picChg chg="add del mod">
          <ac:chgData name="SUNDIN Stefan" userId="ddfbd233-fa99-4961-8f01-bcf22eb7d1c1" providerId="ADAL" clId="{3F5ADA41-D929-47BE-BE19-85FC1725506F}" dt="2022-04-19T10:54:24.464" v="7835" actId="478"/>
          <ac:picMkLst>
            <pc:docMk/>
            <pc:sldMk cId="1304924224" sldId="267"/>
            <ac:picMk id="3" creationId="{BDF1BA12-C843-41FB-83FA-F73424FDE7B9}"/>
          </ac:picMkLst>
        </pc:picChg>
        <pc:picChg chg="add del mod">
          <ac:chgData name="SUNDIN Stefan" userId="ddfbd233-fa99-4961-8f01-bcf22eb7d1c1" providerId="ADAL" clId="{3F5ADA41-D929-47BE-BE19-85FC1725506F}" dt="2022-04-19T10:55:04.010" v="7840" actId="478"/>
          <ac:picMkLst>
            <pc:docMk/>
            <pc:sldMk cId="1304924224" sldId="267"/>
            <ac:picMk id="7" creationId="{17E9A0B1-B457-4DA3-8802-9C0C9147573A}"/>
          </ac:picMkLst>
        </pc:picChg>
        <pc:picChg chg="add del mod">
          <ac:chgData name="SUNDIN Stefan" userId="ddfbd233-fa99-4961-8f01-bcf22eb7d1c1" providerId="ADAL" clId="{3F5ADA41-D929-47BE-BE19-85FC1725506F}" dt="2022-04-13T14:38:08.798" v="6627" actId="478"/>
          <ac:picMkLst>
            <pc:docMk/>
            <pc:sldMk cId="1304924224" sldId="267"/>
            <ac:picMk id="7" creationId="{EA12D70A-001A-43A2-9F95-F9FE30A929AF}"/>
          </ac:picMkLst>
        </pc:picChg>
        <pc:picChg chg="add del mod">
          <ac:chgData name="SUNDIN Stefan" userId="ddfbd233-fa99-4961-8f01-bcf22eb7d1c1" providerId="ADAL" clId="{3F5ADA41-D929-47BE-BE19-85FC1725506F}" dt="2022-04-13T14:33:50.942" v="6612" actId="478"/>
          <ac:picMkLst>
            <pc:docMk/>
            <pc:sldMk cId="1304924224" sldId="267"/>
            <ac:picMk id="8" creationId="{E02C8F87-2BBB-43DB-A1F0-4363F9A9A34A}"/>
          </ac:picMkLst>
        </pc:picChg>
        <pc:picChg chg="add mod modCrop">
          <ac:chgData name="SUNDIN Stefan" userId="ddfbd233-fa99-4961-8f01-bcf22eb7d1c1" providerId="ADAL" clId="{3F5ADA41-D929-47BE-BE19-85FC1725506F}" dt="2022-04-13T14:38:43.650" v="6636" actId="1076"/>
          <ac:picMkLst>
            <pc:docMk/>
            <pc:sldMk cId="1304924224" sldId="267"/>
            <ac:picMk id="9" creationId="{B46D86D9-E8D8-476B-955B-9688CF96BDDE}"/>
          </ac:picMkLst>
        </pc:picChg>
        <pc:picChg chg="add mod modCrop">
          <ac:chgData name="SUNDIN Stefan" userId="ddfbd233-fa99-4961-8f01-bcf22eb7d1c1" providerId="ADAL" clId="{3F5ADA41-D929-47BE-BE19-85FC1725506F}" dt="2022-04-13T14:39:54.831" v="6644" actId="1076"/>
          <ac:picMkLst>
            <pc:docMk/>
            <pc:sldMk cId="1304924224" sldId="267"/>
            <ac:picMk id="10" creationId="{1D3B56B8-5144-4889-A716-6EC01851D9E0}"/>
          </ac:picMkLst>
        </pc:picChg>
        <pc:picChg chg="add del mod">
          <ac:chgData name="SUNDIN Stefan" userId="ddfbd233-fa99-4961-8f01-bcf22eb7d1c1" providerId="ADAL" clId="{3F5ADA41-D929-47BE-BE19-85FC1725506F}" dt="2022-04-12T13:38:22.476" v="4658" actId="478"/>
          <ac:picMkLst>
            <pc:docMk/>
            <pc:sldMk cId="1304924224" sldId="267"/>
            <ac:picMk id="10" creationId="{DDCEA6BD-72A6-477C-931F-2B2AA7151466}"/>
          </ac:picMkLst>
        </pc:picChg>
        <pc:picChg chg="add mod ord">
          <ac:chgData name="SUNDIN Stefan" userId="ddfbd233-fa99-4961-8f01-bcf22eb7d1c1" providerId="ADAL" clId="{3F5ADA41-D929-47BE-BE19-85FC1725506F}" dt="2022-04-19T10:55:47.566" v="7845" actId="1076"/>
          <ac:picMkLst>
            <pc:docMk/>
            <pc:sldMk cId="1304924224" sldId="267"/>
            <ac:picMk id="11" creationId="{EF95EDAA-C610-4816-834A-0A662458E4DD}"/>
          </ac:picMkLst>
        </pc:picChg>
        <pc:picChg chg="mod topLvl">
          <ac:chgData name="SUNDIN Stefan" userId="ddfbd233-fa99-4961-8f01-bcf22eb7d1c1" providerId="ADAL" clId="{3F5ADA41-D929-47BE-BE19-85FC1725506F}" dt="2022-04-13T13:36:12.110" v="6135" actId="1076"/>
          <ac:picMkLst>
            <pc:docMk/>
            <pc:sldMk cId="1304924224" sldId="267"/>
            <ac:picMk id="16" creationId="{6521BB0F-25C9-434C-BCA7-28DEDE50EEA0}"/>
          </ac:picMkLst>
        </pc:picChg>
        <pc:picChg chg="del mod">
          <ac:chgData name="SUNDIN Stefan" userId="ddfbd233-fa99-4961-8f01-bcf22eb7d1c1" providerId="ADAL" clId="{3F5ADA41-D929-47BE-BE19-85FC1725506F}" dt="2022-04-12T13:39:06.260" v="4664" actId="478"/>
          <ac:picMkLst>
            <pc:docMk/>
            <pc:sldMk cId="1304924224" sldId="267"/>
            <ac:picMk id="17" creationId="{00D1A490-025B-436B-B4C0-D7EF93033696}"/>
          </ac:picMkLst>
        </pc:picChg>
        <pc:picChg chg="add mod">
          <ac:chgData name="SUNDIN Stefan" userId="ddfbd233-fa99-4961-8f01-bcf22eb7d1c1" providerId="ADAL" clId="{3F5ADA41-D929-47BE-BE19-85FC1725506F}" dt="2022-04-13T13:34:30.800" v="6126"/>
          <ac:picMkLst>
            <pc:docMk/>
            <pc:sldMk cId="1304924224" sldId="267"/>
            <ac:picMk id="28" creationId="{3AE39C43-81C8-4776-B088-ACE0EBC5B75E}"/>
          </ac:picMkLst>
        </pc:picChg>
        <pc:cxnChg chg="del mod topLvl">
          <ac:chgData name="SUNDIN Stefan" userId="ddfbd233-fa99-4961-8f01-bcf22eb7d1c1" providerId="ADAL" clId="{3F5ADA41-D929-47BE-BE19-85FC1725506F}" dt="2022-04-13T13:34:43.264" v="6128" actId="478"/>
          <ac:cxnSpMkLst>
            <pc:docMk/>
            <pc:sldMk cId="1304924224" sldId="267"/>
            <ac:cxnSpMk id="18" creationId="{2D8A7B2F-0866-4F1D-8729-FCC4448BABA5}"/>
          </ac:cxnSpMkLst>
        </pc:cxnChg>
        <pc:cxnChg chg="mod topLvl">
          <ac:chgData name="SUNDIN Stefan" userId="ddfbd233-fa99-4961-8f01-bcf22eb7d1c1" providerId="ADAL" clId="{3F5ADA41-D929-47BE-BE19-85FC1725506F}" dt="2022-04-13T13:35:14.501" v="6130" actId="14100"/>
          <ac:cxnSpMkLst>
            <pc:docMk/>
            <pc:sldMk cId="1304924224" sldId="267"/>
            <ac:cxnSpMk id="19" creationId="{7D1C7F80-F05A-4BCB-A454-DA884FF08145}"/>
          </ac:cxnSpMkLst>
        </pc:cxnChg>
        <pc:cxnChg chg="add mod">
          <ac:chgData name="SUNDIN Stefan" userId="ddfbd233-fa99-4961-8f01-bcf22eb7d1c1" providerId="ADAL" clId="{3F5ADA41-D929-47BE-BE19-85FC1725506F}" dt="2022-04-13T13:36:12.110" v="6135" actId="1076"/>
          <ac:cxnSpMkLst>
            <pc:docMk/>
            <pc:sldMk cId="1304924224" sldId="267"/>
            <ac:cxnSpMk id="40" creationId="{E40DBC4E-75CF-44FB-A0A1-AF3953E366E9}"/>
          </ac:cxnSpMkLst>
        </pc:cxnChg>
        <pc:cxnChg chg="add mod">
          <ac:chgData name="SUNDIN Stefan" userId="ddfbd233-fa99-4961-8f01-bcf22eb7d1c1" providerId="ADAL" clId="{3F5ADA41-D929-47BE-BE19-85FC1725506F}" dt="2022-04-13T13:36:12.110" v="6135" actId="1076"/>
          <ac:cxnSpMkLst>
            <pc:docMk/>
            <pc:sldMk cId="1304924224" sldId="267"/>
            <ac:cxnSpMk id="42" creationId="{E88592FE-DE77-48DB-9DCA-5042F93FD85A}"/>
          </ac:cxnSpMkLst>
        </pc:cxnChg>
      </pc:sldChg>
      <pc:sldChg chg="addSp delSp modSp new mod">
        <pc:chgData name="SUNDIN Stefan" userId="ddfbd233-fa99-4961-8f01-bcf22eb7d1c1" providerId="ADAL" clId="{3F5ADA41-D929-47BE-BE19-85FC1725506F}" dt="2022-04-19T10:57:16.960" v="7851" actId="20577"/>
        <pc:sldMkLst>
          <pc:docMk/>
          <pc:sldMk cId="1820675411" sldId="268"/>
        </pc:sldMkLst>
        <pc:spChg chg="mod">
          <ac:chgData name="SUNDIN Stefan" userId="ddfbd233-fa99-4961-8f01-bcf22eb7d1c1" providerId="ADAL" clId="{3F5ADA41-D929-47BE-BE19-85FC1725506F}" dt="2022-04-12T13:53:42.064" v="5330" actId="20577"/>
          <ac:spMkLst>
            <pc:docMk/>
            <pc:sldMk cId="1820675411" sldId="268"/>
            <ac:spMk id="2" creationId="{EA40D30A-EBCB-4ADA-B623-72266477FD44}"/>
          </ac:spMkLst>
        </pc:spChg>
        <pc:spChg chg="mod">
          <ac:chgData name="SUNDIN Stefan" userId="ddfbd233-fa99-4961-8f01-bcf22eb7d1c1" providerId="ADAL" clId="{3F5ADA41-D929-47BE-BE19-85FC1725506F}" dt="2022-04-19T10:57:16.960" v="7851" actId="20577"/>
          <ac:spMkLst>
            <pc:docMk/>
            <pc:sldMk cId="1820675411" sldId="268"/>
            <ac:spMk id="3" creationId="{CE64179F-7EA6-4879-869B-41668ACD5000}"/>
          </ac:spMkLst>
        </pc:spChg>
        <pc:spChg chg="del">
          <ac:chgData name="SUNDIN Stefan" userId="ddfbd233-fa99-4961-8f01-bcf22eb7d1c1" providerId="ADAL" clId="{3F5ADA41-D929-47BE-BE19-85FC1725506F}" dt="2022-04-13T13:36:45.337" v="6136" actId="478"/>
          <ac:spMkLst>
            <pc:docMk/>
            <pc:sldMk cId="1820675411" sldId="268"/>
            <ac:spMk id="5" creationId="{012A049D-9753-4C5C-957B-E999A75F0ACE}"/>
          </ac:spMkLst>
        </pc:spChg>
        <pc:picChg chg="add mod">
          <ac:chgData name="SUNDIN Stefan" userId="ddfbd233-fa99-4961-8f01-bcf22eb7d1c1" providerId="ADAL" clId="{3F5ADA41-D929-47BE-BE19-85FC1725506F}" dt="2022-04-13T13:36:46.433" v="6137"/>
          <ac:picMkLst>
            <pc:docMk/>
            <pc:sldMk cId="1820675411" sldId="268"/>
            <ac:picMk id="6" creationId="{3E9B5681-C80D-464A-BA85-2A2880C11D89}"/>
          </ac:picMkLst>
        </pc:picChg>
      </pc:sldChg>
      <pc:sldChg chg="addSp delSp modSp new del mod">
        <pc:chgData name="SUNDIN Stefan" userId="ddfbd233-fa99-4961-8f01-bcf22eb7d1c1" providerId="ADAL" clId="{3F5ADA41-D929-47BE-BE19-85FC1725506F}" dt="2022-04-19T07:19:34.107" v="6793" actId="47"/>
        <pc:sldMkLst>
          <pc:docMk/>
          <pc:sldMk cId="2632382036" sldId="269"/>
        </pc:sldMkLst>
        <pc:spChg chg="del">
          <ac:chgData name="SUNDIN Stefan" userId="ddfbd233-fa99-4961-8f01-bcf22eb7d1c1" providerId="ADAL" clId="{3F5ADA41-D929-47BE-BE19-85FC1725506F}" dt="2022-04-12T14:20:05.117" v="5719" actId="478"/>
          <ac:spMkLst>
            <pc:docMk/>
            <pc:sldMk cId="2632382036" sldId="269"/>
            <ac:spMk id="2" creationId="{C5EAFAD2-1663-4AD4-9057-0AFFDB008F6E}"/>
          </ac:spMkLst>
        </pc:spChg>
        <pc:spChg chg="del">
          <ac:chgData name="SUNDIN Stefan" userId="ddfbd233-fa99-4961-8f01-bcf22eb7d1c1" providerId="ADAL" clId="{3F5ADA41-D929-47BE-BE19-85FC1725506F}" dt="2022-04-12T14:20:07.501" v="5720" actId="478"/>
          <ac:spMkLst>
            <pc:docMk/>
            <pc:sldMk cId="2632382036" sldId="269"/>
            <ac:spMk id="3" creationId="{3B0D168A-A16B-4CE8-9ABB-E06CBD71115B}"/>
          </ac:spMkLst>
        </pc:spChg>
        <pc:spChg chg="add mod">
          <ac:chgData name="SUNDIN Stefan" userId="ddfbd233-fa99-4961-8f01-bcf22eb7d1c1" providerId="ADAL" clId="{3F5ADA41-D929-47BE-BE19-85FC1725506F}" dt="2022-04-12T14:21:13.238" v="5736" actId="164"/>
          <ac:spMkLst>
            <pc:docMk/>
            <pc:sldMk cId="2632382036" sldId="269"/>
            <ac:spMk id="8" creationId="{63066851-D1C0-4126-AB81-151018048FBE}"/>
          </ac:spMkLst>
        </pc:spChg>
        <pc:spChg chg="add mod">
          <ac:chgData name="SUNDIN Stefan" userId="ddfbd233-fa99-4961-8f01-bcf22eb7d1c1" providerId="ADAL" clId="{3F5ADA41-D929-47BE-BE19-85FC1725506F}" dt="2022-04-12T14:21:13.238" v="5736" actId="164"/>
          <ac:spMkLst>
            <pc:docMk/>
            <pc:sldMk cId="2632382036" sldId="269"/>
            <ac:spMk id="9" creationId="{8D40CAB8-3341-4ECA-8F09-256B7B0772FE}"/>
          </ac:spMkLst>
        </pc:spChg>
        <pc:spChg chg="add mod">
          <ac:chgData name="SUNDIN Stefan" userId="ddfbd233-fa99-4961-8f01-bcf22eb7d1c1" providerId="ADAL" clId="{3F5ADA41-D929-47BE-BE19-85FC1725506F}" dt="2022-04-12T14:21:13.238" v="5736" actId="164"/>
          <ac:spMkLst>
            <pc:docMk/>
            <pc:sldMk cId="2632382036" sldId="269"/>
            <ac:spMk id="10" creationId="{B92D49E3-EEDF-4089-8C55-553CE71C80D7}"/>
          </ac:spMkLst>
        </pc:spChg>
        <pc:spChg chg="add mod">
          <ac:chgData name="SUNDIN Stefan" userId="ddfbd233-fa99-4961-8f01-bcf22eb7d1c1" providerId="ADAL" clId="{3F5ADA41-D929-47BE-BE19-85FC1725506F}" dt="2022-04-12T14:21:13.238" v="5736" actId="164"/>
          <ac:spMkLst>
            <pc:docMk/>
            <pc:sldMk cId="2632382036" sldId="269"/>
            <ac:spMk id="11" creationId="{4CED054D-80D2-4F6C-AF95-A4AB81CCC5D3}"/>
          </ac:spMkLst>
        </pc:spChg>
        <pc:spChg chg="add mod">
          <ac:chgData name="SUNDIN Stefan" userId="ddfbd233-fa99-4961-8f01-bcf22eb7d1c1" providerId="ADAL" clId="{3F5ADA41-D929-47BE-BE19-85FC1725506F}" dt="2022-04-12T14:22:40.934" v="5755" actId="164"/>
          <ac:spMkLst>
            <pc:docMk/>
            <pc:sldMk cId="2632382036" sldId="269"/>
            <ac:spMk id="13" creationId="{C1FF07C1-BEC8-4560-96E8-79655CE4339D}"/>
          </ac:spMkLst>
        </pc:spChg>
        <pc:spChg chg="add mod">
          <ac:chgData name="SUNDIN Stefan" userId="ddfbd233-fa99-4961-8f01-bcf22eb7d1c1" providerId="ADAL" clId="{3F5ADA41-D929-47BE-BE19-85FC1725506F}" dt="2022-04-12T14:22:40.934" v="5755" actId="164"/>
          <ac:spMkLst>
            <pc:docMk/>
            <pc:sldMk cId="2632382036" sldId="269"/>
            <ac:spMk id="14" creationId="{9B115F54-1B3B-44DE-9AE3-2991B628644D}"/>
          </ac:spMkLst>
        </pc:spChg>
        <pc:grpChg chg="add mod">
          <ac:chgData name="SUNDIN Stefan" userId="ddfbd233-fa99-4961-8f01-bcf22eb7d1c1" providerId="ADAL" clId="{3F5ADA41-D929-47BE-BE19-85FC1725506F}" dt="2022-04-12T14:22:40.934" v="5755" actId="164"/>
          <ac:grpSpMkLst>
            <pc:docMk/>
            <pc:sldMk cId="2632382036" sldId="269"/>
            <ac:grpSpMk id="12" creationId="{202CAF86-FCA8-49A5-8D96-FBD77D0D6FDD}"/>
          </ac:grpSpMkLst>
        </pc:grpChg>
        <pc:grpChg chg="add mod">
          <ac:chgData name="SUNDIN Stefan" userId="ddfbd233-fa99-4961-8f01-bcf22eb7d1c1" providerId="ADAL" clId="{3F5ADA41-D929-47BE-BE19-85FC1725506F}" dt="2022-04-12T14:25:48.928" v="5771" actId="688"/>
          <ac:grpSpMkLst>
            <pc:docMk/>
            <pc:sldMk cId="2632382036" sldId="269"/>
            <ac:grpSpMk id="15" creationId="{C44BAE0F-3B40-4C67-AE16-76453E6AEB76}"/>
          </ac:grpSpMkLst>
        </pc:grpChg>
        <pc:picChg chg="add mod">
          <ac:chgData name="SUNDIN Stefan" userId="ddfbd233-fa99-4961-8f01-bcf22eb7d1c1" providerId="ADAL" clId="{3F5ADA41-D929-47BE-BE19-85FC1725506F}" dt="2022-04-12T14:21:13.238" v="5736" actId="164"/>
          <ac:picMkLst>
            <pc:docMk/>
            <pc:sldMk cId="2632382036" sldId="269"/>
            <ac:picMk id="7" creationId="{935FC4E7-08B6-4A81-B3CD-754FEC32D679}"/>
          </ac:picMkLst>
        </pc:picChg>
        <pc:picChg chg="add mod">
          <ac:chgData name="SUNDIN Stefan" userId="ddfbd233-fa99-4961-8f01-bcf22eb7d1c1" providerId="ADAL" clId="{3F5ADA41-D929-47BE-BE19-85FC1725506F}" dt="2022-04-12T14:25:51.083" v="5772" actId="1076"/>
          <ac:picMkLst>
            <pc:docMk/>
            <pc:sldMk cId="2632382036" sldId="269"/>
            <ac:picMk id="17" creationId="{CFFA4E84-7E97-48C1-AA70-4DA3AF8816F6}"/>
          </ac:picMkLst>
        </pc:picChg>
      </pc:sldChg>
      <pc:sldChg chg="addSp delSp modSp new mod">
        <pc:chgData name="SUNDIN Stefan" userId="ddfbd233-fa99-4961-8f01-bcf22eb7d1c1" providerId="ADAL" clId="{3F5ADA41-D929-47BE-BE19-85FC1725506F}" dt="2022-04-19T08:20:09.664" v="7163" actId="20577"/>
        <pc:sldMkLst>
          <pc:docMk/>
          <pc:sldMk cId="715290634" sldId="270"/>
        </pc:sldMkLst>
        <pc:spChg chg="del mod">
          <ac:chgData name="SUNDIN Stefan" userId="ddfbd233-fa99-4961-8f01-bcf22eb7d1c1" providerId="ADAL" clId="{3F5ADA41-D929-47BE-BE19-85FC1725506F}" dt="2022-04-13T13:04:23.752" v="5805" actId="478"/>
          <ac:spMkLst>
            <pc:docMk/>
            <pc:sldMk cId="715290634" sldId="270"/>
            <ac:spMk id="2" creationId="{303E6F28-6BCD-479D-99B0-74D0171C71FC}"/>
          </ac:spMkLst>
        </pc:spChg>
        <pc:spChg chg="del">
          <ac:chgData name="SUNDIN Stefan" userId="ddfbd233-fa99-4961-8f01-bcf22eb7d1c1" providerId="ADAL" clId="{3F5ADA41-D929-47BE-BE19-85FC1725506F}" dt="2022-04-13T13:04:28.901" v="5807" actId="478"/>
          <ac:spMkLst>
            <pc:docMk/>
            <pc:sldMk cId="715290634" sldId="270"/>
            <ac:spMk id="3" creationId="{83AFD434-C6AB-4CF6-ADDC-D82F32B451DB}"/>
          </ac:spMkLst>
        </pc:spChg>
        <pc:spChg chg="del mod">
          <ac:chgData name="SUNDIN Stefan" userId="ddfbd233-fa99-4961-8f01-bcf22eb7d1c1" providerId="ADAL" clId="{3F5ADA41-D929-47BE-BE19-85FC1725506F}" dt="2022-04-13T13:04:44.965" v="5811" actId="478"/>
          <ac:spMkLst>
            <pc:docMk/>
            <pc:sldMk cId="715290634" sldId="270"/>
            <ac:spMk id="5" creationId="{1C200CEF-A5E1-4E15-B82A-CA166D599E64}"/>
          </ac:spMkLst>
        </pc:spChg>
        <pc:spChg chg="add mod">
          <ac:chgData name="SUNDIN Stefan" userId="ddfbd233-fa99-4961-8f01-bcf22eb7d1c1" providerId="ADAL" clId="{3F5ADA41-D929-47BE-BE19-85FC1725506F}" dt="2022-04-13T13:04:25.953" v="5806" actId="1076"/>
          <ac:spMkLst>
            <pc:docMk/>
            <pc:sldMk cId="715290634" sldId="270"/>
            <ac:spMk id="6" creationId="{CEF8F664-5778-4473-97E0-5F75550CC265}"/>
          </ac:spMkLst>
        </pc:spChg>
        <pc:spChg chg="add mod">
          <ac:chgData name="SUNDIN Stefan" userId="ddfbd233-fa99-4961-8f01-bcf22eb7d1c1" providerId="ADAL" clId="{3F5ADA41-D929-47BE-BE19-85FC1725506F}" dt="2022-04-19T08:20:09.664" v="7163" actId="20577"/>
          <ac:spMkLst>
            <pc:docMk/>
            <pc:sldMk cId="715290634" sldId="270"/>
            <ac:spMk id="11" creationId="{7B63FC09-452D-4C8F-B181-6896B309AE0B}"/>
          </ac:spMkLst>
        </pc:spChg>
        <pc:picChg chg="add mod">
          <ac:chgData name="SUNDIN Stefan" userId="ddfbd233-fa99-4961-8f01-bcf22eb7d1c1" providerId="ADAL" clId="{3F5ADA41-D929-47BE-BE19-85FC1725506F}" dt="2022-04-13T13:04:20.424" v="5803" actId="1076"/>
          <ac:picMkLst>
            <pc:docMk/>
            <pc:sldMk cId="715290634" sldId="270"/>
            <ac:picMk id="7" creationId="{981E98A0-EFE0-4FD0-80EF-0F0A0B9151E6}"/>
          </ac:picMkLst>
        </pc:picChg>
        <pc:picChg chg="add mod">
          <ac:chgData name="SUNDIN Stefan" userId="ddfbd233-fa99-4961-8f01-bcf22eb7d1c1" providerId="ADAL" clId="{3F5ADA41-D929-47BE-BE19-85FC1725506F}" dt="2022-04-19T07:20:02.240" v="6796" actId="1076"/>
          <ac:picMkLst>
            <pc:docMk/>
            <pc:sldMk cId="715290634" sldId="270"/>
            <ac:picMk id="8" creationId="{F5A31842-B2F2-4B02-9070-D333431D555D}"/>
          </ac:picMkLst>
        </pc:picChg>
        <pc:picChg chg="add mod">
          <ac:chgData name="SUNDIN Stefan" userId="ddfbd233-fa99-4961-8f01-bcf22eb7d1c1" providerId="ADAL" clId="{3F5ADA41-D929-47BE-BE19-85FC1725506F}" dt="2022-04-19T07:20:05.688" v="6797" actId="1076"/>
          <ac:picMkLst>
            <pc:docMk/>
            <pc:sldMk cId="715290634" sldId="270"/>
            <ac:picMk id="9" creationId="{C8FE45B8-D482-4B4A-8492-924599B5F5EA}"/>
          </ac:picMkLst>
        </pc:picChg>
        <pc:picChg chg="add mod">
          <ac:chgData name="SUNDIN Stefan" userId="ddfbd233-fa99-4961-8f01-bcf22eb7d1c1" providerId="ADAL" clId="{3F5ADA41-D929-47BE-BE19-85FC1725506F}" dt="2022-04-13T13:04:48.409" v="5812" actId="1076"/>
          <ac:picMkLst>
            <pc:docMk/>
            <pc:sldMk cId="715290634" sldId="270"/>
            <ac:picMk id="12" creationId="{2C730600-B7B1-40FB-8206-705DFBEB64F2}"/>
          </ac:picMkLst>
        </pc:picChg>
        <pc:cxnChg chg="add mod">
          <ac:chgData name="SUNDIN Stefan" userId="ddfbd233-fa99-4961-8f01-bcf22eb7d1c1" providerId="ADAL" clId="{3F5ADA41-D929-47BE-BE19-85FC1725506F}" dt="2022-04-13T13:04:20.424" v="5803" actId="1076"/>
          <ac:cxnSpMkLst>
            <pc:docMk/>
            <pc:sldMk cId="715290634" sldId="270"/>
            <ac:cxnSpMk id="10" creationId="{99B9A432-16FD-443E-9775-FA4725514C8F}"/>
          </ac:cxnSpMkLst>
        </pc:cxnChg>
      </pc:sldChg>
      <pc:sldChg chg="addSp delSp modSp new mod">
        <pc:chgData name="SUNDIN Stefan" userId="ddfbd233-fa99-4961-8f01-bcf22eb7d1c1" providerId="ADAL" clId="{3F5ADA41-D929-47BE-BE19-85FC1725506F}" dt="2022-04-19T09:12:00.124" v="7495" actId="113"/>
        <pc:sldMkLst>
          <pc:docMk/>
          <pc:sldMk cId="4109614622" sldId="271"/>
        </pc:sldMkLst>
        <pc:spChg chg="del">
          <ac:chgData name="SUNDIN Stefan" userId="ddfbd233-fa99-4961-8f01-bcf22eb7d1c1" providerId="ADAL" clId="{3F5ADA41-D929-47BE-BE19-85FC1725506F}" dt="2022-04-13T13:07:04.546" v="5880" actId="478"/>
          <ac:spMkLst>
            <pc:docMk/>
            <pc:sldMk cId="4109614622" sldId="271"/>
            <ac:spMk id="2" creationId="{711AB8A6-D34A-4354-A048-1E093B0467E3}"/>
          </ac:spMkLst>
        </pc:spChg>
        <pc:spChg chg="add mod">
          <ac:chgData name="SUNDIN Stefan" userId="ddfbd233-fa99-4961-8f01-bcf22eb7d1c1" providerId="ADAL" clId="{3F5ADA41-D929-47BE-BE19-85FC1725506F}" dt="2022-04-19T07:24:10.719" v="6884" actId="1076"/>
          <ac:spMkLst>
            <pc:docMk/>
            <pc:sldMk cId="4109614622" sldId="271"/>
            <ac:spMk id="2" creationId="{EB2564D0-5714-4314-A6BA-096225A53768}"/>
          </ac:spMkLst>
        </pc:spChg>
        <pc:spChg chg="add mod">
          <ac:chgData name="SUNDIN Stefan" userId="ddfbd233-fa99-4961-8f01-bcf22eb7d1c1" providerId="ADAL" clId="{3F5ADA41-D929-47BE-BE19-85FC1725506F}" dt="2022-04-19T09:05:57.721" v="7378" actId="1076"/>
          <ac:spMkLst>
            <pc:docMk/>
            <pc:sldMk cId="4109614622" sldId="271"/>
            <ac:spMk id="3" creationId="{2A423761-7CDC-4A38-A91B-BA5804615375}"/>
          </ac:spMkLst>
        </pc:spChg>
        <pc:spChg chg="del">
          <ac:chgData name="SUNDIN Stefan" userId="ddfbd233-fa99-4961-8f01-bcf22eb7d1c1" providerId="ADAL" clId="{3F5ADA41-D929-47BE-BE19-85FC1725506F}" dt="2022-04-13T13:07:05.638" v="5881" actId="478"/>
          <ac:spMkLst>
            <pc:docMk/>
            <pc:sldMk cId="4109614622" sldId="271"/>
            <ac:spMk id="3" creationId="{9B12791C-F6A7-46BC-B039-DAA70187641C}"/>
          </ac:spMkLst>
        </pc:spChg>
        <pc:spChg chg="del mod">
          <ac:chgData name="SUNDIN Stefan" userId="ddfbd233-fa99-4961-8f01-bcf22eb7d1c1" providerId="ADAL" clId="{3F5ADA41-D929-47BE-BE19-85FC1725506F}" dt="2022-04-13T13:07:46.046" v="5890" actId="478"/>
          <ac:spMkLst>
            <pc:docMk/>
            <pc:sldMk cId="4109614622" sldId="271"/>
            <ac:spMk id="5" creationId="{DA761538-6F18-4184-A71E-71329EE849E4}"/>
          </ac:spMkLst>
        </pc:spChg>
        <pc:spChg chg="add mod">
          <ac:chgData name="SUNDIN Stefan" userId="ddfbd233-fa99-4961-8f01-bcf22eb7d1c1" providerId="ADAL" clId="{3F5ADA41-D929-47BE-BE19-85FC1725506F}" dt="2022-04-19T09:12:00.124" v="7495" actId="113"/>
          <ac:spMkLst>
            <pc:docMk/>
            <pc:sldMk cId="4109614622" sldId="271"/>
            <ac:spMk id="6" creationId="{E43B43CF-2DD1-4BEC-AFC9-10EE999D8A24}"/>
          </ac:spMkLst>
        </pc:spChg>
        <pc:spChg chg="add mod">
          <ac:chgData name="SUNDIN Stefan" userId="ddfbd233-fa99-4961-8f01-bcf22eb7d1c1" providerId="ADAL" clId="{3F5ADA41-D929-47BE-BE19-85FC1725506F}" dt="2022-04-19T08:28:49.373" v="7219" actId="1076"/>
          <ac:spMkLst>
            <pc:docMk/>
            <pc:sldMk cId="4109614622" sldId="271"/>
            <ac:spMk id="10" creationId="{7FA1D143-992A-4A92-99D0-7D002BC4062E}"/>
          </ac:spMkLst>
        </pc:spChg>
        <pc:spChg chg="add mod">
          <ac:chgData name="SUNDIN Stefan" userId="ddfbd233-fa99-4961-8f01-bcf22eb7d1c1" providerId="ADAL" clId="{3F5ADA41-D929-47BE-BE19-85FC1725506F}" dt="2022-04-19T07:24:47.469" v="6919" actId="1076"/>
          <ac:spMkLst>
            <pc:docMk/>
            <pc:sldMk cId="4109614622" sldId="271"/>
            <ac:spMk id="12" creationId="{CE77D4C9-E83F-450F-9225-710C61BC7534}"/>
          </ac:spMkLst>
        </pc:spChg>
        <pc:spChg chg="add mod">
          <ac:chgData name="SUNDIN Stefan" userId="ddfbd233-fa99-4961-8f01-bcf22eb7d1c1" providerId="ADAL" clId="{3F5ADA41-D929-47BE-BE19-85FC1725506F}" dt="2022-04-19T09:05:52.162" v="7377" actId="1076"/>
          <ac:spMkLst>
            <pc:docMk/>
            <pc:sldMk cId="4109614622" sldId="271"/>
            <ac:spMk id="13" creationId="{3C321A58-24E2-4094-894E-FBBF4C27222B}"/>
          </ac:spMkLst>
        </pc:spChg>
        <pc:spChg chg="add mod">
          <ac:chgData name="SUNDIN Stefan" userId="ddfbd233-fa99-4961-8f01-bcf22eb7d1c1" providerId="ADAL" clId="{3F5ADA41-D929-47BE-BE19-85FC1725506F}" dt="2022-04-19T09:06:09.955" v="7382" actId="20577"/>
          <ac:spMkLst>
            <pc:docMk/>
            <pc:sldMk cId="4109614622" sldId="271"/>
            <ac:spMk id="14" creationId="{DCB3B754-1527-4C09-9215-A289E54A59AB}"/>
          </ac:spMkLst>
        </pc:spChg>
        <pc:picChg chg="add mod">
          <ac:chgData name="SUNDIN Stefan" userId="ddfbd233-fa99-4961-8f01-bcf22eb7d1c1" providerId="ADAL" clId="{3F5ADA41-D929-47BE-BE19-85FC1725506F}" dt="2022-04-19T08:28:17.577" v="7213" actId="1076"/>
          <ac:picMkLst>
            <pc:docMk/>
            <pc:sldMk cId="4109614622" sldId="271"/>
            <ac:picMk id="7" creationId="{5BF55817-FA5F-4876-8E3C-CC56554B80F6}"/>
          </ac:picMkLst>
        </pc:picChg>
        <pc:picChg chg="add mod">
          <ac:chgData name="SUNDIN Stefan" userId="ddfbd233-fa99-4961-8f01-bcf22eb7d1c1" providerId="ADAL" clId="{3F5ADA41-D929-47BE-BE19-85FC1725506F}" dt="2022-04-13T13:07:16.964" v="5883"/>
          <ac:picMkLst>
            <pc:docMk/>
            <pc:sldMk cId="4109614622" sldId="271"/>
            <ac:picMk id="8" creationId="{24C667E4-A57E-495C-9686-14C872542F24}"/>
          </ac:picMkLst>
        </pc:picChg>
        <pc:picChg chg="add mod">
          <ac:chgData name="SUNDIN Stefan" userId="ddfbd233-fa99-4961-8f01-bcf22eb7d1c1" providerId="ADAL" clId="{3F5ADA41-D929-47BE-BE19-85FC1725506F}" dt="2022-04-19T07:24:00.082" v="6883" actId="1076"/>
          <ac:picMkLst>
            <pc:docMk/>
            <pc:sldMk cId="4109614622" sldId="271"/>
            <ac:picMk id="9" creationId="{DB65155B-6508-4DF7-941F-1644DA61E9CC}"/>
          </ac:picMkLst>
        </pc:picChg>
        <pc:picChg chg="add mod">
          <ac:chgData name="SUNDIN Stefan" userId="ddfbd233-fa99-4961-8f01-bcf22eb7d1c1" providerId="ADAL" clId="{3F5ADA41-D929-47BE-BE19-85FC1725506F}" dt="2022-04-13T13:07:50.018" v="5892" actId="1076"/>
          <ac:picMkLst>
            <pc:docMk/>
            <pc:sldMk cId="4109614622" sldId="271"/>
            <ac:picMk id="11" creationId="{967D23AB-191F-4C81-A8D9-922953ABE55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19.04.2022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19.04.2022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19.04.2022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19.04.2022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19.04.2022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19.04.2022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19.04.2022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19.04.2022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44000" y="5220024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sz="3400" dirty="0"/>
              <a:t>Effect of cleanliness on fatigue resistance of PM-HSS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44000" y="6021288"/>
            <a:ext cx="11064552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Stefan Sundin &amp; Nicklas Reis, Erasteel Kloster AB, PEARL lab Söderfors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5769EA-00F7-4C54-8761-6B63BF6F2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167627"/>
            <a:ext cx="5125165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Background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n-lt"/>
              </a:rPr>
              <a:t>Use of high cleanliness PM-HSS in demanding applications in aeronautic and automotive</a:t>
            </a: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dirty="0">
                <a:latin typeface="+mn-lt"/>
              </a:rPr>
              <a:t>These components are under cyclic load. Fatigue data and good fatigue strength are asked for by customer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6" name="Organigramme : Carte perforée 18">
            <a:extLst>
              <a:ext uri="{FF2B5EF4-FFF2-40B4-BE49-F238E27FC236}">
                <a16:creationId xmlns:a16="http://schemas.microsoft.com/office/drawing/2014/main" id="{9A02AADF-9451-44DD-A9CB-7C37CBE04E91}"/>
              </a:ext>
            </a:extLst>
          </p:cNvPr>
          <p:cNvSpPr/>
          <p:nvPr/>
        </p:nvSpPr>
        <p:spPr>
          <a:xfrm flipH="1">
            <a:off x="555345" y="2328086"/>
            <a:ext cx="1691242" cy="360040"/>
          </a:xfrm>
          <a:prstGeom prst="flowChartPunchedCard">
            <a:avLst/>
          </a:prstGeom>
          <a:solidFill>
            <a:srgbClr val="FFFFFF"/>
          </a:solidFill>
          <a:ln w="9525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rPr>
              <a:t>Injectors</a:t>
            </a:r>
          </a:p>
        </p:txBody>
      </p:sp>
      <p:sp>
        <p:nvSpPr>
          <p:cNvPr id="10" name="Organigramme : Carte perforée 22">
            <a:extLst>
              <a:ext uri="{FF2B5EF4-FFF2-40B4-BE49-F238E27FC236}">
                <a16:creationId xmlns:a16="http://schemas.microsoft.com/office/drawing/2014/main" id="{A1AC15E4-B26C-41FB-A488-D4C4A57A7E9B}"/>
              </a:ext>
            </a:extLst>
          </p:cNvPr>
          <p:cNvSpPr/>
          <p:nvPr/>
        </p:nvSpPr>
        <p:spPr>
          <a:xfrm flipH="1">
            <a:off x="3767994" y="2285929"/>
            <a:ext cx="1691242" cy="360040"/>
          </a:xfrm>
          <a:prstGeom prst="flowChartPunchedCard">
            <a:avLst/>
          </a:prstGeom>
          <a:solidFill>
            <a:srgbClr val="FFFFFF"/>
          </a:solidFill>
          <a:ln w="9525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rPr>
              <a:t>Cam shaft</a:t>
            </a:r>
          </a:p>
        </p:txBody>
      </p:sp>
      <p:sp>
        <p:nvSpPr>
          <p:cNvPr id="14" name="Organigramme : Carte perforée 26">
            <a:extLst>
              <a:ext uri="{FF2B5EF4-FFF2-40B4-BE49-F238E27FC236}">
                <a16:creationId xmlns:a16="http://schemas.microsoft.com/office/drawing/2014/main" id="{20F696B0-D4CB-42F5-AB69-098966CC9A41}"/>
              </a:ext>
            </a:extLst>
          </p:cNvPr>
          <p:cNvSpPr/>
          <p:nvPr/>
        </p:nvSpPr>
        <p:spPr>
          <a:xfrm flipH="1">
            <a:off x="8351818" y="2295379"/>
            <a:ext cx="1691242" cy="360040"/>
          </a:xfrm>
          <a:prstGeom prst="flowChartPunchedCard">
            <a:avLst/>
          </a:prstGeom>
          <a:solidFill>
            <a:srgbClr val="FFFFFF"/>
          </a:solidFill>
          <a:ln w="9525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rPr>
              <a:t>Bearings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BAF2B0-2841-49A4-B66D-1EDAAAFE3CF9}"/>
              </a:ext>
            </a:extLst>
          </p:cNvPr>
          <p:cNvSpPr/>
          <p:nvPr/>
        </p:nvSpPr>
        <p:spPr>
          <a:xfrm>
            <a:off x="493801" y="2737230"/>
            <a:ext cx="2190405" cy="1952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9" name="Picture 4" descr="R:\Services\Marketing\1. External Communication\Erasteel\4. External presentations\2017\image basse def\injector.png">
            <a:extLst>
              <a:ext uri="{FF2B5EF4-FFF2-40B4-BE49-F238E27FC236}">
                <a16:creationId xmlns:a16="http://schemas.microsoft.com/office/drawing/2014/main" id="{9FE03798-FCEA-4911-AED3-6A9F034D1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521" y="2835438"/>
            <a:ext cx="1683192" cy="17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2E8B26-16FB-4532-8DDB-140D3B532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2765542"/>
            <a:ext cx="2134994" cy="19578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CBFD19-BF88-4125-80D6-1CEDA6FBF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0713" y="6296159"/>
            <a:ext cx="2455473" cy="3651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396E25-3F46-4C39-994A-C589DC015D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54"/>
          <a:stretch/>
        </p:blipFill>
        <p:spPr bwMode="auto">
          <a:xfrm>
            <a:off x="3647728" y="2708920"/>
            <a:ext cx="3816424" cy="200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Fatigue testing at </a:t>
            </a:r>
            <a:r>
              <a:rPr lang="en-US" dirty="0" err="1">
                <a:latin typeface="+mj-lt"/>
              </a:rPr>
              <a:t>Erasteel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56B923-415C-4444-866F-D07D608D5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2" r="1"/>
          <a:stretch/>
        </p:blipFill>
        <p:spPr>
          <a:xfrm>
            <a:off x="335360" y="1340768"/>
            <a:ext cx="3168352" cy="37292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D085B4-BA1E-4B9C-A4B1-5703A1CFA98D}"/>
              </a:ext>
            </a:extLst>
          </p:cNvPr>
          <p:cNvSpPr txBox="1"/>
          <p:nvPr/>
        </p:nvSpPr>
        <p:spPr>
          <a:xfrm>
            <a:off x="3950279" y="1381557"/>
            <a:ext cx="792556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u="sng" dirty="0"/>
              <a:t>Fatigue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Simcotec</a:t>
            </a:r>
            <a:r>
              <a:rPr lang="en-US" dirty="0"/>
              <a:t> Power Swing 100kN using pull-pull cyclic variation of the tensile load </a:t>
            </a:r>
            <a:r>
              <a:rPr lang="en-US" dirty="0">
                <a:latin typeface="Symbol" panose="05050102010706020507" pitchFamily="18" charset="2"/>
              </a:rPr>
              <a:t>s</a:t>
            </a:r>
            <a:r>
              <a:rPr lang="en-US" dirty="0"/>
              <a:t> from 10% (</a:t>
            </a:r>
            <a:r>
              <a:rPr lang="en-US" dirty="0" err="1">
                <a:latin typeface="Symbol" panose="05050102010706020507" pitchFamily="18" charset="2"/>
              </a:rPr>
              <a:t>s</a:t>
            </a:r>
            <a:r>
              <a:rPr lang="en-US" baseline="-25000" dirty="0" err="1"/>
              <a:t>min</a:t>
            </a:r>
            <a:r>
              <a:rPr lang="en-US" dirty="0"/>
              <a:t>) to 100% (</a:t>
            </a:r>
            <a:r>
              <a:rPr lang="en-US" dirty="0" err="1">
                <a:latin typeface="Symbol" panose="05050102010706020507" pitchFamily="18" charset="2"/>
              </a:rPr>
              <a:t>s</a:t>
            </a:r>
            <a:r>
              <a:rPr lang="en-US" baseline="-25000" dirty="0" err="1"/>
              <a:t>max</a:t>
            </a:r>
            <a:r>
              <a:rPr lang="en-US" dirty="0"/>
              <a:t>). The </a:t>
            </a:r>
            <a:r>
              <a:rPr lang="en-US" dirty="0">
                <a:latin typeface="Symbol" panose="05050102010706020507" pitchFamily="18" charset="2"/>
              </a:rPr>
              <a:t></a:t>
            </a:r>
            <a:r>
              <a:rPr lang="en-US" baseline="-25000" dirty="0"/>
              <a:t>max</a:t>
            </a:r>
            <a:r>
              <a:rPr lang="en-US" dirty="0"/>
              <a:t> tensile load is selected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Samples with fatigue fracture initiated from surface our outside the waist was excluded and re-run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waist is 6 mm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Ø</a:t>
            </a:r>
            <a:r>
              <a:rPr lang="en-US" dirty="0"/>
              <a:t> and 12 mm long, i.e. a volume of ca 340 mm</a:t>
            </a:r>
            <a:r>
              <a:rPr lang="en-US" baseline="30000" dirty="0"/>
              <a:t>3</a:t>
            </a:r>
            <a:r>
              <a:rPr lang="en-US" dirty="0"/>
              <a:t> is tested</a:t>
            </a:r>
            <a:endParaRPr lang="sv-S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986FE8-0FF0-470B-AADE-67A9AFF77353}"/>
              </a:ext>
            </a:extLst>
          </p:cNvPr>
          <p:cNvSpPr txBox="1"/>
          <p:nvPr/>
        </p:nvSpPr>
        <p:spPr>
          <a:xfrm>
            <a:off x="4048630" y="3567490"/>
            <a:ext cx="77288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u="sng" dirty="0"/>
              <a:t>Manufacturing of fatigue sample </a:t>
            </a:r>
          </a:p>
          <a:p>
            <a:pPr marL="342900" indent="-342900">
              <a:buAutoNum type="arabicParenR"/>
            </a:pPr>
            <a:r>
              <a:rPr lang="sv-SE" dirty="0"/>
              <a:t>Soft machining</a:t>
            </a:r>
          </a:p>
          <a:p>
            <a:pPr marL="342900" indent="-342900">
              <a:buAutoNum type="arabicParenR"/>
            </a:pPr>
            <a:r>
              <a:rPr lang="sv-SE" dirty="0"/>
              <a:t>Heat treated, hardening and tempering</a:t>
            </a:r>
          </a:p>
          <a:p>
            <a:pPr marL="342900" indent="-342900">
              <a:buAutoNum type="arabicParenR"/>
            </a:pPr>
            <a:r>
              <a:rPr lang="sv-SE" dirty="0"/>
              <a:t>Hard </a:t>
            </a:r>
            <a:r>
              <a:rPr lang="en-GB" dirty="0"/>
              <a:t>turning</a:t>
            </a:r>
            <a:r>
              <a:rPr lang="sv-SE" dirty="0"/>
              <a:t> to final shape =&gt; surface with Ra 0.2-0.4 µm and a ca 50 µm layer of compressive stresses</a:t>
            </a:r>
          </a:p>
          <a:p>
            <a:pPr marL="342900" indent="-342900">
              <a:buAutoNum type="arabicParenR"/>
            </a:pPr>
            <a:endParaRPr lang="sv-SE" dirty="0"/>
          </a:p>
          <a:p>
            <a:r>
              <a:rPr lang="sv-SE" dirty="0"/>
              <a:t>Purpose is to test PM-HSS material, not surface, not geometry etc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20D424-CED9-4DAB-93DD-E13BDEC30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272" y="6249205"/>
            <a:ext cx="2455473" cy="3651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A6A43A-EC88-42CD-AB16-2CC382F89885}"/>
              </a:ext>
            </a:extLst>
          </p:cNvPr>
          <p:cNvSpPr txBox="1"/>
          <p:nvPr/>
        </p:nvSpPr>
        <p:spPr>
          <a:xfrm>
            <a:off x="352945" y="5006806"/>
            <a:ext cx="3114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i="1" dirty="0"/>
              <a:t>Fatigue test and fatigue sample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8692C9-CAE2-49D2-88A1-E32D7CCDD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522" y="1700808"/>
            <a:ext cx="564409" cy="27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0551C-5BB3-4BE1-ACDE-75EE1CFEC7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EF8F664-5778-4473-97E0-5F75550CC265}"/>
              </a:ext>
            </a:extLst>
          </p:cNvPr>
          <p:cNvSpPr txBox="1">
            <a:spLocks/>
          </p:cNvSpPr>
          <p:nvPr/>
        </p:nvSpPr>
        <p:spPr>
          <a:xfrm>
            <a:off x="431372" y="136520"/>
            <a:ext cx="11521280" cy="70609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+mj-ea"/>
                <a:cs typeface="+mj-cs"/>
              </a:defRPr>
            </a:lvl1pPr>
          </a:lstStyle>
          <a:p>
            <a:r>
              <a:rPr lang="sv-SE" dirty="0"/>
              <a:t>Analyses of fatigue sample with SEM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1E98A0-EFE0-4FD0-80EF-0F0A0B915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268765"/>
            <a:ext cx="3456384" cy="4158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A31842-B2F2-4B02-9070-D333431D55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2"/>
          <a:stretch/>
        </p:blipFill>
        <p:spPr>
          <a:xfrm>
            <a:off x="3803889" y="1286945"/>
            <a:ext cx="4263619" cy="3212976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FE45B8-D482-4B4A-8492-924599B5F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669" y="1646985"/>
            <a:ext cx="3635736" cy="321297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9B9A432-16FD-443E-9775-FA4725514C8F}"/>
              </a:ext>
            </a:extLst>
          </p:cNvPr>
          <p:cNvCxnSpPr>
            <a:cxnSpLocks/>
          </p:cNvCxnSpPr>
          <p:nvPr/>
        </p:nvCxnSpPr>
        <p:spPr>
          <a:xfrm flipH="1" flipV="1">
            <a:off x="2740587" y="2605401"/>
            <a:ext cx="1063302" cy="288032"/>
          </a:xfrm>
          <a:prstGeom prst="straightConnector1">
            <a:avLst/>
          </a:prstGeom>
          <a:ln w="28575">
            <a:solidFill>
              <a:srgbClr val="1C82A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B63FC09-452D-4C8F-B181-6896B309AE0B}"/>
              </a:ext>
            </a:extLst>
          </p:cNvPr>
          <p:cNvSpPr txBox="1"/>
          <p:nvPr/>
        </p:nvSpPr>
        <p:spPr>
          <a:xfrm>
            <a:off x="3711024" y="4935617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SEM is used to measure size and analyse material defect that initiated fatigue fracture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730600-B7B1-40FB-8206-705DFBEB6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2264" y="6356354"/>
            <a:ext cx="2455473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9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AE788-2A0A-4186-97F2-AB436760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cleanliness</a:t>
            </a:r>
            <a:r>
              <a:rPr lang="sv-SE" dirty="0"/>
              <a:t>,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B4424-756C-4AAE-AC8B-07702B0A8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36" y="1218415"/>
            <a:ext cx="9376402" cy="4608513"/>
          </a:xfrm>
        </p:spPr>
        <p:txBody>
          <a:bodyPr/>
          <a:lstStyle/>
          <a:p>
            <a:r>
              <a:rPr lang="sv-SE" sz="2000" dirty="0"/>
              <a:t>PM-HSS, ASP</a:t>
            </a:r>
            <a:r>
              <a:rPr lang="sv-SE" sz="1800" baseline="30000" dirty="0"/>
              <a:t>®</a:t>
            </a:r>
            <a:r>
              <a:rPr lang="sv-SE" sz="2000" dirty="0"/>
              <a:t>2005, from bars 13.8 mm </a:t>
            </a: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Ø</a:t>
            </a:r>
            <a:r>
              <a:rPr lang="sv-SE" sz="2000" dirty="0"/>
              <a:t> </a:t>
            </a:r>
          </a:p>
          <a:p>
            <a:r>
              <a:rPr lang="sv-SE" sz="2000" dirty="0"/>
              <a:t>Three different generations/batches of three different cleanliness levels tested. Judged from DIN50602 method K </a:t>
            </a:r>
          </a:p>
          <a:p>
            <a:pPr lvl="1"/>
            <a:r>
              <a:rPr lang="sv-SE" sz="1800" dirty="0"/>
              <a:t>Material A K0=4.3 </a:t>
            </a:r>
          </a:p>
          <a:p>
            <a:pPr lvl="1"/>
            <a:r>
              <a:rPr lang="sv-SE" sz="1800" dirty="0"/>
              <a:t>Material B K0=0.9</a:t>
            </a:r>
          </a:p>
          <a:p>
            <a:pPr lvl="1"/>
            <a:r>
              <a:rPr lang="sv-SE" sz="1800" dirty="0"/>
              <a:t>Material C K0=0.2</a:t>
            </a:r>
          </a:p>
          <a:p>
            <a:r>
              <a:rPr lang="sv-SE" sz="2000" dirty="0"/>
              <a:t>Heat treated 1180</a:t>
            </a: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sv-SE" sz="2000" dirty="0"/>
              <a:t>C and tempered 3x560</a:t>
            </a: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sv-SE" sz="2000" dirty="0"/>
              <a:t>C resulting in 64-65 HRC</a:t>
            </a:r>
          </a:p>
          <a:p>
            <a:r>
              <a:rPr lang="sv-SE" sz="2000" dirty="0"/>
              <a:t>Fatigue test using staircase method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77292-967D-44DE-A07D-0B122CFB0C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90A97C-3526-4260-AFF0-228042FB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957" y="2444590"/>
            <a:ext cx="3372329" cy="25922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CF88FE-41BE-42B6-98E0-387A02A45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5170733"/>
            <a:ext cx="1962424" cy="58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F71CEA-1850-4618-B4AF-646178B028AF}"/>
              </a:ext>
            </a:extLst>
          </p:cNvPr>
          <p:cNvSpPr txBox="1"/>
          <p:nvPr/>
        </p:nvSpPr>
        <p:spPr>
          <a:xfrm>
            <a:off x="8632556" y="4997125"/>
            <a:ext cx="2662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i="1" dirty="0"/>
              <a:t>SEM micrograph of ASP®2005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56EC61-89CF-4BA3-90E7-AAB67C8E1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275" y="6318178"/>
            <a:ext cx="2455473" cy="3651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A4E014-7249-41E7-A0AB-194389E74E96}"/>
              </a:ext>
            </a:extLst>
          </p:cNvPr>
          <p:cNvSpPr txBox="1"/>
          <p:nvPr/>
        </p:nvSpPr>
        <p:spPr>
          <a:xfrm>
            <a:off x="707995" y="4008129"/>
            <a:ext cx="2324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i="1" dirty="0"/>
              <a:t>Composition of ASP®2005</a:t>
            </a:r>
          </a:p>
        </p:txBody>
      </p:sp>
      <p:graphicFrame>
        <p:nvGraphicFramePr>
          <p:cNvPr id="5" name="Table 11">
            <a:extLst>
              <a:ext uri="{FF2B5EF4-FFF2-40B4-BE49-F238E27FC236}">
                <a16:creationId xmlns:a16="http://schemas.microsoft.com/office/drawing/2014/main" id="{84EB0553-16B4-48A6-9BF9-0A359FAE9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154471"/>
              </p:ext>
            </p:extLst>
          </p:nvPr>
        </p:nvGraphicFramePr>
        <p:xfrm>
          <a:off x="695400" y="4346683"/>
          <a:ext cx="6120678" cy="736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0113">
                  <a:extLst>
                    <a:ext uri="{9D8B030D-6E8A-4147-A177-3AD203B41FA5}">
                      <a16:colId xmlns:a16="http://schemas.microsoft.com/office/drawing/2014/main" val="2569605868"/>
                    </a:ext>
                  </a:extLst>
                </a:gridCol>
                <a:gridCol w="1020113">
                  <a:extLst>
                    <a:ext uri="{9D8B030D-6E8A-4147-A177-3AD203B41FA5}">
                      <a16:colId xmlns:a16="http://schemas.microsoft.com/office/drawing/2014/main" val="1999627606"/>
                    </a:ext>
                  </a:extLst>
                </a:gridCol>
                <a:gridCol w="1020113">
                  <a:extLst>
                    <a:ext uri="{9D8B030D-6E8A-4147-A177-3AD203B41FA5}">
                      <a16:colId xmlns:a16="http://schemas.microsoft.com/office/drawing/2014/main" val="4233722984"/>
                    </a:ext>
                  </a:extLst>
                </a:gridCol>
                <a:gridCol w="1020113">
                  <a:extLst>
                    <a:ext uri="{9D8B030D-6E8A-4147-A177-3AD203B41FA5}">
                      <a16:colId xmlns:a16="http://schemas.microsoft.com/office/drawing/2014/main" val="2013604121"/>
                    </a:ext>
                  </a:extLst>
                </a:gridCol>
                <a:gridCol w="1020113">
                  <a:extLst>
                    <a:ext uri="{9D8B030D-6E8A-4147-A177-3AD203B41FA5}">
                      <a16:colId xmlns:a16="http://schemas.microsoft.com/office/drawing/2014/main" val="3822474949"/>
                    </a:ext>
                  </a:extLst>
                </a:gridCol>
                <a:gridCol w="1020113">
                  <a:extLst>
                    <a:ext uri="{9D8B030D-6E8A-4147-A177-3AD203B41FA5}">
                      <a16:colId xmlns:a16="http://schemas.microsoft.com/office/drawing/2014/main" val="222164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Cr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Mo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W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Co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V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204786"/>
                  </a:ext>
                </a:extLst>
              </a:tr>
              <a:tr h="356486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9892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D5E6DB3-019C-4BF4-B3DA-ACE26EB5F1B0}"/>
              </a:ext>
            </a:extLst>
          </p:cNvPr>
          <p:cNvSpPr txBox="1"/>
          <p:nvPr/>
        </p:nvSpPr>
        <p:spPr>
          <a:xfrm>
            <a:off x="11331967" y="4530317"/>
            <a:ext cx="51329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sv-SE" sz="1200" kern="300" dirty="0"/>
              <a:t>10 µm</a:t>
            </a:r>
          </a:p>
        </p:txBody>
      </p:sp>
    </p:spTree>
    <p:extLst>
      <p:ext uri="{BB962C8B-B14F-4D97-AF65-F5344CB8AC3E}">
        <p14:creationId xmlns:p14="http://schemas.microsoft.com/office/powerpoint/2010/main" val="270275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5F66B-966C-47DB-8C89-C4789DFEF0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3B43CF-2DD1-4BEC-AFC9-10EE999D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cleanliness</a:t>
            </a:r>
            <a:r>
              <a:rPr lang="sv-SE" dirty="0"/>
              <a:t>, 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F55817-FA5F-4876-8E3C-CC56554B8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125" y="980728"/>
            <a:ext cx="4218527" cy="25356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C667E4-A57E-495C-9686-14C872542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16" y="3802659"/>
            <a:ext cx="7142981" cy="2124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65155B-6508-4DF7-941F-1644DA61E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7" y="1341265"/>
            <a:ext cx="7635418" cy="22468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A1D143-992A-4A92-99D0-7D002BC4062E}"/>
              </a:ext>
            </a:extLst>
          </p:cNvPr>
          <p:cNvSpPr txBox="1"/>
          <p:nvPr/>
        </p:nvSpPr>
        <p:spPr>
          <a:xfrm>
            <a:off x="7513592" y="3586214"/>
            <a:ext cx="4678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fractures on failed samples were due to non-metallic inclusions. This is due to the fine carbide size in ASP®2005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better the cleanliness, the smaller the largest inclusion in the waist of the fatigue sample and the better the fatigue resistance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7D23AB-191F-4C81-A8D9-922953ABE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2264" y="6311909"/>
            <a:ext cx="2455473" cy="3651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2564D0-5714-4314-A6BA-096225A53768}"/>
              </a:ext>
            </a:extLst>
          </p:cNvPr>
          <p:cNvSpPr txBox="1"/>
          <p:nvPr/>
        </p:nvSpPr>
        <p:spPr>
          <a:xfrm>
            <a:off x="5591944" y="19888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accent5"/>
                </a:solidFill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7D4C9-E83F-450F-9225-710C61BC7534}"/>
              </a:ext>
            </a:extLst>
          </p:cNvPr>
          <p:cNvSpPr txBox="1"/>
          <p:nvPr/>
        </p:nvSpPr>
        <p:spPr>
          <a:xfrm>
            <a:off x="5447928" y="3311146"/>
            <a:ext cx="203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>
                <a:solidFill>
                  <a:schemeClr val="accent5"/>
                </a:solidFill>
              </a:rPr>
              <a:t>*Failure due to surface defect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23761-7CDC-4A38-A91B-BA5804615375}"/>
              </a:ext>
            </a:extLst>
          </p:cNvPr>
          <p:cNvSpPr txBox="1"/>
          <p:nvPr/>
        </p:nvSpPr>
        <p:spPr>
          <a:xfrm>
            <a:off x="995342" y="1631792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K0=4.3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321A58-24E2-4094-894E-FBBF4C27222B}"/>
              </a:ext>
            </a:extLst>
          </p:cNvPr>
          <p:cNvSpPr txBox="1"/>
          <p:nvPr/>
        </p:nvSpPr>
        <p:spPr>
          <a:xfrm>
            <a:off x="3478429" y="1631792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K0=0.9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B3B754-1527-4C09-9215-A289E54A59AB}"/>
              </a:ext>
            </a:extLst>
          </p:cNvPr>
          <p:cNvSpPr txBox="1"/>
          <p:nvPr/>
        </p:nvSpPr>
        <p:spPr>
          <a:xfrm>
            <a:off x="5765095" y="1605517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K0=0.2</a:t>
            </a:r>
          </a:p>
        </p:txBody>
      </p:sp>
    </p:spTree>
    <p:extLst>
      <p:ext uri="{BB962C8B-B14F-4D97-AF65-F5344CB8AC3E}">
        <p14:creationId xmlns:p14="http://schemas.microsoft.com/office/powerpoint/2010/main" val="410961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10F8-6C57-4912-90F6-28FE16E3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extra HIP</a:t>
            </a:r>
            <a:r>
              <a:rPr lang="sv-SE" dirty="0"/>
              <a:t> of PM-HSS, materials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C79D4-9CB1-4221-A0B7-355C516CDF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EE0A4B-3DE7-481E-8C70-72DE41A68BB7}"/>
              </a:ext>
            </a:extLst>
          </p:cNvPr>
          <p:cNvSpPr txBox="1"/>
          <p:nvPr/>
        </p:nvSpPr>
        <p:spPr>
          <a:xfrm>
            <a:off x="-5264" y="1075638"/>
            <a:ext cx="605513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Composition corresponding to PM-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HSS 6-5-3-8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</a:rPr>
              <a:t>30 longitudinal samples from 15 mm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Ø </a:t>
            </a:r>
            <a:r>
              <a:rPr lang="en-US" dirty="0">
                <a:latin typeface="Times New Roman" panose="02020603050405020304" pitchFamily="18" charset="0"/>
              </a:rPr>
              <a:t>bar</a:t>
            </a:r>
          </a:p>
          <a:p>
            <a:r>
              <a:rPr lang="en-US" dirty="0">
                <a:latin typeface="Times New Roman" panose="02020603050405020304" pitchFamily="18" charset="0"/>
              </a:rPr>
              <a:t>30 transversal samples from 123 mm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Ø</a:t>
            </a:r>
            <a:r>
              <a:rPr lang="en-US" dirty="0">
                <a:latin typeface="Times New Roman" panose="02020603050405020304" pitchFamily="18" charset="0"/>
              </a:rPr>
              <a:t> bar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</a:rPr>
              <a:t>50% of samples (15 from longitudinal </a:t>
            </a:r>
          </a:p>
          <a:p>
            <a:r>
              <a:rPr lang="en-US" dirty="0">
                <a:latin typeface="Times New Roman" panose="02020603050405020304" pitchFamily="18" charset="0"/>
              </a:rPr>
              <a:t>and 15 from transversal direction) </a:t>
            </a:r>
          </a:p>
          <a:p>
            <a:r>
              <a:rPr lang="en-US" dirty="0">
                <a:latin typeface="Times New Roman" panose="02020603050405020304" pitchFamily="18" charset="0"/>
              </a:rPr>
              <a:t>were </a:t>
            </a:r>
            <a:r>
              <a:rPr lang="en-US" dirty="0" err="1">
                <a:latin typeface="Times New Roman" panose="02020603050405020304" pitchFamily="18" charset="0"/>
              </a:rPr>
              <a:t>HIPed</a:t>
            </a:r>
            <a:r>
              <a:rPr lang="en-US" dirty="0">
                <a:latin typeface="Times New Roman" panose="02020603050405020304" pitchFamily="18" charset="0"/>
              </a:rPr>
              <a:t> an extra time at 1000bar </a:t>
            </a:r>
          </a:p>
          <a:p>
            <a:r>
              <a:rPr lang="en-US" dirty="0">
                <a:latin typeface="Times New Roman" panose="02020603050405020304" pitchFamily="18" charset="0"/>
              </a:rPr>
              <a:t>and 1150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US" dirty="0">
                <a:latin typeface="Times New Roman" panose="02020603050405020304" pitchFamily="18" charset="0"/>
              </a:rPr>
              <a:t>C before machining. 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</a:rPr>
              <a:t>All samples heat treated at 1150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US" dirty="0">
                <a:latin typeface="Times New Roman" panose="02020603050405020304" pitchFamily="18" charset="0"/>
              </a:rPr>
              <a:t>C and tempered 3 times at 560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en-US" dirty="0">
                <a:latin typeface="Times New Roman" panose="02020603050405020304" pitchFamily="18" charset="0"/>
              </a:rPr>
              <a:t>C for 1h each, hardness about 66 HRC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</a:rPr>
              <a:t>Fatigue life tested at 1650 MPa for longitudinal direction and at 1000 MPa for transversal direction </a:t>
            </a:r>
          </a:p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1ABAE3-4FFD-43C7-A443-B62271616F5B}"/>
              </a:ext>
            </a:extLst>
          </p:cNvPr>
          <p:cNvSpPr txBox="1"/>
          <p:nvPr/>
        </p:nvSpPr>
        <p:spPr>
          <a:xfrm>
            <a:off x="8184540" y="2319966"/>
            <a:ext cx="1707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Rolling direction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F7E76F-3771-461B-8BA2-CBE74FC45268}"/>
              </a:ext>
            </a:extLst>
          </p:cNvPr>
          <p:cNvSpPr txBox="1"/>
          <p:nvPr/>
        </p:nvSpPr>
        <p:spPr>
          <a:xfrm>
            <a:off x="6551532" y="5138288"/>
            <a:ext cx="55748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i="1" dirty="0"/>
              <a:t>Sketch of steel bar illustrating hard inclusion and soft inclusion and possible adjecent voids up and down stream of rolling direction. Sketch also shows how fatigue samples were taken.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AA7AD37-54D4-4141-938F-8354776178B2}"/>
              </a:ext>
            </a:extLst>
          </p:cNvPr>
          <p:cNvGrpSpPr/>
          <p:nvPr/>
        </p:nvGrpSpPr>
        <p:grpSpPr>
          <a:xfrm>
            <a:off x="6444408" y="2504632"/>
            <a:ext cx="5412232" cy="2680967"/>
            <a:chOff x="6833100" y="2507378"/>
            <a:chExt cx="5023540" cy="206926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094150-13BD-4368-BC4F-9236F12BDC2B}"/>
                </a:ext>
              </a:extLst>
            </p:cNvPr>
            <p:cNvSpPr/>
            <p:nvPr/>
          </p:nvSpPr>
          <p:spPr>
            <a:xfrm>
              <a:off x="6860157" y="2679890"/>
              <a:ext cx="4996483" cy="189674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1C46C11-1E2A-4D3D-BDAF-A02943B5008A}"/>
                </a:ext>
              </a:extLst>
            </p:cNvPr>
            <p:cNvGrpSpPr/>
            <p:nvPr/>
          </p:nvGrpSpPr>
          <p:grpSpPr>
            <a:xfrm>
              <a:off x="7953487" y="3533051"/>
              <a:ext cx="1008112" cy="270224"/>
              <a:chOff x="7953487" y="3533051"/>
              <a:chExt cx="1008112" cy="270224"/>
            </a:xfrm>
          </p:grpSpPr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59BD0B3F-23A5-4F64-AD79-E09A1BE6C8FC}"/>
                  </a:ext>
                </a:extLst>
              </p:cNvPr>
              <p:cNvSpPr/>
              <p:nvPr/>
            </p:nvSpPr>
            <p:spPr>
              <a:xfrm rot="16200000">
                <a:off x="8061499" y="3452139"/>
                <a:ext cx="216024" cy="43204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" name="Isosceles Triangle 13">
                <a:extLst>
                  <a:ext uri="{FF2B5EF4-FFF2-40B4-BE49-F238E27FC236}">
                    <a16:creationId xmlns:a16="http://schemas.microsoft.com/office/drawing/2014/main" id="{1F2E4674-1082-4E4C-A608-36B04F951686}"/>
                  </a:ext>
                </a:extLst>
              </p:cNvPr>
              <p:cNvSpPr/>
              <p:nvPr/>
            </p:nvSpPr>
            <p:spPr>
              <a:xfrm rot="5400000">
                <a:off x="8637563" y="3450241"/>
                <a:ext cx="216024" cy="432048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474FBDA6-F185-4459-A455-32DAF02911CC}"/>
                  </a:ext>
                </a:extLst>
              </p:cNvPr>
              <p:cNvSpPr/>
              <p:nvPr/>
            </p:nvSpPr>
            <p:spPr>
              <a:xfrm>
                <a:off x="8313527" y="3533051"/>
                <a:ext cx="288032" cy="27022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4ED67D9-33D7-4559-BAB1-76CC6611BFC7}"/>
                </a:ext>
              </a:extLst>
            </p:cNvPr>
            <p:cNvGrpSpPr/>
            <p:nvPr/>
          </p:nvGrpSpPr>
          <p:grpSpPr>
            <a:xfrm>
              <a:off x="9840416" y="3658182"/>
              <a:ext cx="1524592" cy="182287"/>
              <a:chOff x="9348720" y="3409684"/>
              <a:chExt cx="1524592" cy="182287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6DEEED7-1FDE-47BC-8285-23823F0CAD21}"/>
                  </a:ext>
                </a:extLst>
              </p:cNvPr>
              <p:cNvSpPr/>
              <p:nvPr/>
            </p:nvSpPr>
            <p:spPr>
              <a:xfrm>
                <a:off x="9389609" y="3418956"/>
                <a:ext cx="1442813" cy="126955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8D8DD04-B758-4013-8635-02FB88DF3B9D}"/>
                  </a:ext>
                </a:extLst>
              </p:cNvPr>
              <p:cNvSpPr/>
              <p:nvPr/>
            </p:nvSpPr>
            <p:spPr>
              <a:xfrm>
                <a:off x="10791043" y="3409684"/>
                <a:ext cx="72008" cy="17301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9AD3346-46EF-46BD-B503-D16F02F7FB1D}"/>
                  </a:ext>
                </a:extLst>
              </p:cNvPr>
              <p:cNvSpPr/>
              <p:nvPr/>
            </p:nvSpPr>
            <p:spPr>
              <a:xfrm>
                <a:off x="9353605" y="3418956"/>
                <a:ext cx="72008" cy="17301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id="{87A33D50-18FC-4DEC-93EE-E2E8A3EA3547}"/>
                  </a:ext>
                </a:extLst>
              </p:cNvPr>
              <p:cNvSpPr/>
              <p:nvPr/>
            </p:nvSpPr>
            <p:spPr>
              <a:xfrm rot="5400000">
                <a:off x="10809562" y="3441713"/>
                <a:ext cx="45719" cy="8178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Isosceles Triangle 18">
                <a:extLst>
                  <a:ext uri="{FF2B5EF4-FFF2-40B4-BE49-F238E27FC236}">
                    <a16:creationId xmlns:a16="http://schemas.microsoft.com/office/drawing/2014/main" id="{DD644939-C4AE-4DF6-B179-2AE75FBF7541}"/>
                  </a:ext>
                </a:extLst>
              </p:cNvPr>
              <p:cNvSpPr/>
              <p:nvPr/>
            </p:nvSpPr>
            <p:spPr>
              <a:xfrm rot="16200000">
                <a:off x="9366751" y="3441712"/>
                <a:ext cx="45719" cy="81781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DBEB4FE-FE9E-4896-B223-F304CDAB4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44205" y="2867694"/>
              <a:ext cx="432048" cy="155465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E20CF3C-FCF8-4D85-8872-610CADCDC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757" t="-5736" r="24006" b="5736"/>
            <a:stretch/>
          </p:blipFill>
          <p:spPr>
            <a:xfrm rot="16200000">
              <a:off x="10084365" y="2110612"/>
              <a:ext cx="307777" cy="1966133"/>
            </a:xfrm>
            <a:prstGeom prst="rect">
              <a:avLst/>
            </a:prstGeom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4DBC1A7-444B-4A5E-A1F1-A4B4884162A1}"/>
                </a:ext>
              </a:extLst>
            </p:cNvPr>
            <p:cNvCxnSpPr>
              <a:cxnSpLocks/>
            </p:cNvCxnSpPr>
            <p:nvPr/>
          </p:nvCxnSpPr>
          <p:spPr>
            <a:xfrm>
              <a:off x="9963373" y="2507378"/>
              <a:ext cx="7802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90FA16A-A1FC-4F75-8F59-3ECA5FE038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02016" y="2516667"/>
              <a:ext cx="7024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EDE268-5C2E-4B58-9A24-1CDC04A5A01D}"/>
                </a:ext>
              </a:extLst>
            </p:cNvPr>
            <p:cNvSpPr txBox="1"/>
            <p:nvPr/>
          </p:nvSpPr>
          <p:spPr>
            <a:xfrm>
              <a:off x="9519780" y="2682341"/>
              <a:ext cx="17836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/>
                <a:t>Longitudinal direction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711895-D517-48E9-8099-67027F25395F}"/>
                </a:ext>
              </a:extLst>
            </p:cNvPr>
            <p:cNvSpPr txBox="1"/>
            <p:nvPr/>
          </p:nvSpPr>
          <p:spPr>
            <a:xfrm rot="16200000">
              <a:off x="6141565" y="3246112"/>
              <a:ext cx="16908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/>
                <a:t>Transversal direction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E83C135-BAA9-47A1-977A-24295F317CA5}"/>
                </a:ext>
              </a:extLst>
            </p:cNvPr>
            <p:cNvSpPr txBox="1"/>
            <p:nvPr/>
          </p:nvSpPr>
          <p:spPr>
            <a:xfrm>
              <a:off x="7838685" y="3316942"/>
              <a:ext cx="1176437" cy="237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/>
                <a:t>Hard inclusion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44549D1-FC8E-4919-BD4C-687894F6CDA0}"/>
                </a:ext>
              </a:extLst>
            </p:cNvPr>
            <p:cNvSpPr txBox="1"/>
            <p:nvPr/>
          </p:nvSpPr>
          <p:spPr>
            <a:xfrm>
              <a:off x="10012355" y="3435718"/>
              <a:ext cx="1119183" cy="237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400" dirty="0"/>
                <a:t>Soft inclusion 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D11C8094-6A0B-46A0-A2D0-E367938A8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264" y="6311909"/>
            <a:ext cx="2455473" cy="365126"/>
          </a:xfrm>
          <a:prstGeom prst="rect">
            <a:avLst/>
          </a:prstGeom>
        </p:spPr>
      </p:pic>
      <p:graphicFrame>
        <p:nvGraphicFramePr>
          <p:cNvPr id="34" name="Table 11">
            <a:extLst>
              <a:ext uri="{FF2B5EF4-FFF2-40B4-BE49-F238E27FC236}">
                <a16:creationId xmlns:a16="http://schemas.microsoft.com/office/drawing/2014/main" id="{E4337547-ED65-41D6-ABD7-E67A594E68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74082"/>
              </p:ext>
            </p:extLst>
          </p:nvPr>
        </p:nvGraphicFramePr>
        <p:xfrm>
          <a:off x="6107533" y="1404609"/>
          <a:ext cx="5892738" cy="736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82123">
                  <a:extLst>
                    <a:ext uri="{9D8B030D-6E8A-4147-A177-3AD203B41FA5}">
                      <a16:colId xmlns:a16="http://schemas.microsoft.com/office/drawing/2014/main" val="2569605868"/>
                    </a:ext>
                  </a:extLst>
                </a:gridCol>
                <a:gridCol w="982123">
                  <a:extLst>
                    <a:ext uri="{9D8B030D-6E8A-4147-A177-3AD203B41FA5}">
                      <a16:colId xmlns:a16="http://schemas.microsoft.com/office/drawing/2014/main" val="1999627606"/>
                    </a:ext>
                  </a:extLst>
                </a:gridCol>
                <a:gridCol w="982123">
                  <a:extLst>
                    <a:ext uri="{9D8B030D-6E8A-4147-A177-3AD203B41FA5}">
                      <a16:colId xmlns:a16="http://schemas.microsoft.com/office/drawing/2014/main" val="4233722984"/>
                    </a:ext>
                  </a:extLst>
                </a:gridCol>
                <a:gridCol w="982123">
                  <a:extLst>
                    <a:ext uri="{9D8B030D-6E8A-4147-A177-3AD203B41FA5}">
                      <a16:colId xmlns:a16="http://schemas.microsoft.com/office/drawing/2014/main" val="2013604121"/>
                    </a:ext>
                  </a:extLst>
                </a:gridCol>
                <a:gridCol w="982123">
                  <a:extLst>
                    <a:ext uri="{9D8B030D-6E8A-4147-A177-3AD203B41FA5}">
                      <a16:colId xmlns:a16="http://schemas.microsoft.com/office/drawing/2014/main" val="3822474949"/>
                    </a:ext>
                  </a:extLst>
                </a:gridCol>
                <a:gridCol w="982123">
                  <a:extLst>
                    <a:ext uri="{9D8B030D-6E8A-4147-A177-3AD203B41FA5}">
                      <a16:colId xmlns:a16="http://schemas.microsoft.com/office/drawing/2014/main" val="222164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Cr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Mo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W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Co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rgbClr val="FFC000"/>
                          </a:solidFill>
                        </a:rPr>
                        <a:t>V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204786"/>
                  </a:ext>
                </a:extLst>
              </a:tr>
              <a:tr h="356486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9892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FB44BDF-16BE-45D8-B8F4-83349EA306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37"/>
          <a:stretch/>
        </p:blipFill>
        <p:spPr>
          <a:xfrm>
            <a:off x="3778065" y="2263769"/>
            <a:ext cx="2470092" cy="171481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4B77A00D-169C-4868-B99F-A83182FDB7FC}"/>
              </a:ext>
            </a:extLst>
          </p:cNvPr>
          <p:cNvSpPr txBox="1"/>
          <p:nvPr/>
        </p:nvSpPr>
        <p:spPr>
          <a:xfrm>
            <a:off x="7491576" y="4052201"/>
            <a:ext cx="510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Void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790494-6547-45DE-A557-4EB6AAE17CE1}"/>
              </a:ext>
            </a:extLst>
          </p:cNvPr>
          <p:cNvSpPr txBox="1"/>
          <p:nvPr/>
        </p:nvSpPr>
        <p:spPr>
          <a:xfrm>
            <a:off x="9306359" y="4079595"/>
            <a:ext cx="510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Void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BEE8A36-6B9E-42A6-B27A-C0284F84BB54}"/>
              </a:ext>
            </a:extLst>
          </p:cNvPr>
          <p:cNvSpPr txBox="1"/>
          <p:nvPr/>
        </p:nvSpPr>
        <p:spPr>
          <a:xfrm>
            <a:off x="5928950" y="1115858"/>
            <a:ext cx="4861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Composition of PM-HSS 6-5-3-8, equivalent of ASP®2030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53C538-F748-4D5E-8596-232CE25F182B}"/>
              </a:ext>
            </a:extLst>
          </p:cNvPr>
          <p:cNvSpPr txBox="1"/>
          <p:nvPr/>
        </p:nvSpPr>
        <p:spPr>
          <a:xfrm>
            <a:off x="3781797" y="3793923"/>
            <a:ext cx="246202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600" b="1" dirty="0"/>
              <a:t>Hot Isostatic Pressing (HIP)</a:t>
            </a:r>
          </a:p>
        </p:txBody>
      </p:sp>
    </p:spTree>
    <p:extLst>
      <p:ext uri="{BB962C8B-B14F-4D97-AF65-F5344CB8AC3E}">
        <p14:creationId xmlns:p14="http://schemas.microsoft.com/office/powerpoint/2010/main" val="3059420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467AF-7169-4054-A953-C00C081D49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22FC972-0822-42B2-97AA-43F0AC9BD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50" y="222699"/>
            <a:ext cx="11857037" cy="706437"/>
          </a:xfrm>
        </p:spPr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extra HIP </a:t>
            </a:r>
            <a:r>
              <a:rPr lang="sv-SE" dirty="0"/>
              <a:t>of PM-HSS, results longitudinal direction and from bar of small diameter (15 mm)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C61306-8135-4C8C-A39E-D30524BD2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537" y="1430077"/>
            <a:ext cx="5987963" cy="2238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3F07C9-22BD-4116-A651-3752E253F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37" y="1430077"/>
            <a:ext cx="5905053" cy="34960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03AAC9-503D-496D-8338-87F4156C2831}"/>
              </a:ext>
            </a:extLst>
          </p:cNvPr>
          <p:cNvSpPr txBox="1"/>
          <p:nvPr/>
        </p:nvSpPr>
        <p:spPr>
          <a:xfrm>
            <a:off x="84016" y="4899194"/>
            <a:ext cx="5905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i="1" dirty="0"/>
              <a:t>Life time of fatigue samples tested at 1650 MPa. Solid markers are for samples HIPed an extra time and open markers are standard reference samples without extra HIP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5EC1A8-A83C-41F9-A654-987D8F08BEFF}"/>
              </a:ext>
            </a:extLst>
          </p:cNvPr>
          <p:cNvSpPr txBox="1"/>
          <p:nvPr/>
        </p:nvSpPr>
        <p:spPr>
          <a:xfrm>
            <a:off x="6050125" y="3689543"/>
            <a:ext cx="5905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i="1" dirty="0"/>
              <a:t>Left: Example of an inclusion that initiated fracture in a standard sample</a:t>
            </a:r>
          </a:p>
          <a:p>
            <a:r>
              <a:rPr lang="sv-SE" sz="1400" i="1" dirty="0"/>
              <a:t>Right: Example of an inclusion that initiated fracture in an extra HIPed sample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44D12F-5293-486F-8C23-3FD98051E7D7}"/>
              </a:ext>
            </a:extLst>
          </p:cNvPr>
          <p:cNvSpPr txBox="1"/>
          <p:nvPr/>
        </p:nvSpPr>
        <p:spPr>
          <a:xfrm>
            <a:off x="7429817" y="1581449"/>
            <a:ext cx="602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Void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9C2F9E-0775-4AB6-B5EF-75CB29CF90AE}"/>
              </a:ext>
            </a:extLst>
          </p:cNvPr>
          <p:cNvSpPr txBox="1"/>
          <p:nvPr/>
        </p:nvSpPr>
        <p:spPr>
          <a:xfrm>
            <a:off x="8032803" y="2676947"/>
            <a:ext cx="602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Void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241C46-3A46-424B-BEDE-A92B5D6BF146}"/>
              </a:ext>
            </a:extLst>
          </p:cNvPr>
          <p:cNvSpPr txBox="1"/>
          <p:nvPr/>
        </p:nvSpPr>
        <p:spPr>
          <a:xfrm>
            <a:off x="6088897" y="4252959"/>
            <a:ext cx="60190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No apparent improvment of fatigue life for samples from material HIPed an extra time after rolling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The extra HIPing seem effective to close the voids, but the cross section of the voids are probably not large enough in this direction to apparently influence fatigue life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5BA7BF-A536-4A1B-A809-3C5B09A4CA37}"/>
              </a:ext>
            </a:extLst>
          </p:cNvPr>
          <p:cNvSpPr txBox="1"/>
          <p:nvPr/>
        </p:nvSpPr>
        <p:spPr>
          <a:xfrm>
            <a:off x="8943238" y="1531315"/>
            <a:ext cx="172894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600" dirty="0"/>
              <a:t>Extra HIP PM-HSS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F9E6D8-9A1E-451B-8898-75A43CA90F97}"/>
              </a:ext>
            </a:extLst>
          </p:cNvPr>
          <p:cNvSpPr txBox="1"/>
          <p:nvPr/>
        </p:nvSpPr>
        <p:spPr>
          <a:xfrm>
            <a:off x="6130078" y="1539899"/>
            <a:ext cx="95554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1600" dirty="0"/>
              <a:t>Standard </a:t>
            </a:r>
          </a:p>
          <a:p>
            <a:r>
              <a:rPr lang="sv-SE" sz="1600" dirty="0"/>
              <a:t>PM-HSS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9070DAE-6C1E-4EA5-B331-A71280AEC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6311909"/>
            <a:ext cx="2455473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0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E5CF4-8C67-46FB-AF75-CEC63B09DB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15E123-2211-40BC-AFE8-64B784100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60703"/>
            <a:ext cx="11522075" cy="706437"/>
          </a:xfrm>
        </p:spPr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extra HIP </a:t>
            </a:r>
            <a:r>
              <a:rPr lang="sv-SE" dirty="0"/>
              <a:t>of PM-HSS, fatigue life time transversal direction and large diameter (123 mm)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B2DB39-9173-4A26-9071-2993713E05E8}"/>
              </a:ext>
            </a:extLst>
          </p:cNvPr>
          <p:cNvSpPr txBox="1"/>
          <p:nvPr/>
        </p:nvSpPr>
        <p:spPr>
          <a:xfrm>
            <a:off x="7927618" y="4252950"/>
            <a:ext cx="4279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Fatigue life of sample from PM-HSS material that have been HIPed and extra time after rolling</a:t>
            </a:r>
          </a:p>
          <a:p>
            <a:endParaRPr lang="sv-SE" sz="16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07DF78-DFD5-45BF-8DF4-041633EAB2B9}"/>
              </a:ext>
            </a:extLst>
          </p:cNvPr>
          <p:cNvSpPr txBox="1"/>
          <p:nvPr/>
        </p:nvSpPr>
        <p:spPr>
          <a:xfrm>
            <a:off x="0" y="4969634"/>
            <a:ext cx="12207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The extra HIP after rolling has a positive effect on the fatigue life for samples cut ut in the transversal direction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Relation between inclusion size and fatigue life seems to differ if fracture initiation from elongated and spherical inclusion for standard PM-HSS but seems more similar for extra HIP PM-HSS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0DFE9E-C3FE-4B74-BD2F-1C9EE7655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264" y="6311909"/>
            <a:ext cx="2455473" cy="3651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2DDD79-FDC9-4FD0-BA9B-F50B21CDC36D}"/>
              </a:ext>
            </a:extLst>
          </p:cNvPr>
          <p:cNvSpPr txBox="1"/>
          <p:nvPr/>
        </p:nvSpPr>
        <p:spPr>
          <a:xfrm>
            <a:off x="177900" y="4378385"/>
            <a:ext cx="356007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i="1" dirty="0"/>
              <a:t>Fatigue life of standard PM-HSS material</a:t>
            </a:r>
          </a:p>
          <a:p>
            <a:endParaRPr lang="sv-S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321F93-B7FC-492D-B0C6-8BB1BA5AFC0D}"/>
              </a:ext>
            </a:extLst>
          </p:cNvPr>
          <p:cNvSpPr txBox="1"/>
          <p:nvPr/>
        </p:nvSpPr>
        <p:spPr>
          <a:xfrm>
            <a:off x="4172293" y="4305505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Comparasion of fatigue life of sample from standard and extra HIP PM-HSS material</a:t>
            </a:r>
          </a:p>
          <a:p>
            <a:endParaRPr lang="sv-SE" sz="16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2DC1AF-D8F2-4DF6-B039-1193919B0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080" y="1199472"/>
            <a:ext cx="3790807" cy="3075969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66679E-18F9-4829-8900-540C99889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63" y="1231438"/>
            <a:ext cx="3798938" cy="3139159"/>
          </a:xfrm>
          <a:prstGeom prst="rect">
            <a:avLst/>
          </a:prstGeom>
          <a:ln w="28575">
            <a:solidFill>
              <a:srgbClr val="35B9C5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C830CD-960D-463A-84EC-30CA3082F7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00"/>
          <a:stretch/>
        </p:blipFill>
        <p:spPr>
          <a:xfrm>
            <a:off x="4172293" y="1199471"/>
            <a:ext cx="3592701" cy="3178913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81E86E-D0AF-4E5B-8DB4-9A0A74A65DC2}"/>
              </a:ext>
            </a:extLst>
          </p:cNvPr>
          <p:cNvCxnSpPr>
            <a:cxnSpLocks/>
          </p:cNvCxnSpPr>
          <p:nvPr/>
        </p:nvCxnSpPr>
        <p:spPr>
          <a:xfrm>
            <a:off x="3900601" y="3225983"/>
            <a:ext cx="1331303" cy="203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E767355-F7C3-4ADA-BE5A-EAED4B97423D}"/>
              </a:ext>
            </a:extLst>
          </p:cNvPr>
          <p:cNvCxnSpPr>
            <a:stCxn id="7" idx="1"/>
          </p:cNvCxnSpPr>
          <p:nvPr/>
        </p:nvCxnSpPr>
        <p:spPr>
          <a:xfrm flipH="1">
            <a:off x="7236363" y="2737457"/>
            <a:ext cx="913717" cy="237632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200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43687-101C-4FCE-AAFA-A82015549D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A7984D-AEC8-4B6F-9A48-F9172AC5F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36520"/>
            <a:ext cx="11522075" cy="706437"/>
          </a:xfrm>
        </p:spPr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extra HIP </a:t>
            </a:r>
            <a:r>
              <a:rPr lang="sv-SE" dirty="0"/>
              <a:t>of PM-HSS, SEM analyses transversal direction and large diameter (123 mm)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67B4B5-2D05-4AEB-B608-76574114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5" y="908720"/>
            <a:ext cx="7947668" cy="5698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EC39F7-5271-4738-BA65-1F4F9049D543}"/>
              </a:ext>
            </a:extLst>
          </p:cNvPr>
          <p:cNvSpPr txBox="1"/>
          <p:nvPr/>
        </p:nvSpPr>
        <p:spPr>
          <a:xfrm>
            <a:off x="8184232" y="1498436"/>
            <a:ext cx="352878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Voids next to inclusions are closed by the extra 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Soft deformable only shows small voids close to the inclusion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Void area should probably be included in total defect area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2BF23C-A074-4EC8-86E6-519DC1BC700A}"/>
              </a:ext>
            </a:extLst>
          </p:cNvPr>
          <p:cNvSpPr/>
          <p:nvPr/>
        </p:nvSpPr>
        <p:spPr>
          <a:xfrm>
            <a:off x="0" y="6525344"/>
            <a:ext cx="2279576" cy="196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8535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27178-AC55-4F73-806D-34167ED688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5E67A3-436F-4B43-A122-126BA5DBB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82" y="187391"/>
            <a:ext cx="11809709" cy="706437"/>
          </a:xfrm>
        </p:spPr>
        <p:txBody>
          <a:bodyPr/>
          <a:lstStyle/>
          <a:p>
            <a:r>
              <a:rPr lang="sv-SE" dirty="0"/>
              <a:t>Influence from </a:t>
            </a:r>
            <a:r>
              <a:rPr lang="sv-SE" b="1" dirty="0"/>
              <a:t>extra HIP </a:t>
            </a:r>
            <a:r>
              <a:rPr lang="sv-SE" dirty="0"/>
              <a:t>of PM-HSS, analyses of fatigue samples that fractured from hard spherical inclusions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5FB671-4C3D-4BEF-B895-287720651ECD}"/>
              </a:ext>
            </a:extLst>
          </p:cNvPr>
          <p:cNvSpPr/>
          <p:nvPr/>
        </p:nvSpPr>
        <p:spPr>
          <a:xfrm>
            <a:off x="244782" y="1719163"/>
            <a:ext cx="3045953" cy="35329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798DEB-BBEC-4039-9CF0-5E1A99161934}"/>
              </a:ext>
            </a:extLst>
          </p:cNvPr>
          <p:cNvGrpSpPr/>
          <p:nvPr/>
        </p:nvGrpSpPr>
        <p:grpSpPr>
          <a:xfrm>
            <a:off x="1279605" y="2260312"/>
            <a:ext cx="1701481" cy="584341"/>
            <a:chOff x="7608168" y="3374800"/>
            <a:chExt cx="1008112" cy="270224"/>
          </a:xfrm>
        </p:grpSpPr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315B5B0-5C52-412F-9D58-BF191AD54919}"/>
                </a:ext>
              </a:extLst>
            </p:cNvPr>
            <p:cNvSpPr/>
            <p:nvPr/>
          </p:nvSpPr>
          <p:spPr>
            <a:xfrm rot="16200000">
              <a:off x="7716180" y="3293888"/>
              <a:ext cx="216024" cy="43204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6BC65D8C-C250-447A-B17D-E2BCD551CD35}"/>
                </a:ext>
              </a:extLst>
            </p:cNvPr>
            <p:cNvSpPr/>
            <p:nvPr/>
          </p:nvSpPr>
          <p:spPr>
            <a:xfrm rot="5400000">
              <a:off x="8292244" y="3291989"/>
              <a:ext cx="216024" cy="432048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44C3FAF-D6B3-43A7-B6AF-F8AE15606E79}"/>
                </a:ext>
              </a:extLst>
            </p:cNvPr>
            <p:cNvSpPr/>
            <p:nvPr/>
          </p:nvSpPr>
          <p:spPr>
            <a:xfrm>
              <a:off x="7968208" y="3374800"/>
              <a:ext cx="288032" cy="27022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521BB0F-25C9-434C-BCA7-28DEDE50E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30" y="2089534"/>
            <a:ext cx="465477" cy="2014241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1C7F80-F05A-4BCB-A454-DA884FF08145}"/>
              </a:ext>
            </a:extLst>
          </p:cNvPr>
          <p:cNvCxnSpPr>
            <a:cxnSpLocks/>
          </p:cNvCxnSpPr>
          <p:nvPr/>
        </p:nvCxnSpPr>
        <p:spPr>
          <a:xfrm flipH="1">
            <a:off x="416718" y="1412776"/>
            <a:ext cx="272099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85F5ADE-C058-4A17-8CBC-EA968D2A1BD3}"/>
              </a:ext>
            </a:extLst>
          </p:cNvPr>
          <p:cNvSpPr txBox="1"/>
          <p:nvPr/>
        </p:nvSpPr>
        <p:spPr>
          <a:xfrm rot="16200000">
            <a:off x="-631328" y="2616150"/>
            <a:ext cx="2190688" cy="331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Transversal direction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F78573-4500-4B59-BD60-BA9EA89932D6}"/>
              </a:ext>
            </a:extLst>
          </p:cNvPr>
          <p:cNvSpPr txBox="1"/>
          <p:nvPr/>
        </p:nvSpPr>
        <p:spPr>
          <a:xfrm>
            <a:off x="1322224" y="1072832"/>
            <a:ext cx="1023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Rolling</a:t>
            </a:r>
          </a:p>
          <a:p>
            <a:r>
              <a:rPr lang="sv-SE" dirty="0"/>
              <a:t>direction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95EDAA-C610-4816-834A-0A662458E4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06"/>
          <a:stretch/>
        </p:blipFill>
        <p:spPr>
          <a:xfrm>
            <a:off x="993642" y="3507849"/>
            <a:ext cx="2239508" cy="148927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4E7ED0B-8BBE-4E4C-8E28-0B783CF24451}"/>
              </a:ext>
            </a:extLst>
          </p:cNvPr>
          <p:cNvSpPr txBox="1"/>
          <p:nvPr/>
        </p:nvSpPr>
        <p:spPr>
          <a:xfrm>
            <a:off x="2221083" y="1904868"/>
            <a:ext cx="1069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Void area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158A955-684A-4D13-9D4A-67E136C7DE49}"/>
              </a:ext>
            </a:extLst>
          </p:cNvPr>
          <p:cNvSpPr txBox="1"/>
          <p:nvPr/>
        </p:nvSpPr>
        <p:spPr>
          <a:xfrm>
            <a:off x="1227648" y="3057819"/>
            <a:ext cx="1489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Inclusion area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40DBC4E-75CF-44FB-A0A1-AF3953E366E9}"/>
              </a:ext>
            </a:extLst>
          </p:cNvPr>
          <p:cNvCxnSpPr>
            <a:cxnSpLocks/>
            <a:endCxn id="30" idx="1"/>
          </p:cNvCxnSpPr>
          <p:nvPr/>
        </p:nvCxnSpPr>
        <p:spPr>
          <a:xfrm flipH="1">
            <a:off x="2616483" y="2129528"/>
            <a:ext cx="139426" cy="30206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88592FE-DE77-48DB-9DCA-5042F93FD85A}"/>
              </a:ext>
            </a:extLst>
          </p:cNvPr>
          <p:cNvCxnSpPr>
            <a:cxnSpLocks/>
          </p:cNvCxnSpPr>
          <p:nvPr/>
        </p:nvCxnSpPr>
        <p:spPr>
          <a:xfrm flipH="1" flipV="1">
            <a:off x="2159138" y="2827684"/>
            <a:ext cx="61945" cy="3521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82827EC-9873-499D-8626-D43AEDCDBD29}"/>
              </a:ext>
            </a:extLst>
          </p:cNvPr>
          <p:cNvSpPr txBox="1"/>
          <p:nvPr/>
        </p:nvSpPr>
        <p:spPr>
          <a:xfrm>
            <a:off x="629812" y="5219246"/>
            <a:ext cx="2490266" cy="33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Sketch of bar with inclusion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F2BF72D-A820-48D5-8A25-93C8E9F2E075}"/>
              </a:ext>
            </a:extLst>
          </p:cNvPr>
          <p:cNvSpPr txBox="1"/>
          <p:nvPr/>
        </p:nvSpPr>
        <p:spPr>
          <a:xfrm>
            <a:off x="3657810" y="5075469"/>
            <a:ext cx="83966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Including also the void area in total defect area gives similar correlation between defect size and fatigue life time for standard PM-HSS and extra HIPed PM-HSS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B0CDFC-A728-4CF4-98DC-0BF72A94BF7C}"/>
              </a:ext>
            </a:extLst>
          </p:cNvPr>
          <p:cNvSpPr txBox="1"/>
          <p:nvPr/>
        </p:nvSpPr>
        <p:spPr>
          <a:xfrm>
            <a:off x="3913050" y="4642413"/>
            <a:ext cx="6165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Fatigue life of samples that fractured from spherical inclusions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AE39C43-81C8-4776-B088-ACE0EBC5B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6311909"/>
            <a:ext cx="2455473" cy="3651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6D86D9-E8D8-476B-955B-9688CF96BD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248"/>
          <a:stretch/>
        </p:blipFill>
        <p:spPr>
          <a:xfrm>
            <a:off x="4011978" y="1595819"/>
            <a:ext cx="3627434" cy="307046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0FA61753-DB81-4A30-B8D7-E52BA5F18D96}"/>
              </a:ext>
            </a:extLst>
          </p:cNvPr>
          <p:cNvSpPr txBox="1"/>
          <p:nvPr/>
        </p:nvSpPr>
        <p:spPr>
          <a:xfrm>
            <a:off x="4433839" y="1642109"/>
            <a:ext cx="27837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Defect area = inclusion area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3B56B8-5144-4889-A716-6EC01851D9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218"/>
          <a:stretch/>
        </p:blipFill>
        <p:spPr>
          <a:xfrm>
            <a:off x="7787510" y="1581607"/>
            <a:ext cx="4106270" cy="309889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068EBF00-0245-4FC8-804D-EF66051452A6}"/>
              </a:ext>
            </a:extLst>
          </p:cNvPr>
          <p:cNvSpPr txBox="1"/>
          <p:nvPr/>
        </p:nvSpPr>
        <p:spPr>
          <a:xfrm>
            <a:off x="8269137" y="1642926"/>
            <a:ext cx="34035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dirty="0"/>
              <a:t>Defect area = </a:t>
            </a:r>
            <a:r>
              <a:rPr lang="sv-SE" b="1" dirty="0"/>
              <a:t>void</a:t>
            </a:r>
            <a:r>
              <a:rPr lang="sv-SE" dirty="0"/>
              <a:t> + inclusion area</a:t>
            </a:r>
          </a:p>
        </p:txBody>
      </p:sp>
    </p:spTree>
    <p:extLst>
      <p:ext uri="{BB962C8B-B14F-4D97-AF65-F5344CB8AC3E}">
        <p14:creationId xmlns:p14="http://schemas.microsoft.com/office/powerpoint/2010/main" val="130492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0D30A-EBCB-4ADA-B623-72266477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4179F-7EA6-4879-869B-41668ACD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38" y="1232758"/>
            <a:ext cx="11521280" cy="4608513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ery high fatigue strength can be achieved for PM-HSS of very high cleanliness, DIN 50602 K0&lt;1. The fractures are initiated at non-metallic </a:t>
            </a:r>
            <a:r>
              <a:rPr lang="en-US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inclusions provided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the carbide size is fine enough.</a:t>
            </a:r>
            <a:endParaRPr lang="sv-SE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HIPing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rolled bars can have a positive influence on pull-pull tensile fatigue life of PM-HSS.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ositive effect is mainly from closure of voids found down and up-stream rolling direction adjacent to inclusions.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argest positive effect from extra HIP is found in transversal direction and for hard and non-deformable inclusions.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 results indicate that voids are as detrimental as inclusions for fatigue life and that extra HIP has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 apparent additional positive effect such as improving the bonding between metal and inclusion.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Area for future studies.</a:t>
            </a:r>
            <a:endParaRPr lang="sv-SE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AFDB2-0D0D-4D0E-B432-122960B0C2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9B5681-C80D-464A-BA85-2A2880C11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264" y="6311909"/>
            <a:ext cx="2455473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7541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1014</Words>
  <Application>Microsoft Office PowerPoint</Application>
  <PresentationFormat>Widescreen</PresentationFormat>
  <Paragraphs>147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Helvetica</vt:lpstr>
      <vt:lpstr>Symbol</vt:lpstr>
      <vt:lpstr>Times New Roman</vt:lpstr>
      <vt:lpstr>Larissa-Design</vt:lpstr>
      <vt:lpstr>Effect of cleanliness on fatigue resistance of PM-HSS</vt:lpstr>
      <vt:lpstr>Background</vt:lpstr>
      <vt:lpstr>Fatigue testing at Erasteel</vt:lpstr>
      <vt:lpstr>PowerPoint Presentation</vt:lpstr>
      <vt:lpstr>Influence from cleanliness, materials</vt:lpstr>
      <vt:lpstr>Influence from cleanliness, results</vt:lpstr>
      <vt:lpstr>Influence from extra HIP of PM-HSS, materials</vt:lpstr>
      <vt:lpstr>Influence from extra HIP of PM-HSS, results longitudinal direction and from bar of small diameter (15 mm)</vt:lpstr>
      <vt:lpstr>Influence from extra HIP of PM-HSS, fatigue life time transversal direction and large diameter (123 mm)</vt:lpstr>
      <vt:lpstr>Influence from extra HIP of PM-HSS, SEM analyses transversal direction and large diameter (123 mm)</vt:lpstr>
      <vt:lpstr>Influence from extra HIP of PM-HSS, analyses of fatigue samples that fractured from hard spherical inclusions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SUNDIN Stefan</cp:lastModifiedBy>
  <cp:revision>50</cp:revision>
  <dcterms:created xsi:type="dcterms:W3CDTF">2014-11-17T10:33:34Z</dcterms:created>
  <dcterms:modified xsi:type="dcterms:W3CDTF">2022-04-19T10:57:17Z</dcterms:modified>
</cp:coreProperties>
</file>